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8" r:id="rId3"/>
    <p:sldId id="259" r:id="rId4"/>
    <p:sldId id="260" r:id="rId5"/>
    <p:sldId id="271" r:id="rId6"/>
    <p:sldId id="261" r:id="rId7"/>
    <p:sldId id="262" r:id="rId8"/>
    <p:sldId id="273" r:id="rId9"/>
    <p:sldId id="263" r:id="rId10"/>
    <p:sldId id="272" r:id="rId11"/>
    <p:sldId id="276" r:id="rId12"/>
    <p:sldId id="275" r:id="rId13"/>
    <p:sldId id="277" r:id="rId14"/>
    <p:sldId id="266" r:id="rId15"/>
    <p:sldId id="280" r:id="rId16"/>
    <p:sldId id="278" r:id="rId17"/>
    <p:sldId id="279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22462-911A-4360-AEB6-42868EA11BD7}" v="3" dt="2020-10-10T09:01:2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09622462-911A-4360-AEB6-42868EA11BD7}"/>
    <pc:docChg chg="modSld">
      <pc:chgData name="Danielle" userId="e2554c37-e717-43a0-ba79-1183ca921ccd" providerId="ADAL" clId="{09622462-911A-4360-AEB6-42868EA11BD7}" dt="2020-10-10T09:01:06.038" v="3" actId="20577"/>
      <pc:docMkLst>
        <pc:docMk/>
      </pc:docMkLst>
      <pc:sldChg chg="modSp mod">
        <pc:chgData name="Danielle" userId="e2554c37-e717-43a0-ba79-1183ca921ccd" providerId="ADAL" clId="{09622462-911A-4360-AEB6-42868EA11BD7}" dt="2020-10-10T08:58:59.499" v="1" actId="20577"/>
        <pc:sldMkLst>
          <pc:docMk/>
          <pc:sldMk cId="2671808871" sldId="260"/>
        </pc:sldMkLst>
        <pc:spChg chg="mod">
          <ac:chgData name="Danielle" userId="e2554c37-e717-43a0-ba79-1183ca921ccd" providerId="ADAL" clId="{09622462-911A-4360-AEB6-42868EA11BD7}" dt="2020-10-10T08:58:59.499" v="1" actId="20577"/>
          <ac:spMkLst>
            <pc:docMk/>
            <pc:sldMk cId="2671808871" sldId="260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09622462-911A-4360-AEB6-42868EA11BD7}" dt="2020-10-10T09:00:24.714" v="2" actId="20577"/>
        <pc:sldMkLst>
          <pc:docMk/>
          <pc:sldMk cId="1891605457" sldId="263"/>
        </pc:sldMkLst>
        <pc:spChg chg="mod">
          <ac:chgData name="Danielle" userId="e2554c37-e717-43a0-ba79-1183ca921ccd" providerId="ADAL" clId="{09622462-911A-4360-AEB6-42868EA11BD7}" dt="2020-10-10T09:00:24.714" v="2" actId="20577"/>
          <ac:spMkLst>
            <pc:docMk/>
            <pc:sldMk cId="1891605457" sldId="263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09622462-911A-4360-AEB6-42868EA11BD7}" dt="2020-10-10T09:01:06.038" v="3" actId="20577"/>
        <pc:sldMkLst>
          <pc:docMk/>
          <pc:sldMk cId="528565185" sldId="266"/>
        </pc:sldMkLst>
        <pc:spChg chg="mod">
          <ac:chgData name="Danielle" userId="e2554c37-e717-43a0-ba79-1183ca921ccd" providerId="ADAL" clId="{09622462-911A-4360-AEB6-42868EA11BD7}" dt="2020-10-10T09:01:06.038" v="3" actId="20577"/>
          <ac:spMkLst>
            <pc:docMk/>
            <pc:sldMk cId="528565185" sldId="266"/>
            <ac:spMk id="3" creationId="{00000000-0000-0000-0000-000000000000}"/>
          </ac:spMkLst>
        </pc:spChg>
      </pc:sldChg>
    </pc:docChg>
  </pc:docChgLst>
  <pc:docChgLst>
    <pc:chgData name="Danielle" userId="e2554c37-e717-43a0-ba79-1183ca921ccd" providerId="ADAL" clId="{B08E79B7-ABB0-46FD-AEE3-35550CE5D6AA}"/>
    <pc:docChg chg="undo custSel addSld delSld modSld sldOrd modMainMaster">
      <pc:chgData name="Danielle" userId="e2554c37-e717-43a0-ba79-1183ca921ccd" providerId="ADAL" clId="{B08E79B7-ABB0-46FD-AEE3-35550CE5D6AA}" dt="2020-06-01T20:22:54.903" v="2052"/>
      <pc:docMkLst>
        <pc:docMk/>
      </pc:docMkLst>
      <pc:sldChg chg="modSp">
        <pc:chgData name="Danielle" userId="e2554c37-e717-43a0-ba79-1183ca921ccd" providerId="ADAL" clId="{B08E79B7-ABB0-46FD-AEE3-35550CE5D6AA}" dt="2020-06-01T14:57:23.487" v="18" actId="2711"/>
        <pc:sldMkLst>
          <pc:docMk/>
          <pc:sldMk cId="3230307576" sldId="258"/>
        </pc:sldMkLst>
        <pc:spChg chg="mod">
          <ac:chgData name="Danielle" userId="e2554c37-e717-43a0-ba79-1183ca921ccd" providerId="ADAL" clId="{B08E79B7-ABB0-46FD-AEE3-35550CE5D6AA}" dt="2020-06-01T14:57:23.487" v="18" actId="2711"/>
          <ac:spMkLst>
            <pc:docMk/>
            <pc:sldMk cId="3230307576" sldId="258"/>
            <ac:spMk id="4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7:23.487" v="18" actId="2711"/>
          <ac:spMkLst>
            <pc:docMk/>
            <pc:sldMk cId="3230307576" sldId="258"/>
            <ac:spMk id="13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7:23.487" v="18" actId="2711"/>
          <ac:spMkLst>
            <pc:docMk/>
            <pc:sldMk cId="3230307576" sldId="258"/>
            <ac:spMk id="14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7:23.487" v="18" actId="2711"/>
          <ac:spMkLst>
            <pc:docMk/>
            <pc:sldMk cId="3230307576" sldId="258"/>
            <ac:spMk id="15" creationId="{00000000-0000-0000-0000-000000000000}"/>
          </ac:spMkLst>
        </pc:spChg>
      </pc:sldChg>
      <pc:sldChg chg="modSp mod">
        <pc:chgData name="Danielle" userId="e2554c37-e717-43a0-ba79-1183ca921ccd" providerId="ADAL" clId="{B08E79B7-ABB0-46FD-AEE3-35550CE5D6AA}" dt="2020-06-01T14:57:35.198" v="24" actId="1036"/>
        <pc:sldMkLst>
          <pc:docMk/>
          <pc:sldMk cId="522313961" sldId="259"/>
        </pc:sldMkLst>
        <pc:spChg chg="mod">
          <ac:chgData name="Danielle" userId="e2554c37-e717-43a0-ba79-1183ca921ccd" providerId="ADAL" clId="{B08E79B7-ABB0-46FD-AEE3-35550CE5D6AA}" dt="2020-06-01T14:57:35.198" v="24" actId="1036"/>
          <ac:spMkLst>
            <pc:docMk/>
            <pc:sldMk cId="522313961" sldId="259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B08E79B7-ABB0-46FD-AEE3-35550CE5D6AA}" dt="2020-06-01T20:14:34.072" v="1808" actId="1076"/>
        <pc:sldMkLst>
          <pc:docMk/>
          <pc:sldMk cId="2671808871" sldId="260"/>
        </pc:sldMkLst>
        <pc:spChg chg="mod">
          <ac:chgData name="Danielle" userId="e2554c37-e717-43a0-ba79-1183ca921ccd" providerId="ADAL" clId="{B08E79B7-ABB0-46FD-AEE3-35550CE5D6AA}" dt="2020-06-01T20:14:34.072" v="1808" actId="1076"/>
          <ac:spMkLst>
            <pc:docMk/>
            <pc:sldMk cId="2671808871" sldId="260"/>
            <ac:spMk id="2" creationId="{00000000-0000-0000-0000-000000000000}"/>
          </ac:spMkLst>
        </pc:spChg>
      </pc:sldChg>
      <pc:sldChg chg="addSp delSp modSp mod modAnim">
        <pc:chgData name="Danielle" userId="e2554c37-e717-43a0-ba79-1183ca921ccd" providerId="ADAL" clId="{B08E79B7-ABB0-46FD-AEE3-35550CE5D6AA}" dt="2020-06-01T19:34:10.496" v="1108" actId="20577"/>
        <pc:sldMkLst>
          <pc:docMk/>
          <pc:sldMk cId="1799598099" sldId="261"/>
        </pc:sldMkLst>
        <pc:spChg chg="del mod">
          <ac:chgData name="Danielle" userId="e2554c37-e717-43a0-ba79-1183ca921ccd" providerId="ADAL" clId="{B08E79B7-ABB0-46FD-AEE3-35550CE5D6AA}" dt="2020-06-01T14:59:50.607" v="75" actId="478"/>
          <ac:spMkLst>
            <pc:docMk/>
            <pc:sldMk cId="1799598099" sldId="261"/>
            <ac:spMk id="2" creationId="{00000000-0000-0000-0000-000000000000}"/>
          </ac:spMkLst>
        </pc:spChg>
        <pc:spChg chg="add mod">
          <ac:chgData name="Danielle" userId="e2554c37-e717-43a0-ba79-1183ca921ccd" providerId="ADAL" clId="{B08E79B7-ABB0-46FD-AEE3-35550CE5D6AA}" dt="2020-06-01T19:34:10.496" v="1108" actId="20577"/>
          <ac:spMkLst>
            <pc:docMk/>
            <pc:sldMk cId="1799598099" sldId="261"/>
            <ac:spMk id="3" creationId="{913152C6-FAF0-4B2A-B925-4B4DA7BEA3CC}"/>
          </ac:spMkLst>
        </pc:spChg>
        <pc:spChg chg="add mod">
          <ac:chgData name="Danielle" userId="e2554c37-e717-43a0-ba79-1183ca921ccd" providerId="ADAL" clId="{B08E79B7-ABB0-46FD-AEE3-35550CE5D6AA}" dt="2020-06-01T15:02:16.670" v="125" actId="1038"/>
          <ac:spMkLst>
            <pc:docMk/>
            <pc:sldMk cId="1799598099" sldId="261"/>
            <ac:spMk id="4" creationId="{4E72BE2F-97DB-4E19-9B6B-3F005E787927}"/>
          </ac:spMkLst>
        </pc:spChg>
        <pc:spChg chg="del mod">
          <ac:chgData name="Danielle" userId="e2554c37-e717-43a0-ba79-1183ca921ccd" providerId="ADAL" clId="{B08E79B7-ABB0-46FD-AEE3-35550CE5D6AA}" dt="2020-06-01T14:59:50.607" v="75" actId="478"/>
          <ac:spMkLst>
            <pc:docMk/>
            <pc:sldMk cId="1799598099" sldId="261"/>
            <ac:spMk id="10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4:59:50.607" v="75" actId="478"/>
          <ac:spMkLst>
            <pc:docMk/>
            <pc:sldMk cId="1799598099" sldId="261"/>
            <ac:spMk id="11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4:59:50.607" v="75" actId="478"/>
          <ac:spMkLst>
            <pc:docMk/>
            <pc:sldMk cId="1799598099" sldId="261"/>
            <ac:spMk id="12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4:59:50.607" v="75" actId="478"/>
          <ac:spMkLst>
            <pc:docMk/>
            <pc:sldMk cId="1799598099" sldId="261"/>
            <ac:spMk id="13" creationId="{00000000-0000-0000-0000-000000000000}"/>
          </ac:spMkLst>
        </pc:spChg>
        <pc:spChg chg="add mod">
          <ac:chgData name="Danielle" userId="e2554c37-e717-43a0-ba79-1183ca921ccd" providerId="ADAL" clId="{B08E79B7-ABB0-46FD-AEE3-35550CE5D6AA}" dt="2020-06-01T19:06:24.725" v="299" actId="20577"/>
          <ac:spMkLst>
            <pc:docMk/>
            <pc:sldMk cId="1799598099" sldId="261"/>
            <ac:spMk id="14" creationId="{2484B2AE-37BC-4BBD-BEB0-03710B7188BB}"/>
          </ac:spMkLst>
        </pc:spChg>
        <pc:spChg chg="add mod">
          <ac:chgData name="Danielle" userId="e2554c37-e717-43a0-ba79-1183ca921ccd" providerId="ADAL" clId="{B08E79B7-ABB0-46FD-AEE3-35550CE5D6AA}" dt="2020-06-01T19:06:27.562" v="301" actId="20577"/>
          <ac:spMkLst>
            <pc:docMk/>
            <pc:sldMk cId="1799598099" sldId="261"/>
            <ac:spMk id="15" creationId="{7A567FEA-2E10-4FBF-8AC8-9C43CDE34A08}"/>
          </ac:spMkLst>
        </pc:spChg>
        <pc:spChg chg="add mod">
          <ac:chgData name="Danielle" userId="e2554c37-e717-43a0-ba79-1183ca921ccd" providerId="ADAL" clId="{B08E79B7-ABB0-46FD-AEE3-35550CE5D6AA}" dt="2020-06-01T19:06:32.159" v="303" actId="20577"/>
          <ac:spMkLst>
            <pc:docMk/>
            <pc:sldMk cId="1799598099" sldId="261"/>
            <ac:spMk id="16" creationId="{F0AD8A40-1D6C-4058-AC65-6EFE0BD3B3BC}"/>
          </ac:spMkLst>
        </pc:spChg>
        <pc:spChg chg="add mod">
          <ac:chgData name="Danielle" userId="e2554c37-e717-43a0-ba79-1183ca921ccd" providerId="ADAL" clId="{B08E79B7-ABB0-46FD-AEE3-35550CE5D6AA}" dt="2020-06-01T19:06:35.643" v="305" actId="20577"/>
          <ac:spMkLst>
            <pc:docMk/>
            <pc:sldMk cId="1799598099" sldId="261"/>
            <ac:spMk id="17" creationId="{6BEE6A9A-762D-4890-A3C5-B97E3DB5A5F0}"/>
          </ac:spMkLst>
        </pc:spChg>
        <pc:spChg chg="del mod">
          <ac:chgData name="Danielle" userId="e2554c37-e717-43a0-ba79-1183ca921ccd" providerId="ADAL" clId="{B08E79B7-ABB0-46FD-AEE3-35550CE5D6AA}" dt="2020-06-01T14:58:57.325" v="40" actId="478"/>
          <ac:spMkLst>
            <pc:docMk/>
            <pc:sldMk cId="1799598099" sldId="261"/>
            <ac:spMk id="4129" creationId="{00000000-0000-0000-0000-000000000000}"/>
          </ac:spMkLst>
        </pc:spChg>
        <pc:graphicFrameChg chg="mod modGraphic">
          <ac:chgData name="Danielle" userId="e2554c37-e717-43a0-ba79-1183ca921ccd" providerId="ADAL" clId="{B08E79B7-ABB0-46FD-AEE3-35550CE5D6AA}" dt="2020-06-01T19:24:00.766" v="921" actId="6549"/>
          <ac:graphicFrameMkLst>
            <pc:docMk/>
            <pc:sldMk cId="1799598099" sldId="261"/>
            <ac:graphicFrameMk id="224342" creationId="{00000000-0000-0000-0000-000000000000}"/>
          </ac:graphicFrameMkLst>
        </pc:graphicFrameChg>
      </pc:sldChg>
      <pc:sldChg chg="addSp delSp modSp mod modAnim">
        <pc:chgData name="Danielle" userId="e2554c37-e717-43a0-ba79-1183ca921ccd" providerId="ADAL" clId="{B08E79B7-ABB0-46FD-AEE3-35550CE5D6AA}" dt="2020-06-01T20:03:01.335" v="1553" actId="1038"/>
        <pc:sldMkLst>
          <pc:docMk/>
          <pc:sldMk cId="2663113367" sldId="262"/>
        </pc:sldMkLst>
        <pc:spChg chg="add mod">
          <ac:chgData name="Danielle" userId="e2554c37-e717-43a0-ba79-1183ca921ccd" providerId="ADAL" clId="{B08E79B7-ABB0-46FD-AEE3-35550CE5D6AA}" dt="2020-06-01T19:26:07.658" v="948" actId="1076"/>
          <ac:spMkLst>
            <pc:docMk/>
            <pc:sldMk cId="2663113367" sldId="262"/>
            <ac:spMk id="11" creationId="{4866DEFD-6352-49D2-8993-DD61223A7AA4}"/>
          </ac:spMkLst>
        </pc:spChg>
        <pc:spChg chg="add del">
          <ac:chgData name="Danielle" userId="e2554c37-e717-43a0-ba79-1183ca921ccd" providerId="ADAL" clId="{B08E79B7-ABB0-46FD-AEE3-35550CE5D6AA}" dt="2020-06-01T19:27:22.150" v="964" actId="11529"/>
          <ac:spMkLst>
            <pc:docMk/>
            <pc:sldMk cId="2663113367" sldId="262"/>
            <ac:spMk id="14" creationId="{D7335606-01B8-42D9-9954-0A86AFF47847}"/>
          </ac:spMkLst>
        </pc:spChg>
        <pc:spChg chg="add mod ord">
          <ac:chgData name="Danielle" userId="e2554c37-e717-43a0-ba79-1183ca921ccd" providerId="ADAL" clId="{B08E79B7-ABB0-46FD-AEE3-35550CE5D6AA}" dt="2020-06-01T19:28:39.356" v="980" actId="170"/>
          <ac:spMkLst>
            <pc:docMk/>
            <pc:sldMk cId="2663113367" sldId="262"/>
            <ac:spMk id="15" creationId="{1256671A-6335-4AE8-AE27-6D31EB6D6DAC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2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3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4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5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6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7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8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39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0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1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2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3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4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5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6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7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8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49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0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1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2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3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4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5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6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7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8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19:18:11.015" v="817" actId="478"/>
          <ac:spMkLst>
            <pc:docMk/>
            <pc:sldMk cId="2663113367" sldId="262"/>
            <ac:spMk id="59" creationId="{00000000-0000-0000-0000-000000000000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0" creationId="{872F39DD-6001-48E1-919A-D54C6B7C7009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1" creationId="{1E103385-1AC4-4824-8B97-D66D5EE2F480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2" creationId="{476A0223-F192-4E17-9942-6143335EE545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3" creationId="{AACAFD2F-5089-4E57-A0D7-2366A40B981B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4" creationId="{FAF4B615-93D8-4D30-A7C4-20ACF8AF683C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5" creationId="{417167F7-31BC-4488-8DF4-E83045FA487D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6" creationId="{09CB3EE2-1856-4BE8-881E-2EBA9680209E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7" creationId="{45DE781A-E071-40B3-AABF-BA2AF79715AA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8" creationId="{630F7077-0FAA-446D-9800-802C206EB2CC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69" creationId="{89F968BC-8626-4653-85DC-8776F915461E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70" creationId="{100680B1-84D6-4E5D-87B0-9DAE931B0507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71" creationId="{69466A1B-E27A-4239-AE0A-D1A4001EEE47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72" creationId="{464444E9-459B-49FC-AF01-6E8708D75D7C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73" creationId="{2D3D036D-AA6F-4B3F-9417-D469DF3BC7EA}"/>
          </ac:spMkLst>
        </pc:spChg>
        <pc:spChg chg="add mod">
          <ac:chgData name="Danielle" userId="e2554c37-e717-43a0-ba79-1183ca921ccd" providerId="ADAL" clId="{B08E79B7-ABB0-46FD-AEE3-35550CE5D6AA}" dt="2020-06-01T19:25:24.533" v="942" actId="1076"/>
          <ac:spMkLst>
            <pc:docMk/>
            <pc:sldMk cId="2663113367" sldId="262"/>
            <ac:spMk id="74" creationId="{5EFA2081-38CA-4A9F-869A-8100506CC467}"/>
          </ac:spMkLst>
        </pc:spChg>
        <pc:spChg chg="add del mod">
          <ac:chgData name="Danielle" userId="e2554c37-e717-43a0-ba79-1183ca921ccd" providerId="ADAL" clId="{B08E79B7-ABB0-46FD-AEE3-35550CE5D6AA}" dt="2020-06-01T19:21:04.862" v="870" actId="478"/>
          <ac:spMkLst>
            <pc:docMk/>
            <pc:sldMk cId="2663113367" sldId="262"/>
            <ac:spMk id="75" creationId="{B6D2B881-1B28-43F9-A9DC-7EEA95792035}"/>
          </ac:spMkLst>
        </pc:spChg>
        <pc:spChg chg="add del mod">
          <ac:chgData name="Danielle" userId="e2554c37-e717-43a0-ba79-1183ca921ccd" providerId="ADAL" clId="{B08E79B7-ABB0-46FD-AEE3-35550CE5D6AA}" dt="2020-06-01T19:21:04.862" v="870" actId="478"/>
          <ac:spMkLst>
            <pc:docMk/>
            <pc:sldMk cId="2663113367" sldId="262"/>
            <ac:spMk id="76" creationId="{C346E45C-7E55-4124-A426-B434E867FF8B}"/>
          </ac:spMkLst>
        </pc:spChg>
        <pc:spChg chg="add del mod">
          <ac:chgData name="Danielle" userId="e2554c37-e717-43a0-ba79-1183ca921ccd" providerId="ADAL" clId="{B08E79B7-ABB0-46FD-AEE3-35550CE5D6AA}" dt="2020-06-01T19:21:04.862" v="870" actId="478"/>
          <ac:spMkLst>
            <pc:docMk/>
            <pc:sldMk cId="2663113367" sldId="262"/>
            <ac:spMk id="77" creationId="{3AE1430E-C278-4AED-9D45-5F796834682B}"/>
          </ac:spMkLst>
        </pc:spChg>
        <pc:spChg chg="add del mod">
          <ac:chgData name="Danielle" userId="e2554c37-e717-43a0-ba79-1183ca921ccd" providerId="ADAL" clId="{B08E79B7-ABB0-46FD-AEE3-35550CE5D6AA}" dt="2020-06-01T19:21:04.862" v="870" actId="478"/>
          <ac:spMkLst>
            <pc:docMk/>
            <pc:sldMk cId="2663113367" sldId="262"/>
            <ac:spMk id="78" creationId="{7C9816E9-F922-4A0D-9891-D82EBD54ECCB}"/>
          </ac:spMkLst>
        </pc:spChg>
        <pc:spChg chg="add del mod">
          <ac:chgData name="Danielle" userId="e2554c37-e717-43a0-ba79-1183ca921ccd" providerId="ADAL" clId="{B08E79B7-ABB0-46FD-AEE3-35550CE5D6AA}" dt="2020-06-01T19:21:04.862" v="870" actId="478"/>
          <ac:spMkLst>
            <pc:docMk/>
            <pc:sldMk cId="2663113367" sldId="262"/>
            <ac:spMk id="79" creationId="{8795E613-C638-4C43-95CC-7518FAC65FC5}"/>
          </ac:spMkLst>
        </pc:spChg>
        <pc:spChg chg="add del mod">
          <ac:chgData name="Danielle" userId="e2554c37-e717-43a0-ba79-1183ca921ccd" providerId="ADAL" clId="{B08E79B7-ABB0-46FD-AEE3-35550CE5D6AA}" dt="2020-06-01T19:21:12.793" v="873" actId="478"/>
          <ac:spMkLst>
            <pc:docMk/>
            <pc:sldMk cId="2663113367" sldId="262"/>
            <ac:spMk id="80" creationId="{B3FC7FB1-683F-43B4-A216-7939202752C5}"/>
          </ac:spMkLst>
        </pc:spChg>
        <pc:spChg chg="add mod">
          <ac:chgData name="Danielle" userId="e2554c37-e717-43a0-ba79-1183ca921ccd" providerId="ADAL" clId="{B08E79B7-ABB0-46FD-AEE3-35550CE5D6AA}" dt="2020-06-01T19:27:28.932" v="971" actId="1036"/>
          <ac:spMkLst>
            <pc:docMk/>
            <pc:sldMk cId="2663113367" sldId="262"/>
            <ac:spMk id="86" creationId="{4DDCB040-1BCB-48D9-A618-90EDA8853E64}"/>
          </ac:spMkLst>
        </pc:spChg>
        <pc:spChg chg="add mod">
          <ac:chgData name="Danielle" userId="e2554c37-e717-43a0-ba79-1183ca921ccd" providerId="ADAL" clId="{B08E79B7-ABB0-46FD-AEE3-35550CE5D6AA}" dt="2020-06-01T19:26:34.902" v="956" actId="1076"/>
          <ac:spMkLst>
            <pc:docMk/>
            <pc:sldMk cId="2663113367" sldId="262"/>
            <ac:spMk id="87" creationId="{7C5D2A85-726A-4C92-A493-4E05A5CE8A7D}"/>
          </ac:spMkLst>
        </pc:spChg>
        <pc:spChg chg="add mod">
          <ac:chgData name="Danielle" userId="e2554c37-e717-43a0-ba79-1183ca921ccd" providerId="ADAL" clId="{B08E79B7-ABB0-46FD-AEE3-35550CE5D6AA}" dt="2020-06-01T19:26:42.508" v="958" actId="1076"/>
          <ac:spMkLst>
            <pc:docMk/>
            <pc:sldMk cId="2663113367" sldId="262"/>
            <ac:spMk id="88" creationId="{D5F27AF7-975D-4C05-963F-978E05F50A78}"/>
          </ac:spMkLst>
        </pc:spChg>
        <pc:spChg chg="add mod">
          <ac:chgData name="Danielle" userId="e2554c37-e717-43a0-ba79-1183ca921ccd" providerId="ADAL" clId="{B08E79B7-ABB0-46FD-AEE3-35550CE5D6AA}" dt="2020-06-01T19:26:46.924" v="960" actId="1076"/>
          <ac:spMkLst>
            <pc:docMk/>
            <pc:sldMk cId="2663113367" sldId="262"/>
            <ac:spMk id="89" creationId="{16093B75-578B-4E51-81EA-0473056A1EDF}"/>
          </ac:spMkLst>
        </pc:spChg>
        <pc:spChg chg="add mod">
          <ac:chgData name="Danielle" userId="e2554c37-e717-43a0-ba79-1183ca921ccd" providerId="ADAL" clId="{B08E79B7-ABB0-46FD-AEE3-35550CE5D6AA}" dt="2020-06-01T19:52:09.494" v="1418" actId="20577"/>
          <ac:spMkLst>
            <pc:docMk/>
            <pc:sldMk cId="2663113367" sldId="262"/>
            <ac:spMk id="90" creationId="{509403A3-674D-4661-B276-21D6A597520F}"/>
          </ac:spMkLst>
        </pc:spChg>
        <pc:spChg chg="add mod">
          <ac:chgData name="Danielle" userId="e2554c37-e717-43a0-ba79-1183ca921ccd" providerId="ADAL" clId="{B08E79B7-ABB0-46FD-AEE3-35550CE5D6AA}" dt="2020-06-01T19:52:35.831" v="1427" actId="1038"/>
          <ac:spMkLst>
            <pc:docMk/>
            <pc:sldMk cId="2663113367" sldId="262"/>
            <ac:spMk id="92" creationId="{382D6D86-B585-4BC8-8604-1EF6252AD585}"/>
          </ac:spMkLst>
        </pc:spChg>
        <pc:spChg chg="add mod">
          <ac:chgData name="Danielle" userId="e2554c37-e717-43a0-ba79-1183ca921ccd" providerId="ADAL" clId="{B08E79B7-ABB0-46FD-AEE3-35550CE5D6AA}" dt="2020-06-01T19:52:33.242" v="1426" actId="1038"/>
          <ac:spMkLst>
            <pc:docMk/>
            <pc:sldMk cId="2663113367" sldId="262"/>
            <ac:spMk id="93" creationId="{BE960818-3F83-459D-8755-CB94C318EEE4}"/>
          </ac:spMkLst>
        </pc:spChg>
        <pc:graphicFrameChg chg="add del mod modGraphic">
          <ac:chgData name="Danielle" userId="e2554c37-e717-43a0-ba79-1183ca921ccd" providerId="ADAL" clId="{B08E79B7-ABB0-46FD-AEE3-35550CE5D6AA}" dt="2020-06-01T19:30:41.968" v="1026" actId="478"/>
          <ac:graphicFrameMkLst>
            <pc:docMk/>
            <pc:sldMk cId="2663113367" sldId="262"/>
            <ac:graphicFrameMk id="16" creationId="{2027863F-0D12-49AE-8C52-855025E210A2}"/>
          </ac:graphicFrameMkLst>
        </pc:graphicFrameChg>
        <pc:graphicFrameChg chg="add del mod modGraphic">
          <ac:chgData name="Danielle" userId="e2554c37-e717-43a0-ba79-1183ca921ccd" providerId="ADAL" clId="{B08E79B7-ABB0-46FD-AEE3-35550CE5D6AA}" dt="2020-06-01T19:25:19.671" v="941" actId="478"/>
          <ac:graphicFrameMkLst>
            <pc:docMk/>
            <pc:sldMk cId="2663113367" sldId="262"/>
            <ac:graphicFrameMk id="85" creationId="{7E34699A-72D3-493F-9018-E63A2453C3F3}"/>
          </ac:graphicFrameMkLst>
        </pc:graphicFrameChg>
        <pc:picChg chg="add del mod">
          <ac:chgData name="Danielle" userId="e2554c37-e717-43a0-ba79-1183ca921ccd" providerId="ADAL" clId="{B08E79B7-ABB0-46FD-AEE3-35550CE5D6AA}" dt="2020-06-01T19:25:10.429" v="938"/>
          <ac:picMkLst>
            <pc:docMk/>
            <pc:sldMk cId="2663113367" sldId="262"/>
            <ac:picMk id="12" creationId="{77485A04-979D-48D5-8CBD-0EEA856BAE39}"/>
          </ac:picMkLst>
        </pc:picChg>
        <pc:picChg chg="add del mod">
          <ac:chgData name="Danielle" userId="e2554c37-e717-43a0-ba79-1183ca921ccd" providerId="ADAL" clId="{B08E79B7-ABB0-46FD-AEE3-35550CE5D6AA}" dt="2020-06-01T19:29:32.482" v="985" actId="478"/>
          <ac:picMkLst>
            <pc:docMk/>
            <pc:sldMk cId="2663113367" sldId="262"/>
            <ac:picMk id="13" creationId="{5F21D133-A66F-4C01-A0DC-D38322639214}"/>
          </ac:picMkLst>
        </pc:picChg>
        <pc:picChg chg="add mod">
          <ac:chgData name="Danielle" userId="e2554c37-e717-43a0-ba79-1183ca921ccd" providerId="ADAL" clId="{B08E79B7-ABB0-46FD-AEE3-35550CE5D6AA}" dt="2020-06-01T19:30:49.781" v="1028" actId="1076"/>
          <ac:picMkLst>
            <pc:docMk/>
            <pc:sldMk cId="2663113367" sldId="262"/>
            <ac:picMk id="17" creationId="{FD90F967-2F0F-4104-9F26-392EBB4A5583}"/>
          </ac:picMkLst>
        </pc:picChg>
        <pc:picChg chg="del mod">
          <ac:chgData name="Danielle" userId="e2554c37-e717-43a0-ba79-1183ca921ccd" providerId="ADAL" clId="{B08E79B7-ABB0-46FD-AEE3-35550CE5D6AA}" dt="2020-06-01T19:16:06.218" v="806" actId="478"/>
          <ac:picMkLst>
            <pc:docMk/>
            <pc:sldMk cId="2663113367" sldId="262"/>
            <ac:picMk id="31" creationId="{00000000-0000-0000-0000-000000000000}"/>
          </ac:picMkLst>
        </pc:picChg>
        <pc:picChg chg="add del mod">
          <ac:chgData name="Danielle" userId="e2554c37-e717-43a0-ba79-1183ca921ccd" providerId="ADAL" clId="{B08E79B7-ABB0-46FD-AEE3-35550CE5D6AA}" dt="2020-06-01T20:01:02.745" v="1534" actId="478"/>
          <ac:picMkLst>
            <pc:docMk/>
            <pc:sldMk cId="2663113367" sldId="262"/>
            <ac:picMk id="1026" creationId="{60460F4B-2600-496F-BF87-6385337420B4}"/>
          </ac:picMkLst>
        </pc:picChg>
        <pc:picChg chg="add mod">
          <ac:chgData name="Danielle" userId="e2554c37-e717-43a0-ba79-1183ca921ccd" providerId="ADAL" clId="{B08E79B7-ABB0-46FD-AEE3-35550CE5D6AA}" dt="2020-06-01T20:03:01.335" v="1553" actId="1038"/>
          <ac:picMkLst>
            <pc:docMk/>
            <pc:sldMk cId="2663113367" sldId="262"/>
            <ac:picMk id="1028" creationId="{3D99ED1E-DCF7-4634-9456-F49E6891ECA4}"/>
          </ac:picMkLst>
        </pc:picChg>
        <pc:cxnChg chg="add mod">
          <ac:chgData name="Danielle" userId="e2554c37-e717-43a0-ba79-1183ca921ccd" providerId="ADAL" clId="{B08E79B7-ABB0-46FD-AEE3-35550CE5D6AA}" dt="2020-06-01T19:25:24.533" v="942" actId="1076"/>
          <ac:cxnSpMkLst>
            <pc:docMk/>
            <pc:sldMk cId="2663113367" sldId="262"/>
            <ac:cxnSpMk id="3" creationId="{D508E07E-023D-4E1E-BD95-7D2B706CED79}"/>
          </ac:cxnSpMkLst>
        </pc:cxnChg>
        <pc:cxnChg chg="add del mod">
          <ac:chgData name="Danielle" userId="e2554c37-e717-43a0-ba79-1183ca921ccd" providerId="ADAL" clId="{B08E79B7-ABB0-46FD-AEE3-35550CE5D6AA}" dt="2020-06-01T19:18:41.664" v="825" actId="478"/>
          <ac:cxnSpMkLst>
            <pc:docMk/>
            <pc:sldMk cId="2663113367" sldId="262"/>
            <ac:cxnSpMk id="5" creationId="{8BC3F6AA-69AA-4A64-9DD3-DC67B3E1E706}"/>
          </ac:cxnSpMkLst>
        </pc:cxnChg>
        <pc:cxnChg chg="add mod">
          <ac:chgData name="Danielle" userId="e2554c37-e717-43a0-ba79-1183ca921ccd" providerId="ADAL" clId="{B08E79B7-ABB0-46FD-AEE3-35550CE5D6AA}" dt="2020-06-01T19:25:24.533" v="942" actId="1076"/>
          <ac:cxnSpMkLst>
            <pc:docMk/>
            <pc:sldMk cId="2663113367" sldId="262"/>
            <ac:cxnSpMk id="8" creationId="{733EE5FF-D480-4015-881E-FF78FAB593C8}"/>
          </ac:cxnSpMkLst>
        </pc:cxnChg>
        <pc:cxnChg chg="add mod">
          <ac:chgData name="Danielle" userId="e2554c37-e717-43a0-ba79-1183ca921ccd" providerId="ADAL" clId="{B08E79B7-ABB0-46FD-AEE3-35550CE5D6AA}" dt="2020-06-01T19:25:24.533" v="942" actId="1076"/>
          <ac:cxnSpMkLst>
            <pc:docMk/>
            <pc:sldMk cId="2663113367" sldId="262"/>
            <ac:cxnSpMk id="10" creationId="{C755CD0B-D495-474A-AA20-5C089B3D8B65}"/>
          </ac:cxnSpMkLst>
        </pc:cxnChg>
        <pc:cxnChg chg="add mod">
          <ac:chgData name="Danielle" userId="e2554c37-e717-43a0-ba79-1183ca921ccd" providerId="ADAL" clId="{B08E79B7-ABB0-46FD-AEE3-35550CE5D6AA}" dt="2020-06-01T19:25:24.533" v="942" actId="1076"/>
          <ac:cxnSpMkLst>
            <pc:docMk/>
            <pc:sldMk cId="2663113367" sldId="262"/>
            <ac:cxnSpMk id="81" creationId="{0F02EC67-13DF-462D-93E7-8DF43E4AD968}"/>
          </ac:cxnSpMkLst>
        </pc:cxnChg>
        <pc:cxnChg chg="add mod">
          <ac:chgData name="Danielle" userId="e2554c37-e717-43a0-ba79-1183ca921ccd" providerId="ADAL" clId="{B08E79B7-ABB0-46FD-AEE3-35550CE5D6AA}" dt="2020-06-01T19:25:24.533" v="942" actId="1076"/>
          <ac:cxnSpMkLst>
            <pc:docMk/>
            <pc:sldMk cId="2663113367" sldId="262"/>
            <ac:cxnSpMk id="82" creationId="{B8FA61EB-9576-4AE3-9570-069B750ACA77}"/>
          </ac:cxnSpMkLst>
        </pc:cxnChg>
        <pc:cxnChg chg="add mod">
          <ac:chgData name="Danielle" userId="e2554c37-e717-43a0-ba79-1183ca921ccd" providerId="ADAL" clId="{B08E79B7-ABB0-46FD-AEE3-35550CE5D6AA}" dt="2020-06-01T19:25:24.533" v="942" actId="1076"/>
          <ac:cxnSpMkLst>
            <pc:docMk/>
            <pc:sldMk cId="2663113367" sldId="262"/>
            <ac:cxnSpMk id="83" creationId="{1E46BCA4-C2D4-41CB-BFD3-F723F04CA1A1}"/>
          </ac:cxnSpMkLst>
        </pc:cxnChg>
        <pc:cxnChg chg="add mod">
          <ac:chgData name="Danielle" userId="e2554c37-e717-43a0-ba79-1183ca921ccd" providerId="ADAL" clId="{B08E79B7-ABB0-46FD-AEE3-35550CE5D6AA}" dt="2020-06-01T19:25:24.533" v="942" actId="1076"/>
          <ac:cxnSpMkLst>
            <pc:docMk/>
            <pc:sldMk cId="2663113367" sldId="262"/>
            <ac:cxnSpMk id="84" creationId="{25CD6EDE-91D0-4122-8AF9-8F4047DA4525}"/>
          </ac:cxnSpMkLst>
        </pc:cxnChg>
        <pc:cxnChg chg="add mod">
          <ac:chgData name="Danielle" userId="e2554c37-e717-43a0-ba79-1183ca921ccd" providerId="ADAL" clId="{B08E79B7-ABB0-46FD-AEE3-35550CE5D6AA}" dt="2020-06-01T19:52:33.242" v="1426" actId="1038"/>
          <ac:cxnSpMkLst>
            <pc:docMk/>
            <pc:sldMk cId="2663113367" sldId="262"/>
            <ac:cxnSpMk id="91" creationId="{3BE7B52B-73A6-466B-9B8C-F2DFCDB7C7B4}"/>
          </ac:cxnSpMkLst>
        </pc:cxnChg>
      </pc:sldChg>
      <pc:sldChg chg="modSp mod">
        <pc:chgData name="Danielle" userId="e2554c37-e717-43a0-ba79-1183ca921ccd" providerId="ADAL" clId="{B08E79B7-ABB0-46FD-AEE3-35550CE5D6AA}" dt="2020-06-01T20:14:52.505" v="1813" actId="1076"/>
        <pc:sldMkLst>
          <pc:docMk/>
          <pc:sldMk cId="1891605457" sldId="263"/>
        </pc:sldMkLst>
        <pc:spChg chg="mod">
          <ac:chgData name="Danielle" userId="e2554c37-e717-43a0-ba79-1183ca921ccd" providerId="ADAL" clId="{B08E79B7-ABB0-46FD-AEE3-35550CE5D6AA}" dt="2020-06-01T20:14:52.505" v="1813" actId="1076"/>
          <ac:spMkLst>
            <pc:docMk/>
            <pc:sldMk cId="1891605457" sldId="263"/>
            <ac:spMk id="3" creationId="{00000000-0000-0000-0000-000000000000}"/>
          </ac:spMkLst>
        </pc:spChg>
      </pc:sldChg>
      <pc:sldChg chg="modSp del">
        <pc:chgData name="Danielle" userId="e2554c37-e717-43a0-ba79-1183ca921ccd" providerId="ADAL" clId="{B08E79B7-ABB0-46FD-AEE3-35550CE5D6AA}" dt="2020-06-01T19:40:42.637" v="1308" actId="47"/>
        <pc:sldMkLst>
          <pc:docMk/>
          <pc:sldMk cId="1991177782" sldId="264"/>
        </pc:sldMkLst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45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46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47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48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49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0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1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2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3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4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5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6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7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8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59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0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1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2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3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4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5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6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7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8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69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0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1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2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3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4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5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6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7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8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79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80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81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82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83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84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9:13:44.199" v="801" actId="2711"/>
          <ac:spMkLst>
            <pc:docMk/>
            <pc:sldMk cId="1991177782" sldId="264"/>
            <ac:spMk id="220189" creationId="{00000000-0000-0000-0000-000000000000}"/>
          </ac:spMkLst>
        </pc:spChg>
        <pc:picChg chg="mod">
          <ac:chgData name="Danielle" userId="e2554c37-e717-43a0-ba79-1183ca921ccd" providerId="ADAL" clId="{B08E79B7-ABB0-46FD-AEE3-35550CE5D6AA}" dt="2020-06-01T19:13:44.199" v="801" actId="2711"/>
          <ac:picMkLst>
            <pc:docMk/>
            <pc:sldMk cId="1991177782" sldId="264"/>
            <ac:picMk id="44" creationId="{00000000-0000-0000-0000-000000000000}"/>
          </ac:picMkLst>
        </pc:picChg>
      </pc:sldChg>
      <pc:sldChg chg="del">
        <pc:chgData name="Danielle" userId="e2554c37-e717-43a0-ba79-1183ca921ccd" providerId="ADAL" clId="{B08E79B7-ABB0-46FD-AEE3-35550CE5D6AA}" dt="2020-06-01T19:41:56.439" v="1318" actId="47"/>
        <pc:sldMkLst>
          <pc:docMk/>
          <pc:sldMk cId="4288447934" sldId="265"/>
        </pc:sldMkLst>
      </pc:sldChg>
      <pc:sldChg chg="modSp mod">
        <pc:chgData name="Danielle" userId="e2554c37-e717-43a0-ba79-1183ca921ccd" providerId="ADAL" clId="{B08E79B7-ABB0-46FD-AEE3-35550CE5D6AA}" dt="2020-06-01T20:14:59.079" v="1814" actId="113"/>
        <pc:sldMkLst>
          <pc:docMk/>
          <pc:sldMk cId="528565185" sldId="266"/>
        </pc:sldMkLst>
        <pc:spChg chg="mod">
          <ac:chgData name="Danielle" userId="e2554c37-e717-43a0-ba79-1183ca921ccd" providerId="ADAL" clId="{B08E79B7-ABB0-46FD-AEE3-35550CE5D6AA}" dt="2020-06-01T20:14:59.079" v="1814" actId="113"/>
          <ac:spMkLst>
            <pc:docMk/>
            <pc:sldMk cId="528565185" sldId="266"/>
            <ac:spMk id="3" creationId="{00000000-0000-0000-0000-000000000000}"/>
          </ac:spMkLst>
        </pc:spChg>
      </pc:sldChg>
      <pc:sldChg chg="del">
        <pc:chgData name="Danielle" userId="e2554c37-e717-43a0-ba79-1183ca921ccd" providerId="ADAL" clId="{B08E79B7-ABB0-46FD-AEE3-35550CE5D6AA}" dt="2020-06-01T19:57:20.552" v="1485" actId="47"/>
        <pc:sldMkLst>
          <pc:docMk/>
          <pc:sldMk cId="2545766311" sldId="267"/>
        </pc:sldMkLst>
      </pc:sldChg>
      <pc:sldChg chg="addSp delSp modSp mod modAnim">
        <pc:chgData name="Danielle" userId="e2554c37-e717-43a0-ba79-1183ca921ccd" providerId="ADAL" clId="{B08E79B7-ABB0-46FD-AEE3-35550CE5D6AA}" dt="2020-06-01T20:10:21.306" v="1799"/>
        <pc:sldMkLst>
          <pc:docMk/>
          <pc:sldMk cId="3974049087" sldId="268"/>
        </pc:sldMkLst>
        <pc:spChg chg="add mod">
          <ac:chgData name="Danielle" userId="e2554c37-e717-43a0-ba79-1183ca921ccd" providerId="ADAL" clId="{B08E79B7-ABB0-46FD-AEE3-35550CE5D6AA}" dt="2020-06-01T20:10:12.986" v="1798" actId="14100"/>
          <ac:spMkLst>
            <pc:docMk/>
            <pc:sldMk cId="3974049087" sldId="268"/>
            <ac:spMk id="4" creationId="{6A81A28A-5B4D-46B2-84A4-313A0A574470}"/>
          </ac:spMkLst>
        </pc:spChg>
        <pc:spChg chg="del">
          <ac:chgData name="Danielle" userId="e2554c37-e717-43a0-ba79-1183ca921ccd" providerId="ADAL" clId="{B08E79B7-ABB0-46FD-AEE3-35550CE5D6AA}" dt="2020-06-01T20:08:53.608" v="1680" actId="478"/>
          <ac:spMkLst>
            <pc:docMk/>
            <pc:sldMk cId="3974049087" sldId="268"/>
            <ac:spMk id="9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20:08:55.015" v="1681" actId="478"/>
          <ac:spMkLst>
            <pc:docMk/>
            <pc:sldMk cId="3974049087" sldId="268"/>
            <ac:spMk id="10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20:08:38.234" v="1665" actId="14100"/>
          <ac:spMkLst>
            <pc:docMk/>
            <pc:sldMk cId="3974049087" sldId="268"/>
            <ac:spMk id="12" creationId="{00000000-0000-0000-0000-000000000000}"/>
          </ac:spMkLst>
        </pc:spChg>
        <pc:spChg chg="del mod">
          <ac:chgData name="Danielle" userId="e2554c37-e717-43a0-ba79-1183ca921ccd" providerId="ADAL" clId="{B08E79B7-ABB0-46FD-AEE3-35550CE5D6AA}" dt="2020-06-01T20:08:29.193" v="1662" actId="478"/>
          <ac:spMkLst>
            <pc:docMk/>
            <pc:sldMk cId="3974049087" sldId="268"/>
            <ac:spMk id="13" creationId="{00000000-0000-0000-0000-000000000000}"/>
          </ac:spMkLst>
        </pc:spChg>
        <pc:spChg chg="add del mod">
          <ac:chgData name="Danielle" userId="e2554c37-e717-43a0-ba79-1183ca921ccd" providerId="ADAL" clId="{B08E79B7-ABB0-46FD-AEE3-35550CE5D6AA}" dt="2020-06-01T20:07:26.937" v="1650" actId="478"/>
          <ac:spMkLst>
            <pc:docMk/>
            <pc:sldMk cId="3974049087" sldId="268"/>
            <ac:spMk id="16" creationId="{03CB60A9-0977-4856-B9BF-89148AB3754E}"/>
          </ac:spMkLst>
        </pc:spChg>
        <pc:spChg chg="add del mod">
          <ac:chgData name="Danielle" userId="e2554c37-e717-43a0-ba79-1183ca921ccd" providerId="ADAL" clId="{B08E79B7-ABB0-46FD-AEE3-35550CE5D6AA}" dt="2020-06-01T20:07:26.937" v="1650" actId="478"/>
          <ac:spMkLst>
            <pc:docMk/>
            <pc:sldMk cId="3974049087" sldId="268"/>
            <ac:spMk id="17" creationId="{AF0DF860-8AD2-4998-93F0-14DE3D0368D8}"/>
          </ac:spMkLst>
        </pc:spChg>
        <pc:spChg chg="add del mod">
          <ac:chgData name="Danielle" userId="e2554c37-e717-43a0-ba79-1183ca921ccd" providerId="ADAL" clId="{B08E79B7-ABB0-46FD-AEE3-35550CE5D6AA}" dt="2020-06-01T20:07:26.937" v="1650" actId="478"/>
          <ac:spMkLst>
            <pc:docMk/>
            <pc:sldMk cId="3974049087" sldId="268"/>
            <ac:spMk id="18" creationId="{5E2E8349-64A9-407D-B457-ABD81CF16E0C}"/>
          </ac:spMkLst>
        </pc:spChg>
        <pc:spChg chg="add del mod">
          <ac:chgData name="Danielle" userId="e2554c37-e717-43a0-ba79-1183ca921ccd" providerId="ADAL" clId="{B08E79B7-ABB0-46FD-AEE3-35550CE5D6AA}" dt="2020-06-01T20:07:26.937" v="1650" actId="478"/>
          <ac:spMkLst>
            <pc:docMk/>
            <pc:sldMk cId="3974049087" sldId="268"/>
            <ac:spMk id="19" creationId="{27D2E75E-1D74-4474-A00F-D7BF1C55C880}"/>
          </ac:spMkLst>
        </pc:spChg>
        <pc:spChg chg="add del mod">
          <ac:chgData name="Danielle" userId="e2554c37-e717-43a0-ba79-1183ca921ccd" providerId="ADAL" clId="{B08E79B7-ABB0-46FD-AEE3-35550CE5D6AA}" dt="2020-06-01T20:07:26.937" v="1650" actId="478"/>
          <ac:spMkLst>
            <pc:docMk/>
            <pc:sldMk cId="3974049087" sldId="268"/>
            <ac:spMk id="20" creationId="{975C3D09-2D7D-41AC-846D-D50FF5B5833D}"/>
          </ac:spMkLst>
        </pc:spChg>
        <pc:spChg chg="add del mod">
          <ac:chgData name="Danielle" userId="e2554c37-e717-43a0-ba79-1183ca921ccd" providerId="ADAL" clId="{B08E79B7-ABB0-46FD-AEE3-35550CE5D6AA}" dt="2020-06-01T20:07:26.937" v="1650" actId="478"/>
          <ac:spMkLst>
            <pc:docMk/>
            <pc:sldMk cId="3974049087" sldId="268"/>
            <ac:spMk id="21" creationId="{9D4DAE19-9126-4C58-B58D-F92E46C732E5}"/>
          </ac:spMkLst>
        </pc:spChg>
        <pc:spChg chg="add del mod">
          <ac:chgData name="Danielle" userId="e2554c37-e717-43a0-ba79-1183ca921ccd" providerId="ADAL" clId="{B08E79B7-ABB0-46FD-AEE3-35550CE5D6AA}" dt="2020-06-01T20:07:26.937" v="1650" actId="478"/>
          <ac:spMkLst>
            <pc:docMk/>
            <pc:sldMk cId="3974049087" sldId="268"/>
            <ac:spMk id="27" creationId="{1E1123BA-14CD-4BFA-BF0E-5400EE1241FF}"/>
          </ac:spMkLst>
        </pc:spChg>
        <pc:spChg chg="add mod">
          <ac:chgData name="Danielle" userId="e2554c37-e717-43a0-ba79-1183ca921ccd" providerId="ADAL" clId="{B08E79B7-ABB0-46FD-AEE3-35550CE5D6AA}" dt="2020-06-01T20:08:51.348" v="1679" actId="20577"/>
          <ac:spMkLst>
            <pc:docMk/>
            <pc:sldMk cId="3974049087" sldId="268"/>
            <ac:spMk id="38" creationId="{F14CCFAE-075D-4729-90E0-25CAC978E4F6}"/>
          </ac:spMkLst>
        </pc:spChg>
        <pc:picChg chg="add mod">
          <ac:chgData name="Danielle" userId="e2554c37-e717-43a0-ba79-1183ca921ccd" providerId="ADAL" clId="{B08E79B7-ABB0-46FD-AEE3-35550CE5D6AA}" dt="2020-06-01T20:08:10.068" v="1658" actId="1076"/>
          <ac:picMkLst>
            <pc:docMk/>
            <pc:sldMk cId="3974049087" sldId="268"/>
            <ac:picMk id="2" creationId="{E2B7299D-46D4-4558-9A87-784565947ACD}"/>
          </ac:picMkLst>
        </pc:picChg>
        <pc:picChg chg="add mod">
          <ac:chgData name="Danielle" userId="e2554c37-e717-43a0-ba79-1183ca921ccd" providerId="ADAL" clId="{B08E79B7-ABB0-46FD-AEE3-35550CE5D6AA}" dt="2020-06-01T20:08:10.068" v="1658" actId="1076"/>
          <ac:picMkLst>
            <pc:docMk/>
            <pc:sldMk cId="3974049087" sldId="268"/>
            <ac:picMk id="3" creationId="{FD0FC105-A6E6-4B36-88FA-656A5DFEF589}"/>
          </ac:picMkLst>
        </pc:picChg>
        <pc:picChg chg="del">
          <ac:chgData name="Danielle" userId="e2554c37-e717-43a0-ba79-1183ca921ccd" providerId="ADAL" clId="{B08E79B7-ABB0-46FD-AEE3-35550CE5D6AA}" dt="2020-06-01T20:07:08.846" v="1644" actId="478"/>
          <ac:picMkLst>
            <pc:docMk/>
            <pc:sldMk cId="3974049087" sldId="268"/>
            <ac:picMk id="8" creationId="{00000000-0000-0000-0000-000000000000}"/>
          </ac:picMkLst>
        </pc:picChg>
        <pc:picChg chg="del">
          <ac:chgData name="Danielle" userId="e2554c37-e717-43a0-ba79-1183ca921ccd" providerId="ADAL" clId="{B08E79B7-ABB0-46FD-AEE3-35550CE5D6AA}" dt="2020-06-01T20:07:16.543" v="1647" actId="478"/>
          <ac:picMkLst>
            <pc:docMk/>
            <pc:sldMk cId="3974049087" sldId="268"/>
            <ac:picMk id="11" creationId="{00000000-0000-0000-0000-000000000000}"/>
          </ac:picMkLst>
        </pc:picChg>
        <pc:picChg chg="add del mod">
          <ac:chgData name="Danielle" userId="e2554c37-e717-43a0-ba79-1183ca921ccd" providerId="ADAL" clId="{B08E79B7-ABB0-46FD-AEE3-35550CE5D6AA}" dt="2020-06-01T20:07:26.937" v="1650" actId="478"/>
          <ac:picMkLst>
            <pc:docMk/>
            <pc:sldMk cId="3974049087" sldId="268"/>
            <ac:picMk id="14" creationId="{1C296234-75D8-42BB-ADBE-526C4B78257A}"/>
          </ac:picMkLst>
        </pc:pic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15" creationId="{41579EA3-2BBF-467B-AEBC-E807BB1D0BE8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22" creationId="{369A98FB-9986-4B46-BEA7-593D2D7872EA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23" creationId="{4EA79DB2-3D00-4535-A6FE-B8B7AAF3A30D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24" creationId="{C5C34D94-AB58-4B19-865E-F9103948BF35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25" creationId="{42FC214E-7970-4155-AE2F-3D8F7131F575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26" creationId="{FA806E9D-F256-4CEE-88E1-6B9B04F11AD6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28" creationId="{FE48D6C2-F554-4D0F-A76F-3FBA3E9931EA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29" creationId="{5ADA99EE-2BEE-43E7-9BF8-30343D9D9FD9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0" creationId="{FAA3C3A2-BD9A-4D08-9ADD-C8301C3F026E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1" creationId="{D6A73B51-C7CF-4636-9E89-02736E6973A6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2" creationId="{5A8C4DB8-76B2-458D-A985-4E79BA3F307D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3" creationId="{E2E105D4-6DFF-4843-B688-7747BD7E61FB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4" creationId="{38CCDDD2-B1E3-411A-8F8F-91E08AB09B03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5" creationId="{C66A7F26-84AD-48C8-B0EF-B68522703441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6" creationId="{AA61BBB0-CA20-4F43-9020-9933616474F7}"/>
          </ac:cxnSpMkLst>
        </pc:cxnChg>
        <pc:cxnChg chg="add del mod">
          <ac:chgData name="Danielle" userId="e2554c37-e717-43a0-ba79-1183ca921ccd" providerId="ADAL" clId="{B08E79B7-ABB0-46FD-AEE3-35550CE5D6AA}" dt="2020-06-01T20:07:26.937" v="1650" actId="478"/>
          <ac:cxnSpMkLst>
            <pc:docMk/>
            <pc:sldMk cId="3974049087" sldId="268"/>
            <ac:cxnSpMk id="37" creationId="{480C35D1-F84C-4710-B7CF-9E380AC38BBC}"/>
          </ac:cxnSpMkLst>
        </pc:cxnChg>
      </pc:sldChg>
      <pc:sldChg chg="addSp modSp new mod modAnim">
        <pc:chgData name="Danielle" userId="e2554c37-e717-43a0-ba79-1183ca921ccd" providerId="ADAL" clId="{B08E79B7-ABB0-46FD-AEE3-35550CE5D6AA}" dt="2020-06-01T20:22:22.449" v="2048"/>
        <pc:sldMkLst>
          <pc:docMk/>
          <pc:sldMk cId="3515183421" sldId="271"/>
        </pc:sldMkLst>
        <pc:spChg chg="add mod">
          <ac:chgData name="Danielle" userId="e2554c37-e717-43a0-ba79-1183ca921ccd" providerId="ADAL" clId="{B08E79B7-ABB0-46FD-AEE3-35550CE5D6AA}" dt="2020-06-01T19:08:43.475" v="335" actId="255"/>
          <ac:spMkLst>
            <pc:docMk/>
            <pc:sldMk cId="3515183421" sldId="271"/>
            <ac:spMk id="2" creationId="{41E83900-302C-46C3-9FC1-87C0CF89FF4B}"/>
          </ac:spMkLst>
        </pc:spChg>
      </pc:sldChg>
      <pc:sldChg chg="addSp modSp new mod modAnim">
        <pc:chgData name="Danielle" userId="e2554c37-e717-43a0-ba79-1183ca921ccd" providerId="ADAL" clId="{B08E79B7-ABB0-46FD-AEE3-35550CE5D6AA}" dt="2020-06-01T20:22:30.475" v="2049"/>
        <pc:sldMkLst>
          <pc:docMk/>
          <pc:sldMk cId="1637037293" sldId="272"/>
        </pc:sldMkLst>
        <pc:spChg chg="add mod">
          <ac:chgData name="Danielle" userId="e2554c37-e717-43a0-ba79-1183ca921ccd" providerId="ADAL" clId="{B08E79B7-ABB0-46FD-AEE3-35550CE5D6AA}" dt="2020-06-01T19:13:36.151" v="800" actId="20577"/>
          <ac:spMkLst>
            <pc:docMk/>
            <pc:sldMk cId="1637037293" sldId="272"/>
            <ac:spMk id="2" creationId="{E1A06315-4EF2-4BD4-BC4A-C98F1B9C0D6C}"/>
          </ac:spMkLst>
        </pc:spChg>
      </pc:sldChg>
      <pc:sldChg chg="addSp delSp modSp add mod ord delAnim">
        <pc:chgData name="Danielle" userId="e2554c37-e717-43a0-ba79-1183ca921ccd" providerId="ADAL" clId="{B08E79B7-ABB0-46FD-AEE3-35550CE5D6AA}" dt="2020-06-01T20:04:01.749" v="1561" actId="478"/>
        <pc:sldMkLst>
          <pc:docMk/>
          <pc:sldMk cId="1302972392" sldId="273"/>
        </pc:sldMkLst>
        <pc:spChg chg="del mod">
          <ac:chgData name="Danielle" userId="e2554c37-e717-43a0-ba79-1183ca921ccd" providerId="ADAL" clId="{B08E79B7-ABB0-46FD-AEE3-35550CE5D6AA}" dt="2020-06-01T19:34:17.799" v="1109" actId="478"/>
          <ac:spMkLst>
            <pc:docMk/>
            <pc:sldMk cId="1302972392" sldId="273"/>
            <ac:spMk id="3" creationId="{913152C6-FAF0-4B2A-B925-4B4DA7BEA3CC}"/>
          </ac:spMkLst>
        </pc:spChg>
        <pc:spChg chg="del">
          <ac:chgData name="Danielle" userId="e2554c37-e717-43a0-ba79-1183ca921ccd" providerId="ADAL" clId="{B08E79B7-ABB0-46FD-AEE3-35550CE5D6AA}" dt="2020-06-01T19:31:29.650" v="1032" actId="478"/>
          <ac:spMkLst>
            <pc:docMk/>
            <pc:sldMk cId="1302972392" sldId="273"/>
            <ac:spMk id="4" creationId="{4E72BE2F-97DB-4E19-9B6B-3F005E787927}"/>
          </ac:spMkLst>
        </pc:spChg>
        <pc:spChg chg="add mod">
          <ac:chgData name="Danielle" userId="e2554c37-e717-43a0-ba79-1183ca921ccd" providerId="ADAL" clId="{B08E79B7-ABB0-46FD-AEE3-35550CE5D6AA}" dt="2020-06-01T19:34:22.649" v="1111" actId="400"/>
          <ac:spMkLst>
            <pc:docMk/>
            <pc:sldMk cId="1302972392" sldId="273"/>
            <ac:spMk id="11" creationId="{3E58B614-0410-455C-8C0D-2E703F0ECF85}"/>
          </ac:spMkLst>
        </pc:spChg>
        <pc:spChg chg="del">
          <ac:chgData name="Danielle" userId="e2554c37-e717-43a0-ba79-1183ca921ccd" providerId="ADAL" clId="{B08E79B7-ABB0-46FD-AEE3-35550CE5D6AA}" dt="2020-06-01T19:31:29.650" v="1032" actId="478"/>
          <ac:spMkLst>
            <pc:docMk/>
            <pc:sldMk cId="1302972392" sldId="273"/>
            <ac:spMk id="14" creationId="{2484B2AE-37BC-4BBD-BEB0-03710B7188BB}"/>
          </ac:spMkLst>
        </pc:spChg>
        <pc:spChg chg="del">
          <ac:chgData name="Danielle" userId="e2554c37-e717-43a0-ba79-1183ca921ccd" providerId="ADAL" clId="{B08E79B7-ABB0-46FD-AEE3-35550CE5D6AA}" dt="2020-06-01T19:31:29.650" v="1032" actId="478"/>
          <ac:spMkLst>
            <pc:docMk/>
            <pc:sldMk cId="1302972392" sldId="273"/>
            <ac:spMk id="15" creationId="{7A567FEA-2E10-4FBF-8AC8-9C43CDE34A08}"/>
          </ac:spMkLst>
        </pc:spChg>
        <pc:spChg chg="del">
          <ac:chgData name="Danielle" userId="e2554c37-e717-43a0-ba79-1183ca921ccd" providerId="ADAL" clId="{B08E79B7-ABB0-46FD-AEE3-35550CE5D6AA}" dt="2020-06-01T19:31:29.650" v="1032" actId="478"/>
          <ac:spMkLst>
            <pc:docMk/>
            <pc:sldMk cId="1302972392" sldId="273"/>
            <ac:spMk id="16" creationId="{F0AD8A40-1D6C-4058-AC65-6EFE0BD3B3BC}"/>
          </ac:spMkLst>
        </pc:spChg>
        <pc:spChg chg="del">
          <ac:chgData name="Danielle" userId="e2554c37-e717-43a0-ba79-1183ca921ccd" providerId="ADAL" clId="{B08E79B7-ABB0-46FD-AEE3-35550CE5D6AA}" dt="2020-06-01T19:31:29.650" v="1032" actId="478"/>
          <ac:spMkLst>
            <pc:docMk/>
            <pc:sldMk cId="1302972392" sldId="273"/>
            <ac:spMk id="17" creationId="{6BEE6A9A-762D-4890-A3C5-B97E3DB5A5F0}"/>
          </ac:spMkLst>
        </pc:spChg>
        <pc:graphicFrameChg chg="del">
          <ac:chgData name="Danielle" userId="e2554c37-e717-43a0-ba79-1183ca921ccd" providerId="ADAL" clId="{B08E79B7-ABB0-46FD-AEE3-35550CE5D6AA}" dt="2020-06-01T19:31:29.650" v="1032" actId="478"/>
          <ac:graphicFrameMkLst>
            <pc:docMk/>
            <pc:sldMk cId="1302972392" sldId="273"/>
            <ac:graphicFrameMk id="224342" creationId="{00000000-0000-0000-0000-000000000000}"/>
          </ac:graphicFrameMkLst>
        </pc:graphicFrameChg>
        <pc:picChg chg="add del mod">
          <ac:chgData name="Danielle" userId="e2554c37-e717-43a0-ba79-1183ca921ccd" providerId="ADAL" clId="{B08E79B7-ABB0-46FD-AEE3-35550CE5D6AA}" dt="2020-06-01T19:53:17.533" v="1433" actId="478"/>
          <ac:picMkLst>
            <pc:docMk/>
            <pc:sldMk cId="1302972392" sldId="273"/>
            <ac:picMk id="2" creationId="{E83E1C8D-A8F7-4BB5-839B-7D62CD47F556}"/>
          </ac:picMkLst>
        </pc:picChg>
        <pc:picChg chg="add del mod ord">
          <ac:chgData name="Danielle" userId="e2554c37-e717-43a0-ba79-1183ca921ccd" providerId="ADAL" clId="{B08E79B7-ABB0-46FD-AEE3-35550CE5D6AA}" dt="2020-06-01T20:04:01.749" v="1561" actId="478"/>
          <ac:picMkLst>
            <pc:docMk/>
            <pc:sldMk cId="1302972392" sldId="273"/>
            <ac:picMk id="5" creationId="{484096E0-CD23-42E0-AFE6-E9B0AB0C4BD4}"/>
          </ac:picMkLst>
        </pc:picChg>
        <pc:picChg chg="add mod ord">
          <ac:chgData name="Danielle" userId="e2554c37-e717-43a0-ba79-1183ca921ccd" providerId="ADAL" clId="{B08E79B7-ABB0-46FD-AEE3-35550CE5D6AA}" dt="2020-06-01T20:03:59.589" v="1560" actId="167"/>
          <ac:picMkLst>
            <pc:docMk/>
            <pc:sldMk cId="1302972392" sldId="273"/>
            <ac:picMk id="6" creationId="{4922AE24-86A7-4CBF-A5D9-AF5ECBA02D38}"/>
          </ac:picMkLst>
        </pc:picChg>
        <pc:picChg chg="add mod">
          <ac:chgData name="Danielle" userId="e2554c37-e717-43a0-ba79-1183ca921ccd" providerId="ADAL" clId="{B08E79B7-ABB0-46FD-AEE3-35550CE5D6AA}" dt="2020-06-01T19:31:43.998" v="1037" actId="1076"/>
          <ac:picMkLst>
            <pc:docMk/>
            <pc:sldMk cId="1302972392" sldId="273"/>
            <ac:picMk id="10" creationId="{787B8672-2923-467C-9749-6A3BF67C62B3}"/>
          </ac:picMkLst>
        </pc:picChg>
      </pc:sldChg>
      <pc:sldChg chg="add del">
        <pc:chgData name="Danielle" userId="e2554c37-e717-43a0-ba79-1183ca921ccd" providerId="ADAL" clId="{B08E79B7-ABB0-46FD-AEE3-35550CE5D6AA}" dt="2020-06-01T19:29:18.944" v="984" actId="47"/>
        <pc:sldMkLst>
          <pc:docMk/>
          <pc:sldMk cId="3196345974" sldId="273"/>
        </pc:sldMkLst>
      </pc:sldChg>
      <pc:sldChg chg="modSp add del mod ord">
        <pc:chgData name="Danielle" userId="e2554c37-e717-43a0-ba79-1183ca921ccd" providerId="ADAL" clId="{B08E79B7-ABB0-46FD-AEE3-35550CE5D6AA}" dt="2020-06-01T19:33:00.903" v="1057" actId="47"/>
        <pc:sldMkLst>
          <pc:docMk/>
          <pc:sldMk cId="2177601161" sldId="274"/>
        </pc:sldMkLst>
        <pc:spChg chg="mod">
          <ac:chgData name="Danielle" userId="e2554c37-e717-43a0-ba79-1183ca921ccd" providerId="ADAL" clId="{B08E79B7-ABB0-46FD-AEE3-35550CE5D6AA}" dt="2020-06-01T19:32:56.091" v="1056" actId="20577"/>
          <ac:spMkLst>
            <pc:docMk/>
            <pc:sldMk cId="2177601161" sldId="274"/>
            <ac:spMk id="3" creationId="{913152C6-FAF0-4B2A-B925-4B4DA7BEA3CC}"/>
          </ac:spMkLst>
        </pc:spChg>
      </pc:sldChg>
      <pc:sldChg chg="addSp delSp modSp add mod ord modAnim">
        <pc:chgData name="Danielle" userId="e2554c37-e717-43a0-ba79-1183ca921ccd" providerId="ADAL" clId="{B08E79B7-ABB0-46FD-AEE3-35550CE5D6AA}" dt="2020-06-01T20:03:25.165" v="1556" actId="167"/>
        <pc:sldMkLst>
          <pc:docMk/>
          <pc:sldMk cId="1466916125" sldId="275"/>
        </pc:sldMkLst>
        <pc:spChg chg="add del mod">
          <ac:chgData name="Danielle" userId="e2554c37-e717-43a0-ba79-1183ca921ccd" providerId="ADAL" clId="{B08E79B7-ABB0-46FD-AEE3-35550CE5D6AA}" dt="2020-06-01T19:48:59.455" v="1327" actId="478"/>
          <ac:spMkLst>
            <pc:docMk/>
            <pc:sldMk cId="1466916125" sldId="275"/>
            <ac:spMk id="2" creationId="{0F79609F-BB14-40FD-8194-D719F87832CD}"/>
          </ac:spMkLst>
        </pc:spChg>
        <pc:spChg chg="add mod">
          <ac:chgData name="Danielle" userId="e2554c37-e717-43a0-ba79-1183ca921ccd" providerId="ADAL" clId="{B08E79B7-ABB0-46FD-AEE3-35550CE5D6AA}" dt="2020-06-01T19:49:06.914" v="1330" actId="13822"/>
          <ac:spMkLst>
            <pc:docMk/>
            <pc:sldMk cId="1466916125" sldId="275"/>
            <ac:spMk id="4" creationId="{DAF8089B-D1D6-42E3-9622-911342AD0D2D}"/>
          </ac:spMkLst>
        </pc:spChg>
        <pc:spChg chg="add mod">
          <ac:chgData name="Danielle" userId="e2554c37-e717-43a0-ba79-1183ca921ccd" providerId="ADAL" clId="{B08E79B7-ABB0-46FD-AEE3-35550CE5D6AA}" dt="2020-06-01T19:52:44.671" v="1428"/>
          <ac:spMkLst>
            <pc:docMk/>
            <pc:sldMk cId="1466916125" sldId="275"/>
            <ac:spMk id="56" creationId="{7C64B68A-6D38-47F9-B1F7-616C996B679E}"/>
          </ac:spMkLst>
        </pc:spChg>
        <pc:spChg chg="add mod">
          <ac:chgData name="Danielle" userId="e2554c37-e717-43a0-ba79-1183ca921ccd" providerId="ADAL" clId="{B08E79B7-ABB0-46FD-AEE3-35550CE5D6AA}" dt="2020-06-01T19:52:44.671" v="1428"/>
          <ac:spMkLst>
            <pc:docMk/>
            <pc:sldMk cId="1466916125" sldId="275"/>
            <ac:spMk id="58" creationId="{05ED841F-4B49-42C9-8ABB-84643D1CC51A}"/>
          </ac:spMkLst>
        </pc:spChg>
        <pc:spChg chg="add mod">
          <ac:chgData name="Danielle" userId="e2554c37-e717-43a0-ba79-1183ca921ccd" providerId="ADAL" clId="{B08E79B7-ABB0-46FD-AEE3-35550CE5D6AA}" dt="2020-06-01T19:52:44.671" v="1428"/>
          <ac:spMkLst>
            <pc:docMk/>
            <pc:sldMk cId="1466916125" sldId="275"/>
            <ac:spMk id="59" creationId="{2A2AF7D2-DFC6-4DE7-9CA7-94B31F066357}"/>
          </ac:spMkLst>
        </pc:spChg>
        <pc:picChg chg="del">
          <ac:chgData name="Danielle" userId="e2554c37-e717-43a0-ba79-1183ca921ccd" providerId="ADAL" clId="{B08E79B7-ABB0-46FD-AEE3-35550CE5D6AA}" dt="2020-06-01T19:32:23.679" v="1054" actId="478"/>
          <ac:picMkLst>
            <pc:docMk/>
            <pc:sldMk cId="1466916125" sldId="275"/>
            <ac:picMk id="17" creationId="{FD90F967-2F0F-4104-9F26-392EBB4A5583}"/>
          </ac:picMkLst>
        </pc:picChg>
        <pc:picChg chg="add mod">
          <ac:chgData name="Danielle" userId="e2554c37-e717-43a0-ba79-1183ca921ccd" providerId="ADAL" clId="{B08E79B7-ABB0-46FD-AEE3-35550CE5D6AA}" dt="2020-06-01T20:03:25.165" v="1556" actId="167"/>
          <ac:picMkLst>
            <pc:docMk/>
            <pc:sldMk cId="1466916125" sldId="275"/>
            <ac:picMk id="75" creationId="{2E53353F-A124-4A24-BCAB-1E44AB307DE1}"/>
          </ac:picMkLst>
        </pc:picChg>
        <pc:picChg chg="del">
          <ac:chgData name="Danielle" userId="e2554c37-e717-43a0-ba79-1183ca921ccd" providerId="ADAL" clId="{B08E79B7-ABB0-46FD-AEE3-35550CE5D6AA}" dt="2020-06-01T20:03:20.128" v="1554" actId="478"/>
          <ac:picMkLst>
            <pc:docMk/>
            <pc:sldMk cId="1466916125" sldId="275"/>
            <ac:picMk id="1026" creationId="{60460F4B-2600-496F-BF87-6385337420B4}"/>
          </ac:picMkLst>
        </pc:picChg>
        <pc:cxnChg chg="add mod">
          <ac:chgData name="Danielle" userId="e2554c37-e717-43a0-ba79-1183ca921ccd" providerId="ADAL" clId="{B08E79B7-ABB0-46FD-AEE3-35550CE5D6AA}" dt="2020-06-01T19:36:30.323" v="1139" actId="1037"/>
          <ac:cxnSpMkLst>
            <pc:docMk/>
            <pc:sldMk cId="1466916125" sldId="275"/>
            <ac:cxnSpMk id="6" creationId="{D76A431C-B841-4315-9DEA-D7159078F992}"/>
          </ac:cxnSpMkLst>
        </pc:cxnChg>
        <pc:cxnChg chg="add mod">
          <ac:chgData name="Danielle" userId="e2554c37-e717-43a0-ba79-1183ca921ccd" providerId="ADAL" clId="{B08E79B7-ABB0-46FD-AEE3-35550CE5D6AA}" dt="2020-06-01T19:36:46.964" v="1142" actId="1037"/>
          <ac:cxnSpMkLst>
            <pc:docMk/>
            <pc:sldMk cId="1466916125" sldId="275"/>
            <ac:cxnSpMk id="36" creationId="{CFC3059B-34AC-4077-A171-ADD0A9DB441E}"/>
          </ac:cxnSpMkLst>
        </pc:cxnChg>
        <pc:cxnChg chg="add mod">
          <ac:chgData name="Danielle" userId="e2554c37-e717-43a0-ba79-1183ca921ccd" providerId="ADAL" clId="{B08E79B7-ABB0-46FD-AEE3-35550CE5D6AA}" dt="2020-06-01T19:39:26.835" v="1297" actId="14100"/>
          <ac:cxnSpMkLst>
            <pc:docMk/>
            <pc:sldMk cId="1466916125" sldId="275"/>
            <ac:cxnSpMk id="40" creationId="{2A61E4AB-F19B-44B7-900E-9141D2005BB0}"/>
          </ac:cxnSpMkLst>
        </pc:cxnChg>
        <pc:cxnChg chg="add mod">
          <ac:chgData name="Danielle" userId="e2554c37-e717-43a0-ba79-1183ca921ccd" providerId="ADAL" clId="{B08E79B7-ABB0-46FD-AEE3-35550CE5D6AA}" dt="2020-06-01T19:39:26.835" v="1297" actId="14100"/>
          <ac:cxnSpMkLst>
            <pc:docMk/>
            <pc:sldMk cId="1466916125" sldId="275"/>
            <ac:cxnSpMk id="41" creationId="{E1565B24-F68D-41A5-9A88-C08507BA47CD}"/>
          </ac:cxnSpMkLst>
        </pc:cxnChg>
        <pc:cxnChg chg="add mod">
          <ac:chgData name="Danielle" userId="e2554c37-e717-43a0-ba79-1183ca921ccd" providerId="ADAL" clId="{B08E79B7-ABB0-46FD-AEE3-35550CE5D6AA}" dt="2020-06-01T19:40:05.576" v="1305" actId="14100"/>
          <ac:cxnSpMkLst>
            <pc:docMk/>
            <pc:sldMk cId="1466916125" sldId="275"/>
            <ac:cxnSpMk id="48" creationId="{19D79E43-E9C9-43A9-9217-47CA85B51300}"/>
          </ac:cxnSpMkLst>
        </pc:cxnChg>
        <pc:cxnChg chg="add mod">
          <ac:chgData name="Danielle" userId="e2554c37-e717-43a0-ba79-1183ca921ccd" providerId="ADAL" clId="{B08E79B7-ABB0-46FD-AEE3-35550CE5D6AA}" dt="2020-06-01T19:40:05.576" v="1305" actId="14100"/>
          <ac:cxnSpMkLst>
            <pc:docMk/>
            <pc:sldMk cId="1466916125" sldId="275"/>
            <ac:cxnSpMk id="49" creationId="{3EE22F5E-F4E3-4930-89D3-157A718AC056}"/>
          </ac:cxnSpMkLst>
        </pc:cxnChg>
        <pc:cxnChg chg="add mod">
          <ac:chgData name="Danielle" userId="e2554c37-e717-43a0-ba79-1183ca921ccd" providerId="ADAL" clId="{B08E79B7-ABB0-46FD-AEE3-35550CE5D6AA}" dt="2020-06-01T19:52:44.671" v="1428"/>
          <ac:cxnSpMkLst>
            <pc:docMk/>
            <pc:sldMk cId="1466916125" sldId="275"/>
            <ac:cxnSpMk id="57" creationId="{2221E2E5-CDF4-474B-944A-D63BB1D7FD4E}"/>
          </ac:cxnSpMkLst>
        </pc:cxnChg>
      </pc:sldChg>
      <pc:sldChg chg="addSp delSp modSp add mod">
        <pc:chgData name="Danielle" userId="e2554c37-e717-43a0-ba79-1183ca921ccd" providerId="ADAL" clId="{B08E79B7-ABB0-46FD-AEE3-35550CE5D6AA}" dt="2020-06-01T20:04:06.781" v="1563"/>
        <pc:sldMkLst>
          <pc:docMk/>
          <pc:sldMk cId="1167464921" sldId="276"/>
        </pc:sldMkLst>
        <pc:picChg chg="del">
          <ac:chgData name="Danielle" userId="e2554c37-e717-43a0-ba79-1183ca921ccd" providerId="ADAL" clId="{B08E79B7-ABB0-46FD-AEE3-35550CE5D6AA}" dt="2020-06-01T19:53:21.402" v="1434" actId="478"/>
          <ac:picMkLst>
            <pc:docMk/>
            <pc:sldMk cId="1167464921" sldId="276"/>
            <ac:picMk id="2" creationId="{E83E1C8D-A8F7-4BB5-839B-7D62CD47F556}"/>
          </ac:picMkLst>
        </pc:picChg>
        <pc:picChg chg="add del mod">
          <ac:chgData name="Danielle" userId="e2554c37-e717-43a0-ba79-1183ca921ccd" providerId="ADAL" clId="{B08E79B7-ABB0-46FD-AEE3-35550CE5D6AA}" dt="2020-06-01T20:04:06.089" v="1562" actId="478"/>
          <ac:picMkLst>
            <pc:docMk/>
            <pc:sldMk cId="1167464921" sldId="276"/>
            <ac:picMk id="5" creationId="{B7AD47F2-2252-4475-8614-89214ACDFB17}"/>
          </ac:picMkLst>
        </pc:picChg>
        <pc:picChg chg="add mod">
          <ac:chgData name="Danielle" userId="e2554c37-e717-43a0-ba79-1183ca921ccd" providerId="ADAL" clId="{B08E79B7-ABB0-46FD-AEE3-35550CE5D6AA}" dt="2020-06-01T20:04:06.781" v="1563"/>
          <ac:picMkLst>
            <pc:docMk/>
            <pc:sldMk cId="1167464921" sldId="276"/>
            <ac:picMk id="6" creationId="{B49A7188-B6AF-42BF-9D38-C8BF47C5449B}"/>
          </ac:picMkLst>
        </pc:picChg>
      </pc:sldChg>
      <pc:sldChg chg="addSp delSp modSp add mod ord modAnim">
        <pc:chgData name="Danielle" userId="e2554c37-e717-43a0-ba79-1183ca921ccd" providerId="ADAL" clId="{B08E79B7-ABB0-46FD-AEE3-35550CE5D6AA}" dt="2020-06-01T20:04:36.590" v="1568" actId="478"/>
        <pc:sldMkLst>
          <pc:docMk/>
          <pc:sldMk cId="874076050" sldId="277"/>
        </pc:sldMkLst>
        <pc:spChg chg="add del mod">
          <ac:chgData name="Danielle" userId="e2554c37-e717-43a0-ba79-1183ca921ccd" providerId="ADAL" clId="{B08E79B7-ABB0-46FD-AEE3-35550CE5D6AA}" dt="2020-06-01T19:50:42.513" v="1405" actId="478"/>
          <ac:spMkLst>
            <pc:docMk/>
            <pc:sldMk cId="874076050" sldId="277"/>
            <ac:spMk id="6" creationId="{9936703C-CA42-4870-81C1-DB05A68F2A97}"/>
          </ac:spMkLst>
        </pc:spChg>
        <pc:spChg chg="add mod">
          <ac:chgData name="Danielle" userId="e2554c37-e717-43a0-ba79-1183ca921ccd" providerId="ADAL" clId="{B08E79B7-ABB0-46FD-AEE3-35550CE5D6AA}" dt="2020-06-01T19:50:43.105" v="1406"/>
          <ac:spMkLst>
            <pc:docMk/>
            <pc:sldMk cId="874076050" sldId="277"/>
            <ac:spMk id="7" creationId="{C78B89C9-58C5-4707-91D5-41D236E2940F}"/>
          </ac:spMkLst>
        </pc:spChg>
        <pc:spChg chg="mod">
          <ac:chgData name="Danielle" userId="e2554c37-e717-43a0-ba79-1183ca921ccd" providerId="ADAL" clId="{B08E79B7-ABB0-46FD-AEE3-35550CE5D6AA}" dt="2020-06-01T19:41:03.690" v="1312" actId="400"/>
          <ac:spMkLst>
            <pc:docMk/>
            <pc:sldMk cId="874076050" sldId="277"/>
            <ac:spMk id="11" creationId="{3E58B614-0410-455C-8C0D-2E703F0ECF85}"/>
          </ac:spMkLst>
        </pc:spChg>
        <pc:picChg chg="del">
          <ac:chgData name="Danielle" userId="e2554c37-e717-43a0-ba79-1183ca921ccd" providerId="ADAL" clId="{B08E79B7-ABB0-46FD-AEE3-35550CE5D6AA}" dt="2020-06-01T19:41:47.335" v="1317" actId="478"/>
          <ac:picMkLst>
            <pc:docMk/>
            <pc:sldMk cId="874076050" sldId="277"/>
            <ac:picMk id="2" creationId="{E83E1C8D-A8F7-4BB5-839B-7D62CD47F556}"/>
          </ac:picMkLst>
        </pc:picChg>
        <pc:picChg chg="add del mod ord">
          <ac:chgData name="Danielle" userId="e2554c37-e717-43a0-ba79-1183ca921ccd" providerId="ADAL" clId="{B08E79B7-ABB0-46FD-AEE3-35550CE5D6AA}" dt="2020-06-01T19:53:49.234" v="1440" actId="478"/>
          <ac:picMkLst>
            <pc:docMk/>
            <pc:sldMk cId="874076050" sldId="277"/>
            <ac:picMk id="3" creationId="{4A964A6C-FC5B-4764-94D0-F1CCFA9E7063}"/>
          </ac:picMkLst>
        </pc:picChg>
        <pc:picChg chg="add del mod ord">
          <ac:chgData name="Danielle" userId="e2554c37-e717-43a0-ba79-1183ca921ccd" providerId="ADAL" clId="{B08E79B7-ABB0-46FD-AEE3-35550CE5D6AA}" dt="2020-06-01T20:04:36.590" v="1568" actId="478"/>
          <ac:picMkLst>
            <pc:docMk/>
            <pc:sldMk cId="874076050" sldId="277"/>
            <ac:picMk id="4" creationId="{61109BBC-C1EF-48A1-BDA8-28EC0EA90E4A}"/>
          </ac:picMkLst>
        </pc:picChg>
        <pc:picChg chg="add mod ord">
          <ac:chgData name="Danielle" userId="e2554c37-e717-43a0-ba79-1183ca921ccd" providerId="ADAL" clId="{B08E79B7-ABB0-46FD-AEE3-35550CE5D6AA}" dt="2020-06-01T20:04:34.760" v="1567" actId="167"/>
          <ac:picMkLst>
            <pc:docMk/>
            <pc:sldMk cId="874076050" sldId="277"/>
            <ac:picMk id="5" creationId="{80432526-C09F-4594-8372-72830247A6EE}"/>
          </ac:picMkLst>
        </pc:picChg>
        <pc:picChg chg="mod">
          <ac:chgData name="Danielle" userId="e2554c37-e717-43a0-ba79-1183ca921ccd" providerId="ADAL" clId="{B08E79B7-ABB0-46FD-AEE3-35550CE5D6AA}" dt="2020-06-01T19:48:53.586" v="1326" actId="1035"/>
          <ac:picMkLst>
            <pc:docMk/>
            <pc:sldMk cId="874076050" sldId="277"/>
            <ac:picMk id="10" creationId="{787B8672-2923-467C-9749-6A3BF67C62B3}"/>
          </ac:picMkLst>
        </pc:picChg>
      </pc:sldChg>
      <pc:sldChg chg="addSp delSp modSp add mod">
        <pc:chgData name="Danielle" userId="e2554c37-e717-43a0-ba79-1183ca921ccd" providerId="ADAL" clId="{B08E79B7-ABB0-46FD-AEE3-35550CE5D6AA}" dt="2020-06-01T20:04:43.614" v="1570"/>
        <pc:sldMkLst>
          <pc:docMk/>
          <pc:sldMk cId="3616145671" sldId="278"/>
        </pc:sldMkLst>
        <pc:spChg chg="add mod">
          <ac:chgData name="Danielle" userId="e2554c37-e717-43a0-ba79-1183ca921ccd" providerId="ADAL" clId="{B08E79B7-ABB0-46FD-AEE3-35550CE5D6AA}" dt="2020-06-01T19:50:38.383" v="1404" actId="1076"/>
          <ac:spMkLst>
            <pc:docMk/>
            <pc:sldMk cId="3616145671" sldId="278"/>
            <ac:spMk id="6" creationId="{7793E32E-46FB-4408-8CFE-ED45C8900FB5}"/>
          </ac:spMkLst>
        </pc:spChg>
        <pc:picChg chg="del">
          <ac:chgData name="Danielle" userId="e2554c37-e717-43a0-ba79-1183ca921ccd" providerId="ADAL" clId="{B08E79B7-ABB0-46FD-AEE3-35550CE5D6AA}" dt="2020-06-01T19:53:54.163" v="1441" actId="478"/>
          <ac:picMkLst>
            <pc:docMk/>
            <pc:sldMk cId="3616145671" sldId="278"/>
            <ac:picMk id="3" creationId="{4A964A6C-FC5B-4764-94D0-F1CCFA9E7063}"/>
          </ac:picMkLst>
        </pc:picChg>
        <pc:picChg chg="add mod">
          <ac:chgData name="Danielle" userId="e2554c37-e717-43a0-ba79-1183ca921ccd" providerId="ADAL" clId="{B08E79B7-ABB0-46FD-AEE3-35550CE5D6AA}" dt="2020-06-01T19:49:52.430" v="1343"/>
          <ac:picMkLst>
            <pc:docMk/>
            <pc:sldMk cId="3616145671" sldId="278"/>
            <ac:picMk id="5" creationId="{E9257E35-F3A9-4615-BF5F-8AA07AE1E825}"/>
          </ac:picMkLst>
        </pc:picChg>
        <pc:picChg chg="add del mod">
          <ac:chgData name="Danielle" userId="e2554c37-e717-43a0-ba79-1183ca921ccd" providerId="ADAL" clId="{B08E79B7-ABB0-46FD-AEE3-35550CE5D6AA}" dt="2020-06-01T20:04:43.029" v="1569" actId="478"/>
          <ac:picMkLst>
            <pc:docMk/>
            <pc:sldMk cId="3616145671" sldId="278"/>
            <ac:picMk id="7" creationId="{919D7157-1971-4E76-87F2-2FD2BBCC161E}"/>
          </ac:picMkLst>
        </pc:picChg>
        <pc:picChg chg="add mod">
          <ac:chgData name="Danielle" userId="e2554c37-e717-43a0-ba79-1183ca921ccd" providerId="ADAL" clId="{B08E79B7-ABB0-46FD-AEE3-35550CE5D6AA}" dt="2020-06-01T20:04:43.614" v="1570"/>
          <ac:picMkLst>
            <pc:docMk/>
            <pc:sldMk cId="3616145671" sldId="278"/>
            <ac:picMk id="8" creationId="{4B075E2C-1026-4A48-8F42-5A2E27842EAC}"/>
          </ac:picMkLst>
        </pc:picChg>
        <pc:picChg chg="del">
          <ac:chgData name="Danielle" userId="e2554c37-e717-43a0-ba79-1183ca921ccd" providerId="ADAL" clId="{B08E79B7-ABB0-46FD-AEE3-35550CE5D6AA}" dt="2020-06-01T19:49:51.787" v="1342" actId="478"/>
          <ac:picMkLst>
            <pc:docMk/>
            <pc:sldMk cId="3616145671" sldId="278"/>
            <ac:picMk id="10" creationId="{787B8672-2923-467C-9749-6A3BF67C62B3}"/>
          </ac:picMkLst>
        </pc:picChg>
      </pc:sldChg>
      <pc:sldChg chg="addSp delSp modSp new mod modAnim">
        <pc:chgData name="Danielle" userId="e2554c37-e717-43a0-ba79-1183ca921ccd" providerId="ADAL" clId="{B08E79B7-ABB0-46FD-AEE3-35550CE5D6AA}" dt="2020-06-01T20:05:26.682" v="1575" actId="732"/>
        <pc:sldMkLst>
          <pc:docMk/>
          <pc:sldMk cId="4013918995" sldId="279"/>
        </pc:sldMkLst>
        <pc:spChg chg="add mod">
          <ac:chgData name="Danielle" userId="e2554c37-e717-43a0-ba79-1183ca921ccd" providerId="ADAL" clId="{B08E79B7-ABB0-46FD-AEE3-35550CE5D6AA}" dt="2020-06-01T19:57:47.695" v="1486" actId="1076"/>
          <ac:spMkLst>
            <pc:docMk/>
            <pc:sldMk cId="4013918995" sldId="279"/>
            <ac:spMk id="2" creationId="{6A22EAD6-D707-49A2-A5B2-4314829F6D74}"/>
          </ac:spMkLst>
        </pc:spChg>
        <pc:spChg chg="add mod">
          <ac:chgData name="Danielle" userId="e2554c37-e717-43a0-ba79-1183ca921ccd" providerId="ADAL" clId="{B08E79B7-ABB0-46FD-AEE3-35550CE5D6AA}" dt="2020-06-01T19:51:35.565" v="1412" actId="1076"/>
          <ac:spMkLst>
            <pc:docMk/>
            <pc:sldMk cId="4013918995" sldId="279"/>
            <ac:spMk id="5" creationId="{5F8827F2-25B1-4E9F-BEE6-4A55EA5897F4}"/>
          </ac:spMkLst>
        </pc:spChg>
        <pc:spChg chg="add mod">
          <ac:chgData name="Danielle" userId="e2554c37-e717-43a0-ba79-1183ca921ccd" providerId="ADAL" clId="{B08E79B7-ABB0-46FD-AEE3-35550CE5D6AA}" dt="2020-06-01T19:51:35.565" v="1412" actId="1076"/>
          <ac:spMkLst>
            <pc:docMk/>
            <pc:sldMk cId="4013918995" sldId="279"/>
            <ac:spMk id="6" creationId="{F376CE3B-32A8-49C7-AA60-1D310B1D66EB}"/>
          </ac:spMkLst>
        </pc:spChg>
        <pc:spChg chg="add mod">
          <ac:chgData name="Danielle" userId="e2554c37-e717-43a0-ba79-1183ca921ccd" providerId="ADAL" clId="{B08E79B7-ABB0-46FD-AEE3-35550CE5D6AA}" dt="2020-06-01T19:51:35.565" v="1412" actId="1076"/>
          <ac:spMkLst>
            <pc:docMk/>
            <pc:sldMk cId="4013918995" sldId="279"/>
            <ac:spMk id="7" creationId="{A7058FE2-718B-4B52-B54E-AA6F70BF739D}"/>
          </ac:spMkLst>
        </pc:spChg>
        <pc:spChg chg="add mod">
          <ac:chgData name="Danielle" userId="e2554c37-e717-43a0-ba79-1183ca921ccd" providerId="ADAL" clId="{B08E79B7-ABB0-46FD-AEE3-35550CE5D6AA}" dt="2020-06-01T19:51:35.565" v="1412" actId="1076"/>
          <ac:spMkLst>
            <pc:docMk/>
            <pc:sldMk cId="4013918995" sldId="279"/>
            <ac:spMk id="8" creationId="{2E38C4B7-5CEF-444C-A448-CADB9D21EFDE}"/>
          </ac:spMkLst>
        </pc:spChg>
        <pc:spChg chg="add mod">
          <ac:chgData name="Danielle" userId="e2554c37-e717-43a0-ba79-1183ca921ccd" providerId="ADAL" clId="{B08E79B7-ABB0-46FD-AEE3-35550CE5D6AA}" dt="2020-06-01T19:51:35.565" v="1412" actId="1076"/>
          <ac:spMkLst>
            <pc:docMk/>
            <pc:sldMk cId="4013918995" sldId="279"/>
            <ac:spMk id="9" creationId="{A11B1A04-3EBF-421A-BFD9-4DF65A96097D}"/>
          </ac:spMkLst>
        </pc:spChg>
        <pc:spChg chg="add mod">
          <ac:chgData name="Danielle" userId="e2554c37-e717-43a0-ba79-1183ca921ccd" providerId="ADAL" clId="{B08E79B7-ABB0-46FD-AEE3-35550CE5D6AA}" dt="2020-06-01T19:51:35.565" v="1412" actId="1076"/>
          <ac:spMkLst>
            <pc:docMk/>
            <pc:sldMk cId="4013918995" sldId="279"/>
            <ac:spMk id="10" creationId="{C7C4EA89-743D-4DD6-8951-49D1DB5D6D31}"/>
          </ac:spMkLst>
        </pc:spChg>
        <pc:spChg chg="add mod">
          <ac:chgData name="Danielle" userId="e2554c37-e717-43a0-ba79-1183ca921ccd" providerId="ADAL" clId="{B08E79B7-ABB0-46FD-AEE3-35550CE5D6AA}" dt="2020-06-01T19:51:54.567" v="1415" actId="20577"/>
          <ac:spMkLst>
            <pc:docMk/>
            <pc:sldMk cId="4013918995" sldId="279"/>
            <ac:spMk id="16" creationId="{00499E2E-AE60-406F-9E57-934267ADF97C}"/>
          </ac:spMkLst>
        </pc:spChg>
        <pc:picChg chg="add del mod">
          <ac:chgData name="Danielle" userId="e2554c37-e717-43a0-ba79-1183ca921ccd" providerId="ADAL" clId="{B08E79B7-ABB0-46FD-AEE3-35550CE5D6AA}" dt="2020-06-01T20:05:10.061" v="1571" actId="478"/>
          <ac:picMkLst>
            <pc:docMk/>
            <pc:sldMk cId="4013918995" sldId="279"/>
            <ac:picMk id="3" creationId="{CB20DEF9-94BB-436F-B93E-EC9AB9D1003E}"/>
          </ac:picMkLst>
        </pc:picChg>
        <pc:picChg chg="add mod">
          <ac:chgData name="Danielle" userId="e2554c37-e717-43a0-ba79-1183ca921ccd" providerId="ADAL" clId="{B08E79B7-ABB0-46FD-AEE3-35550CE5D6AA}" dt="2020-06-01T20:05:26.682" v="1575" actId="732"/>
          <ac:picMkLst>
            <pc:docMk/>
            <pc:sldMk cId="4013918995" sldId="279"/>
            <ac:picMk id="38" creationId="{7310EB76-1AB9-4C91-985A-815625093D9B}"/>
          </ac:picMkLst>
        </pc:picChg>
        <pc:cxnChg chg="add mod">
          <ac:chgData name="Danielle" userId="e2554c37-e717-43a0-ba79-1183ca921ccd" providerId="ADAL" clId="{B08E79B7-ABB0-46FD-AEE3-35550CE5D6AA}" dt="2020-06-01T19:51:35.565" v="1412" actId="1076"/>
          <ac:cxnSpMkLst>
            <pc:docMk/>
            <pc:sldMk cId="4013918995" sldId="279"/>
            <ac:cxnSpMk id="4" creationId="{8899950C-6467-4064-A57E-65D8FB5FE867}"/>
          </ac:cxnSpMkLst>
        </pc:cxnChg>
        <pc:cxnChg chg="add mod">
          <ac:chgData name="Danielle" userId="e2554c37-e717-43a0-ba79-1183ca921ccd" providerId="ADAL" clId="{B08E79B7-ABB0-46FD-AEE3-35550CE5D6AA}" dt="2020-06-01T19:51:35.565" v="1412" actId="1076"/>
          <ac:cxnSpMkLst>
            <pc:docMk/>
            <pc:sldMk cId="4013918995" sldId="279"/>
            <ac:cxnSpMk id="11" creationId="{3EDAAE5C-F933-40A7-8429-5657B4C12355}"/>
          </ac:cxnSpMkLst>
        </pc:cxnChg>
        <pc:cxnChg chg="add mod">
          <ac:chgData name="Danielle" userId="e2554c37-e717-43a0-ba79-1183ca921ccd" providerId="ADAL" clId="{B08E79B7-ABB0-46FD-AEE3-35550CE5D6AA}" dt="2020-06-01T19:51:35.565" v="1412" actId="1076"/>
          <ac:cxnSpMkLst>
            <pc:docMk/>
            <pc:sldMk cId="4013918995" sldId="279"/>
            <ac:cxnSpMk id="12" creationId="{AD0C2620-276F-4DF8-90F8-48B17CD820FA}"/>
          </ac:cxnSpMkLst>
        </pc:cxnChg>
        <pc:cxnChg chg="add mod">
          <ac:chgData name="Danielle" userId="e2554c37-e717-43a0-ba79-1183ca921ccd" providerId="ADAL" clId="{B08E79B7-ABB0-46FD-AEE3-35550CE5D6AA}" dt="2020-06-01T19:51:35.565" v="1412" actId="1076"/>
          <ac:cxnSpMkLst>
            <pc:docMk/>
            <pc:sldMk cId="4013918995" sldId="279"/>
            <ac:cxnSpMk id="13" creationId="{408F072F-A969-49FA-A59D-FC750D2F1AD3}"/>
          </ac:cxnSpMkLst>
        </pc:cxnChg>
        <pc:cxnChg chg="add mod">
          <ac:chgData name="Danielle" userId="e2554c37-e717-43a0-ba79-1183ca921ccd" providerId="ADAL" clId="{B08E79B7-ABB0-46FD-AEE3-35550CE5D6AA}" dt="2020-06-01T19:51:35.565" v="1412" actId="1076"/>
          <ac:cxnSpMkLst>
            <pc:docMk/>
            <pc:sldMk cId="4013918995" sldId="279"/>
            <ac:cxnSpMk id="14" creationId="{46297C92-CB3D-4EF7-9338-8D9763E11C08}"/>
          </ac:cxnSpMkLst>
        </pc:cxnChg>
        <pc:cxnChg chg="add mod">
          <ac:chgData name="Danielle" userId="e2554c37-e717-43a0-ba79-1183ca921ccd" providerId="ADAL" clId="{B08E79B7-ABB0-46FD-AEE3-35550CE5D6AA}" dt="2020-06-01T19:51:35.565" v="1412" actId="1076"/>
          <ac:cxnSpMkLst>
            <pc:docMk/>
            <pc:sldMk cId="4013918995" sldId="279"/>
            <ac:cxnSpMk id="15" creationId="{0B8B94FE-419F-410A-B07A-665DC965FCC5}"/>
          </ac:cxnSpMkLst>
        </pc:cxnChg>
        <pc:cxnChg chg="add mod">
          <ac:chgData name="Danielle" userId="e2554c37-e717-43a0-ba79-1183ca921ccd" providerId="ADAL" clId="{B08E79B7-ABB0-46FD-AEE3-35550CE5D6AA}" dt="2020-06-01T19:51:52.358" v="1414" actId="1076"/>
          <ac:cxnSpMkLst>
            <pc:docMk/>
            <pc:sldMk cId="4013918995" sldId="279"/>
            <ac:cxnSpMk id="17" creationId="{1858977F-B2DD-4E8C-90DF-F818D741EA84}"/>
          </ac:cxnSpMkLst>
        </pc:cxnChg>
        <pc:cxnChg chg="add mod">
          <ac:chgData name="Danielle" userId="e2554c37-e717-43a0-ba79-1183ca921ccd" providerId="ADAL" clId="{B08E79B7-ABB0-46FD-AEE3-35550CE5D6AA}" dt="2020-06-01T19:54:36.238" v="1449" actId="14100"/>
          <ac:cxnSpMkLst>
            <pc:docMk/>
            <pc:sldMk cId="4013918995" sldId="279"/>
            <ac:cxnSpMk id="18" creationId="{E89C4419-DBA2-486B-97D4-3437B4FB55B5}"/>
          </ac:cxnSpMkLst>
        </pc:cxnChg>
        <pc:cxnChg chg="add mod">
          <ac:chgData name="Danielle" userId="e2554c37-e717-43a0-ba79-1183ca921ccd" providerId="ADAL" clId="{B08E79B7-ABB0-46FD-AEE3-35550CE5D6AA}" dt="2020-06-01T19:54:57.678" v="1453" actId="1076"/>
          <ac:cxnSpMkLst>
            <pc:docMk/>
            <pc:sldMk cId="4013918995" sldId="279"/>
            <ac:cxnSpMk id="23" creationId="{33B2DE36-AAEA-4F95-A588-9C93471CA32A}"/>
          </ac:cxnSpMkLst>
        </pc:cxnChg>
        <pc:cxnChg chg="add mod">
          <ac:chgData name="Danielle" userId="e2554c37-e717-43a0-ba79-1183ca921ccd" providerId="ADAL" clId="{B08E79B7-ABB0-46FD-AEE3-35550CE5D6AA}" dt="2020-06-01T19:56:15.440" v="1470" actId="1036"/>
          <ac:cxnSpMkLst>
            <pc:docMk/>
            <pc:sldMk cId="4013918995" sldId="279"/>
            <ac:cxnSpMk id="24" creationId="{E30C04B7-E401-45E3-8A3C-468FAC097ABA}"/>
          </ac:cxnSpMkLst>
        </pc:cxnChg>
        <pc:cxnChg chg="add mod">
          <ac:chgData name="Danielle" userId="e2554c37-e717-43a0-ba79-1183ca921ccd" providerId="ADAL" clId="{B08E79B7-ABB0-46FD-AEE3-35550CE5D6AA}" dt="2020-06-01T19:56:15.440" v="1470" actId="1036"/>
          <ac:cxnSpMkLst>
            <pc:docMk/>
            <pc:sldMk cId="4013918995" sldId="279"/>
            <ac:cxnSpMk id="27" creationId="{863B2AFE-8D0E-41E1-92FE-23C5C11136C0}"/>
          </ac:cxnSpMkLst>
        </pc:cxnChg>
        <pc:cxnChg chg="add mod">
          <ac:chgData name="Danielle" userId="e2554c37-e717-43a0-ba79-1183ca921ccd" providerId="ADAL" clId="{B08E79B7-ABB0-46FD-AEE3-35550CE5D6AA}" dt="2020-06-01T19:56:15.440" v="1470" actId="1036"/>
          <ac:cxnSpMkLst>
            <pc:docMk/>
            <pc:sldMk cId="4013918995" sldId="279"/>
            <ac:cxnSpMk id="28" creationId="{D6103085-E81E-449D-9DE5-03CDA709D865}"/>
          </ac:cxnSpMkLst>
        </pc:cxnChg>
        <pc:cxnChg chg="add mod">
          <ac:chgData name="Danielle" userId="e2554c37-e717-43a0-ba79-1183ca921ccd" providerId="ADAL" clId="{B08E79B7-ABB0-46FD-AEE3-35550CE5D6AA}" dt="2020-06-01T19:56:11.973" v="1466" actId="14100"/>
          <ac:cxnSpMkLst>
            <pc:docMk/>
            <pc:sldMk cId="4013918995" sldId="279"/>
            <ac:cxnSpMk id="29" creationId="{AEE48331-42A8-4C56-83B3-8ADF074B7421}"/>
          </ac:cxnSpMkLst>
        </pc:cxnChg>
        <pc:cxnChg chg="add mod">
          <ac:chgData name="Danielle" userId="e2554c37-e717-43a0-ba79-1183ca921ccd" providerId="ADAL" clId="{B08E79B7-ABB0-46FD-AEE3-35550CE5D6AA}" dt="2020-06-01T19:56:33.657" v="1475" actId="14100"/>
          <ac:cxnSpMkLst>
            <pc:docMk/>
            <pc:sldMk cId="4013918995" sldId="279"/>
            <ac:cxnSpMk id="32" creationId="{E5E408FB-463C-42AD-BF4A-E3C33589C666}"/>
          </ac:cxnSpMkLst>
        </pc:cxnChg>
        <pc:cxnChg chg="add mod">
          <ac:chgData name="Danielle" userId="e2554c37-e717-43a0-ba79-1183ca921ccd" providerId="ADAL" clId="{B08E79B7-ABB0-46FD-AEE3-35550CE5D6AA}" dt="2020-06-01T19:56:41.923" v="1477" actId="1076"/>
          <ac:cxnSpMkLst>
            <pc:docMk/>
            <pc:sldMk cId="4013918995" sldId="279"/>
            <ac:cxnSpMk id="34" creationId="{62D1EAB5-9C4E-4724-9D9F-B156C4CEDBDA}"/>
          </ac:cxnSpMkLst>
        </pc:cxnChg>
        <pc:cxnChg chg="add mod">
          <ac:chgData name="Danielle" userId="e2554c37-e717-43a0-ba79-1183ca921ccd" providerId="ADAL" clId="{B08E79B7-ABB0-46FD-AEE3-35550CE5D6AA}" dt="2020-06-01T19:56:53.135" v="1481" actId="14100"/>
          <ac:cxnSpMkLst>
            <pc:docMk/>
            <pc:sldMk cId="4013918995" sldId="279"/>
            <ac:cxnSpMk id="35" creationId="{F72661F2-8E31-4A15-BA42-ADEE243818B4}"/>
          </ac:cxnSpMkLst>
        </pc:cxnChg>
      </pc:sldChg>
      <pc:sldChg chg="delSp add del mod">
        <pc:chgData name="Danielle" userId="e2554c37-e717-43a0-ba79-1183ca921ccd" providerId="ADAL" clId="{B08E79B7-ABB0-46FD-AEE3-35550CE5D6AA}" dt="2020-06-01T19:58:02.138" v="1489" actId="47"/>
        <pc:sldMkLst>
          <pc:docMk/>
          <pc:sldMk cId="104034152" sldId="280"/>
        </pc:sldMkLst>
        <pc:picChg chg="del">
          <ac:chgData name="Danielle" userId="e2554c37-e717-43a0-ba79-1183ca921ccd" providerId="ADAL" clId="{B08E79B7-ABB0-46FD-AEE3-35550CE5D6AA}" dt="2020-06-01T19:57:59.812" v="1488" actId="478"/>
          <ac:picMkLst>
            <pc:docMk/>
            <pc:sldMk cId="104034152" sldId="280"/>
            <ac:picMk id="7" creationId="{919D7157-1971-4E76-87F2-2FD2BBCC161E}"/>
          </ac:picMkLst>
        </pc:picChg>
      </pc:sldChg>
      <pc:sldChg chg="addSp delSp modSp add del mod modAnim">
        <pc:chgData name="Danielle" userId="e2554c37-e717-43a0-ba79-1183ca921ccd" providerId="ADAL" clId="{B08E79B7-ABB0-46FD-AEE3-35550CE5D6AA}" dt="2020-06-01T20:11:30.433" v="1800" actId="47"/>
        <pc:sldMkLst>
          <pc:docMk/>
          <pc:sldMk cId="790975968" sldId="280"/>
        </pc:sldMkLst>
        <pc:spChg chg="del">
          <ac:chgData name="Danielle" userId="e2554c37-e717-43a0-ba79-1183ca921ccd" providerId="ADAL" clId="{B08E79B7-ABB0-46FD-AEE3-35550CE5D6AA}" dt="2020-06-01T19:58:21.803" v="1491" actId="478"/>
          <ac:spMkLst>
            <pc:docMk/>
            <pc:sldMk cId="790975968" sldId="280"/>
            <ac:spMk id="2" creationId="{6A22EAD6-D707-49A2-A5B2-4314829F6D74}"/>
          </ac:spMkLst>
        </pc:spChg>
        <pc:spChg chg="mod">
          <ac:chgData name="Danielle" userId="e2554c37-e717-43a0-ba79-1183ca921ccd" providerId="ADAL" clId="{B08E79B7-ABB0-46FD-AEE3-35550CE5D6AA}" dt="2020-06-01T19:58:52.968" v="1497" actId="1076"/>
          <ac:spMkLst>
            <pc:docMk/>
            <pc:sldMk cId="790975968" sldId="280"/>
            <ac:spMk id="5" creationId="{5F8827F2-25B1-4E9F-BEE6-4A55EA5897F4}"/>
          </ac:spMkLst>
        </pc:spChg>
        <pc:spChg chg="mod">
          <ac:chgData name="Danielle" userId="e2554c37-e717-43a0-ba79-1183ca921ccd" providerId="ADAL" clId="{B08E79B7-ABB0-46FD-AEE3-35550CE5D6AA}" dt="2020-06-01T19:58:52.968" v="1497" actId="1076"/>
          <ac:spMkLst>
            <pc:docMk/>
            <pc:sldMk cId="790975968" sldId="280"/>
            <ac:spMk id="6" creationId="{F376CE3B-32A8-49C7-AA60-1D310B1D66EB}"/>
          </ac:spMkLst>
        </pc:spChg>
        <pc:spChg chg="mod">
          <ac:chgData name="Danielle" userId="e2554c37-e717-43a0-ba79-1183ca921ccd" providerId="ADAL" clId="{B08E79B7-ABB0-46FD-AEE3-35550CE5D6AA}" dt="2020-06-01T19:58:52.968" v="1497" actId="1076"/>
          <ac:spMkLst>
            <pc:docMk/>
            <pc:sldMk cId="790975968" sldId="280"/>
            <ac:spMk id="7" creationId="{A7058FE2-718B-4B52-B54E-AA6F70BF739D}"/>
          </ac:spMkLst>
        </pc:spChg>
        <pc:spChg chg="mod">
          <ac:chgData name="Danielle" userId="e2554c37-e717-43a0-ba79-1183ca921ccd" providerId="ADAL" clId="{B08E79B7-ABB0-46FD-AEE3-35550CE5D6AA}" dt="2020-06-01T19:58:52.968" v="1497" actId="1076"/>
          <ac:spMkLst>
            <pc:docMk/>
            <pc:sldMk cId="790975968" sldId="280"/>
            <ac:spMk id="8" creationId="{2E38C4B7-5CEF-444C-A448-CADB9D21EFDE}"/>
          </ac:spMkLst>
        </pc:spChg>
        <pc:spChg chg="mod">
          <ac:chgData name="Danielle" userId="e2554c37-e717-43a0-ba79-1183ca921ccd" providerId="ADAL" clId="{B08E79B7-ABB0-46FD-AEE3-35550CE5D6AA}" dt="2020-06-01T19:58:52.968" v="1497" actId="1076"/>
          <ac:spMkLst>
            <pc:docMk/>
            <pc:sldMk cId="790975968" sldId="280"/>
            <ac:spMk id="9" creationId="{A11B1A04-3EBF-421A-BFD9-4DF65A96097D}"/>
          </ac:spMkLst>
        </pc:spChg>
        <pc:spChg chg="mod">
          <ac:chgData name="Danielle" userId="e2554c37-e717-43a0-ba79-1183ca921ccd" providerId="ADAL" clId="{B08E79B7-ABB0-46FD-AEE3-35550CE5D6AA}" dt="2020-06-01T19:58:52.968" v="1497" actId="1076"/>
          <ac:spMkLst>
            <pc:docMk/>
            <pc:sldMk cId="790975968" sldId="280"/>
            <ac:spMk id="10" creationId="{C7C4EA89-743D-4DD6-8951-49D1DB5D6D31}"/>
          </ac:spMkLst>
        </pc:spChg>
        <pc:spChg chg="mod">
          <ac:chgData name="Danielle" userId="e2554c37-e717-43a0-ba79-1183ca921ccd" providerId="ADAL" clId="{B08E79B7-ABB0-46FD-AEE3-35550CE5D6AA}" dt="2020-06-01T19:58:52.968" v="1497" actId="1076"/>
          <ac:spMkLst>
            <pc:docMk/>
            <pc:sldMk cId="790975968" sldId="280"/>
            <ac:spMk id="16" creationId="{00499E2E-AE60-406F-9E57-934267ADF97C}"/>
          </ac:spMkLst>
        </pc:spChg>
        <pc:spChg chg="add del mod">
          <ac:chgData name="Danielle" userId="e2554c37-e717-43a0-ba79-1183ca921ccd" providerId="ADAL" clId="{B08E79B7-ABB0-46FD-AEE3-35550CE5D6AA}" dt="2020-06-01T19:58:48.324" v="1496" actId="478"/>
          <ac:spMkLst>
            <pc:docMk/>
            <pc:sldMk cId="790975968" sldId="280"/>
            <ac:spMk id="33" creationId="{1542B859-BF7A-45B5-9B87-711006EEA37A}"/>
          </ac:spMkLst>
        </pc:spChg>
        <pc:spChg chg="add del mod">
          <ac:chgData name="Danielle" userId="e2554c37-e717-43a0-ba79-1183ca921ccd" providerId="ADAL" clId="{B08E79B7-ABB0-46FD-AEE3-35550CE5D6AA}" dt="2020-06-01T19:58:48.324" v="1496" actId="478"/>
          <ac:spMkLst>
            <pc:docMk/>
            <pc:sldMk cId="790975968" sldId="280"/>
            <ac:spMk id="36" creationId="{F5279814-44DF-4FDF-87FB-B76DFAD3CF8C}"/>
          </ac:spMkLst>
        </pc:spChg>
        <pc:spChg chg="add del mod">
          <ac:chgData name="Danielle" userId="e2554c37-e717-43a0-ba79-1183ca921ccd" providerId="ADAL" clId="{B08E79B7-ABB0-46FD-AEE3-35550CE5D6AA}" dt="2020-06-01T19:58:48.324" v="1496" actId="478"/>
          <ac:spMkLst>
            <pc:docMk/>
            <pc:sldMk cId="790975968" sldId="280"/>
            <ac:spMk id="37" creationId="{0D6858B8-885C-4657-847C-8E83E98ADE59}"/>
          </ac:spMkLst>
        </pc:spChg>
        <pc:spChg chg="add del mod">
          <ac:chgData name="Danielle" userId="e2554c37-e717-43a0-ba79-1183ca921ccd" providerId="ADAL" clId="{B08E79B7-ABB0-46FD-AEE3-35550CE5D6AA}" dt="2020-06-01T19:58:48.324" v="1496" actId="478"/>
          <ac:spMkLst>
            <pc:docMk/>
            <pc:sldMk cId="790975968" sldId="280"/>
            <ac:spMk id="38" creationId="{1CB84C43-924E-4A35-B81F-D2936769176D}"/>
          </ac:spMkLst>
        </pc:spChg>
        <pc:spChg chg="add del mod">
          <ac:chgData name="Danielle" userId="e2554c37-e717-43a0-ba79-1183ca921ccd" providerId="ADAL" clId="{B08E79B7-ABB0-46FD-AEE3-35550CE5D6AA}" dt="2020-06-01T19:58:48.324" v="1496" actId="478"/>
          <ac:spMkLst>
            <pc:docMk/>
            <pc:sldMk cId="790975968" sldId="280"/>
            <ac:spMk id="39" creationId="{1AC110CE-55CD-4C6D-B184-D9D011487186}"/>
          </ac:spMkLst>
        </pc:spChg>
        <pc:spChg chg="add del mod">
          <ac:chgData name="Danielle" userId="e2554c37-e717-43a0-ba79-1183ca921ccd" providerId="ADAL" clId="{B08E79B7-ABB0-46FD-AEE3-35550CE5D6AA}" dt="2020-06-01T19:58:48.324" v="1496" actId="478"/>
          <ac:spMkLst>
            <pc:docMk/>
            <pc:sldMk cId="790975968" sldId="280"/>
            <ac:spMk id="40" creationId="{ECF637A0-C1C9-402B-AF87-4D743C0CEA92}"/>
          </ac:spMkLst>
        </pc:spChg>
        <pc:spChg chg="add del mod">
          <ac:chgData name="Danielle" userId="e2554c37-e717-43a0-ba79-1183ca921ccd" providerId="ADAL" clId="{B08E79B7-ABB0-46FD-AEE3-35550CE5D6AA}" dt="2020-06-01T19:58:48.324" v="1496" actId="478"/>
          <ac:spMkLst>
            <pc:docMk/>
            <pc:sldMk cId="790975968" sldId="280"/>
            <ac:spMk id="46" creationId="{8953E667-690E-4C4A-AFE5-190B47F3D937}"/>
          </ac:spMkLst>
        </pc:spChg>
        <pc:spChg chg="add mod">
          <ac:chgData name="Danielle" userId="e2554c37-e717-43a0-ba79-1183ca921ccd" providerId="ADAL" clId="{B08E79B7-ABB0-46FD-AEE3-35550CE5D6AA}" dt="2020-06-01T19:58:56.640" v="1499" actId="1076"/>
          <ac:spMkLst>
            <pc:docMk/>
            <pc:sldMk cId="790975968" sldId="280"/>
            <ac:spMk id="59" creationId="{601E7F96-0F1B-4D46-BE56-EA58D67B6352}"/>
          </ac:spMkLst>
        </pc:spChg>
        <pc:spChg chg="add mod">
          <ac:chgData name="Danielle" userId="e2554c37-e717-43a0-ba79-1183ca921ccd" providerId="ADAL" clId="{B08E79B7-ABB0-46FD-AEE3-35550CE5D6AA}" dt="2020-06-01T19:58:56.640" v="1499" actId="1076"/>
          <ac:spMkLst>
            <pc:docMk/>
            <pc:sldMk cId="790975968" sldId="280"/>
            <ac:spMk id="60" creationId="{CD7DD6E2-2836-4210-A03F-63C90047291C}"/>
          </ac:spMkLst>
        </pc:spChg>
        <pc:spChg chg="add mod">
          <ac:chgData name="Danielle" userId="e2554c37-e717-43a0-ba79-1183ca921ccd" providerId="ADAL" clId="{B08E79B7-ABB0-46FD-AEE3-35550CE5D6AA}" dt="2020-06-01T19:58:56.640" v="1499" actId="1076"/>
          <ac:spMkLst>
            <pc:docMk/>
            <pc:sldMk cId="790975968" sldId="280"/>
            <ac:spMk id="61" creationId="{CD96E5BE-80ED-487A-97DB-44A5EDD2A81B}"/>
          </ac:spMkLst>
        </pc:spChg>
        <pc:spChg chg="add mod">
          <ac:chgData name="Danielle" userId="e2554c37-e717-43a0-ba79-1183ca921ccd" providerId="ADAL" clId="{B08E79B7-ABB0-46FD-AEE3-35550CE5D6AA}" dt="2020-06-01T19:58:56.640" v="1499" actId="1076"/>
          <ac:spMkLst>
            <pc:docMk/>
            <pc:sldMk cId="790975968" sldId="280"/>
            <ac:spMk id="62" creationId="{DB5750B2-2580-4FC8-ACAB-5D01395B92E6}"/>
          </ac:spMkLst>
        </pc:spChg>
        <pc:spChg chg="add mod">
          <ac:chgData name="Danielle" userId="e2554c37-e717-43a0-ba79-1183ca921ccd" providerId="ADAL" clId="{B08E79B7-ABB0-46FD-AEE3-35550CE5D6AA}" dt="2020-06-01T19:58:56.640" v="1499" actId="1076"/>
          <ac:spMkLst>
            <pc:docMk/>
            <pc:sldMk cId="790975968" sldId="280"/>
            <ac:spMk id="63" creationId="{CDDB8703-6F7C-4777-A05D-9C944908DA9C}"/>
          </ac:spMkLst>
        </pc:spChg>
        <pc:spChg chg="add mod">
          <ac:chgData name="Danielle" userId="e2554c37-e717-43a0-ba79-1183ca921ccd" providerId="ADAL" clId="{B08E79B7-ABB0-46FD-AEE3-35550CE5D6AA}" dt="2020-06-01T19:58:56.640" v="1499" actId="1076"/>
          <ac:spMkLst>
            <pc:docMk/>
            <pc:sldMk cId="790975968" sldId="280"/>
            <ac:spMk id="64" creationId="{59271AF7-F159-4054-9BBA-A2A1964BF1E7}"/>
          </ac:spMkLst>
        </pc:spChg>
        <pc:spChg chg="add mod">
          <ac:chgData name="Danielle" userId="e2554c37-e717-43a0-ba79-1183ca921ccd" providerId="ADAL" clId="{B08E79B7-ABB0-46FD-AEE3-35550CE5D6AA}" dt="2020-06-01T19:58:56.640" v="1499" actId="1076"/>
          <ac:spMkLst>
            <pc:docMk/>
            <pc:sldMk cId="790975968" sldId="280"/>
            <ac:spMk id="70" creationId="{3661CCF3-A97C-403D-9E68-1CED0BFB0643}"/>
          </ac:spMkLst>
        </pc:spChg>
        <pc:picChg chg="del mod">
          <ac:chgData name="Danielle" userId="e2554c37-e717-43a0-ba79-1183ca921ccd" providerId="ADAL" clId="{B08E79B7-ABB0-46FD-AEE3-35550CE5D6AA}" dt="2020-06-01T20:05:40.551" v="1576" actId="478"/>
          <ac:picMkLst>
            <pc:docMk/>
            <pc:sldMk cId="790975968" sldId="280"/>
            <ac:picMk id="3" creationId="{CB20DEF9-94BB-436F-B93E-EC9AB9D1003E}"/>
          </ac:picMkLst>
        </pc:picChg>
        <pc:picChg chg="add del mod">
          <ac:chgData name="Danielle" userId="e2554c37-e717-43a0-ba79-1183ca921ccd" providerId="ADAL" clId="{B08E79B7-ABB0-46FD-AEE3-35550CE5D6AA}" dt="2020-06-01T19:58:48.324" v="1496" actId="478"/>
          <ac:picMkLst>
            <pc:docMk/>
            <pc:sldMk cId="790975968" sldId="280"/>
            <ac:picMk id="30" creationId="{21A82B25-1C09-4100-8E7B-ACED3C36A3AD}"/>
          </ac:picMkLst>
        </pc:picChg>
        <pc:picChg chg="add del mod">
          <ac:chgData name="Danielle" userId="e2554c37-e717-43a0-ba79-1183ca921ccd" providerId="ADAL" clId="{B08E79B7-ABB0-46FD-AEE3-35550CE5D6AA}" dt="2020-06-01T20:05:42.671" v="1577" actId="478"/>
          <ac:picMkLst>
            <pc:docMk/>
            <pc:sldMk cId="790975968" sldId="280"/>
            <ac:picMk id="57" creationId="{C1EF0FE8-A52B-44E6-AC09-D1A3F02C5695}"/>
          </ac:picMkLst>
        </pc:picChg>
        <pc:picChg chg="add mod">
          <ac:chgData name="Danielle" userId="e2554c37-e717-43a0-ba79-1183ca921ccd" providerId="ADAL" clId="{B08E79B7-ABB0-46FD-AEE3-35550CE5D6AA}" dt="2020-06-01T20:05:54.597" v="1581" actId="1076"/>
          <ac:picMkLst>
            <pc:docMk/>
            <pc:sldMk cId="790975968" sldId="280"/>
            <ac:picMk id="81" creationId="{CF0A5DB7-3AB8-4416-BB7D-8B254F14CB60}"/>
          </ac:picMkLst>
        </pc:picChg>
        <pc:picChg chg="add mod">
          <ac:chgData name="Danielle" userId="e2554c37-e717-43a0-ba79-1183ca921ccd" providerId="ADAL" clId="{B08E79B7-ABB0-46FD-AEE3-35550CE5D6AA}" dt="2020-06-01T20:06:51.618" v="1640" actId="1076"/>
          <ac:picMkLst>
            <pc:docMk/>
            <pc:sldMk cId="790975968" sldId="280"/>
            <ac:picMk id="82" creationId="{92EDFF3E-87EF-408E-B705-C50402D3EF00}"/>
          </ac:picMkLst>
        </pc:pic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4" creationId="{8899950C-6467-4064-A57E-65D8FB5FE867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11" creationId="{3EDAAE5C-F933-40A7-8429-5657B4C12355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12" creationId="{AD0C2620-276F-4DF8-90F8-48B17CD820FA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13" creationId="{408F072F-A969-49FA-A59D-FC750D2F1AD3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14" creationId="{46297C92-CB3D-4EF7-9338-8D9763E11C08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15" creationId="{0B8B94FE-419F-410A-B07A-665DC965FCC5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17" creationId="{1858977F-B2DD-4E8C-90DF-F818D741EA84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18" creationId="{E89C4419-DBA2-486B-97D4-3437B4FB55B5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23" creationId="{33B2DE36-AAEA-4F95-A588-9C93471CA32A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24" creationId="{E30C04B7-E401-45E3-8A3C-468FAC097ABA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27" creationId="{863B2AFE-8D0E-41E1-92FE-23C5C11136C0}"/>
          </ac:cxnSpMkLst>
        </pc:cxnChg>
        <pc:cxnChg chg="mod">
          <ac:chgData name="Danielle" userId="e2554c37-e717-43a0-ba79-1183ca921ccd" providerId="ADAL" clId="{B08E79B7-ABB0-46FD-AEE3-35550CE5D6AA}" dt="2020-06-01T20:06:20.044" v="1588" actId="1038"/>
          <ac:cxnSpMkLst>
            <pc:docMk/>
            <pc:sldMk cId="790975968" sldId="280"/>
            <ac:cxnSpMk id="28" creationId="{D6103085-E81E-449D-9DE5-03CDA709D865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29" creationId="{AEE48331-42A8-4C56-83B3-8ADF074B7421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31" creationId="{4201BF24-6284-48F2-8E30-42E14E1C4783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32" creationId="{E5E408FB-463C-42AD-BF4A-E3C33589C666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34" creationId="{62D1EAB5-9C4E-4724-9D9F-B156C4CEDBDA}"/>
          </ac:cxnSpMkLst>
        </pc:cxnChg>
        <pc:cxnChg chg="mod">
          <ac:chgData name="Danielle" userId="e2554c37-e717-43a0-ba79-1183ca921ccd" providerId="ADAL" clId="{B08E79B7-ABB0-46FD-AEE3-35550CE5D6AA}" dt="2020-06-01T19:58:52.968" v="1497" actId="1076"/>
          <ac:cxnSpMkLst>
            <pc:docMk/>
            <pc:sldMk cId="790975968" sldId="280"/>
            <ac:cxnSpMk id="35" creationId="{F72661F2-8E31-4A15-BA42-ADEE243818B4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1" creationId="{FA223D00-C710-45E6-BB3C-B098152C23BD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2" creationId="{F7D24F4B-F328-4218-B995-C07F92E078B8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3" creationId="{0AC34C87-D326-4A5A-87D0-AFF68C2A69EB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4" creationId="{3953FB64-111C-42F4-89CF-3D65884B1102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5" creationId="{A8021B6B-66E7-4220-91E9-BDA81D881846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7" creationId="{6D170466-4408-4311-A775-6159BF4183FA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8" creationId="{91127AF1-80AA-47FF-A07A-1ED4A7380380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49" creationId="{B71FD139-6F0A-418B-96BC-8D30D119024B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50" creationId="{D0BEEAA8-E664-4FE5-9BE6-5EB23FA3E034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51" creationId="{997A1C6F-FB2E-4FC2-8953-00F7DD168FB5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52" creationId="{C23161BD-9456-470A-ABA5-739CE0EFA374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53" creationId="{1D9B378A-7E0B-4201-80BD-50B267D64208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54" creationId="{3E1879BC-8561-4142-A961-3BE3C7F8E7EF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55" creationId="{C1925333-931C-480E-8449-51AFA89361B0}"/>
          </ac:cxnSpMkLst>
        </pc:cxnChg>
        <pc:cxnChg chg="add del mod">
          <ac:chgData name="Danielle" userId="e2554c37-e717-43a0-ba79-1183ca921ccd" providerId="ADAL" clId="{B08E79B7-ABB0-46FD-AEE3-35550CE5D6AA}" dt="2020-06-01T19:58:48.324" v="1496" actId="478"/>
          <ac:cxnSpMkLst>
            <pc:docMk/>
            <pc:sldMk cId="790975968" sldId="280"/>
            <ac:cxnSpMk id="56" creationId="{54A62312-A35C-44DD-B0AD-543C239AE112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58" creationId="{06D39C91-2D9D-466F-B3A8-5DDE7E8679A9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65" creationId="{8521BD87-8579-4F17-A596-75E9F397B3B4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66" creationId="{7D4B4528-0196-48A2-A302-FFB2C5D895A8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67" creationId="{33C1320B-9C04-4486-A709-095591B6EBEB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68" creationId="{E67EE09A-DABD-431C-8EB2-E144F0C01EE3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69" creationId="{C2F8BFEE-BCE4-464B-B027-4E6A745DCB1E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71" creationId="{0CAAFD75-44EB-45C7-8A7A-0D01FDA75F3D}"/>
          </ac:cxnSpMkLst>
        </pc:cxnChg>
        <pc:cxnChg chg="add mod">
          <ac:chgData name="Danielle" userId="e2554c37-e717-43a0-ba79-1183ca921ccd" providerId="ADAL" clId="{B08E79B7-ABB0-46FD-AEE3-35550CE5D6AA}" dt="2020-06-01T19:58:56.640" v="1499" actId="1076"/>
          <ac:cxnSpMkLst>
            <pc:docMk/>
            <pc:sldMk cId="790975968" sldId="280"/>
            <ac:cxnSpMk id="72" creationId="{E1DF2379-ED1B-44C0-ACB7-FA64A81E9D40}"/>
          </ac:cxnSpMkLst>
        </pc:cxnChg>
        <pc:cxnChg chg="add mod">
          <ac:chgData name="Danielle" userId="e2554c37-e717-43a0-ba79-1183ca921ccd" providerId="ADAL" clId="{B08E79B7-ABB0-46FD-AEE3-35550CE5D6AA}" dt="2020-06-01T20:06:34.224" v="1611" actId="1038"/>
          <ac:cxnSpMkLst>
            <pc:docMk/>
            <pc:sldMk cId="790975968" sldId="280"/>
            <ac:cxnSpMk id="73" creationId="{E344C2FF-3154-460E-81AE-BC1A35ABBF44}"/>
          </ac:cxnSpMkLst>
        </pc:cxnChg>
        <pc:cxnChg chg="add mod">
          <ac:chgData name="Danielle" userId="e2554c37-e717-43a0-ba79-1183ca921ccd" providerId="ADAL" clId="{B08E79B7-ABB0-46FD-AEE3-35550CE5D6AA}" dt="2020-06-01T19:59:17.374" v="1533" actId="1037"/>
          <ac:cxnSpMkLst>
            <pc:docMk/>
            <pc:sldMk cId="790975968" sldId="280"/>
            <ac:cxnSpMk id="74" creationId="{5EB86024-8CCA-4663-B79F-3C8AD9ACC1C6}"/>
          </ac:cxnSpMkLst>
        </pc:cxnChg>
        <pc:cxnChg chg="add mod">
          <ac:chgData name="Danielle" userId="e2554c37-e717-43a0-ba79-1183ca921ccd" providerId="ADAL" clId="{B08E79B7-ABB0-46FD-AEE3-35550CE5D6AA}" dt="2020-06-01T19:59:05.999" v="1515" actId="1037"/>
          <ac:cxnSpMkLst>
            <pc:docMk/>
            <pc:sldMk cId="790975968" sldId="280"/>
            <ac:cxnSpMk id="75" creationId="{DE737724-3334-49E2-9174-B1793034BA0B}"/>
          </ac:cxnSpMkLst>
        </pc:cxnChg>
        <pc:cxnChg chg="add mod">
          <ac:chgData name="Danielle" userId="e2554c37-e717-43a0-ba79-1183ca921ccd" providerId="ADAL" clId="{B08E79B7-ABB0-46FD-AEE3-35550CE5D6AA}" dt="2020-06-01T20:06:29.755" v="1597" actId="1037"/>
          <ac:cxnSpMkLst>
            <pc:docMk/>
            <pc:sldMk cId="790975968" sldId="280"/>
            <ac:cxnSpMk id="76" creationId="{9CA6B638-EEB9-4328-A07D-1869FB968E55}"/>
          </ac:cxnSpMkLst>
        </pc:cxnChg>
        <pc:cxnChg chg="add mod">
          <ac:chgData name="Danielle" userId="e2554c37-e717-43a0-ba79-1183ca921ccd" providerId="ADAL" clId="{B08E79B7-ABB0-46FD-AEE3-35550CE5D6AA}" dt="2020-06-01T20:07:01.753" v="1643" actId="14100"/>
          <ac:cxnSpMkLst>
            <pc:docMk/>
            <pc:sldMk cId="790975968" sldId="280"/>
            <ac:cxnSpMk id="77" creationId="{A0C8F190-6214-4B46-AB29-207886A9BD3A}"/>
          </ac:cxnSpMkLst>
        </pc:cxnChg>
        <pc:cxnChg chg="add mod">
          <ac:chgData name="Danielle" userId="e2554c37-e717-43a0-ba79-1183ca921ccd" providerId="ADAL" clId="{B08E79B7-ABB0-46FD-AEE3-35550CE5D6AA}" dt="2020-06-01T20:06:54.430" v="1641" actId="14100"/>
          <ac:cxnSpMkLst>
            <pc:docMk/>
            <pc:sldMk cId="790975968" sldId="280"/>
            <ac:cxnSpMk id="78" creationId="{863E792F-B7F3-41BF-A81B-0581A20D5CBC}"/>
          </ac:cxnSpMkLst>
        </pc:cxnChg>
        <pc:cxnChg chg="add mod">
          <ac:chgData name="Danielle" userId="e2554c37-e717-43a0-ba79-1183ca921ccd" providerId="ADAL" clId="{B08E79B7-ABB0-46FD-AEE3-35550CE5D6AA}" dt="2020-06-01T20:06:57.712" v="1642" actId="14100"/>
          <ac:cxnSpMkLst>
            <pc:docMk/>
            <pc:sldMk cId="790975968" sldId="280"/>
            <ac:cxnSpMk id="79" creationId="{86DADC51-B52C-4B08-86A9-81DB9AA15F99}"/>
          </ac:cxnSpMkLst>
        </pc:cxnChg>
        <pc:cxnChg chg="add mod">
          <ac:chgData name="Danielle" userId="e2554c37-e717-43a0-ba79-1183ca921ccd" providerId="ADAL" clId="{B08E79B7-ABB0-46FD-AEE3-35550CE5D6AA}" dt="2020-06-01T20:06:40.862" v="1627" actId="14100"/>
          <ac:cxnSpMkLst>
            <pc:docMk/>
            <pc:sldMk cId="790975968" sldId="280"/>
            <ac:cxnSpMk id="80" creationId="{3C10992B-867A-4E3D-BF7E-FA32174FEE4B}"/>
          </ac:cxnSpMkLst>
        </pc:cxnChg>
      </pc:sldChg>
      <pc:sldChg chg="addSp modSp add mod modAnim">
        <pc:chgData name="Danielle" userId="e2554c37-e717-43a0-ba79-1183ca921ccd" providerId="ADAL" clId="{B08E79B7-ABB0-46FD-AEE3-35550CE5D6AA}" dt="2020-06-01T20:22:54.903" v="2052"/>
        <pc:sldMkLst>
          <pc:docMk/>
          <pc:sldMk cId="2173902197" sldId="280"/>
        </pc:sldMkLst>
        <pc:spChg chg="mod">
          <ac:chgData name="Danielle" userId="e2554c37-e717-43a0-ba79-1183ca921ccd" providerId="ADAL" clId="{B08E79B7-ABB0-46FD-AEE3-35550CE5D6AA}" dt="2020-06-01T20:21:52.255" v="2045" actId="6549"/>
          <ac:spMkLst>
            <pc:docMk/>
            <pc:sldMk cId="2173902197" sldId="280"/>
            <ac:spMk id="2" creationId="{E1A06315-4EF2-4BD4-BC4A-C98F1B9C0D6C}"/>
          </ac:spMkLst>
        </pc:spChg>
        <pc:spChg chg="add mod">
          <ac:chgData name="Danielle" userId="e2554c37-e717-43a0-ba79-1183ca921ccd" providerId="ADAL" clId="{B08E79B7-ABB0-46FD-AEE3-35550CE5D6AA}" dt="2020-06-01T20:20:13.422" v="1988" actId="122"/>
          <ac:spMkLst>
            <pc:docMk/>
            <pc:sldMk cId="2173902197" sldId="280"/>
            <ac:spMk id="4" creationId="{714B245E-DA34-4178-8DD8-7E90EA239A25}"/>
          </ac:spMkLst>
        </pc:spChg>
        <pc:spChg chg="add mod">
          <ac:chgData name="Danielle" userId="e2554c37-e717-43a0-ba79-1183ca921ccd" providerId="ADAL" clId="{B08E79B7-ABB0-46FD-AEE3-35550CE5D6AA}" dt="2020-06-01T20:20:13.422" v="1988" actId="122"/>
          <ac:spMkLst>
            <pc:docMk/>
            <pc:sldMk cId="2173902197" sldId="280"/>
            <ac:spMk id="5" creationId="{3F721FD3-5EDE-4634-B57F-D497F9FFB5BE}"/>
          </ac:spMkLst>
        </pc:spChg>
        <pc:spChg chg="add mod">
          <ac:chgData name="Danielle" userId="e2554c37-e717-43a0-ba79-1183ca921ccd" providerId="ADAL" clId="{B08E79B7-ABB0-46FD-AEE3-35550CE5D6AA}" dt="2020-06-01T20:20:48.070" v="2005" actId="6549"/>
          <ac:spMkLst>
            <pc:docMk/>
            <pc:sldMk cId="2173902197" sldId="280"/>
            <ac:spMk id="10" creationId="{60CDE583-D7C5-42AB-A10B-499D3B87A08F}"/>
          </ac:spMkLst>
        </pc:spChg>
        <pc:spChg chg="add mod">
          <ac:chgData name="Danielle" userId="e2554c37-e717-43a0-ba79-1183ca921ccd" providerId="ADAL" clId="{B08E79B7-ABB0-46FD-AEE3-35550CE5D6AA}" dt="2020-06-01T20:21:30.318" v="2034" actId="20577"/>
          <ac:spMkLst>
            <pc:docMk/>
            <pc:sldMk cId="2173902197" sldId="280"/>
            <ac:spMk id="13" creationId="{A8E764FD-2B56-418A-A5CE-197642A2C6B8}"/>
          </ac:spMkLst>
        </pc:spChg>
        <pc:spChg chg="add mod">
          <ac:chgData name="Danielle" userId="e2554c37-e717-43a0-ba79-1183ca921ccd" providerId="ADAL" clId="{B08E79B7-ABB0-46FD-AEE3-35550CE5D6AA}" dt="2020-06-01T20:21:46.930" v="2043" actId="20577"/>
          <ac:spMkLst>
            <pc:docMk/>
            <pc:sldMk cId="2173902197" sldId="280"/>
            <ac:spMk id="20" creationId="{9B1746ED-6431-42B6-9183-DCF4AAB877A3}"/>
          </ac:spMkLst>
        </pc:spChg>
        <pc:picChg chg="add mod">
          <ac:chgData name="Danielle" userId="e2554c37-e717-43a0-ba79-1183ca921ccd" providerId="ADAL" clId="{B08E79B7-ABB0-46FD-AEE3-35550CE5D6AA}" dt="2020-06-01T20:19:09.136" v="1965" actId="14100"/>
          <ac:picMkLst>
            <pc:docMk/>
            <pc:sldMk cId="2173902197" sldId="280"/>
            <ac:picMk id="3" creationId="{38D505A8-FB98-4E91-BFA0-66D9A77D4AF7}"/>
          </ac:picMkLst>
        </pc:picChg>
        <pc:cxnChg chg="add mod">
          <ac:chgData name="Danielle" userId="e2554c37-e717-43a0-ba79-1183ca921ccd" providerId="ADAL" clId="{B08E79B7-ABB0-46FD-AEE3-35550CE5D6AA}" dt="2020-06-01T20:20:21.971" v="1990" actId="13822"/>
          <ac:cxnSpMkLst>
            <pc:docMk/>
            <pc:sldMk cId="2173902197" sldId="280"/>
            <ac:cxnSpMk id="7" creationId="{BF8CF691-54F0-4CFE-8C12-66F08057EF0D}"/>
          </ac:cxnSpMkLst>
        </pc:cxnChg>
        <pc:cxnChg chg="add mod">
          <ac:chgData name="Danielle" userId="e2554c37-e717-43a0-ba79-1183ca921ccd" providerId="ADAL" clId="{B08E79B7-ABB0-46FD-AEE3-35550CE5D6AA}" dt="2020-06-01T20:20:30.483" v="1992" actId="13822"/>
          <ac:cxnSpMkLst>
            <pc:docMk/>
            <pc:sldMk cId="2173902197" sldId="280"/>
            <ac:cxnSpMk id="9" creationId="{9D5DFA1C-41BD-4D9F-84A1-3FD98201F507}"/>
          </ac:cxnSpMkLst>
        </pc:cxnChg>
        <pc:cxnChg chg="add mod">
          <ac:chgData name="Danielle" userId="e2554c37-e717-43a0-ba79-1183ca921ccd" providerId="ADAL" clId="{B08E79B7-ABB0-46FD-AEE3-35550CE5D6AA}" dt="2020-06-01T20:21:20.561" v="2014" actId="14100"/>
          <ac:cxnSpMkLst>
            <pc:docMk/>
            <pc:sldMk cId="2173902197" sldId="280"/>
            <ac:cxnSpMk id="11" creationId="{DB85342A-C321-4C3F-BB41-0F34E3DE125B}"/>
          </ac:cxnSpMkLst>
        </pc:cxnChg>
        <pc:cxnChg chg="add mod">
          <ac:chgData name="Danielle" userId="e2554c37-e717-43a0-ba79-1183ca921ccd" providerId="ADAL" clId="{B08E79B7-ABB0-46FD-AEE3-35550CE5D6AA}" dt="2020-06-01T20:21:31.863" v="2035" actId="14100"/>
          <ac:cxnSpMkLst>
            <pc:docMk/>
            <pc:sldMk cId="2173902197" sldId="280"/>
            <ac:cxnSpMk id="14" creationId="{C39AC7DB-23A5-4835-9DA2-B3752C43F7CA}"/>
          </ac:cxnSpMkLst>
        </pc:cxnChg>
        <pc:cxnChg chg="add mod">
          <ac:chgData name="Danielle" userId="e2554c37-e717-43a0-ba79-1183ca921ccd" providerId="ADAL" clId="{B08E79B7-ABB0-46FD-AEE3-35550CE5D6AA}" dt="2020-06-01T20:21:50.792" v="2044" actId="14100"/>
          <ac:cxnSpMkLst>
            <pc:docMk/>
            <pc:sldMk cId="2173902197" sldId="280"/>
            <ac:cxnSpMk id="21" creationId="{21E0C6FF-7AE7-44A3-B927-DC0E9A81ED8C}"/>
          </ac:cxnSpMkLst>
        </pc:cxnChg>
      </pc:sldChg>
      <pc:sldMasterChg chg="modSp modSldLayout">
        <pc:chgData name="Danielle" userId="e2554c37-e717-43a0-ba79-1183ca921ccd" providerId="ADAL" clId="{B08E79B7-ABB0-46FD-AEE3-35550CE5D6AA}" dt="2020-06-01T14:55:46.525" v="3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B08E79B7-ABB0-46FD-AEE3-35550CE5D6AA}" dt="2020-06-01T14:55:41.145" v="2" actId="2711"/>
          <ac:spMkLst>
            <pc:docMk/>
            <pc:sldMasterMk cId="3484405657" sldId="2147483648"/>
            <ac:spMk id="9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5:41.145" v="2" actId="2711"/>
          <ac:spMkLst>
            <pc:docMk/>
            <pc:sldMasterMk cId="3484405657" sldId="2147483648"/>
            <ac:spMk id="18" creationId="{00000000-0000-0000-0000-000000000000}"/>
          </ac:spMkLst>
        </pc:spChg>
        <pc:picChg chg="mod">
          <ac:chgData name="Danielle" userId="e2554c37-e717-43a0-ba79-1183ca921ccd" providerId="ADAL" clId="{B08E79B7-ABB0-46FD-AEE3-35550CE5D6AA}" dt="2020-06-01T14:55:41.145" v="2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41.145" v="2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41.145" v="2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41.145" v="2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41.145" v="2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B08E79B7-ABB0-46FD-AEE3-35550CE5D6AA}" dt="2020-06-01T14:55:46.525" v="3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B08E79B7-ABB0-46FD-AEE3-35550CE5D6AA}" dt="2020-06-01T14:55:46.525" v="3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 delSldLayout modSldLayout">
        <pc:chgData name="Danielle" userId="e2554c37-e717-43a0-ba79-1183ca921ccd" providerId="ADAL" clId="{B08E79B7-ABB0-46FD-AEE3-35550CE5D6AA}" dt="2020-06-01T14:57:14.819" v="17" actId="103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B08E79B7-ABB0-46FD-AEE3-35550CE5D6AA}" dt="2020-06-01T14:55:52.103" v="4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5:52.103" v="4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5:52.103" v="4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6:03.758" v="6" actId="14100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B08E79B7-ABB0-46FD-AEE3-35550CE5D6AA}" dt="2020-06-01T14:55:52.103" v="4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B08E79B7-ABB0-46FD-AEE3-35550CE5D6AA}" dt="2020-06-01T14:55:52.103" v="4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52.103" v="4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52.103" v="4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52.103" v="4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52.103" v="4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52.103" v="4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B08E79B7-ABB0-46FD-AEE3-35550CE5D6AA}" dt="2020-06-01T14:55:52.103" v="4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B08E79B7-ABB0-46FD-AEE3-35550CE5D6AA}" dt="2020-06-01T14:57:09.101" v="14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B08E79B7-ABB0-46FD-AEE3-35550CE5D6AA}" dt="2020-06-01T14:57:04.209" v="9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B08E79B7-ABB0-46FD-AEE3-35550CE5D6AA}" dt="2020-06-01T14:57:04.209" v="9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B08E79B7-ABB0-46FD-AEE3-35550CE5D6AA}" dt="2020-06-01T14:57:09.101" v="14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B08E79B7-ABB0-46FD-AEE3-35550CE5D6AA}" dt="2020-06-01T14:57:06.878" v="12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B08E79B7-ABB0-46FD-AEE3-35550CE5D6AA}" dt="2020-06-01T14:57:04.209" v="9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B08E79B7-ABB0-46FD-AEE3-35550CE5D6AA}" dt="2020-06-01T14:57:04.209" v="9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B08E79B7-ABB0-46FD-AEE3-35550CE5D6AA}" dt="2020-06-01T14:57:04.209" v="9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B08E79B7-ABB0-46FD-AEE3-35550CE5D6AA}" dt="2020-06-01T14:57:04.209" v="9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B08E79B7-ABB0-46FD-AEE3-35550CE5D6AA}" dt="2020-06-01T14:57:04.209" v="9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B08E79B7-ABB0-46FD-AEE3-35550CE5D6AA}" dt="2020-06-01T14:57:14.819" v="17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B08E79B7-ABB0-46FD-AEE3-35550CE5D6AA}" dt="2020-06-01T14:57:14.819" v="17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B08E79B7-ABB0-46FD-AEE3-35550CE5D6AA}" dt="2020-06-01T14:57:14.819" v="17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B08E79B7-ABB0-46FD-AEE3-35550CE5D6AA}" dt="2020-06-01T14:56:54.664" v="7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B08E79B7-ABB0-46FD-AEE3-35550CE5D6AA}" dt="2020-06-01T14:56:54.664" v="7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B08E79B7-ABB0-46FD-AEE3-35550CE5D6AA}" dt="2020-06-01T14:55:27.765" v="0" actId="478"/>
          <pc:sldLayoutMkLst>
            <pc:docMk/>
            <pc:sldMasterMk cId="2492940549" sldId="2147483650"/>
            <pc:sldLayoutMk cId="26098510" sldId="2147483666"/>
          </pc:sldLayoutMkLst>
          <pc:spChg chg="del">
            <ac:chgData name="Danielle" userId="e2554c37-e717-43a0-ba79-1183ca921ccd" providerId="ADAL" clId="{B08E79B7-ABB0-46FD-AEE3-35550CE5D6AA}" dt="2020-06-01T14:55:27.765" v="0" actId="478"/>
            <ac:spMkLst>
              <pc:docMk/>
              <pc:sldMasterMk cId="2492940549" sldId="2147483650"/>
              <pc:sldLayoutMk cId="26098510" sldId="2147483666"/>
              <ac:spMk id="2" creationId="{00000000-0000-0000-0000-000000000000}"/>
            </ac:spMkLst>
          </pc:spChg>
          <pc:spChg chg="del">
            <ac:chgData name="Danielle" userId="e2554c37-e717-43a0-ba79-1183ca921ccd" providerId="ADAL" clId="{B08E79B7-ABB0-46FD-AEE3-35550CE5D6AA}" dt="2020-06-01T14:55:27.765" v="0" actId="478"/>
            <ac:spMkLst>
              <pc:docMk/>
              <pc:sldMasterMk cId="2492940549" sldId="2147483650"/>
              <pc:sldLayoutMk cId="26098510" sldId="2147483666"/>
              <ac:spMk id="3" creationId="{00000000-0000-0000-0000-000000000000}"/>
            </ac:spMkLst>
          </pc:spChg>
          <pc:spChg chg="del">
            <ac:chgData name="Danielle" userId="e2554c37-e717-43a0-ba79-1183ca921ccd" providerId="ADAL" clId="{B08E79B7-ABB0-46FD-AEE3-35550CE5D6AA}" dt="2020-06-01T14:55:27.765" v="0" actId="478"/>
            <ac:spMkLst>
              <pc:docMk/>
              <pc:sldMasterMk cId="2492940549" sldId="2147483650"/>
              <pc:sldLayoutMk cId="26098510" sldId="2147483666"/>
              <ac:spMk id="4" creationId="{00000000-0000-0000-0000-000000000000}"/>
            </ac:spMkLst>
          </pc:spChg>
          <pc:spChg chg="del">
            <ac:chgData name="Danielle" userId="e2554c37-e717-43a0-ba79-1183ca921ccd" providerId="ADAL" clId="{B08E79B7-ABB0-46FD-AEE3-35550CE5D6AA}" dt="2020-06-01T14:55:27.765" v="0" actId="478"/>
            <ac:spMkLst>
              <pc:docMk/>
              <pc:sldMasterMk cId="2492940549" sldId="2147483650"/>
              <pc:sldLayoutMk cId="26098510" sldId="2147483666"/>
              <ac:spMk id="5" creationId="{00000000-0000-0000-0000-000000000000}"/>
            </ac:spMkLst>
          </pc:spChg>
          <pc:spChg chg="del">
            <ac:chgData name="Danielle" userId="e2554c37-e717-43a0-ba79-1183ca921ccd" providerId="ADAL" clId="{B08E79B7-ABB0-46FD-AEE3-35550CE5D6AA}" dt="2020-06-01T14:55:27.765" v="0" actId="478"/>
            <ac:spMkLst>
              <pc:docMk/>
              <pc:sldMasterMk cId="2492940549" sldId="2147483650"/>
              <pc:sldLayoutMk cId="26098510" sldId="2147483666"/>
              <ac:spMk id="6" creationId="{00000000-0000-0000-0000-000000000000}"/>
            </ac:spMkLst>
          </pc:spChg>
        </pc:sldLayoutChg>
        <pc:sldLayoutChg chg="del">
          <pc:chgData name="Danielle" userId="e2554c37-e717-43a0-ba79-1183ca921ccd" providerId="ADAL" clId="{B08E79B7-ABB0-46FD-AEE3-35550CE5D6AA}" dt="2020-06-01T14:55:30.551" v="1" actId="2696"/>
          <pc:sldLayoutMkLst>
            <pc:docMk/>
            <pc:sldMasterMk cId="2492940549" sldId="2147483650"/>
            <pc:sldLayoutMk cId="319382684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D0CAB0-9B18-44E3-9D2E-62E17D4A6C26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0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C1ABCA-D73D-4022-8C1C-00C0699F7AE1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7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D0CAB0-9B18-44E3-9D2E-62E17D4A6C26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D0CAB0-9B18-44E3-9D2E-62E17D4A6C26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3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C1ABCA-D73D-4022-8C1C-00C0699F7AE1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D0CAB0-9B18-44E3-9D2E-62E17D4A6C26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D0CAB0-9B18-44E3-9D2E-62E17D4A6C26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77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10 October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Cumulative Frequency Graphs and Box Plots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Saturday, 10 October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0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Cumulative Frequency Graphs and Box Plots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70901" y="5949281"/>
            <a:ext cx="6883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Cumulative, frequency, box plot, median, upper/lower quartile, inter-quartile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range, minimum, maximum, draw, interpret, compare, estimate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draw a cumulative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frequency graph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interpret cumulative frequency graphs.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compare data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from cumulative frequency graphs and box plots.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82wottes4t5633w/Video%203.mpg?dl=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gydq6aqjp3uhqfm/Video%201.mpg?dl=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j6o8z0s27c8i1lf/Video%202.mpg?dl=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1" y="1539125"/>
            <a:ext cx="59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7826" y="2568380"/>
            <a:ext cx="4572001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4219" indent="-384219">
              <a:buFont typeface="Calibri" pitchFamily="34" charset="0"/>
              <a:buAutoNum type="alphaLcParenR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1, 6, 5, 3, 8, 5, 4</a:t>
            </a:r>
          </a:p>
          <a:p>
            <a:pPr marL="384219" indent="-384219">
              <a:buFont typeface="Calibri" pitchFamily="34" charset="0"/>
              <a:buAutoNum type="alphaLcParenR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219" indent="-384219">
              <a:buFont typeface="Calibri" pitchFamily="34" charset="0"/>
              <a:buAutoNum type="alphaLcParenR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11, 15, 17, 12, 19</a:t>
            </a:r>
          </a:p>
          <a:p>
            <a:pPr marL="384219" indent="-384219">
              <a:buFont typeface="Calibri" pitchFamily="34" charset="0"/>
              <a:buAutoNum type="alphaLcParenR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219" indent="-384219">
              <a:buFont typeface="Calibri" pitchFamily="34" charset="0"/>
              <a:buAutoNum type="alphaLcParenR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99, 95, 96, 95, 95</a:t>
            </a:r>
          </a:p>
          <a:p>
            <a:pPr marL="384219" indent="-384219">
              <a:buFont typeface="Calibri" pitchFamily="34" charset="0"/>
              <a:buAutoNum type="alphaLcParenR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219" indent="-384219">
              <a:buFont typeface="Calibri" pitchFamily="34" charset="0"/>
              <a:buAutoNum type="alphaLcParenR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72, 78, 54, 54, 64, 66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6" y="202192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the medians of these sets of data: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6216" y="2568379"/>
            <a:ext cx="9361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95</a:t>
            </a: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65</a:t>
            </a:r>
          </a:p>
        </p:txBody>
      </p:sp>
    </p:spTree>
    <p:extLst>
      <p:ext uri="{BB962C8B-B14F-4D97-AF65-F5344CB8AC3E}">
        <p14:creationId xmlns:p14="http://schemas.microsoft.com/office/powerpoint/2010/main" val="32303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7B8672-2923-467C-9749-6A3BF67C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64" y="3836006"/>
            <a:ext cx="3450635" cy="22313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8B614-0410-455C-8C0D-2E703F0ECF85}"/>
              </a:ext>
            </a:extLst>
          </p:cNvPr>
          <p:cNvSpPr/>
          <p:nvPr/>
        </p:nvSpPr>
        <p:spPr>
          <a:xfrm>
            <a:off x="251520" y="112474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table below shows the number of minutes 80 students were late for their maths lessons in the autumn term.</a:t>
            </a:r>
          </a:p>
          <a:p>
            <a:pPr marL="342900" indent="-342900">
              <a:buAutoNum type="alphaLcParenR"/>
            </a:pPr>
            <a:r>
              <a:rPr lang="en-GB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Draw a cumulative frequency diagram of the data.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it to find the median, lower quartile, upper quartile and interquartile range.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box plot assuming a minimum time of 0 minutes and a maximum of 25 minutes.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7188-B6AF-42BF-9D38-C8BF47C54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29" y="3486488"/>
            <a:ext cx="3903713" cy="29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 descr="Graph Paper Loose A4 75gsm, Pack of 500 - 100103410">
            <a:extLst>
              <a:ext uri="{FF2B5EF4-FFF2-40B4-BE49-F238E27FC236}">
                <a16:creationId xmlns:a16="http://schemas.microsoft.com/office/drawing/2014/main" id="{2E53353F-A124-4A24-BCAB-1E44AB307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t="59408" r="35765" b="11151"/>
          <a:stretch/>
        </p:blipFill>
        <p:spPr bwMode="auto">
          <a:xfrm>
            <a:off x="467543" y="1556792"/>
            <a:ext cx="6552729" cy="49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56671A-6335-4AE8-AE27-6D31EB6D6DAC}"/>
              </a:ext>
            </a:extLst>
          </p:cNvPr>
          <p:cNvSpPr/>
          <p:nvPr/>
        </p:nvSpPr>
        <p:spPr>
          <a:xfrm>
            <a:off x="1180531" y="1844824"/>
            <a:ext cx="5049672" cy="4011038"/>
          </a:xfrm>
          <a:custGeom>
            <a:avLst/>
            <a:gdLst>
              <a:gd name="connsiteX0" fmla="*/ 0 w 5049672"/>
              <a:gd name="connsiteY0" fmla="*/ 4071992 h 4071992"/>
              <a:gd name="connsiteX1" fmla="*/ 1044054 w 5049672"/>
              <a:gd name="connsiteY1" fmla="*/ 3587497 h 4071992"/>
              <a:gd name="connsiteX2" fmla="*/ 2047165 w 5049672"/>
              <a:gd name="connsiteY2" fmla="*/ 2823222 h 4071992"/>
              <a:gd name="connsiteX3" fmla="*/ 3043451 w 5049672"/>
              <a:gd name="connsiteY3" fmla="*/ 1294673 h 4071992"/>
              <a:gd name="connsiteX4" fmla="*/ 4032914 w 5049672"/>
              <a:gd name="connsiteY4" fmla="*/ 168732 h 4071992"/>
              <a:gd name="connsiteX5" fmla="*/ 5049672 w 5049672"/>
              <a:gd name="connsiteY5" fmla="*/ 25431 h 407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672" h="4071992">
                <a:moveTo>
                  <a:pt x="0" y="4071992"/>
                </a:moveTo>
                <a:cubicBezTo>
                  <a:pt x="351430" y="3933808"/>
                  <a:pt x="702860" y="3795625"/>
                  <a:pt x="1044054" y="3587497"/>
                </a:cubicBezTo>
                <a:cubicBezTo>
                  <a:pt x="1385248" y="3379369"/>
                  <a:pt x="1713932" y="3205359"/>
                  <a:pt x="2047165" y="2823222"/>
                </a:cubicBezTo>
                <a:cubicBezTo>
                  <a:pt x="2380398" y="2441085"/>
                  <a:pt x="2712493" y="1737088"/>
                  <a:pt x="3043451" y="1294673"/>
                </a:cubicBezTo>
                <a:cubicBezTo>
                  <a:pt x="3374409" y="852258"/>
                  <a:pt x="3698544" y="380272"/>
                  <a:pt x="4032914" y="168732"/>
                </a:cubicBezTo>
                <a:cubicBezTo>
                  <a:pt x="4367284" y="-42808"/>
                  <a:pt x="4708478" y="-8689"/>
                  <a:pt x="5049672" y="254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08E07E-023D-4E1E-BD95-7D2B706CED79}"/>
              </a:ext>
            </a:extLst>
          </p:cNvPr>
          <p:cNvCxnSpPr/>
          <p:nvPr/>
        </p:nvCxnSpPr>
        <p:spPr>
          <a:xfrm flipV="1">
            <a:off x="1187624" y="1628800"/>
            <a:ext cx="0" cy="4248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3EE5FF-D480-4015-881E-FF78FAB593C8}"/>
              </a:ext>
            </a:extLst>
          </p:cNvPr>
          <p:cNvCxnSpPr/>
          <p:nvPr/>
        </p:nvCxnSpPr>
        <p:spPr>
          <a:xfrm>
            <a:off x="1187624" y="5877272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1">
            <a:extLst>
              <a:ext uri="{FF2B5EF4-FFF2-40B4-BE49-F238E27FC236}">
                <a16:creationId xmlns:a16="http://schemas.microsoft.com/office/drawing/2014/main" id="{872F39DD-6001-48E1-919A-D54C6B7C700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36522" y="2360858"/>
            <a:ext cx="1915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1E103385-1AC4-4824-8B97-D66D5EE2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6" y="4715271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3">
            <a:extLst>
              <a:ext uri="{FF2B5EF4-FFF2-40B4-BE49-F238E27FC236}">
                <a16:creationId xmlns:a16="http://schemas.microsoft.com/office/drawing/2014/main" id="{476A0223-F192-4E17-9942-6143335E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42" y="370715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AACAFD2F-5089-4E57-A0D7-2366A40B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6" y="2704538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FAF4B615-93D8-4D30-A7C4-20ACF8AF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6" y="1690935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16">
            <a:extLst>
              <a:ext uri="{FF2B5EF4-FFF2-40B4-BE49-F238E27FC236}">
                <a16:creationId xmlns:a16="http://schemas.microsoft.com/office/drawing/2014/main" id="{417167F7-31BC-4488-8DF4-E83045FA4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712" y="4869160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17">
            <a:extLst>
              <a:ext uri="{FF2B5EF4-FFF2-40B4-BE49-F238E27FC236}">
                <a16:creationId xmlns:a16="http://schemas.microsoft.com/office/drawing/2014/main" id="{09CB3EE2-1856-4BE8-881E-2EBA96802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267" y="3861048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18">
            <a:extLst>
              <a:ext uri="{FF2B5EF4-FFF2-40B4-BE49-F238E27FC236}">
                <a16:creationId xmlns:a16="http://schemas.microsoft.com/office/drawing/2014/main" id="{45DE781A-E071-40B3-AABF-BA2AF7971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269" y="2858549"/>
            <a:ext cx="1079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Line 19">
            <a:extLst>
              <a:ext uri="{FF2B5EF4-FFF2-40B4-BE49-F238E27FC236}">
                <a16:creationId xmlns:a16="http://schemas.microsoft.com/office/drawing/2014/main" id="{630F7077-0FAA-446D-9800-802C206EB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267" y="1844824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89F968BC-8626-4653-85DC-8776F915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597541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100680B1-84D6-4E5D-87B0-9DAE931B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339" y="596925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69466A1B-E27A-4239-AE0A-D1A4001EE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241" y="5967363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8">
            <a:extLst>
              <a:ext uri="{FF2B5EF4-FFF2-40B4-BE49-F238E27FC236}">
                <a16:creationId xmlns:a16="http://schemas.microsoft.com/office/drawing/2014/main" id="{464444E9-459B-49FC-AF01-6E8708D7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098" y="5973674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2D3D036D-AA6F-4B3F-9417-D469DF3BC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571" y="5964708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0">
                <a:extLst>
                  <a:ext uri="{FF2B5EF4-FFF2-40B4-BE49-F238E27FC236}">
                    <a16:creationId xmlns:a16="http://schemas.microsoft.com/office/drawing/2014/main" id="{5EFA2081-38CA-4A9F-869A-8100506CC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4123" y="6093296"/>
                <a:ext cx="68756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 Box 10">
                <a:extLst>
                  <a:ext uri="{FF2B5EF4-FFF2-40B4-BE49-F238E27FC236}">
                    <a16:creationId xmlns:a16="http://schemas.microsoft.com/office/drawing/2014/main" id="{5EFA2081-38CA-4A9F-869A-8100506CC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4123" y="6093296"/>
                <a:ext cx="687561" cy="307777"/>
              </a:xfrm>
              <a:prstGeom prst="rect">
                <a:avLst/>
              </a:prstGeom>
              <a:blipFill>
                <a:blip r:embed="rId4"/>
                <a:stretch>
                  <a:fillRect t="-4000" r="-3571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55CD0B-D495-474A-AA20-5C089B3D8B65}"/>
              </a:ext>
            </a:extLst>
          </p:cNvPr>
          <p:cNvCxnSpPr/>
          <p:nvPr/>
        </p:nvCxnSpPr>
        <p:spPr>
          <a:xfrm>
            <a:off x="2195736" y="587727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F02EC67-13DF-462D-93E7-8DF43E4AD968}"/>
              </a:ext>
            </a:extLst>
          </p:cNvPr>
          <p:cNvCxnSpPr/>
          <p:nvPr/>
        </p:nvCxnSpPr>
        <p:spPr>
          <a:xfrm>
            <a:off x="3227246" y="587727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FA61EB-9576-4AE3-9570-069B750ACA77}"/>
              </a:ext>
            </a:extLst>
          </p:cNvPr>
          <p:cNvCxnSpPr/>
          <p:nvPr/>
        </p:nvCxnSpPr>
        <p:spPr>
          <a:xfrm>
            <a:off x="4211960" y="587727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46BCA4-C2D4-41CB-BFD3-F723F04CA1A1}"/>
              </a:ext>
            </a:extLst>
          </p:cNvPr>
          <p:cNvCxnSpPr/>
          <p:nvPr/>
        </p:nvCxnSpPr>
        <p:spPr>
          <a:xfrm>
            <a:off x="5220072" y="5880017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5CD6EDE-91D0-4122-8AF9-8F4047DA4525}"/>
              </a:ext>
            </a:extLst>
          </p:cNvPr>
          <p:cNvCxnSpPr/>
          <p:nvPr/>
        </p:nvCxnSpPr>
        <p:spPr>
          <a:xfrm>
            <a:off x="6238815" y="5878205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6DEFD-6352-49D2-8993-DD61223A7AA4}"/>
                  </a:ext>
                </a:extLst>
              </p:cNvPr>
              <p:cNvSpPr txBox="1"/>
              <p:nvPr/>
            </p:nvSpPr>
            <p:spPr>
              <a:xfrm>
                <a:off x="2013171" y="5188551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6DEFD-6352-49D2-8993-DD61223A7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71" y="5188551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DCB040-1BCB-48D9-A618-90EDA8853E64}"/>
                  </a:ext>
                </a:extLst>
              </p:cNvPr>
              <p:cNvSpPr txBox="1"/>
              <p:nvPr/>
            </p:nvSpPr>
            <p:spPr>
              <a:xfrm>
                <a:off x="3015103" y="442782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DCB040-1BCB-48D9-A618-90EDA8853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03" y="4427820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5D2A85-726A-4C92-A493-4E05A5CE8A7D}"/>
                  </a:ext>
                </a:extLst>
              </p:cNvPr>
              <p:cNvSpPr txBox="1"/>
              <p:nvPr/>
            </p:nvSpPr>
            <p:spPr>
              <a:xfrm>
                <a:off x="4010623" y="292494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5D2A85-726A-4C92-A493-4E05A5CE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23" y="2924944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F27AF7-975D-4C05-963F-978E05F50A78}"/>
                  </a:ext>
                </a:extLst>
              </p:cNvPr>
              <p:cNvSpPr txBox="1"/>
              <p:nvPr/>
            </p:nvSpPr>
            <p:spPr>
              <a:xfrm>
                <a:off x="5014480" y="181404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F27AF7-975D-4C05-963F-978E05F5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80" y="181404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093B75-578B-4E51-81EA-0473056A1EDF}"/>
                  </a:ext>
                </a:extLst>
              </p:cNvPr>
              <p:cNvSpPr txBox="1"/>
              <p:nvPr/>
            </p:nvSpPr>
            <p:spPr>
              <a:xfrm>
                <a:off x="6027953" y="166015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093B75-578B-4E51-81EA-0473056A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53" y="1660157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F8089B-D1D6-42E3-9622-911342AD0D2D}"/>
              </a:ext>
            </a:extLst>
          </p:cNvPr>
          <p:cNvSpPr txBox="1"/>
          <p:nvPr/>
        </p:nvSpPr>
        <p:spPr>
          <a:xfrm>
            <a:off x="6516216" y="2636912"/>
            <a:ext cx="2232248" cy="28007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Median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12.5 minutes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quartile  9 minutes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Upper quartile  16 minutes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Interquartile range  16 – 9 = 7 minutes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6A431C-B841-4315-9DEA-D7159078F992}"/>
              </a:ext>
            </a:extLst>
          </p:cNvPr>
          <p:cNvCxnSpPr>
            <a:cxnSpLocks/>
          </p:cNvCxnSpPr>
          <p:nvPr/>
        </p:nvCxnSpPr>
        <p:spPr>
          <a:xfrm>
            <a:off x="1187624" y="3861048"/>
            <a:ext cx="25488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FC3059B-34AC-4077-A171-ADD0A9DB441E}"/>
              </a:ext>
            </a:extLst>
          </p:cNvPr>
          <p:cNvCxnSpPr>
            <a:cxnSpLocks/>
          </p:cNvCxnSpPr>
          <p:nvPr/>
        </p:nvCxnSpPr>
        <p:spPr>
          <a:xfrm flipV="1">
            <a:off x="3707904" y="3861048"/>
            <a:ext cx="1" cy="1994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61E4AB-F19B-44B7-900E-9141D2005BB0}"/>
              </a:ext>
            </a:extLst>
          </p:cNvPr>
          <p:cNvCxnSpPr>
            <a:cxnSpLocks/>
          </p:cNvCxnSpPr>
          <p:nvPr/>
        </p:nvCxnSpPr>
        <p:spPr>
          <a:xfrm>
            <a:off x="1196255" y="4869160"/>
            <a:ext cx="17924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565B24-F68D-41A5-9A88-C08507BA47CD}"/>
              </a:ext>
            </a:extLst>
          </p:cNvPr>
          <p:cNvCxnSpPr>
            <a:cxnSpLocks/>
          </p:cNvCxnSpPr>
          <p:nvPr/>
        </p:nvCxnSpPr>
        <p:spPr>
          <a:xfrm flipV="1">
            <a:off x="3012130" y="4869160"/>
            <a:ext cx="0" cy="9867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9D79E43-E9C9-43A9-9217-47CA85B51300}"/>
              </a:ext>
            </a:extLst>
          </p:cNvPr>
          <p:cNvCxnSpPr>
            <a:cxnSpLocks/>
          </p:cNvCxnSpPr>
          <p:nvPr/>
        </p:nvCxnSpPr>
        <p:spPr>
          <a:xfrm>
            <a:off x="1182422" y="2868910"/>
            <a:ext cx="32384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E22F5E-F4E3-4930-89D3-157A718AC056}"/>
              </a:ext>
            </a:extLst>
          </p:cNvPr>
          <p:cNvCxnSpPr>
            <a:cxnSpLocks/>
          </p:cNvCxnSpPr>
          <p:nvPr/>
        </p:nvCxnSpPr>
        <p:spPr>
          <a:xfrm flipV="1">
            <a:off x="4420892" y="2852936"/>
            <a:ext cx="0" cy="30029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Box 5">
            <a:extLst>
              <a:ext uri="{FF2B5EF4-FFF2-40B4-BE49-F238E27FC236}">
                <a16:creationId xmlns:a16="http://schemas.microsoft.com/office/drawing/2014/main" id="{7C64B68A-6D38-47F9-B1F7-616C996B6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598" y="59578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221E2E5-CDF4-474B-944A-D63BB1D7FD4E}"/>
              </a:ext>
            </a:extLst>
          </p:cNvPr>
          <p:cNvCxnSpPr/>
          <p:nvPr/>
        </p:nvCxnSpPr>
        <p:spPr>
          <a:xfrm>
            <a:off x="1189614" y="5859701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2">
            <a:extLst>
              <a:ext uri="{FF2B5EF4-FFF2-40B4-BE49-F238E27FC236}">
                <a16:creationId xmlns:a16="http://schemas.microsoft.com/office/drawing/2014/main" id="{05ED841F-4B49-42C9-8ABB-84643D1C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64" y="572431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16">
            <a:extLst>
              <a:ext uri="{FF2B5EF4-FFF2-40B4-BE49-F238E27FC236}">
                <a16:creationId xmlns:a16="http://schemas.microsoft.com/office/drawing/2014/main" id="{2A2AF7D2-DFC6-4DE7-9CA7-94B31F066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58" y="5878205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432526-C09F-4594-8372-72830247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71" y="3425682"/>
            <a:ext cx="3896134" cy="2937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B8672-2923-467C-9749-6A3BF67C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64" y="3501008"/>
            <a:ext cx="3450635" cy="22313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8B614-0410-455C-8C0D-2E703F0ECF85}"/>
              </a:ext>
            </a:extLst>
          </p:cNvPr>
          <p:cNvSpPr/>
          <p:nvPr/>
        </p:nvSpPr>
        <p:spPr>
          <a:xfrm>
            <a:off x="251520" y="112474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table below shows the number of minutes 80 students were late for their maths lessons in the autumn term.</a:t>
            </a:r>
          </a:p>
          <a:p>
            <a:pPr marL="342900" indent="-342900">
              <a:buAutoNum type="alphaLcParenR"/>
            </a:pPr>
            <a:r>
              <a:rPr lang="en-GB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Draw a cumulative frequency diagram of the data.</a:t>
            </a:r>
          </a:p>
          <a:p>
            <a:pPr marL="342900" indent="-342900">
              <a:buAutoNum type="alphaLcParenR"/>
            </a:pPr>
            <a:r>
              <a:rPr lang="en-GB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Use it to find the median, lower quartile, upper quartile and interquartile range.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box plot assuming a minimum time of 0 minutes and a maximum of 25 minutes.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B89C9-58C5-4707-91D5-41D236E2940F}"/>
              </a:ext>
            </a:extLst>
          </p:cNvPr>
          <p:cNvSpPr txBox="1"/>
          <p:nvPr/>
        </p:nvSpPr>
        <p:spPr>
          <a:xfrm>
            <a:off x="1187624" y="5771323"/>
            <a:ext cx="3065113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Median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12.5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quartile  9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Upper quartile  16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Interquartile range  7 minutes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3979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Please play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3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6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A06315-4EF2-4BD4-BC4A-C98F1B9C0D6C}"/>
              </a:ext>
            </a:extLst>
          </p:cNvPr>
          <p:cNvSpPr/>
          <p:nvPr/>
        </p:nvSpPr>
        <p:spPr>
          <a:xfrm>
            <a:off x="2123728" y="1196752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 3 – Answers</a:t>
            </a:r>
          </a:p>
          <a:p>
            <a:pPr>
              <a:spcAft>
                <a:spcPts val="0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years.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Median, lower quartile and upper quartile.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Minimum and maximum.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 and interquartile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505A8-FB98-4E91-BFA0-66D9A77D4A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20695"/>
            <a:ext cx="3672408" cy="40830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4B245E-DA34-4178-8DD8-7E90EA239A25}"/>
              </a:ext>
            </a:extLst>
          </p:cNvPr>
          <p:cNvSpPr txBox="1"/>
          <p:nvPr/>
        </p:nvSpPr>
        <p:spPr>
          <a:xfrm>
            <a:off x="2483768" y="355937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21FD3-5EDE-4634-B57F-D497F9FFB5BE}"/>
              </a:ext>
            </a:extLst>
          </p:cNvPr>
          <p:cNvSpPr txBox="1"/>
          <p:nvPr/>
        </p:nvSpPr>
        <p:spPr>
          <a:xfrm>
            <a:off x="6732240" y="355937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8CF691-54F0-4CFE-8C12-66F08057EF0D}"/>
              </a:ext>
            </a:extLst>
          </p:cNvPr>
          <p:cNvCxnSpPr/>
          <p:nvPr/>
        </p:nvCxnSpPr>
        <p:spPr>
          <a:xfrm flipV="1">
            <a:off x="2915816" y="3356992"/>
            <a:ext cx="216024" cy="202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5DFA1C-41BD-4D9F-84A1-3FD98201F50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6948264" y="3356992"/>
            <a:ext cx="288032" cy="202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CDE583-D7C5-42AB-A10B-499D3B87A08F}"/>
              </a:ext>
            </a:extLst>
          </p:cNvPr>
          <p:cNvSpPr txBox="1"/>
          <p:nvPr/>
        </p:nvSpPr>
        <p:spPr>
          <a:xfrm>
            <a:off x="4067944" y="378079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85342A-C321-4C3F-BB41-0F34E3DE125B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535996" y="3466354"/>
            <a:ext cx="0" cy="31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E764FD-2B56-418A-A5CE-197642A2C6B8}"/>
              </a:ext>
            </a:extLst>
          </p:cNvPr>
          <p:cNvSpPr txBox="1"/>
          <p:nvPr/>
        </p:nvSpPr>
        <p:spPr>
          <a:xfrm>
            <a:off x="2699792" y="410814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Lower quartile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9AC7DB-23A5-4835-9DA2-B3752C43F7CA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1880" y="3503708"/>
            <a:ext cx="216024" cy="604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1746ED-6431-42B6-9183-DCF4AAB877A3}"/>
              </a:ext>
            </a:extLst>
          </p:cNvPr>
          <p:cNvSpPr txBox="1"/>
          <p:nvPr/>
        </p:nvSpPr>
        <p:spPr>
          <a:xfrm>
            <a:off x="5256076" y="410814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Upper quartile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E0C6FF-7AE7-44A3-B927-DC0E9A81ED8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5760132" y="3466354"/>
            <a:ext cx="288032" cy="64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8B614-0410-455C-8C0D-2E703F0ECF85}"/>
              </a:ext>
            </a:extLst>
          </p:cNvPr>
          <p:cNvSpPr/>
          <p:nvPr/>
        </p:nvSpPr>
        <p:spPr>
          <a:xfrm>
            <a:off x="251520" y="112474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table below shows the number of minutes 80 students were late for their maths lessons in the autumn term.</a:t>
            </a:r>
          </a:p>
          <a:p>
            <a:pPr marL="342900" indent="-342900">
              <a:buAutoNum type="alphaLcParenR"/>
            </a:pPr>
            <a:r>
              <a:rPr lang="en-GB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Draw a cumulative frequency diagram of the data.</a:t>
            </a:r>
          </a:p>
          <a:p>
            <a:pPr marL="342900" indent="-342900">
              <a:buAutoNum type="alphaLcParenR"/>
            </a:pPr>
            <a:r>
              <a:rPr lang="en-GB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Use it to find the median, lower quartile, upper quartile and interquartile range.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box plot assuming a minimum time of 0 minutes and a maximum of 25 minutes.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57E35-F3A9-4615-BF5F-8AA07AE1E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64" y="3501008"/>
            <a:ext cx="3450635" cy="223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3E32E-46FB-4408-8CFE-ED45C8900FB5}"/>
              </a:ext>
            </a:extLst>
          </p:cNvPr>
          <p:cNvSpPr txBox="1"/>
          <p:nvPr/>
        </p:nvSpPr>
        <p:spPr>
          <a:xfrm>
            <a:off x="1187624" y="5771323"/>
            <a:ext cx="3065113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Median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12.5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quartile  9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Upper quartile  16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Interquartile range  7 minutes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75E2C-1026-4A48-8F42-5A2E27842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071" y="3425682"/>
            <a:ext cx="3896134" cy="29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4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Graph Paper Loose A4 75gsm, Pack of 500 - 100103410">
            <a:extLst>
              <a:ext uri="{FF2B5EF4-FFF2-40B4-BE49-F238E27FC236}">
                <a16:creationId xmlns:a16="http://schemas.microsoft.com/office/drawing/2014/main" id="{7310EB76-1AB9-4C91-985A-815625093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t="73833" r="35765" b="11151"/>
          <a:stretch/>
        </p:blipFill>
        <p:spPr bwMode="auto">
          <a:xfrm>
            <a:off x="1257453" y="3573016"/>
            <a:ext cx="6552729" cy="25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2EAD6-D707-49A2-A5B2-4314829F6D74}"/>
              </a:ext>
            </a:extLst>
          </p:cNvPr>
          <p:cNvSpPr txBox="1"/>
          <p:nvPr/>
        </p:nvSpPr>
        <p:spPr>
          <a:xfrm>
            <a:off x="5652120" y="1362542"/>
            <a:ext cx="3065113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0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Maximum  25 minutes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Median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12.5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quartile  9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Upper quartile  16 minutes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Interquartile range  7 minutes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99950C-6467-4064-A57E-65D8FB5FE867}"/>
              </a:ext>
            </a:extLst>
          </p:cNvPr>
          <p:cNvCxnSpPr/>
          <p:nvPr/>
        </p:nvCxnSpPr>
        <p:spPr>
          <a:xfrm>
            <a:off x="1979712" y="5517232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>
            <a:extLst>
              <a:ext uri="{FF2B5EF4-FFF2-40B4-BE49-F238E27FC236}">
                <a16:creationId xmlns:a16="http://schemas.microsoft.com/office/drawing/2014/main" id="{5F8827F2-25B1-4E9F-BEE6-4A55EA589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561537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376CE3B-32A8-49C7-AA60-1D310B1D6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427" y="560921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7058FE2-718B-4B52-B54E-AA6F70BF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329" y="5607323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E38C4B7-5CEF-444C-A448-CADB9D21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186" y="5613634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11B1A04-3EBF-421A-BFD9-4DF65A960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659" y="5604668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C7C4EA89-743D-4DD6-8951-49D1DB5D6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6211" y="5733256"/>
                <a:ext cx="68756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C7C4EA89-743D-4DD6-8951-49D1DB5D6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6211" y="5733256"/>
                <a:ext cx="687561" cy="307777"/>
              </a:xfrm>
              <a:prstGeom prst="rect">
                <a:avLst/>
              </a:prstGeom>
              <a:blipFill>
                <a:blip r:embed="rId3"/>
                <a:stretch>
                  <a:fillRect t="-1961" r="-3571" b="-19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DAAE5C-F933-40A7-8429-5657B4C12355}"/>
              </a:ext>
            </a:extLst>
          </p:cNvPr>
          <p:cNvCxnSpPr/>
          <p:nvPr/>
        </p:nvCxnSpPr>
        <p:spPr>
          <a:xfrm>
            <a:off x="2987824" y="551723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0C2620-276F-4DF8-90F8-48B17CD820FA}"/>
              </a:ext>
            </a:extLst>
          </p:cNvPr>
          <p:cNvCxnSpPr/>
          <p:nvPr/>
        </p:nvCxnSpPr>
        <p:spPr>
          <a:xfrm>
            <a:off x="4019334" y="551723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8F072F-A969-49FA-A59D-FC750D2F1AD3}"/>
              </a:ext>
            </a:extLst>
          </p:cNvPr>
          <p:cNvCxnSpPr/>
          <p:nvPr/>
        </p:nvCxnSpPr>
        <p:spPr>
          <a:xfrm>
            <a:off x="5004048" y="551723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297C92-CB3D-4EF7-9338-8D9763E11C08}"/>
              </a:ext>
            </a:extLst>
          </p:cNvPr>
          <p:cNvCxnSpPr/>
          <p:nvPr/>
        </p:nvCxnSpPr>
        <p:spPr>
          <a:xfrm>
            <a:off x="6012160" y="5519977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8B94FE-419F-410A-B07A-665DC965FCC5}"/>
              </a:ext>
            </a:extLst>
          </p:cNvPr>
          <p:cNvCxnSpPr/>
          <p:nvPr/>
        </p:nvCxnSpPr>
        <p:spPr>
          <a:xfrm>
            <a:off x="7030903" y="5518165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>
            <a:extLst>
              <a:ext uri="{FF2B5EF4-FFF2-40B4-BE49-F238E27FC236}">
                <a16:creationId xmlns:a16="http://schemas.microsoft.com/office/drawing/2014/main" id="{00499E2E-AE60-406F-9E57-934267ADF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958" y="560334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58977F-B2DD-4E8C-90DF-F818D741EA84}"/>
              </a:ext>
            </a:extLst>
          </p:cNvPr>
          <p:cNvCxnSpPr/>
          <p:nvPr/>
        </p:nvCxnSpPr>
        <p:spPr>
          <a:xfrm>
            <a:off x="1989974" y="5505200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9C4419-DBA2-486B-97D4-3437B4FB55B5}"/>
              </a:ext>
            </a:extLst>
          </p:cNvPr>
          <p:cNvCxnSpPr>
            <a:cxnSpLocks/>
          </p:cNvCxnSpPr>
          <p:nvPr/>
        </p:nvCxnSpPr>
        <p:spPr>
          <a:xfrm>
            <a:off x="1989974" y="4293096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B2DE36-AAEA-4F95-A588-9C93471CA32A}"/>
              </a:ext>
            </a:extLst>
          </p:cNvPr>
          <p:cNvCxnSpPr>
            <a:cxnSpLocks/>
          </p:cNvCxnSpPr>
          <p:nvPr/>
        </p:nvCxnSpPr>
        <p:spPr>
          <a:xfrm>
            <a:off x="7030903" y="4293096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0C04B7-E401-45E3-8A3C-468FAC097ABA}"/>
              </a:ext>
            </a:extLst>
          </p:cNvPr>
          <p:cNvCxnSpPr>
            <a:cxnSpLocks/>
          </p:cNvCxnSpPr>
          <p:nvPr/>
        </p:nvCxnSpPr>
        <p:spPr>
          <a:xfrm>
            <a:off x="4499992" y="4005064"/>
            <a:ext cx="0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3B2AFE-8D0E-41E1-92FE-23C5C11136C0}"/>
              </a:ext>
            </a:extLst>
          </p:cNvPr>
          <p:cNvCxnSpPr>
            <a:cxnSpLocks/>
          </p:cNvCxnSpPr>
          <p:nvPr/>
        </p:nvCxnSpPr>
        <p:spPr>
          <a:xfrm>
            <a:off x="3779912" y="3996680"/>
            <a:ext cx="0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103085-E81E-449D-9DE5-03CDA709D865}"/>
              </a:ext>
            </a:extLst>
          </p:cNvPr>
          <p:cNvCxnSpPr>
            <a:cxnSpLocks/>
          </p:cNvCxnSpPr>
          <p:nvPr/>
        </p:nvCxnSpPr>
        <p:spPr>
          <a:xfrm>
            <a:off x="5292080" y="3996680"/>
            <a:ext cx="0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E48331-42A8-4C56-83B3-8ADF074B7421}"/>
              </a:ext>
            </a:extLst>
          </p:cNvPr>
          <p:cNvCxnSpPr>
            <a:cxnSpLocks/>
          </p:cNvCxnSpPr>
          <p:nvPr/>
        </p:nvCxnSpPr>
        <p:spPr>
          <a:xfrm flipH="1">
            <a:off x="1979712" y="4509120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E408FB-463C-42AD-BF4A-E3C33589C666}"/>
              </a:ext>
            </a:extLst>
          </p:cNvPr>
          <p:cNvCxnSpPr>
            <a:cxnSpLocks/>
          </p:cNvCxnSpPr>
          <p:nvPr/>
        </p:nvCxnSpPr>
        <p:spPr>
          <a:xfrm flipH="1">
            <a:off x="3784267" y="4005064"/>
            <a:ext cx="15078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D1EAB5-9C4E-4724-9D9F-B156C4CEDBDA}"/>
              </a:ext>
            </a:extLst>
          </p:cNvPr>
          <p:cNvCxnSpPr>
            <a:cxnSpLocks/>
          </p:cNvCxnSpPr>
          <p:nvPr/>
        </p:nvCxnSpPr>
        <p:spPr>
          <a:xfrm flipH="1">
            <a:off x="3779912" y="5004792"/>
            <a:ext cx="15078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2661F2-8E31-4A15-BA42-ADEE243818B4}"/>
              </a:ext>
            </a:extLst>
          </p:cNvPr>
          <p:cNvCxnSpPr>
            <a:cxnSpLocks/>
          </p:cNvCxnSpPr>
          <p:nvPr/>
        </p:nvCxnSpPr>
        <p:spPr>
          <a:xfrm flipH="1">
            <a:off x="5287726" y="4509120"/>
            <a:ext cx="17431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7"/>
          <p:cNvSpPr txBox="1">
            <a:spLocks noChangeArrowheads="1"/>
          </p:cNvSpPr>
          <p:nvPr/>
        </p:nvSpPr>
        <p:spPr bwMode="auto">
          <a:xfrm>
            <a:off x="323528" y="3279673"/>
            <a:ext cx="2160240" cy="3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93" dirty="0">
                <a:latin typeface="Arial" panose="020B0604020202020204" pitchFamily="34" charset="0"/>
                <a:cs typeface="Arial" panose="020B0604020202020204" pitchFamily="34" charset="0"/>
              </a:rPr>
              <a:t>Autumn term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7299D-46D4-4558-9A87-78456594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42416"/>
            <a:ext cx="5328592" cy="2037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FC105-A6E6-4B36-88FA-656A5DFE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61048"/>
            <a:ext cx="5323635" cy="2052128"/>
          </a:xfrm>
          <a:prstGeom prst="rect">
            <a:avLst/>
          </a:prstGeom>
        </p:spPr>
      </p:pic>
      <p:sp>
        <p:nvSpPr>
          <p:cNvPr id="38" name="TextBox 57">
            <a:extLst>
              <a:ext uri="{FF2B5EF4-FFF2-40B4-BE49-F238E27FC236}">
                <a16:creationId xmlns:a16="http://schemas.microsoft.com/office/drawing/2014/main" id="{F14CCFAE-075D-4729-90E0-25CAC978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94676"/>
            <a:ext cx="2160240" cy="3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93" dirty="0">
                <a:latin typeface="Arial" panose="020B0604020202020204" pitchFamily="34" charset="0"/>
                <a:cs typeface="Arial" panose="020B0604020202020204" pitchFamily="34" charset="0"/>
              </a:rPr>
              <a:t>Spring term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A81A28A-5B4D-46B2-84A4-313A0A574470}"/>
              </a:ext>
            </a:extLst>
          </p:cNvPr>
          <p:cNvSpPr/>
          <p:nvPr/>
        </p:nvSpPr>
        <p:spPr>
          <a:xfrm>
            <a:off x="5724128" y="2564903"/>
            <a:ext cx="3960439" cy="1728193"/>
          </a:xfrm>
          <a:prstGeom prst="cloudCallout">
            <a:avLst>
              <a:gd name="adj1" fmla="val -75930"/>
              <a:gd name="adj2" fmla="val 15001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similarities?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differences?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make contextual comparisons?</a:t>
            </a:r>
          </a:p>
        </p:txBody>
      </p:sp>
    </p:spTree>
    <p:extLst>
      <p:ext uri="{BB962C8B-B14F-4D97-AF65-F5344CB8AC3E}">
        <p14:creationId xmlns:p14="http://schemas.microsoft.com/office/powerpoint/2010/main" val="39740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19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9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4382" y="220079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the following video clips, you will need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gaps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 sure you answer in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full sentences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31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979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Please play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1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0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E83900-302C-46C3-9FC1-87C0CF89FF4B}"/>
              </a:ext>
            </a:extLst>
          </p:cNvPr>
          <p:cNvSpPr/>
          <p:nvPr/>
        </p:nvSpPr>
        <p:spPr>
          <a:xfrm>
            <a:off x="2095500" y="1202871"/>
            <a:ext cx="6724972" cy="368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1 - Answers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skateboarder Rick wants to come in the top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quarter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competitors. We can use a cumulative frequency graph to look at the scores. There were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fifty-six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competitors in the whole competition. To complete a cumulative frequency table you need to work out a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by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the numbers in each row. You should always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the total matches the total number of people in the question. We always plot 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cumulative frequency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vertical axis and the data we are looking at on 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axis. Then plot each point on 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of each interval with the corresponding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cumulative frequency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Lastly join the points up with a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smooth curve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4342" name="Group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58809"/>
                  </p:ext>
                </p:extLst>
              </p:nvPr>
            </p:nvGraphicFramePr>
            <p:xfrm>
              <a:off x="503548" y="3573016"/>
              <a:ext cx="8136903" cy="2721201"/>
            </p:xfrm>
            <a:graphic>
              <a:graphicData uri="http://schemas.openxmlformats.org/drawingml/2006/table">
                <a:tbl>
                  <a:tblPr/>
                  <a:tblGrid>
                    <a:gridCol w="2712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2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12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959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 (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kumimoji="0" lang="en-GB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mins)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of Students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Cumulative Frequency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0&lt;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5&lt;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10&lt;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15&lt;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20&lt;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kumimoji="0" lang="en-GB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4342" name="Group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58809"/>
                  </p:ext>
                </p:extLst>
              </p:nvPr>
            </p:nvGraphicFramePr>
            <p:xfrm>
              <a:off x="503548" y="3573016"/>
              <a:ext cx="8136903" cy="2721201"/>
            </p:xfrm>
            <a:graphic>
              <a:graphicData uri="http://schemas.openxmlformats.org/drawingml/2006/table">
                <a:tbl>
                  <a:tblPr/>
                  <a:tblGrid>
                    <a:gridCol w="2712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23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12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95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25" t="-877" r="-200674" b="-3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Number of Students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Cumulative Frequency</a:t>
                          </a:r>
                          <a:endPara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25" t="-171642" r="-200674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25" t="-275758" r="-200674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25" t="-370149" r="-200674" b="-2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25" t="-477273" r="-200674" b="-1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  <a:endParaRPr kumimoji="0" lang="en-US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50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25" t="-568657" r="-200674" b="-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9999" marR="89999" marT="34968" marB="34968" anchor="ctr" anchorCtr="1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13152C6-FAF0-4B2A-B925-4B4DA7BEA3CC}"/>
              </a:ext>
            </a:extLst>
          </p:cNvPr>
          <p:cNvSpPr/>
          <p:nvPr/>
        </p:nvSpPr>
        <p:spPr>
          <a:xfrm>
            <a:off x="251520" y="112474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table below shows the number of minutes 80 students were late for their maths lessons in the autumn term.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cumulative frequency diagram of the data.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it to find the median, lower quartile, upper quartile and interquartile range.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box plot assuming a minimum time of 0 minutes and a maximum of 25 minutes.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2BE2F-97DB-4E19-9B6B-3F005E787927}"/>
              </a:ext>
            </a:extLst>
          </p:cNvPr>
          <p:cNvSpPr txBox="1"/>
          <p:nvPr/>
        </p:nvSpPr>
        <p:spPr>
          <a:xfrm>
            <a:off x="6948264" y="42930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4B2AE-37BC-4BBD-BEB0-03710B7188BB}"/>
              </a:ext>
            </a:extLst>
          </p:cNvPr>
          <p:cNvSpPr txBox="1"/>
          <p:nvPr/>
        </p:nvSpPr>
        <p:spPr>
          <a:xfrm>
            <a:off x="6948264" y="47158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67FEA-2E10-4FBF-8AC8-9C43CDE34A08}"/>
              </a:ext>
            </a:extLst>
          </p:cNvPr>
          <p:cNvSpPr txBox="1"/>
          <p:nvPr/>
        </p:nvSpPr>
        <p:spPr>
          <a:xfrm>
            <a:off x="6948264" y="5085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D8A40-1D6C-4058-AC65-6EFE0BD3B3BC}"/>
              </a:ext>
            </a:extLst>
          </p:cNvPr>
          <p:cNvSpPr txBox="1"/>
          <p:nvPr/>
        </p:nvSpPr>
        <p:spPr>
          <a:xfrm>
            <a:off x="6948264" y="55050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EE6A9A-762D-4890-A3C5-B97E3DB5A5F0}"/>
              </a:ext>
            </a:extLst>
          </p:cNvPr>
          <p:cNvSpPr txBox="1"/>
          <p:nvPr/>
        </p:nvSpPr>
        <p:spPr>
          <a:xfrm>
            <a:off x="6948264" y="59248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7995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ph Paper Loose A4 75gsm, Pack of 500 - 100103410">
            <a:extLst>
              <a:ext uri="{FF2B5EF4-FFF2-40B4-BE49-F238E27FC236}">
                <a16:creationId xmlns:a16="http://schemas.microsoft.com/office/drawing/2014/main" id="{3D99ED1E-DCF7-4634-9456-F49E6891E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t="59408" r="35765" b="11151"/>
          <a:stretch/>
        </p:blipFill>
        <p:spPr bwMode="auto">
          <a:xfrm>
            <a:off x="467543" y="1556792"/>
            <a:ext cx="6552729" cy="49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56671A-6335-4AE8-AE27-6D31EB6D6DAC}"/>
              </a:ext>
            </a:extLst>
          </p:cNvPr>
          <p:cNvSpPr/>
          <p:nvPr/>
        </p:nvSpPr>
        <p:spPr>
          <a:xfrm>
            <a:off x="1180531" y="1844824"/>
            <a:ext cx="5049672" cy="4011038"/>
          </a:xfrm>
          <a:custGeom>
            <a:avLst/>
            <a:gdLst>
              <a:gd name="connsiteX0" fmla="*/ 0 w 5049672"/>
              <a:gd name="connsiteY0" fmla="*/ 4071992 h 4071992"/>
              <a:gd name="connsiteX1" fmla="*/ 1044054 w 5049672"/>
              <a:gd name="connsiteY1" fmla="*/ 3587497 h 4071992"/>
              <a:gd name="connsiteX2" fmla="*/ 2047165 w 5049672"/>
              <a:gd name="connsiteY2" fmla="*/ 2823222 h 4071992"/>
              <a:gd name="connsiteX3" fmla="*/ 3043451 w 5049672"/>
              <a:gd name="connsiteY3" fmla="*/ 1294673 h 4071992"/>
              <a:gd name="connsiteX4" fmla="*/ 4032914 w 5049672"/>
              <a:gd name="connsiteY4" fmla="*/ 168732 h 4071992"/>
              <a:gd name="connsiteX5" fmla="*/ 5049672 w 5049672"/>
              <a:gd name="connsiteY5" fmla="*/ 25431 h 407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672" h="4071992">
                <a:moveTo>
                  <a:pt x="0" y="4071992"/>
                </a:moveTo>
                <a:cubicBezTo>
                  <a:pt x="351430" y="3933808"/>
                  <a:pt x="702860" y="3795625"/>
                  <a:pt x="1044054" y="3587497"/>
                </a:cubicBezTo>
                <a:cubicBezTo>
                  <a:pt x="1385248" y="3379369"/>
                  <a:pt x="1713932" y="3205359"/>
                  <a:pt x="2047165" y="2823222"/>
                </a:cubicBezTo>
                <a:cubicBezTo>
                  <a:pt x="2380398" y="2441085"/>
                  <a:pt x="2712493" y="1737088"/>
                  <a:pt x="3043451" y="1294673"/>
                </a:cubicBezTo>
                <a:cubicBezTo>
                  <a:pt x="3374409" y="852258"/>
                  <a:pt x="3698544" y="380272"/>
                  <a:pt x="4032914" y="168732"/>
                </a:cubicBezTo>
                <a:cubicBezTo>
                  <a:pt x="4367284" y="-42808"/>
                  <a:pt x="4708478" y="-8689"/>
                  <a:pt x="5049672" y="254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08E07E-023D-4E1E-BD95-7D2B706CED79}"/>
              </a:ext>
            </a:extLst>
          </p:cNvPr>
          <p:cNvCxnSpPr/>
          <p:nvPr/>
        </p:nvCxnSpPr>
        <p:spPr>
          <a:xfrm flipV="1">
            <a:off x="1187624" y="1628800"/>
            <a:ext cx="0" cy="4248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3EE5FF-D480-4015-881E-FF78FAB593C8}"/>
              </a:ext>
            </a:extLst>
          </p:cNvPr>
          <p:cNvCxnSpPr/>
          <p:nvPr/>
        </p:nvCxnSpPr>
        <p:spPr>
          <a:xfrm>
            <a:off x="1187624" y="5877272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1">
            <a:extLst>
              <a:ext uri="{FF2B5EF4-FFF2-40B4-BE49-F238E27FC236}">
                <a16:creationId xmlns:a16="http://schemas.microsoft.com/office/drawing/2014/main" id="{872F39DD-6001-48E1-919A-D54C6B7C700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36522" y="2360858"/>
            <a:ext cx="1915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1E103385-1AC4-4824-8B97-D66D5EE2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6" y="4715271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3">
            <a:extLst>
              <a:ext uri="{FF2B5EF4-FFF2-40B4-BE49-F238E27FC236}">
                <a16:creationId xmlns:a16="http://schemas.microsoft.com/office/drawing/2014/main" id="{476A0223-F192-4E17-9942-6143335E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42" y="370715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AACAFD2F-5089-4E57-A0D7-2366A40B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6" y="2704538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FAF4B615-93D8-4D30-A7C4-20ACF8AF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6" y="1690935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16">
            <a:extLst>
              <a:ext uri="{FF2B5EF4-FFF2-40B4-BE49-F238E27FC236}">
                <a16:creationId xmlns:a16="http://schemas.microsoft.com/office/drawing/2014/main" id="{417167F7-31BC-4488-8DF4-E83045FA4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712" y="4869160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17">
            <a:extLst>
              <a:ext uri="{FF2B5EF4-FFF2-40B4-BE49-F238E27FC236}">
                <a16:creationId xmlns:a16="http://schemas.microsoft.com/office/drawing/2014/main" id="{09CB3EE2-1856-4BE8-881E-2EBA96802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267" y="3861048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18">
            <a:extLst>
              <a:ext uri="{FF2B5EF4-FFF2-40B4-BE49-F238E27FC236}">
                <a16:creationId xmlns:a16="http://schemas.microsoft.com/office/drawing/2014/main" id="{45DE781A-E071-40B3-AABF-BA2AF7971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269" y="2858549"/>
            <a:ext cx="1079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Line 19">
            <a:extLst>
              <a:ext uri="{FF2B5EF4-FFF2-40B4-BE49-F238E27FC236}">
                <a16:creationId xmlns:a16="http://schemas.microsoft.com/office/drawing/2014/main" id="{630F7077-0FAA-446D-9800-802C206EB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267" y="1844824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5">
            <a:extLst>
              <a:ext uri="{FF2B5EF4-FFF2-40B4-BE49-F238E27FC236}">
                <a16:creationId xmlns:a16="http://schemas.microsoft.com/office/drawing/2014/main" id="{89F968BC-8626-4653-85DC-8776F915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597541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100680B1-84D6-4E5D-87B0-9DAE931B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339" y="596925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69466A1B-E27A-4239-AE0A-D1A4001EE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241" y="5967363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8">
            <a:extLst>
              <a:ext uri="{FF2B5EF4-FFF2-40B4-BE49-F238E27FC236}">
                <a16:creationId xmlns:a16="http://schemas.microsoft.com/office/drawing/2014/main" id="{464444E9-459B-49FC-AF01-6E8708D7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098" y="5973674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2D3D036D-AA6F-4B3F-9417-D469DF3BC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571" y="5964708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0">
                <a:extLst>
                  <a:ext uri="{FF2B5EF4-FFF2-40B4-BE49-F238E27FC236}">
                    <a16:creationId xmlns:a16="http://schemas.microsoft.com/office/drawing/2014/main" id="{5EFA2081-38CA-4A9F-869A-8100506CC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4123" y="6093296"/>
                <a:ext cx="68756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 Box 10">
                <a:extLst>
                  <a:ext uri="{FF2B5EF4-FFF2-40B4-BE49-F238E27FC236}">
                    <a16:creationId xmlns:a16="http://schemas.microsoft.com/office/drawing/2014/main" id="{5EFA2081-38CA-4A9F-869A-8100506CC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4123" y="6093296"/>
                <a:ext cx="687561" cy="307777"/>
              </a:xfrm>
              <a:prstGeom prst="rect">
                <a:avLst/>
              </a:prstGeom>
              <a:blipFill>
                <a:blip r:embed="rId4"/>
                <a:stretch>
                  <a:fillRect t="-4000" r="-3571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55CD0B-D495-474A-AA20-5C089B3D8B65}"/>
              </a:ext>
            </a:extLst>
          </p:cNvPr>
          <p:cNvCxnSpPr/>
          <p:nvPr/>
        </p:nvCxnSpPr>
        <p:spPr>
          <a:xfrm>
            <a:off x="2195736" y="587727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F02EC67-13DF-462D-93E7-8DF43E4AD968}"/>
              </a:ext>
            </a:extLst>
          </p:cNvPr>
          <p:cNvCxnSpPr/>
          <p:nvPr/>
        </p:nvCxnSpPr>
        <p:spPr>
          <a:xfrm>
            <a:off x="3227246" y="587727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FA61EB-9576-4AE3-9570-069B750ACA77}"/>
              </a:ext>
            </a:extLst>
          </p:cNvPr>
          <p:cNvCxnSpPr/>
          <p:nvPr/>
        </p:nvCxnSpPr>
        <p:spPr>
          <a:xfrm>
            <a:off x="4211960" y="587727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46BCA4-C2D4-41CB-BFD3-F723F04CA1A1}"/>
              </a:ext>
            </a:extLst>
          </p:cNvPr>
          <p:cNvCxnSpPr/>
          <p:nvPr/>
        </p:nvCxnSpPr>
        <p:spPr>
          <a:xfrm>
            <a:off x="5220072" y="5880017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5CD6EDE-91D0-4122-8AF9-8F4047DA4525}"/>
              </a:ext>
            </a:extLst>
          </p:cNvPr>
          <p:cNvCxnSpPr/>
          <p:nvPr/>
        </p:nvCxnSpPr>
        <p:spPr>
          <a:xfrm>
            <a:off x="6238815" y="5878205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6DEFD-6352-49D2-8993-DD61223A7AA4}"/>
                  </a:ext>
                </a:extLst>
              </p:cNvPr>
              <p:cNvSpPr txBox="1"/>
              <p:nvPr/>
            </p:nvSpPr>
            <p:spPr>
              <a:xfrm>
                <a:off x="2013171" y="5188551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6DEFD-6352-49D2-8993-DD61223A7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71" y="5188551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DCB040-1BCB-48D9-A618-90EDA8853E64}"/>
                  </a:ext>
                </a:extLst>
              </p:cNvPr>
              <p:cNvSpPr txBox="1"/>
              <p:nvPr/>
            </p:nvSpPr>
            <p:spPr>
              <a:xfrm>
                <a:off x="3015103" y="442782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DCB040-1BCB-48D9-A618-90EDA8853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03" y="4427820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5D2A85-726A-4C92-A493-4E05A5CE8A7D}"/>
                  </a:ext>
                </a:extLst>
              </p:cNvPr>
              <p:cNvSpPr txBox="1"/>
              <p:nvPr/>
            </p:nvSpPr>
            <p:spPr>
              <a:xfrm>
                <a:off x="4010623" y="292494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5D2A85-726A-4C92-A493-4E05A5CE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23" y="2924944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F27AF7-975D-4C05-963F-978E05F50A78}"/>
                  </a:ext>
                </a:extLst>
              </p:cNvPr>
              <p:cNvSpPr txBox="1"/>
              <p:nvPr/>
            </p:nvSpPr>
            <p:spPr>
              <a:xfrm>
                <a:off x="5014480" y="181404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5F27AF7-975D-4C05-963F-978E05F5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80" y="1814046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093B75-578B-4E51-81EA-0473056A1EDF}"/>
                  </a:ext>
                </a:extLst>
              </p:cNvPr>
              <p:cNvSpPr txBox="1"/>
              <p:nvPr/>
            </p:nvSpPr>
            <p:spPr>
              <a:xfrm>
                <a:off x="6027953" y="166015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093B75-578B-4E51-81EA-0473056A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53" y="1660157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FD90F967-2F0F-4104-9F26-392EBB4A55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098" y="3429920"/>
            <a:ext cx="3450635" cy="2231329"/>
          </a:xfrm>
          <a:prstGeom prst="rect">
            <a:avLst/>
          </a:prstGeom>
        </p:spPr>
      </p:pic>
      <p:sp>
        <p:nvSpPr>
          <p:cNvPr id="90" name="Text Box 5">
            <a:extLst>
              <a:ext uri="{FF2B5EF4-FFF2-40B4-BE49-F238E27FC236}">
                <a16:creationId xmlns:a16="http://schemas.microsoft.com/office/drawing/2014/main" id="{509403A3-674D-4661-B276-21D6A597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598" y="59578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BE7B52B-73A6-466B-9B8C-F2DFCDB7C7B4}"/>
              </a:ext>
            </a:extLst>
          </p:cNvPr>
          <p:cNvCxnSpPr/>
          <p:nvPr/>
        </p:nvCxnSpPr>
        <p:spPr>
          <a:xfrm>
            <a:off x="1189614" y="5859701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2">
            <a:extLst>
              <a:ext uri="{FF2B5EF4-FFF2-40B4-BE49-F238E27FC236}">
                <a16:creationId xmlns:a16="http://schemas.microsoft.com/office/drawing/2014/main" id="{382D6D86-B585-4BC8-8604-1EF6252AD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64" y="572431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Line 16">
            <a:extLst>
              <a:ext uri="{FF2B5EF4-FFF2-40B4-BE49-F238E27FC236}">
                <a16:creationId xmlns:a16="http://schemas.microsoft.com/office/drawing/2014/main" id="{BE960818-3F83-459D-8755-CB94C318E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58" y="5878205"/>
            <a:ext cx="107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22AE24-86A7-4CBF-A5D9-AF5ECBA0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29" y="3486488"/>
            <a:ext cx="3903713" cy="2943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B8672-2923-467C-9749-6A3BF67C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64" y="3836006"/>
            <a:ext cx="3450635" cy="22313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8B614-0410-455C-8C0D-2E703F0ECF85}"/>
              </a:ext>
            </a:extLst>
          </p:cNvPr>
          <p:cNvSpPr/>
          <p:nvPr/>
        </p:nvSpPr>
        <p:spPr>
          <a:xfrm>
            <a:off x="251520" y="112474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table below shows the number of minutes 80 students were late for their maths lessons in the autumn term.</a:t>
            </a:r>
          </a:p>
          <a:p>
            <a:pPr marL="342900" indent="-342900">
              <a:buAutoNum type="alphaLcParenR"/>
            </a:pPr>
            <a:r>
              <a:rPr lang="en-GB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Draw a cumulative frequency diagram of the data.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it to find the median, lower quartile, upper quartile and interquartile range.</a:t>
            </a:r>
          </a:p>
          <a:p>
            <a:pPr marL="342900" indent="-342900"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a box plot assuming a minimum time of 0 minutes and a maximum of 25 minutes.</a:t>
            </a:r>
          </a:p>
        </p:txBody>
      </p:sp>
    </p:spTree>
    <p:extLst>
      <p:ext uri="{BB962C8B-B14F-4D97-AF65-F5344CB8AC3E}">
        <p14:creationId xmlns:p14="http://schemas.microsoft.com/office/powerpoint/2010/main" val="130297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3979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Please play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2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0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A06315-4EF2-4BD4-BC4A-C98F1B9C0D6C}"/>
                  </a:ext>
                </a:extLst>
              </p:cNvPr>
              <p:cNvSpPr/>
              <p:nvPr/>
            </p:nvSpPr>
            <p:spPr>
              <a:xfrm>
                <a:off x="2123728" y="1196752"/>
                <a:ext cx="6696744" cy="2792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Video 2 – Answers</a:t>
                </a:r>
              </a:p>
              <a:p>
                <a:pPr>
                  <a:spcAft>
                    <a:spcPts val="0"/>
                  </a:spcAft>
                </a:pPr>
                <a:endParaRPr lang="en-GB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Median, lower quartile and upper quartile.</a:t>
                </a: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Halfway up the cumulative frequency, across to the graph, then down to the horizontal axis.</a:t>
                </a: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No, we can estimate and just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because we’re dealing with large data sets.</a:t>
                </a: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Median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LQ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UQ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Because he wants to be in the top quarter of competitors.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A06315-4EF2-4BD4-BC4A-C98F1B9C0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6752"/>
                <a:ext cx="6696744" cy="2792175"/>
              </a:xfrm>
              <a:prstGeom prst="rect">
                <a:avLst/>
              </a:prstGeom>
              <a:blipFill>
                <a:blip r:embed="rId2"/>
                <a:stretch>
                  <a:fillRect l="-728" t="-1092" b="-2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859</Words>
  <Application>Microsoft Office PowerPoint</Application>
  <PresentationFormat>On-screen Show (4:3)</PresentationFormat>
  <Paragraphs>164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15</cp:revision>
  <dcterms:created xsi:type="dcterms:W3CDTF">2015-07-01T12:05:39Z</dcterms:created>
  <dcterms:modified xsi:type="dcterms:W3CDTF">2020-10-10T09:01:31Z</dcterms:modified>
</cp:coreProperties>
</file>