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2675AA-437E-4D11-A2DB-A4DC4C250043}" v="425" dt="2020-10-05T10:43:43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93" d="100"/>
          <a:sy n="93" d="100"/>
        </p:scale>
        <p:origin x="417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3E2675AA-437E-4D11-A2DB-A4DC4C250043}"/>
    <pc:docChg chg="undo custSel addSld delSld modSld">
      <pc:chgData name="Danielle" userId="e2554c37-e717-43a0-ba79-1183ca921ccd" providerId="ADAL" clId="{3E2675AA-437E-4D11-A2DB-A4DC4C250043}" dt="2020-10-05T10:43:56.209" v="666" actId="478"/>
      <pc:docMkLst>
        <pc:docMk/>
      </pc:docMkLst>
      <pc:sldChg chg="addSp delSp modSp mod">
        <pc:chgData name="Danielle" userId="e2554c37-e717-43a0-ba79-1183ca921ccd" providerId="ADAL" clId="{3E2675AA-437E-4D11-A2DB-A4DC4C250043}" dt="2020-10-05T10:34:43.283" v="486" actId="1076"/>
        <pc:sldMkLst>
          <pc:docMk/>
          <pc:sldMk cId="821256691" sldId="256"/>
        </pc:sldMkLst>
        <pc:spChg chg="mod">
          <ac:chgData name="Danielle" userId="e2554c37-e717-43a0-ba79-1183ca921ccd" providerId="ADAL" clId="{3E2675AA-437E-4D11-A2DB-A4DC4C250043}" dt="2020-10-05T10:34:24.602" v="483" actId="404"/>
          <ac:spMkLst>
            <pc:docMk/>
            <pc:sldMk cId="821256691" sldId="256"/>
            <ac:spMk id="7" creationId="{BABEFAAC-3F53-4308-952B-B32ADD8C2CC6}"/>
          </ac:spMkLst>
        </pc:spChg>
        <pc:spChg chg="add del mod">
          <ac:chgData name="Danielle" userId="e2554c37-e717-43a0-ba79-1183ca921ccd" providerId="ADAL" clId="{3E2675AA-437E-4D11-A2DB-A4DC4C250043}" dt="2020-10-05T10:24:32.547" v="43" actId="478"/>
          <ac:spMkLst>
            <pc:docMk/>
            <pc:sldMk cId="821256691" sldId="256"/>
            <ac:spMk id="8" creationId="{A9C990B4-CC5B-490D-A1C5-F2D7D860621B}"/>
          </ac:spMkLst>
        </pc:spChg>
        <pc:graphicFrameChg chg="add mod ord modGraphic">
          <ac:chgData name="Danielle" userId="e2554c37-e717-43a0-ba79-1183ca921ccd" providerId="ADAL" clId="{3E2675AA-437E-4D11-A2DB-A4DC4C250043}" dt="2020-10-05T10:34:34.928" v="485" actId="14100"/>
          <ac:graphicFrameMkLst>
            <pc:docMk/>
            <pc:sldMk cId="821256691" sldId="256"/>
            <ac:graphicFrameMk id="9" creationId="{DB66FAFC-5E92-43BB-9630-DEBA5E1369BA}"/>
          </ac:graphicFrameMkLst>
        </pc:graphicFrameChg>
        <pc:picChg chg="del">
          <ac:chgData name="Danielle" userId="e2554c37-e717-43a0-ba79-1183ca921ccd" providerId="ADAL" clId="{3E2675AA-437E-4D11-A2DB-A4DC4C250043}" dt="2020-10-05T10:30:01.041" v="330" actId="478"/>
          <ac:picMkLst>
            <pc:docMk/>
            <pc:sldMk cId="821256691" sldId="256"/>
            <ac:picMk id="4" creationId="{B5546C1D-20DB-480F-BDCF-10B0B1D67724}"/>
          </ac:picMkLst>
        </pc:picChg>
        <pc:picChg chg="mod">
          <ac:chgData name="Danielle" userId="e2554c37-e717-43a0-ba79-1183ca921ccd" providerId="ADAL" clId="{3E2675AA-437E-4D11-A2DB-A4DC4C250043}" dt="2020-10-05T10:34:43.283" v="486" actId="1076"/>
          <ac:picMkLst>
            <pc:docMk/>
            <pc:sldMk cId="821256691" sldId="256"/>
            <ac:picMk id="6" creationId="{7DB2FF21-1926-4880-B589-FD74E96FB5E8}"/>
          </ac:picMkLst>
        </pc:picChg>
      </pc:sldChg>
      <pc:sldChg chg="addSp delSp modSp add mod delAnim modAnim">
        <pc:chgData name="Danielle" userId="e2554c37-e717-43a0-ba79-1183ca921ccd" providerId="ADAL" clId="{3E2675AA-437E-4D11-A2DB-A4DC4C250043}" dt="2020-10-05T10:43:56.209" v="666" actId="478"/>
        <pc:sldMkLst>
          <pc:docMk/>
          <pc:sldMk cId="2659191926" sldId="257"/>
        </pc:sldMkLst>
        <pc:spChg chg="add mod">
          <ac:chgData name="Danielle" userId="e2554c37-e717-43a0-ba79-1183ca921ccd" providerId="ADAL" clId="{3E2675AA-437E-4D11-A2DB-A4DC4C250043}" dt="2020-10-05T10:40:48.559" v="603" actId="1076"/>
          <ac:spMkLst>
            <pc:docMk/>
            <pc:sldMk cId="2659191926" sldId="257"/>
            <ac:spMk id="2" creationId="{44EE51E8-B98D-4865-8CD8-1F099CEC6A1D}"/>
          </ac:spMkLst>
        </pc:spChg>
        <pc:spChg chg="add mod">
          <ac:chgData name="Danielle" userId="e2554c37-e717-43a0-ba79-1183ca921ccd" providerId="ADAL" clId="{3E2675AA-437E-4D11-A2DB-A4DC4C250043}" dt="2020-10-05T10:41:24.946" v="616" actId="20577"/>
          <ac:spMkLst>
            <pc:docMk/>
            <pc:sldMk cId="2659191926" sldId="257"/>
            <ac:spMk id="3" creationId="{F7DFEDC0-AE4D-4AC0-9531-056ABF4B1A45}"/>
          </ac:spMkLst>
        </pc:spChg>
        <pc:spChg chg="add mod">
          <ac:chgData name="Danielle" userId="e2554c37-e717-43a0-ba79-1183ca921ccd" providerId="ADAL" clId="{3E2675AA-437E-4D11-A2DB-A4DC4C250043}" dt="2020-10-05T10:41:27.764" v="617" actId="20577"/>
          <ac:spMkLst>
            <pc:docMk/>
            <pc:sldMk cId="2659191926" sldId="257"/>
            <ac:spMk id="4" creationId="{6BE256FD-1BC4-48BC-9C2F-BB4F8D4F333C}"/>
          </ac:spMkLst>
        </pc:spChg>
        <pc:spChg chg="mod">
          <ac:chgData name="Danielle" userId="e2554c37-e717-43a0-ba79-1183ca921ccd" providerId="ADAL" clId="{3E2675AA-437E-4D11-A2DB-A4DC4C250043}" dt="2020-10-05T10:37:19.488" v="540" actId="20577"/>
          <ac:spMkLst>
            <pc:docMk/>
            <pc:sldMk cId="2659191926" sldId="257"/>
            <ac:spMk id="7" creationId="{BABEFAAC-3F53-4308-952B-B32ADD8C2CC6}"/>
          </ac:spMkLst>
        </pc:spChg>
        <pc:spChg chg="del mod">
          <ac:chgData name="Danielle" userId="e2554c37-e717-43a0-ba79-1183ca921ccd" providerId="ADAL" clId="{3E2675AA-437E-4D11-A2DB-A4DC4C250043}" dt="2020-10-05T10:37:36.839" v="542" actId="478"/>
          <ac:spMkLst>
            <pc:docMk/>
            <pc:sldMk cId="2659191926" sldId="257"/>
            <ac:spMk id="10" creationId="{24DF260A-417C-4194-88C7-72B371146A1F}"/>
          </ac:spMkLst>
        </pc:spChg>
        <pc:spChg chg="del mod">
          <ac:chgData name="Danielle" userId="e2554c37-e717-43a0-ba79-1183ca921ccd" providerId="ADAL" clId="{3E2675AA-437E-4D11-A2DB-A4DC4C250043}" dt="2020-10-05T10:37:40.181" v="543" actId="478"/>
          <ac:spMkLst>
            <pc:docMk/>
            <pc:sldMk cId="2659191926" sldId="257"/>
            <ac:spMk id="11" creationId="{F5BE7C5B-A1E0-4140-A5F7-F89E6F7E9F52}"/>
          </ac:spMkLst>
        </pc:spChg>
        <pc:spChg chg="del mod topLvl">
          <ac:chgData name="Danielle" userId="e2554c37-e717-43a0-ba79-1183ca921ccd" providerId="ADAL" clId="{3E2675AA-437E-4D11-A2DB-A4DC4C250043}" dt="2020-10-05T10:37:42.709" v="544" actId="478"/>
          <ac:spMkLst>
            <pc:docMk/>
            <pc:sldMk cId="2659191926" sldId="257"/>
            <ac:spMk id="12" creationId="{6A6C6B2A-4C78-4F56-8D56-A5CADE807852}"/>
          </ac:spMkLst>
        </pc:spChg>
        <pc:spChg chg="add mod">
          <ac:chgData name="Danielle" userId="e2554c37-e717-43a0-ba79-1183ca921ccd" providerId="ADAL" clId="{3E2675AA-437E-4D11-A2DB-A4DC4C250043}" dt="2020-10-05T10:41:30.752" v="618" actId="20577"/>
          <ac:spMkLst>
            <pc:docMk/>
            <pc:sldMk cId="2659191926" sldId="257"/>
            <ac:spMk id="55" creationId="{20A71CDD-DC0C-47E8-B020-99E5FB5F049B}"/>
          </ac:spMkLst>
        </pc:spChg>
        <pc:spChg chg="add del mod">
          <ac:chgData name="Danielle" userId="e2554c37-e717-43a0-ba79-1183ca921ccd" providerId="ADAL" clId="{3E2675AA-437E-4D11-A2DB-A4DC4C250043}" dt="2020-10-05T10:43:56.209" v="666" actId="478"/>
          <ac:spMkLst>
            <pc:docMk/>
            <pc:sldMk cId="2659191926" sldId="257"/>
            <ac:spMk id="57" creationId="{DB1A4E01-F193-42DF-A145-445875E1C9CB}"/>
          </ac:spMkLst>
        </pc:spChg>
        <pc:spChg chg="add del mod">
          <ac:chgData name="Danielle" userId="e2554c37-e717-43a0-ba79-1183ca921ccd" providerId="ADAL" clId="{3E2675AA-437E-4D11-A2DB-A4DC4C250043}" dt="2020-10-05T10:43:56.209" v="666" actId="478"/>
          <ac:spMkLst>
            <pc:docMk/>
            <pc:sldMk cId="2659191926" sldId="257"/>
            <ac:spMk id="59" creationId="{57A5A061-8DC2-49CA-AB67-097A90F23BD7}"/>
          </ac:spMkLst>
        </pc:spChg>
        <pc:spChg chg="add del mod">
          <ac:chgData name="Danielle" userId="e2554c37-e717-43a0-ba79-1183ca921ccd" providerId="ADAL" clId="{3E2675AA-437E-4D11-A2DB-A4DC4C250043}" dt="2020-10-05T10:43:56.209" v="666" actId="478"/>
          <ac:spMkLst>
            <pc:docMk/>
            <pc:sldMk cId="2659191926" sldId="257"/>
            <ac:spMk id="61" creationId="{B8CF8841-89F5-4DDD-9F4D-3E62F45AB39A}"/>
          </ac:spMkLst>
        </pc:spChg>
        <pc:spChg chg="add del mod">
          <ac:chgData name="Danielle" userId="e2554c37-e717-43a0-ba79-1183ca921ccd" providerId="ADAL" clId="{3E2675AA-437E-4D11-A2DB-A4DC4C250043}" dt="2020-10-05T10:43:56.209" v="666" actId="478"/>
          <ac:spMkLst>
            <pc:docMk/>
            <pc:sldMk cId="2659191926" sldId="257"/>
            <ac:spMk id="63" creationId="{C03F85B7-4C47-4869-B0B4-31456F8C9300}"/>
          </ac:spMkLst>
        </pc:spChg>
        <pc:spChg chg="add mod">
          <ac:chgData name="Danielle" userId="e2554c37-e717-43a0-ba79-1183ca921ccd" providerId="ADAL" clId="{3E2675AA-437E-4D11-A2DB-A4DC4C250043}" dt="2020-10-05T10:43:43.572" v="663" actId="571"/>
          <ac:spMkLst>
            <pc:docMk/>
            <pc:sldMk cId="2659191926" sldId="257"/>
            <ac:spMk id="65" creationId="{E4EEBE0E-4F15-4755-93FC-773628E04C45}"/>
          </ac:spMkLst>
        </pc:spChg>
        <pc:spChg chg="add mod">
          <ac:chgData name="Danielle" userId="e2554c37-e717-43a0-ba79-1183ca921ccd" providerId="ADAL" clId="{3E2675AA-437E-4D11-A2DB-A4DC4C250043}" dt="2020-10-05T10:43:43.572" v="663" actId="571"/>
          <ac:spMkLst>
            <pc:docMk/>
            <pc:sldMk cId="2659191926" sldId="257"/>
            <ac:spMk id="66" creationId="{32397FB3-54BD-4538-B379-58018F0AFDEC}"/>
          </ac:spMkLst>
        </pc:spChg>
        <pc:spChg chg="add mod">
          <ac:chgData name="Danielle" userId="e2554c37-e717-43a0-ba79-1183ca921ccd" providerId="ADAL" clId="{3E2675AA-437E-4D11-A2DB-A4DC4C250043}" dt="2020-10-05T10:43:43.572" v="663" actId="571"/>
          <ac:spMkLst>
            <pc:docMk/>
            <pc:sldMk cId="2659191926" sldId="257"/>
            <ac:spMk id="67" creationId="{E63A7BDE-5F49-4BA8-B674-BE2F7FF7309C}"/>
          </ac:spMkLst>
        </pc:spChg>
        <pc:grpChg chg="add del mod">
          <ac:chgData name="Danielle" userId="e2554c37-e717-43a0-ba79-1183ca921ccd" providerId="ADAL" clId="{3E2675AA-437E-4D11-A2DB-A4DC4C250043}" dt="2020-10-05T10:37:42.709" v="544" actId="478"/>
          <ac:grpSpMkLst>
            <pc:docMk/>
            <pc:sldMk cId="2659191926" sldId="257"/>
            <ac:grpSpMk id="5" creationId="{6F64AD68-62ED-4CFF-B89C-95A911EF1750}"/>
          </ac:grpSpMkLst>
        </pc:grpChg>
        <pc:grpChg chg="mod topLvl">
          <ac:chgData name="Danielle" userId="e2554c37-e717-43a0-ba79-1183ca921ccd" providerId="ADAL" clId="{3E2675AA-437E-4D11-A2DB-A4DC4C250043}" dt="2020-10-05T10:38:02.539" v="547" actId="1076"/>
          <ac:grpSpMkLst>
            <pc:docMk/>
            <pc:sldMk cId="2659191926" sldId="257"/>
            <ac:grpSpMk id="8" creationId="{B713C258-F564-49AB-8D52-4DA92CCEEF5F}"/>
          </ac:grpSpMkLst>
        </pc:grpChg>
        <pc:grpChg chg="add mod">
          <ac:chgData name="Danielle" userId="e2554c37-e717-43a0-ba79-1183ca921ccd" providerId="ADAL" clId="{3E2675AA-437E-4D11-A2DB-A4DC4C250043}" dt="2020-10-05T10:38:09.858" v="549" actId="1076"/>
          <ac:grpSpMkLst>
            <pc:docMk/>
            <pc:sldMk cId="2659191926" sldId="257"/>
            <ac:grpSpMk id="17" creationId="{FD1D31F1-76EE-4948-A41E-5A512BC2EF9D}"/>
          </ac:grpSpMkLst>
        </pc:grpChg>
        <pc:grpChg chg="add del mod">
          <ac:chgData name="Danielle" userId="e2554c37-e717-43a0-ba79-1183ca921ccd" providerId="ADAL" clId="{3E2675AA-437E-4D11-A2DB-A4DC4C250043}" dt="2020-10-05T10:42:11.765" v="624" actId="478"/>
          <ac:grpSpMkLst>
            <pc:docMk/>
            <pc:sldMk cId="2659191926" sldId="257"/>
            <ac:grpSpMk id="22" creationId="{CABEC028-4075-4180-AFCE-20290B4E4809}"/>
          </ac:grpSpMkLst>
        </pc:grpChg>
        <pc:grpChg chg="add del mod">
          <ac:chgData name="Danielle" userId="e2554c37-e717-43a0-ba79-1183ca921ccd" providerId="ADAL" clId="{3E2675AA-437E-4D11-A2DB-A4DC4C250043}" dt="2020-10-05T10:42:11.765" v="624" actId="478"/>
          <ac:grpSpMkLst>
            <pc:docMk/>
            <pc:sldMk cId="2659191926" sldId="257"/>
            <ac:grpSpMk id="27" creationId="{BC18FFF1-7216-4A77-BE72-9D0FE47E15C9}"/>
          </ac:grpSpMkLst>
        </pc:grpChg>
        <pc:grpChg chg="add del mod">
          <ac:chgData name="Danielle" userId="e2554c37-e717-43a0-ba79-1183ca921ccd" providerId="ADAL" clId="{3E2675AA-437E-4D11-A2DB-A4DC4C250043}" dt="2020-10-05T10:42:11.765" v="624" actId="478"/>
          <ac:grpSpMkLst>
            <pc:docMk/>
            <pc:sldMk cId="2659191926" sldId="257"/>
            <ac:grpSpMk id="32" creationId="{BF5BB292-CF8C-4B4E-A52D-4763F336BBCB}"/>
          </ac:grpSpMkLst>
        </pc:grpChg>
        <pc:grpChg chg="add del mod">
          <ac:chgData name="Danielle" userId="e2554c37-e717-43a0-ba79-1183ca921ccd" providerId="ADAL" clId="{3E2675AA-437E-4D11-A2DB-A4DC4C250043}" dt="2020-10-05T10:42:11.765" v="624" actId="478"/>
          <ac:grpSpMkLst>
            <pc:docMk/>
            <pc:sldMk cId="2659191926" sldId="257"/>
            <ac:grpSpMk id="37" creationId="{CDE86344-5AB5-4783-B4A8-006FBC2DE1B8}"/>
          </ac:grpSpMkLst>
        </pc:grpChg>
        <pc:grpChg chg="add del mod">
          <ac:chgData name="Danielle" userId="e2554c37-e717-43a0-ba79-1183ca921ccd" providerId="ADAL" clId="{3E2675AA-437E-4D11-A2DB-A4DC4C250043}" dt="2020-10-05T10:42:11.765" v="624" actId="478"/>
          <ac:grpSpMkLst>
            <pc:docMk/>
            <pc:sldMk cId="2659191926" sldId="257"/>
            <ac:grpSpMk id="42" creationId="{BEDBA1E6-3864-4F86-A653-660358C050A8}"/>
          </ac:grpSpMkLst>
        </pc:grpChg>
        <pc:grpChg chg="add del mod">
          <ac:chgData name="Danielle" userId="e2554c37-e717-43a0-ba79-1183ca921ccd" providerId="ADAL" clId="{3E2675AA-437E-4D11-A2DB-A4DC4C250043}" dt="2020-10-05T10:42:11.765" v="624" actId="478"/>
          <ac:grpSpMkLst>
            <pc:docMk/>
            <pc:sldMk cId="2659191926" sldId="257"/>
            <ac:grpSpMk id="47" creationId="{473DC721-B973-4BE1-9DBB-B9CA6481A487}"/>
          </ac:grpSpMkLst>
        </pc:grpChg>
        <pc:graphicFrameChg chg="add del modGraphic">
          <ac:chgData name="Danielle" userId="e2554c37-e717-43a0-ba79-1183ca921ccd" providerId="ADAL" clId="{3E2675AA-437E-4D11-A2DB-A4DC4C250043}" dt="2020-10-05T10:43:47.133" v="665" actId="478"/>
          <ac:graphicFrameMkLst>
            <pc:docMk/>
            <pc:sldMk cId="2659191926" sldId="257"/>
            <ac:graphicFrameMk id="9" creationId="{DB66FAFC-5E92-43BB-9630-DEBA5E1369BA}"/>
          </ac:graphicFrameMkLst>
        </pc:graphicFrameChg>
        <pc:graphicFrameChg chg="add mod">
          <ac:chgData name="Danielle" userId="e2554c37-e717-43a0-ba79-1183ca921ccd" providerId="ADAL" clId="{3E2675AA-437E-4D11-A2DB-A4DC4C250043}" dt="2020-10-05T10:43:43.572" v="663" actId="571"/>
          <ac:graphicFrameMkLst>
            <pc:docMk/>
            <pc:sldMk cId="2659191926" sldId="257"/>
            <ac:graphicFrameMk id="64" creationId="{96BE0DE3-913C-46CB-B61C-F874A17326AB}"/>
          </ac:graphicFrameMkLst>
        </pc:graphicFrameChg>
        <pc:cxnChg chg="mod">
          <ac:chgData name="Danielle" userId="e2554c37-e717-43a0-ba79-1183ca921ccd" providerId="ADAL" clId="{3E2675AA-437E-4D11-A2DB-A4DC4C250043}" dt="2020-10-05T10:37:53.239" v="545" actId="1582"/>
          <ac:cxnSpMkLst>
            <pc:docMk/>
            <pc:sldMk cId="2659191926" sldId="257"/>
            <ac:cxnSpMk id="13" creationId="{CE85A134-0D4A-4716-B777-E1C513FD33C4}"/>
          </ac:cxnSpMkLst>
        </pc:cxnChg>
        <pc:cxnChg chg="mod">
          <ac:chgData name="Danielle" userId="e2554c37-e717-43a0-ba79-1183ca921ccd" providerId="ADAL" clId="{3E2675AA-437E-4D11-A2DB-A4DC4C250043}" dt="2020-10-05T10:37:53.239" v="545" actId="1582"/>
          <ac:cxnSpMkLst>
            <pc:docMk/>
            <pc:sldMk cId="2659191926" sldId="257"/>
            <ac:cxnSpMk id="14" creationId="{F97FAAC1-1D9B-4E72-9C22-72CF4D2E6E88}"/>
          </ac:cxnSpMkLst>
        </pc:cxnChg>
        <pc:cxnChg chg="mod">
          <ac:chgData name="Danielle" userId="e2554c37-e717-43a0-ba79-1183ca921ccd" providerId="ADAL" clId="{3E2675AA-437E-4D11-A2DB-A4DC4C250043}" dt="2020-10-05T10:37:53.239" v="545" actId="1582"/>
          <ac:cxnSpMkLst>
            <pc:docMk/>
            <pc:sldMk cId="2659191926" sldId="257"/>
            <ac:cxnSpMk id="15" creationId="{7D5016F2-2745-43F1-BCF6-4ACC1D32A3E6}"/>
          </ac:cxnSpMkLst>
        </pc:cxnChg>
        <pc:cxnChg chg="mod">
          <ac:chgData name="Danielle" userId="e2554c37-e717-43a0-ba79-1183ca921ccd" providerId="ADAL" clId="{3E2675AA-437E-4D11-A2DB-A4DC4C250043}" dt="2020-10-05T10:37:53.239" v="545" actId="1582"/>
          <ac:cxnSpMkLst>
            <pc:docMk/>
            <pc:sldMk cId="2659191926" sldId="257"/>
            <ac:cxnSpMk id="16" creationId="{F88962F4-F208-4A3F-9412-752960473B0E}"/>
          </ac:cxnSpMkLst>
        </pc:cxnChg>
        <pc:cxnChg chg="mod">
          <ac:chgData name="Danielle" userId="e2554c37-e717-43a0-ba79-1183ca921ccd" providerId="ADAL" clId="{3E2675AA-437E-4D11-A2DB-A4DC4C250043}" dt="2020-10-05T10:38:04.011" v="548"/>
          <ac:cxnSpMkLst>
            <pc:docMk/>
            <pc:sldMk cId="2659191926" sldId="257"/>
            <ac:cxnSpMk id="18" creationId="{E45410B3-1F87-4A32-9E51-80BF5442ECCB}"/>
          </ac:cxnSpMkLst>
        </pc:cxnChg>
        <pc:cxnChg chg="mod">
          <ac:chgData name="Danielle" userId="e2554c37-e717-43a0-ba79-1183ca921ccd" providerId="ADAL" clId="{3E2675AA-437E-4D11-A2DB-A4DC4C250043}" dt="2020-10-05T10:38:04.011" v="548"/>
          <ac:cxnSpMkLst>
            <pc:docMk/>
            <pc:sldMk cId="2659191926" sldId="257"/>
            <ac:cxnSpMk id="19" creationId="{6166A4EE-979A-406A-BEFA-D94A25B7BFAD}"/>
          </ac:cxnSpMkLst>
        </pc:cxnChg>
        <pc:cxnChg chg="mod">
          <ac:chgData name="Danielle" userId="e2554c37-e717-43a0-ba79-1183ca921ccd" providerId="ADAL" clId="{3E2675AA-437E-4D11-A2DB-A4DC4C250043}" dt="2020-10-05T10:38:04.011" v="548"/>
          <ac:cxnSpMkLst>
            <pc:docMk/>
            <pc:sldMk cId="2659191926" sldId="257"/>
            <ac:cxnSpMk id="20" creationId="{4614A188-FD60-4799-A4F8-ED2C7908FCBF}"/>
          </ac:cxnSpMkLst>
        </pc:cxnChg>
        <pc:cxnChg chg="mod">
          <ac:chgData name="Danielle" userId="e2554c37-e717-43a0-ba79-1183ca921ccd" providerId="ADAL" clId="{3E2675AA-437E-4D11-A2DB-A4DC4C250043}" dt="2020-10-05T10:38:04.011" v="548"/>
          <ac:cxnSpMkLst>
            <pc:docMk/>
            <pc:sldMk cId="2659191926" sldId="257"/>
            <ac:cxnSpMk id="21" creationId="{2A70E3EB-C0B1-4F21-81BD-36B469533A17}"/>
          </ac:cxnSpMkLst>
        </pc:cxnChg>
        <pc:cxnChg chg="mod">
          <ac:chgData name="Danielle" userId="e2554c37-e717-43a0-ba79-1183ca921ccd" providerId="ADAL" clId="{3E2675AA-437E-4D11-A2DB-A4DC4C250043}" dt="2020-10-05T10:38:10.662" v="550"/>
          <ac:cxnSpMkLst>
            <pc:docMk/>
            <pc:sldMk cId="2659191926" sldId="257"/>
            <ac:cxnSpMk id="23" creationId="{361E4954-B946-4781-A982-592192AD6F09}"/>
          </ac:cxnSpMkLst>
        </pc:cxnChg>
        <pc:cxnChg chg="mod">
          <ac:chgData name="Danielle" userId="e2554c37-e717-43a0-ba79-1183ca921ccd" providerId="ADAL" clId="{3E2675AA-437E-4D11-A2DB-A4DC4C250043}" dt="2020-10-05T10:38:10.662" v="550"/>
          <ac:cxnSpMkLst>
            <pc:docMk/>
            <pc:sldMk cId="2659191926" sldId="257"/>
            <ac:cxnSpMk id="24" creationId="{8189C833-5D25-427F-819F-4CC09943C864}"/>
          </ac:cxnSpMkLst>
        </pc:cxnChg>
        <pc:cxnChg chg="mod">
          <ac:chgData name="Danielle" userId="e2554c37-e717-43a0-ba79-1183ca921ccd" providerId="ADAL" clId="{3E2675AA-437E-4D11-A2DB-A4DC4C250043}" dt="2020-10-05T10:38:10.662" v="550"/>
          <ac:cxnSpMkLst>
            <pc:docMk/>
            <pc:sldMk cId="2659191926" sldId="257"/>
            <ac:cxnSpMk id="25" creationId="{775B79EC-7435-4529-A9D0-09F6F4830533}"/>
          </ac:cxnSpMkLst>
        </pc:cxnChg>
        <pc:cxnChg chg="mod">
          <ac:chgData name="Danielle" userId="e2554c37-e717-43a0-ba79-1183ca921ccd" providerId="ADAL" clId="{3E2675AA-437E-4D11-A2DB-A4DC4C250043}" dt="2020-10-05T10:38:10.662" v="550"/>
          <ac:cxnSpMkLst>
            <pc:docMk/>
            <pc:sldMk cId="2659191926" sldId="257"/>
            <ac:cxnSpMk id="26" creationId="{1A74564E-F183-4372-A312-532A464487DA}"/>
          </ac:cxnSpMkLst>
        </pc:cxnChg>
        <pc:cxnChg chg="mod">
          <ac:chgData name="Danielle" userId="e2554c37-e717-43a0-ba79-1183ca921ccd" providerId="ADAL" clId="{3E2675AA-437E-4D11-A2DB-A4DC4C250043}" dt="2020-10-05T10:38:15.259" v="552"/>
          <ac:cxnSpMkLst>
            <pc:docMk/>
            <pc:sldMk cId="2659191926" sldId="257"/>
            <ac:cxnSpMk id="28" creationId="{18117A24-149C-42D4-BC6E-4CDED6E583A5}"/>
          </ac:cxnSpMkLst>
        </pc:cxnChg>
        <pc:cxnChg chg="mod">
          <ac:chgData name="Danielle" userId="e2554c37-e717-43a0-ba79-1183ca921ccd" providerId="ADAL" clId="{3E2675AA-437E-4D11-A2DB-A4DC4C250043}" dt="2020-10-05T10:38:15.259" v="552"/>
          <ac:cxnSpMkLst>
            <pc:docMk/>
            <pc:sldMk cId="2659191926" sldId="257"/>
            <ac:cxnSpMk id="29" creationId="{9427ABA9-E50F-4E3C-BEE9-39AC86B70730}"/>
          </ac:cxnSpMkLst>
        </pc:cxnChg>
        <pc:cxnChg chg="mod">
          <ac:chgData name="Danielle" userId="e2554c37-e717-43a0-ba79-1183ca921ccd" providerId="ADAL" clId="{3E2675AA-437E-4D11-A2DB-A4DC4C250043}" dt="2020-10-05T10:38:15.259" v="552"/>
          <ac:cxnSpMkLst>
            <pc:docMk/>
            <pc:sldMk cId="2659191926" sldId="257"/>
            <ac:cxnSpMk id="30" creationId="{F7AFA225-790C-41F0-9B2D-F933362606BC}"/>
          </ac:cxnSpMkLst>
        </pc:cxnChg>
        <pc:cxnChg chg="mod">
          <ac:chgData name="Danielle" userId="e2554c37-e717-43a0-ba79-1183ca921ccd" providerId="ADAL" clId="{3E2675AA-437E-4D11-A2DB-A4DC4C250043}" dt="2020-10-05T10:38:15.259" v="552"/>
          <ac:cxnSpMkLst>
            <pc:docMk/>
            <pc:sldMk cId="2659191926" sldId="257"/>
            <ac:cxnSpMk id="31" creationId="{DA42D429-D02B-47E3-96F7-791FC6927115}"/>
          </ac:cxnSpMkLst>
        </pc:cxnChg>
        <pc:cxnChg chg="mod">
          <ac:chgData name="Danielle" userId="e2554c37-e717-43a0-ba79-1183ca921ccd" providerId="ADAL" clId="{3E2675AA-437E-4D11-A2DB-A4DC4C250043}" dt="2020-10-05T10:38:22.499" v="554"/>
          <ac:cxnSpMkLst>
            <pc:docMk/>
            <pc:sldMk cId="2659191926" sldId="257"/>
            <ac:cxnSpMk id="33" creationId="{27A50E9C-9A6E-425E-B7A0-598B995199F9}"/>
          </ac:cxnSpMkLst>
        </pc:cxnChg>
        <pc:cxnChg chg="mod">
          <ac:chgData name="Danielle" userId="e2554c37-e717-43a0-ba79-1183ca921ccd" providerId="ADAL" clId="{3E2675AA-437E-4D11-A2DB-A4DC4C250043}" dt="2020-10-05T10:38:22.499" v="554"/>
          <ac:cxnSpMkLst>
            <pc:docMk/>
            <pc:sldMk cId="2659191926" sldId="257"/>
            <ac:cxnSpMk id="34" creationId="{B20502CC-9E63-47BD-9BF5-EF5FBB8614B5}"/>
          </ac:cxnSpMkLst>
        </pc:cxnChg>
        <pc:cxnChg chg="mod">
          <ac:chgData name="Danielle" userId="e2554c37-e717-43a0-ba79-1183ca921ccd" providerId="ADAL" clId="{3E2675AA-437E-4D11-A2DB-A4DC4C250043}" dt="2020-10-05T10:38:22.499" v="554"/>
          <ac:cxnSpMkLst>
            <pc:docMk/>
            <pc:sldMk cId="2659191926" sldId="257"/>
            <ac:cxnSpMk id="35" creationId="{DDD9F8BA-626C-439A-969A-7939302A979B}"/>
          </ac:cxnSpMkLst>
        </pc:cxnChg>
        <pc:cxnChg chg="mod">
          <ac:chgData name="Danielle" userId="e2554c37-e717-43a0-ba79-1183ca921ccd" providerId="ADAL" clId="{3E2675AA-437E-4D11-A2DB-A4DC4C250043}" dt="2020-10-05T10:38:22.499" v="554"/>
          <ac:cxnSpMkLst>
            <pc:docMk/>
            <pc:sldMk cId="2659191926" sldId="257"/>
            <ac:cxnSpMk id="36" creationId="{428ABB6D-67C1-4F5E-B8ED-9C132C7409B8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38" creationId="{1E6AE0E2-EE98-4E70-AF03-D29305251EFC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39" creationId="{B7A3606A-D4C5-402B-8648-58691B20AF2E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40" creationId="{BFE1E728-C63A-4561-B911-EB783D6CDF6E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41" creationId="{A7D27BB4-348C-41BB-8C06-ACE73FD93DFF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43" creationId="{CF092283-8C1B-4EE0-ADB8-561133F28E0C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44" creationId="{BC5E0CC4-4EEE-4D78-8333-1E3C17CD4855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45" creationId="{672C8AE0-6C30-4B2E-847F-1A4E3952606D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46" creationId="{20217E1B-BDDF-48A6-8A17-1B7C83EBDC2D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48" creationId="{738B2227-48C7-4456-B31F-EC8B46DAE7CE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49" creationId="{A003D8FD-743E-4A09-9D9B-CD5C3F117DA5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50" creationId="{9A125AD0-4001-4548-B880-9617DE969EA3}"/>
          </ac:cxnSpMkLst>
        </pc:cxnChg>
        <pc:cxnChg chg="mod">
          <ac:chgData name="Danielle" userId="e2554c37-e717-43a0-ba79-1183ca921ccd" providerId="ADAL" clId="{3E2675AA-437E-4D11-A2DB-A4DC4C250043}" dt="2020-10-05T10:38:30.985" v="556"/>
          <ac:cxnSpMkLst>
            <pc:docMk/>
            <pc:sldMk cId="2659191926" sldId="257"/>
            <ac:cxnSpMk id="51" creationId="{4A68B6AB-F164-4E80-A8A7-DA8005984759}"/>
          </ac:cxnSpMkLst>
        </pc:cxnChg>
      </pc:sldChg>
      <pc:sldChg chg="addSp delSp modSp add del mod">
        <pc:chgData name="Danielle" userId="e2554c37-e717-43a0-ba79-1183ca921ccd" providerId="ADAL" clId="{3E2675AA-437E-4D11-A2DB-A4DC4C250043}" dt="2020-10-05T10:37:14.733" v="534" actId="47"/>
        <pc:sldMkLst>
          <pc:docMk/>
          <pc:sldMk cId="3467673568" sldId="257"/>
        </pc:sldMkLst>
        <pc:spChg chg="add del mod">
          <ac:chgData name="Danielle" userId="e2554c37-e717-43a0-ba79-1183ca921ccd" providerId="ADAL" clId="{3E2675AA-437E-4D11-A2DB-A4DC4C250043}" dt="2020-10-05T10:37:08.939" v="533" actId="11529"/>
          <ac:spMkLst>
            <pc:docMk/>
            <pc:sldMk cId="3467673568" sldId="257"/>
            <ac:spMk id="2" creationId="{96391E13-9386-4D62-9A94-B549BA5F28D8}"/>
          </ac:spMkLst>
        </pc:spChg>
        <pc:spChg chg="add del mod">
          <ac:chgData name="Danielle" userId="e2554c37-e717-43a0-ba79-1183ca921ccd" providerId="ADAL" clId="{3E2675AA-437E-4D11-A2DB-A4DC4C250043}" dt="2020-10-05T10:37:07.548" v="530" actId="11529"/>
          <ac:spMkLst>
            <pc:docMk/>
            <pc:sldMk cId="3467673568" sldId="257"/>
            <ac:spMk id="3" creationId="{934E71FA-A6FD-4820-AE39-22043C1C5CDE}"/>
          </ac:spMkLst>
        </pc:spChg>
        <pc:spChg chg="add del">
          <ac:chgData name="Danielle" userId="e2554c37-e717-43a0-ba79-1183ca921ccd" providerId="ADAL" clId="{3E2675AA-437E-4D11-A2DB-A4DC4C250043}" dt="2020-10-05T10:37:03.637" v="523" actId="22"/>
          <ac:spMkLst>
            <pc:docMk/>
            <pc:sldMk cId="3467673568" sldId="257"/>
            <ac:spMk id="4" creationId="{9645FE38-28C9-49D2-84A3-A716B67D00A7}"/>
          </ac:spMkLst>
        </pc:spChg>
        <pc:spChg chg="add del">
          <ac:chgData name="Danielle" userId="e2554c37-e717-43a0-ba79-1183ca921ccd" providerId="ADAL" clId="{3E2675AA-437E-4D11-A2DB-A4DC4C250043}" dt="2020-10-05T10:37:03.637" v="523" actId="22"/>
          <ac:spMkLst>
            <pc:docMk/>
            <pc:sldMk cId="3467673568" sldId="257"/>
            <ac:spMk id="5" creationId="{1D790465-B320-4453-922D-9D24EDCE649D}"/>
          </ac:spMkLst>
        </pc:spChg>
        <pc:spChg chg="mod">
          <ac:chgData name="Danielle" userId="e2554c37-e717-43a0-ba79-1183ca921ccd" providerId="ADAL" clId="{3E2675AA-437E-4D11-A2DB-A4DC4C250043}" dt="2020-10-05T10:35:07.127" v="492" actId="20577"/>
          <ac:spMkLst>
            <pc:docMk/>
            <pc:sldMk cId="3467673568" sldId="257"/>
            <ac:spMk id="7" creationId="{BABEFAAC-3F53-4308-952B-B32ADD8C2CC6}"/>
          </ac:spMkLst>
        </pc:spChg>
        <pc:spChg chg="add del">
          <ac:chgData name="Danielle" userId="e2554c37-e717-43a0-ba79-1183ca921ccd" providerId="ADAL" clId="{3E2675AA-437E-4D11-A2DB-A4DC4C250043}" dt="2020-10-05T10:37:03.637" v="523" actId="22"/>
          <ac:spMkLst>
            <pc:docMk/>
            <pc:sldMk cId="3467673568" sldId="257"/>
            <ac:spMk id="12" creationId="{CE7413AC-00E0-4147-BB2A-DEF68D621956}"/>
          </ac:spMkLst>
        </pc:spChg>
        <pc:spChg chg="add del mod">
          <ac:chgData name="Danielle" userId="e2554c37-e717-43a0-ba79-1183ca921ccd" providerId="ADAL" clId="{3E2675AA-437E-4D11-A2DB-A4DC4C250043}" dt="2020-10-05T10:37:02.625" v="520" actId="22"/>
          <ac:spMkLst>
            <pc:docMk/>
            <pc:sldMk cId="3467673568" sldId="257"/>
            <ac:spMk id="14" creationId="{746DAA6A-092D-411C-90B1-50DF7BB74873}"/>
          </ac:spMkLst>
        </pc:spChg>
        <pc:spChg chg="add del mod">
          <ac:chgData name="Danielle" userId="e2554c37-e717-43a0-ba79-1183ca921ccd" providerId="ADAL" clId="{3E2675AA-437E-4D11-A2DB-A4DC4C250043}" dt="2020-10-05T10:37:01.733" v="517" actId="22"/>
          <ac:spMkLst>
            <pc:docMk/>
            <pc:sldMk cId="3467673568" sldId="257"/>
            <ac:spMk id="16" creationId="{06E96185-A7BA-459D-8CC1-D38626D7DDFC}"/>
          </ac:spMkLst>
        </pc:spChg>
        <pc:spChg chg="add del mod">
          <ac:chgData name="Danielle" userId="e2554c37-e717-43a0-ba79-1183ca921ccd" providerId="ADAL" clId="{3E2675AA-437E-4D11-A2DB-A4DC4C250043}" dt="2020-10-05T10:37:01.202" v="515" actId="22"/>
          <ac:spMkLst>
            <pc:docMk/>
            <pc:sldMk cId="3467673568" sldId="257"/>
            <ac:spMk id="18" creationId="{4C82E824-35A5-4B56-BA76-24256626E53E}"/>
          </ac:spMkLst>
        </pc:spChg>
        <pc:graphicFrameChg chg="mod modGraphic">
          <ac:chgData name="Danielle" userId="e2554c37-e717-43a0-ba79-1183ca921ccd" providerId="ADAL" clId="{3E2675AA-437E-4D11-A2DB-A4DC4C250043}" dt="2020-10-05T10:35:13.624" v="493" actId="14100"/>
          <ac:graphicFrameMkLst>
            <pc:docMk/>
            <pc:sldMk cId="3467673568" sldId="257"/>
            <ac:graphicFrameMk id="9" creationId="{DB66FAFC-5E92-43BB-9630-DEBA5E1369BA}"/>
          </ac:graphicFrameMkLst>
        </pc:graphicFrameChg>
      </pc:sldChg>
      <pc:sldChg chg="addSp modSp add mod">
        <pc:chgData name="Danielle" userId="e2554c37-e717-43a0-ba79-1183ca921ccd" providerId="ADAL" clId="{3E2675AA-437E-4D11-A2DB-A4DC4C250043}" dt="2020-10-05T10:43:22.276" v="661" actId="6549"/>
        <pc:sldMkLst>
          <pc:docMk/>
          <pc:sldMk cId="2233266735" sldId="258"/>
        </pc:sldMkLst>
        <pc:spChg chg="add mod">
          <ac:chgData name="Danielle" userId="e2554c37-e717-43a0-ba79-1183ca921ccd" providerId="ADAL" clId="{3E2675AA-437E-4D11-A2DB-A4DC4C250043}" dt="2020-10-05T10:42:42.613" v="636" actId="1076"/>
          <ac:spMkLst>
            <pc:docMk/>
            <pc:sldMk cId="2233266735" sldId="258"/>
            <ac:spMk id="5" creationId="{3FA2230F-6C1E-4F17-B9CF-0E46364EAD25}"/>
          </ac:spMkLst>
        </pc:spChg>
        <pc:spChg chg="mod">
          <ac:chgData name="Danielle" userId="e2554c37-e717-43a0-ba79-1183ca921ccd" providerId="ADAL" clId="{3E2675AA-437E-4D11-A2DB-A4DC4C250043}" dt="2020-10-05T10:43:00.404" v="647" actId="20577"/>
          <ac:spMkLst>
            <pc:docMk/>
            <pc:sldMk cId="2233266735" sldId="258"/>
            <ac:spMk id="7" creationId="{BABEFAAC-3F53-4308-952B-B32ADD8C2CC6}"/>
          </ac:spMkLst>
        </pc:spChg>
        <pc:spChg chg="add mod">
          <ac:chgData name="Danielle" userId="e2554c37-e717-43a0-ba79-1183ca921ccd" providerId="ADAL" clId="{3E2675AA-437E-4D11-A2DB-A4DC4C250043}" dt="2020-10-05T10:42:49.063" v="640" actId="20577"/>
          <ac:spMkLst>
            <pc:docMk/>
            <pc:sldMk cId="2233266735" sldId="258"/>
            <ac:spMk id="10" creationId="{36E4C799-3510-4131-85A9-96D4EFAEA8A8}"/>
          </ac:spMkLst>
        </pc:spChg>
        <pc:spChg chg="add mod">
          <ac:chgData name="Danielle" userId="e2554c37-e717-43a0-ba79-1183ca921ccd" providerId="ADAL" clId="{3E2675AA-437E-4D11-A2DB-A4DC4C250043}" dt="2020-10-05T10:42:57.322" v="644" actId="20577"/>
          <ac:spMkLst>
            <pc:docMk/>
            <pc:sldMk cId="2233266735" sldId="258"/>
            <ac:spMk id="11" creationId="{211F6B98-4D26-4AEF-9D96-01D873EB6D25}"/>
          </ac:spMkLst>
        </pc:spChg>
        <pc:spChg chg="add mod">
          <ac:chgData name="Danielle" userId="e2554c37-e717-43a0-ba79-1183ca921ccd" providerId="ADAL" clId="{3E2675AA-437E-4D11-A2DB-A4DC4C250043}" dt="2020-10-05T10:43:15.153" v="652" actId="20577"/>
          <ac:spMkLst>
            <pc:docMk/>
            <pc:sldMk cId="2233266735" sldId="258"/>
            <ac:spMk id="12" creationId="{B48D7B3B-B37E-4720-9758-71EFC2E95679}"/>
          </ac:spMkLst>
        </pc:spChg>
        <pc:spChg chg="add mod">
          <ac:chgData name="Danielle" userId="e2554c37-e717-43a0-ba79-1183ca921ccd" providerId="ADAL" clId="{3E2675AA-437E-4D11-A2DB-A4DC4C250043}" dt="2020-10-05T10:43:19.227" v="658" actId="20577"/>
          <ac:spMkLst>
            <pc:docMk/>
            <pc:sldMk cId="2233266735" sldId="258"/>
            <ac:spMk id="52" creationId="{A16A9264-FCBA-4CAD-BACC-3B1FF13673F3}"/>
          </ac:spMkLst>
        </pc:spChg>
        <pc:spChg chg="add mod">
          <ac:chgData name="Danielle" userId="e2554c37-e717-43a0-ba79-1183ca921ccd" providerId="ADAL" clId="{3E2675AA-437E-4D11-A2DB-A4DC4C250043}" dt="2020-10-05T10:43:22.276" v="661" actId="6549"/>
          <ac:spMkLst>
            <pc:docMk/>
            <pc:sldMk cId="2233266735" sldId="258"/>
            <ac:spMk id="53" creationId="{ACF1442B-C9FE-4EAB-ABA0-3A91C82E9BA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76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75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70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38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4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7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83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96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4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20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81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CAAAF-395E-4315-874B-63AC3398926E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ED716-2EF8-4865-B0B1-5C5951539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8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DB66FAFC-5E92-43BB-9630-DEBA5E1369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6936732"/>
                  </p:ext>
                </p:extLst>
              </p:nvPr>
            </p:nvGraphicFramePr>
            <p:xfrm>
              <a:off x="0" y="386146"/>
              <a:ext cx="9906000" cy="64718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53000">
                      <a:extLst>
                        <a:ext uri="{9D8B030D-6E8A-4147-A177-3AD203B41FA5}">
                          <a16:colId xmlns:a16="http://schemas.microsoft.com/office/drawing/2014/main" val="161571492"/>
                        </a:ext>
                      </a:extLst>
                    </a:gridCol>
                    <a:gridCol w="4953000">
                      <a:extLst>
                        <a:ext uri="{9D8B030D-6E8A-4147-A177-3AD203B41FA5}">
                          <a16:colId xmlns:a16="http://schemas.microsoft.com/office/drawing/2014/main" val="229433916"/>
                        </a:ext>
                      </a:extLst>
                    </a:gridCol>
                  </a:tblGrid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thousands. The result is 8000.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2 decimal places. The result is 26.17.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19650861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hundreds. The result is 500.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1 significant figure. The result is 0.08.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64759494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tens. The result is 340.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2 significant figures. The result is 1700.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34968566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integer. The result is 42.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2.94 when truncated to 2</a:t>
                          </a:r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decimal places</a:t>
                          </a: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 Jenny has been asked to write down</a:t>
                          </a:r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the error interval. </a:t>
                          </a:r>
                        </a:p>
                        <a:p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Her answer is 2.935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2.945</a:t>
                          </a:r>
                        </a:p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Explain why Jenny is wrong.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60293417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1 decimal place. The result is 3.6.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5640 when truncated to 3 significant figures. Fidos has been asked to write down</a:t>
                          </a:r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the error interval. </a:t>
                          </a:r>
                        </a:p>
                        <a:p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His answer is 5640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&lt;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5650</a:t>
                          </a:r>
                        </a:p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Explain why Fidos is wrong.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376925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DB66FAFC-5E92-43BB-9630-DEBA5E1369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6936732"/>
                  </p:ext>
                </p:extLst>
              </p:nvPr>
            </p:nvGraphicFramePr>
            <p:xfrm>
              <a:off x="0" y="386146"/>
              <a:ext cx="9906000" cy="64718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53000">
                      <a:extLst>
                        <a:ext uri="{9D8B030D-6E8A-4147-A177-3AD203B41FA5}">
                          <a16:colId xmlns:a16="http://schemas.microsoft.com/office/drawing/2014/main" val="161571492"/>
                        </a:ext>
                      </a:extLst>
                    </a:gridCol>
                    <a:gridCol w="4953000">
                      <a:extLst>
                        <a:ext uri="{9D8B030D-6E8A-4147-A177-3AD203B41FA5}">
                          <a16:colId xmlns:a16="http://schemas.microsoft.com/office/drawing/2014/main" val="229433916"/>
                        </a:ext>
                      </a:extLst>
                    </a:gridCol>
                  </a:tblGrid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469" r="-10024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469" r="-369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9650861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100943" r="-100246" b="-3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100943" r="-369" b="-30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4759494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200000" r="-100246" b="-200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200000" r="-369" b="-200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4968566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301415" r="-100246" b="-101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301415" r="-369" b="-1014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60293417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399531" r="-100246" b="-9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399531" r="-369" b="-9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376925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DB2FF21-1926-4880-B589-FD74E96FB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482" y="59822"/>
            <a:ext cx="459803" cy="3057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BEFAAC-3F53-4308-952B-B32ADD8C2CC6}"/>
              </a:ext>
            </a:extLst>
          </p:cNvPr>
          <p:cNvSpPr txBox="1"/>
          <p:nvPr/>
        </p:nvSpPr>
        <p:spPr>
          <a:xfrm>
            <a:off x="0" y="0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Arial" panose="020B0604020202020204" pitchFamily="34" charset="0"/>
                <a:cs typeface="Arial" panose="020B0604020202020204" pitchFamily="34" charset="0"/>
              </a:rPr>
              <a:t>Truncation and Error Intervals GREEN</a:t>
            </a:r>
          </a:p>
        </p:txBody>
      </p:sp>
    </p:spTree>
    <p:extLst>
      <p:ext uri="{BB962C8B-B14F-4D97-AF65-F5344CB8AC3E}">
        <p14:creationId xmlns:p14="http://schemas.microsoft.com/office/powerpoint/2010/main" val="82125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DB66FAFC-5E92-43BB-9630-DEBA5E1369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7626284"/>
                  </p:ext>
                </p:extLst>
              </p:nvPr>
            </p:nvGraphicFramePr>
            <p:xfrm>
              <a:off x="0" y="386146"/>
              <a:ext cx="9906000" cy="64718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53000">
                      <a:extLst>
                        <a:ext uri="{9D8B030D-6E8A-4147-A177-3AD203B41FA5}">
                          <a16:colId xmlns:a16="http://schemas.microsoft.com/office/drawing/2014/main" val="161571492"/>
                        </a:ext>
                      </a:extLst>
                    </a:gridCol>
                    <a:gridCol w="4953000">
                      <a:extLst>
                        <a:ext uri="{9D8B030D-6E8A-4147-A177-3AD203B41FA5}">
                          <a16:colId xmlns:a16="http://schemas.microsoft.com/office/drawing/2014/main" val="229433916"/>
                        </a:ext>
                      </a:extLst>
                    </a:gridCol>
                  </a:tblGrid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thousands. The result is 8000.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2 decimal places. The result is 26.17.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19650861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hundreds. The result is 500.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1 significant figure. The result is 0.08.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64759494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tens. The result is 340.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2 significant figures. The result is 1700.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34968566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integer. The result is 42.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2.94 when truncated to 2</a:t>
                          </a:r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decimal places</a:t>
                          </a: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 Jenny has been asked to write down</a:t>
                          </a:r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the error interval. </a:t>
                          </a:r>
                        </a:p>
                        <a:p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Her answer is 2.935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2.945</a:t>
                          </a:r>
                        </a:p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Explain why Jenny is wrong.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60293417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1 decimal place. The result is 3.6.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5640 when truncated to 3 significant figures. Fidos has been asked to write down</a:t>
                          </a:r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the error interval. </a:t>
                          </a:r>
                        </a:p>
                        <a:p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His answer is 5640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&lt;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5650</a:t>
                          </a:r>
                        </a:p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Explain why Fidos is wrong.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376925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DB66FAFC-5E92-43BB-9630-DEBA5E1369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7626284"/>
                  </p:ext>
                </p:extLst>
              </p:nvPr>
            </p:nvGraphicFramePr>
            <p:xfrm>
              <a:off x="0" y="386146"/>
              <a:ext cx="9906000" cy="64718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53000">
                      <a:extLst>
                        <a:ext uri="{9D8B030D-6E8A-4147-A177-3AD203B41FA5}">
                          <a16:colId xmlns:a16="http://schemas.microsoft.com/office/drawing/2014/main" val="161571492"/>
                        </a:ext>
                      </a:extLst>
                    </a:gridCol>
                    <a:gridCol w="4953000">
                      <a:extLst>
                        <a:ext uri="{9D8B030D-6E8A-4147-A177-3AD203B41FA5}">
                          <a16:colId xmlns:a16="http://schemas.microsoft.com/office/drawing/2014/main" val="229433916"/>
                        </a:ext>
                      </a:extLst>
                    </a:gridCol>
                  </a:tblGrid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469" r="-10024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469" r="-369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9650861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100943" r="-100246" b="-3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100943" r="-369" b="-30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4759494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200000" r="-100246" b="-200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200000" r="-369" b="-200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4968566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301415" r="-100246" b="-101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301415" r="-369" b="-1014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60293417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399531" r="-100246" b="-9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399531" r="-369" b="-9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376925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DB2FF21-1926-4880-B589-FD74E96FB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482" y="59822"/>
            <a:ext cx="459803" cy="3057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BEFAAC-3F53-4308-952B-B32ADD8C2CC6}"/>
              </a:ext>
            </a:extLst>
          </p:cNvPr>
          <p:cNvSpPr txBox="1"/>
          <p:nvPr/>
        </p:nvSpPr>
        <p:spPr>
          <a:xfrm>
            <a:off x="0" y="0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Arial" panose="020B0604020202020204" pitchFamily="34" charset="0"/>
                <a:cs typeface="Arial" panose="020B0604020202020204" pitchFamily="34" charset="0"/>
              </a:rPr>
              <a:t>Truncation and Error Intervals AMBER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713C258-F564-49AB-8D52-4DA92CCEEF5F}"/>
              </a:ext>
            </a:extLst>
          </p:cNvPr>
          <p:cNvGrpSpPr/>
          <p:nvPr/>
        </p:nvGrpSpPr>
        <p:grpSpPr>
          <a:xfrm>
            <a:off x="639646" y="1044063"/>
            <a:ext cx="3516251" cy="96369"/>
            <a:chOff x="827584" y="2492896"/>
            <a:chExt cx="7560840" cy="14401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E85A134-0D4A-4716-B777-E1C513FD33C4}"/>
                </a:ext>
              </a:extLst>
            </p:cNvPr>
            <p:cNvCxnSpPr/>
            <p:nvPr/>
          </p:nvCxnSpPr>
          <p:spPr>
            <a:xfrm>
              <a:off x="827584" y="2492896"/>
              <a:ext cx="75608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97FAAC1-1D9B-4E72-9C22-72CF4D2E6E88}"/>
                </a:ext>
              </a:extLst>
            </p:cNvPr>
            <p:cNvCxnSpPr/>
            <p:nvPr/>
          </p:nvCxnSpPr>
          <p:spPr>
            <a:xfrm>
              <a:off x="1907704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5016F2-2745-43F1-BCF6-4ACC1D32A3E6}"/>
                </a:ext>
              </a:extLst>
            </p:cNvPr>
            <p:cNvCxnSpPr/>
            <p:nvPr/>
          </p:nvCxnSpPr>
          <p:spPr>
            <a:xfrm>
              <a:off x="4463988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88962F4-F208-4A3F-9412-752960473B0E}"/>
                </a:ext>
              </a:extLst>
            </p:cNvPr>
            <p:cNvCxnSpPr/>
            <p:nvPr/>
          </p:nvCxnSpPr>
          <p:spPr>
            <a:xfrm>
              <a:off x="7020272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1D31F1-76EE-4948-A41E-5A512BC2EF9D}"/>
              </a:ext>
            </a:extLst>
          </p:cNvPr>
          <p:cNvGrpSpPr/>
          <p:nvPr/>
        </p:nvGrpSpPr>
        <p:grpSpPr>
          <a:xfrm>
            <a:off x="639646" y="2357443"/>
            <a:ext cx="3516251" cy="96369"/>
            <a:chOff x="827584" y="2492896"/>
            <a:chExt cx="7560840" cy="14401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45410B3-1F87-4A32-9E51-80BF5442ECCB}"/>
                </a:ext>
              </a:extLst>
            </p:cNvPr>
            <p:cNvCxnSpPr/>
            <p:nvPr/>
          </p:nvCxnSpPr>
          <p:spPr>
            <a:xfrm>
              <a:off x="827584" y="2492896"/>
              <a:ext cx="75608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166A4EE-979A-406A-BEFA-D94A25B7BFAD}"/>
                </a:ext>
              </a:extLst>
            </p:cNvPr>
            <p:cNvCxnSpPr/>
            <p:nvPr/>
          </p:nvCxnSpPr>
          <p:spPr>
            <a:xfrm>
              <a:off x="1907704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614A188-FD60-4799-A4F8-ED2C7908FCBF}"/>
                </a:ext>
              </a:extLst>
            </p:cNvPr>
            <p:cNvCxnSpPr/>
            <p:nvPr/>
          </p:nvCxnSpPr>
          <p:spPr>
            <a:xfrm>
              <a:off x="4463988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A70E3EB-C0B1-4F21-81BD-36B469533A17}"/>
                </a:ext>
              </a:extLst>
            </p:cNvPr>
            <p:cNvCxnSpPr/>
            <p:nvPr/>
          </p:nvCxnSpPr>
          <p:spPr>
            <a:xfrm>
              <a:off x="7020272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4EE51E8-B98D-4865-8CD8-1F099CEC6A1D}"/>
                  </a:ext>
                </a:extLst>
              </p:cNvPr>
              <p:cNvSpPr txBox="1"/>
              <p:nvPr/>
            </p:nvSpPr>
            <p:spPr>
              <a:xfrm>
                <a:off x="2871627" y="1436917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4EE51E8-B98D-4865-8CD8-1F099CEC6A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27" y="1436917"/>
                <a:ext cx="2019724" cy="246221"/>
              </a:xfrm>
              <a:prstGeom prst="rect">
                <a:avLst/>
              </a:prstGeom>
              <a:blipFill>
                <a:blip r:embed="rId5"/>
                <a:stretch>
                  <a:fillRect t="-250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DFEDC0-AE4D-4AC0-9531-056ABF4B1A45}"/>
                  </a:ext>
                </a:extLst>
              </p:cNvPr>
              <p:cNvSpPr txBox="1"/>
              <p:nvPr/>
            </p:nvSpPr>
            <p:spPr>
              <a:xfrm>
                <a:off x="2871627" y="2734051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DFEDC0-AE4D-4AC0-9531-056ABF4B1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27" y="2734051"/>
                <a:ext cx="2019724" cy="246221"/>
              </a:xfrm>
              <a:prstGeom prst="rect">
                <a:avLst/>
              </a:prstGeom>
              <a:blipFill>
                <a:blip r:embed="rId6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E256FD-1BC4-48BC-9C2F-BB4F8D4F333C}"/>
                  </a:ext>
                </a:extLst>
              </p:cNvPr>
              <p:cNvSpPr txBox="1"/>
              <p:nvPr/>
            </p:nvSpPr>
            <p:spPr>
              <a:xfrm>
                <a:off x="2871627" y="4030016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E256FD-1BC4-48BC-9C2F-BB4F8D4F3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27" y="4030016"/>
                <a:ext cx="2019724" cy="246221"/>
              </a:xfrm>
              <a:prstGeom prst="rect">
                <a:avLst/>
              </a:prstGeom>
              <a:blipFill>
                <a:blip r:embed="rId7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0A71CDD-DC0C-47E8-B020-99E5FB5F049B}"/>
                  </a:ext>
                </a:extLst>
              </p:cNvPr>
              <p:cNvSpPr txBox="1"/>
              <p:nvPr/>
            </p:nvSpPr>
            <p:spPr>
              <a:xfrm>
                <a:off x="2871627" y="5329159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0A71CDD-DC0C-47E8-B020-99E5FB5F0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27" y="5329159"/>
                <a:ext cx="2019724" cy="246221"/>
              </a:xfrm>
              <a:prstGeom prst="rect">
                <a:avLst/>
              </a:prstGeom>
              <a:blipFill>
                <a:blip r:embed="rId8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919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DB66FAFC-5E92-43BB-9630-DEBA5E1369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499519"/>
                  </p:ext>
                </p:extLst>
              </p:nvPr>
            </p:nvGraphicFramePr>
            <p:xfrm>
              <a:off x="0" y="386146"/>
              <a:ext cx="9906000" cy="64718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53000">
                      <a:extLst>
                        <a:ext uri="{9D8B030D-6E8A-4147-A177-3AD203B41FA5}">
                          <a16:colId xmlns:a16="http://schemas.microsoft.com/office/drawing/2014/main" val="161571492"/>
                        </a:ext>
                      </a:extLst>
                    </a:gridCol>
                    <a:gridCol w="4953000">
                      <a:extLst>
                        <a:ext uri="{9D8B030D-6E8A-4147-A177-3AD203B41FA5}">
                          <a16:colId xmlns:a16="http://schemas.microsoft.com/office/drawing/2014/main" val="229433916"/>
                        </a:ext>
                      </a:extLst>
                    </a:gridCol>
                  </a:tblGrid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thousands. The result is 8000.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2 decimal places. The result is 26.17.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19650861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hundreds. The result is 500.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1 significant figure. The result is 0.08.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64759494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tens. The result is 340.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2 significant figures. The result is 1700.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34968566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the integer. The result is 42.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2.94 when truncated to 2</a:t>
                          </a:r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decimal places</a:t>
                          </a: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 Jenny has been asked to write down</a:t>
                          </a:r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the error interval. </a:t>
                          </a:r>
                        </a:p>
                        <a:p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Her answer is 2.935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2.945</a:t>
                          </a:r>
                        </a:p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Explain why Jenny is wrong.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60293417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truncated to 1 decimal place. The result is 3.6. Write down the error interval for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is 5640 when truncated to 3 significant figures. Fidos has been asked to write down</a:t>
                          </a:r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the error interval. </a:t>
                          </a:r>
                        </a:p>
                        <a:p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His answer is 5640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&lt;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  <m:r>
                                <a:rPr lang="en-GB" sz="10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5650</a:t>
                          </a:r>
                        </a:p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Explain why Fidos is wrong.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376925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DB66FAFC-5E92-43BB-9630-DEBA5E1369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499519"/>
                  </p:ext>
                </p:extLst>
              </p:nvPr>
            </p:nvGraphicFramePr>
            <p:xfrm>
              <a:off x="0" y="386146"/>
              <a:ext cx="9906000" cy="64718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53000">
                      <a:extLst>
                        <a:ext uri="{9D8B030D-6E8A-4147-A177-3AD203B41FA5}">
                          <a16:colId xmlns:a16="http://schemas.microsoft.com/office/drawing/2014/main" val="161571492"/>
                        </a:ext>
                      </a:extLst>
                    </a:gridCol>
                    <a:gridCol w="4953000">
                      <a:extLst>
                        <a:ext uri="{9D8B030D-6E8A-4147-A177-3AD203B41FA5}">
                          <a16:colId xmlns:a16="http://schemas.microsoft.com/office/drawing/2014/main" val="229433916"/>
                        </a:ext>
                      </a:extLst>
                    </a:gridCol>
                  </a:tblGrid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469" r="-10024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469" r="-369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9650861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100943" r="-100246" b="-3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100943" r="-369" b="-30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4759494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200000" r="-100246" b="-200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200000" r="-369" b="-200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4968566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301415" r="-100246" b="-101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301415" r="-369" b="-1014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60293417"/>
                      </a:ext>
                    </a:extLst>
                  </a:tr>
                  <a:tr h="12943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6" t="-399531" r="-100246" b="-9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9" t="-399531" r="-369" b="-9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376925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DB2FF21-1926-4880-B589-FD74E96FB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482" y="59822"/>
            <a:ext cx="459803" cy="3057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BEFAAC-3F53-4308-952B-B32ADD8C2CC6}"/>
              </a:ext>
            </a:extLst>
          </p:cNvPr>
          <p:cNvSpPr txBox="1"/>
          <p:nvPr/>
        </p:nvSpPr>
        <p:spPr>
          <a:xfrm>
            <a:off x="0" y="0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Arial" panose="020B0604020202020204" pitchFamily="34" charset="0"/>
                <a:cs typeface="Arial" panose="020B0604020202020204" pitchFamily="34" charset="0"/>
              </a:rPr>
              <a:t>Truncation and Error Intervals RED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713C258-F564-49AB-8D52-4DA92CCEEF5F}"/>
              </a:ext>
            </a:extLst>
          </p:cNvPr>
          <p:cNvGrpSpPr/>
          <p:nvPr/>
        </p:nvGrpSpPr>
        <p:grpSpPr>
          <a:xfrm>
            <a:off x="639646" y="1044063"/>
            <a:ext cx="3516251" cy="96369"/>
            <a:chOff x="827584" y="2492896"/>
            <a:chExt cx="7560840" cy="14401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E85A134-0D4A-4716-B777-E1C513FD33C4}"/>
                </a:ext>
              </a:extLst>
            </p:cNvPr>
            <p:cNvCxnSpPr/>
            <p:nvPr/>
          </p:nvCxnSpPr>
          <p:spPr>
            <a:xfrm>
              <a:off x="827584" y="2492896"/>
              <a:ext cx="75608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97FAAC1-1D9B-4E72-9C22-72CF4D2E6E88}"/>
                </a:ext>
              </a:extLst>
            </p:cNvPr>
            <p:cNvCxnSpPr/>
            <p:nvPr/>
          </p:nvCxnSpPr>
          <p:spPr>
            <a:xfrm>
              <a:off x="1907704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5016F2-2745-43F1-BCF6-4ACC1D32A3E6}"/>
                </a:ext>
              </a:extLst>
            </p:cNvPr>
            <p:cNvCxnSpPr/>
            <p:nvPr/>
          </p:nvCxnSpPr>
          <p:spPr>
            <a:xfrm>
              <a:off x="4463988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88962F4-F208-4A3F-9412-752960473B0E}"/>
                </a:ext>
              </a:extLst>
            </p:cNvPr>
            <p:cNvCxnSpPr/>
            <p:nvPr/>
          </p:nvCxnSpPr>
          <p:spPr>
            <a:xfrm>
              <a:off x="7020272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1D31F1-76EE-4948-A41E-5A512BC2EF9D}"/>
              </a:ext>
            </a:extLst>
          </p:cNvPr>
          <p:cNvGrpSpPr/>
          <p:nvPr/>
        </p:nvGrpSpPr>
        <p:grpSpPr>
          <a:xfrm>
            <a:off x="639646" y="2357443"/>
            <a:ext cx="3516251" cy="96369"/>
            <a:chOff x="827584" y="2492896"/>
            <a:chExt cx="7560840" cy="14401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45410B3-1F87-4A32-9E51-80BF5442ECCB}"/>
                </a:ext>
              </a:extLst>
            </p:cNvPr>
            <p:cNvCxnSpPr/>
            <p:nvPr/>
          </p:nvCxnSpPr>
          <p:spPr>
            <a:xfrm>
              <a:off x="827584" y="2492896"/>
              <a:ext cx="75608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166A4EE-979A-406A-BEFA-D94A25B7BFAD}"/>
                </a:ext>
              </a:extLst>
            </p:cNvPr>
            <p:cNvCxnSpPr/>
            <p:nvPr/>
          </p:nvCxnSpPr>
          <p:spPr>
            <a:xfrm>
              <a:off x="1907704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614A188-FD60-4799-A4F8-ED2C7908FCBF}"/>
                </a:ext>
              </a:extLst>
            </p:cNvPr>
            <p:cNvCxnSpPr/>
            <p:nvPr/>
          </p:nvCxnSpPr>
          <p:spPr>
            <a:xfrm>
              <a:off x="4463988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A70E3EB-C0B1-4F21-81BD-36B469533A17}"/>
                </a:ext>
              </a:extLst>
            </p:cNvPr>
            <p:cNvCxnSpPr/>
            <p:nvPr/>
          </p:nvCxnSpPr>
          <p:spPr>
            <a:xfrm>
              <a:off x="7020272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ABEC028-4075-4180-AFCE-20290B4E4809}"/>
              </a:ext>
            </a:extLst>
          </p:cNvPr>
          <p:cNvGrpSpPr/>
          <p:nvPr/>
        </p:nvGrpSpPr>
        <p:grpSpPr>
          <a:xfrm>
            <a:off x="639646" y="3670823"/>
            <a:ext cx="3516251" cy="96369"/>
            <a:chOff x="827584" y="2492896"/>
            <a:chExt cx="7560840" cy="144012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61E4954-B946-4781-A982-592192AD6F09}"/>
                </a:ext>
              </a:extLst>
            </p:cNvPr>
            <p:cNvCxnSpPr/>
            <p:nvPr/>
          </p:nvCxnSpPr>
          <p:spPr>
            <a:xfrm>
              <a:off x="827584" y="2492896"/>
              <a:ext cx="75608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189C833-5D25-427F-819F-4CC09943C864}"/>
                </a:ext>
              </a:extLst>
            </p:cNvPr>
            <p:cNvCxnSpPr/>
            <p:nvPr/>
          </p:nvCxnSpPr>
          <p:spPr>
            <a:xfrm>
              <a:off x="1907704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75B79EC-7435-4529-A9D0-09F6F4830533}"/>
                </a:ext>
              </a:extLst>
            </p:cNvPr>
            <p:cNvCxnSpPr/>
            <p:nvPr/>
          </p:nvCxnSpPr>
          <p:spPr>
            <a:xfrm>
              <a:off x="4463988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A74564E-F183-4372-A312-532A464487DA}"/>
                </a:ext>
              </a:extLst>
            </p:cNvPr>
            <p:cNvCxnSpPr/>
            <p:nvPr/>
          </p:nvCxnSpPr>
          <p:spPr>
            <a:xfrm>
              <a:off x="7020272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C18FFF1-7216-4A77-BE72-9D0FE47E15C9}"/>
              </a:ext>
            </a:extLst>
          </p:cNvPr>
          <p:cNvGrpSpPr/>
          <p:nvPr/>
        </p:nvGrpSpPr>
        <p:grpSpPr>
          <a:xfrm>
            <a:off x="639646" y="4887834"/>
            <a:ext cx="3516251" cy="96369"/>
            <a:chOff x="827584" y="2492896"/>
            <a:chExt cx="7560840" cy="144012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8117A24-149C-42D4-BC6E-4CDED6E583A5}"/>
                </a:ext>
              </a:extLst>
            </p:cNvPr>
            <p:cNvCxnSpPr/>
            <p:nvPr/>
          </p:nvCxnSpPr>
          <p:spPr>
            <a:xfrm>
              <a:off x="827584" y="2492896"/>
              <a:ext cx="75608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427ABA9-E50F-4E3C-BEE9-39AC86B70730}"/>
                </a:ext>
              </a:extLst>
            </p:cNvPr>
            <p:cNvCxnSpPr/>
            <p:nvPr/>
          </p:nvCxnSpPr>
          <p:spPr>
            <a:xfrm>
              <a:off x="1907704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7AFA225-790C-41F0-9B2D-F933362606BC}"/>
                </a:ext>
              </a:extLst>
            </p:cNvPr>
            <p:cNvCxnSpPr/>
            <p:nvPr/>
          </p:nvCxnSpPr>
          <p:spPr>
            <a:xfrm>
              <a:off x="4463988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A42D429-D02B-47E3-96F7-791FC6927115}"/>
                </a:ext>
              </a:extLst>
            </p:cNvPr>
            <p:cNvCxnSpPr/>
            <p:nvPr/>
          </p:nvCxnSpPr>
          <p:spPr>
            <a:xfrm>
              <a:off x="7020272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F5BB292-CF8C-4B4E-A52D-4763F336BBCB}"/>
              </a:ext>
            </a:extLst>
          </p:cNvPr>
          <p:cNvGrpSpPr/>
          <p:nvPr/>
        </p:nvGrpSpPr>
        <p:grpSpPr>
          <a:xfrm>
            <a:off x="639646" y="6199978"/>
            <a:ext cx="3516251" cy="96369"/>
            <a:chOff x="827584" y="2492896"/>
            <a:chExt cx="7560840" cy="144012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27A50E9C-9A6E-425E-B7A0-598B995199F9}"/>
                </a:ext>
              </a:extLst>
            </p:cNvPr>
            <p:cNvCxnSpPr/>
            <p:nvPr/>
          </p:nvCxnSpPr>
          <p:spPr>
            <a:xfrm>
              <a:off x="827584" y="2492896"/>
              <a:ext cx="75608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0502CC-9E63-47BD-9BF5-EF5FBB8614B5}"/>
                </a:ext>
              </a:extLst>
            </p:cNvPr>
            <p:cNvCxnSpPr/>
            <p:nvPr/>
          </p:nvCxnSpPr>
          <p:spPr>
            <a:xfrm>
              <a:off x="1907704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DD9F8BA-626C-439A-969A-7939302A979B}"/>
                </a:ext>
              </a:extLst>
            </p:cNvPr>
            <p:cNvCxnSpPr/>
            <p:nvPr/>
          </p:nvCxnSpPr>
          <p:spPr>
            <a:xfrm>
              <a:off x="4463988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28ABB6D-67C1-4F5E-B8ED-9C132C7409B8}"/>
                </a:ext>
              </a:extLst>
            </p:cNvPr>
            <p:cNvCxnSpPr/>
            <p:nvPr/>
          </p:nvCxnSpPr>
          <p:spPr>
            <a:xfrm>
              <a:off x="7020272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DE86344-5AB5-4783-B4A8-006FBC2DE1B8}"/>
              </a:ext>
            </a:extLst>
          </p:cNvPr>
          <p:cNvGrpSpPr/>
          <p:nvPr/>
        </p:nvGrpSpPr>
        <p:grpSpPr>
          <a:xfrm>
            <a:off x="5750105" y="1044063"/>
            <a:ext cx="3516251" cy="96369"/>
            <a:chOff x="827584" y="2492896"/>
            <a:chExt cx="7560840" cy="144012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1E6AE0E2-EE98-4E70-AF03-D29305251EFC}"/>
                </a:ext>
              </a:extLst>
            </p:cNvPr>
            <p:cNvCxnSpPr/>
            <p:nvPr/>
          </p:nvCxnSpPr>
          <p:spPr>
            <a:xfrm>
              <a:off x="827584" y="2492896"/>
              <a:ext cx="75608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7A3606A-D4C5-402B-8648-58691B20AF2E}"/>
                </a:ext>
              </a:extLst>
            </p:cNvPr>
            <p:cNvCxnSpPr/>
            <p:nvPr/>
          </p:nvCxnSpPr>
          <p:spPr>
            <a:xfrm>
              <a:off x="1907704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FE1E728-C63A-4561-B911-EB783D6CDF6E}"/>
                </a:ext>
              </a:extLst>
            </p:cNvPr>
            <p:cNvCxnSpPr/>
            <p:nvPr/>
          </p:nvCxnSpPr>
          <p:spPr>
            <a:xfrm>
              <a:off x="4463988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7D27BB4-348C-41BB-8C06-ACE73FD93DFF}"/>
                </a:ext>
              </a:extLst>
            </p:cNvPr>
            <p:cNvCxnSpPr/>
            <p:nvPr/>
          </p:nvCxnSpPr>
          <p:spPr>
            <a:xfrm>
              <a:off x="7020272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EDBA1E6-3864-4F86-A653-660358C050A8}"/>
              </a:ext>
            </a:extLst>
          </p:cNvPr>
          <p:cNvGrpSpPr/>
          <p:nvPr/>
        </p:nvGrpSpPr>
        <p:grpSpPr>
          <a:xfrm>
            <a:off x="5750105" y="2357443"/>
            <a:ext cx="3516251" cy="96369"/>
            <a:chOff x="827584" y="2492896"/>
            <a:chExt cx="7560840" cy="144012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CF092283-8C1B-4EE0-ADB8-561133F28E0C}"/>
                </a:ext>
              </a:extLst>
            </p:cNvPr>
            <p:cNvCxnSpPr/>
            <p:nvPr/>
          </p:nvCxnSpPr>
          <p:spPr>
            <a:xfrm>
              <a:off x="827584" y="2492896"/>
              <a:ext cx="75608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C5E0CC4-4EEE-4D78-8333-1E3C17CD4855}"/>
                </a:ext>
              </a:extLst>
            </p:cNvPr>
            <p:cNvCxnSpPr/>
            <p:nvPr/>
          </p:nvCxnSpPr>
          <p:spPr>
            <a:xfrm>
              <a:off x="1907704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72C8AE0-6C30-4B2E-847F-1A4E3952606D}"/>
                </a:ext>
              </a:extLst>
            </p:cNvPr>
            <p:cNvCxnSpPr/>
            <p:nvPr/>
          </p:nvCxnSpPr>
          <p:spPr>
            <a:xfrm>
              <a:off x="4463988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0217E1B-BDDF-48A6-8A17-1B7C83EBDC2D}"/>
                </a:ext>
              </a:extLst>
            </p:cNvPr>
            <p:cNvCxnSpPr/>
            <p:nvPr/>
          </p:nvCxnSpPr>
          <p:spPr>
            <a:xfrm>
              <a:off x="7020272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73DC721-B973-4BE1-9DBB-B9CA6481A487}"/>
              </a:ext>
            </a:extLst>
          </p:cNvPr>
          <p:cNvGrpSpPr/>
          <p:nvPr/>
        </p:nvGrpSpPr>
        <p:grpSpPr>
          <a:xfrm>
            <a:off x="5750105" y="3670823"/>
            <a:ext cx="3516251" cy="96369"/>
            <a:chOff x="827584" y="2492896"/>
            <a:chExt cx="7560840" cy="144012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738B2227-48C7-4456-B31F-EC8B46DAE7CE}"/>
                </a:ext>
              </a:extLst>
            </p:cNvPr>
            <p:cNvCxnSpPr/>
            <p:nvPr/>
          </p:nvCxnSpPr>
          <p:spPr>
            <a:xfrm>
              <a:off x="827584" y="2492896"/>
              <a:ext cx="75608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003D8FD-743E-4A09-9D9B-CD5C3F117DA5}"/>
                </a:ext>
              </a:extLst>
            </p:cNvPr>
            <p:cNvCxnSpPr/>
            <p:nvPr/>
          </p:nvCxnSpPr>
          <p:spPr>
            <a:xfrm>
              <a:off x="1907704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A125AD0-4001-4548-B880-9617DE969EA3}"/>
                </a:ext>
              </a:extLst>
            </p:cNvPr>
            <p:cNvCxnSpPr/>
            <p:nvPr/>
          </p:nvCxnSpPr>
          <p:spPr>
            <a:xfrm>
              <a:off x="4463988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A68B6AB-F164-4E80-A8A7-DA8005984759}"/>
                </a:ext>
              </a:extLst>
            </p:cNvPr>
            <p:cNvCxnSpPr/>
            <p:nvPr/>
          </p:nvCxnSpPr>
          <p:spPr>
            <a:xfrm>
              <a:off x="7020272" y="2492896"/>
              <a:ext cx="0" cy="144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4EE51E8-B98D-4865-8CD8-1F099CEC6A1D}"/>
                  </a:ext>
                </a:extLst>
              </p:cNvPr>
              <p:cNvSpPr txBox="1"/>
              <p:nvPr/>
            </p:nvSpPr>
            <p:spPr>
              <a:xfrm>
                <a:off x="2871627" y="1436917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4EE51E8-B98D-4865-8CD8-1F099CEC6A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27" y="1436917"/>
                <a:ext cx="2019724" cy="246221"/>
              </a:xfrm>
              <a:prstGeom prst="rect">
                <a:avLst/>
              </a:prstGeom>
              <a:blipFill>
                <a:blip r:embed="rId5"/>
                <a:stretch>
                  <a:fillRect t="-250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DFEDC0-AE4D-4AC0-9531-056ABF4B1A45}"/>
                  </a:ext>
                </a:extLst>
              </p:cNvPr>
              <p:cNvSpPr txBox="1"/>
              <p:nvPr/>
            </p:nvSpPr>
            <p:spPr>
              <a:xfrm>
                <a:off x="2871627" y="2734051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DFEDC0-AE4D-4AC0-9531-056ABF4B1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27" y="2734051"/>
                <a:ext cx="2019724" cy="246221"/>
              </a:xfrm>
              <a:prstGeom prst="rect">
                <a:avLst/>
              </a:prstGeom>
              <a:blipFill>
                <a:blip r:embed="rId6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E256FD-1BC4-48BC-9C2F-BB4F8D4F333C}"/>
                  </a:ext>
                </a:extLst>
              </p:cNvPr>
              <p:cNvSpPr txBox="1"/>
              <p:nvPr/>
            </p:nvSpPr>
            <p:spPr>
              <a:xfrm>
                <a:off x="2871627" y="4030016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E256FD-1BC4-48BC-9C2F-BB4F8D4F3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27" y="4030016"/>
                <a:ext cx="2019724" cy="246221"/>
              </a:xfrm>
              <a:prstGeom prst="rect">
                <a:avLst/>
              </a:prstGeom>
              <a:blipFill>
                <a:blip r:embed="rId7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0A71CDD-DC0C-47E8-B020-99E5FB5F049B}"/>
                  </a:ext>
                </a:extLst>
              </p:cNvPr>
              <p:cNvSpPr txBox="1"/>
              <p:nvPr/>
            </p:nvSpPr>
            <p:spPr>
              <a:xfrm>
                <a:off x="2871627" y="5329159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0A71CDD-DC0C-47E8-B020-99E5FB5F0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27" y="5329159"/>
                <a:ext cx="2019724" cy="246221"/>
              </a:xfrm>
              <a:prstGeom prst="rect">
                <a:avLst/>
              </a:prstGeom>
              <a:blipFill>
                <a:blip r:embed="rId8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1A4E01-F193-42DF-A145-445875E1C9CB}"/>
                  </a:ext>
                </a:extLst>
              </p:cNvPr>
              <p:cNvSpPr txBox="1"/>
              <p:nvPr/>
            </p:nvSpPr>
            <p:spPr>
              <a:xfrm>
                <a:off x="2871627" y="6614671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1A4E01-F193-42DF-A145-445875E1C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27" y="6614671"/>
                <a:ext cx="2019724" cy="246221"/>
              </a:xfrm>
              <a:prstGeom prst="rect">
                <a:avLst/>
              </a:prstGeom>
              <a:blipFill>
                <a:blip r:embed="rId9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7A5A061-8DC2-49CA-AB67-097A90F23BD7}"/>
                  </a:ext>
                </a:extLst>
              </p:cNvPr>
              <p:cNvSpPr txBox="1"/>
              <p:nvPr/>
            </p:nvSpPr>
            <p:spPr>
              <a:xfrm>
                <a:off x="7841045" y="1436917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7A5A061-8DC2-49CA-AB67-097A90F23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045" y="1436917"/>
                <a:ext cx="2019724" cy="246221"/>
              </a:xfrm>
              <a:prstGeom prst="rect">
                <a:avLst/>
              </a:prstGeom>
              <a:blipFill>
                <a:blip r:embed="rId10"/>
                <a:stretch>
                  <a:fillRect t="-250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8CF8841-89F5-4DDD-9F4D-3E62F45AB39A}"/>
                  </a:ext>
                </a:extLst>
              </p:cNvPr>
              <p:cNvSpPr txBox="1"/>
              <p:nvPr/>
            </p:nvSpPr>
            <p:spPr>
              <a:xfrm>
                <a:off x="7841045" y="2734051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8CF8841-89F5-4DDD-9F4D-3E62F45AB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045" y="2734051"/>
                <a:ext cx="2019724" cy="246221"/>
              </a:xfrm>
              <a:prstGeom prst="rect">
                <a:avLst/>
              </a:prstGeom>
              <a:blipFill>
                <a:blip r:embed="rId11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03F85B7-4C47-4869-B0B4-31456F8C9300}"/>
                  </a:ext>
                </a:extLst>
              </p:cNvPr>
              <p:cNvSpPr txBox="1"/>
              <p:nvPr/>
            </p:nvSpPr>
            <p:spPr>
              <a:xfrm>
                <a:off x="7841045" y="4030016"/>
                <a:ext cx="20197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__________</a:t>
                </a: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03F85B7-4C47-4869-B0B4-31456F8C9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045" y="4030016"/>
                <a:ext cx="2019724" cy="246221"/>
              </a:xfrm>
              <a:prstGeom prst="rect">
                <a:avLst/>
              </a:prstGeom>
              <a:blipFill>
                <a:blip r:embed="rId12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FA2230F-6C1E-4F17-B9CF-0E46364EAD25}"/>
              </a:ext>
            </a:extLst>
          </p:cNvPr>
          <p:cNvSpPr txBox="1"/>
          <p:nvPr/>
        </p:nvSpPr>
        <p:spPr>
          <a:xfrm>
            <a:off x="851723" y="1149412"/>
            <a:ext cx="580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7000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E4C799-3510-4131-85A9-96D4EFAEA8A8}"/>
              </a:ext>
            </a:extLst>
          </p:cNvPr>
          <p:cNvSpPr txBox="1"/>
          <p:nvPr/>
        </p:nvSpPr>
        <p:spPr>
          <a:xfrm>
            <a:off x="2040550" y="1149412"/>
            <a:ext cx="580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8000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1F6B98-4D26-4AEF-9D96-01D873EB6D25}"/>
              </a:ext>
            </a:extLst>
          </p:cNvPr>
          <p:cNvSpPr txBox="1"/>
          <p:nvPr/>
        </p:nvSpPr>
        <p:spPr>
          <a:xfrm>
            <a:off x="3229376" y="1137340"/>
            <a:ext cx="580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9000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8D7B3B-B37E-4720-9758-71EFC2E95679}"/>
              </a:ext>
            </a:extLst>
          </p:cNvPr>
          <p:cNvSpPr txBox="1"/>
          <p:nvPr/>
        </p:nvSpPr>
        <p:spPr>
          <a:xfrm>
            <a:off x="851725" y="2462534"/>
            <a:ext cx="580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16A9264-FCBA-4CAD-BACC-3B1FF13673F3}"/>
              </a:ext>
            </a:extLst>
          </p:cNvPr>
          <p:cNvSpPr txBox="1"/>
          <p:nvPr/>
        </p:nvSpPr>
        <p:spPr>
          <a:xfrm>
            <a:off x="2040552" y="2462534"/>
            <a:ext cx="580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CF1442B-C9FE-4EAB-ABA0-3A91C82E9BA0}"/>
              </a:ext>
            </a:extLst>
          </p:cNvPr>
          <p:cNvSpPr txBox="1"/>
          <p:nvPr/>
        </p:nvSpPr>
        <p:spPr>
          <a:xfrm>
            <a:off x="3229378" y="2450462"/>
            <a:ext cx="580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700</a:t>
            </a:r>
          </a:p>
        </p:txBody>
      </p:sp>
    </p:spTree>
    <p:extLst>
      <p:ext uri="{BB962C8B-B14F-4D97-AF65-F5344CB8AC3E}">
        <p14:creationId xmlns:p14="http://schemas.microsoft.com/office/powerpoint/2010/main" val="2233266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843</Words>
  <Application>Microsoft Office PowerPoint</Application>
  <PresentationFormat>A4 Paper (210x297 mm)</PresentationFormat>
  <Paragraphs>86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1</cp:revision>
  <dcterms:created xsi:type="dcterms:W3CDTF">2020-10-05T10:18:18Z</dcterms:created>
  <dcterms:modified xsi:type="dcterms:W3CDTF">2020-10-05T10:44:06Z</dcterms:modified>
</cp:coreProperties>
</file>