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0" r:id="rId2"/>
  </p:sldMasterIdLst>
  <p:notesMasterIdLst>
    <p:notesMasterId r:id="rId19"/>
  </p:notesMasterIdLst>
  <p:handoutMasterIdLst>
    <p:handoutMasterId r:id="rId20"/>
  </p:handoutMasterIdLst>
  <p:sldIdLst>
    <p:sldId id="286" r:id="rId3"/>
    <p:sldId id="279" r:id="rId4"/>
    <p:sldId id="289" r:id="rId5"/>
    <p:sldId id="293" r:id="rId6"/>
    <p:sldId id="295" r:id="rId7"/>
    <p:sldId id="296" r:id="rId8"/>
    <p:sldId id="280" r:id="rId9"/>
    <p:sldId id="281" r:id="rId10"/>
    <p:sldId id="282" r:id="rId11"/>
    <p:sldId id="283" r:id="rId12"/>
    <p:sldId id="284" r:id="rId13"/>
    <p:sldId id="297" r:id="rId14"/>
    <p:sldId id="260" r:id="rId15"/>
    <p:sldId id="262" r:id="rId16"/>
    <p:sldId id="298" r:id="rId17"/>
    <p:sldId id="287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3A5D5EBF-D7F8-4145-A25F-24B380A12D6C}"/>
    <pc:docChg chg="undo custSel modSld modMainMaster">
      <pc:chgData name="Danielle" userId="e2554c37-e717-43a0-ba79-1183ca921ccd" providerId="ADAL" clId="{3A5D5EBF-D7F8-4145-A25F-24B380A12D6C}" dt="2020-08-16T18:56:05.724" v="682" actId="16959"/>
      <pc:docMkLst>
        <pc:docMk/>
      </pc:docMkLst>
      <pc:sldChg chg="modSp mod">
        <pc:chgData name="Danielle" userId="e2554c37-e717-43a0-ba79-1183ca921ccd" providerId="ADAL" clId="{3A5D5EBF-D7F8-4145-A25F-24B380A12D6C}" dt="2020-08-16T14:05:37.950" v="213" actId="1076"/>
        <pc:sldMkLst>
          <pc:docMk/>
          <pc:sldMk cId="3136837522" sldId="279"/>
        </pc:sldMkLst>
        <pc:spChg chg="mod">
          <ac:chgData name="Danielle" userId="e2554c37-e717-43a0-ba79-1183ca921ccd" providerId="ADAL" clId="{3A5D5EBF-D7F8-4145-A25F-24B380A12D6C}" dt="2020-08-16T14:05:19.519" v="211" actId="404"/>
          <ac:spMkLst>
            <pc:docMk/>
            <pc:sldMk cId="3136837522" sldId="279"/>
            <ac:spMk id="2" creationId="{00000000-0000-0000-0000-000000000000}"/>
          </ac:spMkLst>
        </pc:spChg>
        <pc:picChg chg="mod">
          <ac:chgData name="Danielle" userId="e2554c37-e717-43a0-ba79-1183ca921ccd" providerId="ADAL" clId="{3A5D5EBF-D7F8-4145-A25F-24B380A12D6C}" dt="2020-08-16T14:05:02.016" v="177" actId="2711"/>
          <ac:picMkLst>
            <pc:docMk/>
            <pc:sldMk cId="3136837522" sldId="279"/>
            <ac:picMk id="2050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4:05:30.333" v="212" actId="1076"/>
          <ac:picMkLst>
            <pc:docMk/>
            <pc:sldMk cId="3136837522" sldId="279"/>
            <ac:picMk id="2051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4:05:37.950" v="213" actId="1076"/>
          <ac:picMkLst>
            <pc:docMk/>
            <pc:sldMk cId="3136837522" sldId="279"/>
            <ac:picMk id="2052" creationId="{00000000-0000-0000-0000-000000000000}"/>
          </ac:picMkLst>
        </pc:picChg>
      </pc:sldChg>
      <pc:sldChg chg="addSp delSp modSp mod modClrScheme chgLayout">
        <pc:chgData name="Danielle" userId="e2554c37-e717-43a0-ba79-1183ca921ccd" providerId="ADAL" clId="{3A5D5EBF-D7F8-4145-A25F-24B380A12D6C}" dt="2020-08-16T18:45:27.312" v="531" actId="20577"/>
        <pc:sldMkLst>
          <pc:docMk/>
          <pc:sldMk cId="2016911070" sldId="281"/>
        </pc:sldMkLst>
        <pc:spChg chg="del">
          <ac:chgData name="Danielle" userId="e2554c37-e717-43a0-ba79-1183ca921ccd" providerId="ADAL" clId="{3A5D5EBF-D7F8-4145-A25F-24B380A12D6C}" dt="2020-08-16T14:57:51.363" v="387" actId="478"/>
          <ac:spMkLst>
            <pc:docMk/>
            <pc:sldMk cId="2016911070" sldId="281"/>
            <ac:spMk id="2" creationId="{00000000-0000-0000-0000-000000000000}"/>
          </ac:spMkLst>
        </pc:spChg>
        <pc:spChg chg="del">
          <ac:chgData name="Danielle" userId="e2554c37-e717-43a0-ba79-1183ca921ccd" providerId="ADAL" clId="{3A5D5EBF-D7F8-4145-A25F-24B380A12D6C}" dt="2020-08-16T14:57:44.832" v="385" actId="478"/>
          <ac:spMkLst>
            <pc:docMk/>
            <pc:sldMk cId="2016911070" sldId="281"/>
            <ac:spMk id="3" creationId="{00000000-0000-0000-0000-000000000000}"/>
          </ac:spMkLst>
        </pc:spChg>
        <pc:spChg chg="del">
          <ac:chgData name="Danielle" userId="e2554c37-e717-43a0-ba79-1183ca921ccd" providerId="ADAL" clId="{3A5D5EBF-D7F8-4145-A25F-24B380A12D6C}" dt="2020-08-16T14:57:46.500" v="386" actId="478"/>
          <ac:spMkLst>
            <pc:docMk/>
            <pc:sldMk cId="2016911070" sldId="281"/>
            <ac:spMk id="4" creationId="{00000000-0000-0000-0000-000000000000}"/>
          </ac:spMkLst>
        </pc:spChg>
        <pc:spChg chg="add mod">
          <ac:chgData name="Danielle" userId="e2554c37-e717-43a0-ba79-1183ca921ccd" providerId="ADAL" clId="{3A5D5EBF-D7F8-4145-A25F-24B380A12D6C}" dt="2020-08-16T18:45:27.312" v="531" actId="20577"/>
          <ac:spMkLst>
            <pc:docMk/>
            <pc:sldMk cId="2016911070" sldId="281"/>
            <ac:spMk id="5" creationId="{100F6960-D599-4B43-B2B5-A375493A036E}"/>
          </ac:spMkLst>
        </pc:spChg>
      </pc:sldChg>
      <pc:sldChg chg="addSp delSp modSp mod">
        <pc:chgData name="Danielle" userId="e2554c37-e717-43a0-ba79-1183ca921ccd" providerId="ADAL" clId="{3A5D5EBF-D7F8-4145-A25F-24B380A12D6C}" dt="2020-08-16T18:52:33.489" v="619" actId="14100"/>
        <pc:sldMkLst>
          <pc:docMk/>
          <pc:sldMk cId="2070758534" sldId="282"/>
        </pc:sldMkLst>
        <pc:spChg chg="add del mod">
          <ac:chgData name="Danielle" userId="e2554c37-e717-43a0-ba79-1183ca921ccd" providerId="ADAL" clId="{3A5D5EBF-D7F8-4145-A25F-24B380A12D6C}" dt="2020-08-16T18:48:16.542" v="581" actId="478"/>
          <ac:spMkLst>
            <pc:docMk/>
            <pc:sldMk cId="2070758534" sldId="282"/>
            <ac:spMk id="2" creationId="{6F95D8CD-3B2B-43B0-8C22-E60EB990CE82}"/>
          </ac:spMkLst>
        </pc:spChg>
        <pc:spChg chg="add del mod">
          <ac:chgData name="Danielle" userId="e2554c37-e717-43a0-ba79-1183ca921ccd" providerId="ADAL" clId="{3A5D5EBF-D7F8-4145-A25F-24B380A12D6C}" dt="2020-08-16T18:48:18.664" v="582" actId="478"/>
          <ac:spMkLst>
            <pc:docMk/>
            <pc:sldMk cId="2070758534" sldId="282"/>
            <ac:spMk id="3" creationId="{5F14D754-8C1A-430B-8B44-5FE7488B7FE4}"/>
          </ac:spMkLst>
        </pc:spChg>
        <pc:spChg chg="add del mod">
          <ac:chgData name="Danielle" userId="e2554c37-e717-43a0-ba79-1183ca921ccd" providerId="ADAL" clId="{3A5D5EBF-D7F8-4145-A25F-24B380A12D6C}" dt="2020-08-16T18:48:18.664" v="582" actId="478"/>
          <ac:spMkLst>
            <pc:docMk/>
            <pc:sldMk cId="2070758534" sldId="282"/>
            <ac:spMk id="4" creationId="{AB84A99C-C03B-459D-8E57-91F1122F15A9}"/>
          </ac:spMkLst>
        </pc:spChg>
        <pc:spChg chg="mod">
          <ac:chgData name="Danielle" userId="e2554c37-e717-43a0-ba79-1183ca921ccd" providerId="ADAL" clId="{3A5D5EBF-D7F8-4145-A25F-24B380A12D6C}" dt="2020-08-16T18:46:32.359" v="566" actId="20577"/>
          <ac:spMkLst>
            <pc:docMk/>
            <pc:sldMk cId="2070758534" sldId="282"/>
            <ac:spMk id="5" creationId="{00000000-0000-0000-0000-000000000000}"/>
          </ac:spMkLst>
        </pc:spChg>
        <pc:grpChg chg="add mod">
          <ac:chgData name="Danielle" userId="e2554c37-e717-43a0-ba79-1183ca921ccd" providerId="ADAL" clId="{3A5D5EBF-D7F8-4145-A25F-24B380A12D6C}" dt="2020-08-16T18:52:11.444" v="614" actId="14100"/>
          <ac:grpSpMkLst>
            <pc:docMk/>
            <pc:sldMk cId="2070758534" sldId="282"/>
            <ac:grpSpMk id="12" creationId="{CA7FC38F-0598-4B7F-9914-9F34A6B5C959}"/>
          </ac:grpSpMkLst>
        </pc:grpChg>
        <pc:picChg chg="add mod">
          <ac:chgData name="Danielle" userId="e2554c37-e717-43a0-ba79-1183ca921ccd" providerId="ADAL" clId="{3A5D5EBF-D7F8-4145-A25F-24B380A12D6C}" dt="2020-08-16T18:52:11.444" v="614" actId="14100"/>
          <ac:picMkLst>
            <pc:docMk/>
            <pc:sldMk cId="2070758534" sldId="282"/>
            <ac:picMk id="8" creationId="{0AB3AA91-98AD-4BF1-B6A6-BDCAC1D7A2F6}"/>
          </ac:picMkLst>
        </pc:picChg>
        <pc:picChg chg="add mod">
          <ac:chgData name="Danielle" userId="e2554c37-e717-43a0-ba79-1183ca921ccd" providerId="ADAL" clId="{3A5D5EBF-D7F8-4145-A25F-24B380A12D6C}" dt="2020-08-16T18:52:11.444" v="614" actId="14100"/>
          <ac:picMkLst>
            <pc:docMk/>
            <pc:sldMk cId="2070758534" sldId="282"/>
            <ac:picMk id="10" creationId="{D646798E-CA15-40F9-A29D-9DA5506DBF26}"/>
          </ac:picMkLst>
        </pc:picChg>
        <pc:picChg chg="add del mod">
          <ac:chgData name="Danielle" userId="e2554c37-e717-43a0-ba79-1183ca921ccd" providerId="ADAL" clId="{3A5D5EBF-D7F8-4145-A25F-24B380A12D6C}" dt="2020-08-16T18:52:11.444" v="614" actId="14100"/>
          <ac:picMkLst>
            <pc:docMk/>
            <pc:sldMk cId="2070758534" sldId="282"/>
            <ac:picMk id="1026" creationId="{00000000-0000-0000-0000-000000000000}"/>
          </ac:picMkLst>
        </pc:picChg>
        <pc:cxnChg chg="add mod">
          <ac:chgData name="Danielle" userId="e2554c37-e717-43a0-ba79-1183ca921ccd" providerId="ADAL" clId="{3A5D5EBF-D7F8-4145-A25F-24B380A12D6C}" dt="2020-08-16T18:52:23.405" v="615" actId="1582"/>
          <ac:cxnSpMkLst>
            <pc:docMk/>
            <pc:sldMk cId="2070758534" sldId="282"/>
            <ac:cxnSpMk id="14" creationId="{3386CA0C-5E87-47F4-9F5C-E553FB89603C}"/>
          </ac:cxnSpMkLst>
        </pc:cxnChg>
        <pc:cxnChg chg="add mod">
          <ac:chgData name="Danielle" userId="e2554c37-e717-43a0-ba79-1183ca921ccd" providerId="ADAL" clId="{3A5D5EBF-D7F8-4145-A25F-24B380A12D6C}" dt="2020-08-16T18:52:33.489" v="619" actId="14100"/>
          <ac:cxnSpMkLst>
            <pc:docMk/>
            <pc:sldMk cId="2070758534" sldId="282"/>
            <ac:cxnSpMk id="18" creationId="{6CDAA237-EA1C-4A0A-B30C-15D04E79DA00}"/>
          </ac:cxnSpMkLst>
        </pc:cxnChg>
      </pc:sldChg>
      <pc:sldChg chg="addSp delSp modSp mod">
        <pc:chgData name="Danielle" userId="e2554c37-e717-43a0-ba79-1183ca921ccd" providerId="ADAL" clId="{3A5D5EBF-D7F8-4145-A25F-24B380A12D6C}" dt="2020-08-16T18:55:11.360" v="668" actId="14100"/>
        <pc:sldMkLst>
          <pc:docMk/>
          <pc:sldMk cId="3439260451" sldId="283"/>
        </pc:sldMkLst>
        <pc:spChg chg="add mod">
          <ac:chgData name="Danielle" userId="e2554c37-e717-43a0-ba79-1183ca921ccd" providerId="ADAL" clId="{3A5D5EBF-D7F8-4145-A25F-24B380A12D6C}" dt="2020-08-16T18:53:05.875" v="623" actId="14100"/>
          <ac:spMkLst>
            <pc:docMk/>
            <pc:sldMk cId="3439260451" sldId="283"/>
            <ac:spMk id="2" creationId="{72010947-260F-42B5-9835-F43106003929}"/>
          </ac:spMkLst>
        </pc:spChg>
        <pc:spChg chg="mod">
          <ac:chgData name="Danielle" userId="e2554c37-e717-43a0-ba79-1183ca921ccd" providerId="ADAL" clId="{3A5D5EBF-D7F8-4145-A25F-24B380A12D6C}" dt="2020-08-16T18:55:11.360" v="668" actId="14100"/>
          <ac:spMkLst>
            <pc:docMk/>
            <pc:sldMk cId="3439260451" sldId="283"/>
            <ac:spMk id="5" creationId="{00000000-0000-0000-0000-000000000000}"/>
          </ac:spMkLst>
        </pc:spChg>
        <pc:graphicFrameChg chg="add mod modGraphic">
          <ac:chgData name="Danielle" userId="e2554c37-e717-43a0-ba79-1183ca921ccd" providerId="ADAL" clId="{3A5D5EBF-D7F8-4145-A25F-24B380A12D6C}" dt="2020-08-16T18:55:06.967" v="667" actId="1076"/>
          <ac:graphicFrameMkLst>
            <pc:docMk/>
            <pc:sldMk cId="3439260451" sldId="283"/>
            <ac:graphicFrameMk id="3" creationId="{63F67507-5835-4B95-9FEB-3D354E2A3931}"/>
          </ac:graphicFrameMkLst>
        </pc:graphicFrameChg>
        <pc:picChg chg="del">
          <ac:chgData name="Danielle" userId="e2554c37-e717-43a0-ba79-1183ca921ccd" providerId="ADAL" clId="{3A5D5EBF-D7F8-4145-A25F-24B380A12D6C}" dt="2020-08-16T18:54:58.438" v="666" actId="478"/>
          <ac:picMkLst>
            <pc:docMk/>
            <pc:sldMk cId="3439260451" sldId="283"/>
            <ac:picMk id="4" creationId="{00000000-0000-0000-0000-000000000000}"/>
          </ac:picMkLst>
        </pc:picChg>
      </pc:sldChg>
      <pc:sldChg chg="modSp mod">
        <pc:chgData name="Danielle" userId="e2554c37-e717-43a0-ba79-1183ca921ccd" providerId="ADAL" clId="{3A5D5EBF-D7F8-4145-A25F-24B380A12D6C}" dt="2020-08-16T18:56:05.724" v="682" actId="16959"/>
        <pc:sldMkLst>
          <pc:docMk/>
          <pc:sldMk cId="834610434" sldId="284"/>
        </pc:sldMkLst>
        <pc:spChg chg="mod">
          <ac:chgData name="Danielle" userId="e2554c37-e717-43a0-ba79-1183ca921ccd" providerId="ADAL" clId="{3A5D5EBF-D7F8-4145-A25F-24B380A12D6C}" dt="2020-08-16T18:56:05.724" v="682" actId="16959"/>
          <ac:spMkLst>
            <pc:docMk/>
            <pc:sldMk cId="834610434" sldId="284"/>
            <ac:spMk id="4" creationId="{00000000-0000-0000-0000-000000000000}"/>
          </ac:spMkLst>
        </pc:spChg>
      </pc:sldChg>
      <pc:sldChg chg="addSp delSp modSp mod modClrScheme modAnim chgLayout">
        <pc:chgData name="Danielle" userId="e2554c37-e717-43a0-ba79-1183ca921ccd" providerId="ADAL" clId="{3A5D5EBF-D7F8-4145-A25F-24B380A12D6C}" dt="2020-08-16T14:15:07.173" v="381" actId="20577"/>
        <pc:sldMkLst>
          <pc:docMk/>
          <pc:sldMk cId="2359835155" sldId="286"/>
        </pc:sldMkLst>
        <pc:spChg chg="add mod">
          <ac:chgData name="Danielle" userId="e2554c37-e717-43a0-ba79-1183ca921ccd" providerId="ADAL" clId="{3A5D5EBF-D7F8-4145-A25F-24B380A12D6C}" dt="2020-08-16T14:10:44.643" v="299" actId="1076"/>
          <ac:spMkLst>
            <pc:docMk/>
            <pc:sldMk cId="2359835155" sldId="286"/>
            <ac:spMk id="2" creationId="{E432CBD5-B1AA-4694-961A-2AFDF1F097A9}"/>
          </ac:spMkLst>
        </pc:spChg>
        <pc:spChg chg="del mod">
          <ac:chgData name="Danielle" userId="e2554c37-e717-43a0-ba79-1183ca921ccd" providerId="ADAL" clId="{3A5D5EBF-D7F8-4145-A25F-24B380A12D6C}" dt="2020-08-16T14:01:43.117" v="24" actId="478"/>
          <ac:spMkLst>
            <pc:docMk/>
            <pc:sldMk cId="2359835155" sldId="286"/>
            <ac:spMk id="3" creationId="{00000000-0000-0000-0000-000000000000}"/>
          </ac:spMkLst>
        </pc:spChg>
        <pc:spChg chg="del mod">
          <ac:chgData name="Danielle" userId="e2554c37-e717-43a0-ba79-1183ca921ccd" providerId="ADAL" clId="{3A5D5EBF-D7F8-4145-A25F-24B380A12D6C}" dt="2020-08-16T14:01:43.117" v="24" actId="478"/>
          <ac:spMkLst>
            <pc:docMk/>
            <pc:sldMk cId="2359835155" sldId="286"/>
            <ac:spMk id="4" creationId="{00000000-0000-0000-0000-000000000000}"/>
          </ac:spMkLst>
        </pc:spChg>
        <pc:spChg chg="del mod">
          <ac:chgData name="Danielle" userId="e2554c37-e717-43a0-ba79-1183ca921ccd" providerId="ADAL" clId="{3A5D5EBF-D7F8-4145-A25F-24B380A12D6C}" dt="2020-08-16T14:01:43.117" v="24" actId="478"/>
          <ac:spMkLst>
            <pc:docMk/>
            <pc:sldMk cId="2359835155" sldId="286"/>
            <ac:spMk id="5" creationId="{00000000-0000-0000-0000-000000000000}"/>
          </ac:spMkLst>
        </pc:spChg>
        <pc:spChg chg="del mod">
          <ac:chgData name="Danielle" userId="e2554c37-e717-43a0-ba79-1183ca921ccd" providerId="ADAL" clId="{3A5D5EBF-D7F8-4145-A25F-24B380A12D6C}" dt="2020-08-16T14:01:43.117" v="24" actId="478"/>
          <ac:spMkLst>
            <pc:docMk/>
            <pc:sldMk cId="2359835155" sldId="286"/>
            <ac:spMk id="6" creationId="{00000000-0000-0000-0000-000000000000}"/>
          </ac:spMkLst>
        </pc:spChg>
        <pc:spChg chg="del mod">
          <ac:chgData name="Danielle" userId="e2554c37-e717-43a0-ba79-1183ca921ccd" providerId="ADAL" clId="{3A5D5EBF-D7F8-4145-A25F-24B380A12D6C}" dt="2020-08-16T14:01:43.117" v="24" actId="478"/>
          <ac:spMkLst>
            <pc:docMk/>
            <pc:sldMk cId="2359835155" sldId="286"/>
            <ac:spMk id="7" creationId="{00000000-0000-0000-0000-000000000000}"/>
          </ac:spMkLst>
        </pc:spChg>
        <pc:spChg chg="del mod">
          <ac:chgData name="Danielle" userId="e2554c37-e717-43a0-ba79-1183ca921ccd" providerId="ADAL" clId="{3A5D5EBF-D7F8-4145-A25F-24B380A12D6C}" dt="2020-08-16T14:01:43.117" v="24" actId="478"/>
          <ac:spMkLst>
            <pc:docMk/>
            <pc:sldMk cId="2359835155" sldId="286"/>
            <ac:spMk id="8" creationId="{00000000-0000-0000-0000-000000000000}"/>
          </ac:spMkLst>
        </pc:spChg>
        <pc:spChg chg="add mod">
          <ac:chgData name="Danielle" userId="e2554c37-e717-43a0-ba79-1183ca921ccd" providerId="ADAL" clId="{3A5D5EBF-D7F8-4145-A25F-24B380A12D6C}" dt="2020-08-16T14:04:42.766" v="175" actId="1076"/>
          <ac:spMkLst>
            <pc:docMk/>
            <pc:sldMk cId="2359835155" sldId="286"/>
            <ac:spMk id="9" creationId="{FC908E3A-8803-4043-A9FF-A1313C7F58B4}"/>
          </ac:spMkLst>
        </pc:spChg>
        <pc:spChg chg="add mod">
          <ac:chgData name="Danielle" userId="e2554c37-e717-43a0-ba79-1183ca921ccd" providerId="ADAL" clId="{3A5D5EBF-D7F8-4145-A25F-24B380A12D6C}" dt="2020-08-16T14:09:43.884" v="281" actId="1038"/>
          <ac:spMkLst>
            <pc:docMk/>
            <pc:sldMk cId="2359835155" sldId="286"/>
            <ac:spMk id="11" creationId="{E4E8C42D-5CC7-4554-937A-ED1A43EB0C65}"/>
          </ac:spMkLst>
        </pc:spChg>
        <pc:spChg chg="add mod">
          <ac:chgData name="Danielle" userId="e2554c37-e717-43a0-ba79-1183ca921ccd" providerId="ADAL" clId="{3A5D5EBF-D7F8-4145-A25F-24B380A12D6C}" dt="2020-08-16T14:08:55.006" v="256" actId="1037"/>
          <ac:spMkLst>
            <pc:docMk/>
            <pc:sldMk cId="2359835155" sldId="286"/>
            <ac:spMk id="13" creationId="{E0CC1989-4B9D-480B-8512-B118233A01D5}"/>
          </ac:spMkLst>
        </pc:spChg>
        <pc:spChg chg="add mod">
          <ac:chgData name="Danielle" userId="e2554c37-e717-43a0-ba79-1183ca921ccd" providerId="ADAL" clId="{3A5D5EBF-D7F8-4145-A25F-24B380A12D6C}" dt="2020-08-16T14:09:37.877" v="275" actId="1038"/>
          <ac:spMkLst>
            <pc:docMk/>
            <pc:sldMk cId="2359835155" sldId="286"/>
            <ac:spMk id="15" creationId="{5B4D4E60-8623-4D8C-A628-8F3883B8F24F}"/>
          </ac:spMkLst>
        </pc:spChg>
        <pc:spChg chg="add mod">
          <ac:chgData name="Danielle" userId="e2554c37-e717-43a0-ba79-1183ca921ccd" providerId="ADAL" clId="{3A5D5EBF-D7F8-4145-A25F-24B380A12D6C}" dt="2020-08-16T14:04:46.129" v="176" actId="1076"/>
          <ac:spMkLst>
            <pc:docMk/>
            <pc:sldMk cId="2359835155" sldId="286"/>
            <ac:spMk id="17" creationId="{96C5E0DE-9552-4E1C-B51A-5A0F9AFFF28E}"/>
          </ac:spMkLst>
        </pc:spChg>
        <pc:spChg chg="add mod">
          <ac:chgData name="Danielle" userId="e2554c37-e717-43a0-ba79-1183ca921ccd" providerId="ADAL" clId="{3A5D5EBF-D7F8-4145-A25F-24B380A12D6C}" dt="2020-08-16T14:04:40.874" v="174" actId="1076"/>
          <ac:spMkLst>
            <pc:docMk/>
            <pc:sldMk cId="2359835155" sldId="286"/>
            <ac:spMk id="19" creationId="{9069E6F9-7835-4614-8BEA-400537A70423}"/>
          </ac:spMkLst>
        </pc:spChg>
        <pc:spChg chg="add mod">
          <ac:chgData name="Danielle" userId="e2554c37-e717-43a0-ba79-1183ca921ccd" providerId="ADAL" clId="{3A5D5EBF-D7F8-4145-A25F-24B380A12D6C}" dt="2020-08-16T14:08:55.006" v="256" actId="1037"/>
          <ac:spMkLst>
            <pc:docMk/>
            <pc:sldMk cId="2359835155" sldId="286"/>
            <ac:spMk id="21" creationId="{FFE8FB35-B77C-46F1-A947-2A88718AE21F}"/>
          </ac:spMkLst>
        </pc:spChg>
        <pc:spChg chg="add mod">
          <ac:chgData name="Danielle" userId="e2554c37-e717-43a0-ba79-1183ca921ccd" providerId="ADAL" clId="{3A5D5EBF-D7F8-4145-A25F-24B380A12D6C}" dt="2020-08-16T14:08:55.006" v="256" actId="1037"/>
          <ac:spMkLst>
            <pc:docMk/>
            <pc:sldMk cId="2359835155" sldId="286"/>
            <ac:spMk id="22" creationId="{A6A83FA1-36DC-454F-9F3A-130EE3D24551}"/>
          </ac:spMkLst>
        </pc:spChg>
        <pc:spChg chg="add mod">
          <ac:chgData name="Danielle" userId="e2554c37-e717-43a0-ba79-1183ca921ccd" providerId="ADAL" clId="{3A5D5EBF-D7F8-4145-A25F-24B380A12D6C}" dt="2020-08-16T14:09:55.964" v="282" actId="1037"/>
          <ac:spMkLst>
            <pc:docMk/>
            <pc:sldMk cId="2359835155" sldId="286"/>
            <ac:spMk id="24" creationId="{54E03161-11FD-419B-8582-4DE98919FC5E}"/>
          </ac:spMkLst>
        </pc:spChg>
        <pc:spChg chg="add mod">
          <ac:chgData name="Danielle" userId="e2554c37-e717-43a0-ba79-1183ca921ccd" providerId="ADAL" clId="{3A5D5EBF-D7F8-4145-A25F-24B380A12D6C}" dt="2020-08-16T14:09:43.884" v="281" actId="1038"/>
          <ac:spMkLst>
            <pc:docMk/>
            <pc:sldMk cId="2359835155" sldId="286"/>
            <ac:spMk id="26" creationId="{91E4A0C8-51B6-4E6F-8A41-CFBBE7ED9809}"/>
          </ac:spMkLst>
        </pc:spChg>
        <pc:spChg chg="add mod">
          <ac:chgData name="Danielle" userId="e2554c37-e717-43a0-ba79-1183ca921ccd" providerId="ADAL" clId="{3A5D5EBF-D7F8-4145-A25F-24B380A12D6C}" dt="2020-08-16T14:09:59.908" v="283" actId="1037"/>
          <ac:spMkLst>
            <pc:docMk/>
            <pc:sldMk cId="2359835155" sldId="286"/>
            <ac:spMk id="28" creationId="{22DF6D75-6975-46D4-AEBD-889FBDC9E4A7}"/>
          </ac:spMkLst>
        </pc:spChg>
        <pc:spChg chg="add mod">
          <ac:chgData name="Danielle" userId="e2554c37-e717-43a0-ba79-1183ca921ccd" providerId="ADAL" clId="{3A5D5EBF-D7F8-4145-A25F-24B380A12D6C}" dt="2020-08-16T14:09:37.877" v="275" actId="1038"/>
          <ac:spMkLst>
            <pc:docMk/>
            <pc:sldMk cId="2359835155" sldId="286"/>
            <ac:spMk id="30" creationId="{FE7F98C7-987E-4EB4-98EB-3D17ADF282AE}"/>
          </ac:spMkLst>
        </pc:spChg>
        <pc:spChg chg="add mod">
          <ac:chgData name="Danielle" userId="e2554c37-e717-43a0-ba79-1183ca921ccd" providerId="ADAL" clId="{3A5D5EBF-D7F8-4145-A25F-24B380A12D6C}" dt="2020-08-16T14:14:03.901" v="360" actId="20577"/>
          <ac:spMkLst>
            <pc:docMk/>
            <pc:sldMk cId="2359835155" sldId="286"/>
            <ac:spMk id="55" creationId="{5C11FEE6-2FB0-49BE-A16A-0239F7A9C575}"/>
          </ac:spMkLst>
        </pc:spChg>
        <pc:spChg chg="add mod">
          <ac:chgData name="Danielle" userId="e2554c37-e717-43a0-ba79-1183ca921ccd" providerId="ADAL" clId="{3A5D5EBF-D7F8-4145-A25F-24B380A12D6C}" dt="2020-08-16T14:14:19.878" v="367" actId="14100"/>
          <ac:spMkLst>
            <pc:docMk/>
            <pc:sldMk cId="2359835155" sldId="286"/>
            <ac:spMk id="56" creationId="{9ACA5C2F-19F7-43A2-ACF6-F5FA888A2A2A}"/>
          </ac:spMkLst>
        </pc:spChg>
        <pc:spChg chg="add mod">
          <ac:chgData name="Danielle" userId="e2554c37-e717-43a0-ba79-1183ca921ccd" providerId="ADAL" clId="{3A5D5EBF-D7F8-4145-A25F-24B380A12D6C}" dt="2020-08-16T14:14:52.140" v="377" actId="20577"/>
          <ac:spMkLst>
            <pc:docMk/>
            <pc:sldMk cId="2359835155" sldId="286"/>
            <ac:spMk id="57" creationId="{7F32CC58-9CE3-4E39-A7B3-4B52B1975C2D}"/>
          </ac:spMkLst>
        </pc:spChg>
        <pc:spChg chg="add mod">
          <ac:chgData name="Danielle" userId="e2554c37-e717-43a0-ba79-1183ca921ccd" providerId="ADAL" clId="{3A5D5EBF-D7F8-4145-A25F-24B380A12D6C}" dt="2020-08-16T14:14:50.291" v="376" actId="20577"/>
          <ac:spMkLst>
            <pc:docMk/>
            <pc:sldMk cId="2359835155" sldId="286"/>
            <ac:spMk id="58" creationId="{427CD265-145C-497B-B2CB-273786CC43E4}"/>
          </ac:spMkLst>
        </pc:spChg>
        <pc:spChg chg="add mod">
          <ac:chgData name="Danielle" userId="e2554c37-e717-43a0-ba79-1183ca921ccd" providerId="ADAL" clId="{3A5D5EBF-D7F8-4145-A25F-24B380A12D6C}" dt="2020-08-16T14:15:07.173" v="381" actId="20577"/>
          <ac:spMkLst>
            <pc:docMk/>
            <pc:sldMk cId="2359835155" sldId="286"/>
            <ac:spMk id="59" creationId="{4FD41D83-331F-4099-B428-2703FC0DB837}"/>
          </ac:spMkLst>
        </pc:spChg>
        <pc:spChg chg="add mod">
          <ac:chgData name="Danielle" userId="e2554c37-e717-43a0-ba79-1183ca921ccd" providerId="ADAL" clId="{3A5D5EBF-D7F8-4145-A25F-24B380A12D6C}" dt="2020-08-16T14:10:26.515" v="289" actId="20577"/>
          <ac:spMkLst>
            <pc:docMk/>
            <pc:sldMk cId="2359835155" sldId="286"/>
            <ac:spMk id="7168" creationId="{B7B631FE-50E8-4145-BD63-DAF35578C9D9}"/>
          </ac:spMkLst>
        </pc:spChg>
        <pc:spChg chg="add mod">
          <ac:chgData name="Danielle" userId="e2554c37-e717-43a0-ba79-1183ca921ccd" providerId="ADAL" clId="{3A5D5EBF-D7F8-4145-A25F-24B380A12D6C}" dt="2020-08-16T14:10:38.290" v="296" actId="20577"/>
          <ac:spMkLst>
            <pc:docMk/>
            <pc:sldMk cId="2359835155" sldId="286"/>
            <ac:spMk id="7169" creationId="{A5258854-F25D-4DFB-8179-A9F9612ED1F4}"/>
          </ac:spMkLst>
        </pc:spChg>
        <pc:spChg chg="add mod">
          <ac:chgData name="Danielle" userId="e2554c37-e717-43a0-ba79-1183ca921ccd" providerId="ADAL" clId="{3A5D5EBF-D7F8-4145-A25F-24B380A12D6C}" dt="2020-08-16T14:10:55.726" v="303" actId="6549"/>
          <ac:spMkLst>
            <pc:docMk/>
            <pc:sldMk cId="2359835155" sldId="286"/>
            <ac:spMk id="7171" creationId="{CA031A00-1F37-4780-8C7A-F254D9EBE670}"/>
          </ac:spMkLst>
        </pc:spChg>
        <pc:spChg chg="add mod">
          <ac:chgData name="Danielle" userId="e2554c37-e717-43a0-ba79-1183ca921ccd" providerId="ADAL" clId="{3A5D5EBF-D7F8-4145-A25F-24B380A12D6C}" dt="2020-08-16T14:11:55.668" v="318" actId="1037"/>
          <ac:spMkLst>
            <pc:docMk/>
            <pc:sldMk cId="2359835155" sldId="286"/>
            <ac:spMk id="7172" creationId="{B52B18DC-64A5-4A30-AFB3-FD1C7FD0FC83}"/>
          </ac:spMkLst>
        </pc:spChg>
        <pc:spChg chg="add mod">
          <ac:chgData name="Danielle" userId="e2554c37-e717-43a0-ba79-1183ca921ccd" providerId="ADAL" clId="{3A5D5EBF-D7F8-4145-A25F-24B380A12D6C}" dt="2020-08-16T14:11:41.049" v="316" actId="20577"/>
          <ac:spMkLst>
            <pc:docMk/>
            <pc:sldMk cId="2359835155" sldId="286"/>
            <ac:spMk id="7173" creationId="{7D3992E9-D56E-42CD-B7EA-FB68C167D816}"/>
          </ac:spMkLst>
        </pc:spChg>
        <pc:spChg chg="add mod">
          <ac:chgData name="Danielle" userId="e2554c37-e717-43a0-ba79-1183ca921ccd" providerId="ADAL" clId="{3A5D5EBF-D7F8-4145-A25F-24B380A12D6C}" dt="2020-08-16T14:12:11.141" v="324" actId="20577"/>
          <ac:spMkLst>
            <pc:docMk/>
            <pc:sldMk cId="2359835155" sldId="286"/>
            <ac:spMk id="7174" creationId="{1CCD8811-D337-4566-BED7-0CB344104139}"/>
          </ac:spMkLst>
        </pc:spChg>
        <pc:spChg chg="add mod">
          <ac:chgData name="Danielle" userId="e2554c37-e717-43a0-ba79-1183ca921ccd" providerId="ADAL" clId="{3A5D5EBF-D7F8-4145-A25F-24B380A12D6C}" dt="2020-08-16T14:12:25.806" v="330" actId="1076"/>
          <ac:spMkLst>
            <pc:docMk/>
            <pc:sldMk cId="2359835155" sldId="286"/>
            <ac:spMk id="7175" creationId="{EA3A9BE1-39FE-4CD6-9C96-36505925CBEF}"/>
          </ac:spMkLst>
        </pc:spChg>
        <pc:spChg chg="add mod">
          <ac:chgData name="Danielle" userId="e2554c37-e717-43a0-ba79-1183ca921ccd" providerId="ADAL" clId="{3A5D5EBF-D7F8-4145-A25F-24B380A12D6C}" dt="2020-08-16T14:13:00.593" v="345" actId="1037"/>
          <ac:spMkLst>
            <pc:docMk/>
            <pc:sldMk cId="2359835155" sldId="286"/>
            <ac:spMk id="7176" creationId="{CFE90990-046D-4195-BBAC-B8934B49832C}"/>
          </ac:spMkLst>
        </pc:spChg>
        <pc:spChg chg="add mod">
          <ac:chgData name="Danielle" userId="e2554c37-e717-43a0-ba79-1183ca921ccd" providerId="ADAL" clId="{3A5D5EBF-D7F8-4145-A25F-24B380A12D6C}" dt="2020-08-16T14:12:46.642" v="340" actId="1037"/>
          <ac:spMkLst>
            <pc:docMk/>
            <pc:sldMk cId="2359835155" sldId="286"/>
            <ac:spMk id="7177" creationId="{6E0A55E5-E15D-47D1-AD96-D634D8A22E9E}"/>
          </ac:spMkLst>
        </pc:spChg>
        <pc:spChg chg="add mod">
          <ac:chgData name="Danielle" userId="e2554c37-e717-43a0-ba79-1183ca921ccd" providerId="ADAL" clId="{3A5D5EBF-D7F8-4145-A25F-24B380A12D6C}" dt="2020-08-16T14:13:56.356" v="356" actId="1037"/>
          <ac:spMkLst>
            <pc:docMk/>
            <pc:sldMk cId="2359835155" sldId="286"/>
            <ac:spMk id="7178" creationId="{230C159A-32B9-4AC9-B83B-2EC3F91E0B67}"/>
          </ac:spMkLst>
        </pc:spChg>
        <pc:spChg chg="add del">
          <ac:chgData name="Danielle" userId="e2554c37-e717-43a0-ba79-1183ca921ccd" providerId="ADAL" clId="{3A5D5EBF-D7F8-4145-A25F-24B380A12D6C}" dt="2020-08-16T14:13:52.842" v="355" actId="22"/>
          <ac:spMkLst>
            <pc:docMk/>
            <pc:sldMk cId="2359835155" sldId="286"/>
            <ac:spMk id="7179" creationId="{77F13F97-D4F5-407A-8311-FC8DD9432FAA}"/>
          </ac:spMkLst>
        </pc:spChg>
        <pc:picChg chg="del mod">
          <ac:chgData name="Danielle" userId="e2554c37-e717-43a0-ba79-1183ca921ccd" providerId="ADAL" clId="{3A5D5EBF-D7F8-4145-A25F-24B380A12D6C}" dt="2020-08-16T14:01:43.117" v="24" actId="478"/>
          <ac:picMkLst>
            <pc:docMk/>
            <pc:sldMk cId="2359835155" sldId="286"/>
            <ac:picMk id="7170" creationId="{00000000-0000-0000-0000-000000000000}"/>
          </ac:picMkLst>
        </pc:picChg>
      </pc:sldChg>
      <pc:sldChg chg="modSp mod modAnim">
        <pc:chgData name="Danielle" userId="e2554c37-e717-43a0-ba79-1183ca921ccd" providerId="ADAL" clId="{3A5D5EBF-D7F8-4145-A25F-24B380A12D6C}" dt="2020-08-16T14:06:27.470" v="231" actId="1035"/>
        <pc:sldMkLst>
          <pc:docMk/>
          <pc:sldMk cId="1741246616" sldId="289"/>
        </pc:sldMkLst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16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19.881" v="226" actId="20577"/>
          <ac:spMkLst>
            <pc:docMk/>
            <pc:sldMk cId="1741246616" sldId="289"/>
            <ac:spMk id="18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61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62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64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70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72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74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27.470" v="231" actId="1035"/>
          <ac:spMkLst>
            <pc:docMk/>
            <pc:sldMk cId="1741246616" sldId="289"/>
            <ac:spMk id="79" creationId="{00000000-0000-0000-0000-000000000000}"/>
          </ac:spMkLst>
        </pc:spChg>
        <pc:grpChg chg="mod">
          <ac:chgData name="Danielle" userId="e2554c37-e717-43a0-ba79-1183ca921ccd" providerId="ADAL" clId="{3A5D5EBF-D7F8-4145-A25F-24B380A12D6C}" dt="2020-08-16T14:06:27.470" v="231" actId="1035"/>
          <ac:grpSpMkLst>
            <pc:docMk/>
            <pc:sldMk cId="1741246616" sldId="289"/>
            <ac:grpSpMk id="7" creationId="{00000000-0000-0000-0000-000000000000}"/>
          </ac:grpSpMkLst>
        </pc:grp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13" creationId="{00000000-0000-0000-0000-000000000000}"/>
          </ac:cxnSpMkLst>
        </pc:cxn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19" creationId="{00000000-0000-0000-0000-000000000000}"/>
          </ac:cxnSpMkLst>
        </pc:cxn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63" creationId="{00000000-0000-0000-0000-000000000000}"/>
          </ac:cxnSpMkLst>
        </pc:cxn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65" creationId="{00000000-0000-0000-0000-000000000000}"/>
          </ac:cxnSpMkLst>
        </pc:cxn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71" creationId="{00000000-0000-0000-0000-000000000000}"/>
          </ac:cxnSpMkLst>
        </pc:cxn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73" creationId="{00000000-0000-0000-0000-000000000000}"/>
          </ac:cxnSpMkLst>
        </pc:cxnChg>
        <pc:cxnChg chg="mod">
          <ac:chgData name="Danielle" userId="e2554c37-e717-43a0-ba79-1183ca921ccd" providerId="ADAL" clId="{3A5D5EBF-D7F8-4145-A25F-24B380A12D6C}" dt="2020-08-16T14:06:27.470" v="231" actId="1035"/>
          <ac:cxnSpMkLst>
            <pc:docMk/>
            <pc:sldMk cId="1741246616" sldId="289"/>
            <ac:cxnSpMk id="75" creationId="{00000000-0000-0000-0000-000000000000}"/>
          </ac:cxnSpMkLst>
        </pc:cxnChg>
      </pc:sldChg>
      <pc:sldChg chg="modSp mod">
        <pc:chgData name="Danielle" userId="e2554c37-e717-43a0-ba79-1183ca921ccd" providerId="ADAL" clId="{3A5D5EBF-D7F8-4145-A25F-24B380A12D6C}" dt="2020-08-16T14:06:39.385" v="232" actId="2711"/>
        <pc:sldMkLst>
          <pc:docMk/>
          <pc:sldMk cId="1698282068" sldId="293"/>
        </pc:sldMkLst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2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3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86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87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88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89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0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1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2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3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4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5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6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39.385" v="232" actId="2711"/>
          <ac:spMkLst>
            <pc:docMk/>
            <pc:sldMk cId="1698282068" sldId="293"/>
            <ac:spMk id="16397" creationId="{00000000-0000-0000-0000-000000000000}"/>
          </ac:spMkLst>
        </pc:spChg>
      </pc:sldChg>
      <pc:sldChg chg="modSp">
        <pc:chgData name="Danielle" userId="e2554c37-e717-43a0-ba79-1183ca921ccd" providerId="ADAL" clId="{3A5D5EBF-D7F8-4145-A25F-24B380A12D6C}" dt="2020-08-16T14:06:45.811" v="233" actId="2711"/>
        <pc:sldMkLst>
          <pc:docMk/>
          <pc:sldMk cId="1483564934" sldId="295"/>
        </pc:sldMkLst>
        <pc:spChg chg="mod">
          <ac:chgData name="Danielle" userId="e2554c37-e717-43a0-ba79-1183ca921ccd" providerId="ADAL" clId="{3A5D5EBF-D7F8-4145-A25F-24B380A12D6C}" dt="2020-08-16T14:06:45.811" v="233" actId="2711"/>
          <ac:spMkLst>
            <pc:docMk/>
            <pc:sldMk cId="1483564934" sldId="295"/>
            <ac:spMk id="8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45.811" v="233" actId="2711"/>
          <ac:spMkLst>
            <pc:docMk/>
            <pc:sldMk cId="1483564934" sldId="295"/>
            <ac:spMk id="9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45.811" v="233" actId="2711"/>
          <ac:spMkLst>
            <pc:docMk/>
            <pc:sldMk cId="1483564934" sldId="295"/>
            <ac:spMk id="18434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45.811" v="233" actId="2711"/>
          <ac:spMkLst>
            <pc:docMk/>
            <pc:sldMk cId="1483564934" sldId="295"/>
            <ac:spMk id="18435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45.811" v="233" actId="2711"/>
          <ac:spMkLst>
            <pc:docMk/>
            <pc:sldMk cId="1483564934" sldId="295"/>
            <ac:spMk id="18436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45.811" v="233" actId="2711"/>
          <ac:spMkLst>
            <pc:docMk/>
            <pc:sldMk cId="1483564934" sldId="295"/>
            <ac:spMk id="18437" creationId="{00000000-0000-0000-0000-000000000000}"/>
          </ac:spMkLst>
        </pc:spChg>
      </pc:sldChg>
      <pc:sldChg chg="modSp">
        <pc:chgData name="Danielle" userId="e2554c37-e717-43a0-ba79-1183ca921ccd" providerId="ADAL" clId="{3A5D5EBF-D7F8-4145-A25F-24B380A12D6C}" dt="2020-08-16T14:16:01.905" v="384" actId="1038"/>
        <pc:sldMkLst>
          <pc:docMk/>
          <pc:sldMk cId="3739724161" sldId="296"/>
        </pc:sldMkLst>
        <pc:spChg chg="mod">
          <ac:chgData name="Danielle" userId="e2554c37-e717-43a0-ba79-1183ca921ccd" providerId="ADAL" clId="{3A5D5EBF-D7F8-4145-A25F-24B380A12D6C}" dt="2020-08-16T14:06:51.941" v="234" actId="2711"/>
          <ac:spMkLst>
            <pc:docMk/>
            <pc:sldMk cId="3739724161" sldId="296"/>
            <ac:spMk id="8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51.941" v="234" actId="2711"/>
          <ac:spMkLst>
            <pc:docMk/>
            <pc:sldMk cId="3739724161" sldId="296"/>
            <ac:spMk id="9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51.941" v="234" actId="2711"/>
          <ac:spMkLst>
            <pc:docMk/>
            <pc:sldMk cId="3739724161" sldId="296"/>
            <ac:spMk id="19458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51.941" v="234" actId="2711"/>
          <ac:spMkLst>
            <pc:docMk/>
            <pc:sldMk cId="3739724161" sldId="296"/>
            <ac:spMk id="19459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06:51.941" v="234" actId="2711"/>
          <ac:spMkLst>
            <pc:docMk/>
            <pc:sldMk cId="3739724161" sldId="296"/>
            <ac:spMk id="19460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4:16:01.905" v="384" actId="1038"/>
          <ac:spMkLst>
            <pc:docMk/>
            <pc:sldMk cId="3739724161" sldId="296"/>
            <ac:spMk id="19461" creationId="{00000000-0000-0000-0000-000000000000}"/>
          </ac:spMkLst>
        </pc:spChg>
      </pc:sldChg>
      <pc:sldMasterChg chg="modSp delSldLayout modSldLayout">
        <pc:chgData name="Danielle" userId="e2554c37-e717-43a0-ba79-1183ca921ccd" providerId="ADAL" clId="{3A5D5EBF-D7F8-4145-A25F-24B380A12D6C}" dt="2020-08-16T13:56:55.062" v="21" actId="2696"/>
        <pc:sldMasterMkLst>
          <pc:docMk/>
          <pc:sldMasterMk cId="2353678353" sldId="2147483674"/>
        </pc:sldMasterMkLst>
        <pc:spChg chg="mod">
          <ac:chgData name="Danielle" userId="e2554c37-e717-43a0-ba79-1183ca921ccd" providerId="ADAL" clId="{3A5D5EBF-D7F8-4145-A25F-24B380A12D6C}" dt="2020-08-16T13:55:59.679" v="6" actId="2711"/>
          <ac:spMkLst>
            <pc:docMk/>
            <pc:sldMasterMk cId="2353678353" sldId="2147483674"/>
            <ac:spMk id="14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3:55:59.679" v="6" actId="2711"/>
          <ac:spMkLst>
            <pc:docMk/>
            <pc:sldMasterMk cId="2353678353" sldId="2147483674"/>
            <ac:spMk id="15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3:55:59.679" v="6" actId="2711"/>
          <ac:spMkLst>
            <pc:docMk/>
            <pc:sldMasterMk cId="2353678353" sldId="2147483674"/>
            <ac:spMk id="16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3:55:59.679" v="6" actId="2711"/>
          <ac:spMkLst>
            <pc:docMk/>
            <pc:sldMasterMk cId="2353678353" sldId="2147483674"/>
            <ac:spMk id="17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3:55:59.679" v="6" actId="2711"/>
          <ac:spMkLst>
            <pc:docMk/>
            <pc:sldMasterMk cId="2353678353" sldId="2147483674"/>
            <ac:spMk id="18" creationId="{00000000-0000-0000-0000-000000000000}"/>
          </ac:spMkLst>
        </pc:sp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13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29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31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32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33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34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5:59.679" v="6" actId="2711"/>
          <ac:picMkLst>
            <pc:docMk/>
            <pc:sldMasterMk cId="2353678353" sldId="2147483674"/>
            <ac:picMk id="35" creationId="{00000000-0000-0000-0000-000000000000}"/>
          </ac:picMkLst>
        </pc:picChg>
        <pc:sldLayoutChg chg="del">
          <pc:chgData name="Danielle" userId="e2554c37-e717-43a0-ba79-1183ca921ccd" providerId="ADAL" clId="{3A5D5EBF-D7F8-4145-A25F-24B380A12D6C}" dt="2020-08-16T13:56:55.062" v="21" actId="2696"/>
          <pc:sldLayoutMkLst>
            <pc:docMk/>
            <pc:sldMasterMk cId="2353678353" sldId="2147483674"/>
            <pc:sldLayoutMk cId="2013497034" sldId="2147483675"/>
          </pc:sldLayoutMkLst>
        </pc:sldLayoutChg>
        <pc:sldLayoutChg chg="modSp">
          <pc:chgData name="Danielle" userId="e2554c37-e717-43a0-ba79-1183ca921ccd" providerId="ADAL" clId="{3A5D5EBF-D7F8-4145-A25F-24B380A12D6C}" dt="2020-08-16T13:56:04.686" v="7" actId="2711"/>
          <pc:sldLayoutMkLst>
            <pc:docMk/>
            <pc:sldMasterMk cId="2353678353" sldId="2147483674"/>
            <pc:sldLayoutMk cId="2215840802" sldId="2147483676"/>
          </pc:sldLayoutMkLst>
          <pc:spChg chg="mod">
            <ac:chgData name="Danielle" userId="e2554c37-e717-43a0-ba79-1183ca921ccd" providerId="ADAL" clId="{3A5D5EBF-D7F8-4145-A25F-24B380A12D6C}" dt="2020-08-16T13:56:04.686" v="7" actId="2711"/>
            <ac:spMkLst>
              <pc:docMk/>
              <pc:sldMasterMk cId="2353678353" sldId="2147483674"/>
              <pc:sldLayoutMk cId="2215840802" sldId="2147483676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3A5D5EBF-D7F8-4145-A25F-24B380A12D6C}" dt="2020-08-16T13:56:16.474" v="14" actId="1036"/>
          <pc:sldLayoutMkLst>
            <pc:docMk/>
            <pc:sldMasterMk cId="2353678353" sldId="2147483674"/>
            <pc:sldLayoutMk cId="1793563530" sldId="2147483677"/>
          </pc:sldLayoutMkLst>
          <pc:spChg chg="mod">
            <ac:chgData name="Danielle" userId="e2554c37-e717-43a0-ba79-1183ca921ccd" providerId="ADAL" clId="{3A5D5EBF-D7F8-4145-A25F-24B380A12D6C}" dt="2020-08-16T13:56:12.297" v="9" actId="13822"/>
            <ac:spMkLst>
              <pc:docMk/>
              <pc:sldMasterMk cId="2353678353" sldId="2147483674"/>
              <pc:sldLayoutMk cId="1793563530" sldId="2147483677"/>
              <ac:spMk id="2" creationId="{00000000-0000-0000-0000-000000000000}"/>
            </ac:spMkLst>
          </pc:spChg>
          <pc:spChg chg="mod">
            <ac:chgData name="Danielle" userId="e2554c37-e717-43a0-ba79-1183ca921ccd" providerId="ADAL" clId="{3A5D5EBF-D7F8-4145-A25F-24B380A12D6C}" dt="2020-08-16T13:56:12.297" v="9" actId="13822"/>
            <ac:spMkLst>
              <pc:docMk/>
              <pc:sldMasterMk cId="2353678353" sldId="2147483674"/>
              <pc:sldLayoutMk cId="1793563530" sldId="2147483677"/>
              <ac:spMk id="8" creationId="{00000000-0000-0000-0000-000000000000}"/>
            </ac:spMkLst>
          </pc:spChg>
          <pc:spChg chg="mod">
            <ac:chgData name="Danielle" userId="e2554c37-e717-43a0-ba79-1183ca921ccd" providerId="ADAL" clId="{3A5D5EBF-D7F8-4145-A25F-24B380A12D6C}" dt="2020-08-16T13:56:14.554" v="11" actId="1035"/>
            <ac:spMkLst>
              <pc:docMk/>
              <pc:sldMasterMk cId="2353678353" sldId="2147483674"/>
              <pc:sldLayoutMk cId="1793563530" sldId="2147483677"/>
              <ac:spMk id="9" creationId="{00000000-0000-0000-0000-000000000000}"/>
            </ac:spMkLst>
          </pc:spChg>
          <pc:spChg chg="mod">
            <ac:chgData name="Danielle" userId="e2554c37-e717-43a0-ba79-1183ca921ccd" providerId="ADAL" clId="{3A5D5EBF-D7F8-4145-A25F-24B380A12D6C}" dt="2020-08-16T13:56:16.474" v="14" actId="1036"/>
            <ac:spMkLst>
              <pc:docMk/>
              <pc:sldMasterMk cId="2353678353" sldId="2147483674"/>
              <pc:sldLayoutMk cId="1793563530" sldId="2147483677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3A5D5EBF-D7F8-4145-A25F-24B380A12D6C}" dt="2020-08-16T13:56:12.297" v="9" actId="13822"/>
            <ac:cxnSpMkLst>
              <pc:docMk/>
              <pc:sldMasterMk cId="2353678353" sldId="2147483674"/>
              <pc:sldLayoutMk cId="1793563530" sldId="2147483677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3A5D5EBF-D7F8-4145-A25F-24B380A12D6C}" dt="2020-08-16T13:56:12.297" v="9" actId="13822"/>
            <ac:cxnSpMkLst>
              <pc:docMk/>
              <pc:sldMasterMk cId="2353678353" sldId="2147483674"/>
              <pc:sldLayoutMk cId="1793563530" sldId="2147483677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3A5D5EBF-D7F8-4145-A25F-24B380A12D6C}" dt="2020-08-16T13:56:12.297" v="9" actId="13822"/>
            <ac:cxnSpMkLst>
              <pc:docMk/>
              <pc:sldMasterMk cId="2353678353" sldId="2147483674"/>
              <pc:sldLayoutMk cId="1793563530" sldId="2147483677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3A5D5EBF-D7F8-4145-A25F-24B380A12D6C}" dt="2020-08-16T13:56:12.297" v="9" actId="13822"/>
            <ac:cxnSpMkLst>
              <pc:docMk/>
              <pc:sldMasterMk cId="2353678353" sldId="2147483674"/>
              <pc:sldLayoutMk cId="1793563530" sldId="2147483677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3A5D5EBF-D7F8-4145-A25F-24B380A12D6C}" dt="2020-08-16T13:56:12.297" v="9" actId="13822"/>
            <ac:cxnSpMkLst>
              <pc:docMk/>
              <pc:sldMasterMk cId="2353678353" sldId="2147483674"/>
              <pc:sldLayoutMk cId="1793563530" sldId="2147483677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3A5D5EBF-D7F8-4145-A25F-24B380A12D6C}" dt="2020-08-16T13:56:21.755" v="17" actId="1036"/>
          <pc:sldLayoutMkLst>
            <pc:docMk/>
            <pc:sldMasterMk cId="2353678353" sldId="2147483674"/>
            <pc:sldLayoutMk cId="2467804032" sldId="2147483678"/>
          </pc:sldLayoutMkLst>
          <pc:spChg chg="mod">
            <ac:chgData name="Danielle" userId="e2554c37-e717-43a0-ba79-1183ca921ccd" providerId="ADAL" clId="{3A5D5EBF-D7F8-4145-A25F-24B380A12D6C}" dt="2020-08-16T13:56:21.755" v="17" actId="1036"/>
            <ac:spMkLst>
              <pc:docMk/>
              <pc:sldMasterMk cId="2353678353" sldId="2147483674"/>
              <pc:sldLayoutMk cId="2467804032" sldId="2147483678"/>
              <ac:spMk id="2" creationId="{00000000-0000-0000-0000-000000000000}"/>
            </ac:spMkLst>
          </pc:spChg>
          <pc:spChg chg="mod">
            <ac:chgData name="Danielle" userId="e2554c37-e717-43a0-ba79-1183ca921ccd" providerId="ADAL" clId="{3A5D5EBF-D7F8-4145-A25F-24B380A12D6C}" dt="2020-08-16T13:56:21.755" v="17" actId="1036"/>
            <ac:spMkLst>
              <pc:docMk/>
              <pc:sldMasterMk cId="2353678353" sldId="2147483674"/>
              <pc:sldLayoutMk cId="2467804032" sldId="2147483678"/>
              <ac:spMk id="3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3A5D5EBF-D7F8-4145-A25F-24B380A12D6C}" dt="2020-08-16T13:56:40.015" v="19" actId="478"/>
          <pc:sldLayoutMkLst>
            <pc:docMk/>
            <pc:sldMasterMk cId="2353678353" sldId="2147483674"/>
            <pc:sldLayoutMk cId="858938879" sldId="2147483683"/>
          </pc:sldLayoutMkLst>
          <pc:spChg chg="del">
            <ac:chgData name="Danielle" userId="e2554c37-e717-43a0-ba79-1183ca921ccd" providerId="ADAL" clId="{3A5D5EBF-D7F8-4145-A25F-24B380A12D6C}" dt="2020-08-16T13:56:40.015" v="19" actId="478"/>
            <ac:spMkLst>
              <pc:docMk/>
              <pc:sldMasterMk cId="2353678353" sldId="2147483674"/>
              <pc:sldLayoutMk cId="858938879" sldId="2147483683"/>
              <ac:spMk id="2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0.015" v="19" actId="478"/>
            <ac:spMkLst>
              <pc:docMk/>
              <pc:sldMasterMk cId="2353678353" sldId="2147483674"/>
              <pc:sldLayoutMk cId="858938879" sldId="2147483683"/>
              <ac:spMk id="3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0.015" v="19" actId="478"/>
            <ac:spMkLst>
              <pc:docMk/>
              <pc:sldMasterMk cId="2353678353" sldId="2147483674"/>
              <pc:sldLayoutMk cId="858938879" sldId="2147483683"/>
              <ac:spMk id="4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0.015" v="19" actId="478"/>
            <ac:spMkLst>
              <pc:docMk/>
              <pc:sldMasterMk cId="2353678353" sldId="2147483674"/>
              <pc:sldLayoutMk cId="858938879" sldId="2147483683"/>
              <ac:spMk id="5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0.015" v="19" actId="478"/>
            <ac:spMkLst>
              <pc:docMk/>
              <pc:sldMasterMk cId="2353678353" sldId="2147483674"/>
              <pc:sldLayoutMk cId="858938879" sldId="2147483683"/>
              <ac:spMk id="6" creationId="{00000000-0000-0000-0000-000000000000}"/>
            </ac:spMkLst>
          </pc:spChg>
        </pc:sldLayoutChg>
        <pc:sldLayoutChg chg="del">
          <pc:chgData name="Danielle" userId="e2554c37-e717-43a0-ba79-1183ca921ccd" providerId="ADAL" clId="{3A5D5EBF-D7F8-4145-A25F-24B380A12D6C}" dt="2020-08-16T13:56:35.211" v="18" actId="2696"/>
          <pc:sldLayoutMkLst>
            <pc:docMk/>
            <pc:sldMasterMk cId="2353678353" sldId="2147483674"/>
            <pc:sldLayoutMk cId="2985379970" sldId="2147483684"/>
          </pc:sldLayoutMkLst>
        </pc:sldLayoutChg>
        <pc:sldLayoutChg chg="delSp mod">
          <pc:chgData name="Danielle" userId="e2554c37-e717-43a0-ba79-1183ca921ccd" providerId="ADAL" clId="{3A5D5EBF-D7F8-4145-A25F-24B380A12D6C}" dt="2020-08-16T13:56:42.310" v="20" actId="478"/>
          <pc:sldLayoutMkLst>
            <pc:docMk/>
            <pc:sldMasterMk cId="2353678353" sldId="2147483674"/>
            <pc:sldLayoutMk cId="1767638527" sldId="2147483685"/>
          </pc:sldLayoutMkLst>
          <pc:spChg chg="del">
            <ac:chgData name="Danielle" userId="e2554c37-e717-43a0-ba79-1183ca921ccd" providerId="ADAL" clId="{3A5D5EBF-D7F8-4145-A25F-24B380A12D6C}" dt="2020-08-16T13:56:42.310" v="20" actId="478"/>
            <ac:spMkLst>
              <pc:docMk/>
              <pc:sldMasterMk cId="2353678353" sldId="2147483674"/>
              <pc:sldLayoutMk cId="1767638527" sldId="2147483685"/>
              <ac:spMk id="2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2.310" v="20" actId="478"/>
            <ac:spMkLst>
              <pc:docMk/>
              <pc:sldMasterMk cId="2353678353" sldId="2147483674"/>
              <pc:sldLayoutMk cId="1767638527" sldId="2147483685"/>
              <ac:spMk id="3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2.310" v="20" actId="478"/>
            <ac:spMkLst>
              <pc:docMk/>
              <pc:sldMasterMk cId="2353678353" sldId="2147483674"/>
              <pc:sldLayoutMk cId="1767638527" sldId="2147483685"/>
              <ac:spMk id="4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2.310" v="20" actId="478"/>
            <ac:spMkLst>
              <pc:docMk/>
              <pc:sldMasterMk cId="2353678353" sldId="2147483674"/>
              <pc:sldLayoutMk cId="1767638527" sldId="2147483685"/>
              <ac:spMk id="5" creationId="{00000000-0000-0000-0000-000000000000}"/>
            </ac:spMkLst>
          </pc:spChg>
          <pc:spChg chg="del">
            <ac:chgData name="Danielle" userId="e2554c37-e717-43a0-ba79-1183ca921ccd" providerId="ADAL" clId="{3A5D5EBF-D7F8-4145-A25F-24B380A12D6C}" dt="2020-08-16T13:56:42.310" v="20" actId="478"/>
            <ac:spMkLst>
              <pc:docMk/>
              <pc:sldMasterMk cId="2353678353" sldId="2147483674"/>
              <pc:sldLayoutMk cId="1767638527" sldId="2147483685"/>
              <ac:spMk id="6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3A5D5EBF-D7F8-4145-A25F-24B380A12D6C}" dt="2020-08-16T13:57:08.133" v="23" actId="2711"/>
        <pc:sldMasterMkLst>
          <pc:docMk/>
          <pc:sldMasterMk cId="124234635" sldId="2147483680"/>
        </pc:sldMasterMkLst>
        <pc:spChg chg="mod">
          <ac:chgData name="Danielle" userId="e2554c37-e717-43a0-ba79-1183ca921ccd" providerId="ADAL" clId="{3A5D5EBF-D7F8-4145-A25F-24B380A12D6C}" dt="2020-08-16T13:57:00.892" v="22" actId="2711"/>
          <ac:spMkLst>
            <pc:docMk/>
            <pc:sldMasterMk cId="124234635" sldId="2147483680"/>
            <ac:spMk id="9" creationId="{00000000-0000-0000-0000-000000000000}"/>
          </ac:spMkLst>
        </pc:spChg>
        <pc:spChg chg="mod">
          <ac:chgData name="Danielle" userId="e2554c37-e717-43a0-ba79-1183ca921ccd" providerId="ADAL" clId="{3A5D5EBF-D7F8-4145-A25F-24B380A12D6C}" dt="2020-08-16T13:57:00.892" v="22" actId="2711"/>
          <ac:spMkLst>
            <pc:docMk/>
            <pc:sldMasterMk cId="124234635" sldId="2147483680"/>
            <ac:spMk id="18" creationId="{00000000-0000-0000-0000-000000000000}"/>
          </ac:spMkLst>
        </pc:spChg>
        <pc:picChg chg="mod">
          <ac:chgData name="Danielle" userId="e2554c37-e717-43a0-ba79-1183ca921ccd" providerId="ADAL" clId="{3A5D5EBF-D7F8-4145-A25F-24B380A12D6C}" dt="2020-08-16T13:57:00.892" v="22" actId="2711"/>
          <ac:picMkLst>
            <pc:docMk/>
            <pc:sldMasterMk cId="124234635" sldId="2147483680"/>
            <ac:picMk id="14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7:00.892" v="22" actId="2711"/>
          <ac:picMkLst>
            <pc:docMk/>
            <pc:sldMasterMk cId="124234635" sldId="2147483680"/>
            <ac:picMk id="15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7:00.892" v="22" actId="2711"/>
          <ac:picMkLst>
            <pc:docMk/>
            <pc:sldMasterMk cId="124234635" sldId="2147483680"/>
            <ac:picMk id="16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7:00.892" v="22" actId="2711"/>
          <ac:picMkLst>
            <pc:docMk/>
            <pc:sldMasterMk cId="124234635" sldId="2147483680"/>
            <ac:picMk id="17" creationId="{00000000-0000-0000-0000-000000000000}"/>
          </ac:picMkLst>
        </pc:picChg>
        <pc:picChg chg="mod">
          <ac:chgData name="Danielle" userId="e2554c37-e717-43a0-ba79-1183ca921ccd" providerId="ADAL" clId="{3A5D5EBF-D7F8-4145-A25F-24B380A12D6C}" dt="2020-08-16T13:57:00.892" v="22" actId="2711"/>
          <ac:picMkLst>
            <pc:docMk/>
            <pc:sldMasterMk cId="124234635" sldId="2147483680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3A5D5EBF-D7F8-4145-A25F-24B380A12D6C}" dt="2020-08-16T13:57:08.133" v="23" actId="2711"/>
          <pc:sldLayoutMkLst>
            <pc:docMk/>
            <pc:sldMasterMk cId="124234635" sldId="2147483680"/>
            <pc:sldLayoutMk cId="1693612650" sldId="2147483682"/>
          </pc:sldLayoutMkLst>
          <pc:spChg chg="mod">
            <ac:chgData name="Danielle" userId="e2554c37-e717-43a0-ba79-1183ca921ccd" providerId="ADAL" clId="{3A5D5EBF-D7F8-4145-A25F-24B380A12D6C}" dt="2020-08-16T13:57:08.133" v="23" actId="2711"/>
            <ac:spMkLst>
              <pc:docMk/>
              <pc:sldMasterMk cId="124234635" sldId="2147483680"/>
              <pc:sldLayoutMk cId="1693612650" sldId="2147483682"/>
              <ac:spMk id="2" creationId="{00000000-0000-0000-0000-000000000000}"/>
            </ac:spMkLst>
          </pc:spChg>
        </pc:sldLayoutChg>
      </pc:sldMasterChg>
    </pc:docChg>
  </pc:docChgLst>
  <pc:docChgLst>
    <pc:chgData name="Danielle" userId="e2554c37-e717-43a0-ba79-1183ca921ccd" providerId="ADAL" clId="{1EAD0E9A-E1F0-4796-AA7D-9FE5E306F296}"/>
    <pc:docChg chg="modSld">
      <pc:chgData name="Danielle" userId="e2554c37-e717-43a0-ba79-1183ca921ccd" providerId="ADAL" clId="{1EAD0E9A-E1F0-4796-AA7D-9FE5E306F296}" dt="2021-06-17T08:23:25.557" v="0" actId="20577"/>
      <pc:docMkLst>
        <pc:docMk/>
      </pc:docMkLst>
      <pc:sldChg chg="modSp mod">
        <pc:chgData name="Danielle" userId="e2554c37-e717-43a0-ba79-1183ca921ccd" providerId="ADAL" clId="{1EAD0E9A-E1F0-4796-AA7D-9FE5E306F296}" dt="2021-06-17T08:23:25.557" v="0" actId="20577"/>
        <pc:sldMkLst>
          <pc:docMk/>
          <pc:sldMk cId="2016911070" sldId="281"/>
        </pc:sldMkLst>
        <pc:spChg chg="mod">
          <ac:chgData name="Danielle" userId="e2554c37-e717-43a0-ba79-1183ca921ccd" providerId="ADAL" clId="{1EAD0E9A-E1F0-4796-AA7D-9FE5E306F296}" dt="2021-06-17T08:23:25.557" v="0" actId="20577"/>
          <ac:spMkLst>
            <pc:docMk/>
            <pc:sldMk cId="2016911070" sldId="281"/>
            <ac:spMk id="5" creationId="{100F6960-D599-4B43-B2B5-A375493A03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754441F-9355-4E52-8870-79F317A6DC3A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68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4B2F78B-CE26-4887-8636-547C5F28BD21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6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A7B0B11-BF29-457A-9632-329D3D23BBDD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66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3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58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1268760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58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5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0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3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63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1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17 June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7899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 and Surface Area of Cubes and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Cuboids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6411" y="5988598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n-GB" sz="16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area, height, width, length, depth, total, cube, cuboid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</a:t>
            </a:r>
            <a:r>
              <a:rPr lang="en-GB" sz="1400" b="0" dirty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en-GB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area of rectangles.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the surface area of cubes and cuboids.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calculate the surface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area of compound shapes made up of cuboids.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6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77" r:id="rId3"/>
    <p:sldLayoutId id="2147483678" r:id="rId4"/>
    <p:sldLayoutId id="2147483679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17 June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77899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 and Surface Area of Cubes and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Cuboids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2CBD5-B1AA-4694-961A-2AFDF1F097A9}"/>
              </a:ext>
            </a:extLst>
          </p:cNvPr>
          <p:cNvSpPr txBox="1"/>
          <p:nvPr/>
        </p:nvSpPr>
        <p:spPr>
          <a:xfrm>
            <a:off x="179512" y="112474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areas of the following rectangles.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missing side lengths.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08E3A-8803-4043-A9FF-A1313C7F58B4}"/>
              </a:ext>
            </a:extLst>
          </p:cNvPr>
          <p:cNvSpPr/>
          <p:nvPr/>
        </p:nvSpPr>
        <p:spPr>
          <a:xfrm>
            <a:off x="917136" y="4757227"/>
            <a:ext cx="1224136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8C42D-5CC7-4554-937A-ED1A43EB0C65}"/>
              </a:ext>
            </a:extLst>
          </p:cNvPr>
          <p:cNvSpPr/>
          <p:nvPr/>
        </p:nvSpPr>
        <p:spPr>
          <a:xfrm>
            <a:off x="3860304" y="2348880"/>
            <a:ext cx="222386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C1989-4B9D-480B-8512-B118233A01D5}"/>
              </a:ext>
            </a:extLst>
          </p:cNvPr>
          <p:cNvSpPr/>
          <p:nvPr/>
        </p:nvSpPr>
        <p:spPr>
          <a:xfrm>
            <a:off x="539552" y="2564904"/>
            <a:ext cx="1728192" cy="75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D4E60-8623-4D8C-A628-8F3883B8F24F}"/>
              </a:ext>
            </a:extLst>
          </p:cNvPr>
          <p:cNvSpPr/>
          <p:nvPr/>
        </p:nvSpPr>
        <p:spPr>
          <a:xfrm>
            <a:off x="7248585" y="2492896"/>
            <a:ext cx="1368152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5E0DE-9552-4E1C-B51A-5A0F9AFFF28E}"/>
              </a:ext>
            </a:extLst>
          </p:cNvPr>
          <p:cNvSpPr/>
          <p:nvPr/>
        </p:nvSpPr>
        <p:spPr>
          <a:xfrm>
            <a:off x="3203848" y="4739513"/>
            <a:ext cx="1584176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9E6F9-7835-4614-8BEA-400537A70423}"/>
              </a:ext>
            </a:extLst>
          </p:cNvPr>
          <p:cNvSpPr/>
          <p:nvPr/>
        </p:nvSpPr>
        <p:spPr>
          <a:xfrm>
            <a:off x="6154723" y="4673522"/>
            <a:ext cx="2088232" cy="1548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8FB35-B77C-46F1-A947-2A88718AE21F}"/>
              </a:ext>
            </a:extLst>
          </p:cNvPr>
          <p:cNvSpPr txBox="1"/>
          <p:nvPr/>
        </p:nvSpPr>
        <p:spPr>
          <a:xfrm>
            <a:off x="971600" y="3347700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A83FA1-36DC-454F-9F3A-130EE3D24551}"/>
              </a:ext>
            </a:extLst>
          </p:cNvPr>
          <p:cNvSpPr txBox="1"/>
          <p:nvPr/>
        </p:nvSpPr>
        <p:spPr>
          <a:xfrm>
            <a:off x="2282924" y="2709793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E03161-11FD-419B-8582-4DE98919FC5E}"/>
              </a:ext>
            </a:extLst>
          </p:cNvPr>
          <p:cNvSpPr txBox="1"/>
          <p:nvPr/>
        </p:nvSpPr>
        <p:spPr>
          <a:xfrm>
            <a:off x="3203848" y="3038282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E4A0C8-51B6-4E6F-8A41-CFBBE7ED9809}"/>
              </a:ext>
            </a:extLst>
          </p:cNvPr>
          <p:cNvSpPr txBox="1"/>
          <p:nvPr/>
        </p:nvSpPr>
        <p:spPr>
          <a:xfrm>
            <a:off x="4679624" y="3563724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DF6D75-6975-46D4-AEBD-889FBDC9E4A7}"/>
              </a:ext>
            </a:extLst>
          </p:cNvPr>
          <p:cNvSpPr txBox="1"/>
          <p:nvPr/>
        </p:nvSpPr>
        <p:spPr>
          <a:xfrm>
            <a:off x="6516216" y="2894020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7F98C7-987E-4EB4-98EB-3D17ADF282AE}"/>
              </a:ext>
            </a:extLst>
          </p:cNvPr>
          <p:cNvSpPr txBox="1"/>
          <p:nvPr/>
        </p:nvSpPr>
        <p:spPr>
          <a:xfrm>
            <a:off x="7722808" y="3563724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 mm</a:t>
            </a:r>
          </a:p>
        </p:txBody>
      </p:sp>
      <p:sp>
        <p:nvSpPr>
          <p:cNvPr id="7168" name="TextBox 7167">
            <a:extLst>
              <a:ext uri="{FF2B5EF4-FFF2-40B4-BE49-F238E27FC236}">
                <a16:creationId xmlns:a16="http://schemas.microsoft.com/office/drawing/2014/main" id="{B7B631FE-50E8-4145-BD63-DAF35578C9D9}"/>
              </a:ext>
            </a:extLst>
          </p:cNvPr>
          <p:cNvSpPr txBox="1"/>
          <p:nvPr/>
        </p:nvSpPr>
        <p:spPr>
          <a:xfrm>
            <a:off x="1187624" y="5184629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49 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" name="TextBox 7168">
            <a:extLst>
              <a:ext uri="{FF2B5EF4-FFF2-40B4-BE49-F238E27FC236}">
                <a16:creationId xmlns:a16="http://schemas.microsoft.com/office/drawing/2014/main" id="{A5258854-F25D-4DFB-8179-A9F9612ED1F4}"/>
              </a:ext>
            </a:extLst>
          </p:cNvPr>
          <p:cNvSpPr txBox="1"/>
          <p:nvPr/>
        </p:nvSpPr>
        <p:spPr>
          <a:xfrm>
            <a:off x="1314096" y="5980924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Box 7170">
                <a:extLst>
                  <a:ext uri="{FF2B5EF4-FFF2-40B4-BE49-F238E27FC236}">
                    <a16:creationId xmlns:a16="http://schemas.microsoft.com/office/drawing/2014/main" id="{CA031A00-1F37-4780-8C7A-F254D9EBE670}"/>
                  </a:ext>
                </a:extLst>
              </p:cNvPr>
              <p:cNvSpPr txBox="1"/>
              <p:nvPr/>
            </p:nvSpPr>
            <p:spPr>
              <a:xfrm>
                <a:off x="2141272" y="5243863"/>
                <a:ext cx="95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171" name="TextBox 7170">
                <a:extLst>
                  <a:ext uri="{FF2B5EF4-FFF2-40B4-BE49-F238E27FC236}">
                    <a16:creationId xmlns:a16="http://schemas.microsoft.com/office/drawing/2014/main" id="{CA031A00-1F37-4780-8C7A-F254D9EBE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72" y="5243863"/>
                <a:ext cx="953648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TextBox 7171">
                <a:extLst>
                  <a:ext uri="{FF2B5EF4-FFF2-40B4-BE49-F238E27FC236}">
                    <a16:creationId xmlns:a16="http://schemas.microsoft.com/office/drawing/2014/main" id="{B52B18DC-64A5-4A30-AFB3-FD1C7FD0FC83}"/>
                  </a:ext>
                </a:extLst>
              </p:cNvPr>
              <p:cNvSpPr txBox="1"/>
              <p:nvPr/>
            </p:nvSpPr>
            <p:spPr>
              <a:xfrm>
                <a:off x="3707904" y="4387895"/>
                <a:ext cx="95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7172" name="TextBox 7171">
                <a:extLst>
                  <a:ext uri="{FF2B5EF4-FFF2-40B4-BE49-F238E27FC236}">
                    <a16:creationId xmlns:a16="http://schemas.microsoft.com/office/drawing/2014/main" id="{B52B18DC-64A5-4A30-AFB3-FD1C7FD0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387895"/>
                <a:ext cx="953648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TextBox 7172">
                <a:extLst>
                  <a:ext uri="{FF2B5EF4-FFF2-40B4-BE49-F238E27FC236}">
                    <a16:creationId xmlns:a16="http://schemas.microsoft.com/office/drawing/2014/main" id="{7D3992E9-D56E-42CD-B7EA-FB68C167D816}"/>
                  </a:ext>
                </a:extLst>
              </p:cNvPr>
              <p:cNvSpPr txBox="1"/>
              <p:nvPr/>
            </p:nvSpPr>
            <p:spPr>
              <a:xfrm>
                <a:off x="6894746" y="6187370"/>
                <a:ext cx="95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mm</a:t>
                </a:r>
              </a:p>
            </p:txBody>
          </p:sp>
        </mc:Choice>
        <mc:Fallback xmlns="">
          <p:sp>
            <p:nvSpPr>
              <p:cNvPr id="7173" name="TextBox 7172">
                <a:extLst>
                  <a:ext uri="{FF2B5EF4-FFF2-40B4-BE49-F238E27FC236}">
                    <a16:creationId xmlns:a16="http://schemas.microsoft.com/office/drawing/2014/main" id="{7D3992E9-D56E-42CD-B7EA-FB68C167D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746" y="6187370"/>
                <a:ext cx="953648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TextBox 7173">
            <a:extLst>
              <a:ext uri="{FF2B5EF4-FFF2-40B4-BE49-F238E27FC236}">
                <a16:creationId xmlns:a16="http://schemas.microsoft.com/office/drawing/2014/main" id="{1CCD8811-D337-4566-BED7-0CB344104139}"/>
              </a:ext>
            </a:extLst>
          </p:cNvPr>
          <p:cNvSpPr txBox="1"/>
          <p:nvPr/>
        </p:nvSpPr>
        <p:spPr>
          <a:xfrm>
            <a:off x="4788024" y="5471972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7175" name="TextBox 7174">
            <a:extLst>
              <a:ext uri="{FF2B5EF4-FFF2-40B4-BE49-F238E27FC236}">
                <a16:creationId xmlns:a16="http://schemas.microsoft.com/office/drawing/2014/main" id="{EA3A9BE1-39FE-4CD6-9C96-36505925CBEF}"/>
              </a:ext>
            </a:extLst>
          </p:cNvPr>
          <p:cNvSpPr txBox="1"/>
          <p:nvPr/>
        </p:nvSpPr>
        <p:spPr>
          <a:xfrm>
            <a:off x="3569149" y="5454947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TextBox 7175">
            <a:extLst>
              <a:ext uri="{FF2B5EF4-FFF2-40B4-BE49-F238E27FC236}">
                <a16:creationId xmlns:a16="http://schemas.microsoft.com/office/drawing/2014/main" id="{CFE90990-046D-4195-BBAC-B8934B49832C}"/>
              </a:ext>
            </a:extLst>
          </p:cNvPr>
          <p:cNvSpPr txBox="1"/>
          <p:nvPr/>
        </p:nvSpPr>
        <p:spPr>
          <a:xfrm>
            <a:off x="6732240" y="5317362"/>
            <a:ext cx="99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24 mm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TextBox 7176">
            <a:extLst>
              <a:ext uri="{FF2B5EF4-FFF2-40B4-BE49-F238E27FC236}">
                <a16:creationId xmlns:a16="http://schemas.microsoft.com/office/drawing/2014/main" id="{6E0A55E5-E15D-47D1-AD96-D634D8A22E9E}"/>
              </a:ext>
            </a:extLst>
          </p:cNvPr>
          <p:cNvSpPr txBox="1"/>
          <p:nvPr/>
        </p:nvSpPr>
        <p:spPr>
          <a:xfrm>
            <a:off x="5436096" y="5184629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mm</a:t>
            </a:r>
          </a:p>
        </p:txBody>
      </p:sp>
      <p:sp>
        <p:nvSpPr>
          <p:cNvPr id="7178" name="TextBox 7177">
            <a:extLst>
              <a:ext uri="{FF2B5EF4-FFF2-40B4-BE49-F238E27FC236}">
                <a16:creationId xmlns:a16="http://schemas.microsoft.com/office/drawing/2014/main" id="{230C159A-32B9-4AC9-B83B-2EC3F91E0B67}"/>
              </a:ext>
            </a:extLst>
          </p:cNvPr>
          <p:cNvSpPr txBox="1"/>
          <p:nvPr/>
        </p:nvSpPr>
        <p:spPr>
          <a:xfrm>
            <a:off x="971600" y="2756319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GB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11FEE6-2FB0-49BE-A16A-0239F7A9C575}"/>
              </a:ext>
            </a:extLst>
          </p:cNvPr>
          <p:cNvSpPr txBox="1"/>
          <p:nvPr/>
        </p:nvSpPr>
        <p:spPr>
          <a:xfrm>
            <a:off x="4524250" y="2793575"/>
            <a:ext cx="9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cm</a:t>
            </a:r>
            <a:r>
              <a:rPr lang="en-GB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CA5C2F-19F7-43A2-ACF6-F5FA888A2A2A}"/>
              </a:ext>
            </a:extLst>
          </p:cNvPr>
          <p:cNvSpPr txBox="1"/>
          <p:nvPr/>
        </p:nvSpPr>
        <p:spPr>
          <a:xfrm>
            <a:off x="7425088" y="2876858"/>
            <a:ext cx="117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mm</a:t>
            </a:r>
            <a:r>
              <a:rPr lang="en-GB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32CC58-9CE3-4E39-A7B3-4B52B1975C2D}"/>
              </a:ext>
            </a:extLst>
          </p:cNvPr>
          <p:cNvSpPr txBox="1"/>
          <p:nvPr/>
        </p:nvSpPr>
        <p:spPr>
          <a:xfrm>
            <a:off x="2178192" y="5246944"/>
            <a:ext cx="953648" cy="369332"/>
          </a:xfrm>
          <a:prstGeom prst="rect">
            <a:avLst/>
          </a:prstGeom>
          <a:solidFill>
            <a:srgbClr val="ECDAF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27CD265-145C-497B-B2CB-273786CC43E4}"/>
              </a:ext>
            </a:extLst>
          </p:cNvPr>
          <p:cNvSpPr txBox="1"/>
          <p:nvPr/>
        </p:nvSpPr>
        <p:spPr>
          <a:xfrm>
            <a:off x="3725976" y="4323655"/>
            <a:ext cx="953648" cy="369332"/>
          </a:xfrm>
          <a:prstGeom prst="rect">
            <a:avLst/>
          </a:prstGeom>
          <a:solidFill>
            <a:srgbClr val="ECDAF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D41D83-331F-4099-B428-2703FC0DB837}"/>
              </a:ext>
            </a:extLst>
          </p:cNvPr>
          <p:cNvSpPr txBox="1"/>
          <p:nvPr/>
        </p:nvSpPr>
        <p:spPr>
          <a:xfrm>
            <a:off x="6804248" y="6251193"/>
            <a:ext cx="953648" cy="369332"/>
          </a:xfrm>
          <a:prstGeom prst="rect">
            <a:avLst/>
          </a:prstGeom>
          <a:solidFill>
            <a:srgbClr val="ECDAF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mm</a:t>
            </a:r>
          </a:p>
        </p:txBody>
      </p:sp>
    </p:spTree>
    <p:extLst>
      <p:ext uri="{BB962C8B-B14F-4D97-AF65-F5344CB8AC3E}">
        <p14:creationId xmlns:p14="http://schemas.microsoft.com/office/powerpoint/2010/main" val="23598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55" grpId="0"/>
      <p:bldP spid="56" grpId="0"/>
      <p:bldP spid="57" grpId="0" animBg="1"/>
      <p:bldP spid="58" grpId="0" animBg="1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7713" y="1899462"/>
            <a:ext cx="2186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Record your results in the table provided.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your units of measurements!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10947-260F-42B5-9835-F43106003929}"/>
              </a:ext>
            </a:extLst>
          </p:cNvPr>
          <p:cNvSpPr txBox="1"/>
          <p:nvPr/>
        </p:nvSpPr>
        <p:spPr>
          <a:xfrm>
            <a:off x="2097713" y="1124744"/>
            <a:ext cx="679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Pair Activity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3F67507-5835-4B95-9FEB-3D354E2A3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48055"/>
              </p:ext>
            </p:extLst>
          </p:nvPr>
        </p:nvGraphicFramePr>
        <p:xfrm>
          <a:off x="4644008" y="1899462"/>
          <a:ext cx="4104456" cy="255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344357434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994927079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407474267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974045650"/>
                    </a:ext>
                  </a:extLst>
                </a:gridCol>
              </a:tblGrid>
              <a:tr h="275954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97855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6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23728" y="1124744"/>
                <a:ext cx="676875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Extension questions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if the square you cut out doesn’t have to use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whole number measurements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(e.g. 2.4 cm)? Would this change your answer?</a:t>
                </a:r>
              </a:p>
              <a:p>
                <a:pPr marL="342900" lvl="0" indent="-3429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if you started from a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cm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20 cm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rectangle instead? What would the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biggest volume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2554545"/>
              </a:xfrm>
              <a:prstGeom prst="rect">
                <a:avLst/>
              </a:prstGeom>
              <a:blipFill>
                <a:blip r:embed="rId2"/>
                <a:stretch>
                  <a:fillRect l="-810" t="-1193" b="-3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6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EB0255-942B-49A7-A5F9-E858C93ACF14}"/>
              </a:ext>
            </a:extLst>
          </p:cNvPr>
          <p:cNvSpPr txBox="1"/>
          <p:nvPr/>
        </p:nvSpPr>
        <p:spPr>
          <a:xfrm>
            <a:off x="2088165" y="1124744"/>
            <a:ext cx="6948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surface area of a shape is the total area of all of its faces.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calculate the total surface area, work out the areas of every face and add them together.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8003B99-A0AD-4E09-9A8C-C17EA42BC51E}"/>
              </a:ext>
            </a:extLst>
          </p:cNvPr>
          <p:cNvSpPr/>
          <p:nvPr/>
        </p:nvSpPr>
        <p:spPr>
          <a:xfrm>
            <a:off x="2411760" y="3717032"/>
            <a:ext cx="1656184" cy="1296144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62C9007-E0B7-4979-97D9-E4A538C0A1FF}"/>
              </a:ext>
            </a:extLst>
          </p:cNvPr>
          <p:cNvSpPr/>
          <p:nvPr/>
        </p:nvSpPr>
        <p:spPr>
          <a:xfrm>
            <a:off x="4716016" y="4102041"/>
            <a:ext cx="720082" cy="335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1347C1-7E34-4B81-8F85-1F2C0D2207BA}"/>
              </a:ext>
            </a:extLst>
          </p:cNvPr>
          <p:cNvGrpSpPr/>
          <p:nvPr/>
        </p:nvGrpSpPr>
        <p:grpSpPr>
          <a:xfrm>
            <a:off x="5937820" y="3212976"/>
            <a:ext cx="2306588" cy="2252517"/>
            <a:chOff x="5937820" y="3212976"/>
            <a:chExt cx="2306588" cy="22525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9F09A9-0360-44E2-A455-73CE54763AF8}"/>
                </a:ext>
              </a:extLst>
            </p:cNvPr>
            <p:cNvSpPr/>
            <p:nvPr/>
          </p:nvSpPr>
          <p:spPr>
            <a:xfrm>
              <a:off x="6444208" y="3212976"/>
              <a:ext cx="1296144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2558EF-84B3-4189-B92F-103E6072DF6C}"/>
                </a:ext>
              </a:extLst>
            </p:cNvPr>
            <p:cNvSpPr/>
            <p:nvPr/>
          </p:nvSpPr>
          <p:spPr>
            <a:xfrm>
              <a:off x="6444208" y="4348336"/>
              <a:ext cx="1296144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654B9B-9FFD-4266-983F-A3F9EA53372E}"/>
                </a:ext>
              </a:extLst>
            </p:cNvPr>
            <p:cNvSpPr/>
            <p:nvPr/>
          </p:nvSpPr>
          <p:spPr>
            <a:xfrm>
              <a:off x="6444208" y="3645024"/>
              <a:ext cx="1296144" cy="703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13CEB5-5D04-4340-9AF4-B8CC71218AFF}"/>
                </a:ext>
              </a:extLst>
            </p:cNvPr>
            <p:cNvSpPr/>
            <p:nvPr/>
          </p:nvSpPr>
          <p:spPr>
            <a:xfrm>
              <a:off x="6444208" y="4762181"/>
              <a:ext cx="1296144" cy="703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5061B3-3613-4593-B2AC-5F315191D0AC}"/>
                </a:ext>
              </a:extLst>
            </p:cNvPr>
            <p:cNvSpPr/>
            <p:nvPr/>
          </p:nvSpPr>
          <p:spPr>
            <a:xfrm>
              <a:off x="7740352" y="3641204"/>
              <a:ext cx="504056" cy="703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0C378C-C36A-4DAC-A573-A5C43DFE0C26}"/>
                </a:ext>
              </a:extLst>
            </p:cNvPr>
            <p:cNvSpPr/>
            <p:nvPr/>
          </p:nvSpPr>
          <p:spPr>
            <a:xfrm>
              <a:off x="5937820" y="3645329"/>
              <a:ext cx="504056" cy="703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75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43DA61-AC1D-4EDD-93EE-4531B621E0AC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surface area of the cuboid.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Front: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×8=40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Back: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×8=40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Left: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×8=32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Right: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×8=32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Top: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×4=20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Bottom: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×4=20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Total:	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43DA61-AC1D-4EDD-93EE-4531B621E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139321"/>
              </a:xfrm>
              <a:prstGeom prst="rect">
                <a:avLst/>
              </a:prstGeom>
              <a:blipFill>
                <a:blip r:embed="rId2"/>
                <a:stretch>
                  <a:fillRect l="-720" t="-1167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be 28">
            <a:extLst>
              <a:ext uri="{FF2B5EF4-FFF2-40B4-BE49-F238E27FC236}">
                <a16:creationId xmlns:a16="http://schemas.microsoft.com/office/drawing/2014/main" id="{2393AA87-1684-40A2-9925-85DDC738B95F}"/>
              </a:ext>
            </a:extLst>
          </p:cNvPr>
          <p:cNvSpPr/>
          <p:nvPr/>
        </p:nvSpPr>
        <p:spPr>
          <a:xfrm>
            <a:off x="6372200" y="1988840"/>
            <a:ext cx="1728192" cy="2088232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ABD62-C3B6-4F03-9A52-60D95C2235EF}"/>
                  </a:ext>
                </a:extLst>
              </p:cNvPr>
              <p:cNvSpPr txBox="1"/>
              <p:nvPr/>
            </p:nvSpPr>
            <p:spPr>
              <a:xfrm>
                <a:off x="8099751" y="266362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ABD62-C3B6-4F03-9A52-60D95C22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751" y="2663624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CD558C-F03E-4A2C-AF5A-D1A11C9EF0FB}"/>
                  </a:ext>
                </a:extLst>
              </p:cNvPr>
              <p:cNvSpPr txBox="1"/>
              <p:nvPr/>
            </p:nvSpPr>
            <p:spPr>
              <a:xfrm>
                <a:off x="7884368" y="374083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CD558C-F03E-4A2C-AF5A-D1A11C9E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740839"/>
                <a:ext cx="864096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FB4C49-8502-4897-A7D0-CABE342BFF93}"/>
                  </a:ext>
                </a:extLst>
              </p:cNvPr>
              <p:cNvSpPr txBox="1"/>
              <p:nvPr/>
            </p:nvSpPr>
            <p:spPr>
              <a:xfrm>
                <a:off x="6732240" y="407707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FB4C49-8502-4897-A7D0-CABE342B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077072"/>
                <a:ext cx="864096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72A366-2742-4035-B27B-57FB85715962}"/>
                  </a:ext>
                </a:extLst>
              </p:cNvPr>
              <p:cNvSpPr txBox="1"/>
              <p:nvPr/>
            </p:nvSpPr>
            <p:spPr>
              <a:xfrm>
                <a:off x="4860032" y="32849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72A366-2742-4035-B27B-57FB8571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284984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052238-9684-4A14-BC00-D1D5F241D5FE}"/>
              </a:ext>
            </a:extLst>
          </p:cNvPr>
          <p:cNvCxnSpPr/>
          <p:nvPr/>
        </p:nvCxnSpPr>
        <p:spPr>
          <a:xfrm>
            <a:off x="3131840" y="3789040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8F66C8-B655-4B4D-A03D-48F068A76540}"/>
              </a:ext>
            </a:extLst>
          </p:cNvPr>
          <p:cNvSpPr txBox="1"/>
          <p:nvPr/>
        </p:nvSpPr>
        <p:spPr>
          <a:xfrm>
            <a:off x="2051720" y="342900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Extension question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cuboid has a volume of 125 cm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total surface area of 160 cm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Is it possible that this cuboid is a cube? Give a reason for your answer.</a:t>
            </a:r>
          </a:p>
        </p:txBody>
      </p:sp>
    </p:spTree>
    <p:extLst>
      <p:ext uri="{BB962C8B-B14F-4D97-AF65-F5344CB8AC3E}">
        <p14:creationId xmlns:p14="http://schemas.microsoft.com/office/powerpoint/2010/main" val="24176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F6960-D599-4B43-B2B5-A375493A036E}"/>
              </a:ext>
            </a:extLst>
          </p:cNvPr>
          <p:cNvSpPr txBox="1"/>
          <p:nvPr/>
        </p:nvSpPr>
        <p:spPr>
          <a:xfrm>
            <a:off x="251520" y="112474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122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b)	94 mm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c)	90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tubes of paint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188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384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05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290" y="1124744"/>
            <a:ext cx="6867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 </a:t>
            </a:r>
          </a:p>
          <a:p>
            <a:pPr algn="ctr"/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What’s the same and what’s different??</a:t>
            </a:r>
          </a:p>
        </p:txBody>
      </p:sp>
      <p:pic>
        <p:nvPicPr>
          <p:cNvPr id="2050" name="Picture 2" descr="C:\Users\stdg11\AppData\Local\Microsoft\Windows\Temporary Internet Files\Content.Outlook\TJTYG20H\IMG_0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r="21032" b="28196"/>
          <a:stretch/>
        </p:blipFill>
        <p:spPr bwMode="auto">
          <a:xfrm>
            <a:off x="2088290" y="2648173"/>
            <a:ext cx="2066912" cy="19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dg11\AppData\Local\Microsoft\Windows\Temporary Internet Files\Content.Outlook\TJTYG20H\IMG_04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2296" r="19930" b="25010"/>
          <a:stretch/>
        </p:blipFill>
        <p:spPr bwMode="auto">
          <a:xfrm>
            <a:off x="4521783" y="2624222"/>
            <a:ext cx="2056927" cy="19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dg11\AppData\Local\Microsoft\Windows\Temporary Internet Files\Content.Outlook\TJTYG20H\IMG_04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t="10280" r="20947" b="17025"/>
          <a:stretch/>
        </p:blipFill>
        <p:spPr bwMode="auto">
          <a:xfrm>
            <a:off x="6945291" y="2624222"/>
            <a:ext cx="1957076" cy="19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3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8" y="1163788"/>
            <a:ext cx="8641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volume of a solid is the amount of space occupied by the solid.</a:t>
            </a:r>
          </a:p>
          <a:p>
            <a:pPr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greater the volume of a solid the more space it takes up.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volume of a solid is the number of unit cubes that the solid can be divided into.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3284984"/>
            <a:ext cx="3817615" cy="2962209"/>
            <a:chOff x="539552" y="2629567"/>
            <a:chExt cx="3817615" cy="2962209"/>
          </a:xfrm>
        </p:grpSpPr>
        <p:sp>
          <p:nvSpPr>
            <p:cNvPr id="50" name="Cube 49"/>
            <p:cNvSpPr/>
            <p:nvPr/>
          </p:nvSpPr>
          <p:spPr>
            <a:xfrm>
              <a:off x="2009387" y="2935174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2886846" y="2935174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ube 51"/>
            <p:cNvSpPr/>
            <p:nvPr/>
          </p:nvSpPr>
          <p:spPr>
            <a:xfrm>
              <a:off x="1719679" y="323010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2597138" y="323010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1419081" y="3525480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2296539" y="3525480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ube 56"/>
            <p:cNvSpPr/>
            <p:nvPr/>
          </p:nvSpPr>
          <p:spPr>
            <a:xfrm>
              <a:off x="3176554" y="3525480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1419081" y="2629567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ube 58"/>
            <p:cNvSpPr/>
            <p:nvPr/>
          </p:nvSpPr>
          <p:spPr>
            <a:xfrm>
              <a:off x="2296539" y="2629567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Cube 59"/>
            <p:cNvSpPr/>
            <p:nvPr/>
          </p:nvSpPr>
          <p:spPr>
            <a:xfrm>
              <a:off x="3176554" y="2629567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be 3"/>
            <p:cNvSpPr/>
            <p:nvPr/>
          </p:nvSpPr>
          <p:spPr>
            <a:xfrm>
              <a:off x="1129858" y="3820857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2007317" y="3820857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2887331" y="3810628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1129858" y="2924944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2007317" y="2924944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2887331" y="2924944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840150" y="4115786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1717609" y="4115786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2597623" y="4105557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840150" y="321987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1717609" y="321987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be 36"/>
            <p:cNvSpPr/>
            <p:nvPr/>
          </p:nvSpPr>
          <p:spPr>
            <a:xfrm>
              <a:off x="2597623" y="321987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539552" y="441116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1417010" y="441116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2297025" y="4411163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539552" y="3515250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1417010" y="3515250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2297025" y="3515250"/>
              <a:ext cx="1180613" cy="118061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2886846" y="4180897"/>
            <a:ext cx="2981298" cy="5903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be 60"/>
          <p:cNvSpPr/>
          <p:nvPr/>
        </p:nvSpPr>
        <p:spPr>
          <a:xfrm>
            <a:off x="6155296" y="3503176"/>
            <a:ext cx="1180613" cy="1180613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3363" y="376522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unit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36940" y="4771203"/>
            <a:ext cx="9134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07988" y="476254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unit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092280" y="4444457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15513" y="45324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unit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436084" y="3503177"/>
            <a:ext cx="0" cy="87087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68934" y="35805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units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03548" y="6331378"/>
            <a:ext cx="26730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79828" y="634160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units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266410" y="5131881"/>
            <a:ext cx="1165490" cy="11574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16917" y="566711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units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431900" y="3284984"/>
            <a:ext cx="0" cy="17389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616116" y="589325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 unit cubes altogether</a:t>
            </a:r>
          </a:p>
        </p:txBody>
      </p:sp>
    </p:spTree>
    <p:extLst>
      <p:ext uri="{BB962C8B-B14F-4D97-AF65-F5344CB8AC3E}">
        <p14:creationId xmlns:p14="http://schemas.microsoft.com/office/powerpoint/2010/main" val="17412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" grpId="0"/>
      <p:bldP spid="62" grpId="0"/>
      <p:bldP spid="64" grpId="0"/>
      <p:bldP spid="70" grpId="0"/>
      <p:bldP spid="72" grpId="0"/>
      <p:bldP spid="74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1910" y="2491700"/>
            <a:ext cx="2592387" cy="1871662"/>
            <a:chOff x="3852218" y="2277939"/>
            <a:chExt cx="2592387" cy="1871662"/>
          </a:xfrm>
        </p:grpSpPr>
        <p:sp>
          <p:nvSpPr>
            <p:cNvPr id="16386" name="AutoShape 4"/>
            <p:cNvSpPr>
              <a:spLocks noChangeArrowheads="1"/>
            </p:cNvSpPr>
            <p:nvPr/>
          </p:nvSpPr>
          <p:spPr bwMode="auto">
            <a:xfrm>
              <a:off x="4068118" y="2997076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87" name="AutoShape 5"/>
            <p:cNvSpPr>
              <a:spLocks noChangeArrowheads="1"/>
            </p:cNvSpPr>
            <p:nvPr/>
          </p:nvSpPr>
          <p:spPr bwMode="auto">
            <a:xfrm>
              <a:off x="4787255" y="2997076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88" name="AutoShape 6"/>
            <p:cNvSpPr>
              <a:spLocks noChangeArrowheads="1"/>
            </p:cNvSpPr>
            <p:nvPr/>
          </p:nvSpPr>
          <p:spPr bwMode="auto">
            <a:xfrm>
              <a:off x="5507980" y="2997076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89" name="AutoShape 7"/>
            <p:cNvSpPr>
              <a:spLocks noChangeArrowheads="1"/>
            </p:cNvSpPr>
            <p:nvPr/>
          </p:nvSpPr>
          <p:spPr bwMode="auto">
            <a:xfrm>
              <a:off x="3852218" y="3212976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0" name="AutoShape 8"/>
            <p:cNvSpPr>
              <a:spLocks noChangeArrowheads="1"/>
            </p:cNvSpPr>
            <p:nvPr/>
          </p:nvSpPr>
          <p:spPr bwMode="auto">
            <a:xfrm>
              <a:off x="4571355" y="3212976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1" name="AutoShape 9"/>
            <p:cNvSpPr>
              <a:spLocks noChangeArrowheads="1"/>
            </p:cNvSpPr>
            <p:nvPr/>
          </p:nvSpPr>
          <p:spPr bwMode="auto">
            <a:xfrm>
              <a:off x="5292080" y="3212976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2" name="AutoShape 10"/>
            <p:cNvSpPr>
              <a:spLocks noChangeArrowheads="1"/>
            </p:cNvSpPr>
            <p:nvPr/>
          </p:nvSpPr>
          <p:spPr bwMode="auto">
            <a:xfrm>
              <a:off x="4068118" y="2277939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3" name="AutoShape 11"/>
            <p:cNvSpPr>
              <a:spLocks noChangeArrowheads="1"/>
            </p:cNvSpPr>
            <p:nvPr/>
          </p:nvSpPr>
          <p:spPr bwMode="auto">
            <a:xfrm>
              <a:off x="4787255" y="2277939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4" name="AutoShape 12"/>
            <p:cNvSpPr>
              <a:spLocks noChangeArrowheads="1"/>
            </p:cNvSpPr>
            <p:nvPr/>
          </p:nvSpPr>
          <p:spPr bwMode="auto">
            <a:xfrm>
              <a:off x="5507980" y="2277939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5" name="AutoShape 13"/>
            <p:cNvSpPr>
              <a:spLocks noChangeArrowheads="1"/>
            </p:cNvSpPr>
            <p:nvPr/>
          </p:nvSpPr>
          <p:spPr bwMode="auto">
            <a:xfrm>
              <a:off x="3852218" y="2493839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6" name="AutoShape 14"/>
            <p:cNvSpPr>
              <a:spLocks noChangeArrowheads="1"/>
            </p:cNvSpPr>
            <p:nvPr/>
          </p:nvSpPr>
          <p:spPr bwMode="auto">
            <a:xfrm>
              <a:off x="4571355" y="2493839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6397" name="AutoShape 15"/>
            <p:cNvSpPr>
              <a:spLocks noChangeArrowheads="1"/>
            </p:cNvSpPr>
            <p:nvPr/>
          </p:nvSpPr>
          <p:spPr bwMode="auto">
            <a:xfrm>
              <a:off x="5292080" y="2493839"/>
              <a:ext cx="936625" cy="936625"/>
            </a:xfrm>
            <a:prstGeom prst="cube">
              <a:avLst>
                <a:gd name="adj" fmla="val 25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112474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cuboid is made up of centimetre cubes (cm³). What is its volume?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1704" y="4759333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12 cm³</a:t>
            </a:r>
          </a:p>
        </p:txBody>
      </p:sp>
    </p:spTree>
    <p:extLst>
      <p:ext uri="{BB962C8B-B14F-4D97-AF65-F5344CB8AC3E}">
        <p14:creationId xmlns:p14="http://schemas.microsoft.com/office/powerpoint/2010/main" val="16982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095897" y="2206079"/>
            <a:ext cx="4824413" cy="1873250"/>
          </a:xfrm>
          <a:prstGeom prst="cube">
            <a:avLst>
              <a:gd name="adj" fmla="val 25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042805" y="2698204"/>
            <a:ext cx="748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932040" y="4142313"/>
            <a:ext cx="881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dirty="0">
                <a:cs typeface="Arial" panose="020B0604020202020204" pitchFamily="34" charset="0"/>
              </a:rPr>
              <a:t>10 cm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68344" y="3879274"/>
            <a:ext cx="748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dirty="0"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11247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volume of this cuboid?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3465" y="4759333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100 cm³</a:t>
            </a:r>
          </a:p>
        </p:txBody>
      </p:sp>
    </p:spTree>
    <p:extLst>
      <p:ext uri="{BB962C8B-B14F-4D97-AF65-F5344CB8AC3E}">
        <p14:creationId xmlns:p14="http://schemas.microsoft.com/office/powerpoint/2010/main" val="148356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7"/>
          <p:cNvSpPr>
            <a:spLocks noChangeArrowheads="1"/>
          </p:cNvSpPr>
          <p:nvPr/>
        </p:nvSpPr>
        <p:spPr bwMode="auto">
          <a:xfrm>
            <a:off x="3563888" y="1772816"/>
            <a:ext cx="3960812" cy="2665412"/>
          </a:xfrm>
          <a:prstGeom prst="cube">
            <a:avLst>
              <a:gd name="adj" fmla="val 25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4771697" y="4438228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dirty="0">
                <a:cs typeface="Arial" panose="020B0604020202020204" pitchFamily="34" charset="0"/>
              </a:rPr>
              <a:t>6 m</a:t>
            </a:r>
          </a:p>
        </p:txBody>
      </p:sp>
      <p:sp>
        <p:nvSpPr>
          <p:cNvPr id="19460" name="Text Box 15"/>
          <p:cNvSpPr txBox="1">
            <a:spLocks noChangeArrowheads="1"/>
          </p:cNvSpPr>
          <p:nvPr/>
        </p:nvSpPr>
        <p:spPr bwMode="auto">
          <a:xfrm>
            <a:off x="2814965" y="324353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dirty="0">
                <a:cs typeface="Arial" panose="020B0604020202020204" pitchFamily="34" charset="0"/>
              </a:rPr>
              <a:t>3 m</a:t>
            </a:r>
          </a:p>
        </p:txBody>
      </p:sp>
      <p:sp>
        <p:nvSpPr>
          <p:cNvPr id="19461" name="Text Box 16"/>
          <p:cNvSpPr txBox="1">
            <a:spLocks noChangeArrowheads="1"/>
          </p:cNvSpPr>
          <p:nvPr/>
        </p:nvSpPr>
        <p:spPr bwMode="auto">
          <a:xfrm>
            <a:off x="3234443" y="1772816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dirty="0">
                <a:cs typeface="Arial" panose="020B0604020202020204" pitchFamily="34" charset="0"/>
              </a:rPr>
              <a:t>2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11247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volume of this cuboid?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936" y="501317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36 m³</a:t>
            </a:r>
          </a:p>
        </p:txBody>
      </p:sp>
    </p:spTree>
    <p:extLst>
      <p:ext uri="{BB962C8B-B14F-4D97-AF65-F5344CB8AC3E}">
        <p14:creationId xmlns:p14="http://schemas.microsoft.com/office/powerpoint/2010/main" val="373972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80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F6960-D599-4B43-B2B5-A375493A036E}"/>
              </a:ext>
            </a:extLst>
          </p:cNvPr>
          <p:cNvSpPr txBox="1"/>
          <p:nvPr/>
        </p:nvSpPr>
        <p:spPr>
          <a:xfrm>
            <a:off x="251520" y="112474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84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b)	60 mm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c)	54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4 cm		b)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cm		c)	7 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231 seconds, or 3 minutes and 51 seconds	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150 boxes	</a:t>
            </a:r>
          </a:p>
        </p:txBody>
      </p:sp>
    </p:spTree>
    <p:extLst>
      <p:ext uri="{BB962C8B-B14F-4D97-AF65-F5344CB8AC3E}">
        <p14:creationId xmlns:p14="http://schemas.microsoft.com/office/powerpoint/2010/main" val="201691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100" y="1124744"/>
                <a:ext cx="87410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Pair Activity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Chris is having a birthday party! He wants to make boxes of sweets to give to his guests.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 starts with a square piece of paper that measures 20 cm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cm. How big should the squares be that he cuts out of the corners to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maximise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volume of the box?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0" y="1124744"/>
                <a:ext cx="8741009" cy="2554545"/>
              </a:xfrm>
              <a:prstGeom prst="rect">
                <a:avLst/>
              </a:prstGeom>
              <a:blipFill>
                <a:blip r:embed="rId2"/>
                <a:stretch>
                  <a:fillRect t="-1193" r="-558" b="-3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A7FC38F-0598-4B7F-9914-9F34A6B5C959}"/>
              </a:ext>
            </a:extLst>
          </p:cNvPr>
          <p:cNvGrpSpPr/>
          <p:nvPr/>
        </p:nvGrpSpPr>
        <p:grpSpPr>
          <a:xfrm>
            <a:off x="359911" y="4149080"/>
            <a:ext cx="8424178" cy="1869753"/>
            <a:chOff x="252278" y="4143978"/>
            <a:chExt cx="8424178" cy="18697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0E0D0"/>
                </a:clrFrom>
                <a:clrTo>
                  <a:srgbClr val="40E0D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2" t="30583" r="74908" b="40207"/>
            <a:stretch/>
          </p:blipFill>
          <p:spPr bwMode="auto">
            <a:xfrm>
              <a:off x="252278" y="4159458"/>
              <a:ext cx="2340680" cy="185427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AB3AA91-98AD-4BF1-B6A6-BDCAC1D7A2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0E0D0"/>
                </a:clrFrom>
                <a:clrTo>
                  <a:srgbClr val="40E0D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18" t="30442" r="20496" b="40339"/>
            <a:stretch/>
          </p:blipFill>
          <p:spPr bwMode="auto">
            <a:xfrm>
              <a:off x="6335017" y="4154356"/>
              <a:ext cx="2341439" cy="1859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646798E-CA15-40F9-A29D-9DA5506DBF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0E0D0"/>
                </a:clrFrom>
                <a:clrTo>
                  <a:srgbClr val="40E0D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0" t="33628" r="48909" b="39745"/>
            <a:stretch/>
          </p:blipFill>
          <p:spPr bwMode="auto">
            <a:xfrm>
              <a:off x="3275855" y="4143978"/>
              <a:ext cx="2376265" cy="1859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86CA0C-5E87-47F4-9F5C-E553FB89603C}"/>
              </a:ext>
            </a:extLst>
          </p:cNvPr>
          <p:cNvCxnSpPr>
            <a:stCxn id="1026" idx="3"/>
            <a:endCxn id="10" idx="1"/>
          </p:cNvCxnSpPr>
          <p:nvPr/>
        </p:nvCxnSpPr>
        <p:spPr>
          <a:xfrm flipV="1">
            <a:off x="2700591" y="5078768"/>
            <a:ext cx="682897" cy="129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AA237-EA1C-4A0A-B30C-15D04E79DA00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5759753" y="5078768"/>
            <a:ext cx="682897" cy="103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585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1161</TotalTime>
  <Words>537</Words>
  <Application>Microsoft Office PowerPoint</Application>
  <PresentationFormat>On-screen Show (4:3)</PresentationFormat>
  <Paragraphs>126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55</cp:revision>
  <cp:lastPrinted>2010-11-03T09:14:23Z</cp:lastPrinted>
  <dcterms:created xsi:type="dcterms:W3CDTF">2010-11-01T14:37:27Z</dcterms:created>
  <dcterms:modified xsi:type="dcterms:W3CDTF">2021-06-17T08:23:26Z</dcterms:modified>
</cp:coreProperties>
</file>