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7" r:id="rId3"/>
    <p:sldId id="280" r:id="rId4"/>
    <p:sldId id="259" r:id="rId5"/>
    <p:sldId id="260" r:id="rId6"/>
    <p:sldId id="266" r:id="rId7"/>
    <p:sldId id="281" r:id="rId8"/>
    <p:sldId id="282" r:id="rId9"/>
    <p:sldId id="262" r:id="rId10"/>
    <p:sldId id="263" r:id="rId11"/>
    <p:sldId id="283" r:id="rId12"/>
    <p:sldId id="286" r:id="rId13"/>
    <p:sldId id="287" r:id="rId14"/>
    <p:sldId id="284" r:id="rId15"/>
    <p:sldId id="285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055EE-80E1-4498-BF9D-05A2969179CA}" v="903" dt="2020-11-03T09:13:33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390055EE-80E1-4498-BF9D-05A2969179CA}"/>
    <pc:docChg chg="undo custSel addSld delSld modSld delMainMaster modMainMaster">
      <pc:chgData name="Danielle" userId="e2554c37-e717-43a0-ba79-1183ca921ccd" providerId="ADAL" clId="{390055EE-80E1-4498-BF9D-05A2969179CA}" dt="2020-11-03T09:13:33.340" v="2194" actId="2711"/>
      <pc:docMkLst>
        <pc:docMk/>
      </pc:docMkLst>
      <pc:sldChg chg="addSp delSp modSp mod modClrScheme chgLayout">
        <pc:chgData name="Danielle" userId="e2554c37-e717-43a0-ba79-1183ca921ccd" providerId="ADAL" clId="{390055EE-80E1-4498-BF9D-05A2969179CA}" dt="2020-11-02T12:24:20.610" v="188"/>
        <pc:sldMkLst>
          <pc:docMk/>
          <pc:sldMk cId="4249547070" sldId="257"/>
        </pc:sldMkLst>
        <pc:spChg chg="mod topLvl">
          <ac:chgData name="Danielle" userId="e2554c37-e717-43a0-ba79-1183ca921ccd" providerId="ADAL" clId="{390055EE-80E1-4498-BF9D-05A2969179CA}" dt="2020-11-02T12:23:03.120" v="92"/>
          <ac:spMkLst>
            <pc:docMk/>
            <pc:sldMk cId="4249547070" sldId="257"/>
            <ac:spMk id="12" creationId="{00000000-0000-0000-0000-000000000000}"/>
          </ac:spMkLst>
        </pc:spChg>
        <pc:spChg chg="mod topLvl">
          <ac:chgData name="Danielle" userId="e2554c37-e717-43a0-ba79-1183ca921ccd" providerId="ADAL" clId="{390055EE-80E1-4498-BF9D-05A2969179CA}" dt="2020-11-02T12:23:47.349" v="149"/>
          <ac:spMkLst>
            <pc:docMk/>
            <pc:sldMk cId="4249547070" sldId="257"/>
            <ac:spMk id="13" creationId="{00000000-0000-0000-0000-000000000000}"/>
          </ac:spMkLst>
        </pc:spChg>
        <pc:spChg chg="mod topLvl">
          <ac:chgData name="Danielle" userId="e2554c37-e717-43a0-ba79-1183ca921ccd" providerId="ADAL" clId="{390055EE-80E1-4498-BF9D-05A2969179CA}" dt="2020-11-02T12:24:20.610" v="188"/>
          <ac:spMkLst>
            <pc:docMk/>
            <pc:sldMk cId="4249547070" sldId="257"/>
            <ac:spMk id="14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21:00.516" v="24" actId="1076"/>
          <ac:spMkLst>
            <pc:docMk/>
            <pc:sldMk cId="4249547070" sldId="257"/>
            <ac:spMk id="15" creationId="{00000000-0000-0000-0000-000000000000}"/>
          </ac:spMkLst>
        </pc:spChg>
        <pc:grpChg chg="add del mod">
          <ac:chgData name="Danielle" userId="e2554c37-e717-43a0-ba79-1183ca921ccd" providerId="ADAL" clId="{390055EE-80E1-4498-BF9D-05A2969179CA}" dt="2020-11-02T12:21:20.269" v="29" actId="165"/>
          <ac:grpSpMkLst>
            <pc:docMk/>
            <pc:sldMk cId="4249547070" sldId="257"/>
            <ac:grpSpMk id="2" creationId="{A0613072-CF9F-4771-85D5-48988723679C}"/>
          </ac:grpSpMkLst>
        </pc:grpChg>
      </pc:sldChg>
      <pc:sldChg chg="del mod modClrScheme chgLayout">
        <pc:chgData name="Danielle" userId="e2554c37-e717-43a0-ba79-1183ca921ccd" providerId="ADAL" clId="{390055EE-80E1-4498-BF9D-05A2969179CA}" dt="2020-11-02T12:22:11.083" v="44" actId="47"/>
        <pc:sldMkLst>
          <pc:docMk/>
          <pc:sldMk cId="110107782" sldId="258"/>
        </pc:sldMkLst>
      </pc:sldChg>
      <pc:sldChg chg="modSp mod">
        <pc:chgData name="Danielle" userId="e2554c37-e717-43a0-ba79-1183ca921ccd" providerId="ADAL" clId="{390055EE-80E1-4498-BF9D-05A2969179CA}" dt="2020-11-02T12:31:30.209" v="499" actId="208"/>
        <pc:sldMkLst>
          <pc:docMk/>
          <pc:sldMk cId="1486698852" sldId="259"/>
        </pc:sldMkLst>
        <pc:spChg chg="mod">
          <ac:chgData name="Danielle" userId="e2554c37-e717-43a0-ba79-1183ca921ccd" providerId="ADAL" clId="{390055EE-80E1-4498-BF9D-05A2969179CA}" dt="2020-11-02T12:31:17.397" v="496" actId="14100"/>
          <ac:spMkLst>
            <pc:docMk/>
            <pc:sldMk cId="1486698852" sldId="259"/>
            <ac:spMk id="2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30:45.596" v="477" actId="2711"/>
          <ac:spMkLst>
            <pc:docMk/>
            <pc:sldMk cId="1486698852" sldId="259"/>
            <ac:spMk id="3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30:45.596" v="477" actId="2711"/>
          <ac:spMkLst>
            <pc:docMk/>
            <pc:sldMk cId="1486698852" sldId="259"/>
            <ac:spMk id="5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31:14.150" v="495" actId="1076"/>
          <ac:spMkLst>
            <pc:docMk/>
            <pc:sldMk cId="1486698852" sldId="259"/>
            <ac:spMk id="6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30:55.004" v="486"/>
          <ac:spMkLst>
            <pc:docMk/>
            <pc:sldMk cId="1486698852" sldId="259"/>
            <ac:spMk id="7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31:03.158" v="493"/>
          <ac:spMkLst>
            <pc:docMk/>
            <pc:sldMk cId="1486698852" sldId="259"/>
            <ac:spMk id="8" creationId="{00000000-0000-0000-0000-000000000000}"/>
          </ac:spMkLst>
        </pc:spChg>
        <pc:graphicFrameChg chg="mod">
          <ac:chgData name="Danielle" userId="e2554c37-e717-43a0-ba79-1183ca921ccd" providerId="ADAL" clId="{390055EE-80E1-4498-BF9D-05A2969179CA}" dt="2020-11-02T12:31:30.209" v="499" actId="208"/>
          <ac:graphicFrameMkLst>
            <pc:docMk/>
            <pc:sldMk cId="1486698852" sldId="259"/>
            <ac:graphicFrameMk id="4" creationId="{00000000-0000-0000-0000-000000000000}"/>
          </ac:graphicFrameMkLst>
        </pc:graphicFrameChg>
      </pc:sldChg>
      <pc:sldChg chg="modSp">
        <pc:chgData name="Danielle" userId="e2554c37-e717-43a0-ba79-1183ca921ccd" providerId="ADAL" clId="{390055EE-80E1-4498-BF9D-05A2969179CA}" dt="2020-11-03T09:13:33.340" v="2194" actId="2711"/>
        <pc:sldMkLst>
          <pc:docMk/>
          <pc:sldMk cId="2200660787" sldId="260"/>
        </pc:sldMkLst>
        <pc:spChg chg="mod">
          <ac:chgData name="Danielle" userId="e2554c37-e717-43a0-ba79-1183ca921ccd" providerId="ADAL" clId="{390055EE-80E1-4498-BF9D-05A2969179CA}" dt="2020-11-03T09:13:33.340" v="2194" actId="2711"/>
          <ac:spMkLst>
            <pc:docMk/>
            <pc:sldMk cId="2200660787" sldId="260"/>
            <ac:spMk id="7" creationId="{00000000-0000-0000-0000-000000000000}"/>
          </ac:spMkLst>
        </pc:spChg>
      </pc:sldChg>
      <pc:sldChg chg="addSp modSp mod modClrScheme modAnim chgLayout">
        <pc:chgData name="Danielle" userId="e2554c37-e717-43a0-ba79-1183ca921ccd" providerId="ADAL" clId="{390055EE-80E1-4498-BF9D-05A2969179CA}" dt="2020-11-03T08:35:41.850" v="1235" actId="113"/>
        <pc:sldMkLst>
          <pc:docMk/>
          <pc:sldMk cId="705677523" sldId="262"/>
        </pc:sldMkLst>
        <pc:spChg chg="add mod">
          <ac:chgData name="Danielle" userId="e2554c37-e717-43a0-ba79-1183ca921ccd" providerId="ADAL" clId="{390055EE-80E1-4498-BF9D-05A2969179CA}" dt="2020-11-03T08:35:41.850" v="1235" actId="113"/>
          <ac:spMkLst>
            <pc:docMk/>
            <pc:sldMk cId="705677523" sldId="262"/>
            <ac:spMk id="2" creationId="{AD379D10-6F86-46F4-815B-4D70CA1AF328}"/>
          </ac:spMkLst>
        </pc:spChg>
      </pc:sldChg>
      <pc:sldChg chg="addSp delSp modSp mod">
        <pc:chgData name="Danielle" userId="e2554c37-e717-43a0-ba79-1183ca921ccd" providerId="ADAL" clId="{390055EE-80E1-4498-BF9D-05A2969179CA}" dt="2020-11-03T09:02:23.077" v="1447"/>
        <pc:sldMkLst>
          <pc:docMk/>
          <pc:sldMk cId="3260835700" sldId="263"/>
        </pc:sldMkLst>
        <pc:spChg chg="mod">
          <ac:chgData name="Danielle" userId="e2554c37-e717-43a0-ba79-1183ca921ccd" providerId="ADAL" clId="{390055EE-80E1-4498-BF9D-05A2969179CA}" dt="2020-11-03T08:29:37.676" v="794" actId="14100"/>
          <ac:spMkLst>
            <pc:docMk/>
            <pc:sldMk cId="3260835700" sldId="263"/>
            <ac:spMk id="4" creationId="{00000000-0000-0000-0000-000000000000}"/>
          </ac:spMkLst>
        </pc:spChg>
        <pc:grpChg chg="del mod">
          <ac:chgData name="Danielle" userId="e2554c37-e717-43a0-ba79-1183ca921ccd" providerId="ADAL" clId="{390055EE-80E1-4498-BF9D-05A2969179CA}" dt="2020-11-03T08:57:48.104" v="1339"/>
          <ac:grpSpMkLst>
            <pc:docMk/>
            <pc:sldMk cId="3260835700" sldId="263"/>
            <ac:grpSpMk id="11" creationId="{5CEBEAE4-AFDB-47D5-996D-64E2D0E75E61}"/>
          </ac:grpSpMkLst>
        </pc:grpChg>
        <pc:grpChg chg="mod">
          <ac:chgData name="Danielle" userId="e2554c37-e717-43a0-ba79-1183ca921ccd" providerId="ADAL" clId="{390055EE-80E1-4498-BF9D-05A2969179CA}" dt="2020-11-03T08:57:48.104" v="1339"/>
          <ac:grpSpMkLst>
            <pc:docMk/>
            <pc:sldMk cId="3260835700" sldId="263"/>
            <ac:grpSpMk id="25" creationId="{411F607B-D634-4EA6-BE4F-28A383025919}"/>
          </ac:grpSpMkLst>
        </pc:grpChg>
        <pc:grpChg chg="mod">
          <ac:chgData name="Danielle" userId="e2554c37-e717-43a0-ba79-1183ca921ccd" providerId="ADAL" clId="{390055EE-80E1-4498-BF9D-05A2969179CA}" dt="2020-11-03T08:57:54.400" v="1353"/>
          <ac:grpSpMkLst>
            <pc:docMk/>
            <pc:sldMk cId="3260835700" sldId="263"/>
            <ac:grpSpMk id="39" creationId="{995B6FF9-37DC-4CE2-9D7C-EC6128DE9F9E}"/>
          </ac:grpSpMkLst>
        </pc:grpChg>
        <pc:grpChg chg="del mod">
          <ac:chgData name="Danielle" userId="e2554c37-e717-43a0-ba79-1183ca921ccd" providerId="ADAL" clId="{390055EE-80E1-4498-BF9D-05A2969179CA}" dt="2020-11-03T08:58:04.753" v="1363"/>
          <ac:grpSpMkLst>
            <pc:docMk/>
            <pc:sldMk cId="3260835700" sldId="263"/>
            <ac:grpSpMk id="42" creationId="{03329663-C866-4962-9BCE-E190E1391435}"/>
          </ac:grpSpMkLst>
        </pc:grpChg>
        <pc:grpChg chg="del mod">
          <ac:chgData name="Danielle" userId="e2554c37-e717-43a0-ba79-1183ca921ccd" providerId="ADAL" clId="{390055EE-80E1-4498-BF9D-05A2969179CA}" dt="2020-11-03T08:58:07.936" v="1368"/>
          <ac:grpSpMkLst>
            <pc:docMk/>
            <pc:sldMk cId="3260835700" sldId="263"/>
            <ac:grpSpMk id="48" creationId="{42A0AAA3-EB12-4328-B0DA-C84FBA5B424C}"/>
          </ac:grpSpMkLst>
        </pc:grpChg>
        <pc:grpChg chg="mod">
          <ac:chgData name="Danielle" userId="e2554c37-e717-43a0-ba79-1183ca921ccd" providerId="ADAL" clId="{390055EE-80E1-4498-BF9D-05A2969179CA}" dt="2020-11-03T08:58:07.936" v="1368"/>
          <ac:grpSpMkLst>
            <pc:docMk/>
            <pc:sldMk cId="3260835700" sldId="263"/>
            <ac:grpSpMk id="51" creationId="{F398F043-1987-4904-BDAB-7FAE12F8661F}"/>
          </ac:grpSpMkLst>
        </pc:grpChg>
        <pc:grpChg chg="del mod">
          <ac:chgData name="Danielle" userId="e2554c37-e717-43a0-ba79-1183ca921ccd" providerId="ADAL" clId="{390055EE-80E1-4498-BF9D-05A2969179CA}" dt="2020-11-03T08:58:28.901" v="1376"/>
          <ac:grpSpMkLst>
            <pc:docMk/>
            <pc:sldMk cId="3260835700" sldId="263"/>
            <ac:grpSpMk id="57" creationId="{D1E472FC-F99D-4805-96C1-E6B56064D8BA}"/>
          </ac:grpSpMkLst>
        </pc:grpChg>
        <pc:grpChg chg="del mod">
          <ac:chgData name="Danielle" userId="e2554c37-e717-43a0-ba79-1183ca921ccd" providerId="ADAL" clId="{390055EE-80E1-4498-BF9D-05A2969179CA}" dt="2020-11-03T08:58:35.291" v="1386"/>
          <ac:grpSpMkLst>
            <pc:docMk/>
            <pc:sldMk cId="3260835700" sldId="263"/>
            <ac:grpSpMk id="59" creationId="{BC81E694-86C5-410C-A0A0-5A3417E9D74A}"/>
          </ac:grpSpMkLst>
        </pc:grpChg>
        <pc:grpChg chg="mod">
          <ac:chgData name="Danielle" userId="e2554c37-e717-43a0-ba79-1183ca921ccd" providerId="ADAL" clId="{390055EE-80E1-4498-BF9D-05A2969179CA}" dt="2020-11-03T08:58:35.291" v="1386"/>
          <ac:grpSpMkLst>
            <pc:docMk/>
            <pc:sldMk cId="3260835700" sldId="263"/>
            <ac:grpSpMk id="69" creationId="{E638BBAB-895C-4CA0-87BB-5CABBDFAB461}"/>
          </ac:grpSpMkLst>
        </pc:grpChg>
        <pc:grpChg chg="mod">
          <ac:chgData name="Danielle" userId="e2554c37-e717-43a0-ba79-1183ca921ccd" providerId="ADAL" clId="{390055EE-80E1-4498-BF9D-05A2969179CA}" dt="2020-11-03T08:58:35.291" v="1386"/>
          <ac:grpSpMkLst>
            <pc:docMk/>
            <pc:sldMk cId="3260835700" sldId="263"/>
            <ac:grpSpMk id="70" creationId="{29FAF3D2-B58A-43FD-8F5F-7F89F834F7DC}"/>
          </ac:grpSpMkLst>
        </pc:grpChg>
        <pc:grpChg chg="mod">
          <ac:chgData name="Danielle" userId="e2554c37-e717-43a0-ba79-1183ca921ccd" providerId="ADAL" clId="{390055EE-80E1-4498-BF9D-05A2969179CA}" dt="2020-11-03T08:58:46.131" v="1402"/>
          <ac:grpSpMkLst>
            <pc:docMk/>
            <pc:sldMk cId="3260835700" sldId="263"/>
            <ac:grpSpMk id="86" creationId="{21FAE2E9-CBF2-42D6-B949-18B6A40A17EC}"/>
          </ac:grpSpMkLst>
        </pc:grpChg>
        <pc:grpChg chg="mod">
          <ac:chgData name="Danielle" userId="e2554c37-e717-43a0-ba79-1183ca921ccd" providerId="ADAL" clId="{390055EE-80E1-4498-BF9D-05A2969179CA}" dt="2020-11-03T08:58:50.395" v="1413"/>
          <ac:grpSpMkLst>
            <pc:docMk/>
            <pc:sldMk cId="3260835700" sldId="263"/>
            <ac:grpSpMk id="97" creationId="{21EE15E6-F4E1-4CA9-B4B8-86491071260D}"/>
          </ac:grpSpMkLst>
        </pc:grpChg>
        <pc:grpChg chg="del mod">
          <ac:chgData name="Danielle" userId="e2554c37-e717-43a0-ba79-1183ca921ccd" providerId="ADAL" clId="{390055EE-80E1-4498-BF9D-05A2969179CA}" dt="2020-11-03T08:58:54.455" v="1419"/>
          <ac:grpSpMkLst>
            <pc:docMk/>
            <pc:sldMk cId="3260835700" sldId="263"/>
            <ac:grpSpMk id="100" creationId="{E77AE2A2-0375-465E-A662-20DABF2C6BD4}"/>
          </ac:grpSpMkLst>
        </pc:grpChg>
        <pc:grpChg chg="del mod">
          <ac:chgData name="Danielle" userId="e2554c37-e717-43a0-ba79-1183ca921ccd" providerId="ADAL" clId="{390055EE-80E1-4498-BF9D-05A2969179CA}" dt="2020-11-03T08:58:56.035" v="1421"/>
          <ac:grpSpMkLst>
            <pc:docMk/>
            <pc:sldMk cId="3260835700" sldId="263"/>
            <ac:grpSpMk id="103" creationId="{C49D68A8-E13E-4F97-8B3E-2E4438EB012D}"/>
          </ac:grpSpMkLst>
        </pc:grpChg>
        <pc:grpChg chg="del mod">
          <ac:chgData name="Danielle" userId="e2554c37-e717-43a0-ba79-1183ca921ccd" providerId="ADAL" clId="{390055EE-80E1-4498-BF9D-05A2969179CA}" dt="2020-11-03T08:58:57.279" v="1424"/>
          <ac:grpSpMkLst>
            <pc:docMk/>
            <pc:sldMk cId="3260835700" sldId="263"/>
            <ac:grpSpMk id="105" creationId="{E63F66B1-70F8-43D3-81AE-02801945486E}"/>
          </ac:grpSpMkLst>
        </pc:grpChg>
        <pc:grpChg chg="mod">
          <ac:chgData name="Danielle" userId="e2554c37-e717-43a0-ba79-1183ca921ccd" providerId="ADAL" clId="{390055EE-80E1-4498-BF9D-05A2969179CA}" dt="2020-11-03T08:59:09.396" v="1429"/>
          <ac:grpSpMkLst>
            <pc:docMk/>
            <pc:sldMk cId="3260835700" sldId="263"/>
            <ac:grpSpMk id="108" creationId="{21FDC993-1DCB-40B8-8612-BECEDC56511F}"/>
          </ac:grpSpMkLst>
        </pc:grpChg>
        <pc:grpChg chg="mod">
          <ac:chgData name="Danielle" userId="e2554c37-e717-43a0-ba79-1183ca921ccd" providerId="ADAL" clId="{390055EE-80E1-4498-BF9D-05A2969179CA}" dt="2020-11-03T09:02:23.077" v="1447"/>
          <ac:grpSpMkLst>
            <pc:docMk/>
            <pc:sldMk cId="3260835700" sldId="263"/>
            <ac:grpSpMk id="123" creationId="{4EF22DC0-CF97-4DF9-8A49-B87E03A83586}"/>
          </ac:grpSpMkLst>
        </pc:grpChg>
        <pc:graphicFrameChg chg="del">
          <ac:chgData name="Danielle" userId="e2554c37-e717-43a0-ba79-1183ca921ccd" providerId="ADAL" clId="{390055EE-80E1-4498-BF9D-05A2969179CA}" dt="2020-11-03T08:29:25.396" v="781" actId="478"/>
          <ac:graphicFrameMkLst>
            <pc:docMk/>
            <pc:sldMk cId="3260835700" sldId="263"/>
            <ac:graphicFrameMk id="2" creationId="{00000000-0000-0000-0000-000000000000}"/>
          </ac:graphicFrameMkLst>
        </pc:graphicFrameChg>
        <pc:graphicFrameChg chg="del">
          <ac:chgData name="Danielle" userId="e2554c37-e717-43a0-ba79-1183ca921ccd" providerId="ADAL" clId="{390055EE-80E1-4498-BF9D-05A2969179CA}" dt="2020-11-03T08:29:25.396" v="781" actId="478"/>
          <ac:graphicFrameMkLst>
            <pc:docMk/>
            <pc:sldMk cId="3260835700" sldId="263"/>
            <ac:graphicFrameMk id="3" creationId="{00000000-0000-0000-0000-000000000000}"/>
          </ac:graphicFrameMkLst>
        </pc:graphicFrameChg>
        <pc:picChg chg="add del mod">
          <ac:chgData name="Danielle" userId="e2554c37-e717-43a0-ba79-1183ca921ccd" providerId="ADAL" clId="{390055EE-80E1-4498-BF9D-05A2969179CA}" dt="2020-11-03T08:47:39.817" v="1247" actId="478"/>
          <ac:picMkLst>
            <pc:docMk/>
            <pc:sldMk cId="3260835700" sldId="263"/>
            <ac:picMk id="5" creationId="{3B90B209-306E-464C-B4FF-D2FEC5DBABFE}"/>
          </ac:picMkLst>
        </pc:picChg>
        <pc:picChg chg="add mod">
          <ac:chgData name="Danielle" userId="e2554c37-e717-43a0-ba79-1183ca921ccd" providerId="ADAL" clId="{390055EE-80E1-4498-BF9D-05A2969179CA}" dt="2020-11-03T08:50:17.734" v="1275" actId="1036"/>
          <ac:picMkLst>
            <pc:docMk/>
            <pc:sldMk cId="3260835700" sldId="263"/>
            <ac:picMk id="6" creationId="{533D5582-7B49-4FB6-84D2-C65B50AA5BDD}"/>
          </ac:picMkLst>
        </pc:picChg>
        <pc:inkChg chg="add del">
          <ac:chgData name="Danielle" userId="e2554c37-e717-43a0-ba79-1183ca921ccd" providerId="ADAL" clId="{390055EE-80E1-4498-BF9D-05A2969179CA}" dt="2020-11-03T08:57:25.677" v="1321"/>
          <ac:inkMkLst>
            <pc:docMk/>
            <pc:sldMk cId="3260835700" sldId="263"/>
            <ac:inkMk id="7" creationId="{886A0E8D-6B3F-47B7-8B70-6578423C623D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8" creationId="{88BAE0CE-6215-4203-96C3-B334647A14D2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9" creationId="{E2C6448A-07A6-4306-951B-96F69688459A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0" creationId="{A29CA72B-DE6B-4743-8849-9C547A04E9D6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2" creationId="{A8659E71-1885-4F51-88DC-F6302F474F23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3" creationId="{072122D3-650B-4F13-A9B1-0BBA213E883D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4" creationId="{565A8631-5C0D-476A-AA2B-5E3054608D97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5" creationId="{967BD1EE-CCB4-4BA5-BDB7-6B985853C57F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6" creationId="{A767E4CD-ABCA-49EF-90C3-AB2542837379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7" creationId="{B4E5BE26-E20E-4111-A48B-05ABFF5BFB3E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8" creationId="{011F89E8-D631-43C5-9844-375980AF9ECC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19" creationId="{A5A6B6B3-C568-4CE4-8F7B-1AB7E21FEF0A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20" creationId="{185239B7-22C2-490F-ADC0-5E776DD4811D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21" creationId="{3CC5F32E-83F4-41A4-BA42-BCF80122F196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22" creationId="{02192BFD-1EFA-49AE-AE56-DC3E63D595C4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23" creationId="{0227D72C-C1D6-4EC3-A8C4-E6323186945E}"/>
          </ac:inkMkLst>
        </pc:inkChg>
        <pc:inkChg chg="add mod">
          <ac:chgData name="Danielle" userId="e2554c37-e717-43a0-ba79-1183ca921ccd" providerId="ADAL" clId="{390055EE-80E1-4498-BF9D-05A2969179CA}" dt="2020-11-03T08:57:48.104" v="1339"/>
          <ac:inkMkLst>
            <pc:docMk/>
            <pc:sldMk cId="3260835700" sldId="263"/>
            <ac:inkMk id="24" creationId="{AB15A9EA-605B-4A96-AA57-F00107936AF2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26" creationId="{7013F84A-2D9A-47FB-8B96-C1AC32EA5069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27" creationId="{2D7D6044-BF66-44AC-8FF0-273C83294994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28" creationId="{01717C19-5BA3-4B3C-9113-2390645D5966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29" creationId="{33655A03-A75E-4AA6-8E7E-39B56F4A8DF5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30" creationId="{861E208D-F916-4BA0-B099-B83A84D9F5C7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31" creationId="{C98AD512-42F2-4C6B-8CF1-16E2331A350A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32" creationId="{03B4F80D-A0A2-4B7E-A0B8-46AD7216EA3C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33" creationId="{16D30B05-0BB9-427E-99EF-B86D95CE457A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34" creationId="{17443724-2AB2-4720-9549-0CB365F47A46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35" creationId="{037FE346-9D59-4727-855C-14E8BCA8290B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36" creationId="{A50C21AE-1F07-4601-98D4-AC6FA58E3B32}"/>
          </ac:inkMkLst>
        </pc:inkChg>
        <pc:inkChg chg="add mod">
          <ac:chgData name="Danielle" userId="e2554c37-e717-43a0-ba79-1183ca921ccd" providerId="ADAL" clId="{390055EE-80E1-4498-BF9D-05A2969179CA}" dt="2020-11-03T08:57:54.400" v="1353"/>
          <ac:inkMkLst>
            <pc:docMk/>
            <pc:sldMk cId="3260835700" sldId="263"/>
            <ac:inkMk id="37" creationId="{11754BF9-579E-4CFD-BA66-709869EF83E8}"/>
          </ac:inkMkLst>
        </pc:inkChg>
        <pc:inkChg chg="add del">
          <ac:chgData name="Danielle" userId="e2554c37-e717-43a0-ba79-1183ca921ccd" providerId="ADAL" clId="{390055EE-80E1-4498-BF9D-05A2969179CA}" dt="2020-11-03T08:57:55.399" v="1354"/>
          <ac:inkMkLst>
            <pc:docMk/>
            <pc:sldMk cId="3260835700" sldId="263"/>
            <ac:inkMk id="38" creationId="{DBDD03E2-C831-4950-A555-E27D011FEBF1}"/>
          </ac:inkMkLst>
        </pc:inkChg>
        <pc:inkChg chg="add mod">
          <ac:chgData name="Danielle" userId="e2554c37-e717-43a0-ba79-1183ca921ccd" providerId="ADAL" clId="{390055EE-80E1-4498-BF9D-05A2969179CA}" dt="2020-11-03T08:58:07.936" v="1368"/>
          <ac:inkMkLst>
            <pc:docMk/>
            <pc:sldMk cId="3260835700" sldId="263"/>
            <ac:inkMk id="40" creationId="{EADCEB46-5880-44A6-84E7-3C5C46A9324F}"/>
          </ac:inkMkLst>
        </pc:inkChg>
        <pc:inkChg chg="add del mod">
          <ac:chgData name="Danielle" userId="e2554c37-e717-43a0-ba79-1183ca921ccd" providerId="ADAL" clId="{390055EE-80E1-4498-BF9D-05A2969179CA}" dt="2020-11-03T08:58:04.916" v="1365"/>
          <ac:inkMkLst>
            <pc:docMk/>
            <pc:sldMk cId="3260835700" sldId="263"/>
            <ac:inkMk id="41" creationId="{96F828F2-7763-4676-9205-6ABEA3829FB8}"/>
          </ac:inkMkLst>
        </pc:inkChg>
        <pc:inkChg chg="add mod">
          <ac:chgData name="Danielle" userId="e2554c37-e717-43a0-ba79-1183ca921ccd" providerId="ADAL" clId="{390055EE-80E1-4498-BF9D-05A2969179CA}" dt="2020-11-03T08:58:07.936" v="1368"/>
          <ac:inkMkLst>
            <pc:docMk/>
            <pc:sldMk cId="3260835700" sldId="263"/>
            <ac:inkMk id="43" creationId="{25E6A5F0-E58F-4003-9333-F538EB968F47}"/>
          </ac:inkMkLst>
        </pc:inkChg>
        <pc:inkChg chg="add del mod">
          <ac:chgData name="Danielle" userId="e2554c37-e717-43a0-ba79-1183ca921ccd" providerId="ADAL" clId="{390055EE-80E1-4498-BF9D-05A2969179CA}" dt="2020-11-03T08:58:04.912" v="1364"/>
          <ac:inkMkLst>
            <pc:docMk/>
            <pc:sldMk cId="3260835700" sldId="263"/>
            <ac:inkMk id="44" creationId="{D6865B7C-EA1E-457B-84D9-D93B4260E11B}"/>
          </ac:inkMkLst>
        </pc:inkChg>
        <pc:inkChg chg="add mod">
          <ac:chgData name="Danielle" userId="e2554c37-e717-43a0-ba79-1183ca921ccd" providerId="ADAL" clId="{390055EE-80E1-4498-BF9D-05A2969179CA}" dt="2020-11-03T08:58:07.936" v="1368"/>
          <ac:inkMkLst>
            <pc:docMk/>
            <pc:sldMk cId="3260835700" sldId="263"/>
            <ac:inkMk id="45" creationId="{9AF4F311-79E7-41A9-809C-A54D4E36E8A0}"/>
          </ac:inkMkLst>
        </pc:inkChg>
        <pc:inkChg chg="add mod">
          <ac:chgData name="Danielle" userId="e2554c37-e717-43a0-ba79-1183ca921ccd" providerId="ADAL" clId="{390055EE-80E1-4498-BF9D-05A2969179CA}" dt="2020-11-03T08:58:07.936" v="1368"/>
          <ac:inkMkLst>
            <pc:docMk/>
            <pc:sldMk cId="3260835700" sldId="263"/>
            <ac:inkMk id="46" creationId="{58F5A7CE-D132-408F-876C-B388097B831B}"/>
          </ac:inkMkLst>
        </pc:inkChg>
        <pc:inkChg chg="add mod">
          <ac:chgData name="Danielle" userId="e2554c37-e717-43a0-ba79-1183ca921ccd" providerId="ADAL" clId="{390055EE-80E1-4498-BF9D-05A2969179CA}" dt="2020-11-03T08:58:07.936" v="1368"/>
          <ac:inkMkLst>
            <pc:docMk/>
            <pc:sldMk cId="3260835700" sldId="263"/>
            <ac:inkMk id="47" creationId="{5FECFC59-246E-4EF7-938F-CEDE9A07F6ED}"/>
          </ac:inkMkLst>
        </pc:inkChg>
        <pc:inkChg chg="add mod">
          <ac:chgData name="Danielle" userId="e2554c37-e717-43a0-ba79-1183ca921ccd" providerId="ADAL" clId="{390055EE-80E1-4498-BF9D-05A2969179CA}" dt="2020-11-03T08:58:07.936" v="1368"/>
          <ac:inkMkLst>
            <pc:docMk/>
            <pc:sldMk cId="3260835700" sldId="263"/>
            <ac:inkMk id="49" creationId="{98302C13-1698-4096-A33B-B98D329D2757}"/>
          </ac:inkMkLst>
        </pc:inkChg>
        <pc:inkChg chg="add mod">
          <ac:chgData name="Danielle" userId="e2554c37-e717-43a0-ba79-1183ca921ccd" providerId="ADAL" clId="{390055EE-80E1-4498-BF9D-05A2969179CA}" dt="2020-11-03T08:58:07.936" v="1368"/>
          <ac:inkMkLst>
            <pc:docMk/>
            <pc:sldMk cId="3260835700" sldId="263"/>
            <ac:inkMk id="50" creationId="{B4956B48-8BDE-46D2-B992-450B67D0D4CC}"/>
          </ac:inkMkLst>
        </pc:inkChg>
        <pc:inkChg chg="add del">
          <ac:chgData name="Danielle" userId="e2554c37-e717-43a0-ba79-1183ca921ccd" providerId="ADAL" clId="{390055EE-80E1-4498-BF9D-05A2969179CA}" dt="2020-11-03T08:59:16.747" v="1433"/>
          <ac:inkMkLst>
            <pc:docMk/>
            <pc:sldMk cId="3260835700" sldId="263"/>
            <ac:inkMk id="52" creationId="{394B68E9-1571-4296-8319-7751DEF1AE41}"/>
          </ac:inkMkLst>
        </pc:inkChg>
        <pc:inkChg chg="add del">
          <ac:chgData name="Danielle" userId="e2554c37-e717-43a0-ba79-1183ca921ccd" providerId="ADAL" clId="{390055EE-80E1-4498-BF9D-05A2969179CA}" dt="2020-11-03T08:59:15.492" v="1432"/>
          <ac:inkMkLst>
            <pc:docMk/>
            <pc:sldMk cId="3260835700" sldId="263"/>
            <ac:inkMk id="53" creationId="{0F300906-0FD0-4E96-85B8-0E2DF1CA06A9}"/>
          </ac:inkMkLst>
        </pc:inkChg>
        <pc:inkChg chg="add del">
          <ac:chgData name="Danielle" userId="e2554c37-e717-43a0-ba79-1183ca921ccd" providerId="ADAL" clId="{390055EE-80E1-4498-BF9D-05A2969179CA}" dt="2020-11-03T08:59:13.937" v="1431"/>
          <ac:inkMkLst>
            <pc:docMk/>
            <pc:sldMk cId="3260835700" sldId="263"/>
            <ac:inkMk id="54" creationId="{037B3FD1-6B91-4F2E-8F3A-E171FD01C8DA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55" creationId="{541C3F1F-385E-4944-B6C3-E68D6270CE55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56" creationId="{F910BE64-847D-41C4-A30F-CB43DA2A3294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58" creationId="{654AFB9C-19D1-4408-BD85-DFE8A25D14B2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0" creationId="{4CE9F360-754B-4753-B779-1867B7EA48F5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1" creationId="{7D48B586-A087-4AE6-B903-A1B48B6DA55F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2" creationId="{3E6036C3-44A5-41A9-917A-F3C7A0294444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3" creationId="{F2B454E0-40EC-4A76-8156-EE61487329A1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4" creationId="{C91028DD-A87B-4D9D-B53C-8D4119B2D9BE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5" creationId="{4DF025AE-24F7-4858-A2AD-84399D2114E9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6" creationId="{8C7924C6-D44B-4E42-88CA-07E8E83D39FE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7" creationId="{0941F3F5-8E17-4790-BDB6-130ABAEF86E9}"/>
          </ac:inkMkLst>
        </pc:inkChg>
        <pc:inkChg chg="add mod">
          <ac:chgData name="Danielle" userId="e2554c37-e717-43a0-ba79-1183ca921ccd" providerId="ADAL" clId="{390055EE-80E1-4498-BF9D-05A2969179CA}" dt="2020-11-03T08:58:35.291" v="1386"/>
          <ac:inkMkLst>
            <pc:docMk/>
            <pc:sldMk cId="3260835700" sldId="263"/>
            <ac:inkMk id="68" creationId="{044239D5-7209-4BE3-B7A8-0A9DFC7EBF5A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1" creationId="{483ACAE5-7F12-46DC-BD3D-63D5F208A503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2" creationId="{63C32265-6EA3-4E52-A6D3-B9666CCCFB5D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3" creationId="{FF66D7B5-4DE3-4FE9-B0C1-36C714434699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4" creationId="{4AFC1374-25CA-449F-95C3-B3FC5C5A1991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5" creationId="{6C5A5232-181C-48B6-AD6C-C0FF582D99D7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6" creationId="{C14D6D70-AA38-47A5-9F13-ABE1BD621BC3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7" creationId="{6773896E-6FD5-465F-8A3F-87676E43F442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8" creationId="{C445DFB0-5387-43B1-A7C7-E620D9E9839A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79" creationId="{42F45855-29FF-4A33-A287-6111F787C5B5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80" creationId="{67D704C9-044B-48ED-A883-3DF10B3D65A5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81" creationId="{1EDF6A1A-AF71-4BD0-9A0C-28EF65EA071A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82" creationId="{6B9DB7D1-4E8A-42AB-BFE9-0A322EB88761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83" creationId="{01337C5C-1074-41A1-A301-BC5B4DCA5C4B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84" creationId="{994DE72E-CBF6-4BD7-9CB4-8679E95E35B0}"/>
          </ac:inkMkLst>
        </pc:inkChg>
        <pc:inkChg chg="add mod">
          <ac:chgData name="Danielle" userId="e2554c37-e717-43a0-ba79-1183ca921ccd" providerId="ADAL" clId="{390055EE-80E1-4498-BF9D-05A2969179CA}" dt="2020-11-03T08:58:46.131" v="1402"/>
          <ac:inkMkLst>
            <pc:docMk/>
            <pc:sldMk cId="3260835700" sldId="263"/>
            <ac:inkMk id="85" creationId="{A3794A1F-5401-4322-853B-6F66935131F4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87" creationId="{CC5E5A58-8D1E-4090-A453-9F2E54625D9A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88" creationId="{A1DFF4E9-92C8-4A6D-9E18-BDBDBEF2C8E4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89" creationId="{A0093BF7-9E3B-414F-9643-7CAD50561A06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90" creationId="{F8EB3C34-7A14-4B93-BC76-B50386E80499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91" creationId="{361A52A2-E6E8-478C-B126-0B5B5872593E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92" creationId="{E8B3F77E-5D2B-4264-8D12-7CFF85B7E9AB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93" creationId="{CD6CE083-8123-4A0B-A0F3-8C334877C60C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94" creationId="{2AA12A3F-A167-4A9C-9DB4-834E35A320FF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95" creationId="{093A1424-D377-48B9-BDB8-17BF7FD80D60}"/>
          </ac:inkMkLst>
        </pc:inkChg>
        <pc:inkChg chg="add mod">
          <ac:chgData name="Danielle" userId="e2554c37-e717-43a0-ba79-1183ca921ccd" providerId="ADAL" clId="{390055EE-80E1-4498-BF9D-05A2969179CA}" dt="2020-11-03T08:58:50.395" v="1413"/>
          <ac:inkMkLst>
            <pc:docMk/>
            <pc:sldMk cId="3260835700" sldId="263"/>
            <ac:inkMk id="96" creationId="{14B141D3-EDC8-47BD-9471-C465FEA7B412}"/>
          </ac:inkMkLst>
        </pc:inkChg>
        <pc:inkChg chg="add mod">
          <ac:chgData name="Danielle" userId="e2554c37-e717-43a0-ba79-1183ca921ccd" providerId="ADAL" clId="{390055EE-80E1-4498-BF9D-05A2969179CA}" dt="2020-11-03T08:59:09.396" v="1429"/>
          <ac:inkMkLst>
            <pc:docMk/>
            <pc:sldMk cId="3260835700" sldId="263"/>
            <ac:inkMk id="98" creationId="{D243508C-32F1-4348-B1AD-C69C74EDF8A3}"/>
          </ac:inkMkLst>
        </pc:inkChg>
        <pc:inkChg chg="add del mod">
          <ac:chgData name="Danielle" userId="e2554c37-e717-43a0-ba79-1183ca921ccd" providerId="ADAL" clId="{390055EE-80E1-4498-BF9D-05A2969179CA}" dt="2020-11-03T08:59:09.396" v="1429"/>
          <ac:inkMkLst>
            <pc:docMk/>
            <pc:sldMk cId="3260835700" sldId="263"/>
            <ac:inkMk id="99" creationId="{13151086-FB41-4A5D-A24E-E65C4E6842EB}"/>
          </ac:inkMkLst>
        </pc:inkChg>
        <pc:inkChg chg="add mod">
          <ac:chgData name="Danielle" userId="e2554c37-e717-43a0-ba79-1183ca921ccd" providerId="ADAL" clId="{390055EE-80E1-4498-BF9D-05A2969179CA}" dt="2020-11-03T08:59:09.396" v="1429"/>
          <ac:inkMkLst>
            <pc:docMk/>
            <pc:sldMk cId="3260835700" sldId="263"/>
            <ac:inkMk id="101" creationId="{1B3D6FFC-AF96-42F0-B5D4-6FDD07DBD9FA}"/>
          </ac:inkMkLst>
        </pc:inkChg>
        <pc:inkChg chg="add mod">
          <ac:chgData name="Danielle" userId="e2554c37-e717-43a0-ba79-1183ca921ccd" providerId="ADAL" clId="{390055EE-80E1-4498-BF9D-05A2969179CA}" dt="2020-11-03T08:59:09.396" v="1429"/>
          <ac:inkMkLst>
            <pc:docMk/>
            <pc:sldMk cId="3260835700" sldId="263"/>
            <ac:inkMk id="102" creationId="{2C455979-B9BC-4106-BF01-D24B6B8D3C2A}"/>
          </ac:inkMkLst>
        </pc:inkChg>
        <pc:inkChg chg="add mod">
          <ac:chgData name="Danielle" userId="e2554c37-e717-43a0-ba79-1183ca921ccd" providerId="ADAL" clId="{390055EE-80E1-4498-BF9D-05A2969179CA}" dt="2020-11-03T08:59:09.396" v="1429"/>
          <ac:inkMkLst>
            <pc:docMk/>
            <pc:sldMk cId="3260835700" sldId="263"/>
            <ac:inkMk id="104" creationId="{829FE3F2-1C99-487A-8BA9-226B481F1426}"/>
          </ac:inkMkLst>
        </pc:inkChg>
        <pc:inkChg chg="add mod">
          <ac:chgData name="Danielle" userId="e2554c37-e717-43a0-ba79-1183ca921ccd" providerId="ADAL" clId="{390055EE-80E1-4498-BF9D-05A2969179CA}" dt="2020-11-03T08:59:09.396" v="1429"/>
          <ac:inkMkLst>
            <pc:docMk/>
            <pc:sldMk cId="3260835700" sldId="263"/>
            <ac:inkMk id="106" creationId="{3EA82D29-AE02-4B80-B9BB-9ABF95BDD770}"/>
          </ac:inkMkLst>
        </pc:inkChg>
        <pc:inkChg chg="add mod">
          <ac:chgData name="Danielle" userId="e2554c37-e717-43a0-ba79-1183ca921ccd" providerId="ADAL" clId="{390055EE-80E1-4498-BF9D-05A2969179CA}" dt="2020-11-03T08:59:09.396" v="1429"/>
          <ac:inkMkLst>
            <pc:docMk/>
            <pc:sldMk cId="3260835700" sldId="263"/>
            <ac:inkMk id="107" creationId="{6FF526A0-F96E-4791-B5F0-CC9C120567F1}"/>
          </ac:inkMkLst>
        </pc:inkChg>
        <pc:inkChg chg="add del">
          <ac:chgData name="Danielle" userId="e2554c37-e717-43a0-ba79-1183ca921ccd" providerId="ADAL" clId="{390055EE-80E1-4498-BF9D-05A2969179CA}" dt="2020-11-03T08:59:16.751" v="1434"/>
          <ac:inkMkLst>
            <pc:docMk/>
            <pc:sldMk cId="3260835700" sldId="263"/>
            <ac:inkMk id="109" creationId="{9A1C6987-5AB9-4C3D-8661-EE93465EA2FD}"/>
          </ac:inkMkLst>
        </pc:inkChg>
        <pc:inkChg chg="add del">
          <ac:chgData name="Danielle" userId="e2554c37-e717-43a0-ba79-1183ca921ccd" providerId="ADAL" clId="{390055EE-80E1-4498-BF9D-05A2969179CA}" dt="2020-11-03T08:59:12.145" v="1430"/>
          <ac:inkMkLst>
            <pc:docMk/>
            <pc:sldMk cId="3260835700" sldId="263"/>
            <ac:inkMk id="110" creationId="{1BA6A442-B972-4543-93C4-10FA495F7FA7}"/>
          </ac:inkMkLst>
        </pc:inkChg>
        <pc:inkChg chg="add">
          <ac:chgData name="Danielle" userId="e2554c37-e717-43a0-ba79-1183ca921ccd" providerId="ADAL" clId="{390055EE-80E1-4498-BF9D-05A2969179CA}" dt="2020-11-03T08:59:20.206" v="1435" actId="9405"/>
          <ac:inkMkLst>
            <pc:docMk/>
            <pc:sldMk cId="3260835700" sldId="263"/>
            <ac:inkMk id="111" creationId="{B770EC71-B8A1-4A4A-ABE0-06E3172FDE2E}"/>
          </ac:inkMkLst>
        </pc:inkChg>
        <pc:inkChg chg="add">
          <ac:chgData name="Danielle" userId="e2554c37-e717-43a0-ba79-1183ca921ccd" providerId="ADAL" clId="{390055EE-80E1-4498-BF9D-05A2969179CA}" dt="2020-11-03T08:59:21.006" v="1436" actId="9405"/>
          <ac:inkMkLst>
            <pc:docMk/>
            <pc:sldMk cId="3260835700" sldId="263"/>
            <ac:inkMk id="112" creationId="{575F4873-104E-4A3E-97BE-D8E7DAB45122}"/>
          </ac:inkMkLst>
        </pc:inkChg>
        <pc:inkChg chg="add">
          <ac:chgData name="Danielle" userId="e2554c37-e717-43a0-ba79-1183ca921ccd" providerId="ADAL" clId="{390055EE-80E1-4498-BF9D-05A2969179CA}" dt="2020-11-03T08:59:22.326" v="1437" actId="9405"/>
          <ac:inkMkLst>
            <pc:docMk/>
            <pc:sldMk cId="3260835700" sldId="263"/>
            <ac:inkMk id="113" creationId="{D7990FD1-BC1F-43FA-B951-DF336C59D849}"/>
          </ac:inkMkLst>
        </pc:inkChg>
        <pc:inkChg chg="add">
          <ac:chgData name="Danielle" userId="e2554c37-e717-43a0-ba79-1183ca921ccd" providerId="ADAL" clId="{390055EE-80E1-4498-BF9D-05A2969179CA}" dt="2020-11-03T08:59:23.185" v="1438" actId="9405"/>
          <ac:inkMkLst>
            <pc:docMk/>
            <pc:sldMk cId="3260835700" sldId="263"/>
            <ac:inkMk id="114" creationId="{8CB30CCB-360B-434C-B19E-07EA97D8ADCD}"/>
          </ac:inkMkLst>
        </pc:inkChg>
        <pc:inkChg chg="add">
          <ac:chgData name="Danielle" userId="e2554c37-e717-43a0-ba79-1183ca921ccd" providerId="ADAL" clId="{390055EE-80E1-4498-BF9D-05A2969179CA}" dt="2020-11-03T08:59:24.016" v="1439" actId="9405"/>
          <ac:inkMkLst>
            <pc:docMk/>
            <pc:sldMk cId="3260835700" sldId="263"/>
            <ac:inkMk id="115" creationId="{3AC3304C-29BF-4692-B930-4FE7EF7F6D06}"/>
          </ac:inkMkLst>
        </pc:inkChg>
        <pc:inkChg chg="add mod">
          <ac:chgData name="Danielle" userId="e2554c37-e717-43a0-ba79-1183ca921ccd" providerId="ADAL" clId="{390055EE-80E1-4498-BF9D-05A2969179CA}" dt="2020-11-03T09:02:23.077" v="1447"/>
          <ac:inkMkLst>
            <pc:docMk/>
            <pc:sldMk cId="3260835700" sldId="263"/>
            <ac:inkMk id="116" creationId="{B25DEE1C-3259-403C-AB7E-EAF8947D8135}"/>
          </ac:inkMkLst>
        </pc:inkChg>
        <pc:inkChg chg="add mod">
          <ac:chgData name="Danielle" userId="e2554c37-e717-43a0-ba79-1183ca921ccd" providerId="ADAL" clId="{390055EE-80E1-4498-BF9D-05A2969179CA}" dt="2020-11-03T09:02:23.077" v="1447"/>
          <ac:inkMkLst>
            <pc:docMk/>
            <pc:sldMk cId="3260835700" sldId="263"/>
            <ac:inkMk id="117" creationId="{6A7201B8-41AB-43FC-98A5-0C1151FE8B53}"/>
          </ac:inkMkLst>
        </pc:inkChg>
        <pc:inkChg chg="add mod">
          <ac:chgData name="Danielle" userId="e2554c37-e717-43a0-ba79-1183ca921ccd" providerId="ADAL" clId="{390055EE-80E1-4498-BF9D-05A2969179CA}" dt="2020-11-03T09:02:23.077" v="1447"/>
          <ac:inkMkLst>
            <pc:docMk/>
            <pc:sldMk cId="3260835700" sldId="263"/>
            <ac:inkMk id="118" creationId="{B3F895EE-B0C2-4795-BB3D-FE202C716F2C}"/>
          </ac:inkMkLst>
        </pc:inkChg>
        <pc:inkChg chg="add mod">
          <ac:chgData name="Danielle" userId="e2554c37-e717-43a0-ba79-1183ca921ccd" providerId="ADAL" clId="{390055EE-80E1-4498-BF9D-05A2969179CA}" dt="2020-11-03T09:02:23.077" v="1447"/>
          <ac:inkMkLst>
            <pc:docMk/>
            <pc:sldMk cId="3260835700" sldId="263"/>
            <ac:inkMk id="119" creationId="{915922B8-BFB9-46F9-8BF7-37B1BD4C4A80}"/>
          </ac:inkMkLst>
        </pc:inkChg>
        <pc:inkChg chg="add mod">
          <ac:chgData name="Danielle" userId="e2554c37-e717-43a0-ba79-1183ca921ccd" providerId="ADAL" clId="{390055EE-80E1-4498-BF9D-05A2969179CA}" dt="2020-11-03T09:02:23.077" v="1447"/>
          <ac:inkMkLst>
            <pc:docMk/>
            <pc:sldMk cId="3260835700" sldId="263"/>
            <ac:inkMk id="120" creationId="{BB39A3F0-84F5-4472-8846-6FD58A6C67BD}"/>
          </ac:inkMkLst>
        </pc:inkChg>
        <pc:inkChg chg="add mod">
          <ac:chgData name="Danielle" userId="e2554c37-e717-43a0-ba79-1183ca921ccd" providerId="ADAL" clId="{390055EE-80E1-4498-BF9D-05A2969179CA}" dt="2020-11-03T09:02:23.077" v="1447"/>
          <ac:inkMkLst>
            <pc:docMk/>
            <pc:sldMk cId="3260835700" sldId="263"/>
            <ac:inkMk id="121" creationId="{4931CC71-EB92-460C-AA7F-F36E2702C556}"/>
          </ac:inkMkLst>
        </pc:inkChg>
        <pc:inkChg chg="add mod">
          <ac:chgData name="Danielle" userId="e2554c37-e717-43a0-ba79-1183ca921ccd" providerId="ADAL" clId="{390055EE-80E1-4498-BF9D-05A2969179CA}" dt="2020-11-03T09:02:23.077" v="1447"/>
          <ac:inkMkLst>
            <pc:docMk/>
            <pc:sldMk cId="3260835700" sldId="263"/>
            <ac:inkMk id="122" creationId="{9BD7A76C-91F9-4A65-97F9-937CF4DC50BD}"/>
          </ac:inkMkLst>
        </pc:inkChg>
      </pc:sldChg>
      <pc:sldChg chg="addSp delSp modSp mod delAnim modAnim">
        <pc:chgData name="Danielle" userId="e2554c37-e717-43a0-ba79-1183ca921ccd" providerId="ADAL" clId="{390055EE-80E1-4498-BF9D-05A2969179CA}" dt="2020-11-02T12:39:48.876" v="680" actId="1037"/>
        <pc:sldMkLst>
          <pc:docMk/>
          <pc:sldMk cId="1233116570" sldId="266"/>
        </pc:sldMkLst>
        <pc:spChg chg="add mod">
          <ac:chgData name="Danielle" userId="e2554c37-e717-43a0-ba79-1183ca921ccd" providerId="ADAL" clId="{390055EE-80E1-4498-BF9D-05A2969179CA}" dt="2020-11-02T12:33:00.013" v="537" actId="14100"/>
          <ac:spMkLst>
            <pc:docMk/>
            <pc:sldMk cId="1233116570" sldId="266"/>
            <ac:spMk id="2" creationId="{324375A3-11BB-43E3-8B74-9C2010450780}"/>
          </ac:spMkLst>
        </pc:spChg>
        <pc:spChg chg="mod">
          <ac:chgData name="Danielle" userId="e2554c37-e717-43a0-ba79-1183ca921ccd" providerId="ADAL" clId="{390055EE-80E1-4498-BF9D-05A2969179CA}" dt="2020-11-02T12:34:38.171" v="599" actId="20577"/>
          <ac:spMkLst>
            <pc:docMk/>
            <pc:sldMk cId="1233116570" sldId="266"/>
            <ac:spMk id="4" creationId="{00000000-0000-0000-0000-000000000000}"/>
          </ac:spMkLst>
        </pc:spChg>
        <pc:spChg chg="del mod">
          <ac:chgData name="Danielle" userId="e2554c37-e717-43a0-ba79-1183ca921ccd" providerId="ADAL" clId="{390055EE-80E1-4498-BF9D-05A2969179CA}" dt="2020-11-02T12:32:42.072" v="530" actId="478"/>
          <ac:spMkLst>
            <pc:docMk/>
            <pc:sldMk cId="1233116570" sldId="266"/>
            <ac:spMk id="5" creationId="{00000000-0000-0000-0000-000000000000}"/>
          </ac:spMkLst>
        </pc:spChg>
        <pc:spChg chg="del mod">
          <ac:chgData name="Danielle" userId="e2554c37-e717-43a0-ba79-1183ca921ccd" providerId="ADAL" clId="{390055EE-80E1-4498-BF9D-05A2969179CA}" dt="2020-11-02T12:34:41.457" v="600" actId="478"/>
          <ac:spMkLst>
            <pc:docMk/>
            <pc:sldMk cId="1233116570" sldId="266"/>
            <ac:spMk id="6" creationId="{00000000-0000-0000-0000-000000000000}"/>
          </ac:spMkLst>
        </pc:spChg>
        <pc:spChg chg="del mod">
          <ac:chgData name="Danielle" userId="e2554c37-e717-43a0-ba79-1183ca921ccd" providerId="ADAL" clId="{390055EE-80E1-4498-BF9D-05A2969179CA}" dt="2020-11-02T12:34:41.457" v="600" actId="478"/>
          <ac:spMkLst>
            <pc:docMk/>
            <pc:sldMk cId="1233116570" sldId="266"/>
            <ac:spMk id="7" creationId="{00000000-0000-0000-0000-000000000000}"/>
          </ac:spMkLst>
        </pc:spChg>
        <pc:spChg chg="del mod">
          <ac:chgData name="Danielle" userId="e2554c37-e717-43a0-ba79-1183ca921ccd" providerId="ADAL" clId="{390055EE-80E1-4498-BF9D-05A2969179CA}" dt="2020-11-02T12:34:41.457" v="600" actId="478"/>
          <ac:spMkLst>
            <pc:docMk/>
            <pc:sldMk cId="1233116570" sldId="266"/>
            <ac:spMk id="8" creationId="{00000000-0000-0000-0000-000000000000}"/>
          </ac:spMkLst>
        </pc:spChg>
        <pc:spChg chg="add mod">
          <ac:chgData name="Danielle" userId="e2554c37-e717-43a0-ba79-1183ca921ccd" providerId="ADAL" clId="{390055EE-80E1-4498-BF9D-05A2969179CA}" dt="2020-11-02T12:39:02.940" v="676" actId="20577"/>
          <ac:spMkLst>
            <pc:docMk/>
            <pc:sldMk cId="1233116570" sldId="266"/>
            <ac:spMk id="9" creationId="{6A7B7EC8-4018-496F-B52D-10FADA17E8B0}"/>
          </ac:spMkLst>
        </pc:spChg>
        <pc:spChg chg="add mod">
          <ac:chgData name="Danielle" userId="e2554c37-e717-43a0-ba79-1183ca921ccd" providerId="ADAL" clId="{390055EE-80E1-4498-BF9D-05A2969179CA}" dt="2020-11-02T12:36:46.264" v="648" actId="2711"/>
          <ac:spMkLst>
            <pc:docMk/>
            <pc:sldMk cId="1233116570" sldId="266"/>
            <ac:spMk id="12" creationId="{E2A259DD-97AC-4BBF-A7BA-F5AB148F2A54}"/>
          </ac:spMkLst>
        </pc:spChg>
        <pc:spChg chg="add mod">
          <ac:chgData name="Danielle" userId="e2554c37-e717-43a0-ba79-1183ca921ccd" providerId="ADAL" clId="{390055EE-80E1-4498-BF9D-05A2969179CA}" dt="2020-11-02T12:39:38.169" v="679" actId="1038"/>
          <ac:spMkLst>
            <pc:docMk/>
            <pc:sldMk cId="1233116570" sldId="266"/>
            <ac:spMk id="13" creationId="{99A8E074-D08B-48E2-985E-B7498FE9801F}"/>
          </ac:spMkLst>
        </pc:spChg>
        <pc:spChg chg="add mod">
          <ac:chgData name="Danielle" userId="e2554c37-e717-43a0-ba79-1183ca921ccd" providerId="ADAL" clId="{390055EE-80E1-4498-BF9D-05A2969179CA}" dt="2020-11-02T12:39:48.876" v="680" actId="1037"/>
          <ac:spMkLst>
            <pc:docMk/>
            <pc:sldMk cId="1233116570" sldId="266"/>
            <ac:spMk id="14" creationId="{EA64B84F-C234-4E14-AAE2-D87A72E8A633}"/>
          </ac:spMkLst>
        </pc:spChg>
        <pc:spChg chg="add mod">
          <ac:chgData name="Danielle" userId="e2554c37-e717-43a0-ba79-1183ca921ccd" providerId="ADAL" clId="{390055EE-80E1-4498-BF9D-05A2969179CA}" dt="2020-11-02T12:39:26.386" v="677" actId="113"/>
          <ac:spMkLst>
            <pc:docMk/>
            <pc:sldMk cId="1233116570" sldId="266"/>
            <ac:spMk id="15" creationId="{CDDAC12E-5607-499A-8329-ADE4CF0A2FAF}"/>
          </ac:spMkLst>
        </pc:spChg>
        <pc:spChg chg="add mod">
          <ac:chgData name="Danielle" userId="e2554c37-e717-43a0-ba79-1183ca921ccd" providerId="ADAL" clId="{390055EE-80E1-4498-BF9D-05A2969179CA}" dt="2020-11-02T12:38:04.897" v="661" actId="1076"/>
          <ac:spMkLst>
            <pc:docMk/>
            <pc:sldMk cId="1233116570" sldId="266"/>
            <ac:spMk id="16" creationId="{D23B94A8-DC96-4564-8B6B-D13BAF07C8F3}"/>
          </ac:spMkLst>
        </pc:spChg>
        <pc:spChg chg="add mod">
          <ac:chgData name="Danielle" userId="e2554c37-e717-43a0-ba79-1183ca921ccd" providerId="ADAL" clId="{390055EE-80E1-4498-BF9D-05A2969179CA}" dt="2020-11-02T12:38:38.335" v="673" actId="1076"/>
          <ac:spMkLst>
            <pc:docMk/>
            <pc:sldMk cId="1233116570" sldId="266"/>
            <ac:spMk id="17" creationId="{F6B018ED-EEB0-4740-924F-FB030E9E4EBD}"/>
          </ac:spMkLst>
        </pc:spChg>
        <pc:cxnChg chg="add mod">
          <ac:chgData name="Danielle" userId="e2554c37-e717-43a0-ba79-1183ca921ccd" providerId="ADAL" clId="{390055EE-80E1-4498-BF9D-05A2969179CA}" dt="2020-11-02T12:36:46.264" v="648" actId="2711"/>
          <ac:cxnSpMkLst>
            <pc:docMk/>
            <pc:sldMk cId="1233116570" sldId="266"/>
            <ac:cxnSpMk id="10" creationId="{27F24432-EFAF-42BC-86AE-AAE5906E45EB}"/>
          </ac:cxnSpMkLst>
        </pc:cxnChg>
        <pc:cxnChg chg="add mod">
          <ac:chgData name="Danielle" userId="e2554c37-e717-43a0-ba79-1183ca921ccd" providerId="ADAL" clId="{390055EE-80E1-4498-BF9D-05A2969179CA}" dt="2020-11-02T12:36:46.264" v="648" actId="2711"/>
          <ac:cxnSpMkLst>
            <pc:docMk/>
            <pc:sldMk cId="1233116570" sldId="266"/>
            <ac:cxnSpMk id="11" creationId="{C86B4C32-13C5-4807-83FD-F7D9CB7CE039}"/>
          </ac:cxnSpMkLst>
        </pc:cxnChg>
      </pc:sldChg>
      <pc:sldChg chg="del">
        <pc:chgData name="Danielle" userId="e2554c37-e717-43a0-ba79-1183ca921ccd" providerId="ADAL" clId="{390055EE-80E1-4498-BF9D-05A2969179CA}" dt="2020-11-02T12:35:26.329" v="609" actId="47"/>
        <pc:sldMkLst>
          <pc:docMk/>
          <pc:sldMk cId="2338809652" sldId="267"/>
        </pc:sldMkLst>
      </pc:sldChg>
      <pc:sldChg chg="del">
        <pc:chgData name="Danielle" userId="e2554c37-e717-43a0-ba79-1183ca921ccd" providerId="ADAL" clId="{390055EE-80E1-4498-BF9D-05A2969179CA}" dt="2020-11-02T12:36:59.567" v="650" actId="47"/>
        <pc:sldMkLst>
          <pc:docMk/>
          <pc:sldMk cId="2597529421" sldId="268"/>
        </pc:sldMkLst>
      </pc:sldChg>
      <pc:sldChg chg="del">
        <pc:chgData name="Danielle" userId="e2554c37-e717-43a0-ba79-1183ca921ccd" providerId="ADAL" clId="{390055EE-80E1-4498-BF9D-05A2969179CA}" dt="2020-11-02T12:38:07.111" v="662" actId="47"/>
        <pc:sldMkLst>
          <pc:docMk/>
          <pc:sldMk cId="4107953192" sldId="269"/>
        </pc:sldMkLst>
      </pc:sldChg>
      <pc:sldChg chg="del">
        <pc:chgData name="Danielle" userId="e2554c37-e717-43a0-ba79-1183ca921ccd" providerId="ADAL" clId="{390055EE-80E1-4498-BF9D-05A2969179CA}" dt="2020-11-02T12:38:43.282" v="674" actId="47"/>
        <pc:sldMkLst>
          <pc:docMk/>
          <pc:sldMk cId="3328270125" sldId="270"/>
        </pc:sldMkLst>
      </pc:sldChg>
      <pc:sldChg chg="del">
        <pc:chgData name="Danielle" userId="e2554c37-e717-43a0-ba79-1183ca921ccd" providerId="ADAL" clId="{390055EE-80E1-4498-BF9D-05A2969179CA}" dt="2020-11-02T12:38:47.996" v="675" actId="47"/>
        <pc:sldMkLst>
          <pc:docMk/>
          <pc:sldMk cId="3129396318" sldId="271"/>
        </pc:sldMkLst>
      </pc:sldChg>
      <pc:sldChg chg="del">
        <pc:chgData name="Danielle" userId="e2554c37-e717-43a0-ba79-1183ca921ccd" providerId="ADAL" clId="{390055EE-80E1-4498-BF9D-05A2969179CA}" dt="2020-11-02T12:40:33.392" v="682" actId="47"/>
        <pc:sldMkLst>
          <pc:docMk/>
          <pc:sldMk cId="2100542464" sldId="272"/>
        </pc:sldMkLst>
      </pc:sldChg>
      <pc:sldChg chg="del">
        <pc:chgData name="Danielle" userId="e2554c37-e717-43a0-ba79-1183ca921ccd" providerId="ADAL" clId="{390055EE-80E1-4498-BF9D-05A2969179CA}" dt="2020-11-02T12:40:33.392" v="682" actId="47"/>
        <pc:sldMkLst>
          <pc:docMk/>
          <pc:sldMk cId="3577575329" sldId="273"/>
        </pc:sldMkLst>
      </pc:sldChg>
      <pc:sldChg chg="del">
        <pc:chgData name="Danielle" userId="e2554c37-e717-43a0-ba79-1183ca921ccd" providerId="ADAL" clId="{390055EE-80E1-4498-BF9D-05A2969179CA}" dt="2020-11-02T12:40:33.392" v="682" actId="47"/>
        <pc:sldMkLst>
          <pc:docMk/>
          <pc:sldMk cId="1665402472" sldId="274"/>
        </pc:sldMkLst>
      </pc:sldChg>
      <pc:sldChg chg="del">
        <pc:chgData name="Danielle" userId="e2554c37-e717-43a0-ba79-1183ca921ccd" providerId="ADAL" clId="{390055EE-80E1-4498-BF9D-05A2969179CA}" dt="2020-11-02T12:40:33.392" v="682" actId="47"/>
        <pc:sldMkLst>
          <pc:docMk/>
          <pc:sldMk cId="3120217482" sldId="275"/>
        </pc:sldMkLst>
      </pc:sldChg>
      <pc:sldChg chg="del">
        <pc:chgData name="Danielle" userId="e2554c37-e717-43a0-ba79-1183ca921ccd" providerId="ADAL" clId="{390055EE-80E1-4498-BF9D-05A2969179CA}" dt="2020-11-02T12:40:33.392" v="682" actId="47"/>
        <pc:sldMkLst>
          <pc:docMk/>
          <pc:sldMk cId="3214410067" sldId="276"/>
        </pc:sldMkLst>
      </pc:sldChg>
      <pc:sldChg chg="del">
        <pc:chgData name="Danielle" userId="e2554c37-e717-43a0-ba79-1183ca921ccd" providerId="ADAL" clId="{390055EE-80E1-4498-BF9D-05A2969179CA}" dt="2020-11-02T12:41:17.763" v="693" actId="47"/>
        <pc:sldMkLst>
          <pc:docMk/>
          <pc:sldMk cId="2774811298" sldId="277"/>
        </pc:sldMkLst>
      </pc:sldChg>
      <pc:sldChg chg="del">
        <pc:chgData name="Danielle" userId="e2554c37-e717-43a0-ba79-1183ca921ccd" providerId="ADAL" clId="{390055EE-80E1-4498-BF9D-05A2969179CA}" dt="2020-11-02T12:42:04.918" v="707" actId="47"/>
        <pc:sldMkLst>
          <pc:docMk/>
          <pc:sldMk cId="3379108925" sldId="278"/>
        </pc:sldMkLst>
      </pc:sldChg>
      <pc:sldChg chg="del">
        <pc:chgData name="Danielle" userId="e2554c37-e717-43a0-ba79-1183ca921ccd" providerId="ADAL" clId="{390055EE-80E1-4498-BF9D-05A2969179CA}" dt="2020-11-02T12:44:18.113" v="775" actId="47"/>
        <pc:sldMkLst>
          <pc:docMk/>
          <pc:sldMk cId="3250659215" sldId="279"/>
        </pc:sldMkLst>
      </pc:sldChg>
      <pc:sldChg chg="modSp add mod">
        <pc:chgData name="Danielle" userId="e2554c37-e717-43a0-ba79-1183ca921ccd" providerId="ADAL" clId="{390055EE-80E1-4498-BF9D-05A2969179CA}" dt="2020-11-02T12:28:45.692" v="440" actId="1035"/>
        <pc:sldMkLst>
          <pc:docMk/>
          <pc:sldMk cId="3057869436" sldId="280"/>
        </pc:sldMkLst>
        <pc:spChg chg="mod">
          <ac:chgData name="Danielle" userId="e2554c37-e717-43a0-ba79-1183ca921ccd" providerId="ADAL" clId="{390055EE-80E1-4498-BF9D-05A2969179CA}" dt="2020-11-02T12:25:30.300" v="267"/>
          <ac:spMkLst>
            <pc:docMk/>
            <pc:sldMk cId="3057869436" sldId="280"/>
            <ac:spMk id="12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26:35.329" v="348"/>
          <ac:spMkLst>
            <pc:docMk/>
            <pc:sldMk cId="3057869436" sldId="280"/>
            <ac:spMk id="13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28:45.692" v="440" actId="1035"/>
          <ac:spMkLst>
            <pc:docMk/>
            <pc:sldMk cId="3057869436" sldId="280"/>
            <ac:spMk id="14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21:29.423" v="37" actId="20577"/>
          <ac:spMkLst>
            <pc:docMk/>
            <pc:sldMk cId="3057869436" sldId="280"/>
            <ac:spMk id="15" creationId="{00000000-0000-0000-0000-000000000000}"/>
          </ac:spMkLst>
        </pc:spChg>
      </pc:sldChg>
      <pc:sldChg chg="addSp delSp modSp add mod modAnim">
        <pc:chgData name="Danielle" userId="e2554c37-e717-43a0-ba79-1183ca921ccd" providerId="ADAL" clId="{390055EE-80E1-4498-BF9D-05A2969179CA}" dt="2020-11-02T12:41:56.170" v="706" actId="1038"/>
        <pc:sldMkLst>
          <pc:docMk/>
          <pc:sldMk cId="2839572763" sldId="281"/>
        </pc:sldMkLst>
        <pc:spChg chg="mod">
          <ac:chgData name="Danielle" userId="e2554c37-e717-43a0-ba79-1183ca921ccd" providerId="ADAL" clId="{390055EE-80E1-4498-BF9D-05A2969179CA}" dt="2020-11-02T12:40:41.796" v="683" actId="16959"/>
          <ac:spMkLst>
            <pc:docMk/>
            <pc:sldMk cId="2839572763" sldId="281"/>
            <ac:spMk id="4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41:12.832" v="692" actId="20577"/>
          <ac:spMkLst>
            <pc:docMk/>
            <pc:sldMk cId="2839572763" sldId="281"/>
            <ac:spMk id="15" creationId="{CDDAC12E-5607-499A-8329-ADE4CF0A2FAF}"/>
          </ac:spMkLst>
        </pc:spChg>
        <pc:spChg chg="del">
          <ac:chgData name="Danielle" userId="e2554c37-e717-43a0-ba79-1183ca921ccd" providerId="ADAL" clId="{390055EE-80E1-4498-BF9D-05A2969179CA}" dt="2020-11-02T12:40:50.044" v="684" actId="478"/>
          <ac:spMkLst>
            <pc:docMk/>
            <pc:sldMk cId="2839572763" sldId="281"/>
            <ac:spMk id="16" creationId="{D23B94A8-DC96-4564-8B6B-D13BAF07C8F3}"/>
          </ac:spMkLst>
        </pc:spChg>
        <pc:spChg chg="mod">
          <ac:chgData name="Danielle" userId="e2554c37-e717-43a0-ba79-1183ca921ccd" providerId="ADAL" clId="{390055EE-80E1-4498-BF9D-05A2969179CA}" dt="2020-11-02T12:41:56.170" v="706" actId="1038"/>
          <ac:spMkLst>
            <pc:docMk/>
            <pc:sldMk cId="2839572763" sldId="281"/>
            <ac:spMk id="17" creationId="{F6B018ED-EEB0-4740-924F-FB030E9E4EBD}"/>
          </ac:spMkLst>
        </pc:spChg>
        <pc:spChg chg="add mod">
          <ac:chgData name="Danielle" userId="e2554c37-e717-43a0-ba79-1183ca921ccd" providerId="ADAL" clId="{390055EE-80E1-4498-BF9D-05A2969179CA}" dt="2020-11-02T12:41:00.888" v="686" actId="1076"/>
          <ac:spMkLst>
            <pc:docMk/>
            <pc:sldMk cId="2839572763" sldId="281"/>
            <ac:spMk id="18" creationId="{3A69DBEE-D3ED-4033-A472-A31AD25A63DE}"/>
          </ac:spMkLst>
        </pc:spChg>
        <pc:spChg chg="add mod">
          <ac:chgData name="Danielle" userId="e2554c37-e717-43a0-ba79-1183ca921ccd" providerId="ADAL" clId="{390055EE-80E1-4498-BF9D-05A2969179CA}" dt="2020-11-02T12:41:00.888" v="686" actId="1076"/>
          <ac:spMkLst>
            <pc:docMk/>
            <pc:sldMk cId="2839572763" sldId="281"/>
            <ac:spMk id="19" creationId="{0855BE5A-5E2E-470B-8804-D3BE48CCDA2D}"/>
          </ac:spMkLst>
        </pc:spChg>
      </pc:sldChg>
      <pc:sldChg chg="modSp add modAnim">
        <pc:chgData name="Danielle" userId="e2554c37-e717-43a0-ba79-1183ca921ccd" providerId="ADAL" clId="{390055EE-80E1-4498-BF9D-05A2969179CA}" dt="2020-11-02T12:44:12.242" v="774"/>
        <pc:sldMkLst>
          <pc:docMk/>
          <pc:sldMk cId="4067605093" sldId="282"/>
        </pc:sldMkLst>
        <pc:spChg chg="mod">
          <ac:chgData name="Danielle" userId="e2554c37-e717-43a0-ba79-1183ca921ccd" providerId="ADAL" clId="{390055EE-80E1-4498-BF9D-05A2969179CA}" dt="2020-11-02T12:43:00.774" v="746" actId="20577"/>
          <ac:spMkLst>
            <pc:docMk/>
            <pc:sldMk cId="4067605093" sldId="282"/>
            <ac:spMk id="4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43:14.900" v="747" actId="20577"/>
          <ac:spMkLst>
            <pc:docMk/>
            <pc:sldMk cId="4067605093" sldId="282"/>
            <ac:spMk id="13" creationId="{99A8E074-D08B-48E2-985E-B7498FE9801F}"/>
          </ac:spMkLst>
        </pc:spChg>
        <pc:spChg chg="mod">
          <ac:chgData name="Danielle" userId="e2554c37-e717-43a0-ba79-1183ca921ccd" providerId="ADAL" clId="{390055EE-80E1-4498-BF9D-05A2969179CA}" dt="2020-11-02T12:43:20.243" v="748" actId="20577"/>
          <ac:spMkLst>
            <pc:docMk/>
            <pc:sldMk cId="4067605093" sldId="282"/>
            <ac:spMk id="14" creationId="{EA64B84F-C234-4E14-AAE2-D87A72E8A633}"/>
          </ac:spMkLst>
        </pc:spChg>
        <pc:spChg chg="mod">
          <ac:chgData name="Danielle" userId="e2554c37-e717-43a0-ba79-1183ca921ccd" providerId="ADAL" clId="{390055EE-80E1-4498-BF9D-05A2969179CA}" dt="2020-11-02T12:43:47.513" v="770" actId="6549"/>
          <ac:spMkLst>
            <pc:docMk/>
            <pc:sldMk cId="4067605093" sldId="282"/>
            <ac:spMk id="17" creationId="{F6B018ED-EEB0-4740-924F-FB030E9E4EBD}"/>
          </ac:spMkLst>
        </pc:spChg>
        <pc:cxnChg chg="mod">
          <ac:chgData name="Danielle" userId="e2554c37-e717-43a0-ba79-1183ca921ccd" providerId="ADAL" clId="{390055EE-80E1-4498-BF9D-05A2969179CA}" dt="2020-11-02T12:43:28.986" v="762" actId="1037"/>
          <ac:cxnSpMkLst>
            <pc:docMk/>
            <pc:sldMk cId="4067605093" sldId="282"/>
            <ac:cxnSpMk id="10" creationId="{27F24432-EFAF-42BC-86AE-AAE5906E45EB}"/>
          </ac:cxnSpMkLst>
        </pc:cxnChg>
        <pc:cxnChg chg="mod">
          <ac:chgData name="Danielle" userId="e2554c37-e717-43a0-ba79-1183ca921ccd" providerId="ADAL" clId="{390055EE-80E1-4498-BF9D-05A2969179CA}" dt="2020-11-02T12:43:25.373" v="752" actId="1037"/>
          <ac:cxnSpMkLst>
            <pc:docMk/>
            <pc:sldMk cId="4067605093" sldId="282"/>
            <ac:cxnSpMk id="11" creationId="{C86B4C32-13C5-4807-83FD-F7D9CB7CE039}"/>
          </ac:cxnSpMkLst>
        </pc:cxnChg>
      </pc:sldChg>
      <pc:sldChg chg="addSp delSp modSp add mod">
        <pc:chgData name="Danielle" userId="e2554c37-e717-43a0-ba79-1183ca921ccd" providerId="ADAL" clId="{390055EE-80E1-4498-BF9D-05A2969179CA}" dt="2020-11-03T09:04:51.034" v="1590"/>
        <pc:sldMkLst>
          <pc:docMk/>
          <pc:sldMk cId="1682627095" sldId="283"/>
        </pc:sldMkLst>
        <pc:grpChg chg="mod">
          <ac:chgData name="Danielle" userId="e2554c37-e717-43a0-ba79-1183ca921ccd" providerId="ADAL" clId="{390055EE-80E1-4498-BF9D-05A2969179CA}" dt="2020-11-03T09:02:34.753" v="1464"/>
          <ac:grpSpMkLst>
            <pc:docMk/>
            <pc:sldMk cId="1682627095" sldId="283"/>
            <ac:grpSpMk id="20" creationId="{D2F824B1-2075-4F21-80C1-1367E2EE7FF2}"/>
          </ac:grpSpMkLst>
        </pc:grpChg>
        <pc:grpChg chg="del mod">
          <ac:chgData name="Danielle" userId="e2554c37-e717-43a0-ba79-1183ca921ccd" providerId="ADAL" clId="{390055EE-80E1-4498-BF9D-05A2969179CA}" dt="2020-11-03T09:02:48.131" v="1481"/>
          <ac:grpSpMkLst>
            <pc:docMk/>
            <pc:sldMk cId="1682627095" sldId="283"/>
            <ac:grpSpMk id="27" creationId="{A361A371-B508-4AA9-9EC1-8A53737A87A3}"/>
          </ac:grpSpMkLst>
        </pc:grpChg>
        <pc:grpChg chg="mod">
          <ac:chgData name="Danielle" userId="e2554c37-e717-43a0-ba79-1183ca921ccd" providerId="ADAL" clId="{390055EE-80E1-4498-BF9D-05A2969179CA}" dt="2020-11-03T09:02:48.131" v="1481"/>
          <ac:grpSpMkLst>
            <pc:docMk/>
            <pc:sldMk cId="1682627095" sldId="283"/>
            <ac:grpSpMk id="35" creationId="{07797827-89F4-476E-9C78-59C7A5B93DB6}"/>
          </ac:grpSpMkLst>
        </pc:grpChg>
        <pc:grpChg chg="del mod">
          <ac:chgData name="Danielle" userId="e2554c37-e717-43a0-ba79-1183ca921ccd" providerId="ADAL" clId="{390055EE-80E1-4498-BF9D-05A2969179CA}" dt="2020-11-03T09:02:53.597" v="1490"/>
          <ac:grpSpMkLst>
            <pc:docMk/>
            <pc:sldMk cId="1682627095" sldId="283"/>
            <ac:grpSpMk id="38" creationId="{79D5E2AA-AED0-47E7-A0D3-2E5A2A0690D3}"/>
          </ac:grpSpMkLst>
        </pc:grpChg>
        <pc:grpChg chg="mod">
          <ac:chgData name="Danielle" userId="e2554c37-e717-43a0-ba79-1183ca921ccd" providerId="ADAL" clId="{390055EE-80E1-4498-BF9D-05A2969179CA}" dt="2020-11-03T09:02:53.597" v="1490"/>
          <ac:grpSpMkLst>
            <pc:docMk/>
            <pc:sldMk cId="1682627095" sldId="283"/>
            <ac:grpSpMk id="44" creationId="{531CF8AD-D0A3-4F22-9CAA-BE09D25CA635}"/>
          </ac:grpSpMkLst>
        </pc:grpChg>
        <pc:grpChg chg="mod">
          <ac:chgData name="Danielle" userId="e2554c37-e717-43a0-ba79-1183ca921ccd" providerId="ADAL" clId="{390055EE-80E1-4498-BF9D-05A2969179CA}" dt="2020-11-03T09:03:04.392" v="1500"/>
          <ac:grpSpMkLst>
            <pc:docMk/>
            <pc:sldMk cId="1682627095" sldId="283"/>
            <ac:grpSpMk id="54" creationId="{DC29FA60-711A-4C87-B768-AB0E0247C69F}"/>
          </ac:grpSpMkLst>
        </pc:grpChg>
        <pc:grpChg chg="del mod">
          <ac:chgData name="Danielle" userId="e2554c37-e717-43a0-ba79-1183ca921ccd" providerId="ADAL" clId="{390055EE-80E1-4498-BF9D-05A2969179CA}" dt="2020-11-03T09:03:11.765" v="1510"/>
          <ac:grpSpMkLst>
            <pc:docMk/>
            <pc:sldMk cId="1682627095" sldId="283"/>
            <ac:grpSpMk id="60" creationId="{629B0183-27DE-45E1-B496-96282CA473D6}"/>
          </ac:grpSpMkLst>
        </pc:grpChg>
        <pc:grpChg chg="mod">
          <ac:chgData name="Danielle" userId="e2554c37-e717-43a0-ba79-1183ca921ccd" providerId="ADAL" clId="{390055EE-80E1-4498-BF9D-05A2969179CA}" dt="2020-11-03T09:03:11.765" v="1510"/>
          <ac:grpSpMkLst>
            <pc:docMk/>
            <pc:sldMk cId="1682627095" sldId="283"/>
            <ac:grpSpMk id="62" creationId="{8B253222-941F-4EC5-A97D-124CF3B03D30}"/>
          </ac:grpSpMkLst>
        </pc:grpChg>
        <pc:grpChg chg="del mod">
          <ac:chgData name="Danielle" userId="e2554c37-e717-43a0-ba79-1183ca921ccd" providerId="ADAL" clId="{390055EE-80E1-4498-BF9D-05A2969179CA}" dt="2020-11-03T09:04:23.986" v="1558"/>
          <ac:grpSpMkLst>
            <pc:docMk/>
            <pc:sldMk cId="1682627095" sldId="283"/>
            <ac:grpSpMk id="80" creationId="{239B9D6E-0037-4E24-993A-9A9A6D853FEB}"/>
          </ac:grpSpMkLst>
        </pc:grpChg>
        <pc:grpChg chg="mod">
          <ac:chgData name="Danielle" userId="e2554c37-e717-43a0-ba79-1183ca921ccd" providerId="ADAL" clId="{390055EE-80E1-4498-BF9D-05A2969179CA}" dt="2020-11-03T09:04:23.986" v="1558"/>
          <ac:grpSpMkLst>
            <pc:docMk/>
            <pc:sldMk cId="1682627095" sldId="283"/>
            <ac:grpSpMk id="107" creationId="{007739EE-1F43-449E-BCE5-3238E2F7D662}"/>
          </ac:grpSpMkLst>
        </pc:grpChg>
        <pc:grpChg chg="mod">
          <ac:chgData name="Danielle" userId="e2554c37-e717-43a0-ba79-1183ca921ccd" providerId="ADAL" clId="{390055EE-80E1-4498-BF9D-05A2969179CA}" dt="2020-11-03T09:04:23.986" v="1558"/>
          <ac:grpSpMkLst>
            <pc:docMk/>
            <pc:sldMk cId="1682627095" sldId="283"/>
            <ac:grpSpMk id="108" creationId="{C0D7CCA5-8007-48A1-BD4B-FF62E1DB08AF}"/>
          </ac:grpSpMkLst>
        </pc:grpChg>
        <pc:grpChg chg="del mod">
          <ac:chgData name="Danielle" userId="e2554c37-e717-43a0-ba79-1183ca921ccd" providerId="ADAL" clId="{390055EE-80E1-4498-BF9D-05A2969179CA}" dt="2020-11-03T09:04:29.838" v="1563"/>
          <ac:grpSpMkLst>
            <pc:docMk/>
            <pc:sldMk cId="1682627095" sldId="283"/>
            <ac:grpSpMk id="111" creationId="{FB6A6B91-B1CA-4A47-BCFD-95924184DFD8}"/>
          </ac:grpSpMkLst>
        </pc:grpChg>
        <pc:grpChg chg="del mod">
          <ac:chgData name="Danielle" userId="e2554c37-e717-43a0-ba79-1183ca921ccd" providerId="ADAL" clId="{390055EE-80E1-4498-BF9D-05A2969179CA}" dt="2020-11-03T09:04:33.158" v="1569"/>
          <ac:grpSpMkLst>
            <pc:docMk/>
            <pc:sldMk cId="1682627095" sldId="283"/>
            <ac:grpSpMk id="113" creationId="{E9C83B43-DCF7-4377-AAFC-D806E2E84274}"/>
          </ac:grpSpMkLst>
        </pc:grpChg>
        <pc:grpChg chg="mod">
          <ac:chgData name="Danielle" userId="e2554c37-e717-43a0-ba79-1183ca921ccd" providerId="ADAL" clId="{390055EE-80E1-4498-BF9D-05A2969179CA}" dt="2020-11-03T09:04:33.158" v="1569"/>
          <ac:grpSpMkLst>
            <pc:docMk/>
            <pc:sldMk cId="1682627095" sldId="283"/>
            <ac:grpSpMk id="119" creationId="{5CE7EB49-80C2-4CE3-8361-606D0C3A892B}"/>
          </ac:grpSpMkLst>
        </pc:grpChg>
        <pc:grpChg chg="mod">
          <ac:chgData name="Danielle" userId="e2554c37-e717-43a0-ba79-1183ca921ccd" providerId="ADAL" clId="{390055EE-80E1-4498-BF9D-05A2969179CA}" dt="2020-11-03T09:04:41.290" v="1575"/>
          <ac:grpSpMkLst>
            <pc:docMk/>
            <pc:sldMk cId="1682627095" sldId="283"/>
            <ac:grpSpMk id="125" creationId="{8A33DBAA-4B16-4BC8-9257-DADFBD931878}"/>
          </ac:grpSpMkLst>
        </pc:grpChg>
        <pc:grpChg chg="del mod">
          <ac:chgData name="Danielle" userId="e2554c37-e717-43a0-ba79-1183ca921ccd" providerId="ADAL" clId="{390055EE-80E1-4498-BF9D-05A2969179CA}" dt="2020-11-03T09:04:51.034" v="1590"/>
          <ac:grpSpMkLst>
            <pc:docMk/>
            <pc:sldMk cId="1682627095" sldId="283"/>
            <ac:grpSpMk id="136" creationId="{01EF6924-BFDE-4753-8EAA-C6DB48B7D67D}"/>
          </ac:grpSpMkLst>
        </pc:grpChg>
        <pc:grpChg chg="mod">
          <ac:chgData name="Danielle" userId="e2554c37-e717-43a0-ba79-1183ca921ccd" providerId="ADAL" clId="{390055EE-80E1-4498-BF9D-05A2969179CA}" dt="2020-11-03T09:04:48.685" v="1587"/>
          <ac:grpSpMkLst>
            <pc:docMk/>
            <pc:sldMk cId="1682627095" sldId="283"/>
            <ac:grpSpMk id="137" creationId="{F6FE7C87-F71A-416B-9E87-6206C92745DF}"/>
          </ac:grpSpMkLst>
        </pc:grpChg>
        <pc:grpChg chg="mod">
          <ac:chgData name="Danielle" userId="e2554c37-e717-43a0-ba79-1183ca921ccd" providerId="ADAL" clId="{390055EE-80E1-4498-BF9D-05A2969179CA}" dt="2020-11-03T09:04:51.034" v="1590"/>
          <ac:grpSpMkLst>
            <pc:docMk/>
            <pc:sldMk cId="1682627095" sldId="283"/>
            <ac:grpSpMk id="140" creationId="{7A2F878E-4574-422F-A635-8718285AAEE6}"/>
          </ac:grpSpMkLst>
        </pc:grpChg>
        <pc:picChg chg="add mod">
          <ac:chgData name="Danielle" userId="e2554c37-e717-43a0-ba79-1183ca921ccd" providerId="ADAL" clId="{390055EE-80E1-4498-BF9D-05A2969179CA}" dt="2020-11-03T08:50:14.637" v="1274" actId="1035"/>
          <ac:picMkLst>
            <pc:docMk/>
            <pc:sldMk cId="1682627095" sldId="283"/>
            <ac:picMk id="2" creationId="{FD0617A0-53C4-4E28-8CC7-A7319AB339EF}"/>
          </ac:picMkLst>
        </pc:pic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3" creationId="{A42E6C6A-2DF2-44D5-A067-C28C83D03D8B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5" creationId="{FDD34454-80BD-4667-B76F-FA97B627D65C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6" creationId="{AD312773-4E10-4695-A469-A65EC67D4415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7" creationId="{FA415D89-2516-4DB7-8D14-33FF2EC0BDCF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8" creationId="{A65AC694-2C4F-409C-832C-0C1346659E92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9" creationId="{41BB2EB0-D49D-4644-B0D6-F6A56903451D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0" creationId="{5A862B4E-D4A2-4CA7-A0DD-A3E1C5FD13A1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1" creationId="{4CD3BA91-ED56-488D-9D87-C67A08A59172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2" creationId="{D4218431-682D-43B5-A01B-EE34EA19248B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3" creationId="{EECE63E6-E57E-412B-8D2A-E833CE7F0636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4" creationId="{989EDAE8-C3B3-4128-98FE-634174F69578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5" creationId="{E88560D4-5D56-4040-8C37-D2472089233F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6" creationId="{0B9492A0-7369-4D23-9702-5642BB1C16BD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7" creationId="{A2F023D2-3EEE-436F-B814-60AB29EC56BA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8" creationId="{FEDC16B7-B2FA-43B9-87B1-5EBD8C1A30D0}"/>
          </ac:inkMkLst>
        </pc:inkChg>
        <pc:inkChg chg="add mod">
          <ac:chgData name="Danielle" userId="e2554c37-e717-43a0-ba79-1183ca921ccd" providerId="ADAL" clId="{390055EE-80E1-4498-BF9D-05A2969179CA}" dt="2020-11-03T09:02:34.753" v="1464"/>
          <ac:inkMkLst>
            <pc:docMk/>
            <pc:sldMk cId="1682627095" sldId="283"/>
            <ac:inkMk id="19" creationId="{65291E45-1D84-41B5-8F99-2EA8D40EAA4A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21" creationId="{F235C8DB-0C43-4DA8-8A97-7131B85FB142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22" creationId="{DA027E0D-4C06-442F-BC0E-55C77EA9FE55}"/>
          </ac:inkMkLst>
        </pc:inkChg>
        <pc:inkChg chg="add del mod">
          <ac:chgData name="Danielle" userId="e2554c37-e717-43a0-ba79-1183ca921ccd" providerId="ADAL" clId="{390055EE-80E1-4498-BF9D-05A2969179CA}" dt="2020-11-03T09:02:43.973" v="1473"/>
          <ac:inkMkLst>
            <pc:docMk/>
            <pc:sldMk cId="1682627095" sldId="283"/>
            <ac:inkMk id="23" creationId="{F26C4910-F252-4DE6-BE19-FEBF342F6A44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24" creationId="{6A976E28-8512-4FE2-B3BE-D669D10B8793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25" creationId="{2BD6EE74-48DE-41DB-B5A5-6EDDEC62B4DE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26" creationId="{9B10D5D5-BD0C-4E81-A0BA-9454C54763BB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28" creationId="{EEA95110-349D-4DF3-A97C-D51394EF6655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29" creationId="{20A5D48C-9871-4882-944E-8A4DDC5534E9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30" creationId="{725DD7C4-6DA7-4F23-951C-D696CFEC67C3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31" creationId="{970E3BAD-DCFD-422C-A361-1E04C04AE2E4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32" creationId="{94428A7D-F969-4A39-9B0A-DD08CEF9F5E2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33" creationId="{D49C876C-BF93-4CBD-AE55-F659387EAC87}"/>
          </ac:inkMkLst>
        </pc:inkChg>
        <pc:inkChg chg="add mod">
          <ac:chgData name="Danielle" userId="e2554c37-e717-43a0-ba79-1183ca921ccd" providerId="ADAL" clId="{390055EE-80E1-4498-BF9D-05A2969179CA}" dt="2020-11-03T09:02:48.131" v="1481"/>
          <ac:inkMkLst>
            <pc:docMk/>
            <pc:sldMk cId="1682627095" sldId="283"/>
            <ac:inkMk id="34" creationId="{B16FD36C-F6EB-471F-A176-6AE4716FFA47}"/>
          </ac:inkMkLst>
        </pc:inkChg>
        <pc:inkChg chg="add mod">
          <ac:chgData name="Danielle" userId="e2554c37-e717-43a0-ba79-1183ca921ccd" providerId="ADAL" clId="{390055EE-80E1-4498-BF9D-05A2969179CA}" dt="2020-11-03T09:02:53.597" v="1490"/>
          <ac:inkMkLst>
            <pc:docMk/>
            <pc:sldMk cId="1682627095" sldId="283"/>
            <ac:inkMk id="36" creationId="{9E9B69D8-DC11-4F7A-9467-3DF4FF580CC9}"/>
          </ac:inkMkLst>
        </pc:inkChg>
        <pc:inkChg chg="add mod">
          <ac:chgData name="Danielle" userId="e2554c37-e717-43a0-ba79-1183ca921ccd" providerId="ADAL" clId="{390055EE-80E1-4498-BF9D-05A2969179CA}" dt="2020-11-03T09:02:53.597" v="1490"/>
          <ac:inkMkLst>
            <pc:docMk/>
            <pc:sldMk cId="1682627095" sldId="283"/>
            <ac:inkMk id="37" creationId="{E4416150-8AA1-41C0-9AA5-924DF577FD83}"/>
          </ac:inkMkLst>
        </pc:inkChg>
        <pc:inkChg chg="add mod">
          <ac:chgData name="Danielle" userId="e2554c37-e717-43a0-ba79-1183ca921ccd" providerId="ADAL" clId="{390055EE-80E1-4498-BF9D-05A2969179CA}" dt="2020-11-03T09:02:53.597" v="1490"/>
          <ac:inkMkLst>
            <pc:docMk/>
            <pc:sldMk cId="1682627095" sldId="283"/>
            <ac:inkMk id="39" creationId="{48E945DB-2C94-492E-B421-126167216219}"/>
          </ac:inkMkLst>
        </pc:inkChg>
        <pc:inkChg chg="add mod">
          <ac:chgData name="Danielle" userId="e2554c37-e717-43a0-ba79-1183ca921ccd" providerId="ADAL" clId="{390055EE-80E1-4498-BF9D-05A2969179CA}" dt="2020-11-03T09:02:53.597" v="1490"/>
          <ac:inkMkLst>
            <pc:docMk/>
            <pc:sldMk cId="1682627095" sldId="283"/>
            <ac:inkMk id="40" creationId="{600BCA96-E6E2-42B2-B118-7D68B11CDF18}"/>
          </ac:inkMkLst>
        </pc:inkChg>
        <pc:inkChg chg="add mod">
          <ac:chgData name="Danielle" userId="e2554c37-e717-43a0-ba79-1183ca921ccd" providerId="ADAL" clId="{390055EE-80E1-4498-BF9D-05A2969179CA}" dt="2020-11-03T09:02:53.597" v="1490"/>
          <ac:inkMkLst>
            <pc:docMk/>
            <pc:sldMk cId="1682627095" sldId="283"/>
            <ac:inkMk id="41" creationId="{95CD16E9-51E1-414C-BBFA-499E9540227B}"/>
          </ac:inkMkLst>
        </pc:inkChg>
        <pc:inkChg chg="add mod">
          <ac:chgData name="Danielle" userId="e2554c37-e717-43a0-ba79-1183ca921ccd" providerId="ADAL" clId="{390055EE-80E1-4498-BF9D-05A2969179CA}" dt="2020-11-03T09:02:53.597" v="1490"/>
          <ac:inkMkLst>
            <pc:docMk/>
            <pc:sldMk cId="1682627095" sldId="283"/>
            <ac:inkMk id="42" creationId="{C3A7E2F9-2539-4197-8C53-BF015D337B23}"/>
          </ac:inkMkLst>
        </pc:inkChg>
        <pc:inkChg chg="add mod">
          <ac:chgData name="Danielle" userId="e2554c37-e717-43a0-ba79-1183ca921ccd" providerId="ADAL" clId="{390055EE-80E1-4498-BF9D-05A2969179CA}" dt="2020-11-03T09:02:53.597" v="1490"/>
          <ac:inkMkLst>
            <pc:docMk/>
            <pc:sldMk cId="1682627095" sldId="283"/>
            <ac:inkMk id="43" creationId="{0DDF9D88-8FD9-4403-B406-A0DAF1D65A68}"/>
          </ac:inkMkLst>
        </pc:inkChg>
        <pc:inkChg chg="add">
          <ac:chgData name="Danielle" userId="e2554c37-e717-43a0-ba79-1183ca921ccd" providerId="ADAL" clId="{390055EE-80E1-4498-BF9D-05A2969179CA}" dt="2020-11-03T09:02:55.318" v="1491" actId="9405"/>
          <ac:inkMkLst>
            <pc:docMk/>
            <pc:sldMk cId="1682627095" sldId="283"/>
            <ac:inkMk id="45" creationId="{75C43DAB-C07F-43BF-8876-04CE961F38E8}"/>
          </ac:inkMkLst>
        </pc:inkChg>
        <pc:inkChg chg="add">
          <ac:chgData name="Danielle" userId="e2554c37-e717-43a0-ba79-1183ca921ccd" providerId="ADAL" clId="{390055EE-80E1-4498-BF9D-05A2969179CA}" dt="2020-11-03T09:02:56.545" v="1492" actId="9405"/>
          <ac:inkMkLst>
            <pc:docMk/>
            <pc:sldMk cId="1682627095" sldId="283"/>
            <ac:inkMk id="46" creationId="{316A8716-C209-45E0-8796-1156CCF952A6}"/>
          </ac:inkMkLst>
        </pc:inkChg>
        <pc:inkChg chg="add">
          <ac:chgData name="Danielle" userId="e2554c37-e717-43a0-ba79-1183ca921ccd" providerId="ADAL" clId="{390055EE-80E1-4498-BF9D-05A2969179CA}" dt="2020-11-03T09:02:57.454" v="1493" actId="9405"/>
          <ac:inkMkLst>
            <pc:docMk/>
            <pc:sldMk cId="1682627095" sldId="283"/>
            <ac:inkMk id="47" creationId="{579B436C-093D-408B-8AFF-97EBAA03EC35}"/>
          </ac:inkMkLst>
        </pc:inkChg>
        <pc:inkChg chg="add mod">
          <ac:chgData name="Danielle" userId="e2554c37-e717-43a0-ba79-1183ca921ccd" providerId="ADAL" clId="{390055EE-80E1-4498-BF9D-05A2969179CA}" dt="2020-11-03T09:03:04.392" v="1500"/>
          <ac:inkMkLst>
            <pc:docMk/>
            <pc:sldMk cId="1682627095" sldId="283"/>
            <ac:inkMk id="48" creationId="{7A63BC33-E1C8-4947-8B73-7610050B7D85}"/>
          </ac:inkMkLst>
        </pc:inkChg>
        <pc:inkChg chg="add mod">
          <ac:chgData name="Danielle" userId="e2554c37-e717-43a0-ba79-1183ca921ccd" providerId="ADAL" clId="{390055EE-80E1-4498-BF9D-05A2969179CA}" dt="2020-11-03T09:03:04.392" v="1500"/>
          <ac:inkMkLst>
            <pc:docMk/>
            <pc:sldMk cId="1682627095" sldId="283"/>
            <ac:inkMk id="49" creationId="{CBB618B4-5B4C-4BF9-947F-EDEBA5193D46}"/>
          </ac:inkMkLst>
        </pc:inkChg>
        <pc:inkChg chg="add mod">
          <ac:chgData name="Danielle" userId="e2554c37-e717-43a0-ba79-1183ca921ccd" providerId="ADAL" clId="{390055EE-80E1-4498-BF9D-05A2969179CA}" dt="2020-11-03T09:03:04.392" v="1500"/>
          <ac:inkMkLst>
            <pc:docMk/>
            <pc:sldMk cId="1682627095" sldId="283"/>
            <ac:inkMk id="50" creationId="{61339997-77EE-48D7-8CBD-7DC03D4BB6DF}"/>
          </ac:inkMkLst>
        </pc:inkChg>
        <pc:inkChg chg="add mod">
          <ac:chgData name="Danielle" userId="e2554c37-e717-43a0-ba79-1183ca921ccd" providerId="ADAL" clId="{390055EE-80E1-4498-BF9D-05A2969179CA}" dt="2020-11-03T09:03:04.392" v="1500"/>
          <ac:inkMkLst>
            <pc:docMk/>
            <pc:sldMk cId="1682627095" sldId="283"/>
            <ac:inkMk id="51" creationId="{0B1B763E-B262-456A-ADAD-2844941D91BF}"/>
          </ac:inkMkLst>
        </pc:inkChg>
        <pc:inkChg chg="add mod">
          <ac:chgData name="Danielle" userId="e2554c37-e717-43a0-ba79-1183ca921ccd" providerId="ADAL" clId="{390055EE-80E1-4498-BF9D-05A2969179CA}" dt="2020-11-03T09:03:04.392" v="1500"/>
          <ac:inkMkLst>
            <pc:docMk/>
            <pc:sldMk cId="1682627095" sldId="283"/>
            <ac:inkMk id="52" creationId="{2D7AB6AD-FEB2-41DF-BA55-0550BA17B27F}"/>
          </ac:inkMkLst>
        </pc:inkChg>
        <pc:inkChg chg="add mod">
          <ac:chgData name="Danielle" userId="e2554c37-e717-43a0-ba79-1183ca921ccd" providerId="ADAL" clId="{390055EE-80E1-4498-BF9D-05A2969179CA}" dt="2020-11-03T09:03:04.392" v="1500"/>
          <ac:inkMkLst>
            <pc:docMk/>
            <pc:sldMk cId="1682627095" sldId="283"/>
            <ac:inkMk id="53" creationId="{C1997074-5028-48E2-B0FD-710F86F0E301}"/>
          </ac:inkMkLst>
        </pc:inkChg>
        <pc:inkChg chg="add mod">
          <ac:chgData name="Danielle" userId="e2554c37-e717-43a0-ba79-1183ca921ccd" providerId="ADAL" clId="{390055EE-80E1-4498-BF9D-05A2969179CA}" dt="2020-11-03T09:03:11.765" v="1510"/>
          <ac:inkMkLst>
            <pc:docMk/>
            <pc:sldMk cId="1682627095" sldId="283"/>
            <ac:inkMk id="55" creationId="{B5E37084-5C09-40CC-B980-6BEB00D94322}"/>
          </ac:inkMkLst>
        </pc:inkChg>
        <pc:inkChg chg="add mod">
          <ac:chgData name="Danielle" userId="e2554c37-e717-43a0-ba79-1183ca921ccd" providerId="ADAL" clId="{390055EE-80E1-4498-BF9D-05A2969179CA}" dt="2020-11-03T09:03:11.765" v="1510"/>
          <ac:inkMkLst>
            <pc:docMk/>
            <pc:sldMk cId="1682627095" sldId="283"/>
            <ac:inkMk id="56" creationId="{7268143F-B370-49C9-AC8C-025004D8A765}"/>
          </ac:inkMkLst>
        </pc:inkChg>
        <pc:inkChg chg="add del mod">
          <ac:chgData name="Danielle" userId="e2554c37-e717-43a0-ba79-1183ca921ccd" providerId="ADAL" clId="{390055EE-80E1-4498-BF9D-05A2969179CA}" dt="2020-11-03T09:03:07.794" v="1508"/>
          <ac:inkMkLst>
            <pc:docMk/>
            <pc:sldMk cId="1682627095" sldId="283"/>
            <ac:inkMk id="57" creationId="{9A7994CF-4667-4EC1-B07B-E6EC0440D26A}"/>
          </ac:inkMkLst>
        </pc:inkChg>
        <pc:inkChg chg="add mod">
          <ac:chgData name="Danielle" userId="e2554c37-e717-43a0-ba79-1183ca921ccd" providerId="ADAL" clId="{390055EE-80E1-4498-BF9D-05A2969179CA}" dt="2020-11-03T09:03:11.765" v="1510"/>
          <ac:inkMkLst>
            <pc:docMk/>
            <pc:sldMk cId="1682627095" sldId="283"/>
            <ac:inkMk id="58" creationId="{8EC6D7B8-A001-4DD1-9B6E-17BE1C9EA7D3}"/>
          </ac:inkMkLst>
        </pc:inkChg>
        <pc:inkChg chg="add del mod">
          <ac:chgData name="Danielle" userId="e2554c37-e717-43a0-ba79-1183ca921ccd" providerId="ADAL" clId="{390055EE-80E1-4498-BF9D-05A2969179CA}" dt="2020-11-03T09:03:07.791" v="1507"/>
          <ac:inkMkLst>
            <pc:docMk/>
            <pc:sldMk cId="1682627095" sldId="283"/>
            <ac:inkMk id="59" creationId="{7DD4B1EE-CFC9-4310-AC62-E2E1F9F86CB3}"/>
          </ac:inkMkLst>
        </pc:inkChg>
        <pc:inkChg chg="add mod">
          <ac:chgData name="Danielle" userId="e2554c37-e717-43a0-ba79-1183ca921ccd" providerId="ADAL" clId="{390055EE-80E1-4498-BF9D-05A2969179CA}" dt="2020-11-03T09:03:11.765" v="1510"/>
          <ac:inkMkLst>
            <pc:docMk/>
            <pc:sldMk cId="1682627095" sldId="283"/>
            <ac:inkMk id="61" creationId="{D66E57BE-147A-43B2-AF8C-AEB549432F4E}"/>
          </ac:inkMkLst>
        </pc:inkChg>
        <pc:inkChg chg="add del">
          <ac:chgData name="Danielle" userId="e2554c37-e717-43a0-ba79-1183ca921ccd" providerId="ADAL" clId="{390055EE-80E1-4498-BF9D-05A2969179CA}" dt="2020-11-03T09:03:52.912" v="1516"/>
          <ac:inkMkLst>
            <pc:docMk/>
            <pc:sldMk cId="1682627095" sldId="283"/>
            <ac:inkMk id="63" creationId="{89734945-AA9D-4481-A88F-1B22B14BBCB4}"/>
          </ac:inkMkLst>
        </pc:inkChg>
        <pc:inkChg chg="add del">
          <ac:chgData name="Danielle" userId="e2554c37-e717-43a0-ba79-1183ca921ccd" providerId="ADAL" clId="{390055EE-80E1-4498-BF9D-05A2969179CA}" dt="2020-11-03T09:03:52.911" v="1515"/>
          <ac:inkMkLst>
            <pc:docMk/>
            <pc:sldMk cId="1682627095" sldId="283"/>
            <ac:inkMk id="64" creationId="{CD486DFA-C091-47E8-AA7D-C63DE8453406}"/>
          </ac:inkMkLst>
        </pc:inkChg>
        <pc:inkChg chg="add del">
          <ac:chgData name="Danielle" userId="e2554c37-e717-43a0-ba79-1183ca921ccd" providerId="ADAL" clId="{390055EE-80E1-4498-BF9D-05A2969179CA}" dt="2020-11-03T09:03:52.909" v="1514"/>
          <ac:inkMkLst>
            <pc:docMk/>
            <pc:sldMk cId="1682627095" sldId="283"/>
            <ac:inkMk id="65" creationId="{E02BF7EF-9B90-47ED-A12B-D903300A572C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66" creationId="{B9D4A6AA-1C01-477E-B75F-578FD0BE5B03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67" creationId="{2A89FCC3-764B-4945-848D-DDE8E6525982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68" creationId="{00D1BB1B-332B-4DCB-BA6B-D0FCF425686C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69" creationId="{775F3F6E-714E-4B68-9F2E-2A8D807B0B42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0" creationId="{54E2CD43-F744-40AB-95F4-77C2730EF978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1" creationId="{923A4514-F361-4D28-868E-60297E073C0F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2" creationId="{F782D76E-C1D7-4CDE-9619-F8F90E29F3D9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3" creationId="{71CAC7DB-1F82-4A85-B49B-5CC311D13962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4" creationId="{102FACE1-F035-4283-9A7B-20F415EA84BD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5" creationId="{C684CB96-9888-4FAF-87D7-532AD43BD54A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6" creationId="{B2CA0970-27D9-429B-9A2F-7A337E43F14F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7" creationId="{60136750-0FCA-4F63-91DB-6119B6682AE9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8" creationId="{3060957A-D8E7-4181-8346-9D7BAF02501C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79" creationId="{F065E5FB-C172-4357-98A0-D2136C696BAC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1" creationId="{A60551AC-1E79-4FDD-9CD2-04A5A039F8EC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2" creationId="{645D8A87-6988-43D6-832C-5B218732972B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3" creationId="{42D689C2-BEB1-4491-9A09-23A553073808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4" creationId="{ED97BC2A-23C0-4A46-A836-07AB34AE21EC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5" creationId="{A50BAAF4-AC91-4A09-88B9-8169F9DB2273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6" creationId="{B80AC37F-216C-449D-8D68-4DF2717296C8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7" creationId="{6417F9F4-EF0F-4B80-BD58-98343C56CEBA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8" creationId="{2F465B2F-846E-4DEC-A1DA-E9B3BF4C075C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89" creationId="{298BA288-83E4-4352-ACFF-C927DF48065B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0" creationId="{36118C58-567B-4660-8CFC-8854B90ACA79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1" creationId="{8A495ABA-09FC-446C-AA33-3F591201014A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2" creationId="{61221CCB-9E8B-45D9-8526-078DB453AE45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3" creationId="{0B298D20-604C-40DF-A3FD-1E7983079658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4" creationId="{88579EAE-BA86-41C2-87DA-303634420D8F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5" creationId="{CFE01961-0893-45F8-B35E-68DEB6895019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6" creationId="{B23781B6-127D-4A8A-B603-465298AE7E47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7" creationId="{2672DBBA-53C4-4A0D-8ADC-F31452FD4885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8" creationId="{3F8FBA10-FF2C-40A5-813B-2801E62ED132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99" creationId="{6C703283-3E1F-4180-A94B-B5132A566B85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100" creationId="{A379562A-1230-4DBB-8B5E-D18C2F30769B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101" creationId="{ED5D0BF7-A1CA-41C6-B337-606441B7CBA2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102" creationId="{A7883D6F-D8E5-47E9-A99F-4798AFFFE4CE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103" creationId="{E9D8E84A-951A-4163-BAEC-3C3789A2091A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104" creationId="{3BEFDCF5-BDA4-4DD0-81CF-59B1A80AF921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105" creationId="{3A1AA0B0-FA0E-4577-9A11-5A90A76FC8B3}"/>
          </ac:inkMkLst>
        </pc:inkChg>
        <pc:inkChg chg="add mod">
          <ac:chgData name="Danielle" userId="e2554c37-e717-43a0-ba79-1183ca921ccd" providerId="ADAL" clId="{390055EE-80E1-4498-BF9D-05A2969179CA}" dt="2020-11-03T09:04:23.986" v="1558"/>
          <ac:inkMkLst>
            <pc:docMk/>
            <pc:sldMk cId="1682627095" sldId="283"/>
            <ac:inkMk id="106" creationId="{B2030F65-6B29-4C70-8DC5-05FD1723D993}"/>
          </ac:inkMkLst>
        </pc:inkChg>
        <pc:inkChg chg="add mod">
          <ac:chgData name="Danielle" userId="e2554c37-e717-43a0-ba79-1183ca921ccd" providerId="ADAL" clId="{390055EE-80E1-4498-BF9D-05A2969179CA}" dt="2020-11-03T09:04:33.158" v="1569"/>
          <ac:inkMkLst>
            <pc:docMk/>
            <pc:sldMk cId="1682627095" sldId="283"/>
            <ac:inkMk id="109" creationId="{69C22482-203A-406D-B6C6-9A484598D8FE}"/>
          </ac:inkMkLst>
        </pc:inkChg>
        <pc:inkChg chg="add mod">
          <ac:chgData name="Danielle" userId="e2554c37-e717-43a0-ba79-1183ca921ccd" providerId="ADAL" clId="{390055EE-80E1-4498-BF9D-05A2969179CA}" dt="2020-11-03T09:04:33.158" v="1569"/>
          <ac:inkMkLst>
            <pc:docMk/>
            <pc:sldMk cId="1682627095" sldId="283"/>
            <ac:inkMk id="110" creationId="{B65936F6-AB85-42BC-BA70-FDCD11CAA1FD}"/>
          </ac:inkMkLst>
        </pc:inkChg>
        <pc:inkChg chg="add mod">
          <ac:chgData name="Danielle" userId="e2554c37-e717-43a0-ba79-1183ca921ccd" providerId="ADAL" clId="{390055EE-80E1-4498-BF9D-05A2969179CA}" dt="2020-11-03T09:04:33.158" v="1569"/>
          <ac:inkMkLst>
            <pc:docMk/>
            <pc:sldMk cId="1682627095" sldId="283"/>
            <ac:inkMk id="112" creationId="{FEC16BA8-D2C6-4375-AE2A-945978CBF540}"/>
          </ac:inkMkLst>
        </pc:inkChg>
        <pc:inkChg chg="add mod">
          <ac:chgData name="Danielle" userId="e2554c37-e717-43a0-ba79-1183ca921ccd" providerId="ADAL" clId="{390055EE-80E1-4498-BF9D-05A2969179CA}" dt="2020-11-03T09:04:33.158" v="1569"/>
          <ac:inkMkLst>
            <pc:docMk/>
            <pc:sldMk cId="1682627095" sldId="283"/>
            <ac:inkMk id="114" creationId="{AB383D24-7919-4893-9968-D80C496DECF1}"/>
          </ac:inkMkLst>
        </pc:inkChg>
        <pc:inkChg chg="add mod">
          <ac:chgData name="Danielle" userId="e2554c37-e717-43a0-ba79-1183ca921ccd" providerId="ADAL" clId="{390055EE-80E1-4498-BF9D-05A2969179CA}" dt="2020-11-03T09:04:33.158" v="1569"/>
          <ac:inkMkLst>
            <pc:docMk/>
            <pc:sldMk cId="1682627095" sldId="283"/>
            <ac:inkMk id="115" creationId="{38827F0E-4581-46E8-B258-B62371445C14}"/>
          </ac:inkMkLst>
        </pc:inkChg>
        <pc:inkChg chg="add mod">
          <ac:chgData name="Danielle" userId="e2554c37-e717-43a0-ba79-1183ca921ccd" providerId="ADAL" clId="{390055EE-80E1-4498-BF9D-05A2969179CA}" dt="2020-11-03T09:04:33.158" v="1569"/>
          <ac:inkMkLst>
            <pc:docMk/>
            <pc:sldMk cId="1682627095" sldId="283"/>
            <ac:inkMk id="116" creationId="{B26724AB-DFDF-4669-8185-FCA81D83B5F3}"/>
          </ac:inkMkLst>
        </pc:inkChg>
        <pc:inkChg chg="add mod">
          <ac:chgData name="Danielle" userId="e2554c37-e717-43a0-ba79-1183ca921ccd" providerId="ADAL" clId="{390055EE-80E1-4498-BF9D-05A2969179CA}" dt="2020-11-03T09:04:33.158" v="1569"/>
          <ac:inkMkLst>
            <pc:docMk/>
            <pc:sldMk cId="1682627095" sldId="283"/>
            <ac:inkMk id="117" creationId="{88060722-78D9-4576-8A7A-DC5414A7EDB0}"/>
          </ac:inkMkLst>
        </pc:inkChg>
        <pc:inkChg chg="add mod">
          <ac:chgData name="Danielle" userId="e2554c37-e717-43a0-ba79-1183ca921ccd" providerId="ADAL" clId="{390055EE-80E1-4498-BF9D-05A2969179CA}" dt="2020-11-03T09:04:33.158" v="1569"/>
          <ac:inkMkLst>
            <pc:docMk/>
            <pc:sldMk cId="1682627095" sldId="283"/>
            <ac:inkMk id="118" creationId="{BFE0A1A6-9637-43A3-BDDE-41B58FC41964}"/>
          </ac:inkMkLst>
        </pc:inkChg>
        <pc:inkChg chg="add">
          <ac:chgData name="Danielle" userId="e2554c37-e717-43a0-ba79-1183ca921ccd" providerId="ADAL" clId="{390055EE-80E1-4498-BF9D-05A2969179CA}" dt="2020-11-03T09:04:35.197" v="1570" actId="9405"/>
          <ac:inkMkLst>
            <pc:docMk/>
            <pc:sldMk cId="1682627095" sldId="283"/>
            <ac:inkMk id="120" creationId="{6DDE782D-3D51-434E-867A-93B4220B832F}"/>
          </ac:inkMkLst>
        </pc:inkChg>
        <pc:inkChg chg="add">
          <ac:chgData name="Danielle" userId="e2554c37-e717-43a0-ba79-1183ca921ccd" providerId="ADAL" clId="{390055EE-80E1-4498-BF9D-05A2969179CA}" dt="2020-11-03T09:04:37.182" v="1571" actId="9405"/>
          <ac:inkMkLst>
            <pc:docMk/>
            <pc:sldMk cId="1682627095" sldId="283"/>
            <ac:inkMk id="121" creationId="{D3BEB5BB-ABC5-4370-8A98-B7C032FD817A}"/>
          </ac:inkMkLst>
        </pc:inkChg>
        <pc:inkChg chg="add">
          <ac:chgData name="Danielle" userId="e2554c37-e717-43a0-ba79-1183ca921ccd" providerId="ADAL" clId="{390055EE-80E1-4498-BF9D-05A2969179CA}" dt="2020-11-03T09:04:37.950" v="1572" actId="9405"/>
          <ac:inkMkLst>
            <pc:docMk/>
            <pc:sldMk cId="1682627095" sldId="283"/>
            <ac:inkMk id="122" creationId="{D148791C-00CA-48CA-BBB7-AE105A361263}"/>
          </ac:inkMkLst>
        </pc:inkChg>
        <pc:inkChg chg="add mod">
          <ac:chgData name="Danielle" userId="e2554c37-e717-43a0-ba79-1183ca921ccd" providerId="ADAL" clId="{390055EE-80E1-4498-BF9D-05A2969179CA}" dt="2020-11-03T09:04:41.290" v="1575"/>
          <ac:inkMkLst>
            <pc:docMk/>
            <pc:sldMk cId="1682627095" sldId="283"/>
            <ac:inkMk id="123" creationId="{15E13DF5-3012-42FC-B68B-BB6677A57E5E}"/>
          </ac:inkMkLst>
        </pc:inkChg>
        <pc:inkChg chg="add mod">
          <ac:chgData name="Danielle" userId="e2554c37-e717-43a0-ba79-1183ca921ccd" providerId="ADAL" clId="{390055EE-80E1-4498-BF9D-05A2969179CA}" dt="2020-11-03T09:04:41.290" v="1575"/>
          <ac:inkMkLst>
            <pc:docMk/>
            <pc:sldMk cId="1682627095" sldId="283"/>
            <ac:inkMk id="124" creationId="{D397D522-F444-4FE0-929E-F0E797AB483D}"/>
          </ac:inkMkLst>
        </pc:inkChg>
        <pc:inkChg chg="add mod">
          <ac:chgData name="Danielle" userId="e2554c37-e717-43a0-ba79-1183ca921ccd" providerId="ADAL" clId="{390055EE-80E1-4498-BF9D-05A2969179CA}" dt="2020-11-03T09:04:48.685" v="1587"/>
          <ac:inkMkLst>
            <pc:docMk/>
            <pc:sldMk cId="1682627095" sldId="283"/>
            <ac:inkMk id="126" creationId="{A1D12788-F7F2-4AD4-8370-82A7A0823F92}"/>
          </ac:inkMkLst>
        </pc:inkChg>
        <pc:inkChg chg="add mod">
          <ac:chgData name="Danielle" userId="e2554c37-e717-43a0-ba79-1183ca921ccd" providerId="ADAL" clId="{390055EE-80E1-4498-BF9D-05A2969179CA}" dt="2020-11-03T09:04:48.685" v="1587"/>
          <ac:inkMkLst>
            <pc:docMk/>
            <pc:sldMk cId="1682627095" sldId="283"/>
            <ac:inkMk id="127" creationId="{AE67DBD3-D80F-46F2-99AF-D4856BC6D205}"/>
          </ac:inkMkLst>
        </pc:inkChg>
        <pc:inkChg chg="add mod">
          <ac:chgData name="Danielle" userId="e2554c37-e717-43a0-ba79-1183ca921ccd" providerId="ADAL" clId="{390055EE-80E1-4498-BF9D-05A2969179CA}" dt="2020-11-03T09:04:48.685" v="1587"/>
          <ac:inkMkLst>
            <pc:docMk/>
            <pc:sldMk cId="1682627095" sldId="283"/>
            <ac:inkMk id="128" creationId="{6DB433DB-F442-4600-A001-E95B0884283F}"/>
          </ac:inkMkLst>
        </pc:inkChg>
        <pc:inkChg chg="add mod">
          <ac:chgData name="Danielle" userId="e2554c37-e717-43a0-ba79-1183ca921ccd" providerId="ADAL" clId="{390055EE-80E1-4498-BF9D-05A2969179CA}" dt="2020-11-03T09:04:48.685" v="1587"/>
          <ac:inkMkLst>
            <pc:docMk/>
            <pc:sldMk cId="1682627095" sldId="283"/>
            <ac:inkMk id="129" creationId="{997DB1E9-161F-4492-86DF-D06DE7255821}"/>
          </ac:inkMkLst>
        </pc:inkChg>
        <pc:inkChg chg="add mod">
          <ac:chgData name="Danielle" userId="e2554c37-e717-43a0-ba79-1183ca921ccd" providerId="ADAL" clId="{390055EE-80E1-4498-BF9D-05A2969179CA}" dt="2020-11-03T09:04:48.685" v="1587"/>
          <ac:inkMkLst>
            <pc:docMk/>
            <pc:sldMk cId="1682627095" sldId="283"/>
            <ac:inkMk id="130" creationId="{56937C2A-F6BC-4629-AD69-F04DFF1B8154}"/>
          </ac:inkMkLst>
        </pc:inkChg>
        <pc:inkChg chg="add mod">
          <ac:chgData name="Danielle" userId="e2554c37-e717-43a0-ba79-1183ca921ccd" providerId="ADAL" clId="{390055EE-80E1-4498-BF9D-05A2969179CA}" dt="2020-11-03T09:04:51.034" v="1590"/>
          <ac:inkMkLst>
            <pc:docMk/>
            <pc:sldMk cId="1682627095" sldId="283"/>
            <ac:inkMk id="131" creationId="{35258356-E1A6-4B41-B30E-0BC1628946B3}"/>
          </ac:inkMkLst>
        </pc:inkChg>
        <pc:inkChg chg="add mod">
          <ac:chgData name="Danielle" userId="e2554c37-e717-43a0-ba79-1183ca921ccd" providerId="ADAL" clId="{390055EE-80E1-4498-BF9D-05A2969179CA}" dt="2020-11-03T09:04:51.034" v="1590"/>
          <ac:inkMkLst>
            <pc:docMk/>
            <pc:sldMk cId="1682627095" sldId="283"/>
            <ac:inkMk id="132" creationId="{203DA06C-5111-46A2-B9A8-F5E567F62A59}"/>
          </ac:inkMkLst>
        </pc:inkChg>
        <pc:inkChg chg="add mod">
          <ac:chgData name="Danielle" userId="e2554c37-e717-43a0-ba79-1183ca921ccd" providerId="ADAL" clId="{390055EE-80E1-4498-BF9D-05A2969179CA}" dt="2020-11-03T09:04:51.034" v="1590"/>
          <ac:inkMkLst>
            <pc:docMk/>
            <pc:sldMk cId="1682627095" sldId="283"/>
            <ac:inkMk id="133" creationId="{4B29302E-4117-4442-A1E8-755691BAFFE2}"/>
          </ac:inkMkLst>
        </pc:inkChg>
        <pc:inkChg chg="add mod">
          <ac:chgData name="Danielle" userId="e2554c37-e717-43a0-ba79-1183ca921ccd" providerId="ADAL" clId="{390055EE-80E1-4498-BF9D-05A2969179CA}" dt="2020-11-03T09:04:51.034" v="1590"/>
          <ac:inkMkLst>
            <pc:docMk/>
            <pc:sldMk cId="1682627095" sldId="283"/>
            <ac:inkMk id="134" creationId="{8164840B-53A5-4A09-AAF8-8F407E0B00CE}"/>
          </ac:inkMkLst>
        </pc:inkChg>
        <pc:inkChg chg="add del">
          <ac:chgData name="Danielle" userId="e2554c37-e717-43a0-ba79-1183ca921ccd" providerId="ADAL" clId="{390055EE-80E1-4498-BF9D-05A2969179CA}" dt="2020-11-03T09:04:48.578" v="1586"/>
          <ac:inkMkLst>
            <pc:docMk/>
            <pc:sldMk cId="1682627095" sldId="283"/>
            <ac:inkMk id="135" creationId="{5355435E-68E0-4AC4-99B3-675495E0C397}"/>
          </ac:inkMkLst>
        </pc:inkChg>
        <pc:inkChg chg="add mod">
          <ac:chgData name="Danielle" userId="e2554c37-e717-43a0-ba79-1183ca921ccd" providerId="ADAL" clId="{390055EE-80E1-4498-BF9D-05A2969179CA}" dt="2020-11-03T09:04:51.034" v="1590"/>
          <ac:inkMkLst>
            <pc:docMk/>
            <pc:sldMk cId="1682627095" sldId="283"/>
            <ac:inkMk id="138" creationId="{B18829C5-AD4C-44A8-8FC8-0BAFDCDE8693}"/>
          </ac:inkMkLst>
        </pc:inkChg>
        <pc:inkChg chg="add mod">
          <ac:chgData name="Danielle" userId="e2554c37-e717-43a0-ba79-1183ca921ccd" providerId="ADAL" clId="{390055EE-80E1-4498-BF9D-05A2969179CA}" dt="2020-11-03T09:04:51.034" v="1590"/>
          <ac:inkMkLst>
            <pc:docMk/>
            <pc:sldMk cId="1682627095" sldId="283"/>
            <ac:inkMk id="139" creationId="{19359EB3-7AE6-433B-B475-3567C8A32BF4}"/>
          </ac:inkMkLst>
        </pc:inkChg>
      </pc:sldChg>
      <pc:sldChg chg="addSp delSp modSp add mod">
        <pc:chgData name="Danielle" userId="e2554c37-e717-43a0-ba79-1183ca921ccd" providerId="ADAL" clId="{390055EE-80E1-4498-BF9D-05A2969179CA}" dt="2020-11-03T09:09:50.062" v="1988"/>
        <pc:sldMkLst>
          <pc:docMk/>
          <pc:sldMk cId="333193870" sldId="284"/>
        </pc:sldMkLst>
        <pc:grpChg chg="del mod">
          <ac:chgData name="Danielle" userId="e2554c37-e717-43a0-ba79-1183ca921ccd" providerId="ADAL" clId="{390055EE-80E1-4498-BF9D-05A2969179CA}" dt="2020-11-03T09:08:13.425" v="1874"/>
          <ac:grpSpMkLst>
            <pc:docMk/>
            <pc:sldMk cId="333193870" sldId="284"/>
            <ac:grpSpMk id="18" creationId="{DB2E15F0-AB2A-4998-899D-C368E4243340}"/>
          </ac:grpSpMkLst>
        </pc:grpChg>
        <pc:grpChg chg="mod">
          <ac:chgData name="Danielle" userId="e2554c37-e717-43a0-ba79-1183ca921ccd" providerId="ADAL" clId="{390055EE-80E1-4498-BF9D-05A2969179CA}" dt="2020-11-03T09:08:05.841" v="1856"/>
          <ac:grpSpMkLst>
            <pc:docMk/>
            <pc:sldMk cId="333193870" sldId="284"/>
            <ac:grpSpMk id="19" creationId="{CFB40ED0-4735-42C2-871A-329606062A59}"/>
          </ac:grpSpMkLst>
        </pc:grpChg>
        <pc:grpChg chg="mod">
          <ac:chgData name="Danielle" userId="e2554c37-e717-43a0-ba79-1183ca921ccd" providerId="ADAL" clId="{390055EE-80E1-4498-BF9D-05A2969179CA}" dt="2020-11-03T09:08:13.726" v="1875"/>
          <ac:grpSpMkLst>
            <pc:docMk/>
            <pc:sldMk cId="333193870" sldId="284"/>
            <ac:grpSpMk id="37" creationId="{F85F5A39-4CE8-4AA9-B79E-4E4DEF7E6CD4}"/>
          </ac:grpSpMkLst>
        </pc:grpChg>
        <pc:grpChg chg="mod">
          <ac:chgData name="Danielle" userId="e2554c37-e717-43a0-ba79-1183ca921ccd" providerId="ADAL" clId="{390055EE-80E1-4498-BF9D-05A2969179CA}" dt="2020-11-03T09:08:13.425" v="1874"/>
          <ac:grpSpMkLst>
            <pc:docMk/>
            <pc:sldMk cId="333193870" sldId="284"/>
            <ac:grpSpMk id="38" creationId="{7A6E22D6-2FAF-4B68-B6EE-3A0D4782799C}"/>
          </ac:grpSpMkLst>
        </pc:grpChg>
        <pc:grpChg chg="mod">
          <ac:chgData name="Danielle" userId="e2554c37-e717-43a0-ba79-1183ca921ccd" providerId="ADAL" clId="{390055EE-80E1-4498-BF9D-05A2969179CA}" dt="2020-11-03T09:08:17.651" v="1882"/>
          <ac:grpSpMkLst>
            <pc:docMk/>
            <pc:sldMk cId="333193870" sldId="284"/>
            <ac:grpSpMk id="45" creationId="{E1266065-B432-4A76-AE01-31BC10D4A035}"/>
          </ac:grpSpMkLst>
        </pc:grpChg>
        <pc:grpChg chg="del mod">
          <ac:chgData name="Danielle" userId="e2554c37-e717-43a0-ba79-1183ca921ccd" providerId="ADAL" clId="{390055EE-80E1-4498-BF9D-05A2969179CA}" dt="2020-11-03T09:08:23.708" v="1889"/>
          <ac:grpSpMkLst>
            <pc:docMk/>
            <pc:sldMk cId="333193870" sldId="284"/>
            <ac:grpSpMk id="49" creationId="{91CEA104-95CB-44B2-93A0-6AF87B56DDFC}"/>
          </ac:grpSpMkLst>
        </pc:grpChg>
        <pc:grpChg chg="del mod">
          <ac:chgData name="Danielle" userId="e2554c37-e717-43a0-ba79-1183ca921ccd" providerId="ADAL" clId="{390055EE-80E1-4498-BF9D-05A2969179CA}" dt="2020-11-03T09:08:24.527" v="1891"/>
          <ac:grpSpMkLst>
            <pc:docMk/>
            <pc:sldMk cId="333193870" sldId="284"/>
            <ac:grpSpMk id="52" creationId="{5B9C257C-5EE6-4B07-B7C4-F2BB8588EBC5}"/>
          </ac:grpSpMkLst>
        </pc:grpChg>
        <pc:grpChg chg="mod">
          <ac:chgData name="Danielle" userId="e2554c37-e717-43a0-ba79-1183ca921ccd" providerId="ADAL" clId="{390055EE-80E1-4498-BF9D-05A2969179CA}" dt="2020-11-03T09:08:24.527" v="1891"/>
          <ac:grpSpMkLst>
            <pc:docMk/>
            <pc:sldMk cId="333193870" sldId="284"/>
            <ac:grpSpMk id="54" creationId="{0E41D64A-BE17-4AB9-9118-1BF4E33FC9B3}"/>
          </ac:grpSpMkLst>
        </pc:grpChg>
        <pc:grpChg chg="del mod">
          <ac:chgData name="Danielle" userId="e2554c37-e717-43a0-ba79-1183ca921ccd" providerId="ADAL" clId="{390055EE-80E1-4498-BF9D-05A2969179CA}" dt="2020-11-03T09:08:36.690" v="1903"/>
          <ac:grpSpMkLst>
            <pc:docMk/>
            <pc:sldMk cId="333193870" sldId="284"/>
            <ac:grpSpMk id="59" creationId="{F3C8B654-B05D-4C7E-82DF-83B8C8070DE3}"/>
          </ac:grpSpMkLst>
        </pc:grpChg>
        <pc:grpChg chg="del mod">
          <ac:chgData name="Danielle" userId="e2554c37-e717-43a0-ba79-1183ca921ccd" providerId="ADAL" clId="{390055EE-80E1-4498-BF9D-05A2969179CA}" dt="2020-11-03T09:08:38.518" v="1905"/>
          <ac:grpSpMkLst>
            <pc:docMk/>
            <pc:sldMk cId="333193870" sldId="284"/>
            <ac:grpSpMk id="66" creationId="{925FA58B-1CBA-4D3F-AC46-AEA5530913CB}"/>
          </ac:grpSpMkLst>
        </pc:grpChg>
        <pc:grpChg chg="mod">
          <ac:chgData name="Danielle" userId="e2554c37-e717-43a0-ba79-1183ca921ccd" providerId="ADAL" clId="{390055EE-80E1-4498-BF9D-05A2969179CA}" dt="2020-11-03T09:08:38.518" v="1905"/>
          <ac:grpSpMkLst>
            <pc:docMk/>
            <pc:sldMk cId="333193870" sldId="284"/>
            <ac:grpSpMk id="68" creationId="{EC368C23-D112-42A8-9A2B-941166F111BE}"/>
          </ac:grpSpMkLst>
        </pc:grpChg>
        <pc:grpChg chg="del mod">
          <ac:chgData name="Danielle" userId="e2554c37-e717-43a0-ba79-1183ca921ccd" providerId="ADAL" clId="{390055EE-80E1-4498-BF9D-05A2969179CA}" dt="2020-11-03T09:09:04.280" v="1918"/>
          <ac:grpSpMkLst>
            <pc:docMk/>
            <pc:sldMk cId="333193870" sldId="284"/>
            <ac:grpSpMk id="72" creationId="{BCF2C79C-C5BD-4722-836A-ACA7183236B5}"/>
          </ac:grpSpMkLst>
        </pc:grpChg>
        <pc:grpChg chg="del mod">
          <ac:chgData name="Danielle" userId="e2554c37-e717-43a0-ba79-1183ca921ccd" providerId="ADAL" clId="{390055EE-80E1-4498-BF9D-05A2969179CA}" dt="2020-11-03T09:09:05.249" v="1920"/>
          <ac:grpSpMkLst>
            <pc:docMk/>
            <pc:sldMk cId="333193870" sldId="284"/>
            <ac:grpSpMk id="81" creationId="{763642DC-20F5-4BD2-A68F-D9B8ACB29A19}"/>
          </ac:grpSpMkLst>
        </pc:grpChg>
        <pc:grpChg chg="mod">
          <ac:chgData name="Danielle" userId="e2554c37-e717-43a0-ba79-1183ca921ccd" providerId="ADAL" clId="{390055EE-80E1-4498-BF9D-05A2969179CA}" dt="2020-11-03T09:09:05.249" v="1920"/>
          <ac:grpSpMkLst>
            <pc:docMk/>
            <pc:sldMk cId="333193870" sldId="284"/>
            <ac:grpSpMk id="83" creationId="{9C7A4960-425F-4C97-890C-824BB77CC1D2}"/>
          </ac:grpSpMkLst>
        </pc:grpChg>
        <pc:grpChg chg="del mod">
          <ac:chgData name="Danielle" userId="e2554c37-e717-43a0-ba79-1183ca921ccd" providerId="ADAL" clId="{390055EE-80E1-4498-BF9D-05A2969179CA}" dt="2020-11-03T09:09:17.831" v="1948"/>
          <ac:grpSpMkLst>
            <pc:docMk/>
            <pc:sldMk cId="333193870" sldId="284"/>
            <ac:grpSpMk id="94" creationId="{0CB266F2-A703-46A2-AD49-8CBA15731400}"/>
          </ac:grpSpMkLst>
        </pc:grpChg>
        <pc:grpChg chg="mod">
          <ac:chgData name="Danielle" userId="e2554c37-e717-43a0-ba79-1183ca921ccd" providerId="ADAL" clId="{390055EE-80E1-4498-BF9D-05A2969179CA}" dt="2020-11-03T09:09:17.831" v="1948"/>
          <ac:grpSpMkLst>
            <pc:docMk/>
            <pc:sldMk cId="333193870" sldId="284"/>
            <ac:grpSpMk id="110" creationId="{857D859A-A013-4403-BBF4-03E1FC798C2F}"/>
          </ac:grpSpMkLst>
        </pc:grpChg>
        <pc:grpChg chg="mod">
          <ac:chgData name="Danielle" userId="e2554c37-e717-43a0-ba79-1183ca921ccd" providerId="ADAL" clId="{390055EE-80E1-4498-BF9D-05A2969179CA}" dt="2020-11-03T09:09:17.831" v="1948"/>
          <ac:grpSpMkLst>
            <pc:docMk/>
            <pc:sldMk cId="333193870" sldId="284"/>
            <ac:grpSpMk id="111" creationId="{01C7B3AF-E617-49AA-B0F5-0B68A4D87133}"/>
          </ac:grpSpMkLst>
        </pc:grpChg>
        <pc:grpChg chg="del mod">
          <ac:chgData name="Danielle" userId="e2554c37-e717-43a0-ba79-1183ca921ccd" providerId="ADAL" clId="{390055EE-80E1-4498-BF9D-05A2969179CA}" dt="2020-11-03T09:09:26.057" v="1958"/>
          <ac:grpSpMkLst>
            <pc:docMk/>
            <pc:sldMk cId="333193870" sldId="284"/>
            <ac:grpSpMk id="115" creationId="{FB4AB264-B749-424B-B1E1-B7EE4B1AF3B8}"/>
          </ac:grpSpMkLst>
        </pc:grpChg>
        <pc:grpChg chg="mod">
          <ac:chgData name="Danielle" userId="e2554c37-e717-43a0-ba79-1183ca921ccd" providerId="ADAL" clId="{390055EE-80E1-4498-BF9D-05A2969179CA}" dt="2020-11-03T09:09:26.057" v="1958"/>
          <ac:grpSpMkLst>
            <pc:docMk/>
            <pc:sldMk cId="333193870" sldId="284"/>
            <ac:grpSpMk id="120" creationId="{C55267DC-0709-4B6A-9ABF-4EEFFF583A4A}"/>
          </ac:grpSpMkLst>
        </pc:grpChg>
        <pc:grpChg chg="mod">
          <ac:chgData name="Danielle" userId="e2554c37-e717-43a0-ba79-1183ca921ccd" providerId="ADAL" clId="{390055EE-80E1-4498-BF9D-05A2969179CA}" dt="2020-11-03T09:09:36.251" v="1971"/>
          <ac:grpSpMkLst>
            <pc:docMk/>
            <pc:sldMk cId="333193870" sldId="284"/>
            <ac:grpSpMk id="133" creationId="{27879BE4-081B-4E88-B8BE-A8BFAD06229D}"/>
          </ac:grpSpMkLst>
        </pc:grpChg>
        <pc:grpChg chg="mod">
          <ac:chgData name="Danielle" userId="e2554c37-e717-43a0-ba79-1183ca921ccd" providerId="ADAL" clId="{390055EE-80E1-4498-BF9D-05A2969179CA}" dt="2020-11-03T09:09:36.251" v="1971"/>
          <ac:grpSpMkLst>
            <pc:docMk/>
            <pc:sldMk cId="333193870" sldId="284"/>
            <ac:grpSpMk id="134" creationId="{8F679F22-1434-4066-8FE4-978568081587}"/>
          </ac:grpSpMkLst>
        </pc:grpChg>
        <pc:grpChg chg="del mod">
          <ac:chgData name="Danielle" userId="e2554c37-e717-43a0-ba79-1183ca921ccd" providerId="ADAL" clId="{390055EE-80E1-4498-BF9D-05A2969179CA}" dt="2020-11-03T09:09:50.062" v="1988"/>
          <ac:grpSpMkLst>
            <pc:docMk/>
            <pc:sldMk cId="333193870" sldId="284"/>
            <ac:grpSpMk id="149" creationId="{003DEFE9-3EC4-4DF4-B851-7F7356BBCD9F}"/>
          </ac:grpSpMkLst>
        </pc:grpChg>
        <pc:grpChg chg="mod">
          <ac:chgData name="Danielle" userId="e2554c37-e717-43a0-ba79-1183ca921ccd" providerId="ADAL" clId="{390055EE-80E1-4498-BF9D-05A2969179CA}" dt="2020-11-03T09:09:48.647" v="1986"/>
          <ac:grpSpMkLst>
            <pc:docMk/>
            <pc:sldMk cId="333193870" sldId="284"/>
            <ac:grpSpMk id="150" creationId="{1D6A6518-FA31-4C35-AF24-CAE7639E60AC}"/>
          </ac:grpSpMkLst>
        </pc:grpChg>
        <pc:grpChg chg="mod">
          <ac:chgData name="Danielle" userId="e2554c37-e717-43a0-ba79-1183ca921ccd" providerId="ADAL" clId="{390055EE-80E1-4498-BF9D-05A2969179CA}" dt="2020-11-03T09:09:50.062" v="1988"/>
          <ac:grpSpMkLst>
            <pc:docMk/>
            <pc:sldMk cId="333193870" sldId="284"/>
            <ac:grpSpMk id="152" creationId="{91AD807C-46FA-4EFF-A5D7-07D942240AAA}"/>
          </ac:grpSpMkLst>
        </pc:grpChg>
        <pc:picChg chg="add mod">
          <ac:chgData name="Danielle" userId="e2554c37-e717-43a0-ba79-1183ca921ccd" providerId="ADAL" clId="{390055EE-80E1-4498-BF9D-05A2969179CA}" dt="2020-11-03T08:51:35.951" v="1309" actId="1036"/>
          <ac:picMkLst>
            <pc:docMk/>
            <pc:sldMk cId="333193870" sldId="284"/>
            <ac:picMk id="2" creationId="{3755E2F5-C123-4F69-9BF2-0C045E1CFCE8}"/>
          </ac:picMkLst>
        </pc:pic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3" creationId="{0143F897-B065-4ED9-8733-6F71D8B35709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5" creationId="{06BC8441-D7A5-4171-A777-C3D2F43FF0F7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6" creationId="{50A6E3B8-5D69-4F5C-83AB-05E5C763D975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7" creationId="{6F2F4290-7472-47CD-BE1C-FB9B3245AFD2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8" creationId="{4EB03DBC-9E21-4DBA-8C1A-92E2E45D9D58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9" creationId="{F984D78A-2B22-4D4C-AA2C-5EB225286A00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10" creationId="{9A43F67D-BDB6-497E-842D-9048BDEB7DFA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11" creationId="{BCE3EC7B-4854-44D3-9D0C-4F2C8B748516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12" creationId="{B0E862F5-6019-4C89-A393-5D3D4C8F60AA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13" creationId="{2F6A7CC2-97BC-4DEC-9275-990E9B6261F8}"/>
          </ac:inkMkLst>
        </pc:inkChg>
        <pc:inkChg chg="add mod">
          <ac:chgData name="Danielle" userId="e2554c37-e717-43a0-ba79-1183ca921ccd" providerId="ADAL" clId="{390055EE-80E1-4498-BF9D-05A2969179CA}" dt="2020-11-03T09:08:05.841" v="1856"/>
          <ac:inkMkLst>
            <pc:docMk/>
            <pc:sldMk cId="333193870" sldId="284"/>
            <ac:inkMk id="14" creationId="{2EBDA98F-3F07-4756-A3AA-88CFC3E2493A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15" creationId="{BDE7FC6F-A936-4FAC-9A19-BC2C53400E4B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16" creationId="{DA9ED335-063E-47F3-AE5D-C6F632B8A727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17" creationId="{495E5551-580E-4AB0-84E6-56EB070AD791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0" creationId="{26E942DF-3AB4-4446-B556-EABB1DFEED42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1" creationId="{6CC45432-6051-4A8B-BAD6-74395E433416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2" creationId="{ECD7F081-B4BA-4905-A18D-C961C8667743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3" creationId="{E4F6E945-7CB5-4F53-BF7C-EE78BBFA6A4D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4" creationId="{C90FB86A-1A29-4651-94CD-A54D41E51716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5" creationId="{A9F104AC-236C-479C-B4B5-C5DCE73084BC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6" creationId="{452B0B42-C5E1-4E42-9C61-7B01A98D70C4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7" creationId="{6066ECC8-147E-4D8E-9F2B-14C217D547C7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8" creationId="{001CAEF2-9C6C-4605-9819-9015F4676A8B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29" creationId="{1BC0AD17-920D-4B14-A69C-F0FC3F24B22E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30" creationId="{2A5A6896-6328-4DD1-8D43-B2F2534FC225}"/>
          </ac:inkMkLst>
        </pc:inkChg>
        <pc:inkChg chg="add mod">
          <ac:chgData name="Danielle" userId="e2554c37-e717-43a0-ba79-1183ca921ccd" providerId="ADAL" clId="{390055EE-80E1-4498-BF9D-05A2969179CA}" dt="2020-11-03T09:08:13.425" v="1874"/>
          <ac:inkMkLst>
            <pc:docMk/>
            <pc:sldMk cId="333193870" sldId="284"/>
            <ac:inkMk id="31" creationId="{D14C5C41-5C50-4448-B73E-566DBB5B9611}"/>
          </ac:inkMkLst>
        </pc:inkChg>
        <pc:inkChg chg="add mod">
          <ac:chgData name="Danielle" userId="e2554c37-e717-43a0-ba79-1183ca921ccd" providerId="ADAL" clId="{390055EE-80E1-4498-BF9D-05A2969179CA}" dt="2020-11-03T09:08:13.726" v="1875"/>
          <ac:inkMkLst>
            <pc:docMk/>
            <pc:sldMk cId="333193870" sldId="284"/>
            <ac:inkMk id="32" creationId="{8823643A-E3C5-473E-997A-2286E13E28F6}"/>
          </ac:inkMkLst>
        </pc:inkChg>
        <pc:inkChg chg="add mod">
          <ac:chgData name="Danielle" userId="e2554c37-e717-43a0-ba79-1183ca921ccd" providerId="ADAL" clId="{390055EE-80E1-4498-BF9D-05A2969179CA}" dt="2020-11-03T09:08:13.726" v="1875"/>
          <ac:inkMkLst>
            <pc:docMk/>
            <pc:sldMk cId="333193870" sldId="284"/>
            <ac:inkMk id="33" creationId="{C0FF8203-E357-4613-901F-1422BC0BC7E2}"/>
          </ac:inkMkLst>
        </pc:inkChg>
        <pc:inkChg chg="add mod">
          <ac:chgData name="Danielle" userId="e2554c37-e717-43a0-ba79-1183ca921ccd" providerId="ADAL" clId="{390055EE-80E1-4498-BF9D-05A2969179CA}" dt="2020-11-03T09:08:13.726" v="1875"/>
          <ac:inkMkLst>
            <pc:docMk/>
            <pc:sldMk cId="333193870" sldId="284"/>
            <ac:inkMk id="34" creationId="{EDE7A7C7-0674-4DF3-8349-295921A13CA4}"/>
          </ac:inkMkLst>
        </pc:inkChg>
        <pc:inkChg chg="add mod">
          <ac:chgData name="Danielle" userId="e2554c37-e717-43a0-ba79-1183ca921ccd" providerId="ADAL" clId="{390055EE-80E1-4498-BF9D-05A2969179CA}" dt="2020-11-03T09:08:13.726" v="1875"/>
          <ac:inkMkLst>
            <pc:docMk/>
            <pc:sldMk cId="333193870" sldId="284"/>
            <ac:inkMk id="35" creationId="{EB0FF5DF-0B96-450B-9F77-B9C079ED9B98}"/>
          </ac:inkMkLst>
        </pc:inkChg>
        <pc:inkChg chg="add del mod">
          <ac:chgData name="Danielle" userId="e2554c37-e717-43a0-ba79-1183ca921ccd" providerId="ADAL" clId="{390055EE-80E1-4498-BF9D-05A2969179CA}" dt="2020-11-03T09:08:13.726" v="1875"/>
          <ac:inkMkLst>
            <pc:docMk/>
            <pc:sldMk cId="333193870" sldId="284"/>
            <ac:inkMk id="36" creationId="{B23A7EFB-F0A4-4398-A6B0-4A8A9489C2D4}"/>
          </ac:inkMkLst>
        </pc:inkChg>
        <pc:inkChg chg="add mod">
          <ac:chgData name="Danielle" userId="e2554c37-e717-43a0-ba79-1183ca921ccd" providerId="ADAL" clId="{390055EE-80E1-4498-BF9D-05A2969179CA}" dt="2020-11-03T09:08:17.651" v="1882"/>
          <ac:inkMkLst>
            <pc:docMk/>
            <pc:sldMk cId="333193870" sldId="284"/>
            <ac:inkMk id="39" creationId="{257B91D3-6301-4728-9653-38DC46D7F03B}"/>
          </ac:inkMkLst>
        </pc:inkChg>
        <pc:inkChg chg="add mod">
          <ac:chgData name="Danielle" userId="e2554c37-e717-43a0-ba79-1183ca921ccd" providerId="ADAL" clId="{390055EE-80E1-4498-BF9D-05A2969179CA}" dt="2020-11-03T09:08:17.651" v="1882"/>
          <ac:inkMkLst>
            <pc:docMk/>
            <pc:sldMk cId="333193870" sldId="284"/>
            <ac:inkMk id="40" creationId="{5E2A90EF-3D69-43C3-9B05-4699FAEB1077}"/>
          </ac:inkMkLst>
        </pc:inkChg>
        <pc:inkChg chg="add mod">
          <ac:chgData name="Danielle" userId="e2554c37-e717-43a0-ba79-1183ca921ccd" providerId="ADAL" clId="{390055EE-80E1-4498-BF9D-05A2969179CA}" dt="2020-11-03T09:08:17.651" v="1882"/>
          <ac:inkMkLst>
            <pc:docMk/>
            <pc:sldMk cId="333193870" sldId="284"/>
            <ac:inkMk id="41" creationId="{547E4C97-2F1E-4212-A794-D7FD8C340273}"/>
          </ac:inkMkLst>
        </pc:inkChg>
        <pc:inkChg chg="add mod">
          <ac:chgData name="Danielle" userId="e2554c37-e717-43a0-ba79-1183ca921ccd" providerId="ADAL" clId="{390055EE-80E1-4498-BF9D-05A2969179CA}" dt="2020-11-03T09:08:17.651" v="1882"/>
          <ac:inkMkLst>
            <pc:docMk/>
            <pc:sldMk cId="333193870" sldId="284"/>
            <ac:inkMk id="42" creationId="{EDF8FCA5-A624-4F69-9202-A57A9577F563}"/>
          </ac:inkMkLst>
        </pc:inkChg>
        <pc:inkChg chg="add mod">
          <ac:chgData name="Danielle" userId="e2554c37-e717-43a0-ba79-1183ca921ccd" providerId="ADAL" clId="{390055EE-80E1-4498-BF9D-05A2969179CA}" dt="2020-11-03T09:08:17.651" v="1882"/>
          <ac:inkMkLst>
            <pc:docMk/>
            <pc:sldMk cId="333193870" sldId="284"/>
            <ac:inkMk id="43" creationId="{C3737D62-5E06-48AC-8B1C-51D375FD397D}"/>
          </ac:inkMkLst>
        </pc:inkChg>
        <pc:inkChg chg="add mod">
          <ac:chgData name="Danielle" userId="e2554c37-e717-43a0-ba79-1183ca921ccd" providerId="ADAL" clId="{390055EE-80E1-4498-BF9D-05A2969179CA}" dt="2020-11-03T09:08:17.651" v="1882"/>
          <ac:inkMkLst>
            <pc:docMk/>
            <pc:sldMk cId="333193870" sldId="284"/>
            <ac:inkMk id="44" creationId="{EA3A1F35-8875-4D44-8537-A936933972A6}"/>
          </ac:inkMkLst>
        </pc:inkChg>
        <pc:inkChg chg="add mod">
          <ac:chgData name="Danielle" userId="e2554c37-e717-43a0-ba79-1183ca921ccd" providerId="ADAL" clId="{390055EE-80E1-4498-BF9D-05A2969179CA}" dt="2020-11-03T09:08:24.527" v="1891"/>
          <ac:inkMkLst>
            <pc:docMk/>
            <pc:sldMk cId="333193870" sldId="284"/>
            <ac:inkMk id="46" creationId="{947D9DC0-892F-4C5D-AEAE-ADC633066370}"/>
          </ac:inkMkLst>
        </pc:inkChg>
        <pc:inkChg chg="add mod">
          <ac:chgData name="Danielle" userId="e2554c37-e717-43a0-ba79-1183ca921ccd" providerId="ADAL" clId="{390055EE-80E1-4498-BF9D-05A2969179CA}" dt="2020-11-03T09:08:24.527" v="1891"/>
          <ac:inkMkLst>
            <pc:docMk/>
            <pc:sldMk cId="333193870" sldId="284"/>
            <ac:inkMk id="47" creationId="{E5B60296-81C8-421B-BFFA-E8395D188EA3}"/>
          </ac:inkMkLst>
        </pc:inkChg>
        <pc:inkChg chg="add mod">
          <ac:chgData name="Danielle" userId="e2554c37-e717-43a0-ba79-1183ca921ccd" providerId="ADAL" clId="{390055EE-80E1-4498-BF9D-05A2969179CA}" dt="2020-11-03T09:08:24.527" v="1891"/>
          <ac:inkMkLst>
            <pc:docMk/>
            <pc:sldMk cId="333193870" sldId="284"/>
            <ac:inkMk id="48" creationId="{4801394F-9AE5-4398-A070-3616ED485277}"/>
          </ac:inkMkLst>
        </pc:inkChg>
        <pc:inkChg chg="add mod">
          <ac:chgData name="Danielle" userId="e2554c37-e717-43a0-ba79-1183ca921ccd" providerId="ADAL" clId="{390055EE-80E1-4498-BF9D-05A2969179CA}" dt="2020-11-03T09:08:24.527" v="1891"/>
          <ac:inkMkLst>
            <pc:docMk/>
            <pc:sldMk cId="333193870" sldId="284"/>
            <ac:inkMk id="50" creationId="{62FE5133-9B16-482A-B581-719456516A11}"/>
          </ac:inkMkLst>
        </pc:inkChg>
        <pc:inkChg chg="add mod">
          <ac:chgData name="Danielle" userId="e2554c37-e717-43a0-ba79-1183ca921ccd" providerId="ADAL" clId="{390055EE-80E1-4498-BF9D-05A2969179CA}" dt="2020-11-03T09:08:24.527" v="1891"/>
          <ac:inkMkLst>
            <pc:docMk/>
            <pc:sldMk cId="333193870" sldId="284"/>
            <ac:inkMk id="51" creationId="{6C29724D-436A-4A8B-A280-77F339F5B62B}"/>
          </ac:inkMkLst>
        </pc:inkChg>
        <pc:inkChg chg="add mod">
          <ac:chgData name="Danielle" userId="e2554c37-e717-43a0-ba79-1183ca921ccd" providerId="ADAL" clId="{390055EE-80E1-4498-BF9D-05A2969179CA}" dt="2020-11-03T09:08:24.527" v="1891"/>
          <ac:inkMkLst>
            <pc:docMk/>
            <pc:sldMk cId="333193870" sldId="284"/>
            <ac:inkMk id="53" creationId="{8136CF77-8FFA-40D7-A4BB-525643864B41}"/>
          </ac:inkMkLst>
        </pc:inkChg>
        <pc:inkChg chg="add">
          <ac:chgData name="Danielle" userId="e2554c37-e717-43a0-ba79-1183ca921ccd" providerId="ADAL" clId="{390055EE-80E1-4498-BF9D-05A2969179CA}" dt="2020-11-03T09:08:26.719" v="1892" actId="9405"/>
          <ac:inkMkLst>
            <pc:docMk/>
            <pc:sldMk cId="333193870" sldId="284"/>
            <ac:inkMk id="55" creationId="{185454EE-802D-4368-919E-9A9794E95502}"/>
          </ac:inkMkLst>
        </pc:inkChg>
        <pc:inkChg chg="add">
          <ac:chgData name="Danielle" userId="e2554c37-e717-43a0-ba79-1183ca921ccd" providerId="ADAL" clId="{390055EE-80E1-4498-BF9D-05A2969179CA}" dt="2020-11-03T09:08:29.398" v="1893" actId="9405"/>
          <ac:inkMkLst>
            <pc:docMk/>
            <pc:sldMk cId="333193870" sldId="284"/>
            <ac:inkMk id="56" creationId="{9E6ADA1C-BF74-49BA-966D-5BEBD517C332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57" creationId="{C505124B-437E-420B-8588-EB074A1DAC98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58" creationId="{8430429B-3EDB-43B5-B154-C409BB81678C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60" creationId="{6672879E-FE63-4490-8C9E-12678EB4D55E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61" creationId="{DD48FAC5-C1D8-4149-BCC1-9F96B9535EFB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62" creationId="{F1BAEA47-B1E1-497E-8E55-13A3570548CB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63" creationId="{FC1B9559-738C-4CEE-9AF9-41B8A06A501D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64" creationId="{D324AE03-D6B6-433E-B71C-4DEBD1BD8B4A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65" creationId="{9B96A468-C560-4AF1-A0C8-73A94A84A165}"/>
          </ac:inkMkLst>
        </pc:inkChg>
        <pc:inkChg chg="add mod">
          <ac:chgData name="Danielle" userId="e2554c37-e717-43a0-ba79-1183ca921ccd" providerId="ADAL" clId="{390055EE-80E1-4498-BF9D-05A2969179CA}" dt="2020-11-03T09:08:38.518" v="1905"/>
          <ac:inkMkLst>
            <pc:docMk/>
            <pc:sldMk cId="333193870" sldId="284"/>
            <ac:inkMk id="67" creationId="{BBBE909B-97FA-4DDA-875B-B32EFACB488F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69" creationId="{63E554D7-D475-41A8-B1C3-33B888FA03A5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0" creationId="{41A63F16-1FFC-47D3-8B72-D462F2D7806B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1" creationId="{BDA67C9C-4D6F-4384-B87E-3A93299B5F08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3" creationId="{87E54C2E-8E0E-4655-833D-A1661CA4705A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4" creationId="{3D985CE6-76D6-4F5A-9E24-57F5A02D0F95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5" creationId="{70FD89D6-DD44-4A3E-AED4-A26D6A890150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6" creationId="{5BC88231-894D-475B-9AE4-D898F79C67FE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7" creationId="{B29E9EA0-FF9E-4E4E-A590-1426A2EB3301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8" creationId="{F8AEAED7-CB79-44AC-85F9-9AD0D651380F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79" creationId="{E1378721-B820-4B5D-B2D0-E8E7E0D9BB46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80" creationId="{0F9FE44E-2655-41D2-BF57-9BE7B54BC9AA}"/>
          </ac:inkMkLst>
        </pc:inkChg>
        <pc:inkChg chg="add mod">
          <ac:chgData name="Danielle" userId="e2554c37-e717-43a0-ba79-1183ca921ccd" providerId="ADAL" clId="{390055EE-80E1-4498-BF9D-05A2969179CA}" dt="2020-11-03T09:09:05.249" v="1920"/>
          <ac:inkMkLst>
            <pc:docMk/>
            <pc:sldMk cId="333193870" sldId="284"/>
            <ac:inkMk id="82" creationId="{8EA5A6ED-CD33-4476-8E8A-4D6CAD474EE8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84" creationId="{2F452C3F-A941-4F81-A372-4728F84A939D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85" creationId="{39C2C023-BF0F-4886-BA39-D0EC8DD48313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86" creationId="{A86A5641-3B08-4680-B42A-ED1728D55558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87" creationId="{E31D3AB8-3BA8-4220-AFA8-CB7693BC7A08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88" creationId="{66ED1D5A-C7A8-4C2D-9BAE-32DD509E0711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89" creationId="{C968AC5A-1603-4C4F-A11A-A329DAB9D75A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90" creationId="{2FFB2B9B-321F-4649-B0C1-B8475087F98B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91" creationId="{4D9ECDBB-8AD4-4471-9581-2960CE10ACD5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92" creationId="{6F126E9F-F6EB-451C-AC08-44BFF7D4EE45}"/>
          </ac:inkMkLst>
        </pc:inkChg>
        <pc:inkChg chg="add del mod">
          <ac:chgData name="Danielle" userId="e2554c37-e717-43a0-ba79-1183ca921ccd" providerId="ADAL" clId="{390055EE-80E1-4498-BF9D-05A2969179CA}" dt="2020-11-03T09:09:10.371" v="1932"/>
          <ac:inkMkLst>
            <pc:docMk/>
            <pc:sldMk cId="333193870" sldId="284"/>
            <ac:inkMk id="93" creationId="{70588CE1-DEAF-46CC-AACB-30581CFD0037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95" creationId="{DCA14C52-3FA3-406E-9AE6-8A33B7CAD35D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96" creationId="{D1E0242E-9C72-40DF-ADDC-04AAAC99EA6A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97" creationId="{35244D88-AA06-476F-860C-C896BB1084A7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98" creationId="{BE85DE0F-7155-44E5-8BCE-4850088E014B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99" creationId="{2D2E3EE1-0B5B-4B97-97A2-FECE793E4EF3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0" creationId="{75891098-CF7D-4D6E-939A-891E9C6578A5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1" creationId="{F2043ECB-1746-4FE9-81F6-7DC44B1878D4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2" creationId="{DDF5A8BB-E50B-454E-BCA2-A12ECECE8854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3" creationId="{7592122C-8973-4875-9ABF-DDD73327177D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4" creationId="{1E5FA7D4-D9AD-4D68-A1C3-32FC617F115F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5" creationId="{D39FA3FF-0DEC-4F8B-B0A4-A1072F8684CA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6" creationId="{9A86343F-EA06-4436-9660-B2931396F367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7" creationId="{FC707969-5595-4496-A20C-613EF45EED77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8" creationId="{0A4E6A83-4A85-420B-AC89-7BAC448DBE2F}"/>
          </ac:inkMkLst>
        </pc:inkChg>
        <pc:inkChg chg="add mod">
          <ac:chgData name="Danielle" userId="e2554c37-e717-43a0-ba79-1183ca921ccd" providerId="ADAL" clId="{390055EE-80E1-4498-BF9D-05A2969179CA}" dt="2020-11-03T09:09:17.831" v="1948"/>
          <ac:inkMkLst>
            <pc:docMk/>
            <pc:sldMk cId="333193870" sldId="284"/>
            <ac:inkMk id="109" creationId="{41976771-D732-4C38-953A-47F84B405E5F}"/>
          </ac:inkMkLst>
        </pc:inkChg>
        <pc:inkChg chg="add mod">
          <ac:chgData name="Danielle" userId="e2554c37-e717-43a0-ba79-1183ca921ccd" providerId="ADAL" clId="{390055EE-80E1-4498-BF9D-05A2969179CA}" dt="2020-11-03T09:09:26.057" v="1958"/>
          <ac:inkMkLst>
            <pc:docMk/>
            <pc:sldMk cId="333193870" sldId="284"/>
            <ac:inkMk id="112" creationId="{4E8800C2-07E5-46DF-A0EF-0158A937796C}"/>
          </ac:inkMkLst>
        </pc:inkChg>
        <pc:inkChg chg="add mod">
          <ac:chgData name="Danielle" userId="e2554c37-e717-43a0-ba79-1183ca921ccd" providerId="ADAL" clId="{390055EE-80E1-4498-BF9D-05A2969179CA}" dt="2020-11-03T09:09:26.057" v="1958"/>
          <ac:inkMkLst>
            <pc:docMk/>
            <pc:sldMk cId="333193870" sldId="284"/>
            <ac:inkMk id="113" creationId="{8996AF31-2DEF-4D96-B850-640DC40B6E02}"/>
          </ac:inkMkLst>
        </pc:inkChg>
        <pc:inkChg chg="add del mod">
          <ac:chgData name="Danielle" userId="e2554c37-e717-43a0-ba79-1183ca921ccd" providerId="ADAL" clId="{390055EE-80E1-4498-BF9D-05A2969179CA}" dt="2020-11-03T09:09:21.895" v="1953"/>
          <ac:inkMkLst>
            <pc:docMk/>
            <pc:sldMk cId="333193870" sldId="284"/>
            <ac:inkMk id="114" creationId="{3D0736F4-41BB-4A43-A98A-72E60CA98857}"/>
          </ac:inkMkLst>
        </pc:inkChg>
        <pc:inkChg chg="add mod">
          <ac:chgData name="Danielle" userId="e2554c37-e717-43a0-ba79-1183ca921ccd" providerId="ADAL" clId="{390055EE-80E1-4498-BF9D-05A2969179CA}" dt="2020-11-03T09:09:26.057" v="1958"/>
          <ac:inkMkLst>
            <pc:docMk/>
            <pc:sldMk cId="333193870" sldId="284"/>
            <ac:inkMk id="116" creationId="{26C4A5AD-665A-485F-A5B2-CE01DF546F8F}"/>
          </ac:inkMkLst>
        </pc:inkChg>
        <pc:inkChg chg="add mod">
          <ac:chgData name="Danielle" userId="e2554c37-e717-43a0-ba79-1183ca921ccd" providerId="ADAL" clId="{390055EE-80E1-4498-BF9D-05A2969179CA}" dt="2020-11-03T09:09:26.057" v="1958"/>
          <ac:inkMkLst>
            <pc:docMk/>
            <pc:sldMk cId="333193870" sldId="284"/>
            <ac:inkMk id="117" creationId="{52313EFE-FE61-4CD8-8E49-6F66E2F54449}"/>
          </ac:inkMkLst>
        </pc:inkChg>
        <pc:inkChg chg="add mod">
          <ac:chgData name="Danielle" userId="e2554c37-e717-43a0-ba79-1183ca921ccd" providerId="ADAL" clId="{390055EE-80E1-4498-BF9D-05A2969179CA}" dt="2020-11-03T09:09:26.057" v="1958"/>
          <ac:inkMkLst>
            <pc:docMk/>
            <pc:sldMk cId="333193870" sldId="284"/>
            <ac:inkMk id="118" creationId="{2C0002CE-36BE-43E3-AFDF-94FB4FD8A294}"/>
          </ac:inkMkLst>
        </pc:inkChg>
        <pc:inkChg chg="add mod">
          <ac:chgData name="Danielle" userId="e2554c37-e717-43a0-ba79-1183ca921ccd" providerId="ADAL" clId="{390055EE-80E1-4498-BF9D-05A2969179CA}" dt="2020-11-03T09:09:26.057" v="1958"/>
          <ac:inkMkLst>
            <pc:docMk/>
            <pc:sldMk cId="333193870" sldId="284"/>
            <ac:inkMk id="119" creationId="{AFD4B957-5885-4EE5-AC55-DC13040CFAED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1" creationId="{FD6F67DC-2BD5-4D31-8D00-4BEF0CE592DB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2" creationId="{11CD6436-C765-4551-802E-0439974D982A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3" creationId="{0183096D-775C-4B7B-81DB-5C14A1C0466D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4" creationId="{A1FB484F-A86E-46CE-B1B9-1661CBA09923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5" creationId="{C6FE81DC-FC62-4E7A-AFC1-B55AEB28F795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6" creationId="{C01FA0EA-FB8B-4AF5-B347-261C93BDA899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7" creationId="{8B5C5EA0-5E77-4826-8C0E-A33C4D95962E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8" creationId="{1BE1CFFF-E68E-4C29-947C-41E9F0210F9D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29" creationId="{057A7153-6FFA-441B-8D07-9DFCBF690C8F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30" creationId="{B26A8627-4605-46AA-A77C-40D385004EE5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31" creationId="{D0DBF125-FF00-438E-A955-56F8BF2313BE}"/>
          </ac:inkMkLst>
        </pc:inkChg>
        <pc:inkChg chg="add mod">
          <ac:chgData name="Danielle" userId="e2554c37-e717-43a0-ba79-1183ca921ccd" providerId="ADAL" clId="{390055EE-80E1-4498-BF9D-05A2969179CA}" dt="2020-11-03T09:09:36.251" v="1971"/>
          <ac:inkMkLst>
            <pc:docMk/>
            <pc:sldMk cId="333193870" sldId="284"/>
            <ac:inkMk id="132" creationId="{043EF0A3-B11A-4E67-B6D8-31D4FDC79CD4}"/>
          </ac:inkMkLst>
        </pc:inkChg>
        <pc:inkChg chg="add">
          <ac:chgData name="Danielle" userId="e2554c37-e717-43a0-ba79-1183ca921ccd" providerId="ADAL" clId="{390055EE-80E1-4498-BF9D-05A2969179CA}" dt="2020-11-03T09:09:37.092" v="1972" actId="9405"/>
          <ac:inkMkLst>
            <pc:docMk/>
            <pc:sldMk cId="333193870" sldId="284"/>
            <ac:inkMk id="135" creationId="{9C92E055-5F7A-464F-8E0A-5BCA2DE420CE}"/>
          </ac:inkMkLst>
        </pc:inkChg>
        <pc:inkChg chg="add">
          <ac:chgData name="Danielle" userId="e2554c37-e717-43a0-ba79-1183ca921ccd" providerId="ADAL" clId="{390055EE-80E1-4498-BF9D-05A2969179CA}" dt="2020-11-03T09:09:38.677" v="1973" actId="9405"/>
          <ac:inkMkLst>
            <pc:docMk/>
            <pc:sldMk cId="333193870" sldId="284"/>
            <ac:inkMk id="136" creationId="{97CA6B37-3CB3-4D9E-9BE5-C5BDEB517B77}"/>
          </ac:inkMkLst>
        </pc:inkChg>
        <pc:inkChg chg="add">
          <ac:chgData name="Danielle" userId="e2554c37-e717-43a0-ba79-1183ca921ccd" providerId="ADAL" clId="{390055EE-80E1-4498-BF9D-05A2969179CA}" dt="2020-11-03T09:09:39.083" v="1974" actId="9405"/>
          <ac:inkMkLst>
            <pc:docMk/>
            <pc:sldMk cId="333193870" sldId="284"/>
            <ac:inkMk id="137" creationId="{24AFDBEF-0798-4458-870D-23FFCB960EA4}"/>
          </ac:inkMkLst>
        </pc:inkChg>
        <pc:inkChg chg="add">
          <ac:chgData name="Danielle" userId="e2554c37-e717-43a0-ba79-1183ca921ccd" providerId="ADAL" clId="{390055EE-80E1-4498-BF9D-05A2969179CA}" dt="2020-11-03T09:09:39.767" v="1975" actId="9405"/>
          <ac:inkMkLst>
            <pc:docMk/>
            <pc:sldMk cId="333193870" sldId="284"/>
            <ac:inkMk id="138" creationId="{C4FACFD7-B3F0-42C3-BB87-7F8794387FA1}"/>
          </ac:inkMkLst>
        </pc:inkChg>
        <pc:inkChg chg="add mod">
          <ac:chgData name="Danielle" userId="e2554c37-e717-43a0-ba79-1183ca921ccd" providerId="ADAL" clId="{390055EE-80E1-4498-BF9D-05A2969179CA}" dt="2020-11-03T09:09:48.647" v="1986"/>
          <ac:inkMkLst>
            <pc:docMk/>
            <pc:sldMk cId="333193870" sldId="284"/>
            <ac:inkMk id="139" creationId="{EB003D31-1BE2-46A4-BF04-EE51CF98BC5E}"/>
          </ac:inkMkLst>
        </pc:inkChg>
        <pc:inkChg chg="add mod">
          <ac:chgData name="Danielle" userId="e2554c37-e717-43a0-ba79-1183ca921ccd" providerId="ADAL" clId="{390055EE-80E1-4498-BF9D-05A2969179CA}" dt="2020-11-03T09:09:48.647" v="1986"/>
          <ac:inkMkLst>
            <pc:docMk/>
            <pc:sldMk cId="333193870" sldId="284"/>
            <ac:inkMk id="140" creationId="{26492F3C-2495-4F3A-9A9D-3B1B2D419F25}"/>
          </ac:inkMkLst>
        </pc:inkChg>
        <pc:inkChg chg="add mod">
          <ac:chgData name="Danielle" userId="e2554c37-e717-43a0-ba79-1183ca921ccd" providerId="ADAL" clId="{390055EE-80E1-4498-BF9D-05A2969179CA}" dt="2020-11-03T09:09:48.647" v="1986"/>
          <ac:inkMkLst>
            <pc:docMk/>
            <pc:sldMk cId="333193870" sldId="284"/>
            <ac:inkMk id="141" creationId="{BEA7F844-4E18-4D9B-8EAA-F0C9DCB466F6}"/>
          </ac:inkMkLst>
        </pc:inkChg>
        <pc:inkChg chg="add mod">
          <ac:chgData name="Danielle" userId="e2554c37-e717-43a0-ba79-1183ca921ccd" providerId="ADAL" clId="{390055EE-80E1-4498-BF9D-05A2969179CA}" dt="2020-11-03T09:09:48.647" v="1986"/>
          <ac:inkMkLst>
            <pc:docMk/>
            <pc:sldMk cId="333193870" sldId="284"/>
            <ac:inkMk id="142" creationId="{14DBD303-09F0-491D-B2BC-BE914452602A}"/>
          </ac:inkMkLst>
        </pc:inkChg>
        <pc:inkChg chg="add mod">
          <ac:chgData name="Danielle" userId="e2554c37-e717-43a0-ba79-1183ca921ccd" providerId="ADAL" clId="{390055EE-80E1-4498-BF9D-05A2969179CA}" dt="2020-11-03T09:09:48.647" v="1986"/>
          <ac:inkMkLst>
            <pc:docMk/>
            <pc:sldMk cId="333193870" sldId="284"/>
            <ac:inkMk id="143" creationId="{6EF70A97-E1A4-4067-9B6E-92D7EA159579}"/>
          </ac:inkMkLst>
        </pc:inkChg>
        <pc:inkChg chg="add mod">
          <ac:chgData name="Danielle" userId="e2554c37-e717-43a0-ba79-1183ca921ccd" providerId="ADAL" clId="{390055EE-80E1-4498-BF9D-05A2969179CA}" dt="2020-11-03T09:09:48.647" v="1986"/>
          <ac:inkMkLst>
            <pc:docMk/>
            <pc:sldMk cId="333193870" sldId="284"/>
            <ac:inkMk id="144" creationId="{C53508A9-B644-43A2-92DF-3E14EF2C9811}"/>
          </ac:inkMkLst>
        </pc:inkChg>
        <pc:inkChg chg="add mod">
          <ac:chgData name="Danielle" userId="e2554c37-e717-43a0-ba79-1183ca921ccd" providerId="ADAL" clId="{390055EE-80E1-4498-BF9D-05A2969179CA}" dt="2020-11-03T09:09:50.062" v="1988"/>
          <ac:inkMkLst>
            <pc:docMk/>
            <pc:sldMk cId="333193870" sldId="284"/>
            <ac:inkMk id="145" creationId="{1CA3AA8E-F096-411B-AAA8-980D8740A5A9}"/>
          </ac:inkMkLst>
        </pc:inkChg>
        <pc:inkChg chg="add mod">
          <ac:chgData name="Danielle" userId="e2554c37-e717-43a0-ba79-1183ca921ccd" providerId="ADAL" clId="{390055EE-80E1-4498-BF9D-05A2969179CA}" dt="2020-11-03T09:09:50.062" v="1988"/>
          <ac:inkMkLst>
            <pc:docMk/>
            <pc:sldMk cId="333193870" sldId="284"/>
            <ac:inkMk id="146" creationId="{2CE9C956-FD51-4C24-9FDA-760422C79B02}"/>
          </ac:inkMkLst>
        </pc:inkChg>
        <pc:inkChg chg="add mod">
          <ac:chgData name="Danielle" userId="e2554c37-e717-43a0-ba79-1183ca921ccd" providerId="ADAL" clId="{390055EE-80E1-4498-BF9D-05A2969179CA}" dt="2020-11-03T09:09:50.062" v="1988"/>
          <ac:inkMkLst>
            <pc:docMk/>
            <pc:sldMk cId="333193870" sldId="284"/>
            <ac:inkMk id="147" creationId="{91F13F01-713A-4663-9CA4-4F02D0F0FEAE}"/>
          </ac:inkMkLst>
        </pc:inkChg>
        <pc:inkChg chg="add mod">
          <ac:chgData name="Danielle" userId="e2554c37-e717-43a0-ba79-1183ca921ccd" providerId="ADAL" clId="{390055EE-80E1-4498-BF9D-05A2969179CA}" dt="2020-11-03T09:09:50.062" v="1988"/>
          <ac:inkMkLst>
            <pc:docMk/>
            <pc:sldMk cId="333193870" sldId="284"/>
            <ac:inkMk id="148" creationId="{15F1666E-DAF3-4F04-8AEA-C9FA099A06B2}"/>
          </ac:inkMkLst>
        </pc:inkChg>
        <pc:inkChg chg="add mod">
          <ac:chgData name="Danielle" userId="e2554c37-e717-43a0-ba79-1183ca921ccd" providerId="ADAL" clId="{390055EE-80E1-4498-BF9D-05A2969179CA}" dt="2020-11-03T09:09:50.062" v="1988"/>
          <ac:inkMkLst>
            <pc:docMk/>
            <pc:sldMk cId="333193870" sldId="284"/>
            <ac:inkMk id="151" creationId="{FBF67C59-C826-4152-A6BA-7108CFC1C905}"/>
          </ac:inkMkLst>
        </pc:inkChg>
      </pc:sldChg>
      <pc:sldChg chg="addSp delSp modSp add mod">
        <pc:chgData name="Danielle" userId="e2554c37-e717-43a0-ba79-1183ca921ccd" providerId="ADAL" clId="{390055EE-80E1-4498-BF9D-05A2969179CA}" dt="2020-11-03T09:13:10.612" v="2192"/>
        <pc:sldMkLst>
          <pc:docMk/>
          <pc:sldMk cId="3385720826" sldId="285"/>
        </pc:sldMkLst>
        <pc:grpChg chg="mod">
          <ac:chgData name="Danielle" userId="e2554c37-e717-43a0-ba79-1183ca921ccd" providerId="ADAL" clId="{390055EE-80E1-4498-BF9D-05A2969179CA}" dt="2020-11-03T09:10:04.387" v="2004"/>
          <ac:grpSpMkLst>
            <pc:docMk/>
            <pc:sldMk cId="3385720826" sldId="285"/>
            <ac:grpSpMk id="19" creationId="{D43936F7-5C0B-421D-A501-5009757D8CB8}"/>
          </ac:grpSpMkLst>
        </pc:grpChg>
        <pc:grpChg chg="del mod">
          <ac:chgData name="Danielle" userId="e2554c37-e717-43a0-ba79-1183ca921ccd" providerId="ADAL" clId="{390055EE-80E1-4498-BF9D-05A2969179CA}" dt="2020-11-03T09:10:37.814" v="2066"/>
          <ac:grpSpMkLst>
            <pc:docMk/>
            <pc:sldMk cId="3385720826" sldId="285"/>
            <ac:grpSpMk id="33" creationId="{66EE1B63-36DA-4BD0-9171-30349A821B76}"/>
          </ac:grpSpMkLst>
        </pc:grpChg>
        <pc:grpChg chg="del mod">
          <ac:chgData name="Danielle" userId="e2554c37-e717-43a0-ba79-1183ca921ccd" providerId="ADAL" clId="{390055EE-80E1-4498-BF9D-05A2969179CA}" dt="2020-11-03T09:10:37.817" v="2070"/>
          <ac:grpSpMkLst>
            <pc:docMk/>
            <pc:sldMk cId="3385720826" sldId="285"/>
            <ac:grpSpMk id="34" creationId="{62AB5296-967A-4D62-ADF4-424E37D9278E}"/>
          </ac:grpSpMkLst>
        </pc:grpChg>
        <pc:grpChg chg="del mod">
          <ac:chgData name="Danielle" userId="e2554c37-e717-43a0-ba79-1183ca921ccd" providerId="ADAL" clId="{390055EE-80E1-4498-BF9D-05A2969179CA}" dt="2020-11-03T09:10:37.812" v="2063"/>
          <ac:grpSpMkLst>
            <pc:docMk/>
            <pc:sldMk cId="3385720826" sldId="285"/>
            <ac:grpSpMk id="35" creationId="{0C75A31C-4BAB-46E5-A41B-7D019CB1BD04}"/>
          </ac:grpSpMkLst>
        </pc:grpChg>
        <pc:grpChg chg="del mod">
          <ac:chgData name="Danielle" userId="e2554c37-e717-43a0-ba79-1183ca921ccd" providerId="ADAL" clId="{390055EE-80E1-4498-BF9D-05A2969179CA}" dt="2020-11-03T09:10:35.052" v="2059"/>
          <ac:grpSpMkLst>
            <pc:docMk/>
            <pc:sldMk cId="3385720826" sldId="285"/>
            <ac:grpSpMk id="41" creationId="{F84C12B4-86E9-4A23-9B46-152618E1E8DD}"/>
          </ac:grpSpMkLst>
        </pc:grpChg>
        <pc:grpChg chg="del mod">
          <ac:chgData name="Danielle" userId="e2554c37-e717-43a0-ba79-1183ca921ccd" providerId="ADAL" clId="{390055EE-80E1-4498-BF9D-05A2969179CA}" dt="2020-11-03T09:10:35.049" v="2056"/>
          <ac:grpSpMkLst>
            <pc:docMk/>
            <pc:sldMk cId="3385720826" sldId="285"/>
            <ac:grpSpMk id="42" creationId="{BC27F4D7-09AE-499F-A440-B34B249F7B88}"/>
          </ac:grpSpMkLst>
        </pc:grpChg>
        <pc:grpChg chg="del mod">
          <ac:chgData name="Danielle" userId="e2554c37-e717-43a0-ba79-1183ca921ccd" providerId="ADAL" clId="{390055EE-80E1-4498-BF9D-05A2969179CA}" dt="2020-11-03T09:10:24.604" v="2029"/>
          <ac:grpSpMkLst>
            <pc:docMk/>
            <pc:sldMk cId="3385720826" sldId="285"/>
            <ac:grpSpMk id="45" creationId="{57E62416-22A5-407E-96E9-FFBDB4536AC4}"/>
          </ac:grpSpMkLst>
        </pc:grpChg>
        <pc:grpChg chg="del mod">
          <ac:chgData name="Danielle" userId="e2554c37-e717-43a0-ba79-1183ca921ccd" providerId="ADAL" clId="{390055EE-80E1-4498-BF9D-05A2969179CA}" dt="2020-11-03T09:10:35.048" v="2055"/>
          <ac:grpSpMkLst>
            <pc:docMk/>
            <pc:sldMk cId="3385720826" sldId="285"/>
            <ac:grpSpMk id="47" creationId="{D43B991F-E003-4EBA-88A0-18F8B81BEEAB}"/>
          </ac:grpSpMkLst>
        </pc:grpChg>
        <pc:grpChg chg="del mod">
          <ac:chgData name="Danielle" userId="e2554c37-e717-43a0-ba79-1183ca921ccd" providerId="ADAL" clId="{390055EE-80E1-4498-BF9D-05A2969179CA}" dt="2020-11-03T09:10:37.815" v="2068"/>
          <ac:grpSpMkLst>
            <pc:docMk/>
            <pc:sldMk cId="3385720826" sldId="285"/>
            <ac:grpSpMk id="50" creationId="{65943F01-6255-49CE-9C5E-47E5F57A468E}"/>
          </ac:grpSpMkLst>
        </pc:grpChg>
        <pc:grpChg chg="del mod">
          <ac:chgData name="Danielle" userId="e2554c37-e717-43a0-ba79-1183ca921ccd" providerId="ADAL" clId="{390055EE-80E1-4498-BF9D-05A2969179CA}" dt="2020-11-03T09:10:33.693" v="2050"/>
          <ac:grpSpMkLst>
            <pc:docMk/>
            <pc:sldMk cId="3385720826" sldId="285"/>
            <ac:grpSpMk id="59" creationId="{2D4F01E9-47DA-4BA2-8826-8A19D67EBC00}"/>
          </ac:grpSpMkLst>
        </pc:grpChg>
        <pc:grpChg chg="mod">
          <ac:chgData name="Danielle" userId="e2554c37-e717-43a0-ba79-1183ca921ccd" providerId="ADAL" clId="{390055EE-80E1-4498-BF9D-05A2969179CA}" dt="2020-11-03T09:10:33.693" v="2050"/>
          <ac:grpSpMkLst>
            <pc:docMk/>
            <pc:sldMk cId="3385720826" sldId="285"/>
            <ac:grpSpMk id="68" creationId="{E508506C-351D-4D67-B092-5A081192C7E6}"/>
          </ac:grpSpMkLst>
        </pc:grpChg>
        <pc:grpChg chg="mod">
          <ac:chgData name="Danielle" userId="e2554c37-e717-43a0-ba79-1183ca921ccd" providerId="ADAL" clId="{390055EE-80E1-4498-BF9D-05A2969179CA}" dt="2020-11-03T09:10:45.276" v="2086"/>
          <ac:grpSpMkLst>
            <pc:docMk/>
            <pc:sldMk cId="3385720826" sldId="285"/>
            <ac:grpSpMk id="81" creationId="{9FD3CA01-D6CF-49F7-B1E4-F800135E3E46}"/>
          </ac:grpSpMkLst>
        </pc:grpChg>
        <pc:grpChg chg="mod">
          <ac:chgData name="Danielle" userId="e2554c37-e717-43a0-ba79-1183ca921ccd" providerId="ADAL" clId="{390055EE-80E1-4498-BF9D-05A2969179CA}" dt="2020-11-03T09:10:45.276" v="2086"/>
          <ac:grpSpMkLst>
            <pc:docMk/>
            <pc:sldMk cId="3385720826" sldId="285"/>
            <ac:grpSpMk id="82" creationId="{66380DAC-D969-4C90-8C6F-39D10DFAF6B4}"/>
          </ac:grpSpMkLst>
        </pc:grpChg>
        <pc:grpChg chg="del mod">
          <ac:chgData name="Danielle" userId="e2554c37-e717-43a0-ba79-1183ca921ccd" providerId="ADAL" clId="{390055EE-80E1-4498-BF9D-05A2969179CA}" dt="2020-11-03T09:10:51.726" v="2095"/>
          <ac:grpSpMkLst>
            <pc:docMk/>
            <pc:sldMk cId="3385720826" sldId="285"/>
            <ac:grpSpMk id="86" creationId="{5F6ED004-2FC6-4E80-A5D3-F77EB9501134}"/>
          </ac:grpSpMkLst>
        </pc:grpChg>
        <pc:grpChg chg="del mod">
          <ac:chgData name="Danielle" userId="e2554c37-e717-43a0-ba79-1183ca921ccd" providerId="ADAL" clId="{390055EE-80E1-4498-BF9D-05A2969179CA}" dt="2020-11-03T09:10:53.018" v="2097"/>
          <ac:grpSpMkLst>
            <pc:docMk/>
            <pc:sldMk cId="3385720826" sldId="285"/>
            <ac:grpSpMk id="91" creationId="{26DB5882-9B71-4A15-B425-1E1270493459}"/>
          </ac:grpSpMkLst>
        </pc:grpChg>
        <pc:grpChg chg="mod">
          <ac:chgData name="Danielle" userId="e2554c37-e717-43a0-ba79-1183ca921ccd" providerId="ADAL" clId="{390055EE-80E1-4498-BF9D-05A2969179CA}" dt="2020-11-03T09:10:53.018" v="2097"/>
          <ac:grpSpMkLst>
            <pc:docMk/>
            <pc:sldMk cId="3385720826" sldId="285"/>
            <ac:grpSpMk id="93" creationId="{DD2444BD-B271-4FA7-A512-2535E53A5588}"/>
          </ac:grpSpMkLst>
        </pc:grpChg>
        <pc:grpChg chg="del mod">
          <ac:chgData name="Danielle" userId="e2554c37-e717-43a0-ba79-1183ca921ccd" providerId="ADAL" clId="{390055EE-80E1-4498-BF9D-05A2969179CA}" dt="2020-11-03T09:11:04.075" v="2111"/>
          <ac:grpSpMkLst>
            <pc:docMk/>
            <pc:sldMk cId="3385720826" sldId="285"/>
            <ac:grpSpMk id="100" creationId="{A80870B3-DFFE-46A9-B3EE-6C351A3CAA99}"/>
          </ac:grpSpMkLst>
        </pc:grpChg>
        <pc:grpChg chg="del mod">
          <ac:chgData name="Danielle" userId="e2554c37-e717-43a0-ba79-1183ca921ccd" providerId="ADAL" clId="{390055EE-80E1-4498-BF9D-05A2969179CA}" dt="2020-11-03T09:11:05.305" v="2113"/>
          <ac:grpSpMkLst>
            <pc:docMk/>
            <pc:sldMk cId="3385720826" sldId="285"/>
            <ac:grpSpMk id="107" creationId="{C7D76574-B8AC-4DE2-97E3-7C4DACF03350}"/>
          </ac:grpSpMkLst>
        </pc:grpChg>
        <pc:grpChg chg="mod">
          <ac:chgData name="Danielle" userId="e2554c37-e717-43a0-ba79-1183ca921ccd" providerId="ADAL" clId="{390055EE-80E1-4498-BF9D-05A2969179CA}" dt="2020-11-03T09:11:05.305" v="2113"/>
          <ac:grpSpMkLst>
            <pc:docMk/>
            <pc:sldMk cId="3385720826" sldId="285"/>
            <ac:grpSpMk id="109" creationId="{424063FF-2657-45F4-B43A-9033DDC5DFEB}"/>
          </ac:grpSpMkLst>
        </pc:grpChg>
        <pc:grpChg chg="del mod">
          <ac:chgData name="Danielle" userId="e2554c37-e717-43a0-ba79-1183ca921ccd" providerId="ADAL" clId="{390055EE-80E1-4498-BF9D-05A2969179CA}" dt="2020-11-03T09:11:34.810" v="2117"/>
          <ac:grpSpMkLst>
            <pc:docMk/>
            <pc:sldMk cId="3385720826" sldId="285"/>
            <ac:grpSpMk id="112" creationId="{E02DBBC3-C279-4268-8E3D-BA9235E39651}"/>
          </ac:grpSpMkLst>
        </pc:grpChg>
        <pc:grpChg chg="mod">
          <ac:chgData name="Danielle" userId="e2554c37-e717-43a0-ba79-1183ca921ccd" providerId="ADAL" clId="{390055EE-80E1-4498-BF9D-05A2969179CA}" dt="2020-11-03T09:11:41.609" v="2129"/>
          <ac:grpSpMkLst>
            <pc:docMk/>
            <pc:sldMk cId="3385720826" sldId="285"/>
            <ac:grpSpMk id="124" creationId="{01CC3F63-F65E-4697-A19F-F0FCE1FE6F62}"/>
          </ac:grpSpMkLst>
        </pc:grpChg>
        <pc:grpChg chg="del mod">
          <ac:chgData name="Danielle" userId="e2554c37-e717-43a0-ba79-1183ca921ccd" providerId="ADAL" clId="{390055EE-80E1-4498-BF9D-05A2969179CA}" dt="2020-11-03T09:12:32.656" v="2148"/>
          <ac:grpSpMkLst>
            <pc:docMk/>
            <pc:sldMk cId="3385720826" sldId="285"/>
            <ac:grpSpMk id="128" creationId="{32123C80-8E23-479A-8DD5-1FD0F95A35E2}"/>
          </ac:grpSpMkLst>
        </pc:grpChg>
        <pc:grpChg chg="del mod">
          <ac:chgData name="Danielle" userId="e2554c37-e717-43a0-ba79-1183ca921ccd" providerId="ADAL" clId="{390055EE-80E1-4498-BF9D-05A2969179CA}" dt="2020-11-03T09:12:41.449" v="2169"/>
          <ac:grpSpMkLst>
            <pc:docMk/>
            <pc:sldMk cId="3385720826" sldId="285"/>
            <ac:grpSpMk id="143" creationId="{87821672-9993-4D24-8388-75FC0B23A78E}"/>
          </ac:grpSpMkLst>
        </pc:grpChg>
        <pc:grpChg chg="mod">
          <ac:chgData name="Danielle" userId="e2554c37-e717-43a0-ba79-1183ca921ccd" providerId="ADAL" clId="{390055EE-80E1-4498-BF9D-05A2969179CA}" dt="2020-11-03T09:12:32.656" v="2148"/>
          <ac:grpSpMkLst>
            <pc:docMk/>
            <pc:sldMk cId="3385720826" sldId="285"/>
            <ac:grpSpMk id="144" creationId="{0A20496F-0A1A-474F-821F-7B9A79288944}"/>
          </ac:grpSpMkLst>
        </pc:grpChg>
        <pc:grpChg chg="mod">
          <ac:chgData name="Danielle" userId="e2554c37-e717-43a0-ba79-1183ca921ccd" providerId="ADAL" clId="{390055EE-80E1-4498-BF9D-05A2969179CA}" dt="2020-11-03T09:12:41.449" v="2169"/>
          <ac:grpSpMkLst>
            <pc:docMk/>
            <pc:sldMk cId="3385720826" sldId="285"/>
            <ac:grpSpMk id="165" creationId="{2D0B9906-84DB-49E7-B2F8-2BDC7A1D28A3}"/>
          </ac:grpSpMkLst>
        </pc:grpChg>
        <pc:grpChg chg="mod">
          <ac:chgData name="Danielle" userId="e2554c37-e717-43a0-ba79-1183ca921ccd" providerId="ADAL" clId="{390055EE-80E1-4498-BF9D-05A2969179CA}" dt="2020-11-03T09:12:41.449" v="2169"/>
          <ac:grpSpMkLst>
            <pc:docMk/>
            <pc:sldMk cId="3385720826" sldId="285"/>
            <ac:grpSpMk id="166" creationId="{CD757532-1791-4CE8-AE3D-1CECBDEBCAFD}"/>
          </ac:grpSpMkLst>
        </pc:grpChg>
        <pc:grpChg chg="del mod">
          <ac:chgData name="Danielle" userId="e2554c37-e717-43a0-ba79-1183ca921ccd" providerId="ADAL" clId="{390055EE-80E1-4498-BF9D-05A2969179CA}" dt="2020-11-03T09:12:48.221" v="2177"/>
          <ac:grpSpMkLst>
            <pc:docMk/>
            <pc:sldMk cId="3385720826" sldId="285"/>
            <ac:grpSpMk id="170" creationId="{68639ABE-A331-4EAA-A96A-289C125022B0}"/>
          </ac:grpSpMkLst>
        </pc:grpChg>
        <pc:grpChg chg="mod">
          <ac:chgData name="Danielle" userId="e2554c37-e717-43a0-ba79-1183ca921ccd" providerId="ADAL" clId="{390055EE-80E1-4498-BF9D-05A2969179CA}" dt="2020-11-03T09:12:48.221" v="2177"/>
          <ac:grpSpMkLst>
            <pc:docMk/>
            <pc:sldMk cId="3385720826" sldId="285"/>
            <ac:grpSpMk id="174" creationId="{64D2072D-8E80-45A9-B642-1BF239F35C56}"/>
          </ac:grpSpMkLst>
        </pc:grpChg>
        <pc:grpChg chg="del mod">
          <ac:chgData name="Danielle" userId="e2554c37-e717-43a0-ba79-1183ca921ccd" providerId="ADAL" clId="{390055EE-80E1-4498-BF9D-05A2969179CA}" dt="2020-11-03T09:13:03.918" v="2184"/>
          <ac:grpSpMkLst>
            <pc:docMk/>
            <pc:sldMk cId="3385720826" sldId="285"/>
            <ac:grpSpMk id="179" creationId="{0B52DDD6-B535-4608-B76C-B6DAE07F9D0D}"/>
          </ac:grpSpMkLst>
        </pc:grpChg>
        <pc:grpChg chg="mod">
          <ac:chgData name="Danielle" userId="e2554c37-e717-43a0-ba79-1183ca921ccd" providerId="ADAL" clId="{390055EE-80E1-4498-BF9D-05A2969179CA}" dt="2020-11-03T09:13:10.612" v="2192"/>
          <ac:grpSpMkLst>
            <pc:docMk/>
            <pc:sldMk cId="3385720826" sldId="285"/>
            <ac:grpSpMk id="187" creationId="{25604F8B-FDC8-48F8-9044-8E584C5BF008}"/>
          </ac:grpSpMkLst>
        </pc:grpChg>
        <pc:picChg chg="add mod">
          <ac:chgData name="Danielle" userId="e2554c37-e717-43a0-ba79-1183ca921ccd" providerId="ADAL" clId="{390055EE-80E1-4498-BF9D-05A2969179CA}" dt="2020-11-03T08:51:55.015" v="1319" actId="1036"/>
          <ac:picMkLst>
            <pc:docMk/>
            <pc:sldMk cId="3385720826" sldId="285"/>
            <ac:picMk id="2" creationId="{083793E6-9DAF-403F-A028-995A67794A84}"/>
          </ac:picMkLst>
        </pc:pic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3" creationId="{1B5D7536-A470-4EE2-8AFA-6E36EF772A33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5" creationId="{41C66001-0F93-4173-AFE9-9728C79D75C8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6" creationId="{75FBF050-2172-4AE1-83B6-30BD40D667B2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7" creationId="{C1F0D3EB-B395-4FA7-8CAB-C947598B1314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8" creationId="{F34790CE-FAAA-4A0A-A849-48F586B4AD79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9" creationId="{01031778-07F7-473E-B8BE-D67601325310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0" creationId="{5C8B906D-62D9-45F7-ACBE-F79206F44B33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1" creationId="{DB3E2FAC-D331-4638-9BC1-DC74AAA4F945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2" creationId="{E3596CBF-6A98-4A95-812C-F9AFD7976F9E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3" creationId="{36F1FD8F-9498-4EB0-ADC6-73C9AD42120B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4" creationId="{73EA1A28-45FA-4680-B6D6-961D3CE59A67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5" creationId="{D058F0D3-2B53-4A4C-9CF8-C6D9BC695ADB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6" creationId="{3C090AD7-F173-4AB8-B005-9BE9720F29A6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7" creationId="{8D0A6347-4A53-42D1-B7EE-76F4833B6827}"/>
          </ac:inkMkLst>
        </pc:inkChg>
        <pc:inkChg chg="add mod">
          <ac:chgData name="Danielle" userId="e2554c37-e717-43a0-ba79-1183ca921ccd" providerId="ADAL" clId="{390055EE-80E1-4498-BF9D-05A2969179CA}" dt="2020-11-03T09:10:04.387" v="2004"/>
          <ac:inkMkLst>
            <pc:docMk/>
            <pc:sldMk cId="3385720826" sldId="285"/>
            <ac:inkMk id="18" creationId="{EEAA54B1-A4E3-402E-ACB4-34538EEB3D91}"/>
          </ac:inkMkLst>
        </pc:inkChg>
        <pc:inkChg chg="add del mod">
          <ac:chgData name="Danielle" userId="e2554c37-e717-43a0-ba79-1183ca921ccd" providerId="ADAL" clId="{390055EE-80E1-4498-BF9D-05A2969179CA}" dt="2020-11-03T09:10:37.818" v="2071"/>
          <ac:inkMkLst>
            <pc:docMk/>
            <pc:sldMk cId="3385720826" sldId="285"/>
            <ac:inkMk id="20" creationId="{C1FB20D2-2AB1-4BE3-8FD1-6C20DB47366D}"/>
          </ac:inkMkLst>
        </pc:inkChg>
        <pc:inkChg chg="add del mod">
          <ac:chgData name="Danielle" userId="e2554c37-e717-43a0-ba79-1183ca921ccd" providerId="ADAL" clId="{390055EE-80E1-4498-BF9D-05A2969179CA}" dt="2020-11-03T09:10:37.812" v="2063"/>
          <ac:inkMkLst>
            <pc:docMk/>
            <pc:sldMk cId="3385720826" sldId="285"/>
            <ac:inkMk id="21" creationId="{A0CE68FC-5C7F-4E25-A12F-DF5CDB64F4F8}"/>
          </ac:inkMkLst>
        </pc:inkChg>
        <pc:inkChg chg="add del mod">
          <ac:chgData name="Danielle" userId="e2554c37-e717-43a0-ba79-1183ca921ccd" providerId="ADAL" clId="{390055EE-80E1-4498-BF9D-05A2969179CA}" dt="2020-11-03T09:10:37.808" v="2061"/>
          <ac:inkMkLst>
            <pc:docMk/>
            <pc:sldMk cId="3385720826" sldId="285"/>
            <ac:inkMk id="22" creationId="{FD6C9BC7-4C89-4779-AD07-2D610944D55F}"/>
          </ac:inkMkLst>
        </pc:inkChg>
        <pc:inkChg chg="add del mod">
          <ac:chgData name="Danielle" userId="e2554c37-e717-43a0-ba79-1183ca921ccd" providerId="ADAL" clId="{390055EE-80E1-4498-BF9D-05A2969179CA}" dt="2020-11-03T09:10:37.816" v="2069"/>
          <ac:inkMkLst>
            <pc:docMk/>
            <pc:sldMk cId="3385720826" sldId="285"/>
            <ac:inkMk id="23" creationId="{D7170068-637C-45BF-A77A-571556E3D9B3}"/>
          </ac:inkMkLst>
        </pc:inkChg>
        <pc:inkChg chg="add del mod">
          <ac:chgData name="Danielle" userId="e2554c37-e717-43a0-ba79-1183ca921ccd" providerId="ADAL" clId="{390055EE-80E1-4498-BF9D-05A2969179CA}" dt="2020-11-03T09:10:37.817" v="2070"/>
          <ac:inkMkLst>
            <pc:docMk/>
            <pc:sldMk cId="3385720826" sldId="285"/>
            <ac:inkMk id="24" creationId="{7A2CA48B-0558-4D0F-8C60-E635AA15A4FB}"/>
          </ac:inkMkLst>
        </pc:inkChg>
        <pc:inkChg chg="add del mod">
          <ac:chgData name="Danielle" userId="e2554c37-e717-43a0-ba79-1183ca921ccd" providerId="ADAL" clId="{390055EE-80E1-4498-BF9D-05A2969179CA}" dt="2020-11-03T09:10:37.814" v="2065"/>
          <ac:inkMkLst>
            <pc:docMk/>
            <pc:sldMk cId="3385720826" sldId="285"/>
            <ac:inkMk id="25" creationId="{FBE161C5-7FBC-4E9F-9A7E-BAF462E02AC8}"/>
          </ac:inkMkLst>
        </pc:inkChg>
        <pc:inkChg chg="add del mod">
          <ac:chgData name="Danielle" userId="e2554c37-e717-43a0-ba79-1183ca921ccd" providerId="ADAL" clId="{390055EE-80E1-4498-BF9D-05A2969179CA}" dt="2020-11-03T09:10:37.810" v="2062"/>
          <ac:inkMkLst>
            <pc:docMk/>
            <pc:sldMk cId="3385720826" sldId="285"/>
            <ac:inkMk id="26" creationId="{08826CBD-91D4-424E-B3DA-E40B42F9DCB9}"/>
          </ac:inkMkLst>
        </pc:inkChg>
        <pc:inkChg chg="add del mod">
          <ac:chgData name="Danielle" userId="e2554c37-e717-43a0-ba79-1183ca921ccd" providerId="ADAL" clId="{390055EE-80E1-4498-BF9D-05A2969179CA}" dt="2020-11-03T09:10:37.819" v="2072"/>
          <ac:inkMkLst>
            <pc:docMk/>
            <pc:sldMk cId="3385720826" sldId="285"/>
            <ac:inkMk id="27" creationId="{CAA95902-3612-461F-8C80-C19B1475E8F6}"/>
          </ac:inkMkLst>
        </pc:inkChg>
        <pc:inkChg chg="add del mod">
          <ac:chgData name="Danielle" userId="e2554c37-e717-43a0-ba79-1183ca921ccd" providerId="ADAL" clId="{390055EE-80E1-4498-BF9D-05A2969179CA}" dt="2020-11-03T09:10:35.044" v="2052"/>
          <ac:inkMkLst>
            <pc:docMk/>
            <pc:sldMk cId="3385720826" sldId="285"/>
            <ac:inkMk id="28" creationId="{12805DFD-28EA-4ED6-821D-796E6B1753C5}"/>
          </ac:inkMkLst>
        </pc:inkChg>
        <pc:inkChg chg="add del mod">
          <ac:chgData name="Danielle" userId="e2554c37-e717-43a0-ba79-1183ca921ccd" providerId="ADAL" clId="{390055EE-80E1-4498-BF9D-05A2969179CA}" dt="2020-11-03T09:10:35.047" v="2054"/>
          <ac:inkMkLst>
            <pc:docMk/>
            <pc:sldMk cId="3385720826" sldId="285"/>
            <ac:inkMk id="29" creationId="{80B1D94E-B977-42C6-8B0C-1A23C147E11A}"/>
          </ac:inkMkLst>
        </pc:inkChg>
        <pc:inkChg chg="add del mod">
          <ac:chgData name="Danielle" userId="e2554c37-e717-43a0-ba79-1183ca921ccd" providerId="ADAL" clId="{390055EE-80E1-4498-BF9D-05A2969179CA}" dt="2020-11-03T09:10:37.814" v="2066"/>
          <ac:inkMkLst>
            <pc:docMk/>
            <pc:sldMk cId="3385720826" sldId="285"/>
            <ac:inkMk id="30" creationId="{17043796-D49B-4738-A73E-AF0DC7E33448}"/>
          </ac:inkMkLst>
        </pc:inkChg>
        <pc:inkChg chg="add del mod">
          <ac:chgData name="Danielle" userId="e2554c37-e717-43a0-ba79-1183ca921ccd" providerId="ADAL" clId="{390055EE-80E1-4498-BF9D-05A2969179CA}" dt="2020-11-03T09:10:37.814" v="2067"/>
          <ac:inkMkLst>
            <pc:docMk/>
            <pc:sldMk cId="3385720826" sldId="285"/>
            <ac:inkMk id="31" creationId="{81E15362-2EA6-418A-A144-D2733C39C722}"/>
          </ac:inkMkLst>
        </pc:inkChg>
        <pc:inkChg chg="add del">
          <ac:chgData name="Danielle" userId="e2554c37-e717-43a0-ba79-1183ca921ccd" providerId="ADAL" clId="{390055EE-80E1-4498-BF9D-05A2969179CA}" dt="2020-11-03T09:10:37.813" v="2064"/>
          <ac:inkMkLst>
            <pc:docMk/>
            <pc:sldMk cId="3385720826" sldId="285"/>
            <ac:inkMk id="32" creationId="{AF2B82EF-149F-411B-87AA-D7F432503259}"/>
          </ac:inkMkLst>
        </pc:inkChg>
        <pc:inkChg chg="add del mod">
          <ac:chgData name="Danielle" userId="e2554c37-e717-43a0-ba79-1183ca921ccd" providerId="ADAL" clId="{390055EE-80E1-4498-BF9D-05A2969179CA}" dt="2020-11-03T09:10:35.051" v="2058"/>
          <ac:inkMkLst>
            <pc:docMk/>
            <pc:sldMk cId="3385720826" sldId="285"/>
            <ac:inkMk id="36" creationId="{B22C7306-C256-4DEF-AAC4-DA880703E4A1}"/>
          </ac:inkMkLst>
        </pc:inkChg>
        <pc:inkChg chg="add del mod">
          <ac:chgData name="Danielle" userId="e2554c37-e717-43a0-ba79-1183ca921ccd" providerId="ADAL" clId="{390055EE-80E1-4498-BF9D-05A2969179CA}" dt="2020-11-03T09:10:35.049" v="2056"/>
          <ac:inkMkLst>
            <pc:docMk/>
            <pc:sldMk cId="3385720826" sldId="285"/>
            <ac:inkMk id="37" creationId="{6CB79977-989E-409F-A4B6-2CA442C82945}"/>
          </ac:inkMkLst>
        </pc:inkChg>
        <pc:inkChg chg="add del mod">
          <ac:chgData name="Danielle" userId="e2554c37-e717-43a0-ba79-1183ca921ccd" providerId="ADAL" clId="{390055EE-80E1-4498-BF9D-05A2969179CA}" dt="2020-11-03T09:10:35.053" v="2060"/>
          <ac:inkMkLst>
            <pc:docMk/>
            <pc:sldMk cId="3385720826" sldId="285"/>
            <ac:inkMk id="38" creationId="{D98EED1D-D0A8-4E40-859B-88776E9C810A}"/>
          </ac:inkMkLst>
        </pc:inkChg>
        <pc:inkChg chg="add del mod">
          <ac:chgData name="Danielle" userId="e2554c37-e717-43a0-ba79-1183ca921ccd" providerId="ADAL" clId="{390055EE-80E1-4498-BF9D-05A2969179CA}" dt="2020-11-03T09:10:35.052" v="2059"/>
          <ac:inkMkLst>
            <pc:docMk/>
            <pc:sldMk cId="3385720826" sldId="285"/>
            <ac:inkMk id="39" creationId="{B0816E7D-EC86-40A7-9881-849F019DF332}"/>
          </ac:inkMkLst>
        </pc:inkChg>
        <pc:inkChg chg="add del mod">
          <ac:chgData name="Danielle" userId="e2554c37-e717-43a0-ba79-1183ca921ccd" providerId="ADAL" clId="{390055EE-80E1-4498-BF9D-05A2969179CA}" dt="2020-11-03T09:10:34.015" v="2051"/>
          <ac:inkMkLst>
            <pc:docMk/>
            <pc:sldMk cId="3385720826" sldId="285"/>
            <ac:inkMk id="40" creationId="{B9D46E35-A979-458C-9BDB-9CC1C689BC9E}"/>
          </ac:inkMkLst>
        </pc:inkChg>
        <pc:inkChg chg="add del mod">
          <ac:chgData name="Danielle" userId="e2554c37-e717-43a0-ba79-1183ca921ccd" providerId="ADAL" clId="{390055EE-80E1-4498-BF9D-05A2969179CA}" dt="2020-11-03T09:10:35.048" v="2055"/>
          <ac:inkMkLst>
            <pc:docMk/>
            <pc:sldMk cId="3385720826" sldId="285"/>
            <ac:inkMk id="43" creationId="{19888C6A-C987-4C9F-A2D8-5BEDC834EF28}"/>
          </ac:inkMkLst>
        </pc:inkChg>
        <pc:inkChg chg="add del mod">
          <ac:chgData name="Danielle" userId="e2554c37-e717-43a0-ba79-1183ca921ccd" providerId="ADAL" clId="{390055EE-80E1-4498-BF9D-05A2969179CA}" dt="2020-11-03T09:10:35.045" v="2053"/>
          <ac:inkMkLst>
            <pc:docMk/>
            <pc:sldMk cId="3385720826" sldId="285"/>
            <ac:inkMk id="44" creationId="{D7E543C0-B1D0-42A9-96A4-158CE9785A96}"/>
          </ac:inkMkLst>
        </pc:inkChg>
        <pc:inkChg chg="add del mod">
          <ac:chgData name="Danielle" userId="e2554c37-e717-43a0-ba79-1183ca921ccd" providerId="ADAL" clId="{390055EE-80E1-4498-BF9D-05A2969179CA}" dt="2020-11-03T09:10:35.050" v="2057"/>
          <ac:inkMkLst>
            <pc:docMk/>
            <pc:sldMk cId="3385720826" sldId="285"/>
            <ac:inkMk id="46" creationId="{D4AB09A7-000A-48B9-8C72-61A600A90E89}"/>
          </ac:inkMkLst>
        </pc:inkChg>
        <pc:inkChg chg="add del mod">
          <ac:chgData name="Danielle" userId="e2554c37-e717-43a0-ba79-1183ca921ccd" providerId="ADAL" clId="{390055EE-80E1-4498-BF9D-05A2969179CA}" dt="2020-11-03T09:10:37.815" v="2068"/>
          <ac:inkMkLst>
            <pc:docMk/>
            <pc:sldMk cId="3385720826" sldId="285"/>
            <ac:inkMk id="48" creationId="{D3DBCD12-2FCE-4E59-A759-4C1DFD9B9C86}"/>
          </ac:inkMkLst>
        </pc:inkChg>
        <pc:inkChg chg="add del mod">
          <ac:chgData name="Danielle" userId="e2554c37-e717-43a0-ba79-1183ca921ccd" providerId="ADAL" clId="{390055EE-80E1-4498-BF9D-05A2969179CA}" dt="2020-11-03T09:10:37.820" v="2073"/>
          <ac:inkMkLst>
            <pc:docMk/>
            <pc:sldMk cId="3385720826" sldId="285"/>
            <ac:inkMk id="49" creationId="{EE4D873C-1F50-428C-A582-FB35E48FC006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51" creationId="{5BAF5320-CD17-4DE7-B5F0-11A0F71C44FA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52" creationId="{44504D16-527A-4DA0-8E94-FECDE6D6FBEB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53" creationId="{F63871C4-7308-480C-8F44-28E5F0BCA400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54" creationId="{62D3DEF2-778C-476C-8081-88344EC6D56A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55" creationId="{A1F0910A-94E6-4017-AA6F-ADA27EF33FA8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56" creationId="{E85DD557-60BB-4CA8-8534-951913CED28D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57" creationId="{50A25544-F996-4B53-B284-CEA7C0F50C80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58" creationId="{28303AEC-7DD7-430A-861D-1340859C92F3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60" creationId="{E2767BAA-55B6-4AF1-AFB9-F1282E40622B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61" creationId="{3EAD512B-915E-4127-98F9-B6C394A1EC05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62" creationId="{618EABA6-7378-400A-A562-C87034DEA986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63" creationId="{EC9E0F13-CD92-4790-B9B1-EE91CE3CB4DE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64" creationId="{7BC162EF-95DC-4C0D-9193-E2B6DB3ADA9B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65" creationId="{F958ADED-829E-4842-B544-CF7F32F0FDE8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66" creationId="{A8B9D8D5-D566-4A61-BDE3-147D364F12F4}"/>
          </ac:inkMkLst>
        </pc:inkChg>
        <pc:inkChg chg="add mod">
          <ac:chgData name="Danielle" userId="e2554c37-e717-43a0-ba79-1183ca921ccd" providerId="ADAL" clId="{390055EE-80E1-4498-BF9D-05A2969179CA}" dt="2020-11-03T09:10:33.693" v="2050"/>
          <ac:inkMkLst>
            <pc:docMk/>
            <pc:sldMk cId="3385720826" sldId="285"/>
            <ac:inkMk id="67" creationId="{CB9EEC1A-9B18-4370-9850-480E718F3749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69" creationId="{877DE914-7284-4A13-A707-FDCE3E1F1EDD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0" creationId="{61E2C152-3D32-4168-BC57-DA0867495A15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1" creationId="{A6922A5E-C527-4F92-918D-E5B98254FC7B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2" creationId="{56BC9698-40D6-47A4-82B5-44C712213F8C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3" creationId="{E6432A1C-248E-4B6C-8FCA-366B63295C62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4" creationId="{59843FCE-F1CD-4A7B-88B1-B0A8878634BF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5" creationId="{9BDD2D0E-5A53-4003-BB9C-30E93E95BB62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6" creationId="{E54870F6-82AB-483B-B769-EDB8BAFCAE2E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7" creationId="{A002D8AB-D2B2-4E98-9470-A04EB31419E4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8" creationId="{4BE5BB7B-B95D-45A9-9C0A-4102C2855509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79" creationId="{DD48C824-C10C-4564-8E8A-51AA8080AF0B}"/>
          </ac:inkMkLst>
        </pc:inkChg>
        <pc:inkChg chg="add mod">
          <ac:chgData name="Danielle" userId="e2554c37-e717-43a0-ba79-1183ca921ccd" providerId="ADAL" clId="{390055EE-80E1-4498-BF9D-05A2969179CA}" dt="2020-11-03T09:10:45.276" v="2086"/>
          <ac:inkMkLst>
            <pc:docMk/>
            <pc:sldMk cId="3385720826" sldId="285"/>
            <ac:inkMk id="80" creationId="{C6F445B6-132B-44E4-BE3B-9CEE223A6F70}"/>
          </ac:inkMkLst>
        </pc:inkChg>
        <pc:inkChg chg="add mod">
          <ac:chgData name="Danielle" userId="e2554c37-e717-43a0-ba79-1183ca921ccd" providerId="ADAL" clId="{390055EE-80E1-4498-BF9D-05A2969179CA}" dt="2020-11-03T09:10:53.018" v="2097"/>
          <ac:inkMkLst>
            <pc:docMk/>
            <pc:sldMk cId="3385720826" sldId="285"/>
            <ac:inkMk id="83" creationId="{5A4DA8F2-DACA-46B9-9A4B-96218298D40D}"/>
          </ac:inkMkLst>
        </pc:inkChg>
        <pc:inkChg chg="add mod">
          <ac:chgData name="Danielle" userId="e2554c37-e717-43a0-ba79-1183ca921ccd" providerId="ADAL" clId="{390055EE-80E1-4498-BF9D-05A2969179CA}" dt="2020-11-03T09:10:53.018" v="2097"/>
          <ac:inkMkLst>
            <pc:docMk/>
            <pc:sldMk cId="3385720826" sldId="285"/>
            <ac:inkMk id="84" creationId="{98AB49D7-E963-4DB2-8650-221029ADB55C}"/>
          </ac:inkMkLst>
        </pc:inkChg>
        <pc:inkChg chg="add mod">
          <ac:chgData name="Danielle" userId="e2554c37-e717-43a0-ba79-1183ca921ccd" providerId="ADAL" clId="{390055EE-80E1-4498-BF9D-05A2969179CA}" dt="2020-11-03T09:10:53.018" v="2097"/>
          <ac:inkMkLst>
            <pc:docMk/>
            <pc:sldMk cId="3385720826" sldId="285"/>
            <ac:inkMk id="85" creationId="{9EFB22D7-10B8-4F41-8871-D2BF553EEB59}"/>
          </ac:inkMkLst>
        </pc:inkChg>
        <pc:inkChg chg="add mod">
          <ac:chgData name="Danielle" userId="e2554c37-e717-43a0-ba79-1183ca921ccd" providerId="ADAL" clId="{390055EE-80E1-4498-BF9D-05A2969179CA}" dt="2020-11-03T09:10:53.018" v="2097"/>
          <ac:inkMkLst>
            <pc:docMk/>
            <pc:sldMk cId="3385720826" sldId="285"/>
            <ac:inkMk id="87" creationId="{699BFC96-A8C6-4BA8-A208-B83D96C4E213}"/>
          </ac:inkMkLst>
        </pc:inkChg>
        <pc:inkChg chg="add mod">
          <ac:chgData name="Danielle" userId="e2554c37-e717-43a0-ba79-1183ca921ccd" providerId="ADAL" clId="{390055EE-80E1-4498-BF9D-05A2969179CA}" dt="2020-11-03T09:10:53.018" v="2097"/>
          <ac:inkMkLst>
            <pc:docMk/>
            <pc:sldMk cId="3385720826" sldId="285"/>
            <ac:inkMk id="88" creationId="{03BBAD5B-EE60-4FA7-94C5-6FB67845C994}"/>
          </ac:inkMkLst>
        </pc:inkChg>
        <pc:inkChg chg="add mod">
          <ac:chgData name="Danielle" userId="e2554c37-e717-43a0-ba79-1183ca921ccd" providerId="ADAL" clId="{390055EE-80E1-4498-BF9D-05A2969179CA}" dt="2020-11-03T09:10:53.018" v="2097"/>
          <ac:inkMkLst>
            <pc:docMk/>
            <pc:sldMk cId="3385720826" sldId="285"/>
            <ac:inkMk id="89" creationId="{311EBE7F-B7D9-4277-81B6-3B3D62513B7A}"/>
          </ac:inkMkLst>
        </pc:inkChg>
        <pc:inkChg chg="add mod">
          <ac:chgData name="Danielle" userId="e2554c37-e717-43a0-ba79-1183ca921ccd" providerId="ADAL" clId="{390055EE-80E1-4498-BF9D-05A2969179CA}" dt="2020-11-03T09:10:53.018" v="2097"/>
          <ac:inkMkLst>
            <pc:docMk/>
            <pc:sldMk cId="3385720826" sldId="285"/>
            <ac:inkMk id="90" creationId="{85490551-7177-4FDC-88BA-8B0505EB8060}"/>
          </ac:inkMkLst>
        </pc:inkChg>
        <pc:inkChg chg="add mod">
          <ac:chgData name="Danielle" userId="e2554c37-e717-43a0-ba79-1183ca921ccd" providerId="ADAL" clId="{390055EE-80E1-4498-BF9D-05A2969179CA}" dt="2020-11-03T09:10:53.018" v="2097"/>
          <ac:inkMkLst>
            <pc:docMk/>
            <pc:sldMk cId="3385720826" sldId="285"/>
            <ac:inkMk id="92" creationId="{E61B7155-EF5B-4E81-AEFC-44EDC053510A}"/>
          </ac:inkMkLst>
        </pc:inkChg>
        <pc:inkChg chg="add">
          <ac:chgData name="Danielle" userId="e2554c37-e717-43a0-ba79-1183ca921ccd" providerId="ADAL" clId="{390055EE-80E1-4498-BF9D-05A2969179CA}" dt="2020-11-03T09:10:55.104" v="2098" actId="9405"/>
          <ac:inkMkLst>
            <pc:docMk/>
            <pc:sldMk cId="3385720826" sldId="285"/>
            <ac:inkMk id="94" creationId="{56BBCEC5-D832-437A-838C-872860015E2B}"/>
          </ac:inkMkLst>
        </pc:inkChg>
        <pc:inkChg chg="add">
          <ac:chgData name="Danielle" userId="e2554c37-e717-43a0-ba79-1183ca921ccd" providerId="ADAL" clId="{390055EE-80E1-4498-BF9D-05A2969179CA}" dt="2020-11-03T09:10:56.870" v="2099" actId="9405"/>
          <ac:inkMkLst>
            <pc:docMk/>
            <pc:sldMk cId="3385720826" sldId="285"/>
            <ac:inkMk id="95" creationId="{85CA8BA4-5F92-41BE-8F26-5EAB78D02B19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96" creationId="{CF944DFD-4EC6-463C-8173-FDDDB0AEF7F6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97" creationId="{273997B0-32E2-47E3-BF3A-EEB6F0302268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98" creationId="{5F57925B-B4C4-4073-B24A-E56ABE5F08C6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99" creationId="{8E59FA3B-D80A-4FDC-A672-9FBF19BD4369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101" creationId="{986A519A-B079-484C-B4F0-3A57E8A55C6A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102" creationId="{8B8F83A5-E5DD-41B5-9B1B-BAF2BD5EE34F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103" creationId="{E8B45942-231E-4E73-93EC-C6EE5AA3AB45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104" creationId="{4EE5CDBB-3143-4B30-8A47-9A06D3250BA0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105" creationId="{1246D788-6D93-4548-BD41-81877B2D0539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106" creationId="{9EE2BA8F-4B02-465F-82A3-6A9C13899005}"/>
          </ac:inkMkLst>
        </pc:inkChg>
        <pc:inkChg chg="add mod">
          <ac:chgData name="Danielle" userId="e2554c37-e717-43a0-ba79-1183ca921ccd" providerId="ADAL" clId="{390055EE-80E1-4498-BF9D-05A2969179CA}" dt="2020-11-03T09:11:05.305" v="2113"/>
          <ac:inkMkLst>
            <pc:docMk/>
            <pc:sldMk cId="3385720826" sldId="285"/>
            <ac:inkMk id="108" creationId="{8F9B40C4-252C-44D6-82D5-F471375D4B5F}"/>
          </ac:inkMkLst>
        </pc:inkChg>
        <pc:inkChg chg="add mod">
          <ac:chgData name="Danielle" userId="e2554c37-e717-43a0-ba79-1183ca921ccd" providerId="ADAL" clId="{390055EE-80E1-4498-BF9D-05A2969179CA}" dt="2020-11-03T09:11:34.810" v="2117"/>
          <ac:inkMkLst>
            <pc:docMk/>
            <pc:sldMk cId="3385720826" sldId="285"/>
            <ac:inkMk id="110" creationId="{C9CF7736-E1EF-4B55-B33F-0A2329377AC5}"/>
          </ac:inkMkLst>
        </pc:inkChg>
        <pc:inkChg chg="add del mod">
          <ac:chgData name="Danielle" userId="e2554c37-e717-43a0-ba79-1183ca921ccd" providerId="ADAL" clId="{390055EE-80E1-4498-BF9D-05A2969179CA}" dt="2020-11-03T09:11:34.810" v="2117"/>
          <ac:inkMkLst>
            <pc:docMk/>
            <pc:sldMk cId="3385720826" sldId="285"/>
            <ac:inkMk id="111" creationId="{4BB6C3A8-827C-4C2D-8E27-F881AB554649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13" creationId="{F29CE2B7-E19C-41C8-8D67-2C3F52DBC742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14" creationId="{5D9D308E-DB74-4D0B-B067-868E28694AC1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15" creationId="{EE7AE8EC-6147-471E-AB11-443F88A04299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16" creationId="{4B8153B5-EB01-4AAA-A62D-28DC2090517C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17" creationId="{EDB42C78-F7AC-4DAA-A5F0-CF75FC14D675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18" creationId="{9AE71176-6D0E-4A1E-A311-39A134A43DCF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19" creationId="{B852C82A-8FBF-4008-8F2E-B2BE5119AD5B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20" creationId="{1D934FAE-7431-4D9D-9F8A-C8A688D17995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21" creationId="{693818F2-2DB8-4FCD-9656-09CEB61E4A93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22" creationId="{B26C695F-0EDA-4B34-B324-CA85FD24666D}"/>
          </ac:inkMkLst>
        </pc:inkChg>
        <pc:inkChg chg="add mod">
          <ac:chgData name="Danielle" userId="e2554c37-e717-43a0-ba79-1183ca921ccd" providerId="ADAL" clId="{390055EE-80E1-4498-BF9D-05A2969179CA}" dt="2020-11-03T09:11:41.609" v="2129"/>
          <ac:inkMkLst>
            <pc:docMk/>
            <pc:sldMk cId="3385720826" sldId="285"/>
            <ac:inkMk id="123" creationId="{1ACE323E-DB64-405B-82B6-780489C1C9A2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25" creationId="{F5867805-59A3-4ED5-97CF-875330EADD6B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26" creationId="{7B4B4FD6-C7D0-49D5-9061-C56B7F50A8AA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27" creationId="{ABB265D2-1024-433D-94B7-CA9311BF8979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29" creationId="{0A5BAD69-2203-4209-BA94-D4C3AEC1CBA3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0" creationId="{CA1DE75B-83D7-4016-9A65-3C91D5102241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1" creationId="{C8D528E7-1B45-43F5-B982-C479F6D95F6B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2" creationId="{77E496AE-D4EE-4079-8741-13782268CB17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3" creationId="{92A0956C-BA1A-4A54-A07C-4BF60B3DE63E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4" creationId="{4EBDFD57-B51D-4C27-AEB0-104AD1C3ECA3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5" creationId="{87445350-A484-484A-A830-484F3B0FFF97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6" creationId="{9D5177AD-3DFC-463B-BAF7-B2C75E9B081D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7" creationId="{6477DC9F-ED59-4963-AE6B-73D7B9AC4FD5}"/>
          </ac:inkMkLst>
        </pc:inkChg>
        <pc:inkChg chg="add mod">
          <ac:chgData name="Danielle" userId="e2554c37-e717-43a0-ba79-1183ca921ccd" providerId="ADAL" clId="{390055EE-80E1-4498-BF9D-05A2969179CA}" dt="2020-11-03T09:12:32.656" v="2148"/>
          <ac:inkMkLst>
            <pc:docMk/>
            <pc:sldMk cId="3385720826" sldId="285"/>
            <ac:inkMk id="138" creationId="{348E45C2-27C0-468A-9DC0-48D1F2A8A0DF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39" creationId="{1219E09B-15F5-49DB-B11D-7E59A1DA17C8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40" creationId="{D22930D0-9697-45D9-BA0E-013CF82C329D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41" creationId="{75BE0775-F516-419B-A065-9C4052675057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42" creationId="{BC488B70-B6CE-4A5C-BC3B-B7CE44FA2EF6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45" creationId="{81A74230-66AB-43EB-8797-DAB49274CE80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46" creationId="{4421D3F4-D2AF-4D0B-ABAA-F9314CF813B7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47" creationId="{FD1062E2-301A-4DC2-BA0E-270A25282415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48" creationId="{809EAD9C-6438-4ECB-9127-C5B6700CFF47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49" creationId="{3DC3C3FB-37A8-4C42-9D1A-E2AEE04EFC91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0" creationId="{72F7428D-DA97-469E-9B32-48306DC7BD54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1" creationId="{D8528CE3-41EB-4E1F-BE80-A88B45C8E75B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2" creationId="{B53CDC8D-D3BB-4041-ADEE-5D1DF0D32A2B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3" creationId="{96C0C6CD-DBDB-4D25-A6AD-BD9B00996BB0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4" creationId="{E96E3C86-E244-407C-8465-FE5065D821D8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5" creationId="{88EB47D7-26D9-48D1-A380-3B735EFBAA8A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6" creationId="{C5F8F2BA-C1E7-4644-94DE-B050F07072A0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7" creationId="{131A37D0-0F0D-496C-844F-FC74426476B3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8" creationId="{2C0D9DC7-70A7-4DEF-9C98-0305A0DCAD64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59" creationId="{3DA0C426-F817-4B00-9EF9-47133DDA8885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60" creationId="{C87DD738-EABD-44D7-87CB-D19AC25F5991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61" creationId="{479D4B61-E81A-491E-A05F-0AFC1AEC9FF9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62" creationId="{EB638F0D-4C6C-4252-996C-33CDC9AB6221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63" creationId="{7C682CD5-44F9-4FBB-A3B9-E27F2DD44C87}"/>
          </ac:inkMkLst>
        </pc:inkChg>
        <pc:inkChg chg="add mod">
          <ac:chgData name="Danielle" userId="e2554c37-e717-43a0-ba79-1183ca921ccd" providerId="ADAL" clId="{390055EE-80E1-4498-BF9D-05A2969179CA}" dt="2020-11-03T09:12:41.449" v="2169"/>
          <ac:inkMkLst>
            <pc:docMk/>
            <pc:sldMk cId="3385720826" sldId="285"/>
            <ac:inkMk id="164" creationId="{D1C6F8D0-E3BA-4F09-AE3E-26147E1F25C4}"/>
          </ac:inkMkLst>
        </pc:inkChg>
        <pc:inkChg chg="add mod">
          <ac:chgData name="Danielle" userId="e2554c37-e717-43a0-ba79-1183ca921ccd" providerId="ADAL" clId="{390055EE-80E1-4498-BF9D-05A2969179CA}" dt="2020-11-03T09:12:48.221" v="2177"/>
          <ac:inkMkLst>
            <pc:docMk/>
            <pc:sldMk cId="3385720826" sldId="285"/>
            <ac:inkMk id="167" creationId="{9C75E354-33F8-4598-952E-31B35C59E5D8}"/>
          </ac:inkMkLst>
        </pc:inkChg>
        <pc:inkChg chg="add mod">
          <ac:chgData name="Danielle" userId="e2554c37-e717-43a0-ba79-1183ca921ccd" providerId="ADAL" clId="{390055EE-80E1-4498-BF9D-05A2969179CA}" dt="2020-11-03T09:12:48.221" v="2177"/>
          <ac:inkMkLst>
            <pc:docMk/>
            <pc:sldMk cId="3385720826" sldId="285"/>
            <ac:inkMk id="168" creationId="{822D95E3-25FC-4F1E-AD0E-C74AE77E7D01}"/>
          </ac:inkMkLst>
        </pc:inkChg>
        <pc:inkChg chg="add mod">
          <ac:chgData name="Danielle" userId="e2554c37-e717-43a0-ba79-1183ca921ccd" providerId="ADAL" clId="{390055EE-80E1-4498-BF9D-05A2969179CA}" dt="2020-11-03T09:12:48.221" v="2177"/>
          <ac:inkMkLst>
            <pc:docMk/>
            <pc:sldMk cId="3385720826" sldId="285"/>
            <ac:inkMk id="169" creationId="{9521D9B2-AB23-44B4-8956-012590BD469A}"/>
          </ac:inkMkLst>
        </pc:inkChg>
        <pc:inkChg chg="add mod">
          <ac:chgData name="Danielle" userId="e2554c37-e717-43a0-ba79-1183ca921ccd" providerId="ADAL" clId="{390055EE-80E1-4498-BF9D-05A2969179CA}" dt="2020-11-03T09:12:48.221" v="2177"/>
          <ac:inkMkLst>
            <pc:docMk/>
            <pc:sldMk cId="3385720826" sldId="285"/>
            <ac:inkMk id="171" creationId="{B0EAD8C5-FF48-493F-BE9E-02258595A399}"/>
          </ac:inkMkLst>
        </pc:inkChg>
        <pc:inkChg chg="add mod">
          <ac:chgData name="Danielle" userId="e2554c37-e717-43a0-ba79-1183ca921ccd" providerId="ADAL" clId="{390055EE-80E1-4498-BF9D-05A2969179CA}" dt="2020-11-03T09:12:48.221" v="2177"/>
          <ac:inkMkLst>
            <pc:docMk/>
            <pc:sldMk cId="3385720826" sldId="285"/>
            <ac:inkMk id="172" creationId="{E0356EF4-343F-4A5B-9C58-37D661921473}"/>
          </ac:inkMkLst>
        </pc:inkChg>
        <pc:inkChg chg="add mod">
          <ac:chgData name="Danielle" userId="e2554c37-e717-43a0-ba79-1183ca921ccd" providerId="ADAL" clId="{390055EE-80E1-4498-BF9D-05A2969179CA}" dt="2020-11-03T09:12:48.221" v="2177"/>
          <ac:inkMkLst>
            <pc:docMk/>
            <pc:sldMk cId="3385720826" sldId="285"/>
            <ac:inkMk id="173" creationId="{F1D810B1-DB61-4E61-805C-94B7F5E0D460}"/>
          </ac:inkMkLst>
        </pc:inkChg>
        <pc:inkChg chg="add">
          <ac:chgData name="Danielle" userId="e2554c37-e717-43a0-ba79-1183ca921ccd" providerId="ADAL" clId="{390055EE-80E1-4498-BF9D-05A2969179CA}" dt="2020-11-03T09:12:49.047" v="2178" actId="9405"/>
          <ac:inkMkLst>
            <pc:docMk/>
            <pc:sldMk cId="3385720826" sldId="285"/>
            <ac:inkMk id="175" creationId="{D464BC4B-7CD5-4BB6-870B-FAE9B416004C}"/>
          </ac:inkMkLst>
        </pc:inkChg>
        <pc:inkChg chg="add">
          <ac:chgData name="Danielle" userId="e2554c37-e717-43a0-ba79-1183ca921ccd" providerId="ADAL" clId="{390055EE-80E1-4498-BF9D-05A2969179CA}" dt="2020-11-03T09:12:52.633" v="2179" actId="9405"/>
          <ac:inkMkLst>
            <pc:docMk/>
            <pc:sldMk cId="3385720826" sldId="285"/>
            <ac:inkMk id="176" creationId="{4F08E88D-5948-41DD-93DF-9BC7DFF50B0C}"/>
          </ac:inkMkLst>
        </pc:inkChg>
        <pc:inkChg chg="add mod">
          <ac:chgData name="Danielle" userId="e2554c37-e717-43a0-ba79-1183ca921ccd" providerId="ADAL" clId="{390055EE-80E1-4498-BF9D-05A2969179CA}" dt="2020-11-03T09:13:03.918" v="2184"/>
          <ac:inkMkLst>
            <pc:docMk/>
            <pc:sldMk cId="3385720826" sldId="285"/>
            <ac:inkMk id="177" creationId="{40D543B4-4A60-4E8B-969C-5F20ED68EE8D}"/>
          </ac:inkMkLst>
        </pc:inkChg>
        <pc:inkChg chg="add del mod">
          <ac:chgData name="Danielle" userId="e2554c37-e717-43a0-ba79-1183ca921ccd" providerId="ADAL" clId="{390055EE-80E1-4498-BF9D-05A2969179CA}" dt="2020-11-03T09:13:03.918" v="2184"/>
          <ac:inkMkLst>
            <pc:docMk/>
            <pc:sldMk cId="3385720826" sldId="285"/>
            <ac:inkMk id="178" creationId="{079F502B-5E08-4F68-B998-8B86D3AF958C}"/>
          </ac:inkMkLst>
        </pc:inkChg>
        <pc:inkChg chg="add del">
          <ac:chgData name="Danielle" userId="e2554c37-e717-43a0-ba79-1183ca921ccd" providerId="ADAL" clId="{390055EE-80E1-4498-BF9D-05A2969179CA}" dt="2020-11-03T09:13:03.925" v="2185"/>
          <ac:inkMkLst>
            <pc:docMk/>
            <pc:sldMk cId="3385720826" sldId="285"/>
            <ac:inkMk id="180" creationId="{475C348A-7E94-4B3B-8774-242A2DE84B0B}"/>
          </ac:inkMkLst>
        </pc:inkChg>
        <pc:inkChg chg="add mod">
          <ac:chgData name="Danielle" userId="e2554c37-e717-43a0-ba79-1183ca921ccd" providerId="ADAL" clId="{390055EE-80E1-4498-BF9D-05A2969179CA}" dt="2020-11-03T09:13:10.612" v="2192"/>
          <ac:inkMkLst>
            <pc:docMk/>
            <pc:sldMk cId="3385720826" sldId="285"/>
            <ac:inkMk id="181" creationId="{D7C669AB-24D7-4BB3-8AC0-D5DE009D4BCD}"/>
          </ac:inkMkLst>
        </pc:inkChg>
        <pc:inkChg chg="add mod">
          <ac:chgData name="Danielle" userId="e2554c37-e717-43a0-ba79-1183ca921ccd" providerId="ADAL" clId="{390055EE-80E1-4498-BF9D-05A2969179CA}" dt="2020-11-03T09:13:10.612" v="2192"/>
          <ac:inkMkLst>
            <pc:docMk/>
            <pc:sldMk cId="3385720826" sldId="285"/>
            <ac:inkMk id="182" creationId="{4F5C31EF-FD65-488F-B1CF-814D48818B40}"/>
          </ac:inkMkLst>
        </pc:inkChg>
        <pc:inkChg chg="add mod">
          <ac:chgData name="Danielle" userId="e2554c37-e717-43a0-ba79-1183ca921ccd" providerId="ADAL" clId="{390055EE-80E1-4498-BF9D-05A2969179CA}" dt="2020-11-03T09:13:10.612" v="2192"/>
          <ac:inkMkLst>
            <pc:docMk/>
            <pc:sldMk cId="3385720826" sldId="285"/>
            <ac:inkMk id="183" creationId="{AD3FAD6D-CC81-47F8-B907-2C37C029C828}"/>
          </ac:inkMkLst>
        </pc:inkChg>
        <pc:inkChg chg="add mod">
          <ac:chgData name="Danielle" userId="e2554c37-e717-43a0-ba79-1183ca921ccd" providerId="ADAL" clId="{390055EE-80E1-4498-BF9D-05A2969179CA}" dt="2020-11-03T09:13:10.612" v="2192"/>
          <ac:inkMkLst>
            <pc:docMk/>
            <pc:sldMk cId="3385720826" sldId="285"/>
            <ac:inkMk id="184" creationId="{A3E7CDEB-21DB-4965-AC1E-476AED1A2F4B}"/>
          </ac:inkMkLst>
        </pc:inkChg>
        <pc:inkChg chg="add mod">
          <ac:chgData name="Danielle" userId="e2554c37-e717-43a0-ba79-1183ca921ccd" providerId="ADAL" clId="{390055EE-80E1-4498-BF9D-05A2969179CA}" dt="2020-11-03T09:13:10.612" v="2192"/>
          <ac:inkMkLst>
            <pc:docMk/>
            <pc:sldMk cId="3385720826" sldId="285"/>
            <ac:inkMk id="185" creationId="{434F9BEE-D6B1-486F-8F07-D593F77AA285}"/>
          </ac:inkMkLst>
        </pc:inkChg>
        <pc:inkChg chg="add mod">
          <ac:chgData name="Danielle" userId="e2554c37-e717-43a0-ba79-1183ca921ccd" providerId="ADAL" clId="{390055EE-80E1-4498-BF9D-05A2969179CA}" dt="2020-11-03T09:13:10.612" v="2192"/>
          <ac:inkMkLst>
            <pc:docMk/>
            <pc:sldMk cId="3385720826" sldId="285"/>
            <ac:inkMk id="186" creationId="{C8DAEAB4-AAE9-4A2E-A49D-4424B712E347}"/>
          </ac:inkMkLst>
        </pc:inkChg>
      </pc:sldChg>
      <pc:sldChg chg="addSp delSp modSp add mod">
        <pc:chgData name="Danielle" userId="e2554c37-e717-43a0-ba79-1183ca921ccd" providerId="ADAL" clId="{390055EE-80E1-4498-BF9D-05A2969179CA}" dt="2020-11-03T09:06:10.666" v="1709"/>
        <pc:sldMkLst>
          <pc:docMk/>
          <pc:sldMk cId="169312305" sldId="286"/>
        </pc:sldMkLst>
        <pc:grpChg chg="mod">
          <ac:chgData name="Danielle" userId="e2554c37-e717-43a0-ba79-1183ca921ccd" providerId="ADAL" clId="{390055EE-80E1-4498-BF9D-05A2969179CA}" dt="2020-11-03T09:05:12.084" v="1629"/>
          <ac:grpSpMkLst>
            <pc:docMk/>
            <pc:sldMk cId="169312305" sldId="286"/>
            <ac:grpSpMk id="42" creationId="{86C9B7A5-8DDC-485F-ABDC-F96962905336}"/>
          </ac:grpSpMkLst>
        </pc:grpChg>
        <pc:grpChg chg="mod">
          <ac:chgData name="Danielle" userId="e2554c37-e717-43a0-ba79-1183ca921ccd" providerId="ADAL" clId="{390055EE-80E1-4498-BF9D-05A2969179CA}" dt="2020-11-03T09:05:12.084" v="1629"/>
          <ac:grpSpMkLst>
            <pc:docMk/>
            <pc:sldMk cId="169312305" sldId="286"/>
            <ac:grpSpMk id="43" creationId="{4AE5A753-71DF-4F80-B390-172F79E26D21}"/>
          </ac:grpSpMkLst>
        </pc:grpChg>
        <pc:grpChg chg="mod">
          <ac:chgData name="Danielle" userId="e2554c37-e717-43a0-ba79-1183ca921ccd" providerId="ADAL" clId="{390055EE-80E1-4498-BF9D-05A2969179CA}" dt="2020-11-03T09:05:12.084" v="1629"/>
          <ac:grpSpMkLst>
            <pc:docMk/>
            <pc:sldMk cId="169312305" sldId="286"/>
            <ac:grpSpMk id="44" creationId="{6D738B68-4D08-4680-8D59-0F2E14F03857}"/>
          </ac:grpSpMkLst>
        </pc:grpChg>
        <pc:grpChg chg="mod">
          <ac:chgData name="Danielle" userId="e2554c37-e717-43a0-ba79-1183ca921ccd" providerId="ADAL" clId="{390055EE-80E1-4498-BF9D-05A2969179CA}" dt="2020-11-03T09:05:12.084" v="1629"/>
          <ac:grpSpMkLst>
            <pc:docMk/>
            <pc:sldMk cId="169312305" sldId="286"/>
            <ac:grpSpMk id="45" creationId="{B8D5B51E-E0A3-4702-83CB-6CDF28E84E94}"/>
          </ac:grpSpMkLst>
        </pc:grpChg>
        <pc:grpChg chg="mod">
          <ac:chgData name="Danielle" userId="e2554c37-e717-43a0-ba79-1183ca921ccd" providerId="ADAL" clId="{390055EE-80E1-4498-BF9D-05A2969179CA}" dt="2020-11-03T09:05:21.249" v="1637"/>
          <ac:grpSpMkLst>
            <pc:docMk/>
            <pc:sldMk cId="169312305" sldId="286"/>
            <ac:grpSpMk id="53" creationId="{A57C8DE7-DBDE-4F87-B501-AC6955C54863}"/>
          </ac:grpSpMkLst>
        </pc:grpChg>
        <pc:grpChg chg="del mod">
          <ac:chgData name="Danielle" userId="e2554c37-e717-43a0-ba79-1183ca921ccd" providerId="ADAL" clId="{390055EE-80E1-4498-BF9D-05A2969179CA}" dt="2020-11-03T09:05:33.844" v="1645"/>
          <ac:grpSpMkLst>
            <pc:docMk/>
            <pc:sldMk cId="169312305" sldId="286"/>
            <ac:grpSpMk id="59" creationId="{848DA705-30B6-4B69-B0CF-86F91C38F827}"/>
          </ac:grpSpMkLst>
        </pc:grpChg>
        <pc:grpChg chg="mod">
          <ac:chgData name="Danielle" userId="e2554c37-e717-43a0-ba79-1183ca921ccd" providerId="ADAL" clId="{390055EE-80E1-4498-BF9D-05A2969179CA}" dt="2020-11-03T09:05:33.844" v="1645"/>
          <ac:grpSpMkLst>
            <pc:docMk/>
            <pc:sldMk cId="169312305" sldId="286"/>
            <ac:grpSpMk id="61" creationId="{38D5A318-5491-4451-9761-13258AA6F0C4}"/>
          </ac:grpSpMkLst>
        </pc:grpChg>
        <pc:grpChg chg="del mod">
          <ac:chgData name="Danielle" userId="e2554c37-e717-43a0-ba79-1183ca921ccd" providerId="ADAL" clId="{390055EE-80E1-4498-BF9D-05A2969179CA}" dt="2020-11-03T09:05:38.901" v="1654"/>
          <ac:grpSpMkLst>
            <pc:docMk/>
            <pc:sldMk cId="169312305" sldId="286"/>
            <ac:grpSpMk id="70" creationId="{FA5C9A5F-A565-4334-828A-0976DC98A551}"/>
          </ac:grpSpMkLst>
        </pc:grpChg>
        <pc:grpChg chg="mod">
          <ac:chgData name="Danielle" userId="e2554c37-e717-43a0-ba79-1183ca921ccd" providerId="ADAL" clId="{390055EE-80E1-4498-BF9D-05A2969179CA}" dt="2020-11-03T09:05:38.901" v="1654"/>
          <ac:grpSpMkLst>
            <pc:docMk/>
            <pc:sldMk cId="169312305" sldId="286"/>
            <ac:grpSpMk id="71" creationId="{5336DEBA-5CDB-4B3A-A263-409725D16B43}"/>
          </ac:grpSpMkLst>
        </pc:grpChg>
        <pc:grpChg chg="mod">
          <ac:chgData name="Danielle" userId="e2554c37-e717-43a0-ba79-1183ca921ccd" providerId="ADAL" clId="{390055EE-80E1-4498-BF9D-05A2969179CA}" dt="2020-11-03T09:05:38.901" v="1654"/>
          <ac:grpSpMkLst>
            <pc:docMk/>
            <pc:sldMk cId="169312305" sldId="286"/>
            <ac:grpSpMk id="72" creationId="{146BDCE0-9F52-45A6-8E3F-0F71A0942D36}"/>
          </ac:grpSpMkLst>
        </pc:grpChg>
        <pc:grpChg chg="mod">
          <ac:chgData name="Danielle" userId="e2554c37-e717-43a0-ba79-1183ca921ccd" providerId="ADAL" clId="{390055EE-80E1-4498-BF9D-05A2969179CA}" dt="2020-11-03T09:05:45.006" v="1667"/>
          <ac:grpSpMkLst>
            <pc:docMk/>
            <pc:sldMk cId="169312305" sldId="286"/>
            <ac:grpSpMk id="85" creationId="{9AE6A115-D8E4-4D21-B641-09F04933E445}"/>
          </ac:grpSpMkLst>
        </pc:grpChg>
        <pc:grpChg chg="mod">
          <ac:chgData name="Danielle" userId="e2554c37-e717-43a0-ba79-1183ca921ccd" providerId="ADAL" clId="{390055EE-80E1-4498-BF9D-05A2969179CA}" dt="2020-11-03T09:05:54.675" v="1691"/>
          <ac:grpSpMkLst>
            <pc:docMk/>
            <pc:sldMk cId="169312305" sldId="286"/>
            <ac:grpSpMk id="109" creationId="{E8E46CCC-11F5-4253-B994-F0D1F00FE4E5}"/>
          </ac:grpSpMkLst>
        </pc:grpChg>
        <pc:grpChg chg="mod">
          <ac:chgData name="Danielle" userId="e2554c37-e717-43a0-ba79-1183ca921ccd" providerId="ADAL" clId="{390055EE-80E1-4498-BF9D-05A2969179CA}" dt="2020-11-03T09:05:54.675" v="1691"/>
          <ac:grpSpMkLst>
            <pc:docMk/>
            <pc:sldMk cId="169312305" sldId="286"/>
            <ac:grpSpMk id="110" creationId="{DE46C049-4513-4349-9FD3-9B9BB8B2A97F}"/>
          </ac:grpSpMkLst>
        </pc:grpChg>
        <pc:grpChg chg="del mod">
          <ac:chgData name="Danielle" userId="e2554c37-e717-43a0-ba79-1183ca921ccd" providerId="ADAL" clId="{390055EE-80E1-4498-BF9D-05A2969179CA}" dt="2020-11-03T09:05:56.703" v="1695"/>
          <ac:grpSpMkLst>
            <pc:docMk/>
            <pc:sldMk cId="169312305" sldId="286"/>
            <ac:grpSpMk id="112" creationId="{95D5DD84-D64E-4DEA-AC24-D5DBB256BDA1}"/>
          </ac:grpSpMkLst>
        </pc:grpChg>
        <pc:grpChg chg="del mod">
          <ac:chgData name="Danielle" userId="e2554c37-e717-43a0-ba79-1183ca921ccd" providerId="ADAL" clId="{390055EE-80E1-4498-BF9D-05A2969179CA}" dt="2020-11-03T09:05:57.909" v="1697"/>
          <ac:grpSpMkLst>
            <pc:docMk/>
            <pc:sldMk cId="169312305" sldId="286"/>
            <ac:grpSpMk id="114" creationId="{92103D30-5231-43E7-B5ED-B0620554B21D}"/>
          </ac:grpSpMkLst>
        </pc:grpChg>
        <pc:grpChg chg="del mod">
          <ac:chgData name="Danielle" userId="e2554c37-e717-43a0-ba79-1183ca921ccd" providerId="ADAL" clId="{390055EE-80E1-4498-BF9D-05A2969179CA}" dt="2020-11-03T09:05:59.383" v="1700"/>
          <ac:grpSpMkLst>
            <pc:docMk/>
            <pc:sldMk cId="169312305" sldId="286"/>
            <ac:grpSpMk id="116" creationId="{84935AB4-6849-4668-BF57-E89D4D9A3057}"/>
          </ac:grpSpMkLst>
        </pc:grpChg>
        <pc:grpChg chg="mod">
          <ac:chgData name="Danielle" userId="e2554c37-e717-43a0-ba79-1183ca921ccd" providerId="ADAL" clId="{390055EE-80E1-4498-BF9D-05A2969179CA}" dt="2020-11-03T09:05:59.383" v="1700"/>
          <ac:grpSpMkLst>
            <pc:docMk/>
            <pc:sldMk cId="169312305" sldId="286"/>
            <ac:grpSpMk id="119" creationId="{049B47AF-118A-4A74-BE6F-8AC7C7D41ED3}"/>
          </ac:grpSpMkLst>
        </pc:grpChg>
        <pc:grpChg chg="mod">
          <ac:chgData name="Danielle" userId="e2554c37-e717-43a0-ba79-1183ca921ccd" providerId="ADAL" clId="{390055EE-80E1-4498-BF9D-05A2969179CA}" dt="2020-11-03T09:06:10.666" v="1709"/>
          <ac:grpSpMkLst>
            <pc:docMk/>
            <pc:sldMk cId="169312305" sldId="286"/>
            <ac:grpSpMk id="128" creationId="{EDB5382F-0357-4CFF-B284-375D4BF7191B}"/>
          </ac:grpSpMkLst>
        </pc:grpChg>
        <pc:picChg chg="add mod">
          <ac:chgData name="Danielle" userId="e2554c37-e717-43a0-ba79-1183ca921ccd" providerId="ADAL" clId="{390055EE-80E1-4498-BF9D-05A2969179CA}" dt="2020-11-03T08:50:40.037" v="1287" actId="1036"/>
          <ac:picMkLst>
            <pc:docMk/>
            <pc:sldMk cId="169312305" sldId="286"/>
            <ac:picMk id="2" creationId="{1856E5BE-E4EB-4A05-898A-81D7AE119687}"/>
          </ac:picMkLst>
        </pc:pic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" creationId="{F3437D35-97EC-42AA-ACD2-E262D860B1CA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5" creationId="{0B18A51A-5D05-4939-8E7E-825884C63EE7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6" creationId="{A982D86D-9343-4C65-8460-12DADCC28492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7" creationId="{08E36579-F065-4A1C-8A79-7F819340A64D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8" creationId="{05420C25-15AF-4922-8592-97B4E712A7D5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9" creationId="{8600824B-E17D-4B15-8D91-C2DE76FC1C93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0" creationId="{C7ACAB13-201C-4557-A1A3-99A361665845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1" creationId="{45F267A7-7CDE-4E0B-A67D-F1EFE4C1534D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2" creationId="{D639851B-60C8-4DB7-B4FB-757B9F9BE635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3" creationId="{6B644863-D6B7-4A69-BF91-CACC33775471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4" creationId="{CA5229C9-BFA6-4933-B099-E1FA9B993ADC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5" creationId="{21BF9945-6712-406E-8C2F-38489E783D62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6" creationId="{A9856709-B930-468D-BB2E-E8A19105198F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7" creationId="{EFF0D422-DE2C-4DA6-8871-7C377A02F726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8" creationId="{D390ED5D-31BE-48ED-8B92-87D95971034D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19" creationId="{20852F9D-4C17-49B6-816F-C18DE7F00082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0" creationId="{D141C429-147B-40E0-9B33-B2118C08F025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1" creationId="{71496D07-F128-47A7-943D-E7169DCB0228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2" creationId="{F579D364-676D-4EAA-9298-C80324DE3C2C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3" creationId="{5C35539E-564A-4A48-AC81-032D40487C26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4" creationId="{10AB53A7-1D9F-43A3-8D72-4D72B4E7B1B7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5" creationId="{601A4A42-B6AB-4A2E-836D-AC533BEDA82B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6" creationId="{2683B67F-144C-4F36-A7B5-E34CE654B812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7" creationId="{B199188B-D7D3-496F-A1FF-EC82E1DC8241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8" creationId="{C70DD2E2-5618-49D7-8DD8-F612B4393F63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29" creationId="{CC71DB40-F911-4B26-A156-812A4404A9D7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0" creationId="{ED5C38A7-D6F9-4B85-818A-583A9BDB0E65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1" creationId="{1A7E06BA-B85A-4BF2-B697-965818CBF3FB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2" creationId="{EC1A8DD7-E1C1-430B-B7EF-42BEB9E1A5F5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3" creationId="{B1AC65BE-B2EF-4871-AAF2-63FC1BBA0925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4" creationId="{7F6CAFD2-6B50-4A87-8F3B-273AB00A53C0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5" creationId="{66717BA0-382B-4807-A599-E36BBF38792A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6" creationId="{F7145903-6246-4A23-8560-D16AAF81DBCC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7" creationId="{ACD65E42-7691-4F48-97AA-55EAC31AE338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8" creationId="{4EAFAECC-1C17-4FAC-B652-5B93D64926BC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39" creationId="{62D58DEE-F706-4B00-8AAE-AEF60BE5C79F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40" creationId="{B6D098F6-941B-45FA-AA55-618A7328C3AF}"/>
          </ac:inkMkLst>
        </pc:inkChg>
        <pc:inkChg chg="add mod">
          <ac:chgData name="Danielle" userId="e2554c37-e717-43a0-ba79-1183ca921ccd" providerId="ADAL" clId="{390055EE-80E1-4498-BF9D-05A2969179CA}" dt="2020-11-03T09:05:12.084" v="1629"/>
          <ac:inkMkLst>
            <pc:docMk/>
            <pc:sldMk cId="169312305" sldId="286"/>
            <ac:inkMk id="41" creationId="{91506FC3-9B77-4D46-8687-2EA1EDA4AAF6}"/>
          </ac:inkMkLst>
        </pc:inkChg>
        <pc:inkChg chg="add mod">
          <ac:chgData name="Danielle" userId="e2554c37-e717-43a0-ba79-1183ca921ccd" providerId="ADAL" clId="{390055EE-80E1-4498-BF9D-05A2969179CA}" dt="2020-11-03T09:05:21.249" v="1637"/>
          <ac:inkMkLst>
            <pc:docMk/>
            <pc:sldMk cId="169312305" sldId="286"/>
            <ac:inkMk id="46" creationId="{F4072FF2-3F27-4B3B-934A-03A3FC6C8C00}"/>
          </ac:inkMkLst>
        </pc:inkChg>
        <pc:inkChg chg="add mod">
          <ac:chgData name="Danielle" userId="e2554c37-e717-43a0-ba79-1183ca921ccd" providerId="ADAL" clId="{390055EE-80E1-4498-BF9D-05A2969179CA}" dt="2020-11-03T09:05:21.249" v="1637"/>
          <ac:inkMkLst>
            <pc:docMk/>
            <pc:sldMk cId="169312305" sldId="286"/>
            <ac:inkMk id="47" creationId="{F1BE3E5B-0D00-41CC-87F3-C350D2075FDE}"/>
          </ac:inkMkLst>
        </pc:inkChg>
        <pc:inkChg chg="add mod">
          <ac:chgData name="Danielle" userId="e2554c37-e717-43a0-ba79-1183ca921ccd" providerId="ADAL" clId="{390055EE-80E1-4498-BF9D-05A2969179CA}" dt="2020-11-03T09:05:21.249" v="1637"/>
          <ac:inkMkLst>
            <pc:docMk/>
            <pc:sldMk cId="169312305" sldId="286"/>
            <ac:inkMk id="48" creationId="{3E38318F-D974-4252-B13A-8394A3434D02}"/>
          </ac:inkMkLst>
        </pc:inkChg>
        <pc:inkChg chg="add mod">
          <ac:chgData name="Danielle" userId="e2554c37-e717-43a0-ba79-1183ca921ccd" providerId="ADAL" clId="{390055EE-80E1-4498-BF9D-05A2969179CA}" dt="2020-11-03T09:05:21.249" v="1637"/>
          <ac:inkMkLst>
            <pc:docMk/>
            <pc:sldMk cId="169312305" sldId="286"/>
            <ac:inkMk id="49" creationId="{EF0D29E3-47C8-485C-BFC4-AFB7ABDB88A8}"/>
          </ac:inkMkLst>
        </pc:inkChg>
        <pc:inkChg chg="add mod">
          <ac:chgData name="Danielle" userId="e2554c37-e717-43a0-ba79-1183ca921ccd" providerId="ADAL" clId="{390055EE-80E1-4498-BF9D-05A2969179CA}" dt="2020-11-03T09:05:21.249" v="1637"/>
          <ac:inkMkLst>
            <pc:docMk/>
            <pc:sldMk cId="169312305" sldId="286"/>
            <ac:inkMk id="50" creationId="{29606C66-9773-4578-931E-F18B94A147CA}"/>
          </ac:inkMkLst>
        </pc:inkChg>
        <pc:inkChg chg="add mod">
          <ac:chgData name="Danielle" userId="e2554c37-e717-43a0-ba79-1183ca921ccd" providerId="ADAL" clId="{390055EE-80E1-4498-BF9D-05A2969179CA}" dt="2020-11-03T09:05:21.249" v="1637"/>
          <ac:inkMkLst>
            <pc:docMk/>
            <pc:sldMk cId="169312305" sldId="286"/>
            <ac:inkMk id="51" creationId="{750A130E-C260-4B29-925E-B144EAB11E27}"/>
          </ac:inkMkLst>
        </pc:inkChg>
        <pc:inkChg chg="add mod">
          <ac:chgData name="Danielle" userId="e2554c37-e717-43a0-ba79-1183ca921ccd" providerId="ADAL" clId="{390055EE-80E1-4498-BF9D-05A2969179CA}" dt="2020-11-03T09:05:21.249" v="1637"/>
          <ac:inkMkLst>
            <pc:docMk/>
            <pc:sldMk cId="169312305" sldId="286"/>
            <ac:inkMk id="52" creationId="{5DF052BE-BC87-41A1-A13C-C7428F4A3CB6}"/>
          </ac:inkMkLst>
        </pc:inkChg>
        <pc:inkChg chg="add">
          <ac:chgData name="Danielle" userId="e2554c37-e717-43a0-ba79-1183ca921ccd" providerId="ADAL" clId="{390055EE-80E1-4498-BF9D-05A2969179CA}" dt="2020-11-03T09:05:23.918" v="1638" actId="9405"/>
          <ac:inkMkLst>
            <pc:docMk/>
            <pc:sldMk cId="169312305" sldId="286"/>
            <ac:inkMk id="54" creationId="{A007FEC0-5382-4E80-B17E-BC369520C050}"/>
          </ac:inkMkLst>
        </pc:inkChg>
        <pc:inkChg chg="add">
          <ac:chgData name="Danielle" userId="e2554c37-e717-43a0-ba79-1183ca921ccd" providerId="ADAL" clId="{390055EE-80E1-4498-BF9D-05A2969179CA}" dt="2020-11-03T09:05:24.985" v="1639" actId="9405"/>
          <ac:inkMkLst>
            <pc:docMk/>
            <pc:sldMk cId="169312305" sldId="286"/>
            <ac:inkMk id="55" creationId="{08202E91-A8B9-4B15-90BD-0572E3D199BB}"/>
          </ac:inkMkLst>
        </pc:inkChg>
        <pc:inkChg chg="add">
          <ac:chgData name="Danielle" userId="e2554c37-e717-43a0-ba79-1183ca921ccd" providerId="ADAL" clId="{390055EE-80E1-4498-BF9D-05A2969179CA}" dt="2020-11-03T09:05:25.803" v="1640" actId="9405"/>
          <ac:inkMkLst>
            <pc:docMk/>
            <pc:sldMk cId="169312305" sldId="286"/>
            <ac:inkMk id="56" creationId="{2B88CFCC-0466-41AE-984A-6B56FF2ADDAC}"/>
          </ac:inkMkLst>
        </pc:inkChg>
        <pc:inkChg chg="add mod">
          <ac:chgData name="Danielle" userId="e2554c37-e717-43a0-ba79-1183ca921ccd" providerId="ADAL" clId="{390055EE-80E1-4498-BF9D-05A2969179CA}" dt="2020-11-03T09:05:33.844" v="1645"/>
          <ac:inkMkLst>
            <pc:docMk/>
            <pc:sldMk cId="169312305" sldId="286"/>
            <ac:inkMk id="57" creationId="{E86270A4-F8DC-49BA-82B1-ED8A79B9ED7C}"/>
          </ac:inkMkLst>
        </pc:inkChg>
        <pc:inkChg chg="add mod">
          <ac:chgData name="Danielle" userId="e2554c37-e717-43a0-ba79-1183ca921ccd" providerId="ADAL" clId="{390055EE-80E1-4498-BF9D-05A2969179CA}" dt="2020-11-03T09:05:33.844" v="1645"/>
          <ac:inkMkLst>
            <pc:docMk/>
            <pc:sldMk cId="169312305" sldId="286"/>
            <ac:inkMk id="58" creationId="{0059A925-8C38-42FB-8464-4478E2B9A703}"/>
          </ac:inkMkLst>
        </pc:inkChg>
        <pc:inkChg chg="add mod">
          <ac:chgData name="Danielle" userId="e2554c37-e717-43a0-ba79-1183ca921ccd" providerId="ADAL" clId="{390055EE-80E1-4498-BF9D-05A2969179CA}" dt="2020-11-03T09:05:33.844" v="1645"/>
          <ac:inkMkLst>
            <pc:docMk/>
            <pc:sldMk cId="169312305" sldId="286"/>
            <ac:inkMk id="60" creationId="{D18601B8-FD5C-4927-9386-716B9B458B34}"/>
          </ac:inkMkLst>
        </pc:inkChg>
        <pc:inkChg chg="add mod">
          <ac:chgData name="Danielle" userId="e2554c37-e717-43a0-ba79-1183ca921ccd" providerId="ADAL" clId="{390055EE-80E1-4498-BF9D-05A2969179CA}" dt="2020-11-03T09:05:38.901" v="1654"/>
          <ac:inkMkLst>
            <pc:docMk/>
            <pc:sldMk cId="169312305" sldId="286"/>
            <ac:inkMk id="62" creationId="{FC43A47E-2FC4-4B46-BF6A-E7856C04B140}"/>
          </ac:inkMkLst>
        </pc:inkChg>
        <pc:inkChg chg="add mod">
          <ac:chgData name="Danielle" userId="e2554c37-e717-43a0-ba79-1183ca921ccd" providerId="ADAL" clId="{390055EE-80E1-4498-BF9D-05A2969179CA}" dt="2020-11-03T09:05:38.901" v="1654"/>
          <ac:inkMkLst>
            <pc:docMk/>
            <pc:sldMk cId="169312305" sldId="286"/>
            <ac:inkMk id="63" creationId="{91073C75-482D-42D4-9244-C20AFFD977FD}"/>
          </ac:inkMkLst>
        </pc:inkChg>
        <pc:inkChg chg="add mod">
          <ac:chgData name="Danielle" userId="e2554c37-e717-43a0-ba79-1183ca921ccd" providerId="ADAL" clId="{390055EE-80E1-4498-BF9D-05A2969179CA}" dt="2020-11-03T09:05:38.901" v="1654"/>
          <ac:inkMkLst>
            <pc:docMk/>
            <pc:sldMk cId="169312305" sldId="286"/>
            <ac:inkMk id="64" creationId="{6BDFF7FE-F5DE-4CD2-B4B2-EEAD2589C73C}"/>
          </ac:inkMkLst>
        </pc:inkChg>
        <pc:inkChg chg="add mod">
          <ac:chgData name="Danielle" userId="e2554c37-e717-43a0-ba79-1183ca921ccd" providerId="ADAL" clId="{390055EE-80E1-4498-BF9D-05A2969179CA}" dt="2020-11-03T09:05:38.901" v="1654"/>
          <ac:inkMkLst>
            <pc:docMk/>
            <pc:sldMk cId="169312305" sldId="286"/>
            <ac:inkMk id="65" creationId="{1F463E32-BA9F-4F4B-9E4C-660A3C378334}"/>
          </ac:inkMkLst>
        </pc:inkChg>
        <pc:inkChg chg="add mod">
          <ac:chgData name="Danielle" userId="e2554c37-e717-43a0-ba79-1183ca921ccd" providerId="ADAL" clId="{390055EE-80E1-4498-BF9D-05A2969179CA}" dt="2020-11-03T09:05:38.901" v="1654"/>
          <ac:inkMkLst>
            <pc:docMk/>
            <pc:sldMk cId="169312305" sldId="286"/>
            <ac:inkMk id="66" creationId="{B89D3078-6D25-4BFB-9640-77E89E6310A7}"/>
          </ac:inkMkLst>
        </pc:inkChg>
        <pc:inkChg chg="add mod">
          <ac:chgData name="Danielle" userId="e2554c37-e717-43a0-ba79-1183ca921ccd" providerId="ADAL" clId="{390055EE-80E1-4498-BF9D-05A2969179CA}" dt="2020-11-03T09:05:38.901" v="1654"/>
          <ac:inkMkLst>
            <pc:docMk/>
            <pc:sldMk cId="169312305" sldId="286"/>
            <ac:inkMk id="67" creationId="{05EFF1DF-40B1-40D9-94BB-561DC9773239}"/>
          </ac:inkMkLst>
        </pc:inkChg>
        <pc:inkChg chg="add mod">
          <ac:chgData name="Danielle" userId="e2554c37-e717-43a0-ba79-1183ca921ccd" providerId="ADAL" clId="{390055EE-80E1-4498-BF9D-05A2969179CA}" dt="2020-11-03T09:05:38.901" v="1654"/>
          <ac:inkMkLst>
            <pc:docMk/>
            <pc:sldMk cId="169312305" sldId="286"/>
            <ac:inkMk id="68" creationId="{E8BFE9F4-113C-4461-9144-A2370BAA4321}"/>
          </ac:inkMkLst>
        </pc:inkChg>
        <pc:inkChg chg="add mod">
          <ac:chgData name="Danielle" userId="e2554c37-e717-43a0-ba79-1183ca921ccd" providerId="ADAL" clId="{390055EE-80E1-4498-BF9D-05A2969179CA}" dt="2020-11-03T09:05:38.901" v="1654"/>
          <ac:inkMkLst>
            <pc:docMk/>
            <pc:sldMk cId="169312305" sldId="286"/>
            <ac:inkMk id="69" creationId="{A25FB291-64F1-4916-9A22-FBB835F411F0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73" creationId="{56927F5A-C393-4670-81E7-DFAEB5949C16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74" creationId="{4FAC948B-AC0F-436C-B53F-1C5CCF13C0BB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75" creationId="{FFAF984C-01EE-42BF-98C5-6FC06008CF6C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76" creationId="{C3163434-7432-4A88-8879-7174F381DD47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77" creationId="{90A5760F-06C7-4E60-BB55-A6151B4BA011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78" creationId="{FD3F94D0-ED9B-450C-949D-FED8E12298C2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79" creationId="{99E139A4-6DEB-428C-9303-CC4AF9E77E62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80" creationId="{17968588-2639-4088-A45F-78DCE1F9549F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81" creationId="{00E59DC4-859D-46B1-8798-97C1AA13C4D2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82" creationId="{82B24EC2-84DB-4070-97CB-6CC38E989FD9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83" creationId="{ED338A2F-B809-4E45-B0BC-A1E8A6FF4230}"/>
          </ac:inkMkLst>
        </pc:inkChg>
        <pc:inkChg chg="add mod">
          <ac:chgData name="Danielle" userId="e2554c37-e717-43a0-ba79-1183ca921ccd" providerId="ADAL" clId="{390055EE-80E1-4498-BF9D-05A2969179CA}" dt="2020-11-03T09:05:45.006" v="1667"/>
          <ac:inkMkLst>
            <pc:docMk/>
            <pc:sldMk cId="169312305" sldId="286"/>
            <ac:inkMk id="84" creationId="{A985ED14-608C-4F2C-AE04-CE3656E088EE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86" creationId="{6401A461-86BD-4042-B213-6C4958C19E91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87" creationId="{5330DD65-CB07-44D4-97FE-99C067B37C60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88" creationId="{08902724-2F14-453E-832A-635F48ED3C91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89" creationId="{88EDED47-C544-48EB-9CB1-199C276C49FA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0" creationId="{95CB7DCF-8709-438C-9153-98935A8607D6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1" creationId="{AA20C9E4-16F0-47C6-A7BF-BA8F30FC1F17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2" creationId="{F3E4798D-3E48-47CF-8E81-B87FA8840595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3" creationId="{E99B8E59-EEBC-4B4E-AD15-D1D6690D5C24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4" creationId="{E606D048-FFE7-4CF2-8B0A-59119424DF5E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5" creationId="{6FD1F1C1-7940-4AA6-8BF0-A1125F7B1853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6" creationId="{9F345779-A376-4D38-8F24-D4694FA92A42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7" creationId="{CACEDD27-E583-43B5-9F03-D2A34EB8EF10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8" creationId="{DA75F0B6-5F0C-4C15-808D-FAF2044B6B6B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99" creationId="{B56DF92E-AD85-47B5-83FA-F8EDD15429FC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100" creationId="{E3CFB7B6-8264-4D69-A9C0-FD3D45C075DC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101" creationId="{2E4F0DCC-C7D9-4AE5-A915-4AB08D99C7FB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102" creationId="{6C6480D7-546D-41F1-AFBB-3AE50F5C30AC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103" creationId="{E0C36AC4-525D-4685-BCD9-77E9BB737E39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104" creationId="{590D2945-0EDA-4EEB-9AC7-70C40EBC5180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105" creationId="{8A6420B2-00AB-4E6E-8B83-122C830310EB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106" creationId="{41E55949-ECCF-4191-A525-02758621C42F}"/>
          </ac:inkMkLst>
        </pc:inkChg>
        <pc:inkChg chg="add mod">
          <ac:chgData name="Danielle" userId="e2554c37-e717-43a0-ba79-1183ca921ccd" providerId="ADAL" clId="{390055EE-80E1-4498-BF9D-05A2969179CA}" dt="2020-11-03T09:05:54.675" v="1691"/>
          <ac:inkMkLst>
            <pc:docMk/>
            <pc:sldMk cId="169312305" sldId="286"/>
            <ac:inkMk id="107" creationId="{B5527E31-34F4-4EBF-8DD3-EDDD28857F6D}"/>
          </ac:inkMkLst>
        </pc:inkChg>
        <pc:inkChg chg="add mod">
          <ac:chgData name="Danielle" userId="e2554c37-e717-43a0-ba79-1183ca921ccd" providerId="ADAL" clId="{390055EE-80E1-4498-BF9D-05A2969179CA}" dt="2020-11-03T09:05:59.383" v="1700"/>
          <ac:inkMkLst>
            <pc:docMk/>
            <pc:sldMk cId="169312305" sldId="286"/>
            <ac:inkMk id="108" creationId="{9C0BDE75-F05F-42FD-9C73-30EDD16A5EFD}"/>
          </ac:inkMkLst>
        </pc:inkChg>
        <pc:inkChg chg="add mod">
          <ac:chgData name="Danielle" userId="e2554c37-e717-43a0-ba79-1183ca921ccd" providerId="ADAL" clId="{390055EE-80E1-4498-BF9D-05A2969179CA}" dt="2020-11-03T09:05:59.383" v="1700"/>
          <ac:inkMkLst>
            <pc:docMk/>
            <pc:sldMk cId="169312305" sldId="286"/>
            <ac:inkMk id="111" creationId="{C6D221CF-813A-41C7-A1B2-F3F369780EEB}"/>
          </ac:inkMkLst>
        </pc:inkChg>
        <pc:inkChg chg="add mod">
          <ac:chgData name="Danielle" userId="e2554c37-e717-43a0-ba79-1183ca921ccd" providerId="ADAL" clId="{390055EE-80E1-4498-BF9D-05A2969179CA}" dt="2020-11-03T09:05:59.383" v="1700"/>
          <ac:inkMkLst>
            <pc:docMk/>
            <pc:sldMk cId="169312305" sldId="286"/>
            <ac:inkMk id="113" creationId="{7A46E95B-BD99-4A85-AFE1-3B7191B6DED8}"/>
          </ac:inkMkLst>
        </pc:inkChg>
        <pc:inkChg chg="add mod">
          <ac:chgData name="Danielle" userId="e2554c37-e717-43a0-ba79-1183ca921ccd" providerId="ADAL" clId="{390055EE-80E1-4498-BF9D-05A2969179CA}" dt="2020-11-03T09:05:59.383" v="1700"/>
          <ac:inkMkLst>
            <pc:docMk/>
            <pc:sldMk cId="169312305" sldId="286"/>
            <ac:inkMk id="115" creationId="{3977DA23-8D31-47F6-BE25-FD9E5A527C6C}"/>
          </ac:inkMkLst>
        </pc:inkChg>
        <pc:inkChg chg="add mod">
          <ac:chgData name="Danielle" userId="e2554c37-e717-43a0-ba79-1183ca921ccd" providerId="ADAL" clId="{390055EE-80E1-4498-BF9D-05A2969179CA}" dt="2020-11-03T09:05:59.383" v="1700"/>
          <ac:inkMkLst>
            <pc:docMk/>
            <pc:sldMk cId="169312305" sldId="286"/>
            <ac:inkMk id="117" creationId="{45940D6E-A42A-48AB-809F-98EA53E3290C}"/>
          </ac:inkMkLst>
        </pc:inkChg>
        <pc:inkChg chg="add mod">
          <ac:chgData name="Danielle" userId="e2554c37-e717-43a0-ba79-1183ca921ccd" providerId="ADAL" clId="{390055EE-80E1-4498-BF9D-05A2969179CA}" dt="2020-11-03T09:05:59.383" v="1700"/>
          <ac:inkMkLst>
            <pc:docMk/>
            <pc:sldMk cId="169312305" sldId="286"/>
            <ac:inkMk id="118" creationId="{D8B2C272-633B-4CDA-BB22-B5354AADB100}"/>
          </ac:inkMkLst>
        </pc:inkChg>
        <pc:inkChg chg="add">
          <ac:chgData name="Danielle" userId="e2554c37-e717-43a0-ba79-1183ca921ccd" providerId="ADAL" clId="{390055EE-80E1-4498-BF9D-05A2969179CA}" dt="2020-11-03T09:06:01.682" v="1701" actId="9405"/>
          <ac:inkMkLst>
            <pc:docMk/>
            <pc:sldMk cId="169312305" sldId="286"/>
            <ac:inkMk id="120" creationId="{BF2532F1-8E06-42C2-8F2A-AB43C5DE2A02}"/>
          </ac:inkMkLst>
        </pc:inkChg>
        <pc:inkChg chg="add">
          <ac:chgData name="Danielle" userId="e2554c37-e717-43a0-ba79-1183ca921ccd" providerId="ADAL" clId="{390055EE-80E1-4498-BF9D-05A2969179CA}" dt="2020-11-03T09:06:02.796" v="1702" actId="9405"/>
          <ac:inkMkLst>
            <pc:docMk/>
            <pc:sldMk cId="169312305" sldId="286"/>
            <ac:inkMk id="121" creationId="{053009B0-D9F6-4A40-93BE-E9355A5ABB09}"/>
          </ac:inkMkLst>
        </pc:inkChg>
        <pc:inkChg chg="add mod">
          <ac:chgData name="Danielle" userId="e2554c37-e717-43a0-ba79-1183ca921ccd" providerId="ADAL" clId="{390055EE-80E1-4498-BF9D-05A2969179CA}" dt="2020-11-03T09:06:10.666" v="1709"/>
          <ac:inkMkLst>
            <pc:docMk/>
            <pc:sldMk cId="169312305" sldId="286"/>
            <ac:inkMk id="122" creationId="{079E3820-7FAE-4281-B7D2-A726B6B7A0F3}"/>
          </ac:inkMkLst>
        </pc:inkChg>
        <pc:inkChg chg="add mod">
          <ac:chgData name="Danielle" userId="e2554c37-e717-43a0-ba79-1183ca921ccd" providerId="ADAL" clId="{390055EE-80E1-4498-BF9D-05A2969179CA}" dt="2020-11-03T09:06:10.666" v="1709"/>
          <ac:inkMkLst>
            <pc:docMk/>
            <pc:sldMk cId="169312305" sldId="286"/>
            <ac:inkMk id="123" creationId="{E71D23BA-D8CE-441D-A2B8-1B1E984CF53A}"/>
          </ac:inkMkLst>
        </pc:inkChg>
        <pc:inkChg chg="add mod">
          <ac:chgData name="Danielle" userId="e2554c37-e717-43a0-ba79-1183ca921ccd" providerId="ADAL" clId="{390055EE-80E1-4498-BF9D-05A2969179CA}" dt="2020-11-03T09:06:10.666" v="1709"/>
          <ac:inkMkLst>
            <pc:docMk/>
            <pc:sldMk cId="169312305" sldId="286"/>
            <ac:inkMk id="124" creationId="{5BB06ACE-3D50-45F0-B0FD-6DB5528D693D}"/>
          </ac:inkMkLst>
        </pc:inkChg>
        <pc:inkChg chg="add mod">
          <ac:chgData name="Danielle" userId="e2554c37-e717-43a0-ba79-1183ca921ccd" providerId="ADAL" clId="{390055EE-80E1-4498-BF9D-05A2969179CA}" dt="2020-11-03T09:06:10.666" v="1709"/>
          <ac:inkMkLst>
            <pc:docMk/>
            <pc:sldMk cId="169312305" sldId="286"/>
            <ac:inkMk id="125" creationId="{F7C43AFB-1364-4554-A6BE-9639487D4668}"/>
          </ac:inkMkLst>
        </pc:inkChg>
        <pc:inkChg chg="add mod">
          <ac:chgData name="Danielle" userId="e2554c37-e717-43a0-ba79-1183ca921ccd" providerId="ADAL" clId="{390055EE-80E1-4498-BF9D-05A2969179CA}" dt="2020-11-03T09:06:10.666" v="1709"/>
          <ac:inkMkLst>
            <pc:docMk/>
            <pc:sldMk cId="169312305" sldId="286"/>
            <ac:inkMk id="126" creationId="{D41B52CA-D525-4187-845A-A88055BEABC7}"/>
          </ac:inkMkLst>
        </pc:inkChg>
        <pc:inkChg chg="add mod">
          <ac:chgData name="Danielle" userId="e2554c37-e717-43a0-ba79-1183ca921ccd" providerId="ADAL" clId="{390055EE-80E1-4498-BF9D-05A2969179CA}" dt="2020-11-03T09:06:10.666" v="1709"/>
          <ac:inkMkLst>
            <pc:docMk/>
            <pc:sldMk cId="169312305" sldId="286"/>
            <ac:inkMk id="127" creationId="{E9F85F13-ADC7-4F15-905C-97B7E5AC660B}"/>
          </ac:inkMkLst>
        </pc:inkChg>
      </pc:sldChg>
      <pc:sldChg chg="addSp delSp modSp add mod">
        <pc:chgData name="Danielle" userId="e2554c37-e717-43a0-ba79-1183ca921ccd" providerId="ADAL" clId="{390055EE-80E1-4498-BF9D-05A2969179CA}" dt="2020-11-03T09:07:56.005" v="1841"/>
        <pc:sldMkLst>
          <pc:docMk/>
          <pc:sldMk cId="34413709" sldId="287"/>
        </pc:sldMkLst>
        <pc:grpChg chg="mod">
          <ac:chgData name="Danielle" userId="e2554c37-e717-43a0-ba79-1183ca921ccd" providerId="ADAL" clId="{390055EE-80E1-4498-BF9D-05A2969179CA}" dt="2020-11-03T09:06:39.609" v="1725"/>
          <ac:grpSpMkLst>
            <pc:docMk/>
            <pc:sldMk cId="34413709" sldId="287"/>
            <ac:grpSpMk id="18" creationId="{3428C4E7-5DF1-4CE7-A620-C9EB5469F13C}"/>
          </ac:grpSpMkLst>
        </pc:grpChg>
        <pc:grpChg chg="mod">
          <ac:chgData name="Danielle" userId="e2554c37-e717-43a0-ba79-1183ca921ccd" providerId="ADAL" clId="{390055EE-80E1-4498-BF9D-05A2969179CA}" dt="2020-11-03T09:06:53.796" v="1752"/>
          <ac:grpSpMkLst>
            <pc:docMk/>
            <pc:sldMk cId="34413709" sldId="287"/>
            <ac:grpSpMk id="44" creationId="{59B63A8B-B816-4E6E-B010-B2DCFAE7D8C8}"/>
          </ac:grpSpMkLst>
        </pc:grpChg>
        <pc:grpChg chg="del mod">
          <ac:chgData name="Danielle" userId="e2554c37-e717-43a0-ba79-1183ca921ccd" providerId="ADAL" clId="{390055EE-80E1-4498-BF9D-05A2969179CA}" dt="2020-11-03T09:06:55.648" v="1755"/>
          <ac:grpSpMkLst>
            <pc:docMk/>
            <pc:sldMk cId="34413709" sldId="287"/>
            <ac:grpSpMk id="45" creationId="{D0F9B5E9-BF26-4D12-9520-CE4207159E43}"/>
          </ac:grpSpMkLst>
        </pc:grpChg>
        <pc:grpChg chg="del mod">
          <ac:chgData name="Danielle" userId="e2554c37-e717-43a0-ba79-1183ca921ccd" providerId="ADAL" clId="{390055EE-80E1-4498-BF9D-05A2969179CA}" dt="2020-11-03T09:06:55.648" v="1755"/>
          <ac:grpSpMkLst>
            <pc:docMk/>
            <pc:sldMk cId="34413709" sldId="287"/>
            <ac:grpSpMk id="46" creationId="{81FF1204-35A2-4294-A6D3-32950048BF42}"/>
          </ac:grpSpMkLst>
        </pc:grpChg>
        <pc:grpChg chg="mod">
          <ac:chgData name="Danielle" userId="e2554c37-e717-43a0-ba79-1183ca921ccd" providerId="ADAL" clId="{390055EE-80E1-4498-BF9D-05A2969179CA}" dt="2020-11-03T09:06:53.796" v="1752"/>
          <ac:grpSpMkLst>
            <pc:docMk/>
            <pc:sldMk cId="34413709" sldId="287"/>
            <ac:grpSpMk id="47" creationId="{6C6C5A82-7864-4FCB-8149-CF42234C4585}"/>
          </ac:grpSpMkLst>
        </pc:grpChg>
        <pc:grpChg chg="mod">
          <ac:chgData name="Danielle" userId="e2554c37-e717-43a0-ba79-1183ca921ccd" providerId="ADAL" clId="{390055EE-80E1-4498-BF9D-05A2969179CA}" dt="2020-11-03T09:06:55.648" v="1755"/>
          <ac:grpSpMkLst>
            <pc:docMk/>
            <pc:sldMk cId="34413709" sldId="287"/>
            <ac:grpSpMk id="50" creationId="{DEB46B34-CC0B-4EAF-AED6-79DE85FBACA7}"/>
          </ac:grpSpMkLst>
        </pc:grpChg>
        <pc:grpChg chg="del mod">
          <ac:chgData name="Danielle" userId="e2554c37-e717-43a0-ba79-1183ca921ccd" providerId="ADAL" clId="{390055EE-80E1-4498-BF9D-05A2969179CA}" dt="2020-11-03T09:07:04.375" v="1765"/>
          <ac:grpSpMkLst>
            <pc:docMk/>
            <pc:sldMk cId="34413709" sldId="287"/>
            <ac:grpSpMk id="54" creationId="{97291094-D18D-490D-9AEF-12B5D9993EE3}"/>
          </ac:grpSpMkLst>
        </pc:grpChg>
        <pc:grpChg chg="mod">
          <ac:chgData name="Danielle" userId="e2554c37-e717-43a0-ba79-1183ca921ccd" providerId="ADAL" clId="{390055EE-80E1-4498-BF9D-05A2969179CA}" dt="2020-11-03T09:07:04.375" v="1765"/>
          <ac:grpSpMkLst>
            <pc:docMk/>
            <pc:sldMk cId="34413709" sldId="287"/>
            <ac:grpSpMk id="60" creationId="{24DBF7A7-EFBC-4431-B8A3-424FDDB3273F}"/>
          </ac:grpSpMkLst>
        </pc:grpChg>
        <pc:grpChg chg="del mod">
          <ac:chgData name="Danielle" userId="e2554c37-e717-43a0-ba79-1183ca921ccd" providerId="ADAL" clId="{390055EE-80E1-4498-BF9D-05A2969179CA}" dt="2020-11-03T09:07:16.793" v="1782"/>
          <ac:grpSpMkLst>
            <pc:docMk/>
            <pc:sldMk cId="34413709" sldId="287"/>
            <ac:grpSpMk id="68" creationId="{AE2EBBDE-FFB2-4AD7-8034-A1F8BC085C06}"/>
          </ac:grpSpMkLst>
        </pc:grpChg>
        <pc:grpChg chg="mod">
          <ac:chgData name="Danielle" userId="e2554c37-e717-43a0-ba79-1183ca921ccd" providerId="ADAL" clId="{390055EE-80E1-4498-BF9D-05A2969179CA}" dt="2020-11-03T09:07:16.793" v="1782"/>
          <ac:grpSpMkLst>
            <pc:docMk/>
            <pc:sldMk cId="34413709" sldId="287"/>
            <ac:grpSpMk id="77" creationId="{1C423D2E-A857-47C9-AC3A-EB38D4EF425A}"/>
          </ac:grpSpMkLst>
        </pc:grpChg>
        <pc:grpChg chg="mod">
          <ac:chgData name="Danielle" userId="e2554c37-e717-43a0-ba79-1183ca921ccd" providerId="ADAL" clId="{390055EE-80E1-4498-BF9D-05A2969179CA}" dt="2020-11-03T09:07:16.793" v="1782"/>
          <ac:grpSpMkLst>
            <pc:docMk/>
            <pc:sldMk cId="34413709" sldId="287"/>
            <ac:grpSpMk id="78" creationId="{EBCFA7EB-BE54-480F-B6C6-0C518B67B798}"/>
          </ac:grpSpMkLst>
        </pc:grpChg>
        <pc:grpChg chg="mod">
          <ac:chgData name="Danielle" userId="e2554c37-e717-43a0-ba79-1183ca921ccd" providerId="ADAL" clId="{390055EE-80E1-4498-BF9D-05A2969179CA}" dt="2020-11-03T09:07:33.987" v="1809"/>
          <ac:grpSpMkLst>
            <pc:docMk/>
            <pc:sldMk cId="34413709" sldId="287"/>
            <ac:grpSpMk id="105" creationId="{889E2847-A0AF-469D-8447-4F23A453FB3B}"/>
          </ac:grpSpMkLst>
        </pc:grpChg>
        <pc:grpChg chg="mod">
          <ac:chgData name="Danielle" userId="e2554c37-e717-43a0-ba79-1183ca921ccd" providerId="ADAL" clId="{390055EE-80E1-4498-BF9D-05A2969179CA}" dt="2020-11-03T09:07:33.987" v="1809"/>
          <ac:grpSpMkLst>
            <pc:docMk/>
            <pc:sldMk cId="34413709" sldId="287"/>
            <ac:grpSpMk id="106" creationId="{C47F61DB-EA88-4A4B-96BE-280EA7FD2F79}"/>
          </ac:grpSpMkLst>
        </pc:grpChg>
        <pc:grpChg chg="mod">
          <ac:chgData name="Danielle" userId="e2554c37-e717-43a0-ba79-1183ca921ccd" providerId="ADAL" clId="{390055EE-80E1-4498-BF9D-05A2969179CA}" dt="2020-11-03T09:07:37.850" v="1819"/>
          <ac:grpSpMkLst>
            <pc:docMk/>
            <pc:sldMk cId="34413709" sldId="287"/>
            <ac:grpSpMk id="116" creationId="{6C026A76-D6DA-4576-99D9-6F6149CF2A38}"/>
          </ac:grpSpMkLst>
        </pc:grpChg>
        <pc:grpChg chg="mod">
          <ac:chgData name="Danielle" userId="e2554c37-e717-43a0-ba79-1183ca921ccd" providerId="ADAL" clId="{390055EE-80E1-4498-BF9D-05A2969179CA}" dt="2020-11-03T09:07:44.781" v="1828"/>
          <ac:grpSpMkLst>
            <pc:docMk/>
            <pc:sldMk cId="34413709" sldId="287"/>
            <ac:grpSpMk id="124" creationId="{7DEED96B-A038-4866-8A20-4B79354A8C74}"/>
          </ac:grpSpMkLst>
        </pc:grpChg>
        <pc:grpChg chg="del mod">
          <ac:chgData name="Danielle" userId="e2554c37-e717-43a0-ba79-1183ca921ccd" providerId="ADAL" clId="{390055EE-80E1-4498-BF9D-05A2969179CA}" dt="2020-11-03T09:07:56.005" v="1841"/>
          <ac:grpSpMkLst>
            <pc:docMk/>
            <pc:sldMk cId="34413709" sldId="287"/>
            <ac:grpSpMk id="129" creationId="{76A0E578-7646-4B18-9C88-354B8CF54ED2}"/>
          </ac:grpSpMkLst>
        </pc:grpChg>
        <pc:grpChg chg="mod">
          <ac:chgData name="Danielle" userId="e2554c37-e717-43a0-ba79-1183ca921ccd" providerId="ADAL" clId="{390055EE-80E1-4498-BF9D-05A2969179CA}" dt="2020-11-03T09:07:56.005" v="1841"/>
          <ac:grpSpMkLst>
            <pc:docMk/>
            <pc:sldMk cId="34413709" sldId="287"/>
            <ac:grpSpMk id="137" creationId="{39D85670-23DC-4C2C-AD0B-4020DD6B2D14}"/>
          </ac:grpSpMkLst>
        </pc:grpChg>
        <pc:picChg chg="add mod">
          <ac:chgData name="Danielle" userId="e2554c37-e717-43a0-ba79-1183ca921ccd" providerId="ADAL" clId="{390055EE-80E1-4498-BF9D-05A2969179CA}" dt="2020-11-03T08:51:19.079" v="1299" actId="1035"/>
          <ac:picMkLst>
            <pc:docMk/>
            <pc:sldMk cId="34413709" sldId="287"/>
            <ac:picMk id="2" creationId="{8F3EBACA-7BE1-44AB-8711-5EBC8AE88469}"/>
          </ac:picMkLst>
        </pc:pic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3" creationId="{E141227D-DB7F-4EB3-A657-F7B496532F97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5" creationId="{57FE87F3-2C44-4CC2-88AD-21848EE20B08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6" creationId="{6B939DE6-CF32-4D4E-951E-E19E89AE9F10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7" creationId="{E9C977DE-13EA-4680-A23D-8F4606C4A138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8" creationId="{48B719DC-0034-475B-BC02-D35E780B9994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9" creationId="{426DBD38-0E0C-4B6C-BC54-602D9BBE6958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10" creationId="{152123B8-10FC-4C42-9EEE-E6A764E5F2A7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11" creationId="{7AE9C908-F805-4AB3-BBCC-DF5B83A020DE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12" creationId="{B9904489-9A6D-4C95-98A9-96E564F97BBE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13" creationId="{7FEDF6CC-67B1-42EF-ACC2-A0461DA12988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14" creationId="{74D56269-9562-4C53-B57A-781ADEEE74FF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15" creationId="{388F8EDC-F40E-4A59-AED8-4BCC34F1F794}"/>
          </ac:inkMkLst>
        </pc:inkChg>
        <pc:inkChg chg="add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16" creationId="{B7C5906F-4F0B-4A88-A6B8-840EC5F43654}"/>
          </ac:inkMkLst>
        </pc:inkChg>
        <pc:inkChg chg="add del mod">
          <ac:chgData name="Danielle" userId="e2554c37-e717-43a0-ba79-1183ca921ccd" providerId="ADAL" clId="{390055EE-80E1-4498-BF9D-05A2969179CA}" dt="2020-11-03T09:06:39.609" v="1725"/>
          <ac:inkMkLst>
            <pc:docMk/>
            <pc:sldMk cId="34413709" sldId="287"/>
            <ac:inkMk id="17" creationId="{F9C5BEFC-E3A1-4D78-AB7B-1A12F130AFB5}"/>
          </ac:inkMkLst>
        </pc:inkChg>
        <pc:inkChg chg="add">
          <ac:chgData name="Danielle" userId="e2554c37-e717-43a0-ba79-1183ca921ccd" providerId="ADAL" clId="{390055EE-80E1-4498-BF9D-05A2969179CA}" dt="2020-11-03T09:06:41.832" v="1726" actId="9405"/>
          <ac:inkMkLst>
            <pc:docMk/>
            <pc:sldMk cId="34413709" sldId="287"/>
            <ac:inkMk id="19" creationId="{200F8E11-55A2-4C7D-991D-929B43428638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0" creationId="{9C2FC3E9-EA8A-40E0-B712-DB46E0635C42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1" creationId="{60E668C9-78C8-4439-BC10-375066E4ACEF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2" creationId="{D0B34013-F6A4-4E38-BE5B-884AFD8B946B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3" creationId="{3320F23C-D5D4-4C83-B3D8-7C18842B7676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4" creationId="{360FE0E8-AF11-4DBD-8407-687778649667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5" creationId="{67504E23-2F4B-4E92-B211-521BC953086C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6" creationId="{243CE19F-EF04-4CF1-BD32-0178CCD46E58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7" creationId="{CCFED98B-39A1-4AE8-9FDD-296CD1547526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8" creationId="{3A42367F-440E-445C-83B7-A568B269C28C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29" creationId="{104FF63A-1E83-4AB8-9515-EF66E431AFE7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30" creationId="{C14311A4-4C26-4DEC-8D56-3FE2ED951609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31" creationId="{3D5091C5-BC3C-4D9D-99B8-1A4EDA1DBE76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32" creationId="{43724154-F544-451E-8C3E-F07DB57068DE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33" creationId="{B81E0C39-C9EE-4E1E-85F3-A5C8FE0213E2}"/>
          </ac:inkMkLst>
        </pc:inkChg>
        <pc:inkChg chg="add mod">
          <ac:chgData name="Danielle" userId="e2554c37-e717-43a0-ba79-1183ca921ccd" providerId="ADAL" clId="{390055EE-80E1-4498-BF9D-05A2969179CA}" dt="2020-11-03T09:06:55.648" v="1755"/>
          <ac:inkMkLst>
            <pc:docMk/>
            <pc:sldMk cId="34413709" sldId="287"/>
            <ac:inkMk id="34" creationId="{C5D9A25E-9BF2-4A77-8965-DD724EBD3B61}"/>
          </ac:inkMkLst>
        </pc:inkChg>
        <pc:inkChg chg="add mod">
          <ac:chgData name="Danielle" userId="e2554c37-e717-43a0-ba79-1183ca921ccd" providerId="ADAL" clId="{390055EE-80E1-4498-BF9D-05A2969179CA}" dt="2020-11-03T09:06:55.648" v="1755"/>
          <ac:inkMkLst>
            <pc:docMk/>
            <pc:sldMk cId="34413709" sldId="287"/>
            <ac:inkMk id="35" creationId="{C0ED1FFA-C685-4CF2-ACA7-0DF64B22A870}"/>
          </ac:inkMkLst>
        </pc:inkChg>
        <pc:inkChg chg="add del">
          <ac:chgData name="Danielle" userId="e2554c37-e717-43a0-ba79-1183ca921ccd" providerId="ADAL" clId="{390055EE-80E1-4498-BF9D-05A2969179CA}" dt="2020-11-03T09:06:53.379" v="1751"/>
          <ac:inkMkLst>
            <pc:docMk/>
            <pc:sldMk cId="34413709" sldId="287"/>
            <ac:inkMk id="36" creationId="{09D35F8D-1136-4B37-B023-750A2D2DA29B}"/>
          </ac:inkMkLst>
        </pc:inkChg>
        <pc:inkChg chg="add mod">
          <ac:chgData name="Danielle" userId="e2554c37-e717-43a0-ba79-1183ca921ccd" providerId="ADAL" clId="{390055EE-80E1-4498-BF9D-05A2969179CA}" dt="2020-11-03T09:06:55.648" v="1755"/>
          <ac:inkMkLst>
            <pc:docMk/>
            <pc:sldMk cId="34413709" sldId="287"/>
            <ac:inkMk id="37" creationId="{497FD595-3284-4826-932B-5F61F9E0AD0D}"/>
          </ac:inkMkLst>
        </pc:inkChg>
        <pc:inkChg chg="add mod">
          <ac:chgData name="Danielle" userId="e2554c37-e717-43a0-ba79-1183ca921ccd" providerId="ADAL" clId="{390055EE-80E1-4498-BF9D-05A2969179CA}" dt="2020-11-03T09:06:55.648" v="1755"/>
          <ac:inkMkLst>
            <pc:docMk/>
            <pc:sldMk cId="34413709" sldId="287"/>
            <ac:inkMk id="38" creationId="{86AA3E8D-A5E4-4FC7-B5C3-A11464F64CEA}"/>
          </ac:inkMkLst>
        </pc:inkChg>
        <pc:inkChg chg="add mod">
          <ac:chgData name="Danielle" userId="e2554c37-e717-43a0-ba79-1183ca921ccd" providerId="ADAL" clId="{390055EE-80E1-4498-BF9D-05A2969179CA}" dt="2020-11-03T09:06:55.648" v="1755"/>
          <ac:inkMkLst>
            <pc:docMk/>
            <pc:sldMk cId="34413709" sldId="287"/>
            <ac:inkMk id="39" creationId="{9AFB8D0D-9480-43A7-AFB5-9461E66A4549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40" creationId="{AB3DAD80-E4B2-494A-83A6-4EA34AA07EB2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41" creationId="{0D54D5A5-F10E-4D58-9C5B-B1C02481EBF6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42" creationId="{EAC7C0A5-C8B1-47C1-AC3B-8E212B225072}"/>
          </ac:inkMkLst>
        </pc:inkChg>
        <pc:inkChg chg="add mod">
          <ac:chgData name="Danielle" userId="e2554c37-e717-43a0-ba79-1183ca921ccd" providerId="ADAL" clId="{390055EE-80E1-4498-BF9D-05A2969179CA}" dt="2020-11-03T09:06:53.796" v="1752"/>
          <ac:inkMkLst>
            <pc:docMk/>
            <pc:sldMk cId="34413709" sldId="287"/>
            <ac:inkMk id="43" creationId="{A30F1A52-68B8-48DB-9AB6-BFE1DB3299E8}"/>
          </ac:inkMkLst>
        </pc:inkChg>
        <pc:inkChg chg="add mod">
          <ac:chgData name="Danielle" userId="e2554c37-e717-43a0-ba79-1183ca921ccd" providerId="ADAL" clId="{390055EE-80E1-4498-BF9D-05A2969179CA}" dt="2020-11-03T09:06:55.648" v="1755"/>
          <ac:inkMkLst>
            <pc:docMk/>
            <pc:sldMk cId="34413709" sldId="287"/>
            <ac:inkMk id="48" creationId="{45F5F38F-B030-4256-9648-5C3ACA3C0783}"/>
          </ac:inkMkLst>
        </pc:inkChg>
        <pc:inkChg chg="add mod">
          <ac:chgData name="Danielle" userId="e2554c37-e717-43a0-ba79-1183ca921ccd" providerId="ADAL" clId="{390055EE-80E1-4498-BF9D-05A2969179CA}" dt="2020-11-03T09:06:55.648" v="1755"/>
          <ac:inkMkLst>
            <pc:docMk/>
            <pc:sldMk cId="34413709" sldId="287"/>
            <ac:inkMk id="49" creationId="{9717FFBA-73CC-401E-A2D3-9BD537FC4683}"/>
          </ac:inkMkLst>
        </pc:inkChg>
        <pc:inkChg chg="add mod">
          <ac:chgData name="Danielle" userId="e2554c37-e717-43a0-ba79-1183ca921ccd" providerId="ADAL" clId="{390055EE-80E1-4498-BF9D-05A2969179CA}" dt="2020-11-03T09:07:04.375" v="1765"/>
          <ac:inkMkLst>
            <pc:docMk/>
            <pc:sldMk cId="34413709" sldId="287"/>
            <ac:inkMk id="51" creationId="{C4A37EE9-9BBB-4769-BD5F-B8CC219A563E}"/>
          </ac:inkMkLst>
        </pc:inkChg>
        <pc:inkChg chg="add mod">
          <ac:chgData name="Danielle" userId="e2554c37-e717-43a0-ba79-1183ca921ccd" providerId="ADAL" clId="{390055EE-80E1-4498-BF9D-05A2969179CA}" dt="2020-11-03T09:07:04.375" v="1765"/>
          <ac:inkMkLst>
            <pc:docMk/>
            <pc:sldMk cId="34413709" sldId="287"/>
            <ac:inkMk id="52" creationId="{5DCDC7A8-B7E9-46F3-9229-58FCCA8260F3}"/>
          </ac:inkMkLst>
        </pc:inkChg>
        <pc:inkChg chg="add mod">
          <ac:chgData name="Danielle" userId="e2554c37-e717-43a0-ba79-1183ca921ccd" providerId="ADAL" clId="{390055EE-80E1-4498-BF9D-05A2969179CA}" dt="2020-11-03T09:07:04.375" v="1765"/>
          <ac:inkMkLst>
            <pc:docMk/>
            <pc:sldMk cId="34413709" sldId="287"/>
            <ac:inkMk id="53" creationId="{BBF276FA-C361-412F-B047-7AB1696C7ED4}"/>
          </ac:inkMkLst>
        </pc:inkChg>
        <pc:inkChg chg="add mod">
          <ac:chgData name="Danielle" userId="e2554c37-e717-43a0-ba79-1183ca921ccd" providerId="ADAL" clId="{390055EE-80E1-4498-BF9D-05A2969179CA}" dt="2020-11-03T09:07:04.375" v="1765"/>
          <ac:inkMkLst>
            <pc:docMk/>
            <pc:sldMk cId="34413709" sldId="287"/>
            <ac:inkMk id="55" creationId="{873E8813-4526-4880-90CB-EE2BB97E128D}"/>
          </ac:inkMkLst>
        </pc:inkChg>
        <pc:inkChg chg="add mod">
          <ac:chgData name="Danielle" userId="e2554c37-e717-43a0-ba79-1183ca921ccd" providerId="ADAL" clId="{390055EE-80E1-4498-BF9D-05A2969179CA}" dt="2020-11-03T09:07:04.375" v="1765"/>
          <ac:inkMkLst>
            <pc:docMk/>
            <pc:sldMk cId="34413709" sldId="287"/>
            <ac:inkMk id="56" creationId="{0567D830-73E1-4B60-8732-3AD9B53F10EE}"/>
          </ac:inkMkLst>
        </pc:inkChg>
        <pc:inkChg chg="add mod">
          <ac:chgData name="Danielle" userId="e2554c37-e717-43a0-ba79-1183ca921ccd" providerId="ADAL" clId="{390055EE-80E1-4498-BF9D-05A2969179CA}" dt="2020-11-03T09:07:04.375" v="1765"/>
          <ac:inkMkLst>
            <pc:docMk/>
            <pc:sldMk cId="34413709" sldId="287"/>
            <ac:inkMk id="57" creationId="{52A6E4FC-BB05-42EF-A416-396DE3003E9D}"/>
          </ac:inkMkLst>
        </pc:inkChg>
        <pc:inkChg chg="add mod">
          <ac:chgData name="Danielle" userId="e2554c37-e717-43a0-ba79-1183ca921ccd" providerId="ADAL" clId="{390055EE-80E1-4498-BF9D-05A2969179CA}" dt="2020-11-03T09:07:04.375" v="1765"/>
          <ac:inkMkLst>
            <pc:docMk/>
            <pc:sldMk cId="34413709" sldId="287"/>
            <ac:inkMk id="58" creationId="{1D3DC01F-E0F8-4603-A4FB-B670F6EF28CB}"/>
          </ac:inkMkLst>
        </pc:inkChg>
        <pc:inkChg chg="add mod">
          <ac:chgData name="Danielle" userId="e2554c37-e717-43a0-ba79-1183ca921ccd" providerId="ADAL" clId="{390055EE-80E1-4498-BF9D-05A2969179CA}" dt="2020-11-03T09:07:04.375" v="1765"/>
          <ac:inkMkLst>
            <pc:docMk/>
            <pc:sldMk cId="34413709" sldId="287"/>
            <ac:inkMk id="59" creationId="{802A5580-B57D-49D9-AAB4-26FBF241572E}"/>
          </ac:inkMkLst>
        </pc:inkChg>
        <pc:inkChg chg="add">
          <ac:chgData name="Danielle" userId="e2554c37-e717-43a0-ba79-1183ca921ccd" providerId="ADAL" clId="{390055EE-80E1-4498-BF9D-05A2969179CA}" dt="2020-11-03T09:07:04.589" v="1766" actId="9405"/>
          <ac:inkMkLst>
            <pc:docMk/>
            <pc:sldMk cId="34413709" sldId="287"/>
            <ac:inkMk id="61" creationId="{0233C756-DEF7-4991-9EEB-397EC8D0A2B2}"/>
          </ac:inkMkLst>
        </pc:inkChg>
        <pc:inkChg chg="add">
          <ac:chgData name="Danielle" userId="e2554c37-e717-43a0-ba79-1183ca921ccd" providerId="ADAL" clId="{390055EE-80E1-4498-BF9D-05A2969179CA}" dt="2020-11-03T09:07:06.166" v="1767" actId="9405"/>
          <ac:inkMkLst>
            <pc:docMk/>
            <pc:sldMk cId="34413709" sldId="287"/>
            <ac:inkMk id="62" creationId="{BBDD0B2D-EE0F-45DF-A65A-00D3A659296C}"/>
          </ac:inkMkLst>
        </pc:inkChg>
        <pc:inkChg chg="add">
          <ac:chgData name="Danielle" userId="e2554c37-e717-43a0-ba79-1183ca921ccd" providerId="ADAL" clId="{390055EE-80E1-4498-BF9D-05A2969179CA}" dt="2020-11-03T09:07:06.889" v="1768" actId="9405"/>
          <ac:inkMkLst>
            <pc:docMk/>
            <pc:sldMk cId="34413709" sldId="287"/>
            <ac:inkMk id="63" creationId="{DE20E2C4-2816-47D2-9D79-D6CF72FE299D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64" creationId="{0964D949-858B-4036-98B3-10A220ACEA1B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65" creationId="{25589AD7-4ED4-419C-A5D9-7F690F723662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66" creationId="{B25852D0-946B-4382-A812-88D1AD18BD92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67" creationId="{ACDE5FAF-3886-453F-B9AF-FB75CE2D34B6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69" creationId="{252D90FF-2EF9-4B42-8B50-525AD889A746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70" creationId="{31F6D0F7-56F0-425D-932F-FB35029D0747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71" creationId="{9457F9A4-FA8E-4199-92A8-41982CD9AC0D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72" creationId="{0BC1D5B0-18F4-4054-9AB5-77EC2E25304B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73" creationId="{481E316D-F94B-4D2F-8BD9-E87A5918CE2F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74" creationId="{864F11C5-F586-4232-9B7B-C1F1004E7B4C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75" creationId="{D7DF48F1-4E59-4797-8951-64686ED12095}"/>
          </ac:inkMkLst>
        </pc:inkChg>
        <pc:inkChg chg="add mod">
          <ac:chgData name="Danielle" userId="e2554c37-e717-43a0-ba79-1183ca921ccd" providerId="ADAL" clId="{390055EE-80E1-4498-BF9D-05A2969179CA}" dt="2020-11-03T09:07:16.793" v="1782"/>
          <ac:inkMkLst>
            <pc:docMk/>
            <pc:sldMk cId="34413709" sldId="287"/>
            <ac:inkMk id="76" creationId="{DAE8840B-68A3-44EE-A28F-7C7C294BE0F8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79" creationId="{08029FBF-FA77-4352-A795-F186CE7DEF42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0" creationId="{A10E195D-6019-468B-BE7A-32C9E6F8C5A4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1" creationId="{BA5DD29A-076C-4DB1-86AF-362728FDBBCB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2" creationId="{822F5449-B9CC-4022-B67D-DB1090659A8F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3" creationId="{151611DD-4B9A-4225-A916-8BD1CF43444F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4" creationId="{0D3517EE-285E-45DE-B12A-410449C3339B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5" creationId="{105C28CB-AD78-4360-AA70-D927CF668F4B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6" creationId="{EAFB0686-82C4-4B6F-B751-D61F45C636CF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7" creationId="{7F56A09C-0457-4795-A5C0-A6476119898E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8" creationId="{D207D746-A709-4D11-A2B9-00813426136B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89" creationId="{40CACE1C-BCA4-4A4F-80EF-457F0AB8AF37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0" creationId="{34D09356-6A06-4D61-A68F-4C580FEBF1B6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1" creationId="{6227D9D6-75DC-44F9-BE6D-00E9DCFCBF43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2" creationId="{97C3BF6E-0DE6-474B-9C73-50E6C964A869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3" creationId="{A400390E-735C-4F2F-97A6-BCB3FECDAB5E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4" creationId="{01E6A5B5-A23E-4F09-91AC-F80404AC3AA2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5" creationId="{0414E953-2F25-40B1-9092-30E1EB21AA16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6" creationId="{F836EBC3-8026-4C5F-91B7-8D8B78EBA3F6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7" creationId="{C598E22C-0441-4749-A0BF-0334B291AB8D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8" creationId="{F4EF88C2-039D-4FA6-B3F5-343D1E9DDEBA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99" creationId="{E3A935DA-5A55-4BDF-A098-F38FC1E0DC66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100" creationId="{68458B88-B785-436B-BC79-5D39DC13EE8E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101" creationId="{F3F13621-28FE-4981-AE00-5A9242C945B2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102" creationId="{41AA5D62-695A-4D9C-927D-F946E3CCBD5D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103" creationId="{937474D0-D08D-412C-8028-4FC46C62F885}"/>
          </ac:inkMkLst>
        </pc:inkChg>
        <pc:inkChg chg="add mod">
          <ac:chgData name="Danielle" userId="e2554c37-e717-43a0-ba79-1183ca921ccd" providerId="ADAL" clId="{390055EE-80E1-4498-BF9D-05A2969179CA}" dt="2020-11-03T09:07:33.987" v="1809"/>
          <ac:inkMkLst>
            <pc:docMk/>
            <pc:sldMk cId="34413709" sldId="287"/>
            <ac:inkMk id="104" creationId="{BB25B1BD-3AA1-4BE1-B0D9-5D6F73976A0C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07" creationId="{9D3C10DB-F42C-4A5F-A826-9DC7F26F17C3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08" creationId="{480180F0-8D60-402A-AD72-1502F51442EF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09" creationId="{C4B2BE5D-4754-4AF8-AC45-89A4D7ED964D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10" creationId="{872FE8A1-79C5-4772-9758-25C76E36B698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11" creationId="{F9C8FA7A-0F13-4D91-A4E4-BAA69ABA1D7A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12" creationId="{C92C5B74-1146-4125-B9C2-C48A194407C9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13" creationId="{BEB32B9F-AE2C-4656-924B-13C9A4FE2195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14" creationId="{C14D1B4E-4792-4414-B3EC-3124849B0F7B}"/>
          </ac:inkMkLst>
        </pc:inkChg>
        <pc:inkChg chg="add mod">
          <ac:chgData name="Danielle" userId="e2554c37-e717-43a0-ba79-1183ca921ccd" providerId="ADAL" clId="{390055EE-80E1-4498-BF9D-05A2969179CA}" dt="2020-11-03T09:07:37.850" v="1819"/>
          <ac:inkMkLst>
            <pc:docMk/>
            <pc:sldMk cId="34413709" sldId="287"/>
            <ac:inkMk id="115" creationId="{17A0D0C2-061A-4CF3-9E73-3B1E71F74331}"/>
          </ac:inkMkLst>
        </pc:inkChg>
        <pc:inkChg chg="add del">
          <ac:chgData name="Danielle" userId="e2554c37-e717-43a0-ba79-1183ca921ccd" providerId="ADAL" clId="{390055EE-80E1-4498-BF9D-05A2969179CA}" dt="2020-11-03T09:07:39.454" v="1821"/>
          <ac:inkMkLst>
            <pc:docMk/>
            <pc:sldMk cId="34413709" sldId="287"/>
            <ac:inkMk id="117" creationId="{E090C2AA-ACA9-4E2A-854B-E121E1CC7FC1}"/>
          </ac:inkMkLst>
        </pc:inkChg>
        <pc:inkChg chg="add mod">
          <ac:chgData name="Danielle" userId="e2554c37-e717-43a0-ba79-1183ca921ccd" providerId="ADAL" clId="{390055EE-80E1-4498-BF9D-05A2969179CA}" dt="2020-11-03T09:07:44.781" v="1828"/>
          <ac:inkMkLst>
            <pc:docMk/>
            <pc:sldMk cId="34413709" sldId="287"/>
            <ac:inkMk id="118" creationId="{A724BCC7-4F6B-4211-B2D2-D8F6307F40E5}"/>
          </ac:inkMkLst>
        </pc:inkChg>
        <pc:inkChg chg="add mod">
          <ac:chgData name="Danielle" userId="e2554c37-e717-43a0-ba79-1183ca921ccd" providerId="ADAL" clId="{390055EE-80E1-4498-BF9D-05A2969179CA}" dt="2020-11-03T09:07:44.781" v="1828"/>
          <ac:inkMkLst>
            <pc:docMk/>
            <pc:sldMk cId="34413709" sldId="287"/>
            <ac:inkMk id="119" creationId="{3B050068-CB0F-49BB-989C-A8156BB8CB24}"/>
          </ac:inkMkLst>
        </pc:inkChg>
        <pc:inkChg chg="add mod">
          <ac:chgData name="Danielle" userId="e2554c37-e717-43a0-ba79-1183ca921ccd" providerId="ADAL" clId="{390055EE-80E1-4498-BF9D-05A2969179CA}" dt="2020-11-03T09:07:44.781" v="1828"/>
          <ac:inkMkLst>
            <pc:docMk/>
            <pc:sldMk cId="34413709" sldId="287"/>
            <ac:inkMk id="120" creationId="{91AD73B2-15C0-4266-A18F-9BF4BD93C682}"/>
          </ac:inkMkLst>
        </pc:inkChg>
        <pc:inkChg chg="add mod">
          <ac:chgData name="Danielle" userId="e2554c37-e717-43a0-ba79-1183ca921ccd" providerId="ADAL" clId="{390055EE-80E1-4498-BF9D-05A2969179CA}" dt="2020-11-03T09:07:44.781" v="1828"/>
          <ac:inkMkLst>
            <pc:docMk/>
            <pc:sldMk cId="34413709" sldId="287"/>
            <ac:inkMk id="121" creationId="{035ACC89-1B85-4BF7-99FA-C50133AB6F44}"/>
          </ac:inkMkLst>
        </pc:inkChg>
        <pc:inkChg chg="add mod">
          <ac:chgData name="Danielle" userId="e2554c37-e717-43a0-ba79-1183ca921ccd" providerId="ADAL" clId="{390055EE-80E1-4498-BF9D-05A2969179CA}" dt="2020-11-03T09:07:44.781" v="1828"/>
          <ac:inkMkLst>
            <pc:docMk/>
            <pc:sldMk cId="34413709" sldId="287"/>
            <ac:inkMk id="122" creationId="{8BEE7A15-E830-4204-977A-81DCB1AABBFA}"/>
          </ac:inkMkLst>
        </pc:inkChg>
        <pc:inkChg chg="add mod">
          <ac:chgData name="Danielle" userId="e2554c37-e717-43a0-ba79-1183ca921ccd" providerId="ADAL" clId="{390055EE-80E1-4498-BF9D-05A2969179CA}" dt="2020-11-03T09:07:44.781" v="1828"/>
          <ac:inkMkLst>
            <pc:docMk/>
            <pc:sldMk cId="34413709" sldId="287"/>
            <ac:inkMk id="123" creationId="{29391DEA-096A-44E8-8781-57B822D474B3}"/>
          </ac:inkMkLst>
        </pc:inkChg>
        <pc:inkChg chg="add">
          <ac:chgData name="Danielle" userId="e2554c37-e717-43a0-ba79-1183ca921ccd" providerId="ADAL" clId="{390055EE-80E1-4498-BF9D-05A2969179CA}" dt="2020-11-03T09:07:46.646" v="1829" actId="9405"/>
          <ac:inkMkLst>
            <pc:docMk/>
            <pc:sldMk cId="34413709" sldId="287"/>
            <ac:inkMk id="125" creationId="{19E9F478-BB4E-4356-B162-5769A527710F}"/>
          </ac:inkMkLst>
        </pc:inkChg>
        <pc:inkChg chg="add">
          <ac:chgData name="Danielle" userId="e2554c37-e717-43a0-ba79-1183ca921ccd" providerId="ADAL" clId="{390055EE-80E1-4498-BF9D-05A2969179CA}" dt="2020-11-03T09:07:47.961" v="1830" actId="9405"/>
          <ac:inkMkLst>
            <pc:docMk/>
            <pc:sldMk cId="34413709" sldId="287"/>
            <ac:inkMk id="126" creationId="{52FCCF69-3EAD-42F9-B66C-D895971D6959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27" creationId="{573E262F-2A02-4584-A461-EF8F5C6B1EDE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28" creationId="{47442D6F-1E3C-4B3B-AA01-1952E16D1689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30" creationId="{C069178C-7BDB-4B97-9320-6E2C0D95BE25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31" creationId="{42C408BD-F2B1-4FBC-8A24-904E266463C6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32" creationId="{0AA4FA0A-D69C-4E23-805A-CC31441580CD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33" creationId="{198775EB-AB09-41C6-8CC6-6B430CC02B2B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34" creationId="{066517B7-1AFA-4BBD-B406-AAB5516855E5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35" creationId="{65D0BCA2-17D3-4EA5-AFB3-C74E4F64B883}"/>
          </ac:inkMkLst>
        </pc:inkChg>
        <pc:inkChg chg="add mod">
          <ac:chgData name="Danielle" userId="e2554c37-e717-43a0-ba79-1183ca921ccd" providerId="ADAL" clId="{390055EE-80E1-4498-BF9D-05A2969179CA}" dt="2020-11-03T09:07:56.005" v="1841"/>
          <ac:inkMkLst>
            <pc:docMk/>
            <pc:sldMk cId="34413709" sldId="287"/>
            <ac:inkMk id="136" creationId="{41A2523C-BAAB-4D30-9ADC-06347C641109}"/>
          </ac:inkMkLst>
        </pc:inkChg>
      </pc:sldChg>
      <pc:sldMasterChg chg="modSp modSldLayout">
        <pc:chgData name="Danielle" userId="e2554c37-e717-43a0-ba79-1183ca921ccd" providerId="ADAL" clId="{390055EE-80E1-4498-BF9D-05A2969179CA}" dt="2020-11-02T12:29:12.626" v="442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390055EE-80E1-4498-BF9D-05A2969179CA}" dt="2020-11-02T12:29:07.736" v="441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29:07.736" v="441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390055EE-80E1-4498-BF9D-05A2969179CA}" dt="2020-11-02T12:29:07.736" v="441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07.736" v="441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07.736" v="441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07.736" v="441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07.736" v="441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390055EE-80E1-4498-BF9D-05A2969179CA}" dt="2020-11-02T12:29:12.626" v="442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390055EE-80E1-4498-BF9D-05A2969179CA}" dt="2020-11-02T12:29:12.626" v="442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390055EE-80E1-4498-BF9D-05A2969179CA}" dt="2020-11-02T12:30:05.855" v="453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390055EE-80E1-4498-BF9D-05A2969179CA}" dt="2020-11-02T12:29:17.530" v="443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29:17.530" v="443" actId="2711"/>
          <ac:spMkLst>
            <pc:docMk/>
            <pc:sldMasterMk cId="2492940549" sldId="2147483650"/>
            <ac:spMk id="15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29:17.530" v="443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30:05.855" v="453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390055EE-80E1-4498-BF9D-05A2969179CA}" dt="2020-11-02T12:29:17.530" v="443" actId="2711"/>
          <ac:spMkLst>
            <pc:docMk/>
            <pc:sldMasterMk cId="2492940549" sldId="2147483650"/>
            <ac:spMk id="18" creationId="{00000000-0000-0000-0000-000000000000}"/>
          </ac:spMkLst>
        </pc:spChg>
        <pc:picChg chg="mod">
          <ac:chgData name="Danielle" userId="e2554c37-e717-43a0-ba79-1183ca921ccd" providerId="ADAL" clId="{390055EE-80E1-4498-BF9D-05A2969179CA}" dt="2020-11-02T12:29:17.530" v="443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17.530" v="443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17.530" v="443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17.530" v="443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17.530" v="443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17.530" v="443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390055EE-80E1-4498-BF9D-05A2969179CA}" dt="2020-11-02T12:29:17.530" v="443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390055EE-80E1-4498-BF9D-05A2969179CA}" dt="2020-11-02T12:29:33.690" v="446" actId="13822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390055EE-80E1-4498-BF9D-05A2969179CA}" dt="2020-11-02T12:29:33.690" v="446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390055EE-80E1-4498-BF9D-05A2969179CA}" dt="2020-11-02T12:29:33.690" v="446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390055EE-80E1-4498-BF9D-05A2969179CA}" dt="2020-11-02T12:29:33.690" v="446" actId="13822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390055EE-80E1-4498-BF9D-05A2969179CA}" dt="2020-11-02T12:29:33.690" v="446" actId="13822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390055EE-80E1-4498-BF9D-05A2969179CA}" dt="2020-11-02T12:29:33.690" v="446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390055EE-80E1-4498-BF9D-05A2969179CA}" dt="2020-11-02T12:29:33.690" v="446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390055EE-80E1-4498-BF9D-05A2969179CA}" dt="2020-11-02T12:29:33.690" v="446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390055EE-80E1-4498-BF9D-05A2969179CA}" dt="2020-11-02T12:29:33.690" v="446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390055EE-80E1-4498-BF9D-05A2969179CA}" dt="2020-11-02T12:29:33.690" v="446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390055EE-80E1-4498-BF9D-05A2969179CA}" dt="2020-11-02T12:29:41.973" v="449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390055EE-80E1-4498-BF9D-05A2969179CA}" dt="2020-11-02T12:29:41.973" v="449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390055EE-80E1-4498-BF9D-05A2969179CA}" dt="2020-11-02T12:29:41.973" v="449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390055EE-80E1-4498-BF9D-05A2969179CA}" dt="2020-11-02T12:29:23.441" v="444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390055EE-80E1-4498-BF9D-05A2969179CA}" dt="2020-11-02T12:29:23.441" v="444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  <pc:sldMasterChg chg="del delSldLayout">
        <pc:chgData name="Danielle" userId="e2554c37-e717-43a0-ba79-1183ca921ccd" providerId="ADAL" clId="{390055EE-80E1-4498-BF9D-05A2969179CA}" dt="2020-11-02T12:29:48.902" v="451" actId="2696"/>
        <pc:sldMasterMkLst>
          <pc:docMk/>
          <pc:sldMasterMk cId="1850862" sldId="2147483666"/>
        </pc:sldMasterMkLst>
        <pc:sldLayoutChg chg="del">
          <pc:chgData name="Danielle" userId="e2554c37-e717-43a0-ba79-1183ca921ccd" providerId="ADAL" clId="{390055EE-80E1-4498-BF9D-05A2969179CA}" dt="2020-11-02T12:29:48.887" v="450" actId="2696"/>
          <pc:sldLayoutMkLst>
            <pc:docMk/>
            <pc:sldMasterMk cId="1850862" sldId="2147483666"/>
            <pc:sldLayoutMk cId="1383497029" sldId="2147483667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0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91 577 2760 0 0,'0'0'6305'0'0,"-1"-10"-2588"0"0,0 8-3340 0 0,-1-1-1 0 0,0 1 0 0 0,1-1 0 0 0,0 1 0 0 0,-1-1 1 0 0,1 0-1 0 0,0 0 0 0 0,1 0 0 0 0,-2-3 1 0 0,-5-17 679 0 0,-12-14 1032 0 0,-26-75 1 0 0,43 104-2003 0 0,1 1 1 0 0,0-1-1 0 0,0 1 0 0 0,1-1 1 0 0,0 1-1 0 0,0-1 1 0 0,1 1-1 0 0,2-13 0 0 0,3-5-16 0 0,10-28 0 0 0,-7 26-169 0 0,1 1 0 0 0,2 0 0 0 0,28-48 0 0 0,-36 70-365 0 0,0-1 0 0 0,0 1-1 0 0,0 0 1 0 0,1 0 0 0 0,-1 0-1 0 0,1 1 1 0 0,8-5 0 0 0,4-3-2261 0 0,-9 4 1129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4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0 8840 0 0,'0'0'800'0'0,"-14"7"452"0"0,-3 0 140 0 0,1 1 0 0 0,0 1-1 0 0,-18 13 1 0 0,12-9-108 0 0,17-9-1002 0 0,0 0-1 0 0,0 0 1 0 0,0 0-1 0 0,1 0 1 0 0,0 1-1 0 0,-7 8 1 0 0,10-12-253 0 0,0 0 0 0 0,0 1 0 0 0,0-1 0 0 0,0 0 0 0 0,0 1 0 0 0,1-1 0 0 0,-1 1 0 0 0,0-1 1 0 0,1 1-1 0 0,-1-1 0 0 0,1 1 0 0 0,0 0 0 0 0,-1-1 0 0 0,1 1 0 0 0,0 0 0 0 0,0-1 0 0 0,0 1 0 0 0,0-1 0 0 0,0 1 0 0 0,1 0 1 0 0,-1-1-1 0 0,0 1 0 0 0,1 0 0 0 0,-1-1 0 0 0,1 1 0 0 0,-1-1 0 0 0,1 1 0 0 0,0-1 0 0 0,0 0 0 0 0,1 3 0 0 0,1-1-40 0 0,0 0 0 0 0,1 0 0 0 0,-1-1 0 0 0,1 1 0 0 0,-1-1 0 0 0,1 0 0 0 0,0 0 0 0 0,0 0 0 0 0,0 0-1 0 0,0-1 1 0 0,0 1 0 0 0,1-1 0 0 0,-1 0 0 0 0,0 0 0 0 0,0-1 0 0 0,6 1 0 0 0,7-1-641 0 0,1 0-1 0 0,30-6 1 0 0,-24 3-863 0 0,14-3-1586 0 0,-20 2 1511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1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 4608 0 0,'0'0'353'0'0,"2"1"-231"0"0,0 0 1300 0 0,0 1 0 0 0,1-1 0 0 0,-1 1 0 0 0,1-1 0 0 0,-1 0 0 0 0,4 1 1 0 0,20 5 3010 0 0,2 0-4265 0 0,4 0 153 0 0,-28-6-186 0 0,0-1-1 0 0,-1 1 1 0 0,1 0-1 0 0,0 0 1 0 0,0 0 0 0 0,0 0-1 0 0,-1 1 1 0 0,1-1 0 0 0,0 1-1 0 0,-1 0 1 0 0,0 0-1 0 0,4 3 1 0 0,-3-2 70 0 0,0 0 0 0 0,-1 1 1 0 0,1-1-1 0 0,-1 1 0 0 0,0 0 0 0 0,5 8 0 0 0,-7-11-159 0 0,-1 0 1 0 0,1 0-1 0 0,-1 0 0 0 0,0 0 0 0 0,1 0 0 0 0,-1 1 1 0 0,0-1-1 0 0,0 0 0 0 0,1 0 0 0 0,-1 0 0 0 0,0 1 0 0 0,0-1 1 0 0,-1 0-1 0 0,1 0 0 0 0,0 0 0 0 0,0 1 0 0 0,-1-1 1 0 0,1 0-1 0 0,0 0 0 0 0,-1 0 0 0 0,1 0 0 0 0,-1 0 1 0 0,1 0-1 0 0,-1 0 0 0 0,0 0 0 0 0,0 0 0 0 0,1 0 1 0 0,-1 0-1 0 0,0 0 0 0 0,0 0 0 0 0,0 0 0 0 0,0-1 0 0 0,0 1 1 0 0,0 0-1 0 0,0-1 0 0 0,-2 2 0 0 0,-7 4 100 0 0,-2 2 56 0 0,0-1 0 0 0,-17 8 0 0 0,15-10-215 0 0,-7 4-187 0 0,-22 5 0 0 0,36-12 71 0 0,0-1 0 0 0,-1 1 0 0 0,1-1 1 0 0,0-1-1 0 0,-1 0 0 0 0,1 0 0 0 0,-9-1 0 0 0,15 1-268 0 0,-4-1-31 0 0,3-1-3224 0 0,2-4-3722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2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14768 0 0,'0'0'332'0'0,"0"1"-241"0"0,0-1 0 0 0,0 1 0 0 0,0 0 0 0 0,0-1 1 0 0,0 1-1 0 0,0 0 0 0 0,0-1 0 0 0,0 1 1 0 0,0 0-1 0 0,0-1 0 0 0,0 1 0 0 0,-1 0 1 0 0,1 0-1 0 0,-1 0-125 0 0,-42 37 2534 0 0,38-33-1865 0 0,0 1 0 0 0,1-1-1 0 0,0 1 1 0 0,0 0 0 0 0,0 0-1 0 0,-4 9 1 0 0,1-1 138 0 0,6-12-728 0 0,0-1 0 0 0,0 1-1 0 0,0 0 1 0 0,0 0-1 0 0,0 0 1 0 0,1 0-1 0 0,-1 0 1 0 0,1 0 0 0 0,-1 0-1 0 0,1 0 1 0 0,-1 1-1 0 0,1-1 1 0 0,0 0 0 0 0,0 0-1 0 0,0 0 1 0 0,1 0-1 0 0,-1 3 1 0 0,2 0-17 0 0,-1 1-1 0 0,1-1 1 0 0,0 0 0 0 0,0 0 0 0 0,1 0 0 0 0,0-1-1 0 0,-1 1 1 0 0,2 0 0 0 0,-1-1 0 0 0,0 0-1 0 0,1 0 1 0 0,0 0 0 0 0,0 0 0 0 0,0 0 0 0 0,0-1-1 0 0,1 0 1 0 0,-1 0 0 0 0,9 4 0 0 0,-8-5-1153 0 0,0 0 1 0 0,0 0-1 0 0,0-1 0 0 0,1 0 1 0 0,-1 0-1 0 0,0 0 0 0 0,9-1 1 0 0,3 0-5957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2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9216 0 0,'0'0'706'0'0,"16"7"3813"0"0,-3-6-3468 0 0,-1 0-1 0 0,1-1 1 0 0,23-3-1 0 0,9 1 218 0 0,-37 1-1132 0 0,-1 0-1 0 0,0-1 1 0 0,0 1-1 0 0,0-1 1 0 0,0-1 0 0 0,0 1-1 0 0,0-1 1 0 0,9-6-1 0 0,18-6-6389 0 0,-26 11-143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2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14480 0 0,'10'-7'1549'0'0,"-1"4"-1279"0"0,1 1 0 0 0,-1 0 0 0 0,1 1 0 0 0,-1 0 0 0 0,1 0-1 0 0,16 2 1 0 0,-13-1 397 0 0,-5 1-293 0 0,0-1 0 0 0,-1 1 1 0 0,1 1-1 0 0,-1 0 0 0 0,1 0 0 0 0,-1 0 1 0 0,0 1-1 0 0,1 0 0 0 0,9 6 0 0 0,-16-8-286 0 0,1 0 0 0 0,0 1-1 0 0,-1-1 1 0 0,1 0 0 0 0,-1 1-1 0 0,1-1 1 0 0,-1 1 0 0 0,0-1 0 0 0,1 1-1 0 0,-1 0 1 0 0,0 0 0 0 0,0-1-1 0 0,0 1 1 0 0,0 0 0 0 0,-1 0-1 0 0,1 0 1 0 0,0 0 0 0 0,-1 0-1 0 0,0 0 1 0 0,1 0 0 0 0,-1 0-1 0 0,0 0 1 0 0,0 0 0 0 0,0 1 0 0 0,0 1-1 0 0,0 14 396 0 0,0-16-415 0 0,1 1 0 0 0,-1-1 0 0 0,0 1 0 0 0,0-1 1 0 0,0 1-1 0 0,-1-1 0 0 0,1 0 0 0 0,-2 5 0 0 0,-22 44 724 0 0,18-37-790 0 0,-1 0-1 0 0,0 0 0 0 0,0-1 1 0 0,-2 0-1 0 0,0 0 0 0 0,-15 16 1 0 0,0-7-1536 0 0,13-12-86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3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11520 0 0,'0'0'1305'0'0,"2"2"-682"0"0,18 14 925 0 0,4 4-331 0 0,0 0 0 0 0,-1 2 0 0 0,34 41-1 0 0,-26-25-472 0 0,6 9 119 0 0,-33-42-765 0 0,0 1 1 0 0,-1 0-1 0 0,0 0 1 0 0,0 1-1 0 0,-1-1 1 0 0,3 12-1 0 0,-1 2 1 0 0,0 0-1 0 0,-2-1 1 0 0,0 1-1 0 0,-2 0 0 0 0,-1 22 1 0 0,0-31-101 0 0,-1 0 0 0 0,0-1-1 0 0,-1 1 1 0 0,0 0 0 0 0,0-1 0 0 0,-1 0 0 0 0,-1 0-1 0 0,0 0 1 0 0,0 0 0 0 0,-12 15 0 0 0,8-13-179 0 0,-18 23-6002 0 0,7-16-851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3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13392 0 0,'0'0'612'0'0,"2"0"-15"0"0,17 0-321 0 0,0-2 0 0 0,1 0 0 0 0,33-9 0 0 0,-39 7-564 0 0,8-3-209 0 0,-9 6-3755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3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15144 0 0,'0'-9'1479'0'0,"4"5"-1319"0"0,2 4-160 0 0,1 4 0 0 0,1-4 0 0 0,2 0 0 0 0,1-4 0 0 0,-1 4 0 0 0,5-2-64 0 0,-5-1-471 0 0,1 3-89 0 0,3-7-16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4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0 118 2760 0 0,'0'7'248'0'0,"1"-4"377"0"0,-1 0 0 0 0,0 1-1 0 0,0-1 1 0 0,1 0 0 0 0,0 0 0 0 0,-1 0 0 0 0,1 0-1 0 0,1 0 1 0 0,-1 0 0 0 0,0 0 0 0 0,1-1 0 0 0,-1 1 0 0 0,1 0-1 0 0,0-1 1 0 0,2 4 0 0 0,3 0 1401 0 0,0 1 0 0 0,0-1 0 0 0,14 9 0 0 0,-1-2-2780 0 0,-2-1 1317 0 0,1-2 0 0 0,0 0 0 0 0,1-1 0 0 0,0-1 0 0 0,1 0-1 0 0,28 5 1 0 0,-34-10-479 0 0,0-1 0 0 0,0 0 0 0 0,1-1-1 0 0,-1-1 1 0 0,19-2 0 0 0,-29 1-108 0 0,1 0 0 0 0,-1 0 1 0 0,0-1-1 0 0,1 1 0 0 0,-1-1 0 0 0,0-1 1 0 0,0 1-1 0 0,0-1 0 0 0,-1 1 0 0 0,7-6 1 0 0,-1 0 357 0 0,0 0 1 0 0,-1 0 0 0 0,11-15-1 0 0,-15 18-308 0 0,-1-1-1 0 0,0 1 0 0 0,0-1 1 0 0,0 0-1 0 0,-1 0 1 0 0,0-1-1 0 0,0 1 0 0 0,-1-1 1 0 0,1 1-1 0 0,1-12 1 0 0,-3 13-21 0 0,-1 0 0 0 0,0 0 1 0 0,0 0-1 0 0,0 1 0 0 0,-1-1 1 0 0,1 0-1 0 0,-1 0 1 0 0,0 0-1 0 0,-1 1 0 0 0,1-1 1 0 0,-1 1-1 0 0,0-1 0 0 0,0 1 1 0 0,0 0-1 0 0,-1-1 0 0 0,-2-3 1 0 0,2 4 51 0 0,-1-1 1 0 0,1 1-1 0 0,0 0 0 0 0,-1 0 1 0 0,0 0-1 0 0,0 0 1 0 0,0 1-1 0 0,-1 0 1 0 0,1 0-1 0 0,-1 0 0 0 0,0 0 1 0 0,0 1-1 0 0,0-1 1 0 0,0 1-1 0 0,0 1 0 0 0,0-1 1 0 0,-7-1-1 0 0,-7 0 257 0 0,0 1-1 0 0,0 0 0 0 0,-38 2 1 0 0,21 1-56 0 0,6-1-222 0 0,1 2-1 0 0,0 1 1 0 0,-33 8 0 0 0,53-8-516 0 0,0 0 1 0 0,0 1 0 0 0,-16 8-1 0 0,2-1-6819 0 0,5-3-1194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9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3680 0 0,'15'3'392'0'0,"5"-1"3322"0"0,-18-2-3096 0 0,1 0-1 0 0,-1 0 0 0 0,1 0 1 0 0,-1 0-1 0 0,1 0 0 0 0,-1 1 1 0 0,4 0-1 0 0,56 21 3628 0 0,33 13-2282 0 0,-72-27-1608 0 0,24 11 499 0 0,-44-17-722 0 0,1 0-1 0 0,0 0 0 0 0,-1 1 1 0 0,1-1-1 0 0,-1 1 0 0 0,1 0 0 0 0,-1 0 1 0 0,0 0-1 0 0,3 5 0 0 0,-5-6-34 0 0,1-1 0 0 0,-1 1 0 0 0,0 0 0 0 0,0 1 0 0 0,0-1 0 0 0,0 0 0 0 0,0 0 0 0 0,0 0 0 0 0,1 3-1 0 0,-3-3-31 0 0,1 0 0 0 0,0 0 0 0 0,0 0 0 0 0,-1 0 0 0 0,1 0 0 0 0,-1-1 0 0 0,0 1-1 0 0,1 0 1 0 0,-1 0 0 0 0,0-1 0 0 0,0 1 0 0 0,0 0 0 0 0,-2 1 0 0 0,-4 6 161 0 0,0 0 1 0 0,-1 0-1 0 0,0-1 1 0 0,0 0-1 0 0,-1 0 0 0 0,0-1 1 0 0,-14 9-1 0 0,-74 36 120 0 0,92-49-416 0 0,0-1 0 0 0,-1 0 0 0 0,1-1 0 0 0,-1 1 0 0 0,0-1 0 0 0,1 0 0 0 0,-1-1 0 0 0,0 1 0 0 0,1-1-1 0 0,-1 0 1 0 0,-6-1 0 0 0,-17-7-5393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9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0 10656 0 0,'0'0'964'0'0,"-7"1"-776"0"0,-3 0 279 0 0,1 1 0 0 0,0 0 0 0 0,0 1 0 0 0,-10 3 1 0 0,0 2 541 0 0,13-6-654 0 0,0 0-1 0 0,0 1 0 0 0,0 0 1 0 0,1 0-1 0 0,-8 5 0 0 0,0 2 374 0 0,8-7-573 0 0,1-1 1 0 0,0 1 0 0 0,0 0 0 0 0,1 0-1 0 0,-1 1 1 0 0,0-1 0 0 0,1 1-1 0 0,0 0 1 0 0,0 0 0 0 0,0 0-1 0 0,0 0 1 0 0,1 0 0 0 0,0 1-1 0 0,-3 5 1 0 0,0 7 165 0 0,3-14-282 0 0,1 0 0 0 0,0 0-1 0 0,0 0 1 0 0,0 0 0 0 0,0 0-1 0 0,1 0 1 0 0,-1 1 0 0 0,1-1-1 0 0,0 0 1 0 0,0 0 0 0 0,0 6-1 0 0,2-3-20 0 0,0 0-1 0 0,0 0 0 0 0,0 0 1 0 0,1 0-1 0 0,0 0 0 0 0,0 0 1 0 0,1-1-1 0 0,0 0 0 0 0,-1 1 1 0 0,2-1-1 0 0,4 5 0 0 0,3 0-22 0 0,-10-8-8 0 0,0 0 0 0 0,1 1 1 0 0,-1-1-1 0 0,1-1 0 0 0,0 1 1 0 0,-1 0-1 0 0,1-1 1 0 0,0 1-1 0 0,0-1 0 0 0,0 0 1 0 0,5 2-1 0 0,2-1-322 0 0,1 0 1 0 0,12 0-1 0 0,-14-2-645 0 0,0 0 0 0 0,0-1 0 0 0,0 0-1 0 0,-1 0 1 0 0,11-3 0 0 0,-1-2-1241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5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17623 0 0,'2'1'120'0'0,"1"0"0"0"0,-1 0-1 0 0,0 0 1 0 0,1 0 0 0 0,-1 0-1 0 0,0 0 1 0 0,0 1 0 0 0,0-1-1 0 0,0 1 1 0 0,0 0 0 0 0,0-1-1 0 0,0 1 1 0 0,-1 0 0 0 0,3 3-1 0 0,2 4-78 0 0,0 1 1 0 0,5 11-1 0 0,4 8-262 0 0,-14-27 212 0 0,0-1 1 0 0,0 1-1 0 0,-1 0 1 0 0,1 0 0 0 0,-1-1-1 0 0,0 1 1 0 0,1 0-1 0 0,-1 0 1 0 0,0 0 0 0 0,0 0-1 0 0,0 0 1 0 0,0 3-1 0 0,-1-3 17 0 0,1 0 0 0 0,0 1 0 0 0,0-1 0 0 0,0 0 0 0 0,0 0 0 0 0,1 1-1 0 0,-1-1 1 0 0,1 0 0 0 0,1 4 0 0 0,-1-4-9 0 0,0-1-4 0 0,-1 0 1 0 0,1 0-1 0 0,-1 0 0 0 0,1 0 0 0 0,-1 0 1 0 0,1 0-1 0 0,-1 0 0 0 0,0 0 1 0 0,1 0-1 0 0,-1 0 0 0 0,0 0 1 0 0,0 0-1 0 0,0 0 0 0 0,0 0 0 0 0,0 0 1 0 0,0 0-1 0 0,0 0 0 0 0,0 0 1 0 0,0 0-1 0 0,-1 0 0 0 0,1 0 0 0 0,-1 2 1 0 0,1-2-223 0 0</inkml:trace>
  <inkml:trace contextRef="#ctx0" brushRef="#br0" timeOffset="1">6 93 10592 0 0,'0'0'818'0'0,"-4"2"-30"0"0,4-2-762 0 0,0 0 0 0 0,0 0-1 0 0,0 0 1 0 0,0 0-1 0 0,0 0 1 0 0,0 0 0 0 0,0 1-1 0 0,0-1 1 0 0,0 0 0 0 0,0 0-1 0 0,0 0 1 0 0,0 0 0 0 0,0 0-1 0 0,0 0 1 0 0,0 0 0 0 0,0 0-1 0 0,0 0 1 0 0,0 0 0 0 0,0 0-1 0 0,0 0 1 0 0,0 0-1 0 0,0 0 1 0 0,0 1 0 0 0,0-1-1 0 0,0 0 1 0 0,0 0 0 0 0,0 0-1 0 0,0 0 1 0 0,0 0 0 0 0,0 0-1 0 0,0 0 1 0 0,0 0 0 0 0,0 0-1 0 0,0 0 1 0 0,0 0 0 0 0,0 0-1 0 0,0 0 1 0 0,0 0-1 0 0,0 0 1 0 0,0 1 0 0 0,0-1-1 0 0,0 0 1 0 0,0 0 0 0 0,0 0-1 0 0,0 0 1 0 0,-1 0 0 0 0,1 0-1 0 0,0 0 1 0 0,0 0 0 0 0,0 0-1 0 0,0 0 1 0 0,0 0 0 0 0,0 0-1 0 0,0 0 1 0 0,0 0-1 0 0,0 0 1 0 0,0 0 0 0 0,0 0-1 0 0,0 0 1 0 0,0 0 0 0 0,0 0-1 0 0,-1 0 1 0 0,1 0 0 0 0,0 0-1 0 0,0 0 1 0 0,0 0 0 0 0,0 0-1 0 0,53 6 3767 0 0,-37-6-3688 0 0,1-1-1 0 0,0-1 1 0 0,25-6 0 0 0,3-3 169 0 0,-26 5-4929 0 0,-5 3-1246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0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9672 0 0,'0'0'748'0'0,"8"-3"869"0"0,-4 2-885 0 0,1 0 0 0 0,-1 0 0 0 0,1 0 0 0 0,0 1 0 0 0,6 0 0 0 0,18-3 616 0 0,68-19 498 0 0,-75 17-2057 0 0,26-2 1 0 0,-27 4-807 0 0,29-7-1 0 0,-41 6 554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1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14336 0 0,'0'0'1442'0'0,"-4"6"-1308"0"0,-1 2 176 0 0,0 1 1 0 0,1-1 0 0 0,0 1 0 0 0,0-1-1 0 0,1 1 1 0 0,0 0 0 0 0,1 0 0 0 0,-3 14-1 0 0,-2 9-4 0 0,5-24-120 0 0,1 0-1 0 0,0-1 0 0 0,1 1 1 0 0,0 0-1 0 0,0 0 1 0 0,0 0-1 0 0,1 0 1 0 0,1 0-1 0 0,-1 0 1 0 0,6 14-1 0 0,-7-20-139 0 0,1 1-1 0 0,0-1 0 0 0,0 0 1 0 0,0 1-1 0 0,0-1 1 0 0,1 0-1 0 0,-1 0 1 0 0,1 0-1 0 0,-1 0 1 0 0,1 0-1 0 0,0-1 1 0 0,-1 1-1 0 0,1 0 1 0 0,0-1-1 0 0,0 1 1 0 0,0-1-1 0 0,0 0 1 0 0,1 0-1 0 0,-1 0 1 0 0,0 0-1 0 0,0 0 1 0 0,1 0-1 0 0,-1 0 1 0 0,1-1-1 0 0,-1 1 1 0 0,0-1-1 0 0,4 1 1 0 0,6-1-49 0 0,-1 0 0 0 0,1-1 0 0 0,0 0 0 0 0,16-4 0 0 0,-13 2 33 0 0,-5 1-259 0 0,-1 0 0 0 0,1-1-1 0 0,0-1 1 0 0,-1 0 0 0 0,0 0-1 0 0,13-8 1 0 0,3-2-4439 0 0,-16 8 2942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1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18055 0 0,'-1'1'407'0'0,"-3"4"-263"0"0,0 1 1 0 0,0-1-1 0 0,1 1 0 0 0,0 0 1 0 0,0 0-1 0 0,0 0 0 0 0,1 0 1 0 0,0 1-1 0 0,0-1 0 0 0,0 0 1 0 0,-1 14-1 0 0,5 3 199 0 0,7 44-1 0 0,-2-19-1003 0 0,-6-31 250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5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10336 0 0,'0'0'505'0'0,"14"0"70"0"0,18 1-189 0 0,-22-3-149 0 0,-1 1 0 0 0,0 0 0 0 0,0 0 0 0 0,1 1 0 0 0,-1 1 0 0 0,1 0 1 0 0,-1 0-1 0 0,10 3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5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14568 0 0,'0'0'1600'0'0,"8"7"-1600"0"0,3-3 359 0 0,-1 1 57 0 0,5-1 16 0 0,-5-2 0 0 0,9 2-296 0 0,-6-1-56 0 0,5 1-16 0 0,-3-4 0 0 0,-1 0-664 0 0,3 0-136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5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8288 0 0,'0'0'381'0'0,"2"0"-6"0"0,0 1-258 0 0,0 0 0 0 0,1 0 0 0 0,-1 0 0 0 0,0 1 0 0 0,0-1 0 0 0,0 0 0 0 0,0 1 0 0 0,0-1 0 0 0,0 1 0 0 0,-1 0 0 0 0,1 0 0 0 0,0-1 0 0 0,-1 1 0 0 0,1 0 0 0 0,-1 0 0 0 0,0 0 0 0 0,2 4 0 0 0,-2-3 273 0 0,0 1 1 0 0,0 0 0 0 0,0 0 0 0 0,0 0-1 0 0,-1 0 1 0 0,0 0 0 0 0,0 0 0 0 0,0 0-1 0 0,-1 7 1 0 0,-1 2 186 0 0,-1-1 0 0 0,-1 1 0 0 0,0-1-1 0 0,0 0 1 0 0,-11 20 0 0 0,13-29-580 0 0,-3 7-159 0 0,0-1 0 0 0,0 0 0 0 0,-11 13 0 0 0,7-12-4177 0 0,4 0-1477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6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9216 0 0,'0'0'830'0'0,"1"0"-684"0"0,9 0 512 0 0,-1 0 0 0 0,1 1 0 0 0,-1 0 1 0 0,1 1-1 0 0,-1 0 0 0 0,0 0 0 0 0,0 1 1 0 0,0 0-1 0 0,0 0 0 0 0,0 1 0 0 0,-1 0 1 0 0,12 9-1 0 0,-12-8-232 0 0,-4-3-243 0 0,-1 1 0 0 0,0-1 1 0 0,0 1-1 0 0,0 0 0 0 0,0 0 0 0 0,5 5 0 0 0,-8-6-135 0 0,1-1 1 0 0,-1 0 0 0 0,1 0-1 0 0,-1 1 1 0 0,1-1 0 0 0,-1 0-1 0 0,0 1 1 0 0,1-1-1 0 0,-1 1 1 0 0,0-1 0 0 0,0 0-1 0 0,0 1 1 0 0,0-1 0 0 0,0 1-1 0 0,-1-1 1 0 0,1 0 0 0 0,0 1-1 0 0,-1-1 1 0 0,1 1-1 0 0,-1-1 1 0 0,1 0 0 0 0,-1 0-1 0 0,1 1 1 0 0,-2 1 0 0 0,-2 3 122 0 0,-1-1 0 0 0,1 1 0 0 0,-1-1 0 0 0,0 0 1 0 0,0 0-1 0 0,0 0 0 0 0,-1-1 0 0 0,1 0 0 0 0,-1 0 1 0 0,0 0-1 0 0,-1 0 0 0 0,1-1 0 0 0,-1-1 0 0 0,-11 5 1 0 0,2-1-144 0 0,10-3-57 0 0,1-1 0 0 0,-1 0 0 0 0,0 0 1 0 0,1 0-1 0 0,-1-1 0 0 0,0 0 0 0 0,-7 1 0 0 0,13-2-130 0 0,-1 0 0 0 0,0 0 0 0 0,0-1 0 0 0,0 1 0 0 0,0 0 0 0 0,0 0 0 0 0,0 0 0 0 0,0-1 0 0 0,0 1 0 0 0,0-1 0 0 0,0 1 0 0 0,0-1 0 0 0,0 1 0 0 0,1-1 0 0 0,-1 1 0 0 0,0-1 0 0 0,0 0 0 0 0,1 1 0 0 0,-1-1 0 0 0,0 0 0 0 0,1 1 0 0 0,-1-1 0 0 0,1 0 0 0 0,-1 0 0 0 0,1 0 0 0 0,-1 0 0 0 0,1 0 0 0 0,0 1 0 0 0,-1-1 0 0 0,1 0 0 0 0,0-1 0 0 0,0-4-2008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6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 9440 0 0,'0'0'4089'0'0,"-6"3"-2470"0"0,-15 11 258 0 0,-33 29 1 0 0,50-38-1985 0 0,0 0 0 0 0,0 1 0 0 0,-6 10 0 0 0,7-12 305 0 0,3-2-138 0 0,0-1 0 0 0,0 1 1 0 0,0-1-1 0 0,0 1 0 0 0,0-1 1 0 0,0 0-1 0 0,0 1 0 0 0,0-1 0 0 0,1 1 1 0 0,-1-1-1 0 0,0 1 0 0 0,1-1 1 0 0,0 1-1 0 0,-1-1 0 0 0,1 0 1 0 0,1 2-1 0 0,-1 1 33 0 0,1-1-23 0 0,-1-1 0 0 0,1 1-1 0 0,-1 0 1 0 0,1-1-1 0 0,0 1 1 0 0,0-1 0 0 0,0 1-1 0 0,1-1 1 0 0,-1 0-1 0 0,1 0 1 0 0,-1 0 0 0 0,1 0-1 0 0,-1-1 1 0 0,1 1-1 0 0,0-1 1 0 0,4 2 0 0 0,5 1-638 0 0,0 0 1 0 0,24 3-1 0 0,-16-3-1106 0 0,-3 0 468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7.0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10136 0 0,'0'0'896'0'0,"7"0"-712"0"0,0-3-184 0 0,4 3 720 0 0,-4-2 112 0 0,3 2 16 0 0,2-4 8 0 0,1 4-448 0 0,-5-3-88 0 0,3-1-24 0 0,-1 4 0 0 0,1 0-296 0 0,-3 0-96 0 0,2 0 0 0 0</inkml:trace>
  <inkml:trace contextRef="#ctx0" brushRef="#br0" timeOffset="1">47 108 15056 0 0,'0'0'728'0'0,"11"0"111"0"0,-3 0-751 0 0,2 0-88 0 0,1 0 0 0 0,3 0 0 0 0,1-2 0 0 0,2 2 0 0 0,-3-4 0 0 0,3 4-4495 0 0,-2-3-841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7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13992 0 0,'0'0'3895'0'0,"1"1"-3707"0"0,8 2-131 0 0,1 0-1 0 0,-1 0 0 0 0,0-1 0 0 0,1 0 1 0 0,-1-1-1 0 0,18 1 0 0 0,-16-1 78 0 0,86 8 2590 0 0,-86-8-2333 0 0,0 0 0 0 0,-1 0-1 0 0,1 2 1 0 0,17 4 0 0 0,-24-5-304 0 0,1 0 0 0 0,-1 1 0 0 0,1-1 0 0 0,-1 1 0 0 0,0 0 1 0 0,0 0-1 0 0,-1 0 0 0 0,1 0 0 0 0,0 1 0 0 0,-1-1 1 0 0,0 1-1 0 0,4 6 0 0 0,-5-7-38 0 0,-1 0 1 0 0,0 0 0 0 0,1 0-1 0 0,-1 1 1 0 0,-1-1-1 0 0,1 0 1 0 0,0 1-1 0 0,-1-1 1 0 0,0 0-1 0 0,0 1 1 0 0,0-1-1 0 0,0 1 1 0 0,-1 4-1 0 0,-2 7 439 0 0,-6 23-1 0 0,-30 76 4 0 0,31-96-416 0 0,0 0 1 0 0,-2-1 0 0 0,0 0-1 0 0,-14 18 1 0 0,20-27-645 0 0,-1 0 0 0 0,2 0-1 0 0,-1 0 1 0 0,1 0 0 0 0,0 1-1 0 0,-3 15 1 0 0,6-21-838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5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9672 0 0,'0'0'3814'0'0,"1"1"-2282"0"0,28 6 1716 0 0,-22-6-2898 0 0,0 1 0 0 0,0 0 0 0 0,11 4 0 0 0,-14-4-353 0 0,-1-1 1 0 0,0 0-1 0 0,1 0 0 0 0,-1-1 0 0 0,1 1 1 0 0,-1-1-1 0 0,4 1 0 0 0,12 2 374 0 0,-17-3-179 0 0,15 12-29 0 0,17 10-136 0 0,-33-21-22 0 0,0 0 0 0 0,0-1 0 0 0,-1 1 0 0 0,1 0 0 0 0,-1 0 0 0 0,1 0 0 0 0,-1 0 0 0 0,1 0 0 0 0,-1 0 0 0 0,1 0 1 0 0,-1 0-1 0 0,0 0 0 0 0,0 0 0 0 0,1 0 0 0 0,-1 0 0 0 0,0 0 0 0 0,0 0 0 0 0,0 0 0 0 0,0 1 0 0 0,0-1 0 0 0,-1 0 0 0 0,1 0 1 0 0,0 1-1 0 0,-1 9 127 0 0,-9-2 65 0 0,5-5-155 0 0,4-2-21 0 0,-1 0-1 0 0,0 1 1 0 0,1-1 0 0 0,0 0 0 0 0,-1 1-1 0 0,1-1 1 0 0,0 1 0 0 0,0 0-1 0 0,0-1 1 0 0,1 1 0 0 0,-1 0 0 0 0,1 3-1 0 0,0-5 244 0 0,-5 3 0 0 0,6-2-248 0 0,-1-1-1 0 0,1 0 1 0 0,0 0-1 0 0,-1 0 1 0 0,1 0-1 0 0,0 0 1 0 0,0 0-1 0 0,0 0 1 0 0,0 0-1 0 0,0 0 1 0 0,0 0-1 0 0,0 0 1 0 0,0 0-1 0 0,0-1 0 0 0,0 1 1 0 0,0 0-1 0 0,1-1 1 0 0,-1 1-1 0 0,0-1 1 0 0,2 1-1 0 0,9 6-76 0 0,0 2-260 0 0,26 20 117 0 0,-34-26 207 0 0,-1 0-1 0 0,1 0 1 0 0,-1 1 0 0 0,-1 0-1 0 0,1-1 1 0 0,0 1 0 0 0,3 9-1 0 0,-4-10 37 0 0,-1-1-1 0 0,1 1 1 0 0,0 0-1 0 0,0-1 1 0 0,0 1-1 0 0,4 3 1 0 0,-5-4-15 0 0,0-1 1 0 0,1 0-1 0 0,-1 1 1 0 0,0-1-1 0 0,0 1 1 0 0,0-1-1 0 0,0 1 1 0 0,0-1-1 0 0,0 1 1 0 0,0 0-1 0 0,0-1 1 0 0,-1 1-1 0 0,1 0 1 0 0,-1 0-1 0 0,1 0 1 0 0,-1 0-1 0 0,0 2 1 0 0,0-1 100 0 0,0 1 0 0 0,0 0 0 0 0,0-1-1 0 0,0 1 1 0 0,-1-1 0 0 0,0 1 0 0 0,0-1 0 0 0,0 1 0 0 0,0-1-1 0 0,-3 6 1 0 0,3-7-7 0 0,-1 0 0 0 0,1-1 0 0 0,-1 1 0 0 0,0 0 0 0 0,1-1 0 0 0,-1 1 0 0 0,0-1 0 0 0,0 0 0 0 0,0 1 0 0 0,0-1 0 0 0,0 0 0 0 0,0 0 0 0 0,-1 0 0 0 0,1-1 0 0 0,0 1 0 0 0,0 0 0 0 0,-4-1 0 0 0,-3 3-57 0 0,0-1 1 0 0,0-1-1 0 0,-1 0 0 0 0,1 0 0 0 0,-1-1 0 0 0,-18-1 0 0 0,1-3-776 0 0,4 1-1636 0 0,8 1-3299 0 0,0-2-1837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9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12896 0 0,'12'233'3090'0'0,"-3"-86"-34"0"0,11 170-666 0 0,-8-138-2165 0 0,-2-60 170 0 0,4 0-1 0 0,6-1 1 0 0,4-1 0 0 0,6-1 0 0 0,5-1 0 0 0,59 130 0 0 0,124 174 622 0 0,-149-310-557 0 0,138 166 0 0 0,-156-218-353 0 0,1-2 0 0 0,65 50 1 0 0,-72-69-88 0 0,2-3-1 0 0,1-1 1 0 0,72 35 0 0 0,-84-50-20 0 0,1-2 0 0 0,1-1 0 0 0,1-2 0 0 0,68 12 0 0 0,-86-22 21 0 0,1-1-1 0 0,-1-1 1 0 0,1-1 0 0 0,-1 0-1 0 0,1-2 1 0 0,-1-1 0 0 0,0 0-1 0 0,0-1 1 0 0,0-2-1 0 0,-1 0 1 0 0,0-1 0 0 0,0-1-1 0 0,-1-1 1 0 0,0 0 0 0 0,-1-2-1 0 0,21-15 1 0 0,-27 16 7 0 0,-1 0 0 0 0,0-1 1 0 0,0 0-1 0 0,17-26 0 0 0,27-59 131 0 0,-25 41-66 0 0,5-9 27 0 0,-4-1 0 0 0,-2-1 0 0 0,24-88 0 0 0,39-166 273 0 0,-40 103-73 0 0,-31 113-156 0 0,-2 13 105 0 0,-4-1-1 0 0,4-115 1 0 0,-4-13 129 0 0,-9 157-279 0 0,-5-73 47 0 0,0 0-111 0 0,6 52-40 0 0,7-105-406 0 0,19-135-1983 0 0,-28 293 1799 0 0,4-52-1047 0 0,-7 8-60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49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0 271 18431 0 0,'5'-4'215'0'0,"0"1"0"0"0,1 0 0 0 0,-1 0 0 0 0,0 0 0 0 0,1 1 0 0 0,-1 0 0 0 0,1 0 0 0 0,11-3 0 0 0,-1 1-38 0 0,50-13-88 0 0,117-16-1 0 0,-104 21-159 0 0,499-44-104 0 0,3 43 896 0 0,-574 13-705 0 0,1051-26 2999 0 0,-172-8-1162 0 0,-724 28-1583 0 0,233-5 235 0 0,47 1-122 0 0,98-1-411 0 0,-145 7-1224 0 0,-296 1-895 0 0,-24 1-3336 0 0,9 1-2404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50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3224 0 0,'0'0'2223'0'0,"7"6"2164"0"0,-4-5-4044 0 0,-1 0-1 0 0,1 1 0 0 0,0-1 1 0 0,-1 0-1 0 0,1 0 0 0 0,0 0 1 0 0,0-1-1 0 0,0 1 0 0 0,-1-1 0 0 0,1 0 1 0 0,0 1-1 0 0,4-2 0 0 0,2 1 150 0 0,0-2 0 0 0,14-3 0 0 0,11-1 626 0 0,31-3 134 0 0,-63 9-2016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50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3680 0 0,'0'0'167'0'0,"-1"0"-7"0"0,-6 0 2785 0 0,-1 4 5362 0 0,0 5-5591 0 0,-5 9-2270 0 0,-2 4-178 0 0,11-16-183 0 0,0 1 0 0 0,0-1 0 0 0,-5 11 0 0 0,5-7 30 0 0,2-6-29 0 0,0 0 1 0 0,0 0 0 0 0,0 0-1 0 0,1 0 1 0 0,0 1 0 0 0,0-1-1 0 0,0 0 1 0 0,0 1-1 0 0,1-1 1 0 0,-1 1 0 0 0,1-1-1 0 0,1 8 1 0 0,-2-10-52 0 0,1 2-9 0 0,8 6 122 0 0,-5-7-148 0 0,-1 0 0 0 0,1 0 0 0 0,0-1 0 0 0,0 1 0 0 0,0-1 0 0 0,0 1 0 0 0,0-1 0 0 0,1 0 0 0 0,-1 0 0 0 0,1-1 0 0 0,-1 1 0 0 0,1-1 0 0 0,-1 0 0 0 0,1 0 0 0 0,0 0 0 0 0,5 1 0 0 0,-3-1-139 0 0,0 0 0 0 0,0-1 0 0 0,0 0 0 0 0,0 0 0 0 0,0 0 0 0 0,-1 0 0 0 0,1-1 0 0 0,0 0 0 0 0,0 0 0 0 0,0-1-1 0 0,-1 0 1 0 0,1 0 0 0 0,-1 0 0 0 0,1 0 0 0 0,7-6 0 0 0,-3 2-1707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51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6448 0 0,'0'0'498'0'0,"0"7"76"0"0,1 36 8817 0 0,2-1-5583 0 0,0-23-4107 0 0,0 0 1 0 0,1 0 0 0 0,1-1 0 0 0,11 30-1 0 0,-11-35-6584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51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3224 0 0,'-7'0'0'0'0,"-7"1"2291"0"0,16 2 1204 0 0,5 2-2235 0 0,-5-5-980 0 0,0 1 0 0 0,0 0-1 0 0,0-1 1 0 0,0 1 0 0 0,0-1-1 0 0,0 0 1 0 0,0 1 0 0 0,3-1-1 0 0,-2 0 131 0 0,-1 0 1449 0 0,-1 0-1769 0 0,0 0 1 0 0,0 0 0 0 0,-1-1-1 0 0,1 1 1 0 0,0 0 0 0 0,0 0 0 0 0,0 0-1 0 0,0 0 1 0 0,0 0 0 0 0,0 0-1 0 0,-1 0 1 0 0,1 1 0 0 0,0-1 0 0 0,0 0-1 0 0,0 0 1 0 0,1 1 0 0 0,8 1 2573 0 0,47-5-1625 0 0,-50 4-955 0 0,0 0 1 0 0,0 0-1 0 0,0 1 1 0 0,10 3 0 0 0,-7-2 42 0 0,-9-3-100 0 0,-1 0 0 0 0,1 0 0 0 0,0 0 0 0 0,0 0 0 0 0,0 1 0 0 0,0-1 0 0 0,-1 0 0 0 0,1 1 0 0 0,0-1 0 0 0,0 1 0 0 0,-1-1 0 0 0,1 1 0 0 0,0-1 0 0 0,-1 1 0 0 0,1-1 0 0 0,-1 1 0 0 0,1 0 0 0 0,-1-1 0 0 0,1 1-1 0 0,-1 0 1 0 0,1-1 0 0 0,-1 1 0 0 0,1 0 0 0 0,-1 0 0 0 0,0-1 0 0 0,1 1 0 0 0,-1 1 0 0 0,0 0 28 0 0,0 1 0 0 0,0-1 0 0 0,0 0 0 0 0,-1 0 0 0 0,1 0 0 0 0,-1 1 0 0 0,1-1 0 0 0,-2 2 0 0 0,-1 9 319 0 0,3-11-301 0 0,0 1 0 0 0,0-1 0 0 0,0 1 0 0 0,-1-1 0 0 0,1 1 0 0 0,-1-1 0 0 0,1 0 0 0 0,-1 1 0 0 0,0-1 0 0 0,1 0 0 0 0,-1 0 0 0 0,-1 1 0 0 0,1-1 0 0 0,0 0 1 0 0,0 0-1 0 0,-1 0 0 0 0,1 0 0 0 0,-1-1 0 0 0,0 1 0 0 0,-1 1 0 0 0,-49 55 303 0 0,50-56-412 0 0,-1 0 0 0 0,1 0 1 0 0,0 0-1 0 0,0 0 0 0 0,1 0 0 0 0,-1 1 1 0 0,0-1-1 0 0,1 1 0 0 0,-1-1 1 0 0,1 1-1 0 0,0-1 0 0 0,0 1 1 0 0,0 0-1 0 0,0-1 0 0 0,0 1 1 0 0,0 4-1 0 0,1-7-49 0 0,0 1-1 0 0,0 0 1 0 0,0 0-1 0 0,0 0 1 0 0,-1 0 0 0 0,1 0-1 0 0,0 0 1 0 0,0 0-1 0 0,-1-1 1 0 0,1 1 0 0 0,-1 0-1 0 0,1 0 1 0 0,-1 0-1 0 0,1-1 1 0 0,-1 1 0 0 0,1 0-1 0 0,-1-1 1 0 0,0 1-1 0 0,-1 0 1 0 0,1 1-810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52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14280 0 0,'-2'0'92'0'0,"0"1"1"0"0,1 0-1 0 0,0-1 1 0 0,-1 1 0 0 0,1 0-1 0 0,-1 0 1 0 0,1 0-1 0 0,0 0 1 0 0,0 0 0 0 0,-1 0-1 0 0,1 0 1 0 0,0 0-1 0 0,0 1 1 0 0,0-1 0 0 0,0 0-1 0 0,0 1 1 0 0,1-1 0 0 0,-1 0-1 0 0,0 1 1 0 0,1-1-1 0 0,-1 1 1 0 0,1-1 0 0 0,-1 3-1 0 0,0-2 69 0 0,1 0-1 0 0,-1 0 0 0 0,0 0 1 0 0,0 0-1 0 0,0 0 1 0 0,0 0-1 0 0,-2 2 0 0 0,2-2-89 0 0,0-1 0 0 0,1 1 0 0 0,-1-1 0 0 0,0 1 0 0 0,0-1 0 0 0,1 1 0 0 0,-1-1 0 0 0,1 1 0 0 0,-1 0 0 0 0,1-1 0 0 0,0 1 0 0 0,-1 2-1 0 0,8 84-355 0 0,-6-77 257 0 0,0 0 0 0 0,1 0 1 0 0,0 0-1 0 0,5 16 0 0 0,-3-14 13 0 0,-1 0 1 0 0,4 24-1 0 0,-6-14 13 0 0,13 115 244 0 0,7 116 994 0 0,-16-156-757 0 0,-1 169 518 0 0,1-36-301 0 0,0-44-200 0 0,0 103 174 0 0,0 0-114 0 0,14 87 18 0 0,-3-208-286 0 0,25 165 488 0 0,55 161 88 0 0,-53-306-640 0 0,-8-36-138 0 0,37 161-1 0 0,-45-201-480 0 0,13 121-1 0 0,-22-128-412 0 0,-9-59-1028 0 0,-1 20-6515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55.30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 87 12440 0 0,'-24'-8'565'0'0,"20"7"192"0"0,9 1-642 0 0,0 0 0 0 0,0 0-1 0 0,0-1 1 0 0,0 1 0 0 0,-1-1-1 0 0,1 0 1 0 0,6-2 0 0 0,-10 2 161 0 0,2 1-150 0 0,289-26 1795 0 0,-189 14-1421 0 0,-50 5-193 0 0,104-8 66 0 0,-112 10-313 0 0,-28 3-31 0 0,23-1 0 0 0,-24 3-24 0 0,-5 0 12 0 0,0 0 1 0 0,0 0-1 0 0,21 5 0 0 0,51 10-1015 0 0,-66-12-12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56.53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 3624 0 0,'3'10'3450'0'0,"-4"-7"-2999"0"0,0-1 0 0 0,0 1 0 0 0,1 0 0 0 0,-1-1 0 0 0,1 1 0 0 0,-1 0 0 0 0,1 0 0 0 0,0 3 0 0 0,-1 12 1662 0 0,0-8-1736 0 0,0 0 0 0 0,1 0-1 0 0,0 0 1 0 0,1-1 0 0 0,0 1-1 0 0,1 0 1 0 0,5 16-1 0 0,2 21-329 0 0,-8-21 708 0 0,-1 0-1 0 0,-1 1 1 0 0,-6 36 0 0 0,2-20-1003 0 0,-4 22 378 0 0,5-42-39 0 0,1 0 1 0 0,1 1-1 0 0,0-1 0 0 0,5 41 0 0 0,2-3-91 0 0,2 14 0 0 0,-5-59 0 0 0,-1 0 0 0 0,-1 25-1 0 0,0-23 7 0 0,3 32 0 0 0,-1-31 29 0 0,-1 0 0 0 0,-2 22 0 0 0,0-20 3 0 0,4 36 0 0 0,-1-31-21 0 0,-1-13-2 0 0,1 0-1 0 0,0 0 1 0 0,5 14-1 0 0,-2-8 4 0 0,-1 0 0 0 0,3 25 1 0 0,1 3 33 0 0,10 61 199 0 0,8 35 704 0 0,-17-111-868 0 0,14 32-1 0 0,5 18-47 0 0,-15-41-20 0 0,-7-25-4 0 0,-1 0 0 0 0,3 19 0 0 0,-3-3-13 0 0,11 58 61 0 0,-13-77-62 0 0,1-1 0 0 0,0-1 1 0 0,1 1-1 0 0,0-1 0 0 0,10 16 0 0 0,13 22 63 0 0,-21-38-64 0 0,0 2 0 0 0,-1-1 0 0 0,7 18 0 0 0,-6-14 0 0 0,3 11 2 0 0,-8-19-58 0 0,1-1-1 0 0,-1 1 0 0 0,2-1 1 0 0,7 13-1 0 0,-1 1-1935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57.44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2175 2760 0 0,'-1'1'12181'0'0,"1"-1"-12165"0"0,0 0-1 0 0,0 0 0 0 0,0 0 1 0 0,0 0-1 0 0,0 0 0 0 0,0 0 1 0 0,0 0-1 0 0,-1 0 0 0 0,1 0 1 0 0,0 0-1 0 0,0 0 1 0 0,0 0-1 0 0,0 0 16 0 0,0 0-16 0 0,0 0 0 0 0,0 1 1 0 0,0-1-1 0 0,0 0 0 0 0,0 0 1 0 0,0 0-1 0 0,0 0 0 0 0,-1 0 1 0 0,1 0-1 0 0,0 0 0 0 0,0 0 1 0 0,0 0-1 0 0,0 1 1 0 0,0-1-1 0 0,0 0 0 0 0,0 0 1 0 0,0 0-1 0 0,0 0 0 0 0,0 0 1 0 0,0 0-1 0 0,0 0 0 0 0,0 0 1 0 0,0 1-1 0 0,0-1 0 0 0,0 0 1 0 0,0 0-1 0 0,0 0 0 0 0,1 0 1 0 0,-1 0-1 0 0,0 0 1 0 0,0 1-14 0 0,0-1 0 0 0,1 0 0 0 0,-1 0 0 0 0,0 0 1 0 0,1 0-1 0 0,-1 0 0 0 0,1 1 0 0 0,-1-1 0 0 0,0 0 0 0 0,1 0 1 0 0,-1 0-1 0 0,0 0 0 0 0,1 0 0 0 0,-1 0 0 0 0,1 0 1 0 0,-1 0-1 0 0,0 0 0 0 0,1 0 0 0 0,-1 0 0 0 0,0-1 1 0 0,1 1-1 0 0,-1 0 0 0 0,1 0 0 0 0,-1 0 0 0 0,0 0 1 0 0,1-1-1 0 0,-1 1 0 0 0,0 0 0 0 0,0 0 0 0 0,1-1 1 0 0,-1 1-1 0 0,0 0 0 0 0,1 0 0 0 0,-1-1 0 0 0,0 1 1 0 0,0-1-1 0 0,1 1 5 0 0,10-5 37 0 0,-11 5-36 0 0,1-1 0 0 0,0 1 0 0 0,0 0 1 0 0,0 0-1 0 0,-1-1 0 0 0,1 1 0 0 0,0 0 0 0 0,0-1 0 0 0,-1 1 0 0 0,1-1 0 0 0,0 1 0 0 0,-1-1 1 0 0,1 0-1 0 0,0 1 0 0 0,-1-1 0 0 0,1 1 0 0 0,0-2 0 0 0,0-1 66 0 0,1 1 0 0 0,0-1-1 0 0,0 0 1 0 0,0 1 0 0 0,0 0 0 0 0,1-1-1 0 0,4-3 1 0 0,-6 6-26 0 0,0-2 75 0 0,1 0 0 0 0,-1 0 1 0 0,0 0-1 0 0,0 1 1 0 0,1-1-1 0 0,-1 0 0 0 0,0 0 1 0 0,-1-1-1 0 0,1 1 1 0 0,0 0-1 0 0,0-4 1 0 0,5-11 630 0 0,-5 13-555 0 0,1 0-1 0 0,-1-1 0 0 0,0 1 0 0 0,-1-1 0 0 0,1 0 0 0 0,-1 1 1 0 0,0-1-1 0 0,0 1 0 0 0,-1-7 0 0 0,1-21 451 0 0,-1 10-285 0 0,0 20-335 0 0,1-1 1 0 0,0 0-1 0 0,-1 0 1 0 0,1 0-1 0 0,0 0 1 0 0,1 1-1 0 0,-1-5 1 0 0,6-16 116 0 0,-3 13-100 0 0,0 0 1 0 0,-1 0-1 0 0,0 0 0 0 0,0-15 0 0 0,-2 15-12 0 0,1-1 0 0 0,1 0-1 0 0,3-14 1 0 0,-2 13 7 0 0,-1 0-1 0 0,1-15 0 0 0,4-28 121 0 0,-4 40-33 0 0,-1 0 0 0 0,1-29-1 0 0,-13-100 1025 0 0,10 137-1098 0 0,0 0 0 0 0,1 0 0 0 0,0-1 1 0 0,2-8-1 0 0,1-21 114 0 0,-2 11-160 0 0,0 1 0 0 0,9-39 0 0 0,-3 21-7 0 0,-4 20-1 0 0,2 1 0 0 0,0 1 0 0 0,14-32 0 0 0,-18 47 0 0 0,-1 0 0 0 0,1 0 0 0 0,-1 0 0 0 0,0 0 0 0 0,0 0 0 0 0,-1 0 0 0 0,0-11 0 0 0,0 10 11 0 0,1 0 0 0 0,-1 0-1 0 0,1 0 1 0 0,3-12 0 0 0,-3 12 3 0 0,0 0 0 0 0,0 0 1 0 0,0 0-1 0 0,-1-1 1 0 0,0 1-1 0 0,0 0 0 0 0,-2-12 1 0 0,1 8 64 0 0,0 1 1 0 0,1-18-1 0 0,0 18-24 0 0,0-1 0 0 0,0 1 1 0 0,-1 0-1 0 0,0-1 0 0 0,-3-10 0 0 0,3 19-49 0 0,0-3 17 0 0,1-1-1 0 0,0 0 0 0 0,-1 1 0 0 0,2-1 1 0 0,-1 0-1 0 0,2-6 0 0 0,-1 5 7 0 0,0 0 0 0 0,-1 0 0 0 0,0-9 0 0 0,-1 3-11 0 0,0 5-6 0 0,0 0 0 0 0,0 1 1 0 0,1-1-1 0 0,0 0 1 0 0,1 0-1 0 0,0 0 0 0 0,0 1 1 0 0,1-1-1 0 0,2-7 1 0 0,2 1-4 0 0,-3 9-9 0 0,-1-1 1 0 0,1 1-1 0 0,-2-1 0 0 0,3-9 0 0 0,-2 1 0 0 0,-2 10 0 0 0,1-1 0 0 0,0 1 0 0 0,0-1 0 0 0,0 1 0 0 0,3-8 0 0 0,1 1 0 0 0,-1 2 0 0 0,0 0 0 0 0,0 0 0 0 0,-1-1 0 0 0,0 1 0 0 0,1-12 0 0 0,13-84 0 0 0,-16 99 0 0 0,-1-1 0 0 0,0 1 0 0 0,0 0 0 0 0,-2-11 0 0 0,1 11 0 0 0,1-1 0 0 0,-1 0 0 0 0,1 0 0 0 0,1-7 0 0 0,2-7 0 0 0,-1 11 11 0 0,-1 0 0 0 0,0 0-1 0 0,-1 0 1 0 0,0-11 0 0 0,0 15-2 0 0,0-1 1 0 0,1 1-1 0 0,0 0 1 0 0,0 0-1 0 0,0 0 1 0 0,1 0-1 0 0,2-7 1 0 0,3-11-33 0 0,-2 6-467 0 0,1 1 0 0 0,15-33 1 0 0,-12 31-811 0 0,-7-3-62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6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9616 0 0,'0'0'868'0'0,"2"0"-714"0"0,9 5 660 0 0,0 0 1 0 0,0 0-1 0 0,-1 1 0 0 0,0 1 0 0 0,0 0 0 0 0,10 9 0 0 0,-12-10-521 0 0,-5-4-208 0 0,0 0 0 0 0,-1 0 0 0 0,1 0 0 0 0,-1 0 0 0 0,1 1-1 0 0,-1-1 1 0 0,0 1 0 0 0,0-1 0 0 0,0 1 0 0 0,-1 0 0 0 0,1 0 0 0 0,-1 0 0 0 0,1 0 0 0 0,1 6-1 0 0,-2-6-6 0 0,0 1-1 0 0,1-1 0 0 0,0 0 0 0 0,-1 1 1 0 0,1-1-1 0 0,3 4 0 0 0,-2-4-1 0 0,-1 0 1 0 0,0 0-1 0 0,0 0 1 0 0,0 1-1 0 0,-1-1 1 0 0,1 1-1 0 0,1 3 0 0 0,0 6 295 0 0,1-1 0 0 0,10 22-1 0 0,-13-31-308 0 0,0 0 0 0 0,0 0 0 0 0,0 0-1 0 0,-1 0 1 0 0,1 0 0 0 0,-1 0 0 0 0,0 0-1 0 0,0 0 1 0 0,0 0 0 0 0,0 0 0 0 0,-1 0-1 0 0,0 4 1 0 0,0-2 55 0 0,0 0 1 0 0,1 0-1 0 0,-1 0 0 0 0,2 6 1 0 0,-1-6-46 0 0,-1-1 0 0 0,1 1 0 0 0,-1-1 0 0 0,0 1 0 0 0,0-1 0 0 0,0 0 0 0 0,-1 1 0 0 0,1-1 0 0 0,-1 0 0 0 0,0 0 0 0 0,0 0 0 0 0,-1 0 0 0 0,1 0 1 0 0,-4 3-1 0 0,-6 12 161 0 0,7-11-291 0 0,-1 0 0 0 0,-1 0 1 0 0,1-1-1 0 0,-1 1 0 0 0,0-1 0 0 0,-1-1 0 0 0,1 0 0 0 0,-17 10 0 0 0,5-9-3042 0 0,9-3-3966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1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14944 0 0,'0'0'3599'0'0,"1"1"-2959"0"0,2 0-557 0 0,0 1-1 0 0,0-1 1 0 0,1 1-1 0 0,-1-1 1 0 0,0 0-1 0 0,0 0 1 0 0,1 0-1 0 0,-1-1 1 0 0,1 1-1 0 0,-1-1 1 0 0,5 0-1 0 0,18 4 0 0 0,-9-1-75 0 0,24 2 0 0 0,-24-3 27 0 0,21 4 1 0 0,-15-2 16 0 0,14 4 184 0 0,-34-7-171 0 0,-1 0 1 0 0,1 0-1 0 0,-1 0 0 0 0,1 1 1 0 0,-1-1-1 0 0,0 1 0 0 0,1-1 0 0 0,-1 1 1 0 0,0 0-1 0 0,0 0 0 0 0,2 2 0 0 0,-3-3-20 0 0,-1 0-1 0 0,1 1 0 0 0,0-1 1 0 0,-1 1-1 0 0,0-1 0 0 0,1 1 1 0 0,-1-1-1 0 0,0 1 0 0 0,1-1 1 0 0,-1 1-1 0 0,0-1 0 0 0,0 1 1 0 0,0-1-1 0 0,0 1 0 0 0,-1-1 0 0 0,1 1 1 0 0,0-1-1 0 0,-1 0 0 0 0,1 1 1 0 0,-1-1-1 0 0,1 1 0 0 0,-1-1 1 0 0,0 0-1 0 0,1 1 0 0 0,-1-1 1 0 0,-1 2-1 0 0,-3 4 386 0 0,-1 0 0 0 0,-11 13 0 0 0,17-19-411 0 0,-6 4 135 0 0,1-1 0 0 0,-1 1-1 0 0,1-1 1 0 0,-1 0 0 0 0,-1 0 0 0 0,1-1 0 0 0,-9 4 0 0 0,-6 1 332 0 0,-21 5 0 0 0,23-9-684 0 0,-1-1 0 0 0,1-1 0 0 0,0-1 0 0 0,-26-2 0 0 0,20 1-2134 0 0,15 2-1056 0 0,0-1 1538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1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1 13704 0 0,'0'0'1245'0'0,"-15"3"-1002"0"0,-8 3 976 0 0,0 2-1 0 0,1 0 1 0 0,-28 15 0 0 0,12 0-3 0 0,35-21-1083 0 0,0 1 0 0 0,-1-1 0 0 0,1 1 0 0 0,1 0 0 0 0,-1 0 0 0 0,0 1 0 0 0,1-1 1 0 0,-4 7-1 0 0,2-2 31 0 0,2-5-86 0 0,0 1 1 0 0,0 0-1 0 0,0 1 1 0 0,0-1-1 0 0,1 0 0 0 0,0 0 1 0 0,0 1-1 0 0,0-1 1 0 0,0 1-1 0 0,1-1 1 0 0,0 1-1 0 0,0-1 1 0 0,1 9-1 0 0,-1-10-73 0 0,1 1 0 0 0,0-1 0 0 0,-1 0 0 0 0,2 1 1 0 0,-1-1-1 0 0,0 0 0 0 0,1 0 0 0 0,-1 0 0 0 0,1 0 0 0 0,0 0 0 0 0,0 0 0 0 0,0 0 0 0 0,0-1 0 0 0,1 1 0 0 0,-1-1 0 0 0,1 1 0 0 0,-1-1 0 0 0,4 2 0 0 0,-1 0-36 0 0,0 0 0 0 0,0-1-1 0 0,0 0 1 0 0,1 0 0 0 0,-1 0 0 0 0,1-1-1 0 0,0 1 1 0 0,0-1 0 0 0,0-1 0 0 0,11 3-1 0 0,0-2-1162 0 0,1 0-1 0 0,23 0 0 0 0,-17-2-589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2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3 3680 0 0,'0'0'167'0'0,"8"-3"5988"0"0,-8 3-5941 0 0,0 0-1 0 0,0 1 0 0 0,0-1 1 0 0,0 0-1 0 0,0 0 0 0 0,1 0 0 0 0,-1 0 1 0 0,0 1-1 0 0,0-1 0 0 0,0 0 1 0 0,0 0-1 0 0,0 0 0 0 0,0 1 1 0 0,0-1-1 0 0,0 0 0 0 0,0 0 1 0 0,0 1-1 0 0,0-1 0 0 0,0 0 0 0 0,0 0 1 0 0,0 0-1 0 0,0 1 0 0 0,0-1 1 0 0,0 0-1 0 0,0 0 0 0 0,0 0 1 0 0,0 1-1 0 0,0-1 0 0 0,-1 0 1 0 0,1 0-1 0 0,0 0 0 0 0,0 1 0 0 0,0-1 1 0 0,0 0-1 0 0,0 0 0 0 0,0 0 1 0 0,-1 0-1 0 0,1 0 0 0 0,0 1 1 0 0,0-1-1 0 0,-1 0 0 0 0,-12 13 1740 0 0,-20 11-1465 0 0,16-14-60 0 0,-9 6 794 0 0,-41 34 0 0 0,62-46-1151 0 0,1-1 32 0 0,0 0 0 0 0,0 1 1 0 0,1-1-1 0 0,0 1 0 0 0,-1-1 0 0 0,-4 9 0 0 0,8-11-92 0 0,-1 1-1 0 0,1-1 0 0 0,-1 1 1 0 0,1-1-1 0 0,0 1 1 0 0,-1-1-1 0 0,1 1 0 0 0,0-1 1 0 0,0 1-1 0 0,0-1 1 0 0,0 0-1 0 0,1 1 0 0 0,-1-1 1 0 0,0 1-1 0 0,0-1 1 0 0,1 1-1 0 0,-1-1 0 0 0,1 1 1 0 0,0-1-1 0 0,-1 0 0 0 0,1 0 1 0 0,0 1-1 0 0,0-1 1 0 0,-1 0-1 0 0,1 0 0 0 0,0 0 1 0 0,0 0-1 0 0,2 2 1 0 0,4 3-2 0 0,0 1 1 0 0,0-1 0 0 0,1 0 0 0 0,0-1 0 0 0,0 0-1 0 0,15 7 1 0 0,59 20 181 0 0,-57-24-252 0 0,-4-2 65 0 0,-17-5-20 0 0,0-1 0 0 0,0 1 1 0 0,0 1-1 0 0,0-1 0 0 0,0 1 0 0 0,3 1 1 0 0,-2-1-529 0 0,-1 0 0 0 0,0 0 1 0 0,1-1-1 0 0,0 0 0 0 0,-1 0 0 0 0,1 0 1 0 0,-1 0-1 0 0,8 0 0 0 0,-2 0-3162 0 0,8-1-3563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2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10592 0 0,'0'0'1262'0'0,"-7"13"1805"0"0,6-12-2854 0 0,-2 3 253 0 0,0-1-1 0 0,0 0 1 0 0,1 1-1 0 0,-1-1 1 0 0,-3 8-1 0 0,-4 5 610 0 0,9-14-1012 0 0,0-1-1 0 0,0 0 1 0 0,-1 1-1 0 0,1 0 1 0 0,1-1-1 0 0,-1 1 1 0 0,0 0 0 0 0,0-1-1 0 0,0 1 1 0 0,1 0-1 0 0,-1 0 1 0 0,1-1 0 0 0,0 1-1 0 0,-1 4 1 0 0,0 14 211 0 0,0-15-157 0 0,1 1 0 0 0,0 0 1 0 0,1 9-1 0 0,-1-13-43 0 0,1 1 1 0 0,-1-1-1 0 0,1 0 1 0 0,0 0-1 0 0,-1 0 1 0 0,1 0 0 0 0,0-1-1 0 0,0 1 1 0 0,1 0-1 0 0,-1 0 1 0 0,0 0-1 0 0,0-1 1 0 0,4 4-1 0 0,7 7 397 0 0,-9-9-426 0 0,0 0 0 0 0,-1 0 0 0 0,1-1 0 0 0,0 1 0 0 0,0 0 0 0 0,1-1 0 0 0,-1 0 0 0 0,0 0 0 0 0,1 0 0 0 0,-1 0 1 0 0,1-1-1 0 0,0 1 0 0 0,7 1 0 0 0,-6-2-28 0 0,1 0 0 0 0,-1 1 0 0 0,0 0 0 0 0,0 0 0 0 0,7 4 0 0 0,14 5-13 0 0,-17-9-91 0 0,0 0 0 0 0,0 0-1 0 0,0-1 1 0 0,0 0 0 0 0,0 0-1 0 0,0-1 1 0 0,1 0 0 0 0,-1-1-1 0 0,0 0 1 0 0,0 0 0 0 0,15-5-1 0 0,7 0-1418 0 0,-23 5 147 0 0,0 0 0 0 0,13-5 0 0 0,-6 0-497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2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11976 0 0,'-14'6'1082'0'0,"14"14"102"0"0,-1-13-213 0 0,1 0 0 0 0,-2 1 0 0 0,-2 12 0 0 0,2-13-553 0 0,0 0 0 0 0,0 1 0 0 0,0 13 0 0 0,-3 42 1254 0 0,0 0-401 0 0,3-42-1061 0 0,2-17-274 0 0,-1 0 0 0 0,1 0 0 0 0,0 0 0 0 0,0 0 0 0 0,0 0 0 0 0,1 0 0 0 0,-1 0 0 0 0,2 4 0 0 0,1 2-918 0 0,-2 3-60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3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14912 0 0,'0'0'3727'0'0,"10"-2"-2975"0"0,-3-1-536 0 0,7 3-112 0 0,1 0-16 0 0,2-4-8 0 0,-3 1-80 0 0,5 0-112 0 0,-2 0 24 0 0,5-1-7791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4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12440 0 0,'0'0'565'0'0,"7"-2"192"0"0,0 1-512 0 0,0 0 0 0 0,0 1 0 0 0,0 0 0 0 0,-1 0 0 0 0,1 0 0 0 0,0 1 0 0 0,13 3 0 0 0,9 1 983 0 0,90 18 2372 0 0,-92-18-3143 0 0,-20-4-383 0 0,0 0 1 0 0,0 0-1 0 0,-1 1 1 0 0,1 0-1 0 0,0 0 1 0 0,-1 1-1 0 0,0 0 0 0 0,1 0 1 0 0,10 7-1 0 0,-16-8 14 0 0,-2-1-12 0 0,0 1 0 0 0,0 0-1 0 0,-1 0 1 0 0,1 0 0 0 0,-1-1-1 0 0,1 1 1 0 0,-1 0-1 0 0,1-1 1 0 0,-1 1 0 0 0,-2 1-1 0 0,-9 4 37 0 0,0 0 0 0 0,0 0 0 0 0,-1-1 0 0 0,0-1 0 0 0,0 0 0 0 0,0-1-1 0 0,0-1 1 0 0,-1 0 0 0 0,1-1 0 0 0,-29 1 0 0 0,0 4-2956 0 0,39-14-3606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4.8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1 5984 0 0,'0'0'868'0'0,"-2"0"422"0"0,-12 0 792 0 0,0 2 0 0 0,-17 2-1 0 0,-59 20 2227 0 0,79-21-3756 0 0,0 1 0 0 0,1 1 0 0 0,-1 0 0 0 0,-12 8 0 0 0,8-5 237 0 0,10-6-501 0 0,0 1 1 0 0,0 0 0 0 0,0 0-1 0 0,-8 6 1 0 0,12-8-275 0 0,1 0 1 0 0,-1 0-1 0 0,0-1 1 0 0,0 1-1 0 0,1 0 1 0 0,-1 0-1 0 0,0 0 1 0 0,1 0-1 0 0,-1 0 0 0 0,1 0 1 0 0,0 0-1 0 0,-1 0 1 0 0,1 0-1 0 0,0 0 1 0 0,-1 0-1 0 0,1 1 1 0 0,0-1-1 0 0,0 0 1 0 0,0 0-1 0 0,0 0 1 0 0,0 0-1 0 0,0 0 1 0 0,0 0-1 0 0,1 0 0 0 0,-1 0 1 0 0,0 1-1 0 0,1-1 1 0 0,-1 0-1 0 0,0 0 1 0 0,1 1-1 0 0,1 0-14 0 0,0 1 0 0 0,0-1-1 0 0,0 1 1 0 0,0-1-1 0 0,0 0 1 0 0,0 0 0 0 0,0 1-1 0 0,1-2 1 0 0,-1 1 0 0 0,1 0-1 0 0,0 0 1 0 0,4 1 0 0 0,1 1-108 0 0,0-1 1 0 0,0 0-1 0 0,13 2 1 0 0,42 5-1308 0 0,-44-8-375 0 0,-5-1-2958 0 0,2-1-2032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05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4608 0 0,'0'0'9133'0'0,"2"0"-8338"0"0,2 0-391 0 0,0-1 1 0 0,1 0 0 0 0,-1 0-1 0 0,6-2 1 0 0,14-3 738 0 0,84-4 3071 0 0,-60 7-3573 0 0,-26 1-390 0 0,0 0 1 0 0,-1 2 0 0 0,1 1 0 0 0,-1 1 0 0 0,1 0-1 0 0,34 10 1 0 0,-53-11-224 0 0,-1 0-1 0 0,0 0 0 0 0,0 1 0 0 0,0-1 1 0 0,0 1-1 0 0,0-1 0 0 0,0 1 1 0 0,0 0-1 0 0,0 0 0 0 0,-1-1 1 0 0,1 1-1 0 0,-1 1 0 0 0,1-1 0 0 0,-1 0 1 0 0,0 0-1 0 0,1 3 0 0 0,0-2 37 0 0,-1 0 1 0 0,0 0-1 0 0,0 0 0 0 0,0 1 0 0 0,0-1 0 0 0,0 0 0 0 0,-1 0 0 0 0,0 1 0 0 0,0-1 0 0 0,0 0 0 0 0,0 1 0 0 0,-1 4 1 0 0,-3 13 353 0 0,-2 0 0 0 0,-15 35 0 0 0,-4 4-46 0 0,-10 19-184 0 0,30-67-188 0 0,0 0 0 0 0,1 0 0 0 0,-4 25 0 0 0,-2 4 0 0 0,0 9-472 0 0,9-48 289 0 0,1-1 0 0 0,0 1 1 0 0,0-1-1 0 0,0 1 0 0 0,0-1 0 0 0,0 1 0 0 0,0-1 0 0 0,0 1 0 0 0,0-1 1 0 0,1 0-1 0 0,0 3 0 0 0,0 2-855 0 0,0 4-650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3:10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3224 0 0,'0'0'11273'0'0,"6"5"-9175"0"0,10 10-221 0 0,-13-11-1495 0 0,1 0 0 0 0,-1 0 0 0 0,1-1 0 0 0,0 1 0 0 0,1-1 0 0 0,-1 0 0 0 0,0 0-1 0 0,1-1 1 0 0,8 4 0 0 0,36 13 376 0 0,-21-9-505 0 0,8 2 152 0 0,-26-9-184 0 0,0 0 0 0 0,0 1 0 0 0,0 0-1 0 0,12 7 1 0 0,-13-7-89 0 0,22 8 472 0 0,-23-10-478 0 0,1 1-1 0 0,-1 0 1 0 0,0 1-1 0 0,0 0 1 0 0,13 8 0 0 0,-21-10-105 0 0,-1-1 0 0 0,1 0 1 0 0,-1 1-1 0 0,1-1 1 0 0,-1 0-1 0 0,1 0 1 0 0,-1 0-1 0 0,0 0 0 0 0,0 1 1 0 0,1-1-1 0 0,-1 0 1 0 0,-2 1-1 0 0,-10 15 318 0 0,-9 7 110 0 0,11-14-294 0 0,6-5-64 0 0,-1 0 0 0 0,1-1 1 0 0,-12 8-1 0 0,6-7-34 0 0,0 1 0 0 0,1 1 0 0 0,0 0 0 0 0,0 0 0 0 0,0 1 0 0 0,1 0 0 0 0,-16 19 0 0 0,21-22-33 0 0,0 0-1 0 0,-1 0 1 0 0,1-1 0 0 0,-1 0-1 0 0,0 0 1 0 0,0 0 0 0 0,-12 6-1 0 0,12 2-2356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6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14832 0 0,'7'0'714'0'0,"23"-2"119"0"0,-22 1-641 0 0,0 0 0 0 0,0 1 0 0 0,0 0 0 0 0,0 1 0 0 0,15 2 0 0 0,-18-2 23 0 0,0 0-1 0 0,0 0 1 0 0,0 0-1 0 0,0 0 1 0 0,1-1-1 0 0,-1 0 1 0 0,10-1-1 0 0,-13 0-126 0 0,-1 3-201 0 0,0-2 72 0 0,-1 1 0 0 0,1-1 0 0 0,-1 0-1 0 0,1 1 1 0 0,-1-1 0 0 0,1 0 0 0 0,0 1 0 0 0,-1-1 0 0 0,1 0-1 0 0,0 0 1 0 0,0 1 0 0 0,-1-1 0 0 0,1 0 0 0 0,0 0 0 0 0,-1 0-1 0 0,1 0 1 0 0,0 0 0 0 0,-1 0 0 0 0,1 0 0 0 0,0 0-1 0 0,0 0 1 0 0,-1 0 0 0 0,1-1 0 0 0,0 1 0 0 0,-1 0 0 0 0,1 0-1 0 0,0-1 1 0 0,-1 1 0 0 0,1 0 0 0 0,0-1 0 0 0,-1 1 0 0 0,2-1-1 0 0,-1-1-736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07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 13040 0 0,'0'0'1185'0'0,"7"-3"-597"0"0,5-1-4 0 0,0 0 1 0 0,0 0-1 0 0,0 2 1 0 0,0-1-1 0 0,18 0 1 0 0,-25 3-472 0 0,-1-1 0 0 0,1 2 1 0 0,0-1-1 0 0,-1 0 0 0 0,1 1 0 0 0,-1 0 1 0 0,1 0-1 0 0,-1 0 0 0 0,1 1 0 0 0,-1-1 1 0 0,0 1-1 0 0,0 0 0 0 0,0 0 0 0 0,0 0 0 0 0,0 1 1 0 0,0 0-1 0 0,-1 0 0 0 0,4 3 0 0 0,-5-4-66 0 0,0 1 0 0 0,0-1 0 0 0,-1 1-1 0 0,1-1 1 0 0,-1 1 0 0 0,0-1 0 0 0,0 1-1 0 0,0 0 1 0 0,0 0 0 0 0,0 0 0 0 0,-1 0-1 0 0,1 0 1 0 0,-1-1 0 0 0,1 1 0 0 0,-1 0-1 0 0,0 0 1 0 0,-1 5 0 0 0,0-5 51 0 0,1 1-1 0 0,-1 0 1 0 0,0-1 0 0 0,0 1 0 0 0,0-1-1 0 0,0 1 1 0 0,-1-1 0 0 0,0 1-1 0 0,1-1 1 0 0,-1 0 0 0 0,0 0 0 0 0,-5 6-1 0 0,1-4-68 0 0,0 0 0 0 0,1 0 1 0 0,-2 0-1 0 0,1-1 0 0 0,0 1 0 0 0,-1-1 0 0 0,0-1 0 0 0,0 0 0 0 0,0 0 0 0 0,0 0 0 0 0,-1-1 0 0 0,1 1 0 0 0,-1-2 0 0 0,1 1 0 0 0,-1-1 0 0 0,0-1 0 0 0,1 1 1 0 0,-1-1-1 0 0,-13-2 0 0 0,11-2-1407 0 0,12-5-11849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07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2304 0 0,'-46'19'1214'0'0,"29"-13"2116"0"0,1 1 0 0 0,-1 0 0 0 0,-25 18 0 0 0,37-22-3035 0 0,-9 7 726 0 0,1 0 1 0 0,-16 15 0 0 0,26-22-874 0 0,1 0 0 0 0,-1-1 0 0 0,1 1 0 0 0,-1 1 0 0 0,1-1 0 0 0,0 0-1 0 0,0 0 1 0 0,1 1 0 0 0,-1-1 0 0 0,0 1 0 0 0,1 0 0 0 0,0-1 0 0 0,0 1 0 0 0,0 0 0 0 0,0 6 0 0 0,2-8-133 0 0,0 0 0 0 0,-1 0 0 0 0,1 0 0 0 0,0 0 0 0 0,0 0 0 0 0,1 0 0 0 0,-1 0 1 0 0,0-1-1 0 0,1 1 0 0 0,-1 0 0 0 0,1-1 0 0 0,-1 1 0 0 0,1-1 0 0 0,0 0 0 0 0,2 3 0 0 0,-3-3-6 0 0,4 1-8 0 0,0 1 0 0 0,0 0 1 0 0,0-1-1 0 0,0 0 0 0 0,0 0 0 0 0,1 0 0 0 0,-1-1 0 0 0,0 0 0 0 0,1 0 0 0 0,-1 0 0 0 0,1-1 0 0 0,5 1 0 0 0,30-4-1858 0 0,-5-7-4910 0 0,-22 4 634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08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13536 0 0,'0'0'1357'0'0,"2"0"-1246"0"0,71 21 4014 0 0,-57-14-4293 0 0,-12-4 288 0 0,-3-2 97 0 0,-1 0 20 0 0,0 2-146 0 0,0-1 0 0 0,0 1 0 0 0,-1 0-1 0 0,1-1 1 0 0,-1 1 0 0 0,0-1 0 0 0,0 1-1 0 0,0-1 1 0 0,0 1 0 0 0,0-1 0 0 0,-1 0-1 0 0,1 0 1 0 0,-4 4 0 0 0,-3 3 286 0 0,1-1 0 0 0,-12 8 0 0 0,13-11-160 0 0,0 0 0 0 0,1 0 0 0 0,-1 1 0 0 0,1 0 0 0 0,-6 8 0 0 0,-23 40 1287 0 0,33-53-1493 0 0,1 0 0 0 0,0 0 0 0 0,0-1 0 0 0,0 1 0 0 0,0 0 0 0 0,-1 0 0 0 0,1 0 0 0 0,0 0 0 0 0,1 0-1 0 0,-1 0 1 0 0,0 0 0 0 0,0-1 0 0 0,0 1 0 0 0,0 0 0 0 0,1 0 0 0 0,-1 0 0 0 0,0 0 0 0 0,1-1 0 0 0,-1 1 0 0 0,1 0 0 0 0,-1 0-1 0 0,1-1 1 0 0,-1 1 0 0 0,1 0 0 0 0,-1-1 0 0 0,1 1 0 0 0,0 0 0 0 0,-1-1 0 0 0,1 1 0 0 0,0-1 0 0 0,0 1 0 0 0,-1-1 0 0 0,1 1-1 0 0,0-1 1 0 0,0 0 0 0 0,1 1 0 0 0,3 1 56 0 0,1 1 0 0 0,0-1 0 0 0,10 2 0 0 0,-4-2-189 0 0,0 0 0 0 0,0-1-1 0 0,0 0 1 0 0,1-1 0 0 0,-1-1-1 0 0,0 0 1 0 0,15-3 0 0 0,-9 2-940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09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4608 0 0,'1'0'4532'0'0,"2"3"-3326"0"0,0 0 0 0 0,0-1 0 0 0,0 1 0 0 0,0 0 0 0 0,-1 0 0 0 0,5 6 0 0 0,-6-7-1004 0 0,0 0 0 0 0,0 0 0 0 0,-1 0-1 0 0,1 0 1 0 0,0 0 0 0 0,-1 0 0 0 0,1 0 0 0 0,-1 0-1 0 0,0 0 1 0 0,0 3 0 0 0,1 2-4 0 0,0 0 0 0 0,0 0 0 0 0,2 8 0 0 0,-1-7 36 0 0,-1 0-1 0 0,1 0 0 0 0,-1 10 0 0 0,1 3 135 0 0,-1-16-351 0 0,0 1 1 0 0,-1-1-1 0 0,1 0 1 0 0,-1 0-1 0 0,0 1 0 0 0,-1-1 1 0 0,1 0-1 0 0,-3 9 0 0 0,2-12-165 0 0,-5 3-4496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09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3 197 14912 0 0,'-2'2'929'0'0,"6"-2"-295"0"0,15-3 52 0 0,29-5 494 0 0,139-47 250 0 0,-161 47-2686 0 0,-5 1-5427 0 0</inkml:trace>
  <inkml:trace contextRef="#ctx0" brushRef="#br0" timeOffset="1">538 1 14336 0 0,'-2'2'143'0'0,"0"1"-1"0"0,1-1 1 0 0,-1 0 0 0 0,1 1 0 0 0,0-1 0 0 0,0 1 0 0 0,0 0 0 0 0,0-1 0 0 0,0 1 0 0 0,1 0 0 0 0,-1 0 0 0 0,1 4 0 0 0,-4 12 905 0 0,-2 3 193 0 0,3-15-654 0 0,1 1-1 0 0,0 0 0 0 0,0-1 0 0 0,-1 17 0 0 0,3-21-518 0 0,0 1 0 0 0,-1-1 0 0 0,1 0 0 0 0,-1 0-1 0 0,0 0 1 0 0,-2 6 0 0 0,0 2 74 0 0,2-10-133 0 0,1 0-1 0 0,0 0 0 0 0,0 0 0 0 0,0 0 1 0 0,0 0-1 0 0,0 0 0 0 0,0 0 0 0 0,1-1 1 0 0,-1 1-1 0 0,0 0 0 0 0,0 0 0 0 0,1 0 1 0 0,-1 0-1 0 0,1 1 0 0 0,-1-1-7 0 0,1 0 0 0 0,-1-1 0 0 0,0 1-1 0 0,1 0 1 0 0,-1 0 0 0 0,0 0 0 0 0,0 0-1 0 0,0 0 1 0 0,1 0 0 0 0,-1 0 0 0 0,0 0-1 0 0,0-1 1 0 0,0 1 0 0 0,-1 0 0 0 0,1 2-1 0 0,-9 15-32 0 0,9-18 20 0 0,0 1-1 0 0,0-1 1 0 0,0 0-1 0 0,1 0 1 0 0,-1 1-1 0 0,0-1 1 0 0,0 0-1 0 0,0 1 1 0 0,0-1-1 0 0,1 0 1 0 0,-1 0-1 0 0,0 1 1 0 0,0-1-1 0 0,0 0 1 0 0,1 0 0 0 0,-1 1-1 0 0,0-1 1 0 0,0 0-1 0 0,1 0 1 0 0,-1 0-1 0 0,0 1 1 0 0,1-1-1 0 0,-1 0 1 0 0,2 1-2483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09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88 7832 0 0,'0'0'602'0'0,"-1"7"-128"0"0,1-5-89 0 0,0-1 1 0 0,-1 1-1 0 0,1 0 1 0 0,0 0-1 0 0,1 0 0 0 0,-1 0 1 0 0,0-1-1 0 0,0 1 1 0 0,1 0-1 0 0,-1 0 1 0 0,1-1-1 0 0,-1 1 1 0 0,1 0-1 0 0,0-1 1 0 0,0 1-1 0 0,1 2 1 0 0,3 5 542 0 0,-1-2-438 0 0,0-1 1 0 0,1 1-1 0 0,-1-1 1 0 0,1 0-1 0 0,1-1 1 0 0,-1 1-1 0 0,11 6 1 0 0,-4-1 187 0 0,-2-4-434 0 0,1 0-1 0 0,0 0 0 0 0,0-1 1 0 0,1-1-1 0 0,0 0 0 0 0,0 0 1 0 0,19 4-1 0 0,-16-5-187 0 0,0 0 0 0 0,1-1 0 0 0,19 1-1 0 0,-28-4 0 0 0,0 0 0 0 0,-1 0 0 0 0,1-1 0 0 0,0 0 0 0 0,0 0 0 0 0,0 0 0 0 0,0-1 0 0 0,-1 0 0 0 0,13-6 0 0 0,-11 4-4 0 0,0-1 0 0 0,0 1 0 0 0,0-2 0 0 0,-1 1 0 0 0,1-1 0 0 0,-1 0 0 0 0,10-11 0 0 0,-15 14-51 0 0,-1 1-1 0 0,1 0 1 0 0,0-1-1 0 0,-1 1 1 0 0,1-1 0 0 0,-1 1-1 0 0,0-1 1 0 0,0 0-1 0 0,0 1 1 0 0,0-1 0 0 0,-1 0-1 0 0,1 0 1 0 0,-1 0-1 0 0,1 0 1 0 0,-1 1 0 0 0,0-1-1 0 0,0 0 1 0 0,0 0-1 0 0,-1 0 1 0 0,1 0 0 0 0,-1 0-1 0 0,1 1 1 0 0,-1-1-1 0 0,0 0 1 0 0,0 0-1 0 0,0 1 1 0 0,-1-1 0 0 0,-1-3-1 0 0,-2-1 6 0 0,0 0-1 0 0,-1 0 1 0 0,0 1-1 0 0,0 0 1 0 0,0 0-1 0 0,-1 0 1 0 0,0 1-1 0 0,0 0 1 0 0,-9-5-1 0 0,2 2 89 0 0,0 1 0 0 0,-1 1-1 0 0,1 0 1 0 0,-19-4-1 0 0,17 6-69 0 0,0 1 0 0 0,-1 0 0 0 0,-32-1 0 0 0,43 4-294 0 0,-1 0-1 0 0,0 0 0 0 0,0 1 0 0 0,1 0 0 0 0,-1 1 1 0 0,0-1-1 0 0,1 1 0 0 0,0 1 0 0 0,-1-1 0 0 0,1 1 1 0 0,0 0-1 0 0,-10 7 0 0 0,5-1-1575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0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14168 0 0,'15'0'1510'0'0,"-4"1"-1204"0"0,-1 0-1 0 0,1 1 1 0 0,-1 0-1 0 0,0 1 1 0 0,0 0-1 0 0,16 8 1 0 0,-23-9-160 0 0,1-1 0 0 0,-1 1 1 0 0,0 1-1 0 0,0-1 0 0 0,0 0 0 0 0,-1 1 1 0 0,1-1-1 0 0,-1 1 0 0 0,1 0 0 0 0,-1 0 0 0 0,0 0 1 0 0,0 0-1 0 0,0 0 0 0 0,0 1 0 0 0,2 6 1 0 0,-3-8 199 0 0,-2 8 849 0 0,-1-7-1060 0 0,0 0 1 0 0,0 0-1 0 0,0-1 0 0 0,0 1 0 0 0,0-1 1 0 0,-1 1-1 0 0,1-1 0 0 0,-1 0 0 0 0,0 0 1 0 0,0 0-1 0 0,0 0 0 0 0,1-1 1 0 0,-2 1-1 0 0,1-1 0 0 0,0 0 0 0 0,0 0 1 0 0,0 0-1 0 0,-4 1 0 0 0,-9 1 106 0 0,0 0 0 0 0,-22 1 0 0 0,27-3-668 0 0,0-2 1 0 0,1 1-1 0 0,-1-1 0 0 0,0-1 0 0 0,-18-5 1 0 0,28 6 106 0 0,-1 1-1169 0 0,6-7-1914 0 0,2 1 1456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0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0 10136 0 0,'-3'3'557'0'0,"-1"0"1"0"0,0 0 0 0 0,1 0 0 0 0,-1-1 0 0 0,0 1-1 0 0,-1-1 1 0 0,1 0 0 0 0,-7 2 0 0 0,0 0 526 0 0,-4 3 171 0 0,6-3-417 0 0,0 0 0 0 0,0 0-1 0 0,0 1 1 0 0,-11 9-1 0 0,5-3 231 0 0,-15 14 839 0 0,28-23-1757 0 0,0 0 0 0 0,0 0 0 0 0,0 0 0 0 0,1 1-1 0 0,-1-1 1 0 0,1 0 0 0 0,-1 1 0 0 0,1 0-1 0 0,0-1 1 0 0,-2 5 0 0 0,3-6-132 0 0,0 0 0 0 0,0 0 1 0 0,0 0-1 0 0,0 0 0 0 0,1 0 0 0 0,-1 0 1 0 0,0 0-1 0 0,0 0 0 0 0,1 0 0 0 0,-1 0 1 0 0,1 0-1 0 0,-1 0 0 0 0,1 0 0 0 0,-1 0 1 0 0,1 0-1 0 0,-1 0 0 0 0,1 0 0 0 0,0 0 1 0 0,0 0-1 0 0,-1-1 0 0 0,1 1 1 0 0,2 1-1 0 0,21 14-1 0 0,-13-12-53 0 0,-1-1 0 0 0,0 1 0 0 0,1-2 1 0 0,0 1-1 0 0,15 0 0 0 0,9-1-7238 0 0,-14-4-1004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1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6448 0 0,'3'5'566'0'0,"0"0"0"0"0,-1 0 0 0 0,4 11 0 0 0,2 34 7792 0 0,-5 26-4386 0 0,-2-59-3513 0 0,5 27-1 0 0,8-3-1060 0 0,-16-38 188 0 0,1-1-733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1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11520 0 0,'14'0'2692'0'0,"0"-1"0"0"0,25-5 0 0 0,-17 1-2278 0 0,0-2 1 0 0,28-12-1 0 0,46-19-2840 0 0,-82 32-4235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7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3224 0 0,'0'0'4984'0'0,"8"0"-2368"0"0,-1-4 8 0 0,0 4-2096 0 0,0 4-424 0 0,4-1-104 0 0,0-3 0 0 0,-1-3 0 0 0,1 3 0 0 0,-1 0-96 0 0,2 0 96 0 0,1 0-320 0 0,-2 0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2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23 12984 0 0,'0'0'1178'0'0,"14"-6"-184"0"0,3 1 676 0 0,0 1 1 0 0,23-3-1 0 0,-27 7-1262 0 0,0 0 0 0 0,0 0 0 0 0,0 2-1 0 0,0-1 1 0 0,14 5 0 0 0,-26-6-385 0 0,0 1 1 0 0,0 0-1 0 0,0 0 0 0 0,0 0 0 0 0,0 0 1 0 0,0 0-1 0 0,0 0 0 0 0,0 0 1 0 0,-1 0-1 0 0,1 0 0 0 0,0 1 1 0 0,-1-1-1 0 0,1 0 0 0 0,0 2 1 0 0,0 0 18 0 0,0-1-10 0 0,0 1 1 0 0,0 0-1 0 0,0 0 1 0 0,0 0 0 0 0,-1 0-1 0 0,1 0 1 0 0,-1 0-1 0 0,0 0 1 0 0,0 0-1 0 0,0 0 1 0 0,-1 0-1 0 0,1 0 1 0 0,-1 0-1 0 0,1 0 1 0 0,-1 0-1 0 0,-2 4 1 0 0,0 1 66 0 0,0 0 0 0 0,-1 0 1 0 0,0 0-1 0 0,-7 9 0 0 0,-6 8-7 0 0,-1-2 0 0 0,-1 0 0 0 0,-1-1-1 0 0,-1-1 1 0 0,-1-1 0 0 0,-48 33 0 0 0,67-49-79 0 0,3-4-14 0 0,-1 1 1 0 0,1-1-1 0 0,-1 1 0 0 0,1-1 0 0 0,-1 1 0 0 0,1-1 1 0 0,-1 0-1 0 0,1 1 0 0 0,-1-1 0 0 0,0 0 0 0 0,1 1 0 0 0,-1-1 1 0 0,1 0-1 0 0,-1 0 0 0 0,0 0 0 0 0,1 1 0 0 0,-2-1 1 0 0,42-9-212 0 0,-36 7 203 0 0,1 1 1 0 0,-1 0 0 0 0,1 0-1 0 0,-1 1 1 0 0,1-1-1 0 0,0 1 1 0 0,-1 0 0 0 0,1 0-1 0 0,0 0 1 0 0,-1 1 0 0 0,1 0-1 0 0,0 0 1 0 0,-1 0 0 0 0,9 3-1 0 0,6 4 26 0 0,2 1 43 0 0,23 12-1 0 0,-20-8-103 0 0,-23-12-172 0 0,1-1 0 0 0,-1 1-1 0 0,1-1 1 0 0,-1 0 0 0 0,1 1-1 0 0,-1-1 1 0 0,1 0-1 0 0,-1 0 1 0 0,1 0 0 0 0,-1 0-1 0 0,1 0 1 0 0,-1 0 0 0 0,1 0-1 0 0,-1-1 1 0 0,1 1 0 0 0,-1-1-1 0 0,1 1 1 0 0,-1-1 0 0 0,1 1-1 0 0,-1-1 1 0 0,0 0 0 0 0,1 1-1 0 0,-1-1 1 0 0,0 0 0 0 0,0 0-1 0 0,0 0 1 0 0,2-2 0 0 0,-3 3 181 0 0,11-10-1725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2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 17335 0 0,'2'3'119'0'0,"-1"0"-1"0"0,0 1 0 0 0,0-1 1 0 0,0 1-1 0 0,0-1 0 0 0,-1 1 0 0 0,1-1 1 0 0,-1 1-1 0 0,0 0 0 0 0,0-1 0 0 0,0 1 1 0 0,-1-1-1 0 0,1 1 0 0 0,-1-1 1 0 0,-1 6-1 0 0,-2 15 623 0 0,2-14-179 0 0,0 1 1 0 0,0-1-1 0 0,-1 0 1 0 0,-6 14-1 0 0,-4 13 872 0 0,7-9-475 0 0,-6 47 0 0 0,10-57-1052 0 0,1-12-71 0 0,0 0 0 0 0,0 0 0 0 0,1 0 0 0 0,0 0 1 0 0,0-1-1 0 0,0 1 0 0 0,1 0 0 0 0,0 0 1 0 0,2 9-1 0 0,0-7-1312 0 0,-3 0-75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2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14712 0 0,'0'0'1480'0'0,"8"5"-1344"0"0,-2-4 144 0 0,0 0 1 0 0,0 0 0 0 0,0 0-1 0 0,0-1 1 0 0,0 0 0 0 0,9-2 0 0 0,4 1 817 0 0,14 2 240 0 0,-18 0-890 0 0,-1-1-1 0 0,0 0 0 0 0,25-4 0 0 0,-21 1-346 0 0,18-5-677 0 0,-21 6-1406 0 0,-5 2-2629 0 0,-9 0 3891 0 0</inkml:trace>
  <inkml:trace contextRef="#ctx0" brushRef="#br0" timeOffset="1">89 118 4144 0 0,'0'0'7713'0'0,"8"2"-5344"0"0,-1-1-1420 0 0,1-1-1 0 0,-1 0 0 0 0,0 0 1 0 0,9-2-1 0 0,31-7-716 0 0,-2 1-5651 0 0,-26 5-490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3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11 14832 0 0,'0'0'714'0'0,"-1"2"-307"0"0,-9 12 82 0 0,9-12-478 0 0,-1 0 0 0 0,1 0 1 0 0,-1 0-1 0 0,1 0 0 0 0,0 0 1 0 0,0 0-1 0 0,0 0 1 0 0,0 0-1 0 0,0 0 0 0 0,0 0 1 0 0,0 4-1 0 0,-1 9 752 0 0,1 0 0 0 0,1 1 0 0 0,1-1 0 0 0,0 0 0 0 0,6 30 0 0 0,-5-38-613 0 0,0 0 0 0 0,1 0 0 0 0,-1 0 0 0 0,1-1 0 0 0,1 1 0 0 0,0-1-1 0 0,-1 1 1 0 0,2-1 0 0 0,-1-1 0 0 0,1 1 0 0 0,0-1 0 0 0,0 1 0 0 0,0-1 0 0 0,10 6 0 0 0,-7-5-112 0 0,1-1 1 0 0,0 0 0 0 0,1 0-1 0 0,-1-1 1 0 0,1 0 0 0 0,0 0-1 0 0,0-1 1 0 0,0-1-1 0 0,19 3 1 0 0,-15-4-48 0 0,-1 0 0 0 0,1-2 0 0 0,0 1 0 0 0,0-2-1 0 0,-1 0 1 0 0,1 0 0 0 0,13-6 0 0 0,-26 8 6 0 0,17-5-122 0 0,1-1 0 0 0,-1-1 0 0 0,21-10-1 0 0,-34 14 68 0 0,0 0 0 0 0,0-1 0 0 0,0 1 0 0 0,0-1 0 0 0,-1 0 0 0 0,0 0 0 0 0,0 0-1 0 0,0 0 1 0 0,0-1 0 0 0,-1 0 0 0 0,1 0 0 0 0,-1 0 0 0 0,0 0 0 0 0,-1 0 0 0 0,3-6 0 0 0,-4 7 68 0 0,1-1 1 0 0,-1 1-1 0 0,1-1 0 0 0,-1 1 1 0 0,-1-1-1 0 0,1 0 1 0 0,-1 1-1 0 0,0-1 1 0 0,0 0-1 0 0,0 1 0 0 0,0-1 1 0 0,-1 1-1 0 0,0-1 1 0 0,0 0-1 0 0,0 1 0 0 0,0 0 1 0 0,-1-1-1 0 0,0 1 1 0 0,0 0-1 0 0,0 0 1 0 0,0 0-1 0 0,-1 0 0 0 0,0 0 1 0 0,0 0-1 0 0,0 1 1 0 0,0-1-1 0 0,-4-3 1 0 0,-1 0 390 0 0,-1 1 1 0 0,0 0 0 0 0,0 1-1 0 0,-1-1 1 0 0,1 2-1 0 0,-1-1 1 0 0,0 1 0 0 0,-19-4-1 0 0,10 2 171 0 0,9 2-390 0 0,-1 1-1 0 0,0 1 1 0 0,1 0-1 0 0,-1 1 1 0 0,0 0-1 0 0,0 0 1 0 0,-19 2-1 0 0,-1 0-1212 0 0,24-2 588 0 0,1 1 1 0 0,0 0-1 0 0,-10 2 1 0 0,2 2-565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3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152 549 7832 0 0,'-11'13'898'0'0,"1"-1"5589"0"0,9-12-6299 0 0,0 0 1 0 0,0 0-1 0 0,1 0 1 0 0,-1 0-1 0 0,0 0 1 0 0,0-1-1 0 0,0 1 1 0 0,0 0-1 0 0,0 0 1 0 0,0-1-1 0 0,0 1 1 0 0,0-1-1 0 0,1 1 1 0 0,-1-1-1 0 0,0 1 1 0 0,0-1-1 0 0,0 1 1 0 0,0-2-1 0 0,-9-8 435 0 0,2-1 0 0 0,0 1-1 0 0,0-2 1 0 0,1 1 0 0 0,0-1 0 0 0,1 0-1 0 0,-6-18 1 0 0,-9-14-4 0 0,16 33-596 0 0,1-1 1 0 0,0 1-1 0 0,1-1 0 0 0,0 0 0 0 0,0 0 0 0 0,1 0 0 0 0,1 0 1 0 0,0 0-1 0 0,1-1 0 0 0,0 1 0 0 0,1 0 0 0 0,0 0 0 0 0,1 0 0 0 0,1 0 1 0 0,0 0-1 0 0,0 0 0 0 0,1 1 0 0 0,10-21 0 0 0,-5 16-288 0 0,1 0 0 0 0,0 1 0 0 0,2 0 0 0 0,0 1 0 0 0,0 0 0 0 0,1 0 0 0 0,1 2 0 0 0,0 0 0 0 0,21-14 0 0 0,-9 12-1701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4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12528 0 0,'7'-1'273'0'0,"-1"0"-1"0"0,1 0 1 0 0,-1 0 0 0 0,1 1 0 0 0,0 0 0 0 0,0 0 0 0 0,-1 1 0 0 0,1 0 0 0 0,11 3 0 0 0,-8-2 207 0 0,0 2-1 0 0,-1-1 1 0 0,1 1 0 0 0,-1 0 0 0 0,0 1 0 0 0,11 9-1 0 0,-19-13-357 0 0,0 1 0 0 0,0 0-1 0 0,0-1 1 0 0,-1 1-1 0 0,1 0 1 0 0,-1 0-1 0 0,1-1 1 0 0,-1 1 0 0 0,0 0-1 0 0,0 0 1 0 0,0 0-1 0 0,0 0 1 0 0,0 0-1 0 0,0-1 1 0 0,0 1-1 0 0,-1 2 1 0 0,0-2-32 0 0,1-1 0 0 0,-1 0 0 0 0,0 0 0 0 0,0 0 0 0 0,1 0 0 0 0,-1 1 0 0 0,0-1 0 0 0,0 0 1 0 0,0-1-1 0 0,0 1 0 0 0,-1 0 0 0 0,1 0 0 0 0,0 0 0 0 0,0-1 0 0 0,0 1 0 0 0,-3 0 0 0 0,-24 7 40 0 0,18-7-50 0 0,-1-1-1 0 0,-19-2 0 0 0,0 1-150 0 0,30 1 5 0 0,-1 0 1 0 0,0 0-1 0 0,1 0 0 0 0,-1 0 0 0 0,1-1 1 0 0,-1 1-1 0 0,1 0 0 0 0,-1 0 0 0 0,1 0 1 0 0,-1 0-1 0 0,1-1 0 0 0,-1 1 0 0 0,1 0 1 0 0,-1 0-1 0 0,1-1 0 0 0,0 1 0 0 0,-1 0 1 0 0,1-1-1 0 0,-1 1 0 0 0,1-1 0 0 0,0 1 1 0 0,-1 0-1 0 0,1-1 0 0 0,0 1 0 0 0,-1-1 1 0 0,1 1-1 0 0,0-1 0 0 0,0 0 1 0 0,-2-2-713 0 0,1 2-657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4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5984 0 0,'0'0'273'0'0,"-2"1"-5"0"0,-1 1-255 0 0,1 0 0 0 0,-1-1-1 0 0,-1 1 1 0 0,1-1 0 0 0,-4 2 0 0 0,-15 7 445 0 0,16-6 1033 0 0,-1 0 0 0 0,1-1 0 0 0,0 0 1 0 0,-8 3-1 0 0,11-5-1074 0 0,-1 0 1 0 0,1 0-1 0 0,-1 1 1 0 0,1 0-1 0 0,-1 0 1 0 0,1-1-1 0 0,0 2 1 0 0,0-1-1 0 0,0 0 1 0 0,0 1-1 0 0,1-1 0 0 0,-1 1 1 0 0,1 0-1 0 0,-1 0 1 0 0,-2 4-1 0 0,4-5-299 0 0,0 1-1 0 0,0-1 0 0 0,0 0 0 0 0,0 1 0 0 0,1-1 1 0 0,-1 1-1 0 0,1-1 0 0 0,-1 1 0 0 0,1-1 1 0 0,0 1-1 0 0,0 0 0 0 0,0-1 0 0 0,0 1 0 0 0,1-1 1 0 0,-1 1-1 0 0,1-1 0 0 0,-1 1 0 0 0,1-1 1 0 0,0 1-1 0 0,0-1 0 0 0,0 0 0 0 0,0 1 0 0 0,1-1 1 0 0,2 4-1 0 0,-3-5-29 0 0,0 1-20 0 0,0-1-62 0 0,0 0-1 0 0,1 0 1 0 0,-1 0 0 0 0,1 0 0 0 0,-1 0-1 0 0,1 0 1 0 0,-1-1 0 0 0,1 1 0 0 0,0 0-1 0 0,-1-1 1 0 0,1 1 0 0 0,0-1 0 0 0,-1 0-1 0 0,1 1 1 0 0,0-1 0 0 0,2 0 0 0 0,34-2-227 0 0,-14 0-525 0 0,-6 1-1265 0 0,1-4-5751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5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12640 0 0,'22'0'1142'0'0,"-20"2"-1080"0"0,0 0-1 0 0,-1 0 1 0 0,1 1-1 0 0,0-1 1 0 0,-1 1-1 0 0,2 2 1 0 0,-2-3 288 0 0,-1 1 1 0 0,1-1-1 0 0,-1 1 1 0 0,1 0-1 0 0,-1-1 1 0 0,0 1-1 0 0,0 3 0 0 0,2 14 2148 0 0,1-14-2131 0 0,-3-5-334 0 0,1 0-1 0 0,-1 0 1 0 0,1 0-1 0 0,-1 1 1 0 0,1-1 0 0 0,-1 0-1 0 0,0 0 1 0 0,0 0-1 0 0,0 0 1 0 0,0 0-1 0 0,0 0 1 0 0,0 0-1 0 0,0 1 1 0 0,0-1 0 0 0,0 2-1 0 0,-1-1 9 0 0,0 1 0 0 0,0-1-1 0 0,1 0 1 0 0,-1 1 0 0 0,1-1 0 0 0,0 1 0 0 0,0 0-1 0 0,0-1 1 0 0,0 1 0 0 0,0-1 0 0 0,1 1 0 0 0,-1-1-1 0 0,1 1 1 0 0,1 3 0 0 0,-1 1 61 0 0,0 1 0 0 0,0 0 0 0 0,-1-1 0 0 0,0 14 0 0 0,0-9-107 0 0,-1-4-103 0 0,0 10-739 0 0,1-12-6945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5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15032 0 0,'0'0'1357'0'0,"8"0"-1091"0"0,8 0 731 0 0,0-1 0 0 0,23-4 0 0 0,43-4 90 0 0,15-17-2261 0 0,-55 13-2161 0 0,-18 7-2721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5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16208 0 0,'0'0'1469'0'0,"8"-1"-1148"0"0,19-2 588 0 0,0 0-1 0 0,43 3 1 0 0,-35 0-528 0 0,-33 0-358 0 0,0 0-17 0 0,-1 0-1 0 0,0 0 1 0 0,0 0 0 0 0,0 0 0 0 0,0 0-1 0 0,0 1 1 0 0,0-1 0 0 0,0 0-1 0 0,0 0 1 0 0,0 1 0 0 0,0-1-1 0 0,2 1 1 0 0,2 5 47 0 0,-9 1 11 0 0,-1 9 1 0 0,5-15-65 0 0,0 1 0 0 0,-1-1 0 0 0,1 0 0 0 0,0 0 0 0 0,-1 1 0 0 0,1-1 0 0 0,-1 0 0 0 0,1 0 0 0 0,-1 0 0 0 0,0 0 0 0 0,1 1 0 0 0,-1-1 0 0 0,0 0 0 0 0,0 0 0 0 0,0 0-1 0 0,0-1 1 0 0,0 1 0 0 0,-1 1 0 0 0,-4 2 25 0 0,1 0-1 0 0,0 1 1 0 0,0-1-1 0 0,0 1 1 0 0,-4 6-1 0 0,9-10-12 0 0,-1-1-1 0 0,1 1 1 0 0,0-1-1 0 0,0 1 1 0 0,0 0-1 0 0,-1 0 1 0 0,1-1 0 0 0,0 1-1 0 0,0 0 1 0 0,0-1-1 0 0,0 1 1 0 0,0 0 0 0 0,0-1-1 0 0,1 1 1 0 0,-1 0-1 0 0,0-1 1 0 0,0 1-1 0 0,0 0 1 0 0,1-1 0 0 0,-1 1-1 0 0,0 0 1 0 0,0-1-1 0 0,2 2 1 0 0,6 9-77 0 0,0-7-11 0 0,1 1 1 0 0,0-1-1 0 0,-1 0 0 0 0,1-1 0 0 0,11 3 0 0 0,-9-3 11 0 0,0 1 0 0 0,21 10 0 0 0,-27-12 61 0 0,-1 1-1 0 0,1-1 1 0 0,0 1 0 0 0,-1 0 0 0 0,0 1 0 0 0,0-1 0 0 0,0 1 0 0 0,0-1 0 0 0,0 1 0 0 0,-1 0 0 0 0,0 1-1 0 0,4 5 1 0 0,-5 0 4 0 0,-3-7 47 0 0,1-1 0 0 0,0 1-1 0 0,-1 0 1 0 0,0-1-1 0 0,0 1 1 0 0,0 0-1 0 0,0-1 1 0 0,0 1 0 0 0,0-1-1 0 0,-1 1 1 0 0,1-1-1 0 0,-1 0 1 0 0,0 1-1 0 0,1-1 1 0 0,-1 0 0 0 0,0 0-1 0 0,0 0 1 0 0,-1-1-1 0 0,-2 3 1 0 0,-1 0 210 0 0,0 0-1 0 0,-1 0 1 0 0,1 0 0 0 0,-1-1 0 0 0,-14 5-1 0 0,11-6 89 0 0,0 1-1 0 0,0-2 0 0 0,0 1 0 0 0,0-1 1 0 0,0-1-1 0 0,0 1 0 0 0,-16-3 0 0 0,21 1-465 0 0,1 0 0 0 0,-1 0 0 0 0,1 0 0 0 0,-1-1-1 0 0,1 1 1 0 0,0-1 0 0 0,0 0 0 0 0,-5-3 0 0 0,7 3-497 0 0,-1 0-1 0 0,1 0 1 0 0,0 0 0 0 0,-1 0 0 0 0,1 0 0 0 0,0-1 0 0 0,0 1 0 0 0,1-1 0 0 0,-1 1 0 0 0,0-1 0 0 0,1 0 0 0 0,0 1 0 0 0,-2-4 0 0 0,-1-4-6512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7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71 9216 0 0,'-18'12'830'0'0,"18"-11"-817"0"0,0 0 0 0 0,-1 0-1 0 0,1 0 1 0 0,0 0-1 0 0,0 0 1 0 0,0-1-1 0 0,0 1 1 0 0,0 0 0 0 0,0 0-1 0 0,0 0 1 0 0,0 0-1 0 0,0 1 1 0 0,0 1-15 0 0,-5 10 763 0 0,4-13-666 0 0,1 1 0 0 0,-1 0 0 0 0,1-1 0 0 0,-1 1 0 0 0,1 0 1 0 0,0 0-1 0 0,-1-1 0 0 0,1 1 0 0 0,0 0 0 0 0,0 0 0 0 0,0-1 0 0 0,0 1 1 0 0,-1 0-1 0 0,1 0 0 0 0,0 0 0 0 0,0-1 0 0 0,0 1 0 0 0,0 0 0 0 0,1 1 1 0 0,1 13 1708 0 0,-2-11-1496 0 0,1 0 0 0 0,-1 0 0 0 0,1 0 0 0 0,0 0 0 0 0,0 0 0 0 0,0 0 0 0 0,1 0 0 0 0,-1-1 0 0 0,1 1 0 0 0,0 0 0 0 0,0-1 0 0 0,3 5-1 0 0,0-3-114 0 0,-1 1 0 0 0,1-1-1 0 0,0 0 1 0 0,1 0-1 0 0,-1-1 1 0 0,1 1 0 0 0,0-1-1 0 0,0-1 1 0 0,0 1 0 0 0,1-1-1 0 0,-1 0 1 0 0,13 3-1 0 0,5 2 86 0 0,-5-2-11 0 0,23 4 0 0 0,-35-9-229 0 0,-1 0 1 0 0,1-1-1 0 0,-1 1 1 0 0,1-1 0 0 0,-1-1-1 0 0,1 1 1 0 0,10-4-1 0 0,2 0 28 0 0,-14 3-50 0 0,-1 0-1 0 0,1 0 1 0 0,0 0 0 0 0,-1-1 0 0 0,9-4-1 0 0,0-1-4 0 0,0-2 0 0 0,-1 1-1 0 0,0-2 1 0 0,17-16-1 0 0,-24 22 9 0 0,-1-1 0 0 0,0-1-1 0 0,0 1 1 0 0,0 0 0 0 0,0-1-1 0 0,-1 0 1 0 0,0 0 0 0 0,0 0 0 0 0,0 0-1 0 0,-1-1 1 0 0,0 1 0 0 0,2-11-1 0 0,-4 14 50 0 0,0 0 0 0 0,-1 0 0 0 0,1 1 0 0 0,0-1 0 0 0,-1 0-1 0 0,0 0 1 0 0,0 1 0 0 0,1-1 0 0 0,-2 0 0 0 0,1 1 0 0 0,0-1 0 0 0,0 1 0 0 0,-1-1-1 0 0,1 1 1 0 0,-1 0 0 0 0,0-1 0 0 0,0 1 0 0 0,0 0 0 0 0,0 0 0 0 0,-4-2-1 0 0,-1-3-76 0 0,-1 2-1 0 0,-1-1 0 0 0,1 1 0 0 0,-14-6 0 0 0,17 10 58 0 0,0-1 0 0 0,0 1-1 0 0,0 0 1 0 0,0 0 0 0 0,0 1 0 0 0,-1-1-1 0 0,1 1 1 0 0,-7 1 0 0 0,-24-2 122 0 0,24-2-200 0 0,-1 1-159 0 0,1 0-1 0 0,-18-1 1 0 0,-16-1-2967 0 0,30 2-1983 0 0,-2-1-1695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6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14656 0 0,'0'0'332'0'0,"2"1"50"0"0,4 4-200 0 0,1 1-1 0 0,0-1 1 0 0,0-1-1 0 0,13 7 1 0 0,13 8-111 0 0,-8-2 504 0 0,-7-5 262 0 0,-1 0-1 0 0,24 23 0 0 0,-36-30-620 0 0,-1 0-1 0 0,1 0 0 0 0,-1 0 1 0 0,0 1-1 0 0,0 0 0 0 0,-1 0 1 0 0,0 0-1 0 0,0 0 0 0 0,0 0 1 0 0,-1 1-1 0 0,0-1 0 0 0,1 8 1 0 0,5 13 164 0 0,-6-23-305 0 0,0 1 1 0 0,-1-1 0 0 0,0 1-1 0 0,0-1 1 0 0,0 1-1 0 0,0-1 1 0 0,-1 1-1 0 0,0 0 1 0 0,-1 9 0 0 0,0-7-18 0 0,-1-1 0 0 0,0 1 0 0 0,0 0 0 0 0,-1 0 0 0 0,0-1 0 0 0,0 0 0 0 0,-1 0 0 0 0,0 0 0 0 0,-9 11 0 0 0,-2 0 155 0 0,-30 27 0 0 0,35-36-397 0 0,-1-1 1 0 0,1 1-1 0 0,-1-2 0 0 0,-1 1 0 0 0,1-2 0 0 0,-1 0 0 0 0,0 0 0 0 0,-14 3 1 0 0,5-1-1691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6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146 551 2304 0 0,'0'0'101'0'0,"-1"1"1"0"0,-7 5 8333 0 0,-1-7-6892 0 0,7 1-480 0 0,0 0-775 0 0,0-1 1 0 0,1 0 0 0 0,-1 1-1 0 0,0-1 1 0 0,1 0 0 0 0,-1 0-1 0 0,1 0 1 0 0,-1 0 0 0 0,1 0-1 0 0,-1-1 1 0 0,1 1 0 0 0,-2-2-1 0 0,-8-7 894 0 0,6 6-843 0 0,1 0 0 0 0,0 0 0 0 0,0-1 0 0 0,0 1 0 0 0,1-1 0 0 0,-1 0 0 0 0,1 0 0 0 0,0 0 0 0 0,-3-10 0 0 0,-3-2 219 0 0,1 2-212 0 0,1 0 1 0 0,1 0-1 0 0,0 0 1 0 0,1-1-1 0 0,1 0 1 0 0,-4-23-1 0 0,8 27-302 0 0,0 0 0 0 0,1 0 0 0 0,0 0 0 0 0,1 0 0 0 0,1 0 0 0 0,3-12 0 0 0,-3 12-40 0 0,-1 5 1 0 0,1-1-1 0 0,0 0 1 0 0,1 1-1 0 0,-1-1 0 0 0,2 1 1 0 0,-1 0-1 0 0,1 0 1 0 0,5-6-1 0 0,6-5-40 0 0,28-24 0 0 0,-28 28-556 0 0,30-19 0 0 0,-2 7-6446 0 0,-18 10-251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6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10136 0 0,'0'0'777'0'0,"5"6"-474"0"0,5-1 975 0 0,-1-1 0 0 0,1-1 0 0 0,13 4 0 0 0,9-2-250 0 0,-23-4-755 0 0,0 0 0 0 0,0 1 1 0 0,11 3-1 0 0,-18-4-222 0 0,0-1 1 0 0,0 1-1 0 0,0 0 0 0 0,0 0 1 0 0,0 0-1 0 0,0 1 1 0 0,0-1-1 0 0,0 0 0 0 0,0 1 1 0 0,-1-1-1 0 0,1 1 1 0 0,-1 0-1 0 0,1-1 0 0 0,-1 1 1 0 0,0 0-1 0 0,1 0 1 0 0,1 4-1 0 0,3 18 718 0 0,-6-23-717 0 0,0 1 0 0 0,0-1-1 0 0,0 0 1 0 0,0 0 0 0 0,0 0-1 0 0,0 0 1 0 0,0 0 0 0 0,-1 0-1 0 0,1 0 1 0 0,0 0 0 0 0,-1 0 0 0 0,1 0-1 0 0,0 0 1 0 0,-1 0 0 0 0,1-1-1 0 0,-1 1 1 0 0,0 0 0 0 0,1 0-1 0 0,-1 0 1 0 0,0 0 0 0 0,1-1-1 0 0,-1 1 1 0 0,0 0 0 0 0,0-1-1 0 0,0 1 1 0 0,0-1 0 0 0,1 1-1 0 0,-1-1 1 0 0,0 1 0 0 0,-2 0-1 0 0,-3 2 69 0 0,0-1-1 0 0,0 0 1 0 0,-8 2-1 0 0,8-2-113 0 0,0-2 0 0 0,0 1 0 0 0,1-1-1 0 0,-1 0 1 0 0,0 0 0 0 0,0 0 0 0 0,0-1-1 0 0,-11-3 1 0 0,5 2-272 0 0,-1-4-1218 0 0,5 1-3837 0 0,2 1-1227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7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1 13272 0 0,'-4'1'97'0'0,"-13"2"918"0"0,1 2 0 0 0,0 0-1 0 0,0 0 1 0 0,0 2-1 0 0,1 0 1 0 0,-25 15-1 0 0,39-21-943 0 0,0-1-1 0 0,0 1 1 0 0,0-1-1 0 0,0 1 1 0 0,0 0 0 0 0,0-1-1 0 0,1 1 1 0 0,-1 0-1 0 0,0 0 1 0 0,0 0-1 0 0,1-1 1 0 0,-1 1-1 0 0,1 0 1 0 0,-1 0-1 0 0,1 0 1 0 0,-1 0-1 0 0,1 0 1 0 0,-1 0-1 0 0,1 0 1 0 0,0 0-1 0 0,0 0 1 0 0,-1 0 0 0 0,1 0-1 0 0,0 0 1 0 0,0 0-1 0 0,0 0 1 0 0,0 0-1 0 0,0 0 1 0 0,0 0-1 0 0,1 1 1 0 0,-1-1-1 0 0,0 0 1 0 0,0 0-1 0 0,1 0 1 0 0,-1 0-1 0 0,1 0 1 0 0,-1-1-1 0 0,1 2 1 0 0,0 0-70 0 0,-1-1 0 0 0,1 1 0 0 0,0-1 0 0 0,-1 1 0 0 0,1-1 0 0 0,0 0 0 0 0,0 1 0 0 0,0-1 0 0 0,0 0 0 0 0,0 0 0 0 0,0 0 0 0 0,0 0 0 0 0,0 0-1 0 0,1 0 1 0 0,-1 0 0 0 0,0 0 0 0 0,1 0 0 0 0,-1 0 0 0 0,0-1 0 0 0,1 1 0 0 0,-1-1 0 0 0,1 1 0 0 0,-1-1 0 0 0,1 1 0 0 0,-1-1 0 0 0,1 0 0 0 0,-1 0 0 0 0,3 0 0 0 0,17 5-93 0 0,-18-4 44 0 0,1 0 0 0 0,0 0 0 0 0,0-1 0 0 0,7 1 0 0 0,46-5-1756 0 0,-19-2-4476 0 0,-15 0-122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7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3224 0 0,'0'3'240'0'0,"-1"20"1560"0"0,0-15 2315 0 0,0 0 1 0 0,-4 14-1 0 0,4-17-3759 0 0,0 0 0 0 0,0 1-1 0 0,1-1 1 0 0,0 0 0 0 0,0 0-1 0 0,0 0 1 0 0,1 6 0 0 0,1 16 122 0 0,-3-25-447 0 0,1-2-28 0 0,0 1 0 0 0,0-1 1 0 0,0 1-1 0 0,0-1 1 0 0,0 1-1 0 0,0 0 1 0 0,0-1-1 0 0,0 1 0 0 0,0-1 1 0 0,0 1-1 0 0,1-1 1 0 0,-1 1-1 0 0,0-1 1 0 0,0 1-1 0 0,0-1 0 0 0,1 1 1 0 0,-1-1-1 0 0,0 1 1 0 0,0-1-1 0 0,1 1 1 0 0,-1-1-1 0 0,1 1 0 0 0,0 0-240 0 0,0 1-2040 0 0,2 5 931 0 0</inkml:trace>
  <inkml:trace contextRef="#ctx0" brushRef="#br0" timeOffset="1">1 124 10136 0 0,'0'0'1305'0'0,"2"0"-113"0"0,15 0 1725 0 0,27-4 1 0 0,-24 0-3032 0 0,0 0 0 0 0,32-13 0 0 0,-31 11-4263 0 0,3 3-1524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7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12032 0 0,'0'0'553'0'0,"2"0"-16"0"0,54-2 303 0 0,37 1 3829 0 0,-90 1-4504 0 0,9 1 393 0 0,-1-1 0 0 0,0 2-1 0 0,1 0 1 0 0,-1 0-1 0 0,20 7 1 0 0,-20-5-181 0 0,-8-3-259 0 0,1 1 0 0 0,-1-1 0 0 0,0 0 0 0 0,0 1 0 0 0,6 3 0 0 0,-8-4-77 0 0,-1 0 0 0 0,1-1 0 0 0,0 1 0 0 0,-1 0 1 0 0,1 0-1 0 0,-1 0 0 0 0,1-1 0 0 0,-1 1 0 0 0,1 0 1 0 0,-1 0-1 0 0,1 0 0 0 0,-1 0 0 0 0,0 0 0 0 0,1 0 1 0 0,-1 0-1 0 0,0 0 0 0 0,0 0 0 0 0,0 0 0 0 0,0 0 1 0 0,0 0-1 0 0,0 0 0 0 0,0 0 0 0 0,0 0 0 0 0,0 0 1 0 0,-1 1-1 0 0,1 1 93 0 0,-1 1 0 0 0,1-1 0 0 0,0 0 0 0 0,0 1 1 0 0,2 5-1 0 0,-2-6-72 0 0,1-1-1 0 0,-1 1 1 0 0,0 0 0 0 0,0-1 0 0 0,0 1 0 0 0,0-1-1 0 0,0 1 1 0 0,-1 0 0 0 0,1-1 0 0 0,-1 1 0 0 0,1-1-1 0 0,-1 1 1 0 0,0-1 0 0 0,-1 3 0 0 0,-3 2-4 0 0,0 1 0 0 0,-1-2 0 0 0,1 1 0 0 0,-1 0 0 0 0,-1-1 0 0 0,1 0 0 0 0,-1-1 0 0 0,0 1 0 0 0,0-1-1 0 0,-1-1 1 0 0,-8 5 0 0 0,-29 9-8237 0 0,34-14 201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8.2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8752 0 0,'15'16'572'0'0,"3"1"3266"0"0,26 33-1 0 0,-20-17-2337 0 0,26 46-1 0 0,-45-69-1274 0 0,1 1 1 0 0,-2-1 0 0 0,1 1-1 0 0,-2 1 1 0 0,1-1 0 0 0,-1 0-1 0 0,-1 1 1 0 0,0-1-1 0 0,0 15 1 0 0,-3-19-119 0 0,1 0 0 0 0,-1 0-1 0 0,-1 0 1 0 0,1 0 0 0 0,-1-1 0 0 0,0 1 0 0 0,-1 0-1 0 0,1-1 1 0 0,-2 0 0 0 0,1 1 0 0 0,0-1 0 0 0,-1 0-1 0 0,0-1 1 0 0,-1 1 0 0 0,1-1 0 0 0,-10 8 0 0 0,1-1-356 0 0,0-1 1 0 0,-1-1 0 0 0,0 0-1 0 0,-1-1 1 0 0,-24 10-1 0 0,22-11-5283 0 0,2-4-1803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8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14600 0 0,'2'2'128'0'0,"1"-1"0"0"0,0 0 0 0 0,0 0 0 0 0,0 0 0 0 0,0 0 0 0 0,0 0 0 0 0,0-1 0 0 0,0 0 0 0 0,4 1 0 0 0,31-2 255 0 0,-16 0-351 0 0,-16 1 168 0 0,2 0 62 0 0,0 0-1 0 0,0 0 1 0 0,0-1-1 0 0,0 0 1 0 0,0 0 0 0 0,15-5-1 0 0,-22 6-510 0 0</inkml:trace>
  <inkml:trace contextRef="#ctx0" brushRef="#br0" timeOffset="1">9 86 6912 0 0,'6'7'736'0'0,"-2"-4"-736"0"0,7-1 2112 0 0,-1-2 392 0 0,1 4 88 0 0,-1-4 7 0 0,1-4-2111 0 0,3 2-424 0 0,1 2-64 0 0,-1-3 0 0 0,-3-1-792 0 0,3 4-103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8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83 16184 0 0,'-11'7'1621'0'0,"10"-5"-1540"0"0,-1-1 0 0 0,0 1-1 0 0,0 0 1 0 0,1 0 0 0 0,-1 0 0 0 0,1 1 0 0 0,0-1 0 0 0,-1 0 0 0 0,1 0 0 0 0,0 1 0 0 0,1-1-1 0 0,-1 1 1 0 0,0-1 0 0 0,1 1 0 0 0,-1-1 0 0 0,1 1 0 0 0,0-1 0 0 0,-1 1 0 0 0,1-1 0 0 0,1 1-1 0 0,-1 0 1 0 0,0-1 0 0 0,1 1 0 0 0,-1-1 0 0 0,1 1 0 0 0,0-1 0 0 0,0 1 0 0 0,0-1-1 0 0,0 0 1 0 0,0 0 0 0 0,0 1 0 0 0,0-1 0 0 0,1 0 0 0 0,0 0 0 0 0,1 2 0 0 0,3 3-22 0 0,0 0 88 0 0,0 1 0 0 0,1-1 0 0 0,0 0 0 0 0,0-1-1 0 0,1 0 1 0 0,-1 0 0 0 0,1 0 0 0 0,1-1 0 0 0,10 5 0 0 0,0-4-134 0 0,0-2 0 0 0,0 0 1 0 0,0-1-1 0 0,0-1 0 0 0,0 0 1 0 0,1-2-1 0 0,19-2 0 0 0,7-5-86 0 0,-20 3-79 0 0,-20 3 95 0 0,0-1 0 0 0,0 1-1 0 0,0-1 1 0 0,-1 0 0 0 0,1 0 0 0 0,-1-1 0 0 0,1 1 0 0 0,-1-1-1 0 0,0 0 1 0 0,6-5 0 0 0,-9 6 27 0 0,0 0 0 0 0,0 0 0 0 0,0 0 0 0 0,0 0 0 0 0,0 0 0 0 0,0 0 0 0 0,-1 0 0 0 0,1-1-1 0 0,-1 1 1 0 0,0-1 0 0 0,1 1 0 0 0,-1-1 0 0 0,0 1 0 0 0,-1-1 0 0 0,1 0 0 0 0,0 1 0 0 0,-1-1 0 0 0,1 0 0 0 0,-1 0 0 0 0,0 0 0 0 0,0 1-1 0 0,0-1 1 0 0,-1-4 0 0 0,-1-1 124 0 0,0 1-1 0 0,-1-1 0 0 0,0 1 1 0 0,0-1-1 0 0,0 1 1 0 0,-1 0-1 0 0,0 1 0 0 0,-1-1 1 0 0,0 1-1 0 0,0-1 0 0 0,0 1 1 0 0,0 1-1 0 0,-1-1 0 0 0,0 1 1 0 0,0 0-1 0 0,-1 0 0 0 0,1 1 1 0 0,-1 0-1 0 0,-13-6 1 0 0,5 3 355 0 0,-2 1 1 0 0,1 0 0 0 0,-1 1-1 0 0,1 1 1 0 0,-1 1 0 0 0,0 0-1 0 0,-1 1 1 0 0,-19 1 0 0 0,-48 3-2858 0 0,67-1 1357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9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14832 0 0,'0'0'1342'0'0,"1"1"-1103"0"0,14 4 473 0 0,1 0 0 0 0,21 4 0 0 0,8 2 978 0 0,-10-3-861 0 0,-30-7-771 0 0,0-1 1 0 0,-1 1-1 0 0,1 0 0 0 0,0 1 0 0 0,0-1 1 0 0,-1 1-1 0 0,1 0 0 0 0,-1 0 1 0 0,1 1-1 0 0,-1-1 0 0 0,6 5 0 0 0,-9-6-32 0 0,0 0-1 0 0,0 0 0 0 0,0-1 1 0 0,0 1-1 0 0,-1 0 0 0 0,1 0 1 0 0,0 0-1 0 0,-1 0 0 0 0,1 0 1 0 0,-1 0-1 0 0,1 0 0 0 0,-1 0 1 0 0,0 0-1 0 0,1 0 0 0 0,-1 0 1 0 0,0 0-1 0 0,0 0 0 0 0,1 0 1 0 0,-1 1-1 0 0,-1 0 20 0 0,1-1 1 0 0,0 0-1 0 0,-1 1 0 0 0,1-1 1 0 0,-1 0-1 0 0,0 0 0 0 0,1 1 1 0 0,-1-1-1 0 0,0 0 0 0 0,0 0 1 0 0,1 0-1 0 0,-1 0 0 0 0,0 0 1 0 0,0 0-1 0 0,0 0 0 0 0,0 0 1 0 0,-2 0-1 0 0,-2 3 124 0 0,-1-1 0 0 0,1 0-1 0 0,-1 0 1 0 0,1 0 0 0 0,-1-1 0 0 0,-12 3 0 0 0,-38 6 70 0 0,47-10-239 0 0,5 0-65 0 0,0-1-1 0 0,0 0 1 0 0,0 0 0 0 0,0 0-1 0 0,-7-2 1 0 0,-7 0-1549 0 0,18 2 1376 0 0,0 0 0 0 0,-1 0 1 0 0,1-1-1 0 0,0 1 0 0 0,-1 0 1 0 0,1 0-1 0 0,0 0 0 0 0,0 0 1 0 0,-1-1-1 0 0,1 1 0 0 0,0 0 1 0 0,0 0-1 0 0,-1 0 0 0 0,1-1 1 0 0,0 1-1 0 0,0 0 1 0 0,0 0-1 0 0,0-1 0 0 0,-1 1 1 0 0,1 0-1 0 0,0-1 0 0 0,0 1 1 0 0,0 0-1 0 0,0-1 0 0 0,-1 0-953 0 0,-2-5-5445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8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5528 0 0,'0'0'2397'0'0,"8"12"3726"0"0,-4-9-5824 0 0,0 0 0 0 0,0-1 0 0 0,1 0 0 0 0,-1 0 0 0 0,0 0 0 0 0,1-1 0 0 0,0 1 0 0 0,-1-1 0 0 0,1 0 0 0 0,5 0 0 0 0,17 5 69 0 0,23 7 6 0 0,-28-8-139 0 0,21 7 0 0 0,-37-9-127 0 0,1-1 0 0 0,-1 1 0 0 0,1 1 0 0 0,-1-1 0 0 0,0 1 0 0 0,0 0 0 0 0,6 7 0 0 0,-7-7 59 0 0,1 1 79 0 0,-1 0 0 0 0,0 0 0 0 0,5 8-1 0 0,-8-11-181 0 0,-1 1-1 0 0,1-1 0 0 0,-1 1 0 0 0,0-1 0 0 0,0 1 0 0 0,0 0 1 0 0,0-1-1 0 0,-1 1 0 0 0,1 0 0 0 0,-1 0 0 0 0,0-1 1 0 0,1 4-1 0 0,-2-2 51 0 0,1 0 1 0 0,-1 0 0 0 0,1 0-1 0 0,-1 0 1 0 0,0 0-1 0 0,-1-1 1 0 0,1 1 0 0 0,-1 0-1 0 0,1-1 1 0 0,-1 0-1 0 0,0 1 1 0 0,0-1 0 0 0,-1 0-1 0 0,1 0 1 0 0,-1 0-1 0 0,1 0 1 0 0,-1 0 0 0 0,0-1-1 0 0,0 1 1 0 0,0-1-1 0 0,0 0 1 0 0,-1 0 0 0 0,-5 3-1 0 0,1-2-15 0 0,0-1-1 0 0,0 1 0 0 0,-1-2 0 0 0,1 1 0 0 0,-16 0 1 0 0,22-2-97 0 0,-32 0-1067 0 0,33-1 840 0 0,0 1 0 0 0,-1 0 0 0 0,1 0-1 0 0,-1 0 1 0 0,1-1 0 0 0,0 1 0 0 0,-1-1-1 0 0,1 1 1 0 0,0-1 0 0 0,-1 0 0 0 0,1 1 0 0 0,0-1-1 0 0,0 0 1 0 0,0 0 0 0 0,0 0 0 0 0,0 0 0 0 0,0 0-1 0 0,0 0 1 0 0,0 0 0 0 0,-2-2 0 0 0,3-3-1965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19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3224 0 0,'-1'1'240'0'0,"-13"13"1225"0"0,-22 18 12509 0 0,23-22-13738 0 0,9-7 182 0 0,0 0-1 0 0,0 0 1 0 0,1 0-1 0 0,-1 1 1 0 0,1-1-1 0 0,0 1 0 0 0,0 0 1 0 0,0 0-1 0 0,0 0 1 0 0,1 0-1 0 0,-4 8 1 0 0,6-11-400 0 0,0 1 0 0 0,0-1 1 0 0,0 0-1 0 0,0 0 0 0 0,0 0 1 0 0,1 0-1 0 0,-1 1 0 0 0,0-1 0 0 0,1 0 1 0 0,-1 0-1 0 0,1 0 0 0 0,-1 0 1 0 0,1 0-1 0 0,-1 0 0 0 0,1 0 1 0 0,0 0-1 0 0,-1 0 0 0 0,1 0 1 0 0,0-1-1 0 0,0 1 0 0 0,0 0 1 0 0,0 0-1 0 0,0-1 0 0 0,0 1 1 0 0,0 0-1 0 0,0-1 0 0 0,0 1 1 0 0,2 0-1 0 0,2 2 78 0 0,1-1 0 0 0,0 1-1 0 0,11 2 1 0 0,-3-3-496 0 0,1-1 0 0 0,-1 0-1 0 0,1-1 1 0 0,-1-1-1 0 0,1 0 1 0 0,26-6 0 0 0,-23 2-5107 0 0,-4-1-1711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0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12872 0 0,'0'0'1392'0'0,"7"4"-1392"0"0,4-4 0 0 0,-4 0 0 0 0,4 0 504 0 0,0 0 72 0 0,-1-4 8 0 0,1 4 7 0 0,-1 0-167 0 0,5-2-32 0 0,-5-1-8 0 0,1-1 0 0 0,-1 4-608 0 0,-2-2-120 0 0</inkml:trace>
  <inkml:trace contextRef="#ctx0" brushRef="#br0" timeOffset="1">114 111 18599 0 0,'0'0'896'0'0,"10"-2"-384"0"0,-2 2 120 0 0,-1 2-632 0 0,3-2 0 0 0,1 0 0 0 0,-1 0 208 0 0,2-2 16 0 0,-5-2 8 0 0,3 1 0 0 0,1-1-1192 0 0,3 1-232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0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13216 0 0,'0'0'1288'0'0,"11"0"-1144"0"0,-4 0-144 0 0,-1 0 0 0 0,6 0 0 0 0,-5 0 448 0 0,3 0 56 0 0,1 0 8 0 0,3 0 7 0 0,-3 0 105 0 0,3-4 16 0 0,1 1 8 0 0,2 3 0 0 0,1-3-1512 0 0,-1-1-312 0 0,-2-2-55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0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4608 0 0,'0'0'208'0'0,"2"0"-9"0"0,11 0-763 0 0,7-1 4082 0 0,0 2 0 0 0,0 0-1 0 0,36 7 1 0 0,-50-5-3098 0 0,0-1-1 0 0,0 1 1 0 0,0 0 0 0 0,-1 0-1 0 0,1 1 1 0 0,-1-1 0 0 0,9 9-1 0 0,-13-11-83 0 0,2 14-147 0 0,-2-14-188 0 0,-1 0 0 0 0,1 0 0 0 0,-1 0-1 0 0,0 0 1 0 0,1 0 0 0 0,-1 0 0 0 0,0 0 0 0 0,0 0 0 0 0,0 0 0 0 0,1 0 0 0 0,-1 0-1 0 0,-1 0 1 0 0,1 0 0 0 0,0 0 0 0 0,0 0 0 0 0,0 0 0 0 0,0 0 0 0 0,-1 0 0 0 0,1 0 0 0 0,0 0-1 0 0,-1 1 1 0 0,-2 2-1 0 0,0 0-1 0 0,0 0 0 0 0,0 0 1 0 0,0 0-1 0 0,-1 0 0 0 0,0-1 0 0 0,0 0 1 0 0,0 0-1 0 0,0 0 0 0 0,0 0 1 0 0,-9 4-1 0 0,-14 10 153 0 0,12-8-14 0 0,-1 2 228 0 0,15-11-271 0 0,2 1-122 0 0,7 5 30 0 0,-3-1 24 0 0,1 0 0 0 0,0 0 0 0 0,1-1 0 0 0,-1 0-1 0 0,11 4 1 0 0,-14-7-19 0 0,1 2 21 0 0,5 5-12 0 0,-2-3-7 0 0,-4-4-10 0 0,0 0 0 0 0,-1 0 0 0 0,1 1 0 0 0,-1-1 0 0 0,1 1 0 0 0,-1 0 0 0 0,0-1 0 0 0,1 1 0 0 0,1 3 0 0 0,-3-4 8 0 0,0 0-1 0 0,0-1 1 0 0,0 1-1 0 0,0 0 1 0 0,0 0-1 0 0,-1 0 1 0 0,1 0-1 0 0,0 0 1 0 0,-1 0-1 0 0,1 0 0 0 0,0 0 1 0 0,-1 0-1 0 0,1 0 1 0 0,-1 0-1 0 0,0 0 1 0 0,1 1-1 0 0,-1-1 1 0 0,0 0-1 0 0,0 0 1 0 0,0 0-1 0 0,0 1 1 0 0,0 1-1 0 0,0-2 41 0 0,-1 1 0 0 0,0 0 0 0 0,1 0 0 0 0,-1-1 0 0 0,0 1 0 0 0,0 0 0 0 0,0-1-1 0 0,0 1 1 0 0,0-1 0 0 0,0 1 0 0 0,0-1 0 0 0,-1 0 0 0 0,-1 2 0 0 0,-3 2 233 0 0,0-1-1 0 0,-1 1 1 0 0,0-1 0 0 0,0 0-1 0 0,-14 5 1 0 0,15-7-149 0 0,-1 1 0 0 0,0-1 1 0 0,-1-1-1 0 0,1 1 0 0 0,-9 0 0 0 0,11-2-290 0 0,0 0 0 0 0,1-1-1 0 0,-1 1 1 0 0,1-1-1 0 0,0 0 1 0 0,-1 0 0 0 0,1-1-1 0 0,-1 1 1 0 0,-6-4-1 0 0,-9-5-2562 0 0,12 3 410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1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1 18975 0 0,'1'1'86'0'0,"0"0"0"0"0,0 0 0 0 0,0 0 0 0 0,-1 0-1 0 0,1 0 1 0 0,0 0 0 0 0,0 0 0 0 0,-1 1 0 0 0,1-1-1 0 0,-1 0 1 0 0,1 1 0 0 0,-1-1 0 0 0,0 0-1 0 0,1 1 1 0 0,-1-1 0 0 0,0 0 0 0 0,0 1 0 0 0,0-1-1 0 0,0 0 1 0 0,0 1 0 0 0,0-1 0 0 0,-1 3 0 0 0,0 2-58 0 0,-1 1 1 0 0,0-1-1 0 0,-4 9 1 0 0,2-4 77 0 0,2-7 171 0 0,0 1 0 0 0,-1-1 0 0 0,0 1 0 0 0,1-1 0 0 0,-1 0 0 0 0,0 0 0 0 0,-1-1 0 0 0,1 1 0 0 0,-1 0 0 0 0,-7 5 0 0 0,-5 2 964 0 0,-25 13 0 0 0,34-20-1013 0 0,-42 22-2732 0 0,34-17 1449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1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14168 0 0,'0'0'646'0'0,"9"0"218"0"0,35 5-766 0 0,-10-1 399 0 0,-20-3-306 0 0,46 5 1215 0 0,-52-4-1111 0 0,-1-1 0 0 0,1 1-1 0 0,-1 1 1 0 0,0-1-1 0 0,13 7 1 0 0,-19-9-232 0 0,0 1 0 0 0,0-1 0 0 0,0 1 0 0 0,0-1 0 0 0,0 1 0 0 0,0-1 0 0 0,0 1 0 0 0,0 0 0 0 0,-1 0 0 0 0,1-1 0 0 0,0 1 0 0 0,0 0 0 0 0,-1 0 0 0 0,1 0 0 0 0,0 0-1 0 0,-1 0 1 0 0,1 0 0 0 0,-1 0 0 0 0,1 0 0 0 0,-1 0 0 0 0,0 0 0 0 0,1 0 0 0 0,-1 0 0 0 0,0 1 0 0 0,0-1 0 0 0,0 0 0 0 0,0 0 0 0 0,0 0 0 0 0,0 0 0 0 0,0 0 0 0 0,0 1 0 0 0,0-1 0 0 0,0 0 0 0 0,-1 0 0 0 0,1 0 0 0 0,0 0 0 0 0,-1 0 0 0 0,1 0 0 0 0,-1 0 0 0 0,1 0 0 0 0,-2 2 0 0 0,-1 0 51 0 0,1 0 1 0 0,-1 0-1 0 0,0 0 1 0 0,0 0 0 0 0,0 0-1 0 0,0-1 1 0 0,-1 1-1 0 0,1-1 1 0 0,-1 0 0 0 0,-5 3-1 0 0,1-3-31 0 0,0 1-1 0 0,0-1 0 0 0,-1 0 0 0 0,1-1 1 0 0,0 0-1 0 0,-1 0 0 0 0,1-1 0 0 0,-12 0 1 0 0,6-1-948 0 0,0-1 0 0 0,-16-5 0 0 0,23 5-1235 0 0,-3-4-98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2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1 6912 0 0,'-23'9'-72'0'0,"2"-1"5848"0"0,-37 19 1 0 0,28-5-3757 0 0,29-21-1834 0 0,-1 0 1 0 0,1 1 0 0 0,0 0 0 0 0,-1-1-1 0 0,1 1 1 0 0,0 0 0 0 0,0-1 0 0 0,0 1-1 0 0,0 0 1 0 0,1 0 0 0 0,-1 0-1 0 0,0 0 1 0 0,0 2 0 0 0,1-3-146 0 0,0 0-1 0 0,0 0 1 0 0,0 0-1 0 0,0 0 1 0 0,0 0 0 0 0,0-1-1 0 0,0 1 1 0 0,0 0 0 0 0,1 0-1 0 0,-1 0 1 0 0,0 0 0 0 0,1 0-1 0 0,-1 0 1 0 0,0 0-1 0 0,1 0 1 0 0,-1-1 0 0 0,1 1-1 0 0,-1 0 1 0 0,1 0 0 0 0,0-1-1 0 0,-1 1 1 0 0,1 0 0 0 0,0-1-1 0 0,-1 1 1 0 0,1 0-1 0 0,0-1 1 0 0,0 1 0 0 0,-1-1-1 0 0,1 0 1 0 0,0 1 0 0 0,2 0-1 0 0,5 2-114 0 0,0 0 0 0 0,0 0 0 0 0,1-1 0 0 0,-1 0-1 0 0,1 0 1 0 0,-1-1 0 0 0,1 0 0 0 0,0-1 0 0 0,0 0-1 0 0,14-1 1 0 0,75-12-6384 0 0,-62 6 4253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2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15032 0 0,'0'0'730'0'0,"2"-1"-316"0"0,1 0-358 0 0,0 0 0 0 0,1 1 0 0 0,-1-1 0 0 0,1 1-1 0 0,0 0 1 0 0,-1 0 0 0 0,1 0 0 0 0,4 0 0 0 0,3 2 520 0 0,0-1 0 0 0,15-1 0 0 0,-19 0-247 0 0,1 0 1 0 0,0 0-1 0 0,0 1 1 0 0,-1 0-1 0 0,1 0 0 0 0,7 3 1 0 0,-13-4-1838 0 0</inkml:trace>
  <inkml:trace contextRef="#ctx0" brushRef="#br0" timeOffset="1">39 125 15032 0 0,'0'0'1463'0'0,"11"0"-1303"0"0,0 0-160 0 0,0-3 0 0 0,4 3 512 0 0,-2-7 72 0 0,1 5 16 0 0,1-2 0 0 0,-5 1-1504 0 0,5 1-304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2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11400 0 0,'51'9'1032'0'0,"-8"4"0"0"0,-41-13-108 0 0,-1 1-766 0 0,0-1 1 0 0,0 1 0 0 0,-1 0 0 0 0,1-1-1 0 0,0 1 1 0 0,0-1 0 0 0,0 0 0 0 0,0 1 0 0 0,0-1-1 0 0,0 0 1 0 0,1 1 0 0 0,8 0 325 0 0,1 1 0 0 0,-1-2 0 0 0,1 1 0 0 0,-1-2 1 0 0,1 1-1 0 0,-1-1 0 0 0,13-4 0 0 0,-18 4-375 0 0,-1 1 0 0 0,0-1 0 0 0,0 0-1 0 0,0 1 1 0 0,5 0 0 0 0,6 0-900 0 0,4-4-3493 0 0,6-1 2620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3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2760 0 0,'8'-9'170'0'0,"-5"5"5218"0"0,-1 4-5215 0 0,-1-1 0 0 0,1 0 0 0 0,-1 0 0 0 0,1 1 0 0 0,-1-1 0 0 0,1 1 0 0 0,-1-1 0 0 0,1 1 0 0 0,-1-1 0 0 0,1 1 0 0 0,0 0 0 0 0,-1 0 0 0 0,1 0 0 0 0,-1 0-1 0 0,3 0 1 0 0,-1 0 312 0 0,-2 0 197 0 0,1-1-30 0 0,3-1-286 0 0,-4 1-166 0 0,0 0-1 0 0,0 0 1 0 0,0 1-1 0 0,0-1 1 0 0,0 1-1 0 0,0-1 0 0 0,0 1 1 0 0,0-1-1 0 0,1 1 1 0 0,-1 0-1 0 0,0-1 1 0 0,0 1-1 0 0,0 0 1 0 0,0 0-1 0 0,1 0 1 0 0,-1 0-1 0 0,0 0 1 0 0,0 0-1 0 0,0 0 0 0 0,1 1 1 0 0,-1-1-1 0 0,0 0 1 0 0,0 1-1 0 0,2 0 1 0 0,1 0-5 0 0,-1-1 0 0 0,1 1 1 0 0,0-1-1 0 0,0 0 1 0 0,0 0-1 0 0,-1 0 0 0 0,1 0 1 0 0,0 0-1 0 0,0-1 0 0 0,-1 0 1 0 0,7-2-1 0 0,6 0 534 0 0,10 0 100 0 0,33 0-1 0 0,-46 3-615 0 0,0 2-1 0 0,0-1 0 0 0,0 2 0 0 0,0 0 0 0 0,12 4 1 0 0,-19-5-150 0 0,-1 0-1 0 0,0 0 1 0 0,0 0 0 0 0,0 1 0 0 0,0 0 0 0 0,4 4 0 0 0,-6-5-38 0 0,-1-1 0 0 0,0 1-1 0 0,0 1 1 0 0,0-1 0 0 0,-1 0-1 0 0,1 0 1 0 0,0 1 0 0 0,-1-1 0 0 0,1 1-1 0 0,-1-1 1 0 0,0 1 0 0 0,0 0 0 0 0,1 4-1 0 0,-1-4-16 0 0,0 2 119 0 0,1 1-1 0 0,-1-1 1 0 0,0 1-1 0 0,0-1 0 0 0,-1 1 1 0 0,0 0-1 0 0,0-1 1 0 0,0 1-1 0 0,-1 0 0 0 0,-1 7 1 0 0,-1-4-20 0 0,-1 0 0 0 0,1 0 0 0 0,-2-1 0 0 0,1 1 0 0 0,-1-1 1 0 0,0 0-1 0 0,-1 0 0 0 0,0 0 0 0 0,0-1 0 0 0,-1 0 0 0 0,0 0 0 0 0,0-1 0 0 0,0 1 0 0 0,-14 7 0 0 0,18-13-257 0 0,1 1 0 0 0,-1-1 0 0 0,1 1-1 0 0,-1 0 1 0 0,1 0 0 0 0,0 0 0 0 0,0 0-1 0 0,0 0 1 0 0,0 1 0 0 0,0-1 0 0 0,0 0-1 0 0,-1 4 1 0 0,-3 3-1574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8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9072 0 0,'0'0'433'0'0,"-6"5"27"0"0,-1-4-221 0 0,5 0 148 0 0,1 0 1 0 0,-1 0 0 0 0,0 0 0 0 0,0 0 0 0 0,1 0-1 0 0,-1 0 1 0 0,1 0 0 0 0,-1 0 0 0 0,1 0 0 0 0,-1 1-1 0 0,1-1 1 0 0,-2 3 0 0 0,-6 9 708 0 0,3-3-237 0 0,-1-2-1 0 0,0 1 0 0 0,-11 10 0 0 0,13-14-714 0 0,1 0 0 0 0,0 0-1 0 0,0 1 1 0 0,0-1 0 0 0,1 1-1 0 0,-1-1 1 0 0,1 1 0 0 0,1 0 0 0 0,-1 1-1 0 0,1-1 1 0 0,0 0 0 0 0,0 1-1 0 0,1-1 1 0 0,0 1 0 0 0,-1 7 0 0 0,2-10-69 0 0,0 0-1 0 0,0 0 1 0 0,0 0 0 0 0,1 1 0 0 0,-1-1 0 0 0,1 0 0 0 0,0 0 0 0 0,0 0 0 0 0,0-1-1 0 0,1 1 1 0 0,-1 0 0 0 0,1 0 0 0 0,0-1 0 0 0,0 1 0 0 0,1-1 0 0 0,-1 1 0 0 0,0-1-1 0 0,1 0 1 0 0,0 0 0 0 0,0 0 0 0 0,0 0 0 0 0,0-1 0 0 0,0 1 0 0 0,1-1 0 0 0,-1 0-1 0 0,5 2 1 0 0,0-1-198 0 0,0 1-1 0 0,1-2 1 0 0,-1 0 0 0 0,1 0-1 0 0,-1 0 1 0 0,1-1-1 0 0,-1 0 1 0 0,18-1 0 0 0,2 0-1159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6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0 296 9296 0 0,'0'0'1049'0'0,"1"1"-740"0"0,2 8 109 0 0,-1 0-1 0 0,0 0 0 0 0,2 12 1 0 0,2 13 540 0 0,11 39 590 0 0,20 65 29 0 0,37 74-218 0 0,42 125 34 0 0,-90-254-1124 0 0,97 287 583 0 0,20-9-54 0 0,-111-293-669 0 0,3 0-1 0 0,56 79 1 0 0,-64-109-25 0 0,2-1 0 0 0,2-1 0 0 0,2-1 1 0 0,66 54-1 0 0,-83-77-104 0 0,-1-1 1 0 0,1 0 0 0 0,1-2 0 0 0,0 0 0 0 0,0-1 0 0 0,1 0-1 0 0,33 8 1 0 0,-39-13 26 0 0,0-1-1 0 0,0-1 0 0 0,0 1 0 0 0,0-2 1 0 0,0 0-1 0 0,0 0 0 0 0,0-1 1 0 0,0-1-1 0 0,0 0 0 0 0,0 0 0 0 0,-1-1 1 0 0,1-1-1 0 0,17-7 0 0 0,-11 1 83 0 0,-1 0-1 0 0,1-1 0 0 0,-2-1 1 0 0,1-1-1 0 0,-2 0 1 0 0,0-1-1 0 0,0-1 0 0 0,23-31 1 0 0,2-10 300 0 0,42-80 0 0 0,-71 117-364 0 0,48-98 429 0 0,50-139 1 0 0,-67 151-196 0 0,5-8 22 0 0,84-217 574 0 0,24-79 74 0 0,-87 222-533 0 0,52-118 95 0 0,-99 262-521 0 0,-2-1 1 0 0,15-54 0 0 0,-16 50-157 0 0,-14 40-134 0 0,-1 0 0 0 0,1-1 1 0 0,-2 1-1 0 0,1-1 0 0 0,-1 1 0 0 0,-1-1 0 0 0,1 0 1 0 0,-1 0-1 0 0,-1-9 0 0 0,0 0-5976 0 0,4 4-1918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7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0 191 5528 0 0,'6'-2'96'0'0,"-1"1"1"0"0,1-1-1 0 0,0 1 1 0 0,-1 0-1 0 0,10 0 1 0 0,0-1 84 0 0,95-9 3736 0 0,-29 3-2529 0 0,273-15 1010 0 0,-188 15-1228 0 0,492-16 2312 0 0,-453 19-2643 0 0,680-14 1530 0 0,-186 4-1567 0 0,-29 4-303 0 0,-296 5-68 0 0,689-17 44 0 0,-690 10-1607 0 0,-215 5-5000 0 0,-50 1-1094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29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73 10592 0 0,'0'0'818'0'0,"0"-1"-532"0"0,0-3-137 0 0,0 3 454 0 0,0-1-456 0 0,1 0-1 0 0,0 0 1 0 0,0 0 0 0 0,0 0 0 0 0,0 1 0 0 0,0-1 0 0 0,0 0 0 0 0,1 0 0 0 0,-1 1 0 0 0,0-1 0 0 0,1 1 0 0 0,0-1 0 0 0,-1 1 0 0 0,1 0-1 0 0,0-1 1 0 0,2 0 0 0 0,8-8-356 0 0,12-13-319 0 0,-24 23 639 0 0,0-1 0 0 0,1 1 0 0 0,-1-1 0 0 0,0 1 0 0 0,1 0 0 0 0,-1 0 0 0 0,1-1 0 0 0,-1 1 0 0 0,1 0 1 0 0,-1 0-1 0 0,0-1 0 0 0,1 1 0 0 0,-1 0 0 0 0,1 0 0 0 0,-1 0 0 0 0,1 0 0 0 0,-1 0 0 0 0,1 0 0 0 0,-1 0 1 0 0,1 0-1 0 0,-1 0 0 0 0,1 0 0 0 0,-1 0 0 0 0,1 0 0 0 0,-1 0 0 0 0,1 0 0 0 0,-1 0 0 0 0,1 0 0 0 0,-1 1 1 0 0,1-1-1 0 0,-1 0 0 0 0,1 0 0 0 0,-1 1 0 0 0,0-1 0 0 0,1 0 0 0 0,-1 1 0 0 0,1-1 0 0 0,-1 0 0 0 0,0 1 1 0 0,1-1-1 0 0,-1 0 0 0 0,0 1 0 0 0,0-1 0 0 0,1 1 0 0 0,-1-1 0 0 0,0 1 0 0 0,0-1 0 0 0,1 1 0 0 0,-1-1 0 0 0,0 1 1 0 0,0 0-1 0 0,-1 8 276 0 0,-1 0 1 0 0,0 1-1 0 0,0-1 1 0 0,-4 10-1 0 0,1-5-131 0 0,-22 81 285 0 0,4 2 1 0 0,5 0-1 0 0,-12 182 0 0 0,22 5-237 0 0,-6 138 462 0 0,4-234-138 0 0,-8 117 286 0 0,-10 386 289 0 0,28-689-1202 0 0,6 175 102 0 0,1-50-37 0 0,10 153 29 0 0,-1-142-89 0 0,8 59-1604 0 0,-13-126-74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30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18431 0 0,'0'0'816'0'0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30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1840 0 0,'0'0'507'0'0,"2"1"1454"0"0,7 3 1247 0 0,1 0 0 0 0,-1-1-1 0 0,20 4 1 0 0,-20-5-2113 0 0,41 5 2206 0 0,-47-6-3030 0 0,24-1-302 0 0,-25 0-707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30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9672 0 0,'0'0'748'0'0,"2"0"-304"0"0,23-9 3205 0 0,-24 9-2366 0 0,0 0-352 0 0,20 0 753 0 0,-9-1-1117 0 0,0 1-1 0 0,0 0 1 0 0,17 3 0 0 0,-28-3-556 0 0,0 0 0 0 0,-1 0 0 0 0,1 0 0 0 0,-1 0-1 0 0,1 0 1 0 0,-1 0 0 0 0,1 1 0 0 0,-1-1 0 0 0,1 0 0 0 0,0 0 0 0 0,-1 0 0 0 0,1 1 0 0 0,-1-1-1 0 0,1 0 1 0 0,-1 0 0 0 0,0 1 0 0 0,1-1 0 0 0,-1 0 0 0 0,1 1 0 0 0,-1-1 0 0 0,1 1 0 0 0,-1-1-1 0 0,0 1 1 0 0,1-1 0 0 0,-1 0 0 0 0,0 1 0 0 0,0-1 0 0 0,1 1 0 0 0,-1 0 0 0 0,0-1 0 0 0,0 1-1 0 0,0 0 1 0 0,0 0 24 0 0,-1 0-1 0 0,1 1 0 0 0,-1-1 0 0 0,0 0 1 0 0,1 0-1 0 0,-1 1 0 0 0,0-1 0 0 0,0 0 1 0 0,0 0-1 0 0,-1 1 0 0 0,-6 7 146 0 0,5-6-116 0 0,0 0-1 0 0,0 0 1 0 0,0-1-1 0 0,0 1 1 0 0,-5 2-1 0 0,-6 5 111 0 0,13-9-108 0 0,0 0-2 0 0,1 1-58 0 0,-1-1 0 0 0,1 0 0 0 0,-1 0 0 0 0,0 0 0 0 0,0 0 0 0 0,1 0-1 0 0,-1 0 1 0 0,0 0 0 0 0,0 0 0 0 0,-2 1 0 0 0,2 0-7 0 0,0-2 1 0 0,1 0 0 0 0,0 0 0 0 0,0 0 0 0 0,0 1 0 0 0,-1-1 0 0 0,1 0 0 0 0,0 0 0 0 0,0 0 0 0 0,0 1 0 0 0,0-1 0 0 0,-1 0 0 0 0,1 0 0 0 0,0 0 0 0 0,0 1 0 0 0,0-1 0 0 0,0 0 0 0 0,0 0 0 0 0,0 1 0 0 0,0-1 0 0 0,0 0 0 0 0,0 1 0 0 0,0-1 0 0 0,0 0 0 0 0,0 0 0 0 0,0 1 0 0 0,0-1 0 0 0,0 0 0 0 0,0 1 0 0 0,1 0 0 0 0,1 1 1 0 0,-1 0-1 0 0,0-1 0 0 0,1 1 0 0 0,0-1 0 0 0,-1 0 0 0 0,1 1 0 0 0,0-1 0 0 0,-1 0 0 0 0,1 0 1 0 0,4 1-1 0 0,20 9-18 0 0,-23-11-59 0 0,0 3 49 0 0,1 0 1 0 0,-1 0-1 0 0,1 0 1 0 0,8 3-1 0 0,-2 0 95 0 0,-8-5 1 0 0,6 9-4 0 0,-6-7-63 0 0,-1-2 0 0 0,0 0 0 0 0,-1 0 0 0 0,1 0 0 0 0,0 0 0 0 0,-1 0 0 0 0,1 0 0 0 0,-1 1 0 0 0,1-1 0 0 0,-1 0 0 0 0,1 0 0 0 0,-1 0 0 0 0,0 1 0 0 0,0-1 0 0 0,1 2 0 0 0,-1-1 70 0 0,0 1 0 0 0,-1-1 0 0 0,1 1 0 0 0,0-1 0 0 0,-1 1-1 0 0,1-1 1 0 0,-1 1 0 0 0,0-1 0 0 0,0 0 0 0 0,0 1 0 0 0,0-1-1 0 0,0 0 1 0 0,-1 0 0 0 0,1 1 0 0 0,-3 2 0 0 0,-2 4 349 0 0,4-5-261 0 0,0-1 0 0 0,-1 1 0 0 0,0-1 0 0 0,1 0 1 0 0,-1 0-1 0 0,0 0 0 0 0,0 0 0 0 0,-1 0 1 0 0,1-1-1 0 0,0 1 0 0 0,-6 1 0 0 0,-19 12-2843 0 0,17-12-5671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31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9672 0 0,'0'0'2317'0'0,"1"2"-877"0"0,0 0-1136 0 0,-1 0 0 0 0,1 0 0 0 0,1-1 0 0 0,-1 1 0 0 0,0 0-1 0 0,0-1 1 0 0,1 1 0 0 0,-1-1 0 0 0,3 3 0 0 0,-3-4-214 0 0,0 1 0 0 0,0-1 1 0 0,0 1-1 0 0,0-1 0 0 0,0 1 0 0 0,1-1 0 0 0,-1 0 1 0 0,0 0-1 0 0,0 1 0 0 0,0-1 0 0 0,0 0 0 0 0,0 0 0 0 0,0 0 1 0 0,1 0-1 0 0,-1 0 0 0 0,0-1 0 0 0,0 1 0 0 0,0 0 0 0 0,0 0 1 0 0,0-1-1 0 0,0 1 0 0 0,2-2 0 0 0,13-3 379 0 0,0 0 0 0 0,1 1 0 0 0,-1 0 0 0 0,25-1 0 0 0,-23 4-462 0 0,-18 1-126 0 0,1 0 0 0 0,0-1-1 0 0,0 1 1 0 0,0 0 0 0 0,0-1 0 0 0,0 1-1 0 0,0 0 1 0 0,-1-1 0 0 0,1 1 0 0 0,0-1-1 0 0,0 0 1 0 0,-1 1 0 0 0,1-1 0 0 0,0 0-1 0 0,2-2-1207 0 0,4 0-5171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32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12528 0 0,'0'0'1485'0'0,"2"1"-665"0"0,26 1 3106 0 0,-24-3-3529 0 0,1 1-1 0 0,-1 1 1 0 0,1-1-1 0 0,-1 0 0 0 0,1 1 1 0 0,6 2-1 0 0,-7-2-231 0 0,1 0 0 0 0,-1 0 1 0 0,1 0-1 0 0,-1-1 0 0 0,0 1 0 0 0,9-1 1 0 0,-11-1-102 0 0,1 1 0 0 0,0 0 0 0 0,-1 0 1 0 0,1 0-1 0 0,-1 0 0 0 0,1 1 0 0 0,0-1 1 0 0,-1 0-1 0 0,1 1 0 0 0,-1 0 1 0 0,1 0-1 0 0,-1 0 0 0 0,1 0 0 0 0,-1 0 1 0 0,0 0-1 0 0,0 1 0 0 0,1-1 1 0 0,-1 1-1 0 0,0-1 0 0 0,0 1 0 0 0,2 3 1 0 0,-2-2 49 0 0,0 0 1 0 0,0 0-1 0 0,-1 0 1 0 0,1 0-1 0 0,-1 0 1 0 0,0 0 0 0 0,0 0-1 0 0,0 0 1 0 0,0 1-1 0 0,-1-1 1 0 0,1 0-1 0 0,-1 0 1 0 0,0 1 0 0 0,0-1-1 0 0,0 5 1 0 0,-2 4 328 0 0,0 0 0 0 0,-6 21-1 0 0,6-28-325 0 0,-4 12 245 0 0,-1-1-1 0 0,0 0 1 0 0,-15 23 0 0 0,19-35-338 0 0,0 0-1 0 0,0 0 1 0 0,-1 0 0 0 0,-5 5 0 0 0,-12 14 10 0 0,5-6-1321 0 0,6-8 136 0 0,0 1-227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35.19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96 0 2760 0 0,'-16'10'2565'0'0,"4"-7"-606"0"0,0-1-1 0 0,0 0 0 0 0,-1-1 1 0 0,-17 1 3112 0 0,32-1-4972 0 0,-1 0 0 0 0,1 0-1 0 0,0 0 1 0 0,-1 0 0 0 0,1-1 0 0 0,0 1-1 0 0,0 0 1 0 0,0-1 0 0 0,0 0 0 0 0,0 1 0 0 0,0-1-1 0 0,2 0 1 0 0,-2 0 160 0 0,0 1-17 0 0,24 8 35 0 0,-16-6-222 0 0,0 0 0 0 0,0 1-1 0 0,11 6 1 0 0,-5-2 51 0 0,1 0 0 0 0,0-2 0 0 0,32 10 0 0 0,-14-5 94 0 0,-23-6-16 0 0,0-1 1 0 0,23 4 0 0 0,49 3 970 0 0,101-1 0 0 0,100-22-1851 0 0,-255 8-4956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37.17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9672 0 0,'1'1'8826'0'0,"2"2"-8628"0"0,-1 1 0 0 0,0-1-1 0 0,1 0 1 0 0,-2 1 0 0 0,1 0-1 0 0,0-1 1 0 0,-1 1 0 0 0,0 0-1 0 0,1 0 1 0 0,-2 0 0 0 0,1 0 0 0 0,0 0-1 0 0,-1 4 1 0 0,1-5-40 0 0,-1 0-1 0 0,1 0 1 0 0,-1 0 0 0 0,1 0-1 0 0,0-1 1 0 0,2 5 0 0 0,2 8 279 0 0,0-3-365 0 0,0 0 0 0 0,0-1 1 0 0,2 1-1 0 0,9 13 0 0 0,-7-10 19 0 0,14 28 1 0 0,-8-10-92 0 0,-6-14 0 0 0,-1 0 0 0 0,6 22 0 0 0,30 118 0 0 0,-40-149 0 0 0,0 0-1 0 0,0 0 0 0 0,11 15 0 0 0,-9-15 6 0 0,-1 0 0 0 0,9 20 0 0 0,-9-15 31 0 0,-2-7-22 0 0,0 0 0 0 0,-1 0-1 0 0,0 0 1 0 0,0 0 0 0 0,-1 0 0 0 0,1 13-1 0 0,-2-15-13 0 0,1 0 0 0 0,0 0 0 0 0,1 1 0 0 0,-1-1 0 0 0,4 6 0 0 0,1 8 16 0 0,27 83 448 0 0,-1-31-744 0 0,-22-43 78 0 0,-4-15 155 0 0,-1 0-1 0 0,0 1 1 0 0,-1-1 0 0 0,-1 1 0 0 0,0 0-1 0 0,0 20 1 0 0,-2-28 55 0 0,0 0-1 0 0,0-1 1 0 0,1 1 0 0 0,0 0 0 0 0,0-1-1 0 0,1 0 1 0 0,-1 1 0 0 0,1-1 0 0 0,6 8-1 0 0,4 3-6 0 0,2 3-55 0 0,7 23 43 0 0,-14-29 11 0 0,0 1 0 0 0,-1 1 0 0 0,-1 0 0 0 0,6 21 0 0 0,-7-19 29 0 0,0 0-1 0 0,15 32 1 0 0,-16-40-88 0 0,1-1 0 0 0,0-1 0 0 0,1 1 0 0 0,-1-1 0 0 0,2 0 1 0 0,12 13-1 0 0,-13-16-1153 0 0,4-2-386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9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8984 0 0,'0'0'808'0'0,"15"3"604"0"0,13 5 2596 0 0,-12-2-3360 0 0,1-1 0 0 0,0-1-1 0 0,0-1 1 0 0,0-1-1 0 0,28 2 1 0 0,-43-4-504 0 0,14-4-1225 0 0,-16 4 594 0 0,3-2 299 0 0,0 1-4060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37.94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1732 8288 0 0,'4'-8'3125'0'0,"0"-2"-2581"0"0,-1 4-240 0 0,-1 0-1 0 0,1 0 1 0 0,0 1 0 0 0,0-1 0 0 0,1 1 0 0 0,4-7 0 0 0,3-2 607 0 0,-9 11-682 0 0,0 0 0 0 0,0 0-1 0 0,1 0 1 0 0,-1 0 0 0 0,5-3 0 0 0,2-1 80 0 0,-6 5-178 0 0,0 0 0 0 0,0-1-1 0 0,0 1 1 0 0,-1 0-1 0 0,1-1 1 0 0,-1 0 0 0 0,1 1-1 0 0,-1-1 1 0 0,0 0 0 0 0,0 0-1 0 0,0 0 1 0 0,2-6-1 0 0,-1 2 73 0 0,0 1 0 0 0,0 0 0 0 0,1-1-1 0 0,-1 2 1 0 0,1-1 0 0 0,1 0 0 0 0,6-6-1 0 0,-4 4-40 0 0,-5 5-89 0 0,0 0 0 0 0,0-1-1 0 0,0 1 1 0 0,0-1-1 0 0,0 1 1 0 0,1-6 0 0 0,-2 5-17 0 0,1-1 1 0 0,0 1-1 0 0,0 0 1 0 0,4-6-1 0 0,8-9 104 0 0,-2 3 48 0 0,11-20 0 0 0,17-29 193 0 0,-25 43-199 0 0,-1-1 0 0 0,-1 0 0 0 0,11-29 0 0 0,4-7 199 0 0,-21 46-241 0 0,-1-1 0 0 0,0 1 0 0 0,0-1-1 0 0,5-24 1 0 0,-6 18 74 0 0,2-1-1 0 0,14-34 1 0 0,7-20 189 0 0,-23 58-324 0 0,1 1-1 0 0,0-1 0 0 0,1 1 1 0 0,11-19-1 0 0,-13 25-31 0 0,0 0 0 0 0,-1-1 1 0 0,6-20-1 0 0,7-16 104 0 0,53-94 357 0 0,-5 20 48 0 0,-57 107-478 0 0,1 1 0 0 0,1 0 0 0 0,0 0 0 0 0,12-11-1 0 0,-16 17-23 0 0,0 0-1 0 0,-1-1 0 0 0,-1 0 0 0 0,1 1 0 0 0,5-16 0 0 0,7-11 27 0 0,-14 29-102 0 0,0 0 0 0 0,-1 0-1 0 0,1-1 1 0 0,-1 1 0 0 0,-1 0-1 0 0,1-1 1 0 0,-1 0 0 0 0,0 1 0 0 0,0-1-1 0 0,0 0 1 0 0,-1 0 0 0 0,0 1-1 0 0,0-7 1 0 0,2-13-191 0 0,-1 21 124 0 0,0 1 0 0 0,-1-1 0 0 0,1 1 1 0 0,-1-1-1 0 0,0 1 0 0 0,0-6 1 0 0,-17-73-4504 0 0,10 57 2854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0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15664 0 0,'1'0'356'0'0,"61"-4"1020"0"0,-45 2-1139 0 0,1 1-1 0 0,0 1 1 0 0,0 0-1 0 0,0 1 1 0 0,19 4-1 0 0,-19-1 254 0 0,-12-3-317 0 0,0 1 0 0 0,-1-1 1 0 0,1 1-1 0 0,0 0 0 0 0,-1 0 0 0 0,0 0 0 0 0,1 1 0 0 0,7 5 0 0 0,3 3 215 0 0,-6-5-64 0 0,0 1 0 0 0,-1 0 0 0 0,0 1 0 0 0,-1-1 0 0 0,1 2 0 0 0,11 15 0 0 0,-18-22-282 0 0,-1 1 1 0 0,0-1-1 0 0,0 1 0 0 0,0 0 0 0 0,0-1 0 0 0,-1 1 0 0 0,1 0 0 0 0,-1 0 0 0 0,0-1 1 0 0,0 5-1 0 0,4 16 934 0 0,-4-21-926 0 0,1 0 1 0 0,-1 0-1 0 0,0 0 0 0 0,0 0 0 0 0,0 0 0 0 0,0 0 1 0 0,0 0-1 0 0,0-1 0 0 0,0 1 0 0 0,0 0 0 0 0,-1 0 1 0 0,1 0-1 0 0,-1 0 0 0 0,1 0 0 0 0,-1 0 1 0 0,0-1-1 0 0,0 1 0 0 0,0 0 0 0 0,0 0 0 0 0,0-1 1 0 0,0 1-1 0 0,0-1 0 0 0,-1 1 0 0 0,1-1 0 0 0,-1 0 1 0 0,1 1-1 0 0,-1-1 0 0 0,-2 2 0 0 0,-4 2 190 0 0,0 0 0 0 0,-1 0 0 0 0,1-1 0 0 0,-14 5 0 0 0,12-4-240 0 0,7-4 0 0 0,-2 1 0 0 0,1 0 0 0 0,0-1 0 0 0,0 0 0 0 0,0 0 0 0 0,-1 0 0 0 0,1 0 0 0 0,-9 0 0 0 0,13-1-369 0 0,-1 0-1 0 0,1 0 1 0 0,-1 0-1 0 0,1 0 1 0 0,-1-1-1 0 0,1 1 1 0 0,-1 0-1 0 0,1 0 1 0 0,-1 0 0 0 0,1 0-1 0 0,-1-1 1 0 0,1 1-1 0 0,-1 0 1 0 0,1 0-1 0 0,-1-1 1 0 0,1 1-1 0 0,-1 0 1 0 0,0-1-1 0 0,7-5-2186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0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 1 6448 0 0,'0'0'297'0'0,"-7"0"91"0"0,-3 1 189 0 0,-1 0 0 0 0,1 1 0 0 0,0 0 0 0 0,0 1 0 0 0,0 0 0 0 0,1 0 0 0 0,-1 1 0 0 0,-10 6 0 0 0,-30 12 3097 0 0,31-16-2461 0 0,0 2 1 0 0,1 0-1 0 0,-28 17 1 0 0,44-23-1071 0 0,0-1 0 0 0,0 1 0 0 0,0 0 0 0 0,0 0 0 0 0,0 0-1 0 0,1 0 1 0 0,-1 0 0 0 0,1 1 0 0 0,-1-1 0 0 0,1 0 0 0 0,0 1 0 0 0,0-1 0 0 0,0 1 0 0 0,0 0 0 0 0,0-1-1 0 0,0 4 1 0 0,0-4-52 0 0,1 0 0 0 0,0 0-1 0 0,0 0 1 0 0,-1 0 0 0 0,1 0-1 0 0,1 0 1 0 0,-1-1 0 0 0,0 1-1 0 0,0 0 1 0 0,1 0 0 0 0,-1 0-1 0 0,1 0 1 0 0,-1-1 0 0 0,1 1-1 0 0,0 0 1 0 0,0-1 0 0 0,0 1-1 0 0,0 0 1 0 0,0-1 0 0 0,0 1-1 0 0,0-1 1 0 0,1 1 0 0 0,-1-1-1 0 0,2 2 1 0 0,6 2-80 0 0,0 0 0 0 0,0 0 0 0 0,1-1 1 0 0,-1 0-1 0 0,1-1 0 0 0,0 0 0 0 0,0-1 0 0 0,20 3 0 0 0,7-2-1057 0 0,39-1 0 0 0,-69-2 670 0 0,19 0-5343 0 0,2 0-1800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3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9 10136 0 0,'0'0'769'0'0,"2"0"-530"0"0,2 0-193 0 0,-1 0-31 0 0,-1-1 0 0 0,1 1-1 0 0,-1 0 1 0 0,1-1 0 0 0,-1 0-1 0 0,1 1 1 0 0,-1-1 0 0 0,0 0-1 0 0,4-2 1 0 0,-4 2 732 0 0,6 3 5464 0 0,-8 0-6070 0 0,0-1-1 0 0,0 1 0 0 0,0 0 0 0 0,-1 0 0 0 0,1 0 0 0 0,0 0 1 0 0,-1 0-1 0 0,1-1 0 0 0,-1 1 0 0 0,0 0 0 0 0,1 0 1 0 0,-3 2-1 0 0,1-1 38 0 0,0-1 1 0 0,-1 0-1 0 0,1 1 1 0 0,-1-1-1 0 0,0 0 1 0 0,-5 3-1 0 0,-84 47 1974 0 0,76-43-2113 0 0,8-5 1 0 0,1 0 1 0 0,0 0-1 0 0,0 1 1 0 0,0 0-1 0 0,1 0 0 0 0,-1 1 1 0 0,1 0-1 0 0,1 0 1 0 0,-8 9-1 0 0,-4 11 1400 0 0,16-26-1427 0 0,1 1 0 0 0,0 0 0 0 0,0-1 0 0 0,-1 1 0 0 0,1 0 0 0 0,0-1 0 0 0,0 1 0 0 0,0 0 0 0 0,0-1 0 0 0,0 1 0 0 0,0 0 0 0 0,0 0 0 0 0,0-1-1 0 0,1 1 1 0 0,-1 0 0 0 0,0-1 0 0 0,0 1 0 0 0,0-1 0 0 0,1 1 0 0 0,-1 0 0 0 0,0-1 0 0 0,1 1 0 0 0,-1-1 0 0 0,1 1 0 0 0,-1 0 0 0 0,0-1 0 0 0,1 1 0 0 0,-1-1 0 0 0,1 0 0 0 0,-1 1 0 0 0,1-1 0 0 0,0 1 0 0 0,-1-1 0 0 0,1 0 0 0 0,-1 1 0 0 0,1-1 0 0 0,1 0 0 0 0,-1 1 102 0 0,49 21 1056 0 0,-38-16-1555 0 0,0-1 1 0 0,1 0 0 0 0,21 5-1 0 0,19 6 360 0 0,-36-11 35 0 0,-1 0 1 0 0,21 3-1 0 0,-21-5-130 0 0,-1 1 0 0 0,0 0 0 0 0,18 7 0 0 0,-1 0-2296 0 0,-15-6-1669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3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21191 0 0,'0'0'1606'0'0,"3"0"-1085"0"0,18 5-460 0 0,1-2 1 0 0,23 1-1 0 0,-33-3-44 0 0,123 15-846 0 0,-105-10-1135 0 0,-16-3 941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3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17503 0 0,'0'0'1824'0'0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4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13824 0 0,'0'0'1388'0'0,"2"1"-1276"0"0,14 1 897 0 0,0 0 0 0 0,30-1 0 0 0,-38-1-545 0 0,82-3 2192 0 0,-73-1-2473 0 0,-10 2-1474 0 0,1 1-3507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4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10136 0 0,'0'0'769'0'0,"8"7"2406"0"0,0-5-2480 0 0,0 1 1 0 0,-1-2-1 0 0,1 1 1 0 0,0-1-1 0 0,0 0 1 0 0,0-1-1 0 0,13 0 1 0 0,8 1-1 0 0,14 0 218 0 0,-23-1-840 0 0,1 1 0 0 0,31 6 0 0 0,-32-3-373 0 0,-10-3 487 0 0,1 1-1 0 0,-1 1 0 0 0,0 0 0 0 0,0 0 0 0 0,10 5 0 0 0,-18-7-143 0 0,0 1-1 0 0,0-1 1 0 0,0 0-1 0 0,0 0 0 0 0,0 1 1 0 0,-1-1-1 0 0,1 1 1 0 0,0 0-1 0 0,-1-1 1 0 0,1 1-1 0 0,-1 0 1 0 0,0 0-1 0 0,0 0 1 0 0,1 0-1 0 0,-1 0 0 0 0,-1 0 1 0 0,1 0-1 0 0,0 0 1 0 0,0 1-1 0 0,-1-1 1 0 0,1 0-1 0 0,-1 0 1 0 0,0 1-1 0 0,1-1 0 0 0,-1 0 1 0 0,0 1-1 0 0,-1-1 1 0 0,0 4-1 0 0,-2 9 251 0 0,-1 0-1 0 0,-1 0 1 0 0,0 0 0 0 0,-1-1-1 0 0,0 1 1 0 0,-14 20-1 0 0,15-27-292 0 0,-1-1 0 0 0,0 0 0 0 0,-7 7 0 0 0,-3 4 0 0 0,-29 26-4158 0 0,37-34-3691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5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5528 0 0,'0'0'249'0'0,"3"0"-1"0"0,35 1-601 0 0,77 15 12053 0 0,-67-8-10643 0 0,-21-1-555 0 0,48 18 0 0 0,-74-25-498 0 0,3 2 10 0 0,1 0 1 0 0,-1 0-1 0 0,1 1 0 0 0,5 4 1 0 0,-9-7-2 0 0,-1 0 0 0 0,1 1 1 0 0,0-1-1 0 0,0 1 0 0 0,0 0 0 0 0,-1-1 1 0 0,1 1-1 0 0,0 0 0 0 0,-1-1 1 0 0,1 1-1 0 0,-1 0 0 0 0,1 0 0 0 0,-1 0 1 0 0,1-1-1 0 0,-1 1 0 0 0,1 0 1 0 0,-1 0-1 0 0,0 0 0 0 0,0 0 0 0 0,1 0 1 0 0,-1 0-1 0 0,0 0 0 0 0,0 0 1 0 0,0 0-1 0 0,0 0 0 0 0,0 0 0 0 0,0-1 1 0 0,0 1-1 0 0,0 0 0 0 0,0 0 1 0 0,-1 0-1 0 0,1 1 0 0 0,-2 0 55 0 0,1 0 0 0 0,0 0 1 0 0,-1 0-1 0 0,1 0 0 0 0,-1 0 0 0 0,1-1 1 0 0,-1 1-1 0 0,-2 1 0 0 0,2-1 58 0 0,-3 2 76 0 0,1-1 0 0 0,-1 1 0 0 0,0-1 0 0 0,0 0 0 0 0,0-1-1 0 0,0 1 1 0 0,-1-1 0 0 0,1 0 0 0 0,0 0 0 0 0,-1-1 0 0 0,0 1-1 0 0,-10 0 1 0 0,-19 3 305 0 0,26-4-503 0 0,-1 1 0 0 0,0-1 0 0 0,0-1 0 0 0,-11 0 0 0 0,5 0-264 0 0,14 0 115 0 0,0 0 1 0 0,0 0 0 0 0,0 0 0 0 0,-1-1 0 0 0,1 1 0 0 0,0 0 0 0 0,0-1 0 0 0,-4-1 0 0 0,5 2-854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5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2 15520 0 0,'-8'-1'181'0'0,"-1"0"1"0"0,1 1 0 0 0,-1 0 0 0 0,1 1 0 0 0,-1 0 0 0 0,1 0 0 0 0,-1 1 0 0 0,1 0 0 0 0,-13 5 0 0 0,-3 0 456 0 0,18-5-213 0 0,0 0 0 0 0,1 0 1 0 0,-1 1-1 0 0,0 0 0 0 0,1 0 1 0 0,0 0-1 0 0,0 1 0 0 0,0 0 1 0 0,0 0-1 0 0,0 0 0 0 0,1 0 1 0 0,0 1-1 0 0,0 0 0 0 0,-6 9 1 0 0,10-13-354 0 0,0 0 0 0 0,0 1 1 0 0,1-1-1 0 0,-1 0 1 0 0,1 0-1 0 0,-1 1 0 0 0,1-1 1 0 0,-1 0-1 0 0,1 0 1 0 0,-1 1-1 0 0,1-1 1 0 0,0 0-1 0 0,0 0 0 0 0,2 2 1 0 0,-3-3-33 0 0,2 2-26 0 0,0 0 0 0 0,-1 0 0 0 0,1 0 0 0 0,0-1 0 0 0,1 1 0 0 0,-1 0 0 0 0,0-1 0 0 0,0 0 0 0 0,1 0 0 0 0,-1 1 0 0 0,1-1 0 0 0,-1-1 0 0 0,4 2 0 0 0,4 0-51 0 0,-1-1-1 0 0,15 1 1 0 0,3 0-73 0 0,-4 1-438 0 0,1-2 1 0 0,33-2 0 0 0,13-5-4523 0 0,-45 4-1947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0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4608 0 0,'0'0'2089'0'0,"0"7"1616"0"0,1-6-3418 0 0,-1 1-1 0 0,0 0 0 0 0,1-1 0 0 0,0 0 1 0 0,-1 1-1 0 0,1-1 0 0 0,0 1 0 0 0,0-1 1 0 0,0 0-1 0 0,-1 1 0 0 0,1-1 1 0 0,1 0-1 0 0,-1 0 0 0 0,0 0 0 0 0,0 0 1 0 0,0 0-1 0 0,3 1 0 0 0,27 13 450 0 0,-6-4 631 0 0,-2 1-153 0 0,-18-10-1137 0 0,1 1-1 0 0,-1 0 1 0 0,0 0 0 0 0,0 0 0 0 0,0 1 0 0 0,0 0 0 0 0,-1-1 0 0 0,1 2 0 0 0,6 7 0 0 0,-8-8 27 0 0,0 1 0 0 0,0 0-1 0 0,-1 0 1 0 0,1 0 0 0 0,-1 0 0 0 0,0 1 0 0 0,0-1 0 0 0,-1 1 0 0 0,0-1 0 0 0,0 1 0 0 0,0-1 0 0 0,-1 1-1 0 0,1 7 1 0 0,-2-11-69 0 0,1-1-1 0 0,0 1 1 0 0,-1 0-1 0 0,1-1 0 0 0,-1 1 1 0 0,1-1-1 0 0,-1 1 1 0 0,0 0-1 0 0,0-1 0 0 0,0 1 1 0 0,0-1-1 0 0,0 0 1 0 0,0 1-1 0 0,0-1 0 0 0,0 0 1 0 0,0 0-1 0 0,-1 0 1 0 0,-1 2-1 0 0,-24 13 184 0 0,23-14-288 0 0,0-1 0 0 0,0 0 0 0 0,0 0 0 0 0,0 0 0 0 0,0 0 0 0 0,0-1 0 0 0,0 1 0 0 0,-1-1 0 0 0,1 0 0 0 0,-7-1 0 0 0,9 0-165 0 0,0 1 1 0 0,0 0-1 0 0,1-1 1 0 0,-1 1 0 0 0,0-1-1 0 0,0 1 1 0 0,0-1-1 0 0,1 0 1 0 0,-1 0-1 0 0,0 1 1 0 0,1-1-1 0 0,-1-1 1 0 0,1 1-1 0 0,-1 0 1 0 0,1 0-1 0 0,-1-1 1 0 0,1 1 0 0 0,0 0-1 0 0,0-1 1 0 0,0 1-1 0 0,0-1 1 0 0,0 0-1 0 0,0 1 1 0 0,0-1-1 0 0,-1-3 1 0 0,-1-14-2158 0 0,6 3-21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9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11056 0 0,'0'0'1001'0'0,"2"1"-662"0"0,4 2 215 0 0,-1-1 1 0 0,1 0 0 0 0,0 0 0 0 0,0 0 0 0 0,0 0-1 0 0,0-1 1 0 0,0 0 0 0 0,9 0 0 0 0,4 0-178 0 0,30-4 0 0 0,-7-5-1894 0 0,-31 8 603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6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10136 0 0,'2'-1'777'0'0,"4"-1"-422"0"0,0 1 1 0 0,1 0-1 0 0,-1 0 1 0 0,0 0-1 0 0,1 1 0 0 0,-1 0 1 0 0,1 0-1 0 0,-1 0 1 0 0,0 1-1 0 0,1 0 1 0 0,8 3-1 0 0,4 2 733 0 0,0 0 0 0 0,27 14 0 0 0,-36-15-553 0 0,0 2 0 0 0,0-1-1 0 0,-1 1 1 0 0,0 1 0 0 0,0-1 0 0 0,-1 1 0 0 0,1 1-1 0 0,9 13 1 0 0,-17-20-492 0 0,0 0 0 0 0,1 0 0 0 0,-1 0 0 0 0,0 0 0 0 0,0 0 0 0 0,0 1 0 0 0,0-1 0 0 0,-1 0 0 0 0,1 0 0 0 0,-1 1 0 0 0,1-1 0 0 0,-1 0 0 0 0,0 1 0 0 0,0-1 0 0 0,0 0 0 0 0,0 1 0 0 0,0-1 0 0 0,0 0 0 0 0,-1 1 0 0 0,1-1 0 0 0,-1 0 0 0 0,1 0 0 0 0,-1 1 0 0 0,0-1 0 0 0,0 0 0 0 0,0 0 0 0 0,-2 3 0 0 0,-1 0 2 0 0,1-1 0 0 0,0 1 0 0 0,-1-1 0 0 0,0 0 0 0 0,0 0-1 0 0,0 0 1 0 0,-1-1 0 0 0,0 1 0 0 0,1-1 0 0 0,-8 3 0 0 0,-4 3 78 0 0,-1-2 0 0 0,-27 9 0 0 0,32-13-142 0 0,0 0-253 0 0,0 0 1 0 0,1 1 0 0 0,0 1-1 0 0,-13 6 1 0 0,14-5-556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46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0 114 6448 0 0,'0'0'585'0'0,"2"0"-485"0"0,3-1 1258 0 0,-1 1 0 0 0,1-1 0 0 0,-1 0 0 0 0,1-1 0 0 0,-1 1 0 0 0,0-1 0 0 0,5-2 0 0 0,31-17 3613 0 0,-36 19-5248 0 0,13-8 845 0 0,0 0-230 0 0,20-9 0 0 0,-29 15-552 0 0,1 0 0 0 0,-1-1 0 0 0,9-6 0 0 0,2-5-1002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0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5984 0 0,'0'0'541'0'0,"1"0"-445"0"0,17-6 1873 0 0,0 2 1 0 0,0 0-1 0 0,29-1 0 0 0,7-2 323 0 0,51-9 698 0 0,-35 7-8710 0 0,-42 6-308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0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16 10592 0 0,'17'-6'834'0'0,"-13"5"-192"0"0,1-1-1 0 0,0 1 0 0 0,-1 0 0 0 0,1 0 0 0 0,8-1 0 0 0,-10 2-208 0 0,-2 0-386 0 0,0-1 1 0 0,0 1 0 0 0,0 0-1 0 0,0 0 1 0 0,0 0 0 0 0,0 0-1 0 0,0 0 1 0 0,0 0 0 0 0,0 0-1 0 0,0 0 1 0 0,0 1 0 0 0,0-1-1 0 0,0 0 1 0 0,0 1 0 0 0,0-1-1 0 0,0 0 1 0 0,0 1 0 0 0,0 0-1 0 0,0-1 1 0 0,0 1 0 0 0,0-1-1 0 0,0 2 1 0 0,1-1 173 0 0,-1 0-93 0 0,0 0-72 0 0,0 0-1 0 0,0 0 1 0 0,1 0-1 0 0,-1 0 1 0 0,0 0-1 0 0,0 0 1 0 0,1 0-1 0 0,-1-1 0 0 0,0 1 1 0 0,1 0-1 0 0,2 0 1 0 0,-4 1-144 0 0,1-1 91 0 0,-1 0 1 0 0,0 0 0 0 0,0 0-1 0 0,1 0 1 0 0,-1 0 0 0 0,0 0-1 0 0,0 0 1 0 0,0 1 0 0 0,0-1-1 0 0,0 0 1 0 0,0 0 0 0 0,0 0-1 0 0,0 0 1 0 0,-1 0 0 0 0,1 0-1 0 0,0 0 1 0 0,-1 0 0 0 0,1 0-1 0 0,-1 0 1 0 0,1 0 0 0 0,-1 0-1 0 0,1 0 1 0 0,-1 0 0 0 0,0 0-1 0 0,1 0 1 0 0,-1 0 0 0 0,0 0-1 0 0,-1 0 1 0 0,-1 3 28 0 0,-1 0 57 0 0,-1 1 0 0 0,1-1-1 0 0,-1 0 1 0 0,0 0-1 0 0,0-1 1 0 0,-9 6-1 0 0,13-8 271 0 0,3 1-288 0 0,9 4-13 0 0,0 1 1 0 0,14 5-1 0 0,-12-5-73 0 0,20 11 0 0 0,-29-15-15 0 0,0 0 1 0 0,0 0 0 0 0,0 0-1 0 0,0 1 1 0 0,-1 0 0 0 0,0 0 0 0 0,1 0-1 0 0,2 6 1 0 0,-4-7 13 0 0,0 1 0 0 0,0 0-1 0 0,0 0 1 0 0,-1 0 0 0 0,0 0 0 0 0,0 0 0 0 0,0 0-1 0 0,0 0 1 0 0,0 0 0 0 0,-1 1 0 0 0,0 7-1 0 0,0-10 70 0 0,-1 1-1 0 0,1-1 0 0 0,-1 1 1 0 0,1-1-1 0 0,-1 0 0 0 0,0 1 1 0 0,0-1-1 0 0,0 0 0 0 0,0 1 0 0 0,0-1 1 0 0,-1 0-1 0 0,1 0 0 0 0,-1 0 1 0 0,1 0-1 0 0,-1 0 0 0 0,0 0 1 0 0,1-1-1 0 0,-1 1 0 0 0,0-1 0 0 0,0 1 1 0 0,-4 1-1 0 0,-12 5 713 0 0,1-2 1 0 0,-1 0-1 0 0,0-1 1 0 0,-28 3-1 0 0,20-3-211 0 0,15-3-341 0 0,-40 7 1106 0 0,46-8-1427 0 0,0-1 1 0 0,0 0-1 0 0,0 0 0 0 0,-1 0 1 0 0,1-1-1 0 0,0 0 1 0 0,-7-1-1 0 0,11 1-1283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6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42 7368 0 0,'-2'-7'728'0'0,"2"6"-666"0"0,0 1 1 0 0,0-1-1 0 0,0 1 1 0 0,-1-1-1 0 0,1 1 1 0 0,0-1-1 0 0,0 1 1 0 0,0-1 0 0 0,0 1-1 0 0,-1-1 1 0 0,1 1-1 0 0,0-1 1 0 0,0 1-1 0 0,-1 0 1 0 0,1-1-1 0 0,0 1 1 0 0,-1 0-1 0 0,1-1 1 0 0,-1 1-1 0 0,1-1-7 0 0,0 1 0 0 0,0 0 0 0 0,0 0 0 0 0,0 0 0 0 0,0 0 0 0 0,0 0 0 0 0,0 0 0 0 0,-1 0 0 0 0,1 0 0 0 0,0 0 0 0 0,0 0 0 0 0,0 0 0 0 0,0-1 0 0 0,0 1 0 0 0,0 0 0 0 0,0 0 0 0 0,0 0 0 0 0,0 0 0 0 0,0 0 1 0 0,0 0-1 0 0,0 0 0 0 0,0-1 0 0 0,0 1 0 0 0,0 0 0 0 0,0 0 0 0 0,0 0 0 0 0,0 0 0 0 0,0 0 0 0 0,0 0 0 0 0,0-1 0 0 0,0 1 0 0 0,0 0 0 0 0,0 0 0 0 0,0 0 0 0 0,0 0 0 0 0,0 0 0 0 0,0 0 0 0 0,0 0 0 0 0,0-1 0 0 0,0 1 0 0 0,0 0 0 0 0,0 0 0 0 0,0 0 0 0 0,1 0 0 0 0,-1 0 0 0 0,0 0 0 0 0,0 0 0 0 0,0 0 0 0 0,0 0 0 0 0,0 0 0 0 0,0-1 0 0 0,0 1 0 0 0,11-6 1599 0 0,10-3-140 0 0,-15 7-1284 0 0,1 1 0 0 0,-1 0 1 0 0,1 1-1 0 0,0 0 0 0 0,0 0 0 0 0,-1 0 0 0 0,1 1 0 0 0,0 0 0 0 0,-1 0 0 0 0,1 1 1 0 0,-1 0-1 0 0,1 0 0 0 0,-1 0 0 0 0,0 1 0 0 0,0 0 0 0 0,0 0 0 0 0,0 0 0 0 0,0 1 1 0 0,-1 0-1 0 0,0 0 0 0 0,0 0 0 0 0,0 1 0 0 0,0 0 0 0 0,4 6 0 0 0,-6-7-75 0 0,0 0 0 0 0,0 0 0 0 0,0 0 0 0 0,-1 0 0 0 0,0 1-1 0 0,3 8 1 0 0,-4-12-126 0 0,-1 1 0 0 0,1-1-1 0 0,-1 0 1 0 0,0 1 0 0 0,0-1 0 0 0,1 0-1 0 0,-1 1 1 0 0,0-1 0 0 0,0 0 0 0 0,0 1-1 0 0,0-1 1 0 0,-1 0 0 0 0,1 1 0 0 0,0-1-1 0 0,-1 0 1 0 0,1 1 0 0 0,-1-1 0 0 0,1 0-1 0 0,-1 0 1 0 0,1 1 0 0 0,-1-1-1 0 0,0 0 1 0 0,0 0 0 0 0,1 0 0 0 0,-1 0-1 0 0,0 0 1 0 0,0 0 0 0 0,-1 1 0 0 0,-5 2 190 0 0,-22 17 675 0 0,-45 24-1 0 0,69-43-855 0 0,-2 1 0 0 0,1-1-1 0 0,0 0 1 0 0,0-1 0 0 0,0 0-1 0 0,-13 1 1 0 0,-40-2-2201 0 0,29 0-4288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7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1 11200 0 0,'-5'0'76'0'0,"1"0"0"0"0,-1 0 0 0 0,0 0 0 0 0,1 1 0 0 0,-1 0 0 0 0,1 0 0 0 0,0 0 0 0 0,-1 0 0 0 0,1 1 0 0 0,0-1 0 0 0,0 1 0 0 0,0 0 0 0 0,0 1 0 0 0,0-1 0 0 0,-4 4 0 0 0,-14 11 592 0 0,-69 51 5871 0 0,88-66-6351 0 0,0 0-1 0 0,1 0 1 0 0,-1 0-1 0 0,1 0 0 0 0,0 0 1 0 0,-1 1-1 0 0,1-1 1 0 0,0 1-1 0 0,1-1 1 0 0,-1 1-1 0 0,0 0 0 0 0,-1 4 1 0 0,2-6-147 0 0,1 0 0 0 0,-1 1 0 0 0,1-1 1 0 0,0 1-1 0 0,0-1 0 0 0,-1 1 0 0 0,1-1 0 0 0,0 1 0 0 0,0-1 1 0 0,1 1-1 0 0,-1-1 0 0 0,0 0 0 0 0,0 1 0 0 0,1-1 0 0 0,-1 1 1 0 0,1-1-1 0 0,-1 1 0 0 0,1-1 0 0 0,-1 0 0 0 0,1 0 1 0 0,0 1-1 0 0,0-1 0 0 0,0 0 0 0 0,0 0 0 0 0,0 0 0 0 0,0 0 1 0 0,0 0-1 0 0,1 1 0 0 0,2 1-40 0 0,0 0 1 0 0,0-1-1 0 0,0 1 1 0 0,0-1-1 0 0,1 0 1 0 0,-1-1-1 0 0,1 1 1 0 0,-1-1-1 0 0,1 0 1 0 0,0 0-1 0 0,-1 0 1 0 0,7 0-1 0 0,6 0-413 0 0,-1-2-1 0 0,21-1 0 0 0,-2-4-2881 0 0,-17 3-3615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7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14768 0 0,'0'0'1121'0'0,"2"0"-761"0"0,17 6-217 0 0,15-4 893 0 0,-29-2-782 0 0,0 0 0 0 0,1 0 0 0 0,-1 1 0 0 0,0 0 0 0 0,8 1-1 0 0,-11-1-162 0 0,-2-1-70 0 0,1 0 0 0 0,-1 0 1 0 0,0 0-1 0 0,1 0 0 0 0,-1 1 0 0 0,0-1 0 0 0,0 0 0 0 0,1 0 0 0 0,-1 0 1 0 0,0 0-1 0 0,1 0 0 0 0,-1 1 0 0 0,0-1 0 0 0,0 0 0 0 0,0 0 0 0 0,1 1 1 0 0,-1-1-1 0 0,0 0 0 0 0,0 0 0 0 0,0 1 0 0 0,1-1 0 0 0,-1 0 0 0 0,0 0 1 0 0,0 1-1 0 0,0-1 0 0 0,0 0 0 0 0,0 1 0 0 0,0-1 0 0 0,0 0 0 0 0,0 1 1 0 0,0-1-1 0 0,0 0 0 0 0,0 1 0 0 0,0 13 817 0 0,-1-10-706 0 0,-1-1 0 0 0,0 1-1 0 0,0-1 1 0 0,0 1-1 0 0,0-1 1 0 0,-1 0-1 0 0,1 0 1 0 0,-1 0-1 0 0,0 0 1 0 0,-5 5 0 0 0,3-4 110 0 0,0 0 0 0 0,1 1 0 0 0,0 0 1 0 0,-5 6-1 0 0,6-4 538 0 0,3-6-786 0 0,0 1 0 0 0,0-1 1 0 0,1 0-1 0 0,-1 0 0 0 0,0 0 0 0 0,1 0 0 0 0,-1 1 0 0 0,1-1 1 0 0,-1 0-1 0 0,1 0 0 0 0,-1 0 0 0 0,1 0 0 0 0,0 0 1 0 0,-1 0-1 0 0,1 0 0 0 0,0 0 0 0 0,0-1 0 0 0,0 1 1 0 0,0 0-1 0 0,0 0 0 0 0,0-1 0 0 0,0 1 0 0 0,0 0 1 0 0,0-1-1 0 0,0 1 0 0 0,0-1 0 0 0,0 0 0 0 0,0 1 1 0 0,1-1-1 0 0,-1 0 0 0 0,0 0 0 0 0,0 1 0 0 0,2-1 0 0 0,-2 0-21 0 0,42 1-1804 0 0,-25-1 184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8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10736 0 0,'12'9'500'0'0,"-11"-9"-470"0"0,0 1 1 0 0,0-1-1 0 0,-1 1 0 0 0,1-1 1 0 0,0 1-1 0 0,0-1 1 0 0,-1 1-1 0 0,1 0 0 0 0,0-1 1 0 0,-1 1-1 0 0,1 0 0 0 0,0 0 1 0 0,-1-1-1 0 0,1 1 0 0 0,-1 0 1 0 0,0 0-1 0 0,1 0 0 0 0,-1 0 1 0 0,1-1-1 0 0,-1 1 0 0 0,0 1 1 0 0,3 10 795 0 0,-2-11-595 0 0,-1 0 0 0 0,1 1 1 0 0,-1-1-1 0 0,0 0 0 0 0,1 0 0 0 0,-1 1 1 0 0,0-1-1 0 0,0 0 0 0 0,0 1 0 0 0,0-1 1 0 0,0 2-1 0 0,-2 10 1427 0 0,2 1-1 0 0,1 24 1 0 0,0-2-1026 0 0,0-25-327 0 0,0-1 1 0 0,3 12-1 0 0,-2-12-94 0 0,-1 0 1 0 0,1 13 0 0 0,3 23 117 0 0,-2-25-4406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8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1 120 14912 0 0,'21'-4'1710'0'0,"-14"2"-1524"0"0,1 1 0 0 0,-1-1 0 0 0,10-4 0 0 0,-5 1 1329 0 0,24-5 0 0 0,2-1-633 0 0,12-5-508 0 0,-27 9-766 0 0,25-10-1 0 0,-40 13-1256 0 0,0 0-1 0 0,0-1 1 0 0,11-8-1 0 0,-5 0-4507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9.2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0 17071 0 0,'0'0'388'0'0,"-1"1"52"0"0,-84 76 1378 0 0,80-72-1424 0 0,1 0 0 0 0,-1 0 1 0 0,-4 9-1 0 0,-8 9 642 0 0,12-17-851 0 0,1 0 0 0 0,-1 0-1 0 0,1 1 1 0 0,1 0 0 0 0,-1 0 0 0 0,1 0 0 0 0,0 0 0 0 0,1 1-1 0 0,0-1 1 0 0,-2 11 0 0 0,3-14-99 0 0,1 0 0 0 0,-1 0-1 0 0,1 1 1 0 0,0-1 0 0 0,0 0-1 0 0,1 1 1 0 0,-1-1 0 0 0,1 0 0 0 0,0 0-1 0 0,0 0 1 0 0,0 0 0 0 0,0 1-1 0 0,1-1 1 0 0,0-1 0 0 0,-1 1 0 0 0,2 0-1 0 0,-1 0 1 0 0,0-1 0 0 0,1 1-1 0 0,3 3 1 0 0,2 1-67 0 0,0-1-1 0 0,1 0 0 0 0,-1-1 1 0 0,2 0-1 0 0,-1 0 0 0 0,18 7 1 0 0,-20-10-38 0 0,0-1 0 0 0,1 0 0 0 0,-1 0 1 0 0,1-1-1 0 0,-1 1 0 0 0,1-2 1 0 0,-1 1-1 0 0,1-1 0 0 0,0-1 1 0 0,9 0-1 0 0,10-2-120 0 0,-16 2 31 0 0,0 0-1 0 0,19-5 1 0 0,-27 5 67 0 0,0 0 0 0 0,1 0 1 0 0,-1-1-1 0 0,0 1 1 0 0,0-1-1 0 0,0 0 0 0 0,0 0 1 0 0,0 0-1 0 0,-1 0 1 0 0,1 0-1 0 0,-1-1 0 0 0,5-4 1 0 0,-4 4-35 0 0,-1 0 0 0 0,0 0 0 0 0,0 0 1 0 0,0 0-1 0 0,0-1 0 0 0,0 1 0 0 0,1-5 0 0 0,-3 6 57 0 0,0 1 0 0 0,0-1 0 0 0,0 0 0 0 0,0 1 0 0 0,0-1 0 0 0,0 1 0 0 0,0-1 0 0 0,-1 1 0 0 0,1-1 0 0 0,-1 0 0 0 0,1 1 0 0 0,-1-1-1 0 0,1 1 1 0 0,-1 0 0 0 0,0-1 0 0 0,0 1 0 0 0,0 0 0 0 0,0-1 0 0 0,-1-1 0 0 0,-1 1 40 0 0,1 0 0 0 0,0 0 0 0 0,0 0 0 0 0,-1 0 0 0 0,1 0 0 0 0,-1 0 0 0 0,1 1 1 0 0,-1-1-1 0 0,0 1 0 0 0,0 0 0 0 0,-6-2 0 0 0,-34-5 270 0 0,27 6-150 0 0,4 1-286 0 0,0 0 1 0 0,1 1 0 0 0,-1 0 0 0 0,0 1 0 0 0,0 1-1 0 0,1 0 1 0 0,-1 0 0 0 0,1 1 0 0 0,-18 7 0 0 0,26-9-369 0 0,0 1 0 0 0,1-1 0 0 0,-1 1 1 0 0,1-1-1 0 0,-1 1 0 0 0,1 0 0 0 0,-4 3 1 0 0,-1 1-3878 0 0,0-3-2057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9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7832 0 0,'9'-2'833'0'0,"2"2"836"0"0,1 1 0 0 0,-1 0 0 0 0,13 3 0 0 0,-15-2-904 0 0,-1 0-1 0 0,1-1 1 0 0,8 0-1 0 0,81 3 908 0 0,-37-4-1490 0 0,-60 0-493 0 0,4-3-799 0 0,-5 3 964 0 0,1 0 0 0 0,0-1-1 0 0,-1 1 1 0 0,1 0 0 0 0,0-1-1 0 0,-1 1 1 0 0,1 0 0 0 0,0-1-1 0 0,-1 1 1 0 0,1-1 0 0 0,-1 1-1 0 0,1-1 1 0 0,0 0 0 0 0,-1 1-1 0 0,0-1 1 0 0,2 0 0 0 0,1-8-2750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9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13992 0 0,'0'0'638'0'0,"2"1"-8"0"0,8 1-367 0 0,0 0 1 0 0,0 0-1 0 0,0-1 1 0 0,15 0 0 0 0,-13-1 480 0 0,-1 0 1 0 0,1 2 0 0 0,22 4 0 0 0,-25-3-424 0 0,28 6 928 0 0,-27-7-947 0 0,0 0-1 0 0,0 1 0 0 0,14 6 0 0 0,-4-2-107 0 0,-16-6-98 0 0,0 1 1 0 0,-1 0-1 0 0,0 0 0 0 0,1 0 1 0 0,-1 0-1 0 0,6 5 0 0 0,-7-4 55 0 0,-1-3-124 0 0,0 1 0 0 0,-1-1-1 0 0,1 1 1 0 0,-1-1 0 0 0,0 1-1 0 0,1-1 1 0 0,-1 1 0 0 0,1 0-1 0 0,-1-1 1 0 0,0 1 0 0 0,1-1-1 0 0,-1 1 1 0 0,0 0 0 0 0,0 0-1 0 0,0-1 1 0 0,1 1 0 0 0,-1 0-1 0 0,0-1 1 0 0,0 1 0 0 0,0 0-1 0 0,0 0 1 0 0,0-1 0 0 0,0 1-1 0 0,-1 0 1 0 0,1-1 0 0 0,0 1-1 0 0,0 0 1 0 0,0-1 0 0 0,-1 1-1 0 0,1 0 1 0 0,0-1 0 0 0,-1 1-1 0 0,1 0 1 0 0,0-1 0 0 0,-1 1-1 0 0,1-1 1 0 0,-1 1 0 0 0,1-1-1 0 0,-1 1 1 0 0,1-1 0 0 0,-1 1-1 0 0,0-1 1 0 0,0 1 0 0 0,-2 2 72 0 0,0-1 0 0 0,-1 0 0 0 0,1 0 0 0 0,0 0 0 0 0,-1 0 0 0 0,-6 2 0 0 0,-12 1 207 0 0,-2-1 1 0 0,-28 2-1 0 0,13-2-140 0 0,33-3-247 0 0,0-1 1 0 0,0 0-1 0 0,0 0 0 0 0,0-1 0 0 0,0 0 0 0 0,0 0 1 0 0,1 0-1 0 0,-1-1 0 0 0,-5-2 0 0 0,10 4 9 0 0,1 0-1 0 0,-1 0 1 0 0,1 0 0 0 0,-1 0-1 0 0,1 0 1 0 0,-1-1-1 0 0,1 1 1 0 0,-1 0-1 0 0,1 0 1 0 0,-1-1 0 0 0,1 1-1 0 0,-1 0 1 0 0,1-1-1 0 0,0 1 1 0 0,-1 0 0 0 0,1-1-1 0 0,0 1 1 0 0,-1 0-1 0 0,1-1 1 0 0,0 1-1 0 0,-1-1 1 0 0,1 1 0 0 0,0-1-1 0 0,0 1 1 0 0,0-1-1 0 0,-1 1 1 0 0,1-1 0 0 0,0 1-1 0 0,0-1 1 0 0,0 1-1 0 0,0-1 1 0 0,0 1-1 0 0,0-1 1 0 0,0 1 0 0 0,0-1-1 0 0,0 1 1 0 0,0-1-1 0 0,0 1 1 0 0,1-2 0 0 0,0 0-786 0 0,1-1 1 0 0,-1 0-1 0 0,1 1 1 0 0,0-1-1 0 0,4-3 1 0 0,1-4-981 0 0,2 2 398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4:59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7776 0 0,'0'0'704'0'0,"-7"6"-360"0"0,-6 2 1910 0 0,11-8-1920 0 0,0 1 0 0 0,0 0 0 0 0,0 0 0 0 0,1 1 0 0 0,-1-1-1 0 0,0 0 1 0 0,0 1 0 0 0,1-1 0 0 0,-2 2 0 0 0,-7 9 871 0 0,6-5-270 0 0,-1-1 0 0 0,0 0 0 0 0,0 0 0 0 0,-10 7 0 0 0,10-9-622 0 0,-20 17 1311 0 0,23-20-1467 0 0,1 1 1 0 0,0 0 0 0 0,-1 0-1 0 0,1-1 1 0 0,0 1-1 0 0,0 0 1 0 0,0 0 0 0 0,0 0-1 0 0,0 0 1 0 0,1 0 0 0 0,-1 0-1 0 0,0 0 1 0 0,1 3 0 0 0,-2 5 345 0 0,2-8-435 0 0,-1-1 0 0 0,1 1 0 0 0,-1-1 0 0 0,1 1 0 0 0,0-1 0 0 0,0 1 0 0 0,0-1 0 0 0,0 1 0 0 0,0-1 1 0 0,0 1-1 0 0,0-1 0 0 0,1 1 0 0 0,-1-1 0 0 0,0 1 0 0 0,1-1 0 0 0,-1 1 0 0 0,1-1 0 0 0,0 0 0 0 0,-1 1 0 0 0,1-1 1 0 0,0 0-1 0 0,0 1 0 0 0,0-1 0 0 0,1 2 0 0 0,4 2-86 0 0,0 0 0 0 0,0 0 0 0 0,0 0 0 0 0,0 0 0 0 0,1-1 1 0 0,0 0-1 0 0,0-1 0 0 0,0 1 0 0 0,0-1 0 0 0,1-1 0 0 0,11 4 0 0 0,21 5-1282 0 0,-19-7-40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0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6448 0 0,'0'0'498'0'0,"-2"1"-92"0"0,2-1-207 0 0,0 0 1 0 0,-1 0-1 0 0,1 0 1 0 0,0 0-1 0 0,-1 1 1 0 0,1-1 0 0 0,0 0-1 0 0,-1 0 1 0 0,1 0-1 0 0,0 0 1 0 0,0 1-1 0 0,-1-1 1 0 0,1 0-1 0 0,0 0 1 0 0,0 1-1 0 0,0-1 1 0 0,-1 0 0 0 0,1 0-1 0 0,0 1 1 0 0,0-1-1 0 0,0 0 1 0 0,0 1-1 0 0,-1-1 1 0 0,1 0-1 0 0,0 1 1 0 0,3 9 6278 0 0,-1-4-7411 0 0,2 8 2576 0 0,0 1 0 0 0,2 20 0 0 0,1 6-896 0 0,-5-30-634 0 0,-1 1 0 0 0,0-1 0 0 0,-1 16 1 0 0,0-15-280 0 0,0 0 0 0 0,0 0 0 0 0,4 14 0 0 0,-1-17 25 0 0,0 0-1314 0 0,-2-2-5933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0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16184 0 0,'0'0'786'0'0,"1"1"-341"0"0,3 1-389 0 0,0-1-1 0 0,0 0 0 0 0,0 0 0 0 0,0 0 0 0 0,-1-1 0 0 0,1 1 0 0 0,0-1 0 0 0,1 0 0 0 0,3 0 0 0 0,14 1 397 0 0,-17-1-277 0 0,0 0 0 0 0,-1 0 0 0 0,1 0 0 0 0,0-1 0 0 0,-1 0-1 0 0,1 0 1 0 0,7-3 0 0 0,11-1 155 0 0,21-8-108 0 0,-9 2-186 0 0,52-13-1824 0 0,-83 22 1401 0 0,0 1 0 0 0,0-1 0 0 0,-1 0 0 0 0,1 0 0 0 0,-1 0 0 0 0,5-4 0 0 0,3-2-441 0 0,17-8-996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1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11056 0 0,'0'0'1001'0'0,"2"1"-609"0"0,19 4 1942 0 0,-15-4-1770 0 0,0 1 1 0 0,0-1-1 0 0,0 0 0 0 0,0 0 0 0 0,1 0 0 0 0,-1-1 1 0 0,7 0-1 0 0,23-7 270 0 0,-23 4-750 0 0,-1 1 0 0 0,20-1 0 0 0,-31 2-248 0 0,-1 1-1 0 0,1 0 0 0 0,0 0 0 0 0,-1-1 1 0 0,1 1-1 0 0,-1 0 0 0 0,1 0 0 0 0,0-1 1 0 0,-1 1-1 0 0,1-1 0 0 0,-1 1 0 0 0,1-1 1 0 0,-1 1-1 0 0,1-1 0 0 0,0 0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1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5528 0 0,'-1'1'422'0'0,"-24"18"794"0"0,-2 0 6548 0 0,26-19-7380 0 0,1 1-1 0 0,-1 0 1 0 0,0 0 0 0 0,0 0-1 0 0,0 0 1 0 0,1 0 0 0 0,-1 0-1 0 0,1 0 1 0 0,-1 0 0 0 0,1 1-1 0 0,-1-1 1 0 0,1 0 0 0 0,-1 0-1 0 0,1 0 1 0 0,0 0 0 0 0,0 1-1 0 0,0 0 1 0 0,0 0-206 0 0,0-1 0 0 0,0 1 0 0 0,1-1 0 0 0,-1 0 1 0 0,0 1-1 0 0,1-1 0 0 0,-1 1 0 0 0,1-1 0 0 0,0 0 0 0 0,0 1 0 0 0,-1-1 1 0 0,3 2-1 0 0,2 2-331 0 0,0 1 1 0 0,1-1-1 0 0,0 0 1 0 0,10 6-1 0 0,-4-2 666 0 0,6 3-493 0 0,0-1 0 0 0,1 0 0 0 0,19 7 0 0 0,34 20-153 0 0,-60-31 138 0 0,15 10 152 0 0,-26-16-151 0 0,0-1 1 0 0,0 1-1 0 0,0 0 0 0 0,0 0 0 0 0,0 0 0 0 0,0 0 0 0 0,0 0 0 0 0,0 1 0 0 0,0-1 0 0 0,-1 0 0 0 0,1 0 1 0 0,-1 1-1 0 0,1-1 0 0 0,-1 0 0 0 0,1 0 0 0 0,-1 1 0 0 0,0-1 0 0 0,1 2 0 0 0,-1-2 7 0 0,0 1 0 0 0,-1-1 0 0 0,1 0-1 0 0,0 0 1 0 0,-1 0 0 0 0,1 0 0 0 0,-1 0-1 0 0,1 0 1 0 0,-1 1 0 0 0,1-1 0 0 0,-1 0 0 0 0,0-1-1 0 0,0 1 1 0 0,1 0 0 0 0,-1 0 0 0 0,0 0-1 0 0,0 0 1 0 0,0-1 0 0 0,0 1 0 0 0,0 0 0 0 0,0-1-1 0 0,0 1 1 0 0,-2 0 0 0 0,-30 11 513 0 0,20-8-371 0 0,1 0-86 0 0,0 0-1 0 0,0-1 1 0 0,-1-1 0 0 0,1 0-1 0 0,-1-1 1 0 0,0 0-1 0 0,1-1 1 0 0,-1-1 0 0 0,0 0-1 0 0,-18-4 1 0 0,2-4-3019 0 0,19 4-3845 0 0</inkml:trace>
  <inkml:trace contextRef="#ctx0" brushRef="#br0" timeOffset="1">616 32 16439 0 0,'0'0'802'0'0,"8"3"47"0"0,24 7-100 0 0,45-10 2187 0 0,-65-4-2435 0 0,-6 2-3840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1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16903 0 0,'-18'22'744'0'0,"18"-15"160"0"0,0 0-720 0 0,4-5-184 0 0,0 2 0 0 0,-1 3 0 0 0,0-5 576 0 0,1 1 88 0 0,3-3 8 0 0,4 0 8 0 0,-1 0-304 0 0,-2 0-64 0 0,7 0-16 0 0,-1 0 0 0 0,-1-5-1016 0 0,2-2-208 0 0,-5 7-32 0 0,5-6-7135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2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11976 0 0,'-8'4'514'0'0,"0"1"0"0"0,1-1 0 0 0,-1 1 0 0 0,1 1 0 0 0,0 0 0 0 0,0 0 0 0 0,-11 12 0 0 0,18-17-338 0 0,-1 1 1 0 0,0-1 0 0 0,1 0 0 0 0,-1 0 0 0 0,1 1 0 0 0,-1-1 0 0 0,1 0-1 0 0,0 1 1 0 0,-1-1 0 0 0,1 0 0 0 0,0 1 0 0 0,0-1 0 0 0,0 0 0 0 0,0 1-1 0 0,0-1 1 0 0,1 0 0 0 0,-1 1 0 0 0,0-1 0 0 0,0 0 0 0 0,1 1 0 0 0,-1-1-1 0 0,1 0 1 0 0,-1 0 0 0 0,2 2 0 0 0,2 4 237 0 0,0-1-1 0 0,0 0 0 0 0,6 7 1 0 0,-7-9-199 0 0,9 10 61 0 0,1 0 0 0 0,1-1-1 0 0,0-1 1 0 0,1 0 0 0 0,31 18 0 0 0,-34-23-199 0 0,2 0 0 0 0,-1-1 0 0 0,1 0 1 0 0,0-2-1 0 0,0 1 0 0 0,0-2 0 0 0,1 0 1 0 0,-1 0-1 0 0,1-1 0 0 0,-1-1 0 0 0,1-1 1 0 0,0 0-1 0 0,0-1 0 0 0,20-4 0 0 0,-28 4-3 0 0,0-1 0 0 0,-1 0 0 0 0,0 0 0 0 0,1 0 0 0 0,-1-1 0 0 0,0 0 0 0 0,0 0-1 0 0,0-1 1 0 0,-1 0 0 0 0,1 0 0 0 0,-1 0 0 0 0,0-1 0 0 0,0 1 0 0 0,0-1 0 0 0,-1-1 0 0 0,1 1 0 0 0,-1 0-1 0 0,-1-1 1 0 0,1 0 0 0 0,3-9 0 0 0,-6 12-79 0 0,-1 0 0 0 0,1 1 0 0 0,-1-1 0 0 0,0 0 0 0 0,0 0 0 0 0,0 1 0 0 0,-1-1 0 0 0,1 0 0 0 0,0 1 0 0 0,-1-1 0 0 0,0 0 0 0 0,0 1 0 0 0,0-1 0 0 0,0 1 0 0 0,0-1 0 0 0,-2-2 0 0 0,-1-2 45 0 0,0 0-1 0 0,0 1 0 0 0,-1-1 1 0 0,-9-8-1 0 0,8 9-25 0 0,-1 0 1 0 0,-1 0-1 0 0,1 1 0 0 0,-1 0 0 0 0,0 1 1 0 0,0 0-1 0 0,0 0 0 0 0,-1 1 0 0 0,-14-5 0 0 0,-8 1-65 0 0,-45-5-1 0 0,48 8-320 0 0,6 2-767 0 0,0-1-69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2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88 474 13040 0 0,'6'12'428'0'0,"-5"-9"-263"0"0,1 1 0 0 0,0-1 0 0 0,-1 1 0 0 0,0-1 0 0 0,0 1 0 0 0,1 3 1 0 0,-1-6-56 0 0,-1-1-1 0 0,0 0 1 0 0,0 1 0 0 0,0-1 0 0 0,0 0 0 0 0,0 1 0 0 0,0-1 0 0 0,0 1 0 0 0,0-1 0 0 0,0 0 0 0 0,0 1 0 0 0,0-1 0 0 0,0 0 0 0 0,0 1 0 0 0,-1-1 0 0 0,1 0 0 0 0,0 1 0 0 0,0-1 0 0 0,0 0 0 0 0,0 1 0 0 0,-1-1 0 0 0,1 0 0 0 0,0 1-1 0 0,0-1 1 0 0,-1 0 0 0 0,1 0 0 0 0,0 1 0 0 0,0-1 0 0 0,-1 0 0 0 0,1 0 0 0 0,0 1 0 0 0,-1-1 0 0 0,1 0 0 0 0,0 0 0 0 0,-1 0 0 0 0,1 0 0 0 0,0 0 0 0 0,-1 0 0 0 0,1 1 0 0 0,0-1 0 0 0,-1 0 0 0 0,1 0 0 0 0,0 0 0 0 0,-1 0-1 0 0,0 0 1 0 0,0 0 27 0 0,0 0-1 0 0,0-1 0 0 0,-1 1 1 0 0,1 0-1 0 0,0 0 0 0 0,0 0 1 0 0,-1-1-1 0 0,1 1 0 0 0,0-1 1 0 0,0 1-1 0 0,0-1 0 0 0,0 1 1 0 0,-2-2-1 0 0,-1-2 139 0 0,0-1 0 0 0,1 0-1 0 0,-1 0 1 0 0,1 0 0 0 0,0 0 0 0 0,-2-6-1 0 0,-1 0 84 0 0,-1-7-29 0 0,0 0 0 0 0,1 0-1 0 0,1-1 1 0 0,1 0 0 0 0,-3-24-1 0 0,4 21-162 0 0,1 10-148 0 0,0-1 0 0 0,1 1 0 0 0,0 0 0 0 0,1 0 0 0 0,1-1 0 0 0,0 1 0 0 0,1 0 0 0 0,0 0 1 0 0,0 0-1 0 0,2 0 0 0 0,-1 0 0 0 0,1 0 0 0 0,1 1 0 0 0,0 0 0 0 0,1 0 0 0 0,11-16 1 0 0,-8 14-205 0 0,1 1 0 0 0,16-15 1 0 0,-21 22-242 0 0,1 1 1 0 0,-1 0 0 0 0,1 0-1 0 0,0 1 1 0 0,-1-1-1 0 0,2 1 1 0 0,11-4 0 0 0,7 0-1452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3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12440 0 0,'0'0'1125'0'0,"0"1"-1092"0"0,1 0-1 0 0,-1 0 1 0 0,0 0 0 0 0,0 0-1 0 0,1 0 1 0 0,-1 0 0 0 0,0 0-1 0 0,1 0 1 0 0,-1 0 0 0 0,1-1-1 0 0,0 2 1 0 0,2 1 363 0 0,1-1-1 0 0,0 0 1 0 0,0 0 0 0 0,0 0 0 0 0,0-1-1 0 0,0 1 1 0 0,0-1 0 0 0,0 0 0 0 0,0 0-1 0 0,0 0 1 0 0,6-1 0 0 0,14 5 36 0 0,-1 1-193 0 0,32 11-137 0 0,-50-14-97 0 0,1-1 1 0 0,-1 1 0 0 0,1 0 0 0 0,-1 1-1 0 0,0-1 1 0 0,0 1 0 0 0,5 4 0 0 0,-9-6 28 0 0,0-1 0 0 0,1 1 1 0 0,-1-1-1 0 0,0 1 0 0 0,0-1 1 0 0,0 1-1 0 0,0-1 0 0 0,-1 1 0 0 0,1 0 1 0 0,0-1-1 0 0,-1 1 0 0 0,1 0 1 0 0,-1 0-1 0 0,1 0 0 0 0,-1-1 1 0 0,0 1-1 0 0,0 0 0 0 0,0 0 0 0 0,0 0 1 0 0,0 0-1 0 0,0 0 0 0 0,-1-1 1 0 0,1 1-1 0 0,-1 0 0 0 0,1 0 1 0 0,-1-1-1 0 0,1 1 0 0 0,-1 0 0 0 0,0 0 1 0 0,0-1-1 0 0,0 1 0 0 0,0-1 1 0 0,0 1-1 0 0,0-1 0 0 0,-1 1 1 0 0,1-1-1 0 0,0 0 0 0 0,-1 0 0 0 0,-2 2 1 0 0,-35 13 986 0 0,35-14-937 0 0,0-1 0 0 0,0 0 1 0 0,0 0-1 0 0,0 0 0 0 0,0 0 0 0 0,0-1 1 0 0,0 0-1 0 0,0 0 0 0 0,0 0 0 0 0,-6-1 1 0 0,0 0-857 0 0,1 0 1 0 0,-1-1 0 0 0,-9-3-1 0 0,17 3-1704 0 0,-1-3-3991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50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2304 0 0,'-10'9'224'0'0,"8"-8"-23"0"0,1 1 0 0 0,-1-1 0 0 0,0 0 0 0 0,0 0 0 0 0,0 0-1 0 0,0 0 1 0 0,0 0 0 0 0,-2 1 0 0 0,-14 7 7409 0 0,-4 12-1903 0 0,20-5-4250 0 0,2-14-1388 0 0,-1 0 0 0 0,1 0 0 0 0,0 0 0 0 0,-1 0 0 0 0,1 0 0 0 0,0 0 0 0 0,0 0 1 0 0,1 0-1 0 0,-1 0 0 0 0,0 0 0 0 0,1 0 0 0 0,-1 0 0 0 0,1 0 0 0 0,-1 0 0 0 0,1 0 0 0 0,0 0 0 0 0,0 0 0 0 0,0 0 0 0 0,0-1 0 0 0,0 1 0 0 0,0 0 0 0 0,1-1 0 0 0,2 4 0 0 0,8 2 398 0 0,-7-2-277 0 0,1-1 0 0 0,0-1 1 0 0,1 1-1 0 0,-1-1 0 0 0,1 0 1 0 0,8 2-1 0 0,-11-4-130 0 0,-1 1 0 0 0,1-1 0 0 0,0 1 0 0 0,7 4 1 0 0,13 7 19 0 0,9-5-47 0 0,16 7-6 0 0,-36-10-20 0 0,-1 0-1 0 0,24 16 0 0 0,-31-18 2 0 0,-1 0 0 0 0,0 0 1 0 0,0 0-1 0 0,-1 1 0 0 0,1-1 0 0 0,-1 1 1 0 0,1 0-1 0 0,-1 0 0 0 0,0 1 0 0 0,-1-1 0 0 0,4 7 1 0 0,-4-5 245 0 0,0-1 1 0 0,-1 1 0 0 0,0 0-1 0 0,0-1 1 0 0,0 1 0 0 0,-1 0-1 0 0,0 0 1 0 0,0 0 0 0 0,-1 6-1 0 0,1-10-216 0 0,-1 0-1 0 0,0 0 1 0 0,0 0-1 0 0,-1 0 0 0 0,1 0 1 0 0,0-1-1 0 0,-1 1 1 0 0,1 0-1 0 0,-1-1 1 0 0,1 1-1 0 0,-1-1 0 0 0,1 0 1 0 0,-1 1-1 0 0,0-1 1 0 0,0 0-1 0 0,0 0 1 0 0,0 0-1 0 0,0 0 0 0 0,0-1 1 0 0,0 1-1 0 0,0 0 1 0 0,-2 0-1 0 0,-8 1 6 0 0,0 0 0 0 0,-19 2-1 0 0,26-4-5 0 0,-14 1-401 0 0,1-1 0 0 0,-32-4 0 0 0,-6-6-6619 0 0,36 0 2801 0 0,18 9 2070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3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 14832 0 0,'-43'22'1558'0'0,"32"-17"-1098"0"0,0 0 1 0 0,0 1 0 0 0,1 0 0 0 0,-14 11 0 0 0,13-9 546 0 0,7-5-701 0 0,1-1 1 0 0,-1 1-1 0 0,1 0 0 0 0,0 0 1 0 0,-1 0-1 0 0,1 1 1 0 0,1-1-1 0 0,-1 1 0 0 0,-3 4 1 0 0,-7 22 1391 0 0,13-29-1687 0 0,0-1 0 0 0,0 0 0 0 0,0 1-1 0 0,0-1 1 0 0,0 0 0 0 0,1 1 0 0 0,-1-1-1 0 0,0 0 1 0 0,0 1 0 0 0,0-1 0 0 0,0 0-1 0 0,0 1 1 0 0,1-1 0 0 0,-1 0 0 0 0,0 0-1 0 0,0 1 1 0 0,1-1 0 0 0,-1 0 0 0 0,0 0-1 0 0,0 1 1 0 0,1-1 0 0 0,-1 0 0 0 0,1 0-1 0 0,0 1 28 0 0,4 6-4 0 0,-3-4-26 0 0,0-1 0 0 0,0 1-1 0 0,1 0 1 0 0,-1-1 0 0 0,1 0 0 0 0,-1 1 0 0 0,1-1 0 0 0,0 0 0 0 0,0 0 0 0 0,0-1-1 0 0,6 4 1 0 0,3-1-494 0 0,1 0-1 0 0,0-1 1 0 0,0-1 0 0 0,0 0-1 0 0,0 0 1 0 0,0-1-1 0 0,0-1 1 0 0,0 0 0 0 0,1-1-1 0 0,12-3 1 0 0,-7 1-6731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3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1 11520 0 0,'0'0'886'0'0,"0"1"-391"0"0,1 2 42 0 0,0 0 1 0 0,0 1-1 0 0,0-1 1 0 0,-1 0-1 0 0,1 0 1 0 0,-1 6-1 0 0,2 13 1557 0 0,-2-20-2004 0 0,0-1 1 0 0,0 1-1 0 0,0-1 1 0 0,0 1-1 0 0,0-1 1 0 0,-1 1-1 0 0,1-1 1 0 0,0 1-1 0 0,-1-1 1 0 0,1 1-1 0 0,-1-1 1 0 0,1 0-1 0 0,-2 2 1 0 0,-4 14 678 0 0,6-9-500 0 0,0 1 1 0 0,0 0-1 0 0,2 12 1 0 0,0 10-447 0 0,-4-20-88 0 0,2-10 38 0 0,-1 0 0 0 0,1 0-1 0 0,0 0 1 0 0,0 0 0 0 0,0 0 0 0 0,-1 0-1 0 0,1 0 1 0 0,0 1 0 0 0,1-1 0 0 0,-1 0 0 0 0,0 0-1 0 0,0 0 1 0 0,0 0 0 0 0,0 0 0 0 0,1 0-1 0 0,0 2 1 0 0,0-2-1083 0 0</inkml:trace>
  <inkml:trace contextRef="#ctx0" brushRef="#br0" timeOffset="1">0 109 16439 0 0,'0'0'1251'0'0,"1"0"-851"0"0,6-1-289 0 0,-1 1-1 0 0,1-1 0 0 0,-1 0 1 0 0,1 0-1 0 0,9-4 1 0 0,12-2 186 0 0,19-2 221 0 0,-27 6-731 0 0,23-3 0 0 0,-21 4-728 0 0,3-3-61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4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6448 0 0,'35'4'669'0'0,"9"2"4598"0"0,-15-4-725 0 0,15-7-3195 0 0,-21 2-865 0 0,-18 3-547 0 0,1-1-1 0 0,-1 0 0 0 0,1 0 0 0 0,-1 0 0 0 0,1-1 1 0 0,4-2-1 0 0,-2 1-352 0 0,-6 3-92 0 0,-2-7-4209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4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0 2760 0 0,'-2'2'207'0'0,"-13"8"40"0"0,-12 5 6667 0 0,16-9-4176 0 0,10-6-2472 0 0,0 1 0 0 0,0 0 0 0 0,0-1 0 0 0,1 1 0 0 0,-1 0-1 0 0,0 0 1 0 0,0-1 0 0 0,1 1 0 0 0,-1 0 0 0 0,0 0 0 0 0,1 0 0 0 0,-1 0 0 0 0,1 0-1 0 0,-1 0 1 0 0,1 0 0 0 0,0 0 0 0 0,-1 2 0 0 0,1-2-49 0 0,0 0 0 0 0,-1 0 0 0 0,1 0 0 0 0,-1 0 1 0 0,1 1-1 0 0,-1-1 0 0 0,0 0 0 0 0,1 0 0 0 0,-1 0 0 0 0,0 0 0 0 0,1 0 0 0 0,-1 0 1 0 0,0-1-1 0 0,0 1 0 0 0,-2 1 0 0 0,-2 1 183 0 0,0-1 1 0 0,0 0-1 0 0,0-1 0 0 0,-5 2 0 0 0,9-3-386 0 0,1 0-4 0 0,1 0 0 0 0,-1 0 0 0 0,0 1 0 0 0,0-1 0 0 0,0 0 0 0 0,0 0 0 0 0,0 0 0 0 0,0 0 0 0 0,0 0 0 0 0,0 0 0 0 0,0 0 0 0 0,0 0 0 0 0,0 0 0 0 0,0 0 0 0 0,0 0 0 0 0,0 0 1 0 0,0 0-1 0 0,0 1 0 0 0,0-1 0 0 0,0 0 0 0 0,0 0 0 0 0,0 0 0 0 0,0 0 0 0 0,0 0 0 0 0,0 0 0 0 0,0 0 0 0 0,0 0 0 0 0,0 0 0 0 0,0 0 0 0 0,0 0 0 0 0,-1 0 0 0 0,1 0 0 0 0,0 0 0 0 0,0 1 0 0 0,0-1 1 0 0,0 0-1 0 0,0 0 0 0 0,0 0 0 0 0,0 0 0 0 0,0 0 0 0 0,0 0 0 0 0,0 0 0 0 0,0 0 0 0 0,0 0 0 0 0,0 0 0 0 0,0 0 0 0 0,0 0 0 0 0,-1 0 0 0 0,1 0 0 0 0,14 8 196 0 0,0-1 0 0 0,1 0-1 0 0,-1-1 1 0 0,1 0 0 0 0,16 3 0 0 0,18 7-181 0 0,-42-14-25 0 0,13 5 0 0 0,-1 1 0 0 0,0 0 0 0 0,0 1 0 0 0,20 15 0 0 0,-36-22-2 0 0,0 1 0 0 0,0 0 0 0 0,-1 0 0 0 0,1-1 0 0 0,-1 2 0 0 0,1-1 0 0 0,-1 0 0 0 0,0 0 0 0 0,-1 1 0 0 0,1-1 0 0 0,-1 1 0 0 0,1 0 0 0 0,0 4 0 0 0,-1-6 55 0 0,-1 1 0 0 0,1-1 0 0 0,-1 0-1 0 0,0 0 1 0 0,0 0 0 0 0,0 1 0 0 0,0-1-1 0 0,0 0 1 0 0,0 0 0 0 0,0 1 0 0 0,-1-1-1 0 0,1 0 1 0 0,-1 0 0 0 0,0 0 0 0 0,0 0 0 0 0,1 0-1 0 0,-1 0 1 0 0,-1 0 0 0 0,1 0 0 0 0,0 0-1 0 0,0 0 1 0 0,-1-1 0 0 0,1 1 0 0 0,-1 0-1 0 0,-1 1 1 0 0,0-1 54 0 0,0-1 1 0 0,0 1-1 0 0,0-1 0 0 0,0 0 1 0 0,0 0-1 0 0,0 0 0 0 0,0 0 0 0 0,-1 0 1 0 0,1-1-1 0 0,-5 1 0 0 0,-39-1 654 0 0,26 0-641 0 0,-11 0-278 0 0,-43-6-1 0 0,29-4-7975 0 0,24 5-403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4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13680 0 0,'7'3'126'0'0,"0"1"1"0"0,0 0 0 0 0,0 0 0 0 0,0 0-1 0 0,0 1 1 0 0,-1 0 0 0 0,0 0 0 0 0,0 1 0 0 0,-1 0-1 0 0,1 0 1 0 0,4 7 0 0 0,-4-4 154 0 0,-1-1 0 0 0,0 1 0 0 0,0 0-1 0 0,-1 0 1 0 0,0 0 0 0 0,0 0 0 0 0,-1 1 0 0 0,2 14 0 0 0,-4-20-75 0 0,-1 1 0 0 0,0-1 0 0 0,0 0 0 0 0,-1 0 1 0 0,1 0-1 0 0,-1 1 0 0 0,-2 6 0 0 0,-1 12 566 0 0,3-15-550 0 0,0-1 1 0 0,0 1-1 0 0,-1 0 0 0 0,0-1 0 0 0,0 1 1 0 0,0-1-1 0 0,-1 0 0 0 0,-1 0 0 0 0,-5 10 1 0 0,-1 0-70 0 0,-2 0 1 0 0,0-1 0 0 0,0-1-1 0 0,-2 0 1 0 0,0 0 0 0 0,0-1 0 0 0,-2-1-1 0 0,1-1 1 0 0,-2 0 0 0 0,-31 17-1 0 0,40-26-429 0 0,0 1 1 0 0,0-2-1 0 0,-10 3 0 0 0,7-2-337 0 0,-4 3-327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5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135 573 14600 0 0,'-17'-7'1584'0'0,"1"-1"-1506"0"0,13 7 114 0 0,1 0 1 0 0,-1 0 0 0 0,1 0-1 0 0,0-1 1 0 0,0 1 0 0 0,0 0-1 0 0,-1-1 1 0 0,1 1 0 0 0,1-1 0 0 0,-1 0-1 0 0,0 0 1 0 0,0 0 0 0 0,1 0-1 0 0,-1 0 1 0 0,-2-4 0 0 0,-4-16 1260 0 0,1 5-84 0 0,-10-18-1 0 0,13 27-1058 0 0,1 0 0 0 0,0 0-1 0 0,0 0 1 0 0,-2-12-1 0 0,-2-9 165 0 0,4 22-380 0 0,1-1 1 0 0,1 1-1 0 0,-1 0 1 0 0,1 0-1 0 0,1-1 1 0 0,-1 1-1 0 0,1-1 1 0 0,0 1-1 0 0,1 0 1 0 0,2-12 0 0 0,-1 8-65 0 0,0 0 1 0 0,1-1 0 0 0,0 1 0 0 0,1 0 0 0 0,1 1 0 0 0,-1-1 0 0 0,2 1 0 0 0,8-13 0 0 0,-1 5-72 0 0,0-1-164 0 0,2 1 1 0 0,28-29 0 0 0,-1 12-1240 0 0,-13 14-5196 0 0,-6 7-1169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5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16 13536 0 0,'0'0'1224'0'0,"1"1"-1008"0"0,8 3 299 0 0,-1 0 1 0 0,1 0 0 0 0,-1-1-1 0 0,1-1 1 0 0,0 1 0 0 0,0-2-1 0 0,12 2 1 0 0,-7-1-158 0 0,0 1-1 0 0,20 6 1 0 0,2 13 202 0 0,-35-21-528 0 0,0 0-1 0 0,1-1 1 0 0,-1 1-1 0 0,0 1 1 0 0,0-1-1 0 0,0 0 1 0 0,0 0 0 0 0,0 0-1 0 0,0 0 1 0 0,0 1-1 0 0,0-1 1 0 0,0 1-1 0 0,-1-1 1 0 0,1 0 0 0 0,1 4-1 0 0,-1-1 179 0 0,-1-3-169 0 0,0-1 0 0 0,0 1 1 0 0,0-1-1 0 0,0 1 0 0 0,-1-1 1 0 0,1 1-1 0 0,0 0 0 0 0,0-1 0 0 0,-1 1 1 0 0,1-1-1 0 0,0 1 0 0 0,-1-1 1 0 0,1 1-1 0 0,0-1 0 0 0,-1 0 1 0 0,1 1-1 0 0,-1-1 0 0 0,1 1 1 0 0,-1-1-1 0 0,0 1 0 0 0,1-1 36 0 0,-14 11 637 0 0,-8 7 218 0 0,19-15-752 0 0,-1-1 0 0 0,1 0 0 0 0,0 1 0 0 0,-1-1 0 0 0,0-1 0 0 0,1 1 0 0 0,-1 0 0 0 0,0-1 0 0 0,0 0 0 0 0,0 0 0 0 0,0 0 0 0 0,0 0 0 0 0,-5 0 0 0 0,-16 4-34 0 0,22-4-249 0 0,0 0 0 0 0,0-1 0 0 0,0 1 0 0 0,-1-1 0 0 0,1 0 0 0 0,0 0 0 0 0,0 0 0 0 0,0 0 0 0 0,-1-1 0 0 0,1 1 0 0 0,0-1 0 0 0,0 0 0 0 0,-4-1 1 0 0,1 0-436 0 0,1-1 0 0 0,-1-1 0 0 0,1 1 0 0 0,-1-1 0 0 0,-6-5 1 0 0,12 8 375 0 0,0 1 1 0 0,0 0 0 0 0,0 0-1 0 0,0-1 1 0 0,0 1-1 0 0,0 0 1 0 0,0-1 0 0 0,0 1-1 0 0,0 0 1 0 0,0-1 0 0 0,1 1-1 0 0,-1 0 1 0 0,0-1 0 0 0,0 1-1 0 0,0 0 1 0 0,0 0-1 0 0,0-1 1 0 0,0 1 0 0 0,1 0-1 0 0,-1 0 1 0 0,0-1 0 0 0,0 1-1 0 0,0 0 1 0 0,1-1 0 0 0,3-4-6786 0 0</inkml:trace>
  <inkml:trace contextRef="#ctx0" brushRef="#br0" timeOffset="1">388 0 1840 0 0,'0'0'83'0'0,"-15"4"10"0"0,-14 3 1642 0 0,7-1 4693 0 0,-40 17-1 0 0,30-6-3523 0 0,29-15-2645 0 0,1 0-1 0 0,0 0 1 0 0,-1 0-1 0 0,1 0 1 0 0,0 0 0 0 0,0 0-1 0 0,-3 5 1 0 0,5-6-172 0 0,-1 0-1 0 0,0-1 1 0 0,1 1 0 0 0,-1 0 0 0 0,1 0-1 0 0,0 0 1 0 0,-1 0 0 0 0,1 0 0 0 0,0 0 0 0 0,0-1-1 0 0,-1 1 1 0 0,1 0 0 0 0,0 0 0 0 0,0 0 0 0 0,0 0-1 0 0,0 0 1 0 0,0 0 0 0 0,0 0 0 0 0,0 0-1 0 0,1 0 1 0 0,-1 0 0 0 0,0 0 0 0 0,0 0 0 0 0,1 0-1 0 0,-1 0 1 0 0,1 1 0 0 0,-1-2-52 0 0,1 1 0 0 0,-1 0 0 0 0,0 0-1 0 0,0 0 1 0 0,0-1 0 0 0,-1 1 0 0 0,1 0 0 0 0,0 0 0 0 0,0-1 0 0 0,0 1 0 0 0,-1 0-1 0 0,1 0 1 0 0,0-1 0 0 0,-1 2 0 0 0,1-1 21 0 0,0 0-41 0 0,-1 0 0 0 0,1 0 1 0 0,0 0-1 0 0,1 0 0 0 0,-1 0 1 0 0,0 1-1 0 0,0-1 0 0 0,0 0 0 0 0,1 0 1 0 0,-1 0-1 0 0,0 0 0 0 0,1 0 1 0 0,-1 0-1 0 0,1 0 0 0 0,-1 0 1 0 0,1 0-1 0 0,0 0 0 0 0,-1 0 1 0 0,1 0-1 0 0,0 0 0 0 0,0-1 1 0 0,0 1-1 0 0,0 0 0 0 0,-1 0 1 0 0,1-1-1 0 0,2 2 0 0 0,3 1-55 0 0,0 0 1 0 0,0 0-1 0 0,9 3 0 0 0,-4-2-78 0 0,-5-2-22 0 0,0 1 0 0 0,0-1 0 0 0,0-1 0 0 0,0 1 0 0 0,0-1 0 0 0,1 0 0 0 0,10 0 0 0 0,-11-1-696 0 0,1-1 1 0 0,-1 0-1 0 0,0 0 1 0 0,11-3-1 0 0,4-3-6327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5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11056 0 0,'0'5'430'0'0,"0"0"0"0"0,0 0-1 0 0,-1 0 1 0 0,1 1 0 0 0,-1-1 0 0 0,0 0 0 0 0,-1 0 0 0 0,1 0 0 0 0,-1-1 0 0 0,-2 7 0 0 0,0-3 1073 0 0,0-1-564 0 0,0 1-1 0 0,1 0 1 0 0,0 0 0 0 0,0 0 0 0 0,-2 14 0 0 0,4-10-650 0 0,-4 45-117 0 0,4-50-607 0 0,-1 7 869 0 0,2-8-2703 0 0</inkml:trace>
  <inkml:trace contextRef="#ctx0" brushRef="#br0" timeOffset="1">1 152 12440 0 0,'0'0'1328'0'0,"8"-2"-1328"0"0,-2-1 0 0 0,1 3 672 0 0,3-4 88 0 0,2 4 16 0 0,1-3 7 0 0,2-3-343 0 0,-5 3-72 0 0,1-1-16 0 0,1 4 0 0 0,-2-6-352 0 0,7 3 0 0 0,5 0 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6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6448 0 0,'-5'19'549'0'0,"-2"21"1"0"0,1-3 5505 0 0,-1 0 1168 0 0,1 18-3559 0 0,0-30-3254 0 0,5-21-368 0 0,-1 0-1 0 0,1 1 0 0 0,0 0 0 0 0,1-1 0 0 0,-1 6 0 0 0,0 8-793 0 0,0-14 344 0 0,1 0-1 0 0,0-1 0 0 0,0 1 1 0 0,0 0-1 0 0,0 0 1 0 0,1 4-1 0 0,0-7-1278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6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18023 0 0,'0'0'827'0'0,"2"1"-22"0"0,-2-1-796 0 0,1 1 0 0 0,-1-1 0 0 0,1 1 0 0 0,-1-1 0 0 0,1 1 0 0 0,-1-1 0 0 0,1 1-1 0 0,-1-1 1 0 0,1 1 0 0 0,-1-1 0 0 0,0 1 0 0 0,1-1 0 0 0,-1 1 0 0 0,0 0 0 0 0,0-1 0 0 0,1 1-1 0 0,-1 0 1 0 0,0-1 0 0 0,0 1 0 0 0,0 0 0 0 0,0 0 0 0 0,0-1 0 0 0,0 1 0 0 0,0 0 0 0 0,0-1-1 0 0,0 1 1 0 0,0 0 0 0 0,0-1 0 0 0,-1 1 0 0 0,1 0 0 0 0,0-1 0 0 0,0 1 0 0 0,-1 0-1 0 0,0 0 1 0 0,0 5 0 0 0,1-5 4 0 0,0 0 0 0 0,0 0-1 0 0,0 1 1 0 0,0-1 0 0 0,0 0-1 0 0,0 0 1 0 0,1 1-1 0 0,-1-1 1 0 0,0 0 0 0 0,1 0-1 0 0,-1 0 1 0 0,1 0 0 0 0,-1 1-1 0 0,1-1 1 0 0,0 0-1 0 0,-1 0 1 0 0,1 0 0 0 0,0 0-1 0 0,0 0 1 0 0,0 0 0 0 0,0-1-1 0 0,1 3 1 0 0,2 1 87 0 0,1 2 78 0 0,0 0-1 0 0,-1 1 1 0 0,0-1-1 0 0,0 1 0 0 0,4 13 1 0 0,-4-10 109 0 0,1-1 0 0 0,6 12 1 0 0,-2-8 69 0 0,-2 1 0 0 0,1-1-1 0 0,-2 2 1 0 0,0-1 0 0 0,0 1 0 0 0,2 15 0 0 0,-5-18-187 0 0,0-4-13 0 0,-1 0 0 0 0,0 0 0 0 0,0 1 0 0 0,-1-1 0 0 0,-1 0 0 0 0,1 1 0 0 0,-1-1 0 0 0,-1 1 0 0 0,0 9 0 0 0,-4 7 298 0 0,4-17-336 0 0,0 1 0 0 0,-1 0 0 0 0,0-1 0 0 0,0 0-1 0 0,-1 1 1 0 0,0-1 0 0 0,0 0 0 0 0,-1 0 0 0 0,-8 12 0 0 0,11-18-124 0 0,-9 10-46 0 0,1 2-1 0 0,-9 15 0 0 0,15-25-160 0 0,0 1 0 0 0,-1-1 0 0 0,0 0 0 0 0,0 0 0 0 0,0-1 0 0 0,0 1-1 0 0,-1-1 1 0 0,1 0 0 0 0,-1 0 0 0 0,0-1 0 0 0,0 1 0 0 0,-8 2 0 0 0,2-1-1943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50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19031 0 0,'0'2'432'0'0,"0"0"-291"0"0,0 0-1 0 0,1 0 0 0 0,-1 0 1 0 0,1 0-1 0 0,-1 0 1 0 0,1 0-1 0 0,2 3 0 0 0,-2-2-81 0 0,0-1 1 0 0,0 1-1 0 0,0-1 0 0 0,0 1 0 0 0,0-1 1 0 0,0 1-1 0 0,-1 0 0 0 0,1 4 0 0 0,-1-4 60 0 0,0 1-1 0 0,0 0 1 0 0,0-1 0 0 0,-1 1-1 0 0,0-1 1 0 0,0 1-1 0 0,0-1 1 0 0,0 1-1 0 0,0-1 1 0 0,-3 5-1 0 0,-1 3 304 0 0,5-10-396 0 0,-1 0 1 0 0,1 1 0 0 0,-1-1-1 0 0,0 0 1 0 0,1 1 0 0 0,-1-1-1 0 0,0 0 1 0 0,0 0 0 0 0,0 0-1 0 0,0 1 1 0 0,-1 0 0 0 0,-7 5 98 0 0,6-4-267 0 0,0 0 0 0 0,0 0-1 0 0,-1 0 1 0 0,1-1 0 0 0,-8 4 0 0 0,1-3-384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7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14600 0 0,'0'0'664'0'0,"1"1"-8"0"0,10 0-406 0 0,-1 0 1 0 0,0 0 0 0 0,0-1 0 0 0,0 0 0 0 0,16-3 0 0 0,15 0 2131 0 0,-15-2-1040 0 0,-24 5-1359 0 0,-1 0 1 0 0,0 0-1 0 0,1 0 0 0 0,-1 0 1 0 0,0 0-1 0 0,1 0 1 0 0,-1-1-1 0 0,0 1 0 0 0,1 0 1 0 0,-1-1-1 0 0,0 1 1 0 0,0-1-1 0 0,2-1 1 0 0,2 1-764 0 0,-4 1-380 0 0</inkml:trace>
  <inkml:trace contextRef="#ctx0" brushRef="#br0" timeOffset="1">40 79 9672 0 0,'0'0'2568'0'0,"7"7"-768"0"0,1-3 56 0 0,2-2 15 0 0,-3 1-1279 0 0,3-3-256 0 0,2 0-48 0 0,1 0-16 0 0,2 0-272 0 0,-1 0-152 0 0,-3 4 24 0 0,3-8-7479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7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76 10136 0 0,'-6'2'361'0'0,"1"0"1"0"0,0 1 0 0 0,0-1 0 0 0,0 1-1 0 0,0 0 1 0 0,0 1 0 0 0,0-1 0 0 0,1 1-1 0 0,-6 6 1 0 0,8-8-142 0 0,1-1 0 0 0,0 1-1 0 0,0-1 1 0 0,0 1 0 0 0,0-1 0 0 0,0 1 0 0 0,0 0-1 0 0,0 0 1 0 0,1 0 0 0 0,-1-1 0 0 0,0 1 0 0 0,1 0-1 0 0,0 0 1 0 0,-1 0 0 0 0,1 0 0 0 0,0 0-1 0 0,0 0 1 0 0,0 0 0 0 0,0 0 0 0 0,0-1 0 0 0,1 1-1 0 0,-1 0 1 0 0,1 0 0 0 0,-1 0 0 0 0,1 0 0 0 0,-1 0-1 0 0,1-1 1 0 0,0 1 0 0 0,0 0 0 0 0,0-1-1 0 0,0 1 1 0 0,2 1 0 0 0,3 5 26 0 0,1-1 0 0 0,0 1 1 0 0,1-2-1 0 0,0 1 0 0 0,0-1 0 0 0,0 0 0 0 0,1-1 0 0 0,0 0 0 0 0,0 0 1 0 0,10 3-1 0 0,4 1 125 0 0,0-2 0 0 0,1 0 0 0 0,24 2 0 0 0,-35-7-251 0 0,0-1 0 0 0,0 0 0 0 0,0-1 0 0 0,0-1 0 0 0,0 0 0 0 0,25-5 0 0 0,-7-2-201 0 0,47-19 1 0 0,-66 22-27 0 0,0-1 1 0 0,0 0 0 0 0,-1 0 0 0 0,14-10 0 0 0,-21 12 71 0 0,1 0 0 0 0,0 0 0 0 0,-1 0 0 0 0,0 0 0 0 0,0-1 0 0 0,0 1 1 0 0,-1-1-1 0 0,1 0 0 0 0,-1 0 0 0 0,0 0 0 0 0,3-10 0 0 0,-5 12 40 0 0,-1 0-1 0 0,1 1 1 0 0,-1-1-1 0 0,0 0 1 0 0,0 0 0 0 0,-1 0-1 0 0,1 0 1 0 0,0 0-1 0 0,-1 1 1 0 0,0-1-1 0 0,1 0 1 0 0,-1 0-1 0 0,0 1 1 0 0,-1-1 0 0 0,1 0-1 0 0,0 1 1 0 0,-1-1-1 0 0,1 1 1 0 0,-1 0-1 0 0,0 0 1 0 0,-3-4 0 0 0,1 1 50 0 0,-1 0 1 0 0,0 1 0 0 0,0-1-1 0 0,-1 1 1 0 0,1 0 0 0 0,-1 0-1 0 0,0 1 1 0 0,-10-5 0 0 0,-5 2-100 0 0,0 1 0 0 0,0 0 0 0 0,-42-2 1 0 0,41 4-112 0 0,-5 2 249 0 0,1 0 1 0 0,-43 5-1 0 0,18 2-6754 0 0,18-1-1418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7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3680 0 0,'0'0'284'0'0,"1"2"-187"0"0,2 1 1068 0 0,0 0 0 0 0,0 0 0 0 0,0-1 0 0 0,0 1 0 0 0,1-1-1 0 0,-1 0 1 0 0,1 0 0 0 0,0 0 0 0 0,7 3 0 0 0,21 6 4042 0 0,-13-6-5610 0 0,-6 0 906 0 0,1 0 0 0 0,-1 0 0 0 0,24 15 0 0 0,-34-19-414 0 0,-1 1-1 0 0,0-1 1 0 0,0 1 0 0 0,0-1 0 0 0,0 1 0 0 0,-1 0-1 0 0,1 0 1 0 0,0 0 0 0 0,-1 0 0 0 0,1 0-1 0 0,-1 0 1 0 0,0 0 0 0 0,0 0 0 0 0,1 1-1 0 0,-2-1 1 0 0,1 0 0 0 0,0 1 0 0 0,0-1-1 0 0,-1 1 1 0 0,1-1 0 0 0,-1 1 0 0 0,0-1-1 0 0,0 1 1 0 0,0-1 0 0 0,0 1 0 0 0,0-1-1 0 0,0 1 1 0 0,-2 3 0 0 0,1-1 47 0 0,-1-1-1 0 0,1 0 1 0 0,-1 0 0 0 0,0 0 0 0 0,0 0 0 0 0,-1 0-1 0 0,1 0 1 0 0,-1 0 0 0 0,0-1 0 0 0,0 1-1 0 0,0-1 1 0 0,-1 0 0 0 0,1 0 0 0 0,-8 5 0 0 0,4-4 54 0 0,0 0 1 0 0,0 0 0 0 0,-9 3-1 0 0,13-6-220 0 0,0 0 0 0 0,0 0-1 0 0,0 0 1 0 0,0-1 0 0 0,0 0-1 0 0,0 1 1 0 0,0-1 0 0 0,0 0-1 0 0,0 0 1 0 0,0 0 0 0 0,-5-2-1 0 0,6 2-209 0 0,1 0 1 0 0,0-1-1 0 0,0 1 0 0 0,0-1 0 0 0,-1 1 0 0 0,1-1 1 0 0,0 1-1 0 0,0-1 0 0 0,0 0 0 0 0,0 1 0 0 0,0-1 1 0 0,0 0-1 0 0,0 0 0 0 0,0 0 0 0 0,0 1 0 0 0,1-1 1 0 0,-1 0-1 0 0,0 0 0 0 0,0-1 0 0 0,1 1 0 0 0,-1 0 1 0 0,1 0-1 0 0,-1 0 0 0 0,1 0 0 0 0,-1 0 0 0 0,1-1 1 0 0,-1-1-1 0 0,1-7-1622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8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2304 0 0,'-28'20'651'0'0,"7"-11"9446"0"0,17-7-9430 0 0,0-1 0 0 0,1 1 1 0 0,-1 0-1 0 0,0 0 1 0 0,1 0-1 0 0,-4 3 0 0 0,1 0-8 0 0,0-1 0 0 0,0 0 0 0 0,-10 4 0 0 0,12-6-387 0 0,0 1 0 0 0,0-1 0 0 0,0 0 0 0 0,0 1 0 0 0,0 0 0 0 0,0 0 0 0 0,0 0 0 0 0,-4 6 0 0 0,-1 3 520 0 0,5-7-462 0 0,0 0 0 0 0,1 0 0 0 0,-1 0 0 0 0,1 0 0 0 0,0 1 0 0 0,-3 7 0 0 0,6-11-297 0 0,-1 0 0 0 0,1-1 0 0 0,0 1-1 0 0,0 0 1 0 0,0 0 0 0 0,0-1 0 0 0,0 1 0 0 0,0 0 0 0 0,0-1 0 0 0,1 1 0 0 0,-1 0 0 0 0,1-1 0 0 0,-1 1 0 0 0,1-1-1 0 0,0 1 1 0 0,-1-1 0 0 0,1 1 0 0 0,0-1 0 0 0,0 1 0 0 0,0-1 0 0 0,0 0 0 0 0,0 1 0 0 0,0-1 0 0 0,1 0 0 0 0,-1 0-1 0 0,0 0 1 0 0,1 0 0 0 0,1 1 0 0 0,0 1-46 0 0,1-1 0 0 0,0 0-1 0 0,0 0 1 0 0,0 0 0 0 0,0 0 0 0 0,1-1-1 0 0,-1 1 1 0 0,0-1 0 0 0,1 0 0 0 0,7 0-1 0 0,2 0-614 0 0,0-1 1 0 0,18-3-1 0 0,-12 0-871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8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15664 0 0,'0'0'1417'0'0,"6"6"-1139"0"0,-3-5-118 0 0,-1 0-1 0 0,1 0 1 0 0,-1 0-1 0 0,0 0 0 0 0,1 0 1 0 0,0 0-1 0 0,-1-1 1 0 0,1 1-1 0 0,-1-1 0 0 0,1 0 1 0 0,4 0-1 0 0,31-5 2109 0 0,-1 0-1607 0 0,-26 2-580 0 0,-3 2-3082 0 0</inkml:trace>
  <inkml:trace contextRef="#ctx0" brushRef="#br0" timeOffset="1">80 172 18023 0 0,'0'0'2408'0'0,"6"7"-1896"0"0,1-5 0 0 0,5-2 8 0 0,-6-2-328 0 0,1-1-64 0 0,3-1-8 0 0,2 1-6080 0 0,-1 3-1215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9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1376 0 0,'0'0'65'0'0,"2"0"501"0"0,14 5 6910 0 0,15 2 242 0 0,-24-5-7097 0 0,1-1 0 0 0,-1-1 1 0 0,1 1-1 0 0,12-2 0 0 0,61-9 1130 0 0,-26-1-3639 0 0,-36 7-3068 0 0,-6-2-1594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9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14888 0 0,'0'0'714'0'0,"2"0"-306"0"0,8 3-245 0 0,-1-2-1 0 0,0 1 1 0 0,1-1 0 0 0,0-1-1 0 0,-1 1 1 0 0,1-2 0 0 0,10-1-1 0 0,17 1 977 0 0,-33 0-839 0 0,0 1-1 0 0,1-1 0 0 0,-1 0 1 0 0,0 0-1 0 0,6-2 1 0 0,6-1-962 0 0,0 2-4971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09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8288 0 0,'-4'5'862'0'0,"-2"0"-813"0"0,6-4 60 0 0,-1-1-1 0 0,0 1 0 0 0,0 0 0 0 0,1 0 1 0 0,-1-1-1 0 0,0 1 0 0 0,1 0 1 0 0,-1 0-1 0 0,1 0 0 0 0,-1 0 0 0 0,1 0 1 0 0,-1-1-1 0 0,1 1 0 0 0,0 0 0 0 0,-1 2 1 0 0,-4 9 2431 0 0,0 0 895 0 0,5-11-2192 0 0,4 12 1390 0 0,82 69-254 0 0,-80-76-2296 0 0,-1 0-1 0 0,1 1 1 0 0,-1 0 0 0 0,0 0-1 0 0,-1 0 1 0 0,0 1 0 0 0,0-1-1 0 0,-1 1 1 0 0,1 0 0 0 0,-2 0-1 0 0,1 1 1 0 0,-1-1 0 0 0,0 0-1 0 0,-1 1 1 0 0,0-1 0 0 0,0 1-1 0 0,-1-1 1 0 0,0 1 0 0 0,-2 13-1 0 0,1-21-32 0 0,1 0 0 0 0,0 0 0 0 0,0 0-1 0 0,0 1 1 0 0,-1-1 0 0 0,1 0 0 0 0,-1 0 0 0 0,1 0 0 0 0,-1 0-1 0 0,1 1 1 0 0,-1-1 0 0 0,0 0 0 0 0,1 0 0 0 0,-1 0-1 0 0,0 0 1 0 0,0-1 0 0 0,0 1 0 0 0,0 0 0 0 0,0 0 0 0 0,0 0-1 0 0,0-1 1 0 0,0 1 0 0 0,0 0 0 0 0,0-1 0 0 0,0 1-1 0 0,0-1 1 0 0,-2 1 0 0 0,-2-1 80 0 0,0 1-1 0 0,0-1 1 0 0,0 0-1 0 0,1 0 1 0 0,-1-1-1 0 0,-5-1 1 0 0,6 2-122 0 0,1-1-95 0 0,-1 0 0 0 0,0-1 1 0 0,1 1-1 0 0,-1-1 0 0 0,1 0 1 0 0,0 0-1 0 0,-1 0 1 0 0,1 0-1 0 0,0 0 0 0 0,0-1 1 0 0,-4-4-1 0 0,-4-3-1488 0 0,10 9 538 0 0,-2-13-4538 0 0,6 3-1131 0 0</inkml:trace>
  <inkml:trace contextRef="#ctx0" brushRef="#br0" timeOffset="1">425 285 18167 0 0,'5'3'205'0'0,"-1"0"-1"0"0,1 0 0 0 0,-1 0 0 0 0,0 0 0 0 0,0 1 0 0 0,0-1 0 0 0,-1 1 0 0 0,6 7 0 0 0,6 6-49 0 0,-13-15-65 0 0,-1 0 0 0 0,0 0 0 0 0,0-1 0 0 0,0 1 0 0 0,0 0 0 0 0,0 0 0 0 0,0 0 0 0 0,0 0 0 0 0,-1 0 0 0 0,1 0 0 0 0,-1 0 0 0 0,0 1 0 0 0,1-1 0 0 0,-1 0 0 0 0,0 0 0 0 0,0 0 0 0 0,-1 3 0 0 0,1 0 476 0 0,-1-1 0 0 0,0 1 0 0 0,0-1 0 0 0,0 0 0 0 0,0 1 0 0 0,-5 7 0 0 0,5-10-408 0 0,0 0 1 0 0,-1-1 0 0 0,1 1-1 0 0,0-1 1 0 0,-1 0-1 0 0,0 1 1 0 0,-2 1 0 0 0,-5 4 262 0 0,6-5-401 0 0,1 0 0 0 0,-1 0 0 0 0,1 0 1 0 0,-1 0-1 0 0,0 0 0 0 0,0 0 0 0 0,0-1 0 0 0,0 0 0 0 0,0 1 0 0 0,0-1 0 0 0,0-1 0 0 0,-4 2 1 0 0,-14 2-2459 0 0,3-4 1038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0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9216 0 0,'0'0'2598'0'0,"1"0"-778"0"0,26 7 2161 0 0,-20-6-3443 0 0,-1 0 0 0 0,1 1 0 0 0,8 3 0 0 0,8 3 452 0 0,-15-5-613 0 0,0 0-1 0 0,-1 1 1 0 0,1-1 0 0 0,9 7 0 0 0,-4-1 13 0 0,-9-6-229 0 0,1-1 0 0 0,-1 1 0 0 0,0 0 0 0 0,-1 1 0 0 0,1-1-1 0 0,0 1 1 0 0,-1 0 0 0 0,3 4 0 0 0,-5-7-106 0 0,0 1-1 0 0,0 0 1 0 0,0 0-1 0 0,0-1 0 0 0,-1 1 1 0 0,1 0-1 0 0,-1 0 1 0 0,1 0-1 0 0,-1 0 1 0 0,0 0-1 0 0,0 0 1 0 0,0 0-1 0 0,0 0 0 0 0,0 0 1 0 0,0 0-1 0 0,0 0 1 0 0,-1-1-1 0 0,1 1 1 0 0,-1 0-1 0 0,1 0 1 0 0,-1 0-1 0 0,0 0 0 0 0,0-1 1 0 0,0 1-1 0 0,0 0 1 0 0,0-1-1 0 0,0 1 1 0 0,0 0-1 0 0,-2 1 1 0 0,0-1 29 0 0,0 0 1 0 0,0 0-1 0 0,1 0 1 0 0,-1 0-1 0 0,0 0 1 0 0,-6 2-1 0 0,-10 5 270 0 0,15-7-318 0 0,0 0 1 0 0,-1 0-1 0 0,1-1 1 0 0,-1 0-1 0 0,0 0 0 0 0,1 0 1 0 0,-1 0-1 0 0,0-1 1 0 0,1 0-1 0 0,-7 0 1 0 0,-1-1-271 0 0,0 0 0 0 0,1 0 0 0 0,-14-4 0 0 0,24 5 124 0 0,0-1 0 0 0,0 1 0 0 0,0-1-1 0 0,0 1 1 0 0,0-1 0 0 0,1 1 0 0 0,-1-1-1 0 0,0 0 1 0 0,0 1 0 0 0,0-1 0 0 0,0 0 0 0 0,1 0-1 0 0,-1 1 1 0 0,-1-3 0 0 0,1 2-778 0 0,1-8-3568 0 0,0-1-2742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0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2760 0 0,'0'0'10677'0'0,"-1"1"-8781"0"0,-24 21 2579 0 0,-34 32-884 0 0,56-51-3262 0 0,0 0 0 0 0,1 0 1 0 0,-1 1-1 0 0,1-1 0 0 0,-3 6 0 0 0,4-8-289 0 0,1 0 0 0 0,-1 0 1 0 0,1 0-1 0 0,-1 0 0 0 0,1 1 1 0 0,0-1-1 0 0,-1 0 0 0 0,1 0 1 0 0,0 0-1 0 0,0 0 0 0 0,0 1 1 0 0,0-1-1 0 0,0 0 0 0 0,0 0 1 0 0,0 0-1 0 0,0 1 0 0 0,0-1 1 0 0,1 0-1 0 0,-1 0 0 0 0,0 0 1 0 0,1 0-1 0 0,-1 0 0 0 0,1 0 1 0 0,0 2-1 0 0,7 8 32 0 0,-7-9-76 0 0,0 0 0 0 0,0-1 1 0 0,0 1-1 0 0,0-1 0 0 0,0 1 0 0 0,0-1 0 0 0,0 1 0 0 0,1-1 0 0 0,-1 0 1 0 0,0 0-1 0 0,1 0 0 0 0,-1 1 0 0 0,1-1 0 0 0,-1 0 0 0 0,1-1 0 0 0,0 1 1 0 0,-1 0-1 0 0,1 0 0 0 0,0-1 0 0 0,0 1 0 0 0,-1-1 0 0 0,1 0 1 0 0,0 1-1 0 0,2-1 0 0 0,49-4-997 0 0,-30 1-1777 0 0,0 0-3621 0 0,-8 2-597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51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11344 0 0,'0'0'1030'0'0,"8"2"-828"0"0,67 6 1214 0 0,-45-4-618 0 0,-12-1-51 0 0,22 5 0 0 0,-18-2 20 0 0,31 14 0 0 0,-48-17-649 0 0,1 0 0 0 0,0 0 1 0 0,-1 0-1 0 0,0 0 0 0 0,0 1 1 0 0,0 0-1 0 0,0 0 0 0 0,-1 0 1 0 0,0 1-1 0 0,6 6 0 0 0,-10-10-70 0 0,0 0 0 0 0,0 0-1 0 0,1 0 1 0 0,-1 0 0 0 0,0 0-1 0 0,0 0 1 0 0,0 0 0 0 0,0-1-1 0 0,0 1 1 0 0,0 0 0 0 0,0 0-1 0 0,-1 0 1 0 0,1 0 0 0 0,0 0-1 0 0,0 0 1 0 0,-1 0-1 0 0,1 0 1 0 0,-1-1 0 0 0,1 1-1 0 0,0 0 1 0 0,-1 0 0 0 0,0 0-1 0 0,1-1 1 0 0,-2 2 0 0 0,-16 17 850 0 0,14-16-773 0 0,-1-1 0 0 0,0 1 0 0 0,0 0 0 0 0,0-1 0 0 0,0 0 0 0 0,-1 0 0 0 0,1-1 1 0 0,0 1-1 0 0,-11 0 0 0 0,6-1-148 0 0,-1-1 1 0 0,0 0-1 0 0,1-1 1 0 0,-12-2-1 0 0,11 2-275 0 0,8 1 94 0 0,-1-1-1 0 0,1 1 1 0 0,0-1 0 0 0,-1 0 0 0 0,-3-2-1 0 0,-4 0-528 0 0,1 1-694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0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9216 0 0,'0'0'706'0'0,"3"0"-463"0"0,17-1 2850 0 0,24-4-1 0 0,-23 2-1120 0 0,25-1-1 0 0,-44 4-1649 0 0,15-2 1 0 0,-13 1-3412 0 0</inkml:trace>
  <inkml:trace contextRef="#ctx0" brushRef="#br0" timeOffset="1">50 75 16671 0 0,'8'3'643'0'0,"0"-2"-1"0"0,0 1 1 0 0,0-1-1 0 0,1-1 0 0 0,-1 0 1 0 0,0 0-1 0 0,0 0 0 0 0,9-2 1 0 0,19-3-1174 0 0,-1 0-3897 0 0,-23 4 2766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1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1 208 9872 0 0,'0'0'968'0'0,"10"0"-864"0"0,1 0-104 0 0,7 0 0 0 0,-5 0 0 0 0,2 4 200 0 0,-1-1 24 0 0,5-6 0 0 0,-6-1-3288 0 0,-2 4-648 0 0</inkml:trace>
  <inkml:trace contextRef="#ctx0" brushRef="#br0" timeOffset="1">532 0 19895 0 0,'0'0'971'0'0,"0"2"-427"0"0,3 6-140 0 0,-1-4-371 0 0,-1-1 0 0 0,0 1 0 0 0,0 0 0 0 0,0-1 1 0 0,-1 1-1 0 0,1 0 0 0 0,-1 5 0 0 0,8 60 2065 0 0,-8-43-1423 0 0,-1-4-454 0 0,1 0-1 0 0,1 0 0 0 0,1 1 1 0 0,10 42-1 0 0,-2-39-671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6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14 14368 0 0,'-3'0'169'0'0,"0"1"1"0"0,1 0-1 0 0,-1 0 1 0 0,1 0 0 0 0,0 0-1 0 0,-1 0 1 0 0,1 0-1 0 0,0 1 1 0 0,-3 2 0 0 0,4-4-171 0 0,0 1 1 0 0,0 0-1 0 0,0 0 1 0 0,0 0-1 0 0,0 0 1 0 0,0 0-1 0 0,1 0 1 0 0,-1 0-1 0 0,0 0 1 0 0,1 0-1 0 0,-1 0 1 0 0,1 1-1 0 0,-1-1 1 0 0,1 0-1 0 0,-1 0 1 0 0,1 0-1 0 0,0 1 1 0 0,0-1-1 0 0,0 0 1 0 0,0 0-1 0 0,0 3 1 0 0,17 105 239 0 0,22 178 1662 0 0,-38-280-1841 0 0,27 366 452 0 0,29 57 426 0 0,-57-427-930 0 0,136 548 1450 0 0,-99-434-1222 0 0,6-2 1 0 0,4-1-1 0 0,5-3 1 0 0,76 117-1 0 0,-100-184-180 0 0,3-1 0 0 0,1-2 0 0 0,2-1 0 0 0,42 37 0 0 0,-56-58-20 0 0,1-2 0 0 0,1 0 0 0 0,1-1 0 0 0,0-1 0 0 0,1-2 0 0 0,0 0 0 0 0,1-1 0 0 0,1-2 0 0 0,39 12 0 0 0,-42-17 28 0 0,0 0 0 0 0,0-2 0 0 0,0 0 0 0 0,1-2 0 0 0,0 0 0 0 0,-1-2 0 0 0,1 0 0 0 0,-1-2 0 0 0,37-8 0 0 0,-26 1 93 0 0,0-2-1 0 0,-1-1 1 0 0,0-1-1 0 0,-1-2 1 0 0,39-25-1 0 0,-29 11 69 0 0,-1 0-1 0 0,-1-3 1 0 0,37-40 0 0 0,-45 38-41 0 0,-3 0 1 0 0,44-67 0 0 0,37-87 219 0 0,-110 188-402 0 0,236-480 626 0 0,-155 294-351 0 0,6-15 8 0 0,-4-22-71 0 0,-28 73-88 0 0,68-202 468 0 0,-28-6-535 0 0,-49 122-2269 0 0,-31 166 167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7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17135 0 0,'0'0'786'0'0,"2"-1"-21"0"0,0 0-745 0 0,1 0 0 0 0,-1 1-1 0 0,1-1 1 0 0,0 0 0 0 0,-1 1 0 0 0,1-1-1 0 0,0 1 1 0 0,-1 0 0 0 0,1 0 0 0 0,0 0-1 0 0,-1 1 1 0 0,1-1 0 0 0,0 0 0 0 0,3 2-1 0 0,14 1-28 0 0,114 1-474 0 0,-25-1 322 0 0,666 44-49 0 0,-256 14 590 0 0,-256-26 216 0 0,1202 87 3406 0 0,-1421-120-3875 0 0,811 38 2384 0 0,-696-35-2260 0 0,396 6 480 0 0,-316-8-496 0 0,422-4 63 0 0,-584-2-291 0 0,456-22-681 0 0,-452 20-461 0 0,182-19-3140 0 0,-157 5 2229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8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8288 0 0,'0'0'638'0'0,"-3"0"-414"0"0,-2 1 192 0 0,0 1-1 0 0,0 0 0 0 0,0 0 0 0 0,1 0 1 0 0,-1 0-1 0 0,-8 6 0 0 0,11-6-212 0 0,-1-1 1 0 0,1 1-1 0 0,0 0 0 0 0,-1 0 1 0 0,1 0-1 0 0,0 0 1 0 0,0 0-1 0 0,1 1 0 0 0,-1-1 1 0 0,0 1-1 0 0,1-1 0 0 0,-1 1 1 0 0,1 0-1 0 0,-2 4 1 0 0,2 0-46 0 0,-6 20 345 0 0,2 0 1 0 0,2 0-1 0 0,-2 50 0 0 0,3 6 173 0 0,0-1-144 0 0,5-9-125 0 0,1 167 1036 0 0,3 44 169 0 0,-11-83-749 0 0,-1-56-320 0 0,5-77-369 0 0,-6 371 596 0 0,3-140-208 0 0,3-223-416 0 0,-9 133 256 0 0,1 50 68 0 0,8-95-268 0 0,5 86-196 0 0,9-98-6 0 0,3-24 0 0 0,-16-115-82 0 0,0 0-1 0 0,-1 0 1 0 0,0 1 0 0 0,-1-1-1 0 0,-3 18 1 0 0,1-10-1162 0 0,-2 32-7449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9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9 8288 0 0,'-5'0'224'0'0,"-12"1"316"0"0,7 5-416 0 0,8-2 476 0 0,4-3 918 0 0,11-3 2585 0 0,6-2-1329 0 0,9-1-1850 0 0,-22 3-674 0 0,-1 1-1 0 0,1 0 0 0 0,-1 0 1 0 0,12 0-1 0 0,3-3-1409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19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10136 0 0,'0'0'464'0'0,"-1"1"-10"0"0,1-1-435 0 0,0 1 0 0 0,0 0 0 0 0,1-1 0 0 0,-1 1 1 0 0,0-1-1 0 0,0 1 0 0 0,1-1 0 0 0,-1 1 0 0 0,0 0 0 0 0,0-1 0 0 0,1 1 0 0 0,-1-1 0 0 0,1 1 0 0 0,-1-1 0 0 0,1 1 0 0 0,-1-1 0 0 0,0 0 0 0 0,1 1 0 0 0,0-1 0 0 0,0 1 0 0 0,-1-1 68 0 0,2 1 214 0 0,-1 0 0 0 0,0 1 0 0 0,0-1 0 0 0,0 0 0 0 0,0 1 0 0 0,0-1 0 0 0,0 0 0 0 0,0 1 0 0 0,0-1 0 0 0,0 1 0 0 0,-1-1 0 0 0,1 1 0 0 0,-1 0 0 0 0,1-1 0 0 0,-1 1 0 0 0,0-1 0 0 0,1 1 0 0 0,-1 0 0 0 0,0 2 0 0 0,0-2 46 0 0,0 1 1 0 0,1-1-1 0 0,-1 0 1 0 0,1 1-1 0 0,-1-1 1 0 0,1 0-1 0 0,1 3 1 0 0,-1-3-283 0 0,-1-1-1 0 0,1 1 1 0 0,0-1 0 0 0,-1 1 0 0 0,0-1-1 0 0,1 1 1 0 0,-1-1 0 0 0,0 1 0 0 0,0 0 0 0 0,0-1-1 0 0,0 1 1 0 0,0-1 0 0 0,0 1 0 0 0,0 0 0 0 0,0-1-1 0 0,-1 1 1 0 0,1-1 0 0 0,-1 1 0 0 0,0 1 0 0 0,-17 43 304 0 0,11-25-6274 0 0,4-5-996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20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12872 0 0,'0'0'1164'0'0,"2"1"-959"0"0,9 1 491 0 0,1 1-1 0 0,-1-1 1 0 0,1-1 0 0 0,22 0-1 0 0,20-5 308 0 0,-47 4-1151 0 0,0-1 0 0 0,0 1-1 0 0,0-2 1 0 0,13-3 0 0 0,-1-3-5177 0 0,-8 2-131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20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23 6448 0 0,'0'0'585'0'0,"2"0"-288"0"0,16-2 2826 0 0,32-6 0 0 0,-43 5-2926 0 0,19-6-468 0 0,-25 8 47 0 0,-12 1-6917 0 0,4 0 6631 0 0,0 1-1 0 0,0 0 1 0 0,-1 0-1 0 0,1 0 1 0 0,0 1-1 0 0,-11 5 1 0 0,10-5 1100 0 0,7-2-485 0 0,0 0 1 0 0,1 0-1 0 0,-1 0 0 0 0,0 0 1 0 0,0 1-1 0 0,0-1 1 0 0,1 0-1 0 0,-1 0 0 0 0,0 1 1 0 0,0-1-1 0 0,1 1 0 0 0,-1-1 1 0 0,0 0-1 0 0,1 1 0 0 0,-1-1 1 0 0,0 1-1 0 0,1 0 0 0 0,-1-1 1 0 0,1 1-1 0 0,-1 0 0 0 0,0 0 1 0 0,-21 25 7828 0 0,21-23-7565 0 0,-1 1 1 0 0,1-1-1 0 0,0 0 0 0 0,1 0 0 0 0,-1 0 0 0 0,0 6 0 0 0,1-8 138 0 0,7 7-104 0 0,-3-3-320 0 0,3 0-54 0 0,-1 0-1 0 0,1-1 0 0 0,11 6 0 0 0,-11-6-30 0 0,0 1 0 0 0,1-1 0 0 0,6 7-1 0 0,6 5-10 0 0,-11-8 100 0 0,0-1 1 0 0,12 14-1 0 0,-18-17 21 0 0,-1-1 0 0 0,1 1 0 0 0,-1 0 0 0 0,0-1 0 0 0,0 1 0 0 0,0 0 0 0 0,0 1 0 0 0,-1-1 0 0 0,0 0 0 0 0,1 6-1 0 0,-1-9-18 0 0,-1 1-1 0 0,1 0 1 0 0,-1 0-1 0 0,1 0 1 0 0,-1-1-1 0 0,0 1 0 0 0,0 0 1 0 0,0 0-1 0 0,0 0 1 0 0,0 0-1 0 0,-1-1 1 0 0,1 1-1 0 0,-1 0 0 0 0,1 0 1 0 0,-1 0-1 0 0,1-1 1 0 0,-1 1-1 0 0,0 0 1 0 0,0-1-1 0 0,0 1 0 0 0,0-1 1 0 0,0 1-1 0 0,0-1 1 0 0,0 1-1 0 0,-1-1 1 0 0,1 0-1 0 0,0 1 0 0 0,-1-1 1 0 0,1 0-1 0 0,-4 1 1 0 0,0 2 138 0 0,-1-1 0 0 0,0-1 0 0 0,0 1 1 0 0,0-1-1 0 0,0 0 0 0 0,0 0 0 0 0,0-1 1 0 0,-12 2-1 0 0,-1-2-745 0 0,-33-3 0 0 0,31 0-261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23.9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28 18399 0 0,'13'0'343'0'0,"0"1"0"0"0,0 1-1 0 0,0 0 1 0 0,0 1 0 0 0,12 4-1 0 0,23 6 17 0 0,1-3 0 0 0,1-2 0 0 0,87 3 0 0 0,58-17 71 0 0,-142 2-320 0 0,119-15 144 0 0,-86 7-220 0 0,61-10-48 0 0,-60 7-1200 0 0,-39 8-190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51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0 5984 0 0,'0'0'273'0'0,"-14"6"102"0"0,-5 4 4053 0 0,-20 13-1 0 0,30-17-3690 0 0,3-1-333 0 0,0-1 0 0 0,1 1 0 0 0,-1 0 0 0 0,1 1 1 0 0,-8 11-1 0 0,-6 6 448 0 0,18-22-818 0 0,1-1 0 0 0,0 1 0 0 0,0 0 0 0 0,0 0 0 0 0,0 0 0 0 0,0 0 0 0 0,0 0 1 0 0,0-1-1 0 0,0 1 0 0 0,0 0 0 0 0,0 0 0 0 0,1 0 0 0 0,-1 0 0 0 0,0-1 0 0 0,0 1 0 0 0,1 0 0 0 0,-1 0 0 0 0,1 0 1 0 0,-1-1-1 0 0,1 1 0 0 0,-1 0 0 0 0,1-1 0 0 0,-1 1 0 0 0,2 0 0 0 0,1 5 52 0 0,-2-3-56 0 0,1-1 0 0 0,-1 1 0 0 0,1-1 0 0 0,-1 0 0 0 0,1 1 0 0 0,0-1 0 0 0,0 0 0 0 0,0 0 0 0 0,0 0-1 0 0,0-1 1 0 0,0 1 0 0 0,1 0 0 0 0,-1-1 0 0 0,1 1 0 0 0,-1-1 0 0 0,1 0 0 0 0,-1 0 0 0 0,1 0 0 0 0,0 0-1 0 0,-1 0 1 0 0,4 0 0 0 0,3 0-272 0 0,-1 0 0 0 0,1 0-1 0 0,-1-1 1 0 0,1 0 0 0 0,16-2-1 0 0,3 1-5848 0 0,-13-2 243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24.97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136 1740 8288 0 0,'0'0'633'0'0,"2"1"-338"0"0,1 3 393 0 0,-3-4-573 0 0,1 0 0 0 0,-1 1-1 0 0,1-1 1 0 0,-1 1 0 0 0,1-1 0 0 0,0 0-1 0 0,-1 1 1 0 0,2-1 0 0 0,-1 0 24 0 0,0 0 0 0 0,0 0 0 0 0,0 0 0 0 0,0 0 0 0 0,-1 0 0 0 0,1 0 0 0 0,0-1 0 0 0,0 1 0 0 0,0 0 0 0 0,0 0 0 0 0,-1-1 0 0 0,1 1 0 0 0,6-6 1430 0 0,-7-5-613 0 0,1 1-520 0 0,-2 1 0 0 0,1-1-1 0 0,-2 0 1 0 0,1 0 0 0 0,-1 1 0 0 0,0-1 0 0 0,-4-8-1 0 0,-8-22 773 0 0,1 1-1 0 0,-8-53 1 0 0,-3-11-251 0 0,-32-127 374 0 0,47 175-1050 0 0,2 0 0 0 0,0-72 0 0 0,24-119-247 0 0,23 2-20 0 0,-1-3-282 0 0,-32 202 63 0 0,4-43-2086 0 0,-11 56 969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25.7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1952 6912 0 0,'-1'0'57'0'0,"1"0"-1"0"0,-1-1 1 0 0,1 1 0 0 0,0 0 0 0 0,-1 0 0 0 0,1-1-1 0 0,-1 1 1 0 0,1 0 0 0 0,0-1 0 0 0,-1 1 0 0 0,1-1-1 0 0,0 1 1 0 0,-1 0 0 0 0,1-1 0 0 0,0 1 0 0 0,0-1-1 0 0,-1 1 1 0 0,1-1 0 0 0,0 1 0 0 0,0-1 0 0 0,0 1-1 0 0,0-1 1 0 0,0 1 0 0 0,0-1 0 0 0,0 1 0 0 0,0-1-1 0 0,0 1 1 0 0,0-1 0 0 0,0 1 0 0 0,0-1 0 0 0,0 1-1 0 0,0-1 1 0 0,0 1 0 0 0,0-1 0 0 0,0 1 0 0 0,1-1-1 0 0,-1 1 1 0 0,0-1 0 0 0,0 1 0 0 0,1-1 0 0 0,-1 1 0 0 0,0 0-1 0 0,1-1 1 0 0,0 0 0 0 0,21-22 2409 0 0,-10 11-1584 0 0,-3-1-599 0 0,0 0 1 0 0,-1 0-1 0 0,0-1 1 0 0,7-19-1 0 0,2-3 69 0 0,-3 7 298 0 0,-2 0 0 0 0,12-43 0 0 0,21-62 1118 0 0,5-19-142 0 0,19-77 611 0 0,23-29-1176 0 0,-50 151-923 0 0,58-122 287 0 0,10 5 539 0 0,-98 195-991 0 0,-1 0 0 0 0,-2-1 1 0 0,11-60-1 0 0,-19 85-5 0 0,1-8-720 0 0,-1 0-1 0 0,-1-1 1 0 0,0 1-1 0 0,-5-29 0 0 0,4 39 316 0 0,-2-9-971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0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15032 0 0,'0'0'1157'0'0,"2"1"-759"0"0,42 7 1009 0 0,-43-7-674 0 0,1-1-15 0 0,15 2 244 0 0,26 1 1 0 0,-27-2-586 0 0,0 0 0 0 0,25 5 0 0 0,-15-1-117 0 0,-11-2 30 0 0,0 1 0 0 0,24 8 1 0 0,-36-11-245 0 0,0 1 1 0 0,0-1-1 0 0,1 1 1 0 0,-1 0-1 0 0,0 0 1 0 0,0 0-1 0 0,0 0 0 0 0,-1 0 1 0 0,1 1-1 0 0,0-1 1 0 0,-1 1-1 0 0,0 0 1 0 0,0 0-1 0 0,0 0 1 0 0,0 0-1 0 0,2 5 1 0 0,-3-7-1 0 0,0 1 0 0 0,-1 0 1 0 0,0 0-1 0 0,1 0 0 0 0,-1 0 0 0 0,0 0 0 0 0,0 0 1 0 0,0 0-1 0 0,0 0 0 0 0,-1 0 0 0 0,1 0 1 0 0,0 0-1 0 0,-1 0 0 0 0,1 0 0 0 0,-1 0 0 0 0,0 0 1 0 0,0 0-1 0 0,0-1 0 0 0,-1 3 0 0 0,-3 3 205 0 0,1 0 0 0 0,-2-1 0 0 0,-6 8 0 0 0,6-8-148 0 0,-1 1 16 0 0,0-1 1 0 0,0-1 0 0 0,-1 1-1 0 0,0-1 1 0 0,0 0 0 0 0,0-1-1 0 0,-1 0 1 0 0,0 0 0 0 0,1-1-1 0 0,-12 3 1 0 0,-6 3 130 0 0,8-3-222 0 0,14-6-83 0 0,1 0-1 0 0,-1 0 1 0 0,0 0-1 0 0,0 0 0 0 0,0-1 1 0 0,1 1-1 0 0,-1-1 1 0 0,-6-2-1 0 0,5 2-933 0 0,0 0-1 0 0,0 0 1 0 0,0 0-1 0 0,-6 0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1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0 9672 0 0,'-14'5'848'0'0,"8"-3"-766"0"0,1 0-1 0 0,-1 0 1 0 0,1 1-1 0 0,-7 3 1 0 0,-26 15 3125 0 0,29-17-2433 0 0,1 0 1 0 0,-1 1-1 0 0,1 0 1 0 0,0 1 0 0 0,0 0-1 0 0,-13 12 1 0 0,8-4 342 0 0,5-6-279 0 0,0 1 0 0 0,1 0 0 0 0,-11 17 0 0 0,17-24-742 0 0,0 0-1 0 0,-1 0 1 0 0,1 1 0 0 0,0-1 0 0 0,1 0 0 0 0,-1 1 0 0 0,0-1 0 0 0,1 1 0 0 0,-1-1 0 0 0,1 1-1 0 0,0 0 1 0 0,0-1 0 0 0,0 1 0 0 0,0-1 0 0 0,0 1 0 0 0,0-1 0 0 0,1 1 0 0 0,-1-1 0 0 0,1 1-1 0 0,0-1 1 0 0,2 5 0 0 0,-2-4-79 0 0,1-1-1 0 0,0 0 1 0 0,-1 0-1 0 0,1 0 0 0 0,0 0 1 0 0,0 0-1 0 0,0-1 1 0 0,1 1-1 0 0,-1-1 1 0 0,0 1-1 0 0,5 1 1 0 0,32 12-255 0 0,-31-13 209 0 0,9 3-417 0 0,-1-2 0 0 0,2 0 0 0 0,-1-1 0 0 0,0 0 0 0 0,0-2 1 0 0,30-2-1 0 0,-22-1-988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2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0 1376 0 0,'9'1'21103'0'0,"-9"-1"-21105"0"0,5 2 640 0 0,-6-1 729 0 0,1-1-1330 0 0,-1 0 1 0 0,1 0-1 0 0,-1 0 1 0 0,1 0-1 0 0,-1 0 1 0 0,1 0-1 0 0,-1 0 1 0 0,1 1-1 0 0,0-1 1 0 0,-1 0-1 0 0,1 0 1 0 0,-1 0 0 0 0,1 1-1 0 0,0-1 1 0 0,-1 0-1 0 0,1 1 1 0 0,0-1-1 0 0,-1 0 1 0 0,1 1-1 0 0,0 0 1 0 0,-1-1 35 0 0,-7 13-85 0 0,-38 17 32 0 0,32-21 68 0 0,-20 12 1 0 0,21-14-14 0 0,-20 15 1 0 0,22-12 55 0 0,1 1 1 0 0,0 0-1 0 0,0 0 0 0 0,-11 19 0 0 0,18-26-88 0 0,1 0-1 0 0,0-1 1 0 0,0 1 0 0 0,0 0-1 0 0,0 0 1 0 0,0 0 0 0 0,1 0-1 0 0,0 0 1 0 0,0 1-1 0 0,-1 3 1 0 0,2-4 16 0 0,0-1-1 0 0,1 0 1 0 0,-1 1-1 0 0,0-1 1 0 0,1 0 0 0 0,0 1-1 0 0,0-1 1 0 0,0 0-1 0 0,0 0 1 0 0,0 0 0 0 0,1 0-1 0 0,-1 0 1 0 0,1 0 0 0 0,2 2-1 0 0,14 16 58 0 0,3 5 36 0 0,-19-22-130 0 0,1 0 1 0 0,0-1-1 0 0,0 1 0 0 0,0-1 0 0 0,1 0 0 0 0,-1 0 1 0 0,1 0-1 0 0,5 3 0 0 0,35 19-66 0 0,-12-9-55 0 0,-12-3 66 0 0,0 0 0 0 0,26 25-1 0 0,-45-37-58 0 0,1 0-1 0 0,-1 0 0 0 0,0 0 1 0 0,1 0-1 0 0,-1-1 1 0 0,0 1-1 0 0,1 0 0 0 0,-1-1 1 0 0,3 1-1 0 0,-3 0-887 0 0,-1 1-47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4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14832 0 0,'14'21'714'0'0,"-14"-20"-307"0"0,18-10 96 0 0,-11 7-317 0 0,1 1 1 0 0,0 0 0 0 0,12 0 0 0 0,8-1 691 0 0,7-3 63 0 0,-19 3-570 0 0,-1 0-1 0 0,-1-1 1 0 0,21-7 0 0 0,-5 1-161 0 0,-19 7-251 0 0,-1-2 1 0 0,18-6 0 0 0,10-6-1909 0 0,-16 9-4776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4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6912 0 0,'0'0'622'0'0,"1"0"-512"0"0,4-1 359 0 0,0 0 1 0 0,0 0 0 0 0,0 0-1 0 0,0 1 1 0 0,7 0 0 0 0,17-2 3858 0 0,-5-1-2348 0 0,-21 3-1727 0 0,1 0-1 0 0,-1 0 1 0 0,1 0-1 0 0,0-1 1 0 0,-1 0 0 0 0,5-1-1 0 0,-2 0-24 0 0,1 0 0 0 0,-1 0 0 0 0,0 1-1 0 0,1 0 1 0 0,-1 0 0 0 0,10 1 0 0 0,20-3 382 0 0,-14-5-499 0 0,-19 7-211 0 0,0 0 0 0 0,0 0 0 0 0,1-1 0 0 0,-1 2 0 0 0,0-1 0 0 0,7 0 0 0 0,-8 1-424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5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4608 0 0,'-3'3'321'0'0,"0"0"-1"0"0,-1 0 1 0 0,1 0 0 0 0,-1-1 0 0 0,1 1 0 0 0,-1-1-1 0 0,0 0 1 0 0,0 0 0 0 0,-5 1 0 0 0,5-1 745 0 0,-1 0-1 0 0,1 0 1 0 0,-1 0 0 0 0,1 1 0 0 0,0-1 0 0 0,-5 5 0 0 0,7-5-705 0 0,1-1 1 0 0,0 1-1 0 0,0-1 1 0 0,-1 1-1 0 0,1-1 0 0 0,0 1 1 0 0,0 0-1 0 0,1-1 1 0 0,-1 1-1 0 0,0 0 0 0 0,1 0 1 0 0,-1 0-1 0 0,1-1 1 0 0,-1 1-1 0 0,1 0 0 0 0,0 4 1 0 0,0-4-288 0 0,0 0-1 0 0,1 0 1 0 0,-1 0-1 0 0,1 1 1 0 0,-1-1 0 0 0,1 0-1 0 0,0 0 1 0 0,0 0 0 0 0,0 0-1 0 0,0 0 1 0 0,0 0-1 0 0,0-1 1 0 0,1 1 0 0 0,-1 0-1 0 0,1-1 1 0 0,-1 1 0 0 0,1-1-1 0 0,0 1 1 0 0,-1-1-1 0 0,1 0 1 0 0,3 2 0 0 0,15 7 85 0 0,1 0 0 0 0,40 10 1 0 0,-40-13-241 0 0,0 0 1 0 0,-1 1 0 0 0,23 13 0 0 0,-39-19 145 0 0,0 1-1 0 0,0 0 1 0 0,-1-1 0 0 0,1 1-1 0 0,-1 0 1 0 0,5 7 0 0 0,-7-9-37 0 0,0 0 0 0 0,0 0 0 0 0,0 0 1 0 0,-1 1-1 0 0,1-1 0 0 0,0 0 1 0 0,-1 1-1 0 0,1-1 0 0 0,-1 0 1 0 0,1 1-1 0 0,-1-1 0 0 0,0 1 1 0 0,1-1-1 0 0,-1 1 0 0 0,0-1 1 0 0,0 1-1 0 0,0-1 0 0 0,0 1 1 0 0,-1-1-1 0 0,1 1 0 0 0,0-1 1 0 0,0 0-1 0 0,-1 1 0 0 0,1-1 1 0 0,-1 1-1 0 0,-1 2 0 0 0,-2 1 116 0 0,1 0 0 0 0,-2 1 1 0 0,1-1-1 0 0,-1 0 0 0 0,0-1 0 0 0,0 1 0 0 0,0-1 0 0 0,0 0 0 0 0,-1-1 0 0 0,1 1 0 0 0,-1-1 0 0 0,0 0 0 0 0,0 0 0 0 0,-9 2 1 0 0,-2 0 21 0 0,0 0 1 0 0,0-2 0 0 0,0 0 0 0 0,-29 1 0 0 0,-3-2-7848 0 0,31-2-801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5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13592 0 0,'0'0'621'0'0,"15"1"230"0"0,3 4-640 0 0,44 10 1932 0 0,-41-10-1698 0 0,0 1 0 0 0,-1 0 0 0 0,0 2 0 0 0,0 0 0 0 0,36 21-1 0 0,-55-28-417 0 0,0-1 0 0 0,0 1-1 0 0,1 0 1 0 0,-1-1 0 0 0,-1 1-1 0 0,1 0 1 0 0,0-1 0 0 0,0 1-1 0 0,0 0 1 0 0,0 0 0 0 0,0 0-1 0 0,-1 0 1 0 0,1 0 0 0 0,0 0-1 0 0,-1 0 1 0 0,1 0 0 0 0,-1 0-1 0 0,1 0 1 0 0,-1 0 0 0 0,0 0-1 0 0,1 1 1 0 0,-1-1 0 0 0,0 0-1 0 0,0 0 1 0 0,0 0 0 0 0,0 0-1 0 0,0 1 1 0 0,0-1 0 0 0,0 0-1 0 0,0 0 1 0 0,0 0 0 0 0,0 0-1 0 0,-1 1 1 0 0,1-1 0 0 0,-1 0-1 0 0,1 0 1 0 0,-1 0 0 0 0,1 0-1 0 0,-1 0 1 0 0,1 0 0 0 0,-1 0-1 0 0,0 0 1 0 0,0 0 0 0 0,1 0-1 0 0,-1 0 1 0 0,0-1 0 0 0,-1 2-1 0 0,-32 23 662 0 0,30-22-629 0 0,0 0 0 0 0,-1 0 0 0 0,1 0-1 0 0,-1-1 1 0 0,1 0 0 0 0,-1 0 0 0 0,0 0-1 0 0,-6 1 1 0 0,-43 8 385 0 0,51-10-441 0 0,-1-1-138 0 0,-1 0-1 0 0,1-1 1 0 0,0 1-1 0 0,0-1 1 0 0,0 0-1 0 0,0 0 0 0 0,0 0 1 0 0,0 0-1 0 0,-7-4 1 0 0,8 4-59 0 0,2 0-20 0 0,1 1-1 0 0,0-1 1 0 0,0 1 0 0 0,0-1-1 0 0,0 0 1 0 0,0 1 0 0 0,0-1-1 0 0,0 1 1 0 0,0-1 0 0 0,0 0-1 0 0,0 1 1 0 0,0-1 0 0 0,0 1-1 0 0,0-1 1 0 0,0 1 0 0 0,0-1-1 0 0,1 1 1 0 0,-1-1 0 0 0,0 0-1 0 0,0 1 1 0 0,1-1 0 0 0,-1 1-1 0 0,1-1 1 0 0,6-8-1220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5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 7832 0 0,'0'0'602'0'0,"-1"0"-395"0"0,-37 15 4600 0 0,-48 27 0 0 0,86-42-4802 0 0,-5 3 401 0 0,-1 0 0 0 0,1 0-1 0 0,1 0 1 0 0,-1 0 0 0 0,0 1 0 0 0,1-1 0 0 0,-1 1-1 0 0,1 0 1 0 0,-7 10 0 0 0,2-2 375 0 0,7-10-569 0 0,0 1 1 0 0,0 0-1 0 0,0 0 1 0 0,0 0-1 0 0,-2 6 1 0 0,3-8-176 0 0,1 0 0 0 0,0 0 1 0 0,0 0-1 0 0,0 1 1 0 0,0-1-1 0 0,0 0 0 0 0,0 0 1 0 0,0 0-1 0 0,0 0 1 0 0,0 1-1 0 0,0-1 0 0 0,1 0 1 0 0,-1 0-1 0 0,0 0 1 0 0,1 0-1 0 0,-1 0 0 0 0,1 0 1 0 0,-1 0-1 0 0,1 0 1 0 0,0 0-1 0 0,1 2 1 0 0,1 0-27 0 0,0 0 0 0 0,0 0 0 0 0,1 0 0 0 0,-1 0 0 0 0,1-1 0 0 0,0 0 0 0 0,0 1 0 0 0,0-1 0 0 0,0 0 0 0 0,0-1 0 0 0,7 3 0 0 0,6 0-253 0 0,26 4 0 0 0,-40-8 215 0 0,40 4-1861 0 0,-22-4 773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51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15344 0 0,'0'0'704'0'0,"2"0"-15"0"0,77-3 597 0 0,-58 0-818 0 0,-17 2-428 0 0,0 1 0 0 0,0-1 0 0 0,0 1 0 0 0,0 0 0 0 0,0 0 0 0 0,-1 1-1 0 0,1-1 1 0 0,0 1 0 0 0,6 1 0 0 0,1 2-91 0 0</inkml:trace>
  <inkml:trace contextRef="#ctx0" brushRef="#br0" timeOffset="1">13 115 8752 0 0,'0'0'2512'0'0,"8"7"-648"0"0,3-3 56 0 0,-5 1 647 0 0,5-1-2199 0 0,1-1-48 0 0,-2-3-16 0 0,5 4-304 0 0,-2-4 0 0 0,-2 0 0 0 0,3 0 0 0 0,-3-4-1192 0 0,1 4-247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6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11344 0 0,'0'0'1338'0'0,"2"1"-663"0"0,9 6 962 0 0,10 6 1288 0 0,2-2-465 0 0,14 1-1218 0 0,47 14-808 0 0,-53-19-159 0 0,46 19 0 0 0,-65-21-146 0 0,0 0-1 0 0,0 1 0 0 0,-1 1 0 0 0,1 0 1 0 0,-2 0-1 0 0,16 14 0 0 0,-18-13-30 0 0,-5-6-58 0 0,0 1 0 0 0,0-1-1 0 0,0 1 1 0 0,-1 0 0 0 0,0 0 0 0 0,1 0 0 0 0,-1 0 0 0 0,0 0-1 0 0,2 6 1 0 0,-3-6 9 0 0,0 0-1 0 0,0 0 1 0 0,0 0 0 0 0,-1 0-1 0 0,1 0 1 0 0,-1 0 0 0 0,0 0-1 0 0,0 0 1 0 0,0 0-1 0 0,0 0 1 0 0,-1 0 0 0 0,1 0-1 0 0,-1 0 1 0 0,0 0-1 0 0,0 0 1 0 0,0 0 0 0 0,0-1-1 0 0,0 1 1 0 0,0 0-1 0 0,-1 0 1 0 0,0-1 0 0 0,1 1-1 0 0,-1-1 1 0 0,0 0-1 0 0,0 1 1 0 0,-3 2 0 0 0,-6 5 219 0 0,-1-1 1 0 0,0 1 0 0 0,0-2 0 0 0,-14 8 0 0 0,20-12-203 0 0,-173 100 1163 0 0,172-99-1228 0 0,4-3-6 0 0,0 0-1 0 0,-1-1 1 0 0,1 1 0 0 0,-1-1-1 0 0,-5 2 1 0 0,-5 2-79 0 0,10-4-590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7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66 5984 0 0,'22'1'1848'0'0,"9"1"5052"0"0,-26-1-6065 0 0,0-1 0 0 0,1 0 0 0 0,-1 0 0 0 0,9-2 0 0 0,42-12 1159 0 0,-22 4-1200 0 0,33-10 203 0 0,-11 3-3760 0 0,-52 16 1432 0 0,5-5-12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37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10136 0 0,'0'0'918'0'0,"0"7"-740"0"0,-5 22 2091 0 0,2 41 8518 0 0,3-55-10025 0 0,2 9-351 0 0,1 0 1 0 0,0 0-1 0 0,10 33 0 0 0,2 10-3336 0 0,-11-50-5661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0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14712 0 0,'0'0'1480'0'0,"9"1"-1254"0"0,44 8 2287 0 0,-32-6-1757 0 0,0 0 0 0 0,36 13 0 0 0,-34-9-431 0 0,-13-4-242 0 0,1 0 1 0 0,17 10-1 0 0,-25-12-44 0 0,-1 0-1 0 0,0 1 0 0 0,0-1 1 0 0,0 1-1 0 0,0-1 1 0 0,0 1-1 0 0,0 0 1 0 0,0 0-1 0 0,-1 0 0 0 0,1 0 1 0 0,0 0-1 0 0,-1 0 1 0 0,0 0-1 0 0,0 0 1 0 0,1 1-1 0 0,-1-1 1 0 0,0 3-1 0 0,0-3 28 0 0,-1 0-1 0 0,0-1 1 0 0,0 1-1 0 0,-1-1 1 0 0,1 1-1 0 0,0-1 1 0 0,0 1 0 0 0,-1-1-1 0 0,1 0 1 0 0,-1 1-1 0 0,1-1 1 0 0,-1 1 0 0 0,0-1-1 0 0,1 0 1 0 0,-1 1-1 0 0,0-1 1 0 0,0 0-1 0 0,0 0 1 0 0,0 0 0 0 0,0 0-1 0 0,0 0 1 0 0,0 0-1 0 0,-3 2 1 0 0,-2 1 143 0 0,0 0 1 0 0,0 0-1 0 0,-10 5 1 0 0,6-4-72 0 0,-1 0 1 0 0,-1-1-1 0 0,1 0 1 0 0,0-1-1 0 0,-1 0 1 0 0,-23 2-1 0 0,6-2-95 0 0,23-2-150 0 0,-1 0 0 0 0,0 0 0 0 0,0-1-1 0 0,0 0 1 0 0,0 0 0 0 0,0-1 0 0 0,1 0 0 0 0,-14-3 0 0 0,19 4 16 0 0,1 0 0 0 0,-1-1 0 0 0,1 1 1 0 0,-1 0-1 0 0,1 0 0 0 0,-1 0 0 0 0,1-1 0 0 0,-1 1 1 0 0,1 0-1 0 0,0 0 0 0 0,-1-1 0 0 0,1 1 0 0 0,-1 0 0 0 0,1-1 1 0 0,0 1-1 0 0,-1 0 0 0 0,1-1 0 0 0,0 1 0 0 0,-1-1 0 0 0,1 1 1 0 0,0 0-1 0 0,0-1 0 0 0,0 1 0 0 0,-1-2 0 0 0,6-9-3193 0 0,-1 2 1104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0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13104 0 0,'0'0'1185'0'0,"-5"6"-954"0"0,-25 26 1651 0 0,-3 2 2035 0 0,30-30-3684 0 0,1-1-1 0 0,0 0 1 0 0,-1 1-1 0 0,2-1 1 0 0,-1 1-1 0 0,0-1 1 0 0,1 1 0 0 0,0 0-1 0 0,-2 6 1 0 0,3-9-181 0 0,0 1 0 0 0,-1-1 0 0 0,1 1 0 0 0,0-1 1 0 0,0 0-1 0 0,0 1 0 0 0,0-1 0 0 0,1 1 1 0 0,-1-1-1 0 0,0 1 0 0 0,1-1 0 0 0,-1 0 0 0 0,1 1 1 0 0,-1-1-1 0 0,1 0 0 0 0,-1 1 0 0 0,1-1 1 0 0,0 0-1 0 0,0 0 0 0 0,1 2 0 0 0,0-1-30 0 0,0 0-1 0 0,1-1 0 0 0,-1 1 1 0 0,0-1-1 0 0,0 0 1 0 0,1 0-1 0 0,-1 0 1 0 0,0 0-1 0 0,1 0 0 0 0,4 1 1 0 0,3-1-32 0 0,1 1 0 0 0,-1-2 0 0 0,1 1 0 0 0,15-3 0 0 0,-19 1-181 0 0,0 0-1 0 0,0-1 1 0 0,12-4-1 0 0,18-9-3950 0 0,-21 5-2933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1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15840 0 0,'0'0'362'0'0,"2"0"47"0"0,35 11 659 0 0,-20-5-313 0 0,0-1 0 0 0,21 2 1 0 0,-16-1 88 0 0,-20-5-788 0 0,1 0 0 0 0,0 0 1 0 0,0 0-1 0 0,0 0 1 0 0,-1-1-1 0 0,6 1 0 0 0,-7 0-30 0 0,0 0-1 0 0,-1 0 1 0 0,1 0-1 0 0,0 0 0 0 0,-1 0 1 0 0,1 1-1 0 0,-1-1 1 0 0,1 0-1 0 0,-1 0 0 0 0,1 1 1 0 0,-1-1-1 0 0,0 0 1 0 0,0 1-1 0 0,0-1 1 0 0,0 0-1 0 0,0 2 0 0 0,-2 1 80 0 0,0-1-1 0 0,0 1 0 0 0,0-1 1 0 0,-1 0-1 0 0,1 0 1 0 0,-1 0-1 0 0,-5 5 0 0 0,0 0 191 0 0,-5 6 88 0 0,6-8-176 0 0,1 1 0 0 0,-1-1 0 0 0,1 2-1 0 0,1-1 1 0 0,0 1 0 0 0,-7 12-1 0 0,-4 10 686 0 0,16-29-865 0 0,0 0 0 0 0,0 0 0 0 0,0 0-1 0 0,1 0 1 0 0,-1 0 0 0 0,0 0 0 0 0,0 0-1 0 0,1 0 1 0 0,-1 0 0 0 0,1 0 0 0 0,-1 0 0 0 0,1 0-1 0 0,0 0 1 0 0,-1 0 0 0 0,1 0 0 0 0,0 0-1 0 0,-1 0 1 0 0,1-1 0 0 0,0 1 0 0 0,0 0 0 0 0,0 0-1 0 0,0-1 1 0 0,1 2 0 0 0,2-1-11 0 0,0 0 1 0 0,1 0-1 0 0,-1-1 0 0 0,0 1 0 0 0,0-1 1 0 0,1 0-1 0 0,-1 0 0 0 0,7-1 1 0 0,37-10-392 0 0,-28 6-881 0 0,-5 2-427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1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8752 0 0,'1'0'673'0'0,"6"4"6031"0"0,7-4-4115 0 0,-4-1-1840 0 0,-1 0 0 0 0,13-3 0 0 0,-12 3-466 0 0,0-1 1 0 0,14 0-1 0 0,14 0-11 0 0,52-8 0 0 0,-79 7-1456 0 0,0-1-3958 0 0,-1-2-1755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1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12896 0 0,'0'0'997'0'0,"2"0"-656"0"0,19-5 1903 0 0,1 1-1 0 0,43-3 1 0 0,-46 7-2110 0 0,23 0 52 0 0,-40 0-176 0 0,1 1-1 0 0,-1-1 0 0 0,1 1 1 0 0,-1-1-1 0 0,1 1 1 0 0,-1 0-1 0 0,0 0 0 0 0,1 0 1 0 0,-1 0-1 0 0,0 1 1 0 0,0-1-1 0 0,0 0 0 0 0,3 3 1 0 0,-5-2 23 0 0,1 0 0 0 0,0 0 0 0 0,-1 0 0 0 0,1 0 0 0 0,-1 0 1 0 0,0 0-1 0 0,1 3 0 0 0,-1-3-40 0 0,0-1-12 0 0,0 1 0 0 0,0-1 0 0 0,0 1 0 0 0,0-1-1 0 0,0 1 1 0 0,0-1 0 0 0,-1 1 0 0 0,1-1 0 0 0,0 1-1 0 0,-1-1 1 0 0,1 1 0 0 0,-1-1 0 0 0,0 1 0 0 0,0-1-1 0 0,1 0 1 0 0,-1 1 0 0 0,0-1 0 0 0,0 0 0 0 0,-1 2-1 0 0,-4 2-77 0 0,1 0-1 0 0,-1-1 1 0 0,-6 5 0 0 0,8-6 76 0 0,0 0 1 0 0,0 0 0 0 0,0 0-1 0 0,1 0 1 0 0,-1 0 0 0 0,-5 7-1 0 0,7-6 153 0 0,0-1 0 0 0,-1 0-1 0 0,0 0 1 0 0,0 0-1 0 0,0 0 1 0 0,-4 3-1 0 0,3-3 92 0 0,2-2 96 0 0,2 0-313 0 0,0-1 0 0 0,0 1 0 0 0,0-1 0 0 0,1 1 0 0 0,-1-1 0 0 0,0 1 0 0 0,0-1 0 0 0,0 0 0 0 0,0 1 0 0 0,0-1 0 0 0,0 1 0 0 0,1-1 0 0 0,-1 1 0 0 0,0-1 0 0 0,0 0 0 0 0,1 1 0 0 0,-1-1 0 0 0,0 0 0 0 0,1 1 0 0 0,-1-1 0 0 0,1 1 0 0 0,18 9-17 0 0,-1-3 11 0 0,-4-1 0 0 0,28 15 0 0 0,-29-13 0 0 0,-9-6 0 0 0,0 0 0 0 0,-1 0 0 0 0,1 0 0 0 0,-1 0 0 0 0,1 1 0 0 0,4 4 0 0 0,7 6 0 0 0,-13-12 0 0 0,0 1 0 0 0,0-1 0 0 0,-1 1 0 0 0,1-1 0 0 0,0 1 0 0 0,-1 0 0 0 0,1-1 0 0 0,-1 1 0 0 0,1 0 0 0 0,-1 0 0 0 0,0 0 0 0 0,0 0 0 0 0,1 0 0 0 0,-1 3 0 0 0,4 7 3 0 0,-5-11-2 0 0,1 0 0 0 0,0 0 1 0 0,-1 0-1 0 0,1 0 0 0 0,-1 0 0 0 0,1 1 1 0 0,-1-1-1 0 0,0 0 0 0 0,0 0 0 0 0,1 0 1 0 0,-1 0-1 0 0,0 1 0 0 0,0-1 0 0 0,0 0 1 0 0,0 0-1 0 0,0 0 0 0 0,0 1 0 0 0,-1-1 1 0 0,1 0-1 0 0,0 0 0 0 0,-1 0 0 0 0,1 0 1 0 0,0 1-1 0 0,-1-1 0 0 0,0 0 0 0 0,1 0 1 0 0,-1 0-1 0 0,0 0 0 0 0,-1 1 0 0 0,-8 5 159 0 0,8-6-91 0 0,0-1 0 0 0,1 1 0 0 0,0 0 1 0 0,-1 0-1 0 0,1 0 0 0 0,-1 0 1 0 0,1 0-1 0 0,0 0 0 0 0,0 0 0 0 0,-2 3 1 0 0,1-2 31 0 0,-1 0 0 0 0,1 0 0 0 0,0 0 0 0 0,-1-1 0 0 0,1 1 0 0 0,-1 0 0 0 0,1-1 1 0 0,-1 0-1 0 0,0 1 0 0 0,0-1 0 0 0,1 0 0 0 0,-1 0 0 0 0,0-1 0 0 0,0 1 0 0 0,0-1 0 0 0,0 1 1 0 0,-4-1-1 0 0,-10 1 390 0 0,-28-2-1 0 0,36 0-461 0 0,5 1 2 0 0,0-1-1 0 0,0 0 0 0 0,0 1 0 0 0,1-1 1 0 0,-1-1-1 0 0,-6-2 0 0 0,-9-2-139 0 0,17 5-409 0 0,-1-1 1 0 0,1 1-1 0 0,-1 0 1 0 0,1-1-1 0 0,0 0 1 0 0,0 1-1 0 0,-1-1 0 0 0,1 0 1 0 0,1 0-1 0 0,-5-5 1 0 0,3 1-7132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2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7368 0 0,'3'7'71'0'0,"-2"-5"-17"0"0,-1 0 0 0 0,1-1 1 0 0,0 1-1 0 0,0 0 0 0 0,0-1 1 0 0,0 1-1 0 0,3 2 0 0 0,-1-1 52 0 0,0-1 0 0 0,0 0 0 0 0,1 0-1 0 0,-1 0 1 0 0,7 3 0 0 0,9 2 4895 0 0,25 6 0 0 0,-26-9-4025 0 0,-1 2 0 0 0,24 10 0 0 0,-29-11-789 0 0,-10-4-160 0 0,0-1 1 0 0,0 1-1 0 0,0 0 1 0 0,-1 0-1 0 0,1 0 1 0 0,0 0-1 0 0,0 0 1 0 0,-1 0-1 0 0,1 0 1 0 0,0 1-1 0 0,-1-1 1 0 0,1 0 0 0 0,-1 1-1 0 0,0 0 1 0 0,0-1-1 0 0,1 1 1 0 0,-1 0-1 0 0,0-1 1 0 0,1 3-1 0 0,0 3 68 0 0,-2-6-28 0 0,1 1 1 0 0,0-1 0 0 0,-1 1 0 0 0,1 0 0 0 0,-1-1 0 0 0,0 1 0 0 0,0 0 0 0 0,1-1 0 0 0,-1 4 0 0 0,-1-3-8 0 0,0-1 0 0 0,1 1 0 0 0,-1-1 0 0 0,0 1 0 0 0,0-1 0 0 0,0 0 0 0 0,0 1 0 0 0,0-1 0 0 0,0 0 0 0 0,0 0 0 0 0,0 1 0 0 0,-2 0 0 0 0,-1 1 33 0 0,0 0-1 0 0,1-1 1 0 0,-1 1 0 0 0,0-1 0 0 0,0 0 0 0 0,-1 0 0 0 0,1 0 0 0 0,-9 2 0 0 0,0-1 59 0 0,-25 2 1 0 0,29-5-390 0 0,-1-1-1 0 0,1 0 1 0 0,0 0 0 0 0,-13-4-1 0 0,21 4 37 0 0,0 0 0 0 0,0 1 0 0 0,0-1 0 0 0,1 0 0 0 0,-1 0 0 0 0,0 1 0 0 0,0-1 0 0 0,0 0 0 0 0,1 0-1 0 0,-1 0 1 0 0,0 0 0 0 0,1 0 0 0 0,-1 0 0 0 0,1 0 0 0 0,-1 0 0 0 0,1 0 0 0 0,0 0 0 0 0,-1-1 0 0 0,1 1 0 0 0,0 0-1 0 0,0-2 1 0 0,0-4-2259 0 0,4-2-3843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2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3224 0 0,'0'0'11078'0'0,"-8"4"-8383"0"0,5-2-2298 0 0,-1 1 0 0 0,1-1 1 0 0,0 1-1 0 0,0 0 0 0 0,0 1 0 0 0,0-1 1 0 0,1 0-1 0 0,-1 1 0 0 0,1-1 0 0 0,0 1 1 0 0,-3 6-1 0 0,0 3 385 0 0,1-1 1 0 0,-4 19-1 0 0,2-17-249 0 0,5-13-520 0 0,0 0 1 0 0,1 0 0 0 0,-1 0 0 0 0,0 0-1 0 0,1 0 1 0 0,-1 0 0 0 0,1 0-1 0 0,-1 0 1 0 0,1 1 0 0 0,0-1 0 0 0,-1 0-1 0 0,1 0 1 0 0,0 0 0 0 0,0 0-1 0 0,0 1 1 0 0,0-1 0 0 0,0 0-1 0 0,0 0 1 0 0,0 0 0 0 0,0 0 0 0 0,1 1-1 0 0,-1-1 1 0 0,0 0 0 0 0,1 0-1 0 0,-1 0 1 0 0,1 1 0 0 0,2 1-11 0 0,-1-1 1 0 0,1 1-1 0 0,0-1 1 0 0,0 0-1 0 0,-1 0 0 0 0,2 0 1 0 0,-1-1-1 0 0,0 1 1 0 0,0-1-1 0 0,0 1 1 0 0,1-1-1 0 0,-1 0 0 0 0,1-1 1 0 0,5 2-1 0 0,6 0-140 0 0,31-1-1 0 0,-40-1 98 0 0,13 0-1716 0 0,0-4-6486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52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16 10680 0 0,'-5'2'2363'0'0,"7"0"-961"0"0,15 1-242 0 0,0 0-253 0 0,-10-2-679 0 0,0 0 0 0 0,1 0 1 0 0,-1-1-1 0 0,0 0 1 0 0,1 0-1 0 0,-1-1 0 0 0,14-3 1 0 0,-9 2-238 0 0,21-8-21 0 0,-21 5-51 0 0,3-2-27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3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10136 0 0,'0'1'777'0'0,"-4"19"-453"0"0,4-19-66 0 0,-1 1 1 0 0,0 0-1 0 0,1 0 1 0 0,-1 0-1 0 0,1 0 1 0 0,0 0-1 0 0,0 0 1 0 0,-1 0-1 0 0,1 0 1 0 0,0 0-1 0 0,1 0 1 0 0,-1 0-1 0 0,0 0 1 0 0,1 3-1 0 0,3 4 1022 0 0,-1 0 0 0 0,0 1-1 0 0,2 10 1 0 0,7 21-791 0 0,-11-38-430 0 0,-1-1-1 0 0,1 0 1 0 0,-1 1 0 0 0,1-1 0 0 0,-1 1-1 0 0,0-1 1 0 0,0 1 0 0 0,0-1-1 0 0,0 1 1 0 0,-1 2 0 0 0,0-3-41 0 0,1 0 1 0 0,0 1 0 0 0,0-1-1 0 0,0 0 1 0 0,0 1 0 0 0,0-1-1 0 0,0 0 1 0 0,0 0-1 0 0,1 1 1 0 0,-1-1 0 0 0,3 4-1 0 0,-2-1-260 0 0,3 3 552 0 0,0-8-4451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3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20 17711 0 0,'-5'8'811'0'0,"3"-7"-19"0"0,2 0-507 0 0,0-1-284 0 0,0 1-1 0 0,-1-1 0 0 0,1 0 0 0 0,0 0 0 0 0,0 0 0 0 0,0 0 0 0 0,0 0 0 0 0,0 0 1 0 0,0 0-1 0 0,0 1 0 0 0,0-1 0 0 0,0 0 0 0 0,0 0 0 0 0,0 0 0 0 0,0 0 1 0 0,0 0-1 0 0,0 1 0 0 0,0-1 0 0 0,0 0 0 0 0,0 0 0 0 0,0 0 0 0 0,0 0 1 0 0,0 0-1 0 0,0 1 0 0 0,0-1 0 0 0,0 0 0 0 0,0 0 0 0 0,0 0 0 0 0,0 0 1 0 0,0 0-1 0 0,0 0 0 0 0,0 0 0 0 0,1 1 0 0 0,-1-1 0 0 0,0 0 0 0 0,0 0 0 0 0,0 0 1 0 0,0 0-1 0 0,5 2-56 0 0,-1 0 0 0 0,1-1 1 0 0,0 1-1 0 0,0-1 0 0 0,0-1 1 0 0,-1 1-1 0 0,1 0 0 0 0,0-1 1 0 0,7-1-1 0 0,4 1 526 0 0,29-5 1 0 0,-3-1-82 0 0,-26 4-1826 0 0,0 0-1 0 0,0-2 1 0 0,29-8 0 0 0,-24-1-4136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3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17071 0 0,'7'-3'828'0'0,"-2"0"-720"0"0,0 1 0 0 0,0 1-1 0 0,0-1 1 0 0,0 1-1 0 0,0 0 1 0 0,0 0-1 0 0,0 0 1 0 0,1 1-1 0 0,-1 0 1 0 0,6 0-1 0 0,20-1 1140 0 0,-13-1-902 0 0,-10 1-78 0 0,1 0 0 0 0,0 0 1 0 0,12 2-1 0 0,-18-1-235 0 0,1 1 0 0 0,-1-1 0 0 0,0 1 0 0 0,0 0 0 0 0,0 0 1 0 0,0 0-1 0 0,0 1 0 0 0,0-1 0 0 0,0 1 0 0 0,0 0 0 0 0,0-1 0 0 0,-1 1 1 0 0,4 3-1 0 0,-1 0-32 0 0,-2-3 33 0 0,-1 0 0 0 0,0 0 0 0 0,0 0 0 0 0,0 1-1 0 0,0-1 1 0 0,0 1 0 0 0,1 2 0 0 0,-2-4-15 0 0,-1 1 0 0 0,0-1 0 0 0,1 0 0 0 0,-1 1 0 0 0,0-1 1 0 0,0 1-1 0 0,0-1 0 0 0,0 0 0 0 0,0 1 0 0 0,0-1 0 0 0,0 1 1 0 0,-1-1-1 0 0,1 0 0 0 0,0 1 0 0 0,-1-1 0 0 0,1 1 0 0 0,-1-1 0 0 0,0 2 1 0 0,-4 5 188 0 0,1 0 0 0 0,-11 12 0 0 0,-7 13 345 0 0,21-30-525 0 0,-2 4-10 0 0,0-1 1 0 0,-1 0-1 0 0,0 0 0 0 0,-6 8 0 0 0,6-8 4 0 0,0 0-1 0 0,0 0 0 0 0,0 0 1 0 0,-2 9-1 0 0,-3 4 33 0 0,-35 47 11 0 0,23-35-51 0 0,21-31-14 0 0,0 0 0 0 0,-1 1 0 0 0,1-1 0 0 0,0 1-1 0 0,-1-1 1 0 0,1 1 0 0 0,0-1 0 0 0,-1 0 0 0 0,1 1 0 0 0,0-1-1 0 0,0 1 1 0 0,0-1 0 0 0,0 1 0 0 0,-1-1 0 0 0,1 1 0 0 0,0-1-1 0 0,0 1 1 0 0,0 0 0 0 0,0-1 0 0 0,0 1 0 0 0,0-1-1 0 0,0 1 1 0 0,0-1 0 0 0,1 1 0 0 0,-1-1 0 0 0,0 1 0 0 0,0-1-1 0 0,0 1 1 0 0,1-1 0 0 0,-1 1 0 0 0,0-1 0 0 0,0 1 0 0 0,1-1-1 0 0,-1 0 1 0 0,0 1 0 0 0,1-1 0 0 0,-1 1 0 0 0,0-1 0 0 0,1 0-1 0 0,-1 1 1 0 0,1-1 0 0 0,-1 0 0 0 0,1 0 0 0 0,-1 1 0 0 0,1-1-1 0 0,-1 0 1 0 0,1 0 0 0 0,-1 0 0 0 0,1 0 0 0 0,-1 1-1 0 0,1-1 1 0 0,-1 0 0 0 0,1 0 0 0 0,0 0 0 0 0,5 1-25 0 0,0-1 1 0 0,0 1-1 0 0,11-1 0 0 0,-11 0 11 0 0,1-1 12 0 0,0 1 0 0 0,0 1 1 0 0,0-1-1 0 0,0 1 0 0 0,0 1 1 0 0,-1-1-1 0 0,1 1 0 0 0,0 0 1 0 0,-1 1-1 0 0,12 6 0 0 0,-14-8 13 0 0,-1 1 0 0 0,1-1 0 0 0,-1 1 0 0 0,1-1-1 0 0,0 0 1 0 0,-1 0 0 0 0,7 0 0 0 0,15 4-1702 0 0,-15-2-6330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4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6448 0 0,'4'19'498'0'0,"0"-10"-327"0"0,-2-8 52 0 0,0 0 0 0 0,0 0 1 0 0,-1-1-1 0 0,1 1 0 0 0,0-1 0 0 0,0 1 0 0 0,0-1 0 0 0,0 0 0 0 0,0 1 0 0 0,0-1 1 0 0,3 0-1 0 0,11 1 3183 0 0,-4 1-2759 0 0,0-1 1 0 0,0 0-1 0 0,0-1 1 0 0,1 0-1 0 0,-1-1 0 0 0,20-4 1 0 0,1 0 114 0 0,-22 3-2038 0 0</inkml:trace>
  <inkml:trace contextRef="#ctx0" brushRef="#br0" timeOffset="1">61 135 17191 0 0,'0'0'1784'0'0,"17"0"-1688"0"0,-5-4-96 0 0,-5 4 0 0 0,-1-3 0 0 0,-2-1 64 0 0,7-2-64 0 0,7 3 88 0 0,-3 3-88 0 0,-2-2-880 0 0,1-2-232 0 0,15-3-39 0 0,-12 4-17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4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64 14336 0 0,'-1'2'-2'0'0,"-5"10"523"0"0,-1-1-1 0 0,-12 16 1 0 0,-8 14 12 0 0,26-39-384 0 0,-1 1 0 0 0,1 0 0 0 0,0 0 0 0 0,0 0 0 0 0,0 0 0 0 0,0 0-1 0 0,0 0 1 0 0,1 0 0 0 0,-1 0 0 0 0,1 0 0 0 0,0 4 0 0 0,0-5-29 0 0,0 0-1 0 0,0 0 1 0 0,0 0-1 0 0,0 1 1 0 0,1-1-1 0 0,-1 0 1 0 0,0 0-1 0 0,1 0 1 0 0,0 0-1 0 0,0 0 0 0 0,-1 0 1 0 0,1 0-1 0 0,0 0 1 0 0,1-1-1 0 0,-1 1 1 0 0,3 3-1 0 0,15 10 120 0 0,2-1-1 0 0,0-1 1 0 0,0-1-1 0 0,1-1 0 0 0,0-1 1 0 0,1 0-1 0 0,1-2 1 0 0,-1-1-1 0 0,1-1 1 0 0,31 4-1 0 0,-34-7-143 0 0,0-2 1 0 0,38-1-1 0 0,-48-1-10 0 0,0-1 1 0 0,0 0-1 0 0,0 0 1 0 0,0-1-1 0 0,0 0 0 0 0,0-1 1 0 0,9-5-1 0 0,-18 8-80 0 0,23-12 89 0 0,35-24 0 0 0,-54 32-88 0 0,0 1-1 0 0,0-1 0 0 0,0 0 0 0 0,-1-1 1 0 0,0 1-1 0 0,0-1 0 0 0,0 0 0 0 0,-1 0 1 0 0,0-1-1 0 0,0 1 0 0 0,3-8 0 0 0,-6 11 7 0 0,0-1-1 0 0,-1 1 1 0 0,1-1 0 0 0,-1 1-1 0 0,0-1 1 0 0,1 1-1 0 0,-2-1 1 0 0,1 0 0 0 0,0 1-1 0 0,-1-1 1 0 0,1 1-1 0 0,-1 0 1 0 0,0-1-1 0 0,0 1 1 0 0,-1-1 0 0 0,1 1-1 0 0,-1 0 1 0 0,1 0-1 0 0,-1 0 1 0 0,0 0 0 0 0,0 0-1 0 0,-1 0 1 0 0,-2-2-1 0 0,-1-2 44 0 0,-1-1 1 0 0,-1 2-1 0 0,0-1 0 0 0,0 1 0 0 0,0 0 0 0 0,-17-9 0 0 0,1 4-18 0 0,0 1 0 0 0,0 1-1 0 0,-1 1 1 0 0,0 1 0 0 0,0 1 0 0 0,-1 2-1 0 0,0 0 1 0 0,-40 0 0 0 0,42 5-6126 0 0,-1 2-2072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5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73 544 7832 0 0,'0'0'602'0'0,"-4"-7"1110"0"0,1 5-1207 0 0,-1-2 166 0 0,0 0 0 0 0,1 0 0 0 0,-1 0 0 0 0,1 0-1 0 0,0-1 1 0 0,0 1 0 0 0,0-1 0 0 0,-3-7 0 0 0,0-6 554 0 0,0-1-1 0 0,0 1 1 0 0,2-1 0 0 0,-4-36 0 0 0,6 19 118 0 0,3-62 0 0 0,1 83-1286 0 0,1 0-1 0 0,0 0 1 0 0,1 1-1 0 0,0-1 1 0 0,1 1-1 0 0,1-1 1 0 0,13-22-1 0 0,-12 25-324 0 0,1 1-1 0 0,17-20 0 0 0,-16 19-102 0 0,6-7-268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5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12352 0 0,'7'0'150'0'0,"-1"1"0"0"0,0 0 0 0 0,0 0 0 0 0,0 0 0 0 0,0 1 0 0 0,0 0 0 0 0,7 3 0 0 0,2 2 1039 0 0,21 14 0 0 0,-35-21-1148 0 0,-1 0 1 0 0,1 1-1 0 0,0-1 0 0 0,-1 0 0 0 0,1 0 1 0 0,0 1-1 0 0,-1-1 0 0 0,1 1 0 0 0,-1-1 0 0 0,1 1 1 0 0,-1-1-1 0 0,1 1 0 0 0,-1-1 0 0 0,1 1 1 0 0,-1-1-1 0 0,1 1 0 0 0,-1-1 0 0 0,0 1 0 0 0,1 0 1 0 0,-1-1-1 0 0,0 1 0 0 0,0 0 0 0 0,1-1 1 0 0,-1 1-1 0 0,0 0 0 0 0,0-1 0 0 0,0 1 0 0 0,0 0 1 0 0,0-1-1 0 0,0 1 0 0 0,0 0 0 0 0,0 0 1 0 0,0-1-1 0 0,0 1 0 0 0,0 0 0 0 0,-1 0 0 0 0,1 0 473 0 0,0 0-400 0 0,0 0 0 0 0,0 0 0 0 0,0 0-1 0 0,0 0 1 0 0,0 0 0 0 0,-1 0 0 0 0,1 0 0 0 0,0 0 0 0 0,0-1 0 0 0,-1 1 0 0 0,1 0 0 0 0,0 0 0 0 0,-1 0 0 0 0,1 0-1 0 0,-2 1 1 0 0,-1 1 3 0 0,-1 1 1 0 0,-1-1-1 0 0,1 0 0 0 0,0 0 0 0 0,-1 0 0 0 0,0 0 0 0 0,1-1 0 0 0,-1 0 0 0 0,0 0 0 0 0,0 0 0 0 0,-1-1 0 0 0,1 1 0 0 0,0-1 0 0 0,-7 0 0 0 0,2 0 90 0 0,0 0-1 0 0,0-1 0 0 0,0-1 0 0 0,0 0 1 0 0,-1 0-1 0 0,-13-4 0 0 0,23 5-342 0 0,0-1 0 0 0,0 1 0 0 0,0 0 0 0 0,0-1 0 0 0,0 1 0 0 0,0 0 0 0 0,0-1 0 0 0,0 1 0 0 0,0-1 0 0 0,0 0 0 0 0,1 1 0 0 0,-1-1 0 0 0,0 0-1 0 0,0 1 1 0 0,1-1 0 0 0,-1 0 0 0 0,0 0 0 0 0,1 0 0 0 0,-1 0 0 0 0,0-1 0 0 0,-3-6-1479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5.9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13416 0 0,'-6'3'265'0'0,"1"0"1"0"0,-1 0-1 0 0,1 1 1 0 0,0 0 0 0 0,0 0-1 0 0,1 0 1 0 0,-1 0 0 0 0,1 1-1 0 0,0 0 1 0 0,0 0 0 0 0,1 0-1 0 0,-5 8 1 0 0,-9 22 3871 0 0,17-34-4064 0 0,-1-1-1 0 0,1 1 1 0 0,0-1 0 0 0,0 1-1 0 0,0-1 1 0 0,0 1 0 0 0,0-1-1 0 0,0 0 1 0 0,0 1 0 0 0,0-1-1 0 0,0 1 1 0 0,0-1 0 0 0,0 1-1 0 0,1-1 1 0 0,-1 1-1 0 0,0-1 1 0 0,0 0 0 0 0,0 1-1 0 0,1-1 1 0 0,-1 1 0 0 0,0-1-1 0 0,0 0 1 0 0,1 1 0 0 0,-1-1-1 0 0,0 1 1 0 0,1-1 0 0 0,-1 1-1 0 0,12 6 478 0 0,-4-5-522 0 0,1 0 0 0 0,-1-1 0 0 0,0-1 0 0 0,0 1 0 0 0,15-2 1 0 0,22-7-2670 0 0,-32 4-4981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6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16495 0 0,'0'0'1499'0'0,"1"0"-1235"0"0,10 4-119 0 0,-1-2-1 0 0,1 1 1 0 0,-1-1 0 0 0,1-1-1 0 0,0 0 1 0 0,0 0 0 0 0,19-3-1 0 0,-3 0 199 0 0,44-2-292 0 0,-57 4-1177 0 0,0-2-422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6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75 194 17135 0 0,'1'2'122'0'0,"-1"1"0"0"0,-1-1 0 0 0,1 0-1 0 0,0 0 1 0 0,0 0 0 0 0,-1 1-1 0 0,1-1 1 0 0,-1 0 0 0 0,0 0-1 0 0,0 0 1 0 0,0 0 0 0 0,0 0-1 0 0,0 0 1 0 0,-1 2 0 0 0,0-1-111 0 0,0 1 0 0 0,0-1 0 0 0,1 1 0 0 0,-1-1 0 0 0,1 1 0 0 0,0-1 0 0 0,-1 6 0 0 0,-3 12 387 0 0,-4-1 221 0 0,3-8-254 0 0,1 0 0 0 0,0 1 0 0 0,-3 16 0 0 0,2-2 63 0 0,3-20-410 0 0,1 1 1 0 0,1 1 0 0 0,-2 15 0 0 0,3-22-393 0 0</inkml:trace>
  <inkml:trace contextRef="#ctx0" brushRef="#br0" timeOffset="1">129 0 11976 0 0,'2'1'97'0'0,"0"-1"0"0"0,0 0 0 0 0,0 0 1 0 0,0 1-1 0 0,0-1 0 0 0,-1 1 0 0 0,1-1 0 0 0,0 1 1 0 0,0 0-1 0 0,-1 0 0 0 0,1 0 0 0 0,0 0 1 0 0,-1 0-1 0 0,2 1 0 0 0,19 21 1398 0 0,-3-2 121 0 0,62 58 2205 0 0,-69-65-3419 0 0,-1 0-1 0 0,0 1 1 0 0,-1 0 0 0 0,0 1 0 0 0,-1 0-1 0 0,-1 0 1 0 0,-1 1 0 0 0,0 0 0 0 0,6 30-1 0 0,-11-39-353 0 0,0 0-1 0 0,-1 0 1 0 0,0 1 0 0 0,0-1-1 0 0,-1 0 1 0 0,0 1 0 0 0,-1-1-1 0 0,1 1 1 0 0,-2-1-1 0 0,1 0 1 0 0,-1 0 0 0 0,-1 0-1 0 0,1 0 1 0 0,-1 0-1 0 0,-1 0 1 0 0,1-1 0 0 0,-1 1-1 0 0,-1-1 1 0 0,1 0-1 0 0,-1 0 1 0 0,-1-1 0 0 0,1 0-1 0 0,-1 1 1 0 0,0-2 0 0 0,0 1-1 0 0,-1-1 1 0 0,0 0-1 0 0,0 0 1 0 0,0-1 0 0 0,-9 5-1 0 0,-34 13-2901 0 0,29-16 1104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52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14336 0 0,'0'0'1442'0'0,"14"7"-1308"0"0,3-1 102 0 0,-6-1 301 0 0,1 0 0 0 0,0-1-1 0 0,0-1 1 0 0,20 3-1 0 0,5 3 35 0 0,-30-7-465 0 0,0 0 0 0 0,-1 0 0 0 0,1-1-1 0 0,12 1 1 0 0,-19 0-84 0 0,1-1-1 0 0,-1 0 0 0 0,0 0 0 0 0,1 0 0 0 0,-1 1 0 0 0,0-1 0 0 0,0 0 0 0 0,0 0 1 0 0,0 1-1 0 0,0-1 0 0 0,0 0 0 0 0,-1 2 0 0 0,-18 26 308 0 0,17-26-289 0 0,1-1 0 0 0,-1 1 0 0 0,0-1 0 0 0,-1 0 0 0 0,1 0 0 0 0,0 0 0 0 0,-1 0 0 0 0,1 0 0 0 0,-1 0 0 0 0,1-1 0 0 0,-4 2 0 0 0,-15 12 368 0 0,-9 11 392 0 0,29-25-722 0 0,2 1-139 0 0,-1-2 61 0 0,0 1 0 0 0,0 0 0 0 0,1-1 0 0 0,-1 1 0 0 0,0 0 0 0 0,0-1 0 0 0,0 1 0 0 0,0-1 0 0 0,1 1 0 0 0,-1 0 0 0 0,0-1 0 0 0,1 1 0 0 0,-1-1 0 0 0,0 1 0 0 0,1-1 0 0 0,-1 1 0 0 0,0-1 0 0 0,1 1 0 0 0,-1-1 0 0 0,1 0 0 0 0,-1 1 0 0 0,1-1-1 0 0,-1 0 1 0 0,1 1 0 0 0,0-1 0 0 0,0 1 0 0 0,15 10 0 0 0,1 1 0 0 0,0-1 0 0 0,35 18 0 0 0,-16-11-8 0 0,-33-16 20 0 0,0 0-1 0 0,1 0 1 0 0,-2 0-1 0 0,1 0 1 0 0,0 1 0 0 0,0-1-1 0 0,-1 1 1 0 0,4 5-1 0 0,-1-1 1 0 0,-3-5 59 0 0,-1 1-1 0 0,1 0 1 0 0,0 0 0 0 0,-1 0 0 0 0,0 0 0 0 0,2 3-1 0 0,-3-5-14 0 0,0 0 0 0 0,0 0-1 0 0,0 0 1 0 0,0 0-1 0 0,0 0 1 0 0,0 0-1 0 0,0 0 1 0 0,0 0-1 0 0,0 0 1 0 0,0-1 0 0 0,-1 1-1 0 0,1 0 1 0 0,0 0-1 0 0,-1 0 1 0 0,1 0-1 0 0,0 0 1 0 0,-1-1-1 0 0,1 1 1 0 0,-1 0 0 0 0,0 0-1 0 0,1-1 1 0 0,-1 1-1 0 0,1 0 1 0 0,-1-1-1 0 0,0 1 1 0 0,0-1-1 0 0,0 2 1 0 0,-5 1 219 0 0,0 1 0 0 0,-1-1 0 0 0,1 0 0 0 0,0 0 0 0 0,-1-1 0 0 0,0 1 0 0 0,-11 1 0 0 0,-52 4 116 0 0,49-6-317 0 0,2-2-637 0 0,0-1 0 0 0,1 0 0 0 0,-1-1 0 0 0,1-1 0 0 0,-35-10 0 0 0,28 7-699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7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132 598 10136 0 0,'0'0'777'0'0,"-3"-9"-474"0"0,-1-3 1003 0 0,-1 0 1 0 0,0-1 0 0 0,-8-14-1 0 0,-7-14 1691 0 0,4 3-1479 0 0,-15-38 1123 0 0,23 52-2136 0 0,1 0-1 0 0,0 0 1 0 0,-5-48 0 0 0,11 63-489 0 0,1 0 0 0 0,0 1 1 0 0,1-1-1 0 0,-1 0 0 0 0,2 0 0 0 0,-1 1 1 0 0,1-1-1 0 0,0 1 0 0 0,1-1 0 0 0,0 1 1 0 0,1 0-1 0 0,-1 0 0 0 0,1 0 0 0 0,10-14 1 0 0,-6 13-430 0 0,1 0 0 0 0,0 1 0 0 0,0-1 0 0 0,1 2 0 0 0,-1-1 1 0 0,2 1-1 0 0,16-8 0 0 0,-5 2-1202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7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12896 0 0,'-24'2'997'0'0,"28"0"-759"0"0,-1 0 0 0 0,1 0 0 0 0,0 0 0 0 0,0-1 0 0 0,5 1 0 0 0,41 1 3598 0 0,-41-3-3736 0 0,1 0 0 0 0,-1 0-1 0 0,0 1 1 0 0,0 0 0 0 0,0 0 0 0 0,-1 1 0 0 0,1 1 0 0 0,15 5-1 0 0,-17-5 20 0 0,0 1 0 0 0,0 0 0 0 0,-1 0-1 0 0,1 1 1 0 0,-1 0 0 0 0,0 0 0 0 0,0 0 0 0 0,-1 1-1 0 0,1 0 1 0 0,-1 0 0 0 0,8 13 0 0 0,-12-17-78 0 0,-1 0 1 0 0,1 0 0 0 0,-1 0 0 0 0,0-1 0 0 0,0 1-1 0 0,0 0 1 0 0,0 0 0 0 0,0 0 0 0 0,0 0-1 0 0,0 0 1 0 0,0 0 0 0 0,-1 0 0 0 0,1 0-1 0 0,-1-1 1 0 0,0 1 0 0 0,1 0 0 0 0,-1 0 0 0 0,0 0-1 0 0,0-1 1 0 0,-2 3 0 0 0,1 0 6 0 0,0-1 0 0 0,0 0 0 0 0,-1 0 0 0 0,1 0 1 0 0,-1-1-1 0 0,1 1 0 0 0,-1 0 0 0 0,0-1 0 0 0,0 0 0 0 0,-4 2 0 0 0,1-1-33 0 0,1-1 0 0 0,-1 0 0 0 0,0 0 0 0 0,0-1 0 0 0,0 1 0 0 0,1-1 0 0 0,-1-1 0 0 0,0 1 0 0 0,-1-1 0 0 0,-7-1 1 0 0,4 0-731 0 0,0-1 0 0 0,0 0 0 0 0,-10-3 0 0 0,8-1-4332 0 0,1-1-1483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7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0 3680 0 0,'-5'7'327'0'0,"-17"14"18"0"0,-4-3 4027 0 0,-10 7 3943 0 0,26-16-7121 0 0,0 0-1 0 0,0 1 0 0 0,1 0 0 0 0,1 1 0 0 0,-13 19 0 0 0,21-29-1150 0 0,0 0 0 0 0,-1 0-1 0 0,1 0 1 0 0,-1 0 0 0 0,1 0 0 0 0,0 0 0 0 0,0 0-1 0 0,-1 1 1 0 0,1-1 0 0 0,0 0 0 0 0,0 0 0 0 0,0 0 0 0 0,0 0-1 0 0,1 0 1 0 0,-1 0 0 0 0,0 0 0 0 0,0 0 0 0 0,1 0-1 0 0,-1 0 1 0 0,0 0 0 0 0,1 0 0 0 0,-1 0 0 0 0,1 0 0 0 0,-1 0-1 0 0,1 0 1 0 0,0 0 0 0 0,-1 0 0 0 0,1 0 0 0 0,0 0-1 0 0,0-1 1 0 0,0 1 0 0 0,-1 0 0 0 0,1-1 0 0 0,0 1 0 0 0,0 0-1 0 0,0-1 1 0 0,2 1 0 0 0,1 1-51 0 0,-1 0 1 0 0,1-1-1 0 0,0 1 1 0 0,0-1-1 0 0,0 0 0 0 0,0 0 1 0 0,0 0-1 0 0,8 0 1 0 0,31-4-2010 0 0,-16-1-4594 0 0,-12 0-774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8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16096 0 0,'0'0'1619'0'0,"7"3"-1471"0"0,-2-1 64 0 0,0-1-1 0 0,1 0 1 0 0,-1 0-1 0 0,0 0 1 0 0,1-1-1 0 0,-1 1 0 0 0,10-2 1 0 0,1-1-749 0 0,22-5 0 0 0,-23 4-433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8.4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8752 0 0,'0'0'673'0'0,"1"0"-437"0"0,4-2-23 0 0,32-19 5607 0 0,-30 19-5321 0 0,0-1 0 0 0,0 1 0 0 0,1 1 0 0 0,-1-1 0 0 0,14 0 0 0 0,2 0 396 0 0,-17 1-676 0 0,1 1-1 0 0,-1 0 0 0 0,1 0 0 0 0,0 0 0 0 0,-1 1 0 0 0,1 0 0 0 0,-1 1 0 0 0,1 0 0 0 0,10 4 1 0 0,-15-6-190 0 0,0 1 0 0 0,0 0-1 0 0,0 0 1 0 0,0 0 0 0 0,-1 0 0 0 0,1 0 0 0 0,0 0 0 0 0,0 0 0 0 0,-1 1 0 0 0,1-1 0 0 0,-1 1 0 0 0,1-1 0 0 0,-1 1 0 0 0,0-1 0 0 0,0 1 0 0 0,1 0 0 0 0,-1 0 0 0 0,0 0 0 0 0,-1 0 0 0 0,1-1 0 0 0,0 1 0 0 0,0 0 0 0 0,-1 0 0 0 0,1 1 0 0 0,-1-1 0 0 0,0 0 0 0 0,0 0 0 0 0,0 0 0 0 0,0 0 0 0 0,0 0-1 0 0,0 0 1 0 0,0 0 0 0 0,0 0 0 0 0,-1 0 0 0 0,0 2 0 0 0,-2 5 154 0 0,-1-1 0 0 0,1 0-1 0 0,-1-1 1 0 0,-1 1 0 0 0,0-1 0 0 0,0 0-1 0 0,-10 11 1 0 0,-49 42 833 0 0,42-40-299 0 0,7-7-854 0 0,-31 21-1 0 0,39-31-14 0 0,21 8-10 0 0,-3-8 137 0 0,1 1 0 0 0,19 2 0 0 0,-22-5-6 0 0,0 1-1 0 0,0 0 1 0 0,0 0 0 0 0,0 1-1 0 0,12 5 1 0 0,-14-4-97 0 0,-1-1 0 0 0,1 0 0 0 0,0-1 0 0 0,1 1 0 0 0,-1-2 0 0 0,13 3 0 0 0,-15-4-726 0 0,0 1 0 0 0,0-1 0 0 0,-1-1 1 0 0,1 1-1 0 0,0-1 0 0 0,0 1 0 0 0,5-3 0 0 0,2-1-1001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8.7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 7832 0 0,'2'0'356'0'0,"20"3"121"0"0,-13 0-462 0 0,-7-1 421 0 0,0 0 0 0 0,0 0 0 0 0,0 0 1 0 0,0 0-1 0 0,0 0 0 0 0,0 1 0 0 0,0-1 1 0 0,-1 1-1 0 0,1-1 0 0 0,-1 1 0 0 0,0-1 1 0 0,0 1-1 0 0,0 0 0 0 0,0-1 0 0 0,0 5 1 0 0,0-4-14 0 0,0 0 1 0 0,0 0 0 0 0,0 0-1 0 0,0 1 1 0 0,0-1 0 0 0,1 0 0 0 0,1 3-1 0 0,7 15 333 0 0,-5-5-412 0 0,0 0 0 0 0,-1 0 0 0 0,-1 0 0 0 0,-1 1 0 0 0,0-1 0 0 0,-1 1 1 0 0,-1-1-1 0 0,-1 1 0 0 0,0-1 0 0 0,-5 22 0 0 0,1-11 49 0 0,3-14-130 0 0,-1 0 1 0 0,0-1-1 0 0,-9 24 1 0 0,-12 10 263 0 0,-12 29 343 0 0,29-59-785 0 0,0 0 0 0 0,-2 0 0 0 0,-13 20 0 0 0,18-29-139 0 0,-1-1 0 0 0,0 0 0 0 0,0 0 0 0 0,0 0 0 0 0,-1-1 1 0 0,0 1-1 0 0,0-2 0 0 0,-1 1 0 0 0,-12 7 0 0 0,17-11-189 0 0,0-1-1 0 0,1 1 1 0 0,-1 0-1 0 0,0-1 1 0 0,1 1-1 0 0,-1-1 1 0 0,0 0-1 0 0,0 0 1 0 0,0 1-1 0 0,1-1 1 0 0,-1 0-1 0 0,-3-1 1 0 0,-6-2-1652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9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13 6912 0 0,'4'-1'215'0'0,"1"-1"0"0"0,-1 1 0 0 0,1 0 0 0 0,-1 1 0 0 0,1-1 0 0 0,0 1 1 0 0,-1-1-1 0 0,1 2 0 0 0,5-1 0 0 0,17 0 4076 0 0,40-7-971 0 0,-66 7-1341 0 0,-13 3-7376 0 0</inkml:trace>
  <inkml:trace contextRef="#ctx0" brushRef="#br0" timeOffset="1">1 171 10592 0 0,'0'0'1040'0'0,"7"7"-928"0"0,-3-4-112 0 0,2-3 0 0 0,6 0 1504 0 0,-1-3 272 0 0,-5-1 55 0 0,5 1 17 0 0,3 3-2016 0 0,-7 0-408 0 0,5-2-72 0 0,-2 2-4055 0 0,1-4-817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9.4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48 16727 0 0,'-2'1'171'0'0,"-44"31"1721"0"0,42-28-1721 0 0,-1 0 0 0 0,1 1-1 0 0,0-1 1 0 0,0 1 0 0 0,0 0 0 0 0,-5 10 0 0 0,8-13-72 0 0,0 1 0 0 0,1-1-1 0 0,-1 0 1 0 0,1 0 0 0 0,-1 1 0 0 0,1-1 0 0 0,0 0-1 0 0,0 0 1 0 0,0 1 0 0 0,1-1 0 0 0,-1 0-1 0 0,0 1 1 0 0,1-1 0 0 0,-1 0 0 0 0,1 0 0 0 0,0 0-1 0 0,0 0 1 0 0,1 4 0 0 0,0-3-53 0 0,0 1 0 0 0,1 0 1 0 0,-1 0-1 0 0,1-1 0 0 0,-1 1 1 0 0,1-1-1 0 0,0 0 0 0 0,6 5 0 0 0,4 1 11 0 0,-1-2 0 0 0,1 0 0 0 0,1 0-1 0 0,-1-1 1 0 0,1-1 0 0 0,1 0 0 0 0,-1-1-1 0 0,0-1 1 0 0,1 0 0 0 0,0-1-1 0 0,22 0 1 0 0,-8-2 12 0 0,0-1-1 0 0,0-2 1 0 0,0-1 0 0 0,55-15-1 0 0,-78 17-56 0 0,0-1 0 0 0,-1 1 0 0 0,1-1 0 0 0,0 0-1 0 0,-1-1 1 0 0,0 1 0 0 0,0-1 0 0 0,0 0 0 0 0,0 0 0 0 0,0-1-1 0 0,-1 1 1 0 0,0-1 0 0 0,0 0 0 0 0,6-10 0 0 0,-8 12 6 0 0,-1 0 1 0 0,0 0-1 0 0,1 0 1 0 0,-1 0 0 0 0,-1 0-1 0 0,1-1 1 0 0,0 1 0 0 0,-1 0-1 0 0,1 0 1 0 0,-1-1 0 0 0,0 1-1 0 0,0 0 1 0 0,0 0-1 0 0,-1-1 1 0 0,1 1 0 0 0,-2-5-1 0 0,0 2 117 0 0,0 1 0 0 0,1-1-1 0 0,-2 0 1 0 0,1 1 0 0 0,-1 0 0 0 0,0 0-1 0 0,0 0 1 0 0,-6-7 0 0 0,5 8-8 0 0,0 0 0 0 0,0 1 0 0 0,0 0-1 0 0,0 0 1 0 0,-1 0 0 0 0,0 0 0 0 0,1 1 0 0 0,-1-1 0 0 0,0 1 0 0 0,-6-1-1 0 0,-7-2 323 0 0,-29-5 0 0 0,15 6-76 0 0,-1 0 0 0 0,-53 3-1 0 0,61 2-2223 0 0,-49 10 0 0 0,55-5-7124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49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16184 0 0,'2'-1'91'0'0,"-1"1"0"0"0,1-1 0 0 0,0 1 0 0 0,-1-1 0 0 0,1 1 0 0 0,0 0 0 0 0,-1 0 0 0 0,1 0 0 0 0,0 0 0 0 0,-1 0 0 0 0,1 0 0 0 0,0 0 0 0 0,-1 1 0 0 0,1-1 1 0 0,0 1-1 0 0,-1-1 0 0 0,2 1 0 0 0,6 2 29 0 0,33 3-89 0 0,-16-2 334 0 0,28 8-1 0 0,-22-4 83 0 0,-11-2 272 0 0,1 0 0 0 0,26 12 0 0 0,-45-16-639 0 0,0 0 0 0 0,-1 0 0 0 0,1 0-1 0 0,-1 0 1 0 0,1 0 0 0 0,-1 0-1 0 0,0 1 1 0 0,0-1 0 0 0,2 4 0 0 0,6 7 522 0 0,-9-12-554 0 0,-1-1-1 0 0,0 1 0 0 0,1-1 1 0 0,-1 1-1 0 0,0-1 0 0 0,1 1 0 0 0,-1-1 1 0 0,0 1-1 0 0,1 0 0 0 0,-1-1 1 0 0,0 1-1 0 0,0 0 0 0 0,0-1 0 0 0,0 1 1 0 0,0-1-1 0 0,0 1 0 0 0,0 0 1 0 0,0-1-1 0 0,0 1 0 0 0,0 0 1 0 0,0-1-1 0 0,0 1 0 0 0,0 0 0 0 0,0-1 1 0 0,0 1-1 0 0,-1-1 0 0 0,1 1 1 0 0,0 0-1 0 0,-1-1 0 0 0,1 1 1 0 0,0-1-1 0 0,-1 1 0 0 0,1-1 0 0 0,-1 1 1 0 0,1-1-1 0 0,0 1 0 0 0,-1-1 1 0 0,1 1-1 0 0,-1-1 0 0 0,0 0 1 0 0,1 1-1 0 0,-1-1 0 0 0,0 1 0 0 0,-4 2 171 0 0,-1 0-1 0 0,1 0 0 0 0,-10 3 1 0 0,8-4 130 0 0,-10 4-229 0 0,-1-1 0 0 0,0 0 1 0 0,0-2-1 0 0,0 0 0 0 0,-1-1 0 0 0,1-1 1 0 0,-1 0-1 0 0,-20-3 0 0 0,0-4-188 0 0,37 6-248 0 0,0-1 1 0 0,0 1-1 0 0,0-1 1 0 0,0 0 0 0 0,0 1-1 0 0,0-1 1 0 0,1 0 0 0 0,-1 0-1 0 0,0 0 1 0 0,0-1 0 0 0,1 1-1 0 0,-1 0 1 0 0,0 0-1 0 0,1-1 1 0 0,0 1 0 0 0,-2-3-1 0 0,2-3-5252 0 0,1 1-1381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0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14336 0 0,'0'2'79'0'0,"-1"-1"0"0"0,1 0 0 0 0,0 1 0 0 0,-1-1 0 0 0,1 0 0 0 0,-1 1 0 0 0,1-1 0 0 0,-1 0 1 0 0,0 0-1 0 0,1 0 0 0 0,-1 0 0 0 0,0 1 0 0 0,0-1 0 0 0,0 0 0 0 0,0 0 0 0 0,0 0 0 0 0,0-1 1 0 0,0 1-1 0 0,0 0 0 0 0,-2 1 0 0 0,-32 15 988 0 0,16-8 814 0 0,7-2-437 0 0,2 0 1 0 0,-1 1 0 0 0,-16 16-1 0 0,26-23-384 0 0,5 11-384 0 0,-3-9-659 0 0,0-1 0 0 0,1 1 0 0 0,-1-1 0 0 0,1 0 0 0 0,-1 0 0 0 0,1 0 0 0 0,0 0-1 0 0,0 0 1 0 0,0 0 0 0 0,0 0 0 0 0,0 0 0 0 0,0-1 0 0 0,1 1 0 0 0,-1-1 0 0 0,0 0 0 0 0,1 1 0 0 0,-1-1 0 0 0,4 1 0 0 0,7 2-31 0 0,0 0 1 0 0,16 3 0 0 0,-27-7 17 0 0,9 3-585 0 0,1-2 0 0 0,17 2 0 0 0,7-6-7550 0 0,-14-1 852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56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17191 0 0,'0'0'1558'0'0,"1"1"-1282"0"0,4 14-352 0 0,-1-1-1 0 0,0 1 1 0 0,2 28 0 0 0,-1-9-61 0 0,42 157 241 0 0,-14-68-80 0 0,89 299 749 0 0,-48-180 144 0 0,31 88 331 0 0,-82-259-994 0 0,15 36 213 0 0,62 127 0 0 0,-68-173-380 0 0,2-1 1 0 0,3-1-1 0 0,57 69 0 0 0,-65-96-37 0 0,2-1 0 0 0,0-2-1 0 0,2-1 1 0 0,2-1 0 0 0,70 41 0 0 0,-91-60-35 0 0,0-1 1 0 0,1 0 0 0 0,0-1-1 0 0,1-1 1 0 0,-1 0-1 0 0,1-1 1 0 0,0 0 0 0 0,0-2-1 0 0,0 0 1 0 0,28 0 0 0 0,-24-3 21 0 0,1 0 0 0 0,-1-2 1 0 0,0 0-1 0 0,0-1 1 0 0,-1-1-1 0 0,1-1 1 0 0,-1-1-1 0 0,0 0 0 0 0,-1-2 1 0 0,0 0-1 0 0,0-1 1 0 0,-1 0-1 0 0,0-2 0 0 0,-1 0 1 0 0,25-24-1 0 0,74-100 254 0 0,-76 87-188 0 0,7-15 142 0 0,75-138-1 0 0,-85 137-117 0 0,-24 43-86 0 0,125-244 479 0 0,-108 199-440 0 0,82-184 157 0 0,5-45-132 0 0,-49 115-199 0 0,-64 172 63 0 0,7-14-172 0 0,-1 0 0 0 0,-1-1-1 0 0,-1 0 1 0 0,5-35 0 0 0,-8-18-1523 0 0,0 5-3992 0 0,5 2-1889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0.6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11520 0 0,'3'3'563'0'0,"-1"-1"0"0"0,1 0 0 0 0,0 0 0 0 0,0 0 0 0 0,0 0 0 0 0,0 0 0 0 0,1-1 0 0 0,-1 1 0 0 0,0-1 1 0 0,1 0-1 0 0,6 1 0 0 0,42 14 1399 0 0,-50-16-1928 0 0,0 1-1 0 0,0-1 0 0 0,0 0 1 0 0,0 0-1 0 0,0 0 0 0 0,1 0 1 0 0,-1-1-1 0 0,0 1 0 0 0,2-1 1 0 0,-2 0-61 0 0,-1 1 0 0 0,0 0 0 0 0,1-1 0 0 0,-1 1 1 0 0,1 0-1 0 0,-1 0 0 0 0,1 0 0 0 0,-1 0 0 0 0,0 0 0 0 0,1 0 1 0 0,-1 0-1 0 0,1 1 0 0 0,-1-1 0 0 0,1 0 0 0 0,-1 1 1 0 0,2 0-1 0 0,-2 0-1291 0 0</inkml:trace>
  <inkml:trace contextRef="#ctx0" brushRef="#br0" timeOffset="1">40 134 19031 0 0,'0'0'1984'0'0,"11"0"-1880"0"0,0 2-104 0 0,-4 2 0 0 0,0-1 0 0 0,-3-3 128 0 0,3 4 128 0 0,-1-2-128 0 0,6-2-384 0 0,-5-2-64 0 0,-1-2-24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1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0 16471 0 0,'0'2'754'0'0,"3"11"-292"0"0,-1 0 0 0 0,0 0 1 0 0,-1 0-1 0 0,-2 22 0 0 0,-8 56 3205 0 0,-1 17-1544 0 0,10-95-2270 0 0,1 21-349 0 0,5-14-2885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1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1 19895 0 0,'1'2'148'0'0,"-1"1"0"0"0,1-1 0 0 0,-1 1 0 0 0,1-1-1 0 0,0 1 1 0 0,0-1 0 0 0,0 1 0 0 0,0-1 0 0 0,0 0 0 0 0,4 5-1 0 0,-4-5-85 0 0,1 1 0 0 0,0-1 0 0 0,-1 1 0 0 0,0 0 0 0 0,0 0 0 0 0,1 0 0 0 0,-2 0 0 0 0,2 4 0 0 0,-2-2 24 0 0,0 0 0 0 0,0 0 0 0 0,0 0 0 0 0,-1 0 0 0 0,0 0 0 0 0,0 0 0 0 0,0 0 0 0 0,-1 0 0 0 0,0-1 0 0 0,0 1 0 0 0,0 0 0 0 0,0-1 1 0 0,-1 1-1 0 0,-3 4 0 0 0,1-2-90 0 0,-1 0 1 0 0,1 0 0 0 0,-2-1-1 0 0,1 1 1 0 0,-1-2 0 0 0,0 1 0 0 0,-8 5-1 0 0,4-5-897 0 0,-3-2-54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1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13 14768 0 0,'0'0'678'0'0,"2"1"-14"0"0,72 14 259 0 0,-31-7 616 0 0,-33-7-1404 0 0,1 1-1 0 0,-1 1 1 0 0,0-1-1 0 0,0 2 1 0 0,0-1 0 0 0,14 8-1 0 0,-22-10-65 0 0,0 0 0 0 0,0 0 0 0 0,0 0-1 0 0,0 0 1 0 0,-1 0 0 0 0,1 0 0 0 0,0 1 0 0 0,-1-1-1 0 0,1 1 1 0 0,-1-1 0 0 0,0 1 0 0 0,1 0 0 0 0,-1-1 0 0 0,0 1-1 0 0,0 0 1 0 0,0 0 0 0 0,0 0 0 0 0,0 0 0 0 0,-1 0-1 0 0,1 0 1 0 0,-1 0 0 0 0,1 0 0 0 0,-1 0 0 0 0,1 0 0 0 0,-1 3-1 0 0,-1-3-4 0 0,1-1 0 0 0,-1 1 0 0 0,1 0 0 0 0,-1-1 0 0 0,0 1 0 0 0,0-1 0 0 0,0 1 0 0 0,0-1 0 0 0,0 0 0 0 0,0 1-1 0 0,0-1 1 0 0,-2 2 0 0 0,-15 13 643 0 0,9-10-393 0 0,1-1 1 0 0,-1 0 0 0 0,0-1-1 0 0,-1 0 1 0 0,1 0 0 0 0,-1-1-1 0 0,-17 4 1 0 0,-73 5 583 0 0,85-11-1420 0 0,6-1 110 0 0,0 0 0 0 0,0-1 0 0 0,-10-2-1 0 0,-2 1-265 0 0,21 2 649 0 0,-1 0 0 0 0,1 0 0 0 0,0 0 0 0 0,-1 0 0 0 0,1 0 0 0 0,0 0 0 0 0,-1 0 0 0 0,1 0 0 0 0,0 0 0 0 0,-1 0 0 0 0,1 0 0 0 0,0 0 0 0 0,-1-1 0 0 0,1 1 0 0 0,0 0 0 0 0,0 0 0 0 0,-1 0 0 0 0,1 0 0 0 0,0 0 0 0 0,-1-1 0 0 0,1 1 0 0 0,0 0 0 0 0,0 0 0 0 0,-1-1 0 0 0,1 1 0 0 0,0 0 0 0 0,0 0 0 0 0,0-1 0 0 0,-1 1 0 0 0,1 0 0 0 0,0-1 0 0 0,4-7-1492 0 0,2-1-44 0 0,-3-1-253 0 0,10 1-5 0 0</inkml:trace>
  <inkml:trace contextRef="#ctx0" brushRef="#br0" timeOffset="1">486 0 8288 0 0,'0'0'638'0'0,"-1"1"-414"0"0,-7 5 995 0 0,0 0-1 0 0,-16 7 1 0 0,-10 6 3700 0 0,17-7-3122 0 0,0-1-99 0 0,1 0 0 0 0,-22 21-1 0 0,37-31-1659 0 0,0-1 0 0 0,0 1 0 0 0,1 0-1 0 0,-1-1 1 0 0,0 1 0 0 0,1 0 0 0 0,-1 0-1 0 0,0 0 1 0 0,1 0 0 0 0,-1 0 0 0 0,1 0-1 0 0,0 0 1 0 0,-1-1 0 0 0,1 1 0 0 0,0 0-1 0 0,-1 0 1 0 0,1 0 0 0 0,0 1 0 0 0,0 1-1 0 0,0-3-20 0 0,1 1-1 0 0,-1 0 0 0 0,0 0 0 0 0,1-1 0 0 0,-1 1 0 0 0,1 0 0 0 0,-1 0 1 0 0,1-1-1 0 0,-1 1 0 0 0,1 0 0 0 0,-1-1 0 0 0,1 1 0 0 0,0-1 1 0 0,-1 1-1 0 0,1-1 0 0 0,0 1 0 0 0,-1-1 0 0 0,3 1 0 0 0,3 2-29 0 0,1-1 0 0 0,0 0 0 0 0,0 0 0 0 0,11 1 0 0 0,-12-2-16 0 0,8 0-800 0 0,-1 0 1 0 0,0 0-1 0 0,1-1 0 0 0,21-3 0 0 0,-14-1-7018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2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13216 0 0,'8'0'1194'0'0,"1"1"-1052"0"0,0 0-1 0 0,1 0 1 0 0,-1-1-1 0 0,0 0 1 0 0,15-3-1 0 0,23 0 3874 0 0,-31 0-4836 0 0,-14 3 378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2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2760 0 0,'0'0'733'0'0,"1"1"2039"0"0,18 5 5110 0 0,-1-2-3756 0 0,-8-3-4020 0 0,-1 0 1 0 0,1 0-1 0 0,-1-1 0 0 0,1 0 0 0 0,-1-1 1 0 0,1 0-1 0 0,12-3 0 0 0,41-9-3453 0 0,-36 6 2067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2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4 113 16671 0 0,'-1'-4'108'0'0,"0"2"-24"0"0,1 1-1 0 0,0 0 1 0 0,-1-1-1 0 0,1 1 1 0 0,0 0-1 0 0,0 0 1 0 0,-1-1-1 0 0,1 1 1 0 0,0 0 0 0 0,1-1-1 0 0,-1 1 1 0 0,0 0-1 0 0,0-1 1 0 0,0 1-1 0 0,1 0 1 0 0,-1 0-1 0 0,1-1 1 0 0,-1 1 0 0 0,1-2-1 0 0,7-9-58 0 0,-8 11 12 0 0,1-1 1 0 0,0 1-1 0 0,0 0 1 0 0,0-1-1 0 0,0 1 1 0 0,0-1-1 0 0,0 1 1 0 0,0 0-1 0 0,0 0 0 0 0,0 0 1 0 0,1 0-1 0 0,-1 0 1 0 0,0 0-1 0 0,3-1 1 0 0,3-2 282 0 0,1 0 87 0 0,-1 0 1 0 0,1 0-1 0 0,0 1 1 0 0,14-4-1 0 0,15-1 982 0 0,63-6-1 0 0,-88 13-1381 0 0,0 1 0 0 0,-1 0 0 0 0,1 1 0 0 0,-1 0 0 0 0,1 0 0 0 0,-1 2 0 0 0,1-1 0 0 0,-1 2-1 0 0,0-1 1 0 0,10 6 0 0 0,-18-8 15 0 0,-1 1 0 0 0,1-1-1 0 0,-1 1 1 0 0,0-1 0 0 0,0 1-1 0 0,0 0 1 0 0,0 0 0 0 0,0 0-1 0 0,0 0 1 0 0,0 0 0 0 0,-1 0-1 0 0,1 1 1 0 0,-1-1 0 0 0,1 1-1 0 0,-1-1 1 0 0,0 1 0 0 0,0-1-1 0 0,0 1 1 0 0,1 4 0 0 0,-2-3 20 0 0,1 0 0 0 0,-1 0 0 0 0,0 0 1 0 0,0 0-1 0 0,-1 0 0 0 0,1 0 0 0 0,-1 0 0 0 0,0 0 0 0 0,0 0 1 0 0,0 0-1 0 0,0-1 0 0 0,-1 1 0 0 0,-1 4 0 0 0,-4 4 62 0 0,0 1-1 0 0,-1-1 1 0 0,0 0-1 0 0,-1-1 1 0 0,0 0-1 0 0,-1 0 1 0 0,-13 11-1 0 0,-52 44-68 0 0,-16 13-42 0 0,71-58 49 0 0,16-17-18 0 0,0 1-1 0 0,-1-1 1 0 0,-7 7-1 0 0,11-11 49 0 0,20 6 0 0 0,-6-2-72 0 0,1-1 0 0 0,0-1 0 0 0,0 0 0 0 0,0-1 0 0 0,22-1 0 0 0,71-10 0 0 0,-91 8 0 0 0,59-11-1761 0 0,-33 7-7045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4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4144 0 0,'0'1'3405'0'0,"0"4"-2737"0"0,3 24 583 0 0,2 0-735 0 0,-3-5-520 0 0,7 24 0 0 0,0 8 44 0 0,4 47 362 0 0,56 398 3054 0 0,-55-411-2824 0 0,23 111 687 0 0,12-9-285 0 0,83 207 1 0 0,-93-308-667 0 0,92 158 0 0 0,-102-203-250 0 0,2-2 1 0 0,2 0-1 0 0,2-2 0 0 0,2-2 1 0 0,1-1-1 0 0,66 50 0 0 0,-87-75-27 0 0,1-2 0 0 0,0 0-1 0 0,1-1 1 0 0,1-1 0 0 0,31 13 0 0 0,-37-19-9 0 0,0 0 0 0 0,1 0 0 0 0,-1-1 0 0 0,1-1 0 0 0,-1 0 0 0 0,1-2 0 0 0,0 1 0 0 0,-1-2 0 0 0,19-2 0 0 0,-14 0 25 0 0,1-2-1 0 0,-1 0 0 0 0,0-2 1 0 0,0 0-1 0 0,-1-1 0 0 0,1 0 1 0 0,-2-2-1 0 0,18-12 1 0 0,8-9 303 0 0,73-68 1 0 0,-83 65-58 0 0,-2 0 1 0 0,-1-2-1 0 0,48-75 0 0 0,-33 41 48 0 0,0 2 219 0 0,38-80 1 0 0,18-88 614 0 0,-66 151-910 0 0,111-301 899 0 0,-68 173-778 0 0,-28 79-449 0 0,35-94 320 0 0,19 10-3957 0 0,-75 166-5625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4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4144 0 0,'141'-5'1135'0'0,"-36"1"2014"0"0,91-4 1820 0 0,77 0-3526 0 0,278 0-143 0 0,2 1 298 0 0,229 0 1663 0 0,-565 5-2505 0 0,584 1 891 0 0,293 11-808 0 0,-625-10-4159 0 0,-250 0-724 0 0,-114 0-3209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6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18 5984 0 0,'-7'-9'622'0'0,"-3"1"334"0"0,6 9 4036 0 0,3-1-3144 0 0,0 0-1833 0 0,1 0-1 0 0,-1 0 1 0 0,1 0-1 0 0,-1 0 0 0 0,1 0 1 0 0,-1 0-1 0 0,1 0 1 0 0,-1 0-1 0 0,1 0 1 0 0,-1 0-1 0 0,1 0 0 0 0,-1 0 1 0 0,1 0-1 0 0,-1 1 1 0 0,1-1-1 0 0,0 0 1 0 0,-1 0-1 0 0,1 1 0 0 0,-1-1 1 0 0,1 0-1 0 0,-1 0 1 0 0,1 1-1 0 0,0-1 1 0 0,-1 0-1 0 0,1 1 0 0 0,0-1 1 0 0,0 1-1 0 0,-1-1 1 0 0,1 0-1 0 0,0 1 1 0 0,0-1-1 0 0,-1 1 0 0 0,1-1 1 0 0,0 1-1 0 0,0-1 1 0 0,0 1-1 0 0,0-1 1 0 0,0 1-1 0 0,0-1 0 0 0,0 0 1 0 0,0 1-1 0 0,0-1 1 0 0,0 1-1 0 0,0-1 1 0 0,0 1-1 0 0,0 0 0 0 0,0 1 74 0 0,-1 10 232 0 0,0-1 0 0 0,1 24 0 0 0,-1 6 417 0 0,-1 87 684 0 0,2-50-856 0 0,-1-59-473 0 0,-14 310 1027 0 0,-27 44 28 0 0,0-80 795 0 0,-4 302 0 0 0,46-383-1205 0 0,28 218 0 0 0,61 109-529 0 0,-61-418-3142 0 0,7 38-4620 0 0,-28-99 1675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1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11600 0 0,'0'0'562'0'0,"-1"1"-243"0"0,-6 6-101 0 0,6-6-198 0 0,0 1-1 0 0,-1-1 0 0 0,1 0 0 0 0,0 0 0 0 0,-1 0 0 0 0,1 1 0 0 0,0-2 0 0 0,-3 2 1 0 0,-11 8 736 0 0,0 0 0 0 0,1 0 0 0 0,0 1 1 0 0,-13 15-1 0 0,24-24-650 0 0,1 0-31 0 0,0 0 1 0 0,0-1-1 0 0,0 1 0 0 0,1 0 0 0 0,-1 0 1 0 0,0 0-1 0 0,1 0 0 0 0,-1 1 0 0 0,1-1 1 0 0,0 0-1 0 0,0 1 0 0 0,0-1 1 0 0,-1 4-1 0 0,-4 9 309 0 0,-3 13 87 0 0,9-27-418 0 0,0 0 0 0 0,0 0 0 0 0,-1 1-1 0 0,1-1 1 0 0,0 0 0 0 0,0 1 0 0 0,0-1 0 0 0,1 0-1 0 0,-1 0 1 0 0,0 1 0 0 0,0-1 0 0 0,1 0 0 0 0,-1 0-1 0 0,1 1 1 0 0,-1-1 0 0 0,1 0 0 0 0,0 0 0 0 0,1 2-1 0 0,3 3 88 0 0,-2-2-134 0 0,0 0 0 0 0,1 0 0 0 0,-1 0 0 0 0,1 0 0 0 0,0 0 0 0 0,0-1 0 0 0,1 0 0 0 0,-1 0 0 0 0,1 0 0 0 0,0 0 0 0 0,9 3 0 0 0,12 0-1540 0 0,-13-5-5047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01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289 29 5064 0 0,'0'-1'508'0'0,"0"-5"-488"0"0,-5-2 213 0 0,0 7 25 0 0,5 1-216 0 0,-24-12 1990 0 0,23 11-1647 0 0,-6 8 461 0 0,3-3-661 0 0,1 4 333 0 0,1 0 1 0 0,0 0-1 0 0,0 1 1 0 0,1-1-1 0 0,0 0 1 0 0,0 10-1 0 0,-1 10 320 0 0,-25 154 2235 0 0,-17 143-1621 0 0,12-17-667 0 0,16-173-231 0 0,-1 18 76 0 0,-13 186 1317 0 0,3-37-518 0 0,17-181-894 0 0,-16 308 482 0 0,31 77-768 0 0,2-341-325 0 0,7 88-400 0 0,-6-135-845 0 0,-1-23-5334 0 0,-1-35-744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6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11520 0 0,'0'0'1248'0'0,"0"9"-1248"0"0,-8 0 0 0 0,6-2 992 0 0,2 3 184 0 0,-4-1 32 0 0,0-2 7 0 0,1 2-863 0 0,3 0-160 0 0,7 5-40 0 0,-7-3-8 0 0,-7-4-888 0 0,3 0-184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7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19 1840 0 0,'0'0'6305'0'0,"-1"-1"-6049"0"0,1 1 1 0 0,0 0-1 0 0,0 0 1 0 0,0-1-1 0 0,0 1 0 0 0,-1 0 1 0 0,1-1-1 0 0,0 1 0 0 0,0 0 1 0 0,0-1-1 0 0,0 1 1 0 0,0 0-1 0 0,0-1 0 0 0,0 1 1 0 0,0 0-1 0 0,0-1 0 0 0,0 1 1 0 0,0-1-1 0 0,0 1 1 0 0,0-1-1 0 0,2 0 84 0 0,0 0 0 0 0,-1 0 1 0 0,1-1-1 0 0,0 1 0 0 0,0 1 0 0 0,0-1 1 0 0,0 0-1 0 0,0 0 0 0 0,0 1 0 0 0,0-1 1 0 0,1 1-1 0 0,-1 0 0 0 0,0-1 0 0 0,0 1 1 0 0,3 0-1 0 0,-3 0 902 0 0,0 2-664 0 0,0 0-501 0 0,-1-1 0 0 0,0 1 0 0 0,1 0 0 0 0,-1 0 0 0 0,0 0 0 0 0,0 0 0 0 0,0 0 0 0 0,-1 0 0 0 0,1 1 0 0 0,0-1 0 0 0,-1 0 1 0 0,1 0-1 0 0,-1 1 0 0 0,0-1 0 0 0,0 0 0 0 0,0 0 0 0 0,0 1 0 0 0,-1 3 0 0 0,0 4 9 0 0,0 0-1 0 0,-1-1 1 0 0,-4 14-1 0 0,4-13-3 0 0,0 0 0 0 0,-1 19 1 0 0,0-5 134 0 0,1 0 54 0 0,-3 10 202 0 0,5-22-137 0 0,0-11-379 0 0,0-1 0 0 0,0 1-1 0 0,0-1 1 0 0,0 1 0 0 0,0 0-1 0 0,0-1 1 0 0,0 1 0 0 0,0-1-1 0 0,0 1 1 0 0,0-1 0 0 0,0 1-1 0 0,0-1 1 0 0,0 1 0 0 0,0-1-1 0 0,-1 1 1 0 0,1-1 0 0 0,0 0-1 0 0,0 1 1 0 0,-1-1 0 0 0,1 1-1 0 0,0-1 1 0 0,0 1 0 0 0,-1-1-1 0 0,1 0 1 0 0,-1 1 0 0 0,1-1-1 0 0,0 0 1 0 0,-1 1 0 0 0,1-1-1 0 0,-1 0 1 0 0,1 0 0 0 0,-1 1-1 0 0,0-1 1 0 0,-5 1-8075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5:58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12896 0 0,'0'0'997'0'0,"1"0"-656"0"0,13-1 855 0 0,-1-1-1 0 0,1 0 1 0 0,-1-1-1 0 0,0-1 0 0 0,15-5 1 0 0,-19 5-1161 0 0,-1 2 141 0 0,-1 1 1 0 0,0-1-1 0 0,12 0 0 0 0,5-1 222 0 0,-15 2-268 0 0,0 1 1 0 0,-1 0 0 0 0,1 0-1 0 0,-1 1 1 0 0,1 0 0 0 0,0 0-1 0 0,-1 1 1 0 0,0 0 0 0 0,1 1-1 0 0,9 4 1 0 0,3 8 274 0 0,-14-8-298 0 0,-6-7-90 0 0,-1 1-1 0 0,1 0 1 0 0,-1 0 0 0 0,0 0 0 0 0,1 0 0 0 0,-1 0-1 0 0,0 0 1 0 0,0 0 0 0 0,0 0 0 0 0,0 0 0 0 0,0 0-1 0 0,0 0 1 0 0,0 0 0 0 0,0 0 0 0 0,0 0-1 0 0,0 0 1 0 0,-1 0 0 0 0,1 0 0 0 0,0 0 0 0 0,-1 0-1 0 0,1 0 1 0 0,0 0 0 0 0,-2 1 0 0 0,1 1 72 0 0,-1 1 0 0 0,1-1 0 0 0,-1 0 0 0 0,0 0 0 0 0,0 0 0 0 0,-5 5 1 0 0,-42 33 614 0 0,37-32-648 0 0,0 0 0 0 0,-24 13 0 0 0,22-15-8 0 0,2 1-1 0 0,-22 17 0 0 0,10-8 25 0 0,20-15-27 0 0,0 1 0 0 0,1-1 0 0 0,-1 1 0 0 0,1 0 0 0 0,-1 0 0 0 0,1 0-1 0 0,0 0 1 0 0,-5 8 0 0 0,7-10 79 0 0,1-1-109 0 0,0 0 0 0 0,-1 1 1 0 0,1-1-1 0 0,0 0 0 0 0,0 1 0 0 0,-1-1 0 0 0,1 1 0 0 0,0-1 0 0 0,0 1 0 0 0,0-1 0 0 0,0 0 1 0 0,-1 1-1 0 0,1-1 0 0 0,0 1 0 0 0,0-1 0 0 0,0 1 0 0 0,0-1 0 0 0,0 1 0 0 0,0-1 0 0 0,0 0 1 0 0,0 1-1 0 0,1-1 0 0 0,-1 1 0 0 0,6 3 21 0 0,0 0 0 0 0,0 0 0 0 0,0-1 0 0 0,0 0-1 0 0,1 0 1 0 0,0-1 0 0 0,-1 1 0 0 0,1-1 0 0 0,0-1 0 0 0,14 2 0 0 0,-3-1-26 0 0,0-1 0 0 0,0-1 0 0 0,21-2-1 0 0,-16-1-388 0 0,34-9 0 0 0,-46 8-756 0 0,-4 1-65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01.6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 61 13360 0 0,'-35'-2'2385'0'0,"36"3"-2297"0"0,1 0 0 0 0,-1 0 0 0 0,0-1 0 0 0,1 1 1 0 0,-1 0-1 0 0,1 0 0 0 0,-1-1 0 0 0,1 1 0 0 0,-1-1 0 0 0,1 1 0 0 0,0-1 1 0 0,-1 0-1 0 0,4 1 0 0 0,26-2 667 0 0,-11 1 54 0 0,-2-2 44 0 0,0 1-1 0 0,26-7 0 0 0,12-2 278 0 0,15-1-166 0 0,48-5-103 0 0,-75 13-772 0 0,204-10-1016 0 0,-187 11-299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02.7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20 8288 0 0,'0'0'638'0'0,"1"-1"-414"0"0,4-1-41 0 0,26-12 4128 0 0,-27 14-4289 0 0,0-1 1 0 0,0 0 0 0 0,0 1-1 0 0,0 0 1 0 0,-1 0 0 0 0,1 0-1 0 0,0 0 1 0 0,0 1 0 0 0,0 0-1 0 0,0-1 1 0 0,0 1 0 0 0,4 2-1 0 0,10 14 1009 0 0,-17-17-991 0 0,-1 1 1 0 0,1-1-1 0 0,-1 1 1 0 0,1-1-1 0 0,-1 0 1 0 0,1 1-1 0 0,-1-1 1 0 0,0 1-1 0 0,1 0 1 0 0,-1-1-1 0 0,0 1 1 0 0,1-1-1 0 0,-1 1 1 0 0,0-1-1 0 0,1 1 1 0 0,-1 0-1 0 0,0-1 1 0 0,0 1-1 0 0,0 0 1 0 0,0 0-1 0 0,0 0 27 0 0,0 0 0 0 0,1 0 0 0 0,-1 0 1 0 0,0 0-1 0 0,0 0 0 0 0,0 0 0 0 0,1-1 0 0 0,-1 1 0 0 0,1 0 0 0 0,-1 0 0 0 0,0 0 0 0 0,2 1 0 0 0,2 3 69 0 0,0 1-1 0 0,0 0 0 0 0,-1 0 0 0 0,1 0 0 0 0,-1 1 0 0 0,3 11 0 0 0,-4-14-131 0 0,0-1 1 0 0,0 1 0 0 0,0 0-1 0 0,0-1 1 0 0,1 1-1 0 0,-1-1 1 0 0,6 6-1 0 0,-5-7-3 0 0,-1 1 0 0 0,1 0 0 0 0,-1 0 0 0 0,0 0 0 0 0,0 0 0 0 0,0 1 0 0 0,0-1 0 0 0,1 4 0 0 0,-2-3 3 0 0,0-1 0 0 0,0 1 0 0 0,0 0 0 0 0,0-1 0 0 0,1 1 0 0 0,0-1 0 0 0,0 0 0 0 0,-1 0 0 0 0,2 1 0 0 0,-1-1 0 0 0,0 0 0 0 0,1-1 0 0 0,-1 1 0 0 0,1 0 0 0 0,4 2 0 0 0,2 2 46 0 0,66 48 850 0 0,-64-48-611 0 0,1-1 0 0 0,-1 0 0 0 0,1-1 1 0 0,0 0-1 0 0,17 4 0 0 0,-13-6-42 0 0,0 0-1 0 0,0-1 1 0 0,0-1 0 0 0,0 0-1 0 0,0-1 1 0 0,22-3-1 0 0,-16 0-86 0 0,0-2 0 0 0,-1 0 1 0 0,1-2-1 0 0,23-9 0 0 0,33-10 14 0 0,-1 2-45 0 0,-7-1-39 0 0,-42 17-130 0 0,47-23-1 0 0,-4-10-319 0 0,-70 40 291 0 0,0 1-1 0 0,0-1 1 0 0,0 0 0 0 0,0 1 0 0 0,0-1-1 0 0,0 0 1 0 0,0 0 0 0 0,-1 0-1 0 0,1 1 1 0 0,0-1 0 0 0,0 0 0 0 0,-1 0-1 0 0,1 0 1 0 0,0 0 0 0 0,-1 0 0 0 0,1 0-1 0 0,-1-1 1 0 0,1 1 0 0 0,-1 0-1 0 0,0 0 1 0 0,1 0 0 0 0,-1 0 0 0 0,0 0-1 0 0,0-1 1 0 0,0-1 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06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6448 0 0,'0'0'585'0'0,"3"8"-474"0"0,-1 1 1690 0 0,-1 1-1 0 0,0 16 1 0 0,0-9-74 0 0,2 8-522 0 0,6 28 0 0 0,-5-33-542 0 0,0 1 0 0 0,1 34-1 0 0,-5-50-564 0 0,-4 110 1478 0 0,4-106-1522 0 0,0 0 0 0 0,2 13 0 0 0,-1-14-68 0 0,-1 1-1 0 0,1-1 1 0 0,-2 9 0 0 0,0-9-253 0 0,0-5 102 0 0,1-1 0 0 0,0 1 0 0 0,-1 0 0 0 0,1-1 0 0 0,0 1 0 0 0,0-1-1 0 0,0 1 1 0 0,1 0 0 0 0,-1-1 0 0 0,1 1 0 0 0,-1-1 0 0 0,2 3 0 0 0,4 5-777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08.1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411 8 5528 0 0,'0'0'4818'0'0,"1"-7"-1474"0"0,0 7-3256 0 0,-1 0-1 0 0,1 0 0 0 0,0 0 0 0 0,-1 0 1 0 0,1 0-1 0 0,0 0 0 0 0,0 0 1 0 0,-1 0-1 0 0,1 0 0 0 0,0 0 1 0 0,-1 1-1 0 0,1-1 0 0 0,0 0 1 0 0,0 0-1 0 0,-1 1 0 0 0,1-1 0 0 0,-1 0 1 0 0,1 1-1 0 0,0-1 0 0 0,-1 1 1 0 0,1-1-1 0 0,-1 1 0 0 0,1-1 1 0 0,-1 1-1 0 0,1-1 0 0 0,0 2 1 0 0,-1-1-33 0 0,0 0 0 0 0,0 0 0 0 0,0 0 0 0 0,0 0 1 0 0,0 0-1 0 0,0 0 0 0 0,0 0 0 0 0,0 0 0 0 0,-1 0 1 0 0,1 0-1 0 0,0 0 0 0 0,-1 0 0 0 0,1 0 0 0 0,0 0 1 0 0,-1-1-1 0 0,0 3 0 0 0,-3 2 66 0 0,0 1 0 0 0,0-1 0 0 0,0 0 0 0 0,-10 9 0 0 0,-119 83 1064 0 0,97-74-930 0 0,-72 49 1227 0 0,85-56-598 0 0,0 2 0 0 0,-25 25 0 0 0,45-40-720 0 0,0 0 1 0 0,0 0 0 0 0,1 0 0 0 0,-1 1 0 0 0,1-1-1 0 0,-1 1 1 0 0,-1 4 0 0 0,4-7-141 0 0,0 0 1 0 0,-1 0-1 0 0,1 0 0 0 0,0-1 0 0 0,0 1 1 0 0,0 0-1 0 0,0 0 0 0 0,0 0 1 0 0,0 0-1 0 0,0 0 0 0 0,0 0 1 0 0,0 0-1 0 0,0 0 0 0 0,0-1 0 0 0,1 1 1 0 0,-1 0-1 0 0,0 0 0 0 0,1 0 1 0 0,-1 0-1 0 0,0-1 0 0 0,1 1 1 0 0,-1 0-1 0 0,1 0 0 0 0,-1-1 0 0 0,1 1 1 0 0,0 0-1 0 0,-1-1 0 0 0,1 1 1 0 0,0-1-1 0 0,-1 1 0 0 0,1-1 1 0 0,0 1-1 0 0,0-1 0 0 0,0 1 0 0 0,-1-1 1 0 0,1 0-1 0 0,0 1 0 0 0,0-1 1 0 0,0 0-1 0 0,1 1 0 0 0,17 4 32 0 0,1 0 0 0 0,0-2 0 0 0,1 0-1 0 0,-1-1 1 0 0,39-1 0 0 0,28 2 103 0 0,-3 2-109 0 0,-48-4-1589 0 0,38 7 0 0 0,-55-3-1044 0 0,-2-1-4955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08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11520 0 0,'0'0'886'0'0,"3"-3"-548"0"0,2 2-138 0 0,-1 1 1 0 0,1 0-1 0 0,-1-1 1 0 0,0 2-1 0 0,1-1 1 0 0,-1 0-1 0 0,0 1 1 0 0,6 1-1 0 0,17 2 1258 0 0,-15-2-1374 0 0,0-1-1 0 0,0 2 1 0 0,0 0 0 0 0,0 0-1 0 0,-1 1 1 0 0,1 0-1 0 0,-1 1 1 0 0,0 1 0 0 0,17 10-1 0 0,-24-13 16 0 0,-1 0 0 0 0,1 0 0 0 0,-1 0 0 0 0,0 0 0 0 0,0 0 0 0 0,0 1 0 0 0,-1-1 0 0 0,1 1 0 0 0,2 6 0 0 0,-4-8-26 0 0,0 0 0 0 0,-1 0 0 0 0,1 0-1 0 0,0 0 1 0 0,-1 0 0 0 0,0 0 0 0 0,1 1 0 0 0,-1-1 0 0 0,0 0-1 0 0,0 0 1 0 0,0 0 0 0 0,0 0 0 0 0,-1 0 0 0 0,1 0 0 0 0,0 1-1 0 0,-1-1 1 0 0,0 0 0 0 0,1 0 0 0 0,-1 0 0 0 0,0 0 0 0 0,0-1 0 0 0,-1 3-1 0 0,-1 0 67 0 0,0-1-1 0 0,0 1 0 0 0,0-1 0 0 0,0 0 1 0 0,-1 0-1 0 0,1 0 0 0 0,-1-1 0 0 0,0 1 1 0 0,0-1-1 0 0,0 0 0 0 0,0 0 0 0 0,0 0 1 0 0,0 0-1 0 0,-1-1 0 0 0,1 0 0 0 0,0 0 1 0 0,-1 0-1 0 0,-5 0 0 0 0,-7 1-65 0 0,12-1-110 0 0,-1 0 0 0 0,0-1-1 0 0,1 1 1 0 0,-1-1 0 0 0,-10-2-1 0 0,1 2-449 0 0,14 0 290 0 0,0 0 0 0 0,1 0 0 0 0,-1 0 0 0 0,0 0 0 0 0,0 0 0 0 0,0 0 0 0 0,0 0 0 0 0,0 0 0 0 0,0 0 0 0 0,0 0 0 0 0,0-1 0 0 0,0 1 0 0 0,0 0 0 0 0,0-1 0 0 0,0 1 0 0 0,0 0 0 0 0,1-1 0 0 0,-1 1 0 0 0,0-1 0 0 0,0 0 0 0 0,0 1 0 0 0,0-2 0 0 0,-2-1-1576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09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0 2760 0 0,'-4'2'377'0'0,"0"-1"0"0"0,0 0 0 0 0,1 0-1 0 0,-1-1 1 0 0,0 1 0 0 0,0-1 0 0 0,0 1 0 0 0,0-1 0 0 0,-6-1 0 0 0,-16 2 4576 0 0,5 4-2674 0 0,-19 8-1 0 0,-7 1-1452 0 0,43-13-594 0 0,-1 1-1 0 0,0-1 1 0 0,1 1 0 0 0,-1 0 0 0 0,1 1-1 0 0,0-1 1 0 0,-8 6 0 0 0,10-6-93 0 0,0-1-1 0 0,0 1 1 0 0,1-1-1 0 0,-1 1 1 0 0,1 0 0 0 0,0 0-1 0 0,-1 0 1 0 0,1 0-1 0 0,0 0 1 0 0,0 0 0 0 0,0 0-1 0 0,0 0 1 0 0,0 0 0 0 0,1 1-1 0 0,-1-1 1 0 0,1 0-1 0 0,-1 0 1 0 0,1 5 0 0 0,1-5-89 0 0,-1 0 1 0 0,1 0-1 0 0,-1 0 1 0 0,1 0-1 0 0,0-1 1 0 0,0 1-1 0 0,0 0 1 0 0,0 0-1 0 0,0 0 1 0 0,0-1-1 0 0,1 1 1 0 0,-1-1-1 0 0,1 1 1 0 0,-1-1-1 0 0,1 0 1 0 0,-1 1-1 0 0,1-1 1 0 0,0 0-1 0 0,0 0 1 0 0,-1 0-1 0 0,4 1 0 0 0,5 3-35 0 0,-1-1 0 0 0,0-1 0 0 0,12 3 0 0 0,-3-2-134 0 0,0-1 0 0 0,0 0-1 0 0,28-1 1 0 0,-4-3-6223 0 0,-20-3-418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09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481 6 12640 0 0,'0'0'1537'0'0,"4"-5"1567"0"0,-10 10-2713 0 0,1-1 1 0 0,-1 1-1 0 0,1-1 1 0 0,-1 0-1 0 0,-7 3 1 0 0,10-6-336 0 0,-21 12 719 0 0,-31 11 1 0 0,-11 6 124 0 0,0 1-561 0 0,-18 11 64 0 0,53-24-176 0 0,-30 18 353 0 0,54-31-331 0 0,0 1 1 0 0,0-1-1 0 0,0 1 1 0 0,1 1 0 0 0,-10 11-1 0 0,16-17-217 0 0,-1 0 0 0 0,1 0-1 0 0,-1 0 1 0 0,1 0 0 0 0,0 0-1 0 0,-1 0 1 0 0,1 1 0 0 0,0-1-1 0 0,0 0 1 0 0,0 0 0 0 0,-1 0-1 0 0,1 0 1 0 0,0 0 0 0 0,1 0-1 0 0,-1 0 1 0 0,0 0 0 0 0,0 1-1 0 0,0-1 1 0 0,1 0 0 0 0,-1 0-1 0 0,0 0 1 0 0,1 0 0 0 0,-1 0-1 0 0,1 0 1 0 0,0 0 0 0 0,-1 0-1 0 0,1 0 1 0 0,0-1 0 0 0,1 3-1 0 0,1 0 29 0 0,0 0 0 0 0,0 0 0 0 0,1 0 0 0 0,-1 0 0 0 0,8 4 0 0 0,1-1-29 0 0,1 0 0 0 0,0-1 1 0 0,0 0-1 0 0,1-1 1 0 0,13 3-1 0 0,74 8 3 0 0,-42-7-30 0 0,42 5 267 0 0,-22-3-2510 0 0,-26-1-5587 0 0,-36-5 517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02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10104 0 0,'0'0'769'0'0,"0"1"-530"0"0,3 3 80 0 0,0 0 1 0 0,0 0 0 0 0,0 0 0 0 0,0 0 0 0 0,0-1-1 0 0,1 1 1 0 0,0-1 0 0 0,0 0 0 0 0,-1 0 0 0 0,2 0-1 0 0,-1-1 1 0 0,6 4 0 0 0,-1-3-236 0 0,-1 0-1 0 0,1-1 1 0 0,0 0 0 0 0,0 0 0 0 0,9 1 0 0 0,-9-1-187 0 0,-7-1 135 0 0,0 0 0 0 0,0 0 0 0 0,0-1 0 0 0,0 1 1 0 0,0-1-1 0 0,0 0 0 0 0,0 1 0 0 0,4-1 0 0 0,-13 19 370 0 0,-3 18 2275 0 0,10-36-2657 0 0,0-1 1 0 0,0 1-1 0 0,0-1 0 0 0,0 1 1 0 0,0 0-1 0 0,0-1 1 0 0,0 1-1 0 0,0 0 1 0 0,0-1-1 0 0,0 1 0 0 0,0 0 1 0 0,1-1-1 0 0,-1 1 1 0 0,0 0-1 0 0,0-1 1 0 0,1 1-1 0 0,-1-1 0 0 0,0 1 1 0 0,1-1-1 0 0,-1 1 1 0 0,1-1-1 0 0,-1 1 1 0 0,1 0-1 0 0,1 1 0 0 0,0 1-19 0 0,2 0 0 0 0,-1 0 1 0 0,0 0-1 0 0,0-1 0 0 0,1 1 0 0 0,0-1 0 0 0,-1 1 0 0 0,1-1 0 0 0,0-1 0 0 0,6 3 0 0 0,7 5-1 0 0,-14-8-41 0 0,-1 0-1 0 0,1 1 0 0 0,0-1 0 0 0,-1 1 0 0 0,1-1 0 0 0,-1 1 0 0 0,0 0 1 0 0,0 0-1 0 0,0 1 0 0 0,0-1 0 0 0,0 0 0 0 0,0 1 0 0 0,0-1 1 0 0,-1 1-1 0 0,1-1 0 0 0,-1 1 0 0 0,0 0 0 0 0,0-1 0 0 0,0 1 1 0 0,0 0-1 0 0,0 0 0 0 0,-1 0 0 0 0,1 0 0 0 0,-1 0 0 0 0,0 4 0 0 0,1-4 107 0 0,-1 0-1 0 0,0 1 0 0 0,0-1 1 0 0,-1 0-1 0 0,1 0 0 0 0,0 0 0 0 0,-1 0 1 0 0,0 0-1 0 0,0 0 0 0 0,0 0 1 0 0,0 0-1 0 0,0 0 0 0 0,-1 0 0 0 0,1 0 1 0 0,-1-1-1 0 0,0 1 0 0 0,0-1 0 0 0,-3 5 1 0 0,-9 10 408 0 0,13-14-392 0 0,-1-1 0 0 0,1 0 0 0 0,-1 0 0 0 0,1 0-1 0 0,-1 0 1 0 0,0 0 0 0 0,0-1 0 0 0,0 1 0 0 0,0 0 0 0 0,-3 1-1 0 0,3-2-38 0 0,0 0-1 0 0,0-1 0 0 0,0 1 0 0 0,0-1 0 0 0,1 0 1 0 0,-1 0-1 0 0,0 0 0 0 0,0 1 0 0 0,0-2 0 0 0,0 1 1 0 0,0 0-1 0 0,0 0 0 0 0,-2-1 0 0 0,-10-1-118 0 0,6 2 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10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39 10136 0 0,'0'0'777'0'0,"7"-5"-250"0"0,-2 2 768 0 0,1-1 1 0 0,-1 1-1 0 0,1 0 0 0 0,10-3 1 0 0,-7 3-485 0 0,1 0 1 0 0,13-1 0 0 0,3 1 277 0 0,35 2 1 0 0,-53 0-1004 0 0,-1 2 1 0 0,1-1-1 0 0,-1 1 0 0 0,0 1 0 0 0,1-1 0 0 0,12 5 0 0 0,-17-4-64 0 0,0-1 0 0 0,0 1 0 0 0,0-1 0 0 0,0 1-1 0 0,0 0 1 0 0,0 0 0 0 0,-1 0 0 0 0,1 1 0 0 0,-1-1 0 0 0,1 0-1 0 0,-1 1 1 0 0,0 0 0 0 0,0-1 0 0 0,0 1 0 0 0,-1 0 0 0 0,1 0-1 0 0,1 6 1 0 0,-2-6-3 0 0,0 1 0 0 0,0 0-1 0 0,-1 0 1 0 0,0 0 0 0 0,0-1-1 0 0,0 1 1 0 0,0 0 0 0 0,0 0-1 0 0,-1 0 1 0 0,0-1 0 0 0,0 1-1 0 0,0 0 1 0 0,0-1 0 0 0,-3 6-1 0 0,-1 2 52 0 0,0-1 0 0 0,-1 0 0 0 0,-10 15 0 0 0,-8 5 17 0 0,-1-2 0 0 0,-1 0-1 0 0,-2-1 1 0 0,0-2 0 0 0,-44 30-1 0 0,23-24-7 0 0,-1-2 0 0 0,-70 30-1 0 0,117-58 140 0 0,14-1-64 0 0,30-2 23 0 0,14 1-12 0 0,-14 3 49 0 0,-8 0-25 0 0,36 6 0 0 0,201 36-2024 0 0,-244-43 944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2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8288 0 0,'0'0'756'0'0,"15"0"993"0"0,1 3 2163 0 0,25 1 0 0 0,-31-5-3653 0 0,-1 2 1 0 0,1 0 0 0 0,-1 0-1 0 0,1 1 1 0 0,-1 0-1 0 0,0 0 1 0 0,0 1 0 0 0,0 0-1 0 0,8 5 1 0 0,-8-3-79 0 0,0 1 0 0 0,0 0 1 0 0,0 0-1 0 0,-1 1 0 0 0,0 0 1 0 0,-1 0-1 0 0,13 17 0 0 0,-18-22-111 0 0,-1 1 0 0 0,0 0-1 0 0,0 0 1 0 0,0 0-1 0 0,0 0 1 0 0,0 0 0 0 0,0 0-1 0 0,-1 0 1 0 0,0 0 0 0 0,1 1-1 0 0,-1-1 1 0 0,0 0-1 0 0,-1 0 1 0 0,1 0 0 0 0,0 0-1 0 0,-1 0 1 0 0,0 0 0 0 0,0 0-1 0 0,0 0 1 0 0,0 0-1 0 0,0 0 1 0 0,0 0 0 0 0,-1 0-1 0 0,1-1 1 0 0,-1 1 0 0 0,-3 3-1 0 0,0 0 91 0 0,0 0 0 0 0,-1 0 0 0 0,0 0 0 0 0,0-1 0 0 0,-1 0 0 0 0,1 0 0 0 0,-1 0 0 0 0,-12 5 0 0 0,14-8-154 0 0,-1 0 1 0 0,1 0 0 0 0,0 0-1 0 0,-1-1 1 0 0,0 0-1 0 0,1 0 1 0 0,-1-1 0 0 0,0 0-1 0 0,1 0 1 0 0,-1 0-1 0 0,0 0 1 0 0,1-1 0 0 0,-7-2-1 0 0,8 3-427 0 0,-10-3 501 0 0,10-1-5240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3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5 13592 0 0,'-3'-1'112'0'0,"1"0"0"0"0,-1 0 0 0 0,0 1 0 0 0,1-1 1 0 0,-1 1-1 0 0,1 0 0 0 0,-1-1 0 0 0,0 1 1 0 0,1 1-1 0 0,-6-1 0 0 0,-24 12 296 0 0,23-9 585 0 0,1 0 0 0 0,-17 3 0 0 0,20-5-725 0 0,0-1 1 0 0,0 1-1 0 0,0 1 0 0 0,1-1 1 0 0,-1 1-1 0 0,0-1 0 0 0,1 2 1 0 0,-1-1-1 0 0,1 0 0 0 0,0 1 1 0 0,0-1-1 0 0,0 1 0 0 0,0 1 1 0 0,-4 3-1 0 0,1 1 99 0 0,1 0 0 0 0,-1 1 1 0 0,2 0-1 0 0,-7 11 0 0 0,10-16-314 0 0,1 0 0 0 0,-1 0 0 0 0,1 0 0 0 0,0 0 0 0 0,0 0 0 0 0,0 0 0 0 0,0 0 0 0 0,1 1 0 0 0,0-1 0 0 0,-1 0 0 0 0,2 0 0 0 0,0 9 0 0 0,-1-11-50 0 0,1 0 0 0 0,0 0 0 0 0,0 0-1 0 0,0 0 1 0 0,0-1 0 0 0,0 1 0 0 0,0 0-1 0 0,0 0 1 0 0,0 0 0 0 0,1-1 0 0 0,-1 1-1 0 0,1-1 1 0 0,-1 1 0 0 0,1-1 0 0 0,0 0 0 0 0,3 3-1 0 0,-1-2 3 0 0,1 1 0 0 0,0-1 0 0 0,0 0 0 0 0,0-1-1 0 0,7 3 1 0 0,-6-3-289 0 0,0 0-1 0 0,0-1 0 0 0,0 1 1 0 0,0-1-1 0 0,0 0 0 0 0,0-1 1 0 0,0 1-1 0 0,0-1 0 0 0,0 0 1 0 0,0-1-1 0 0,0 1 0 0 0,0-1 1 0 0,-1 0-1 0 0,1-1 0 0 0,9-5 1 0 0,15-8-1868 0 0,1 2-21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3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7368 0 0,'0'0'4249'0'0,"2"0"-2328"0"0,7 1-947 0 0,-1 0 0 0 0,1-1 0 0 0,-1 0 0 0 0,13-2 0 0 0,21 1 783 0 0,-39 1-1609 0 0,0 0-1 0 0,0 0 0 0 0,0 1 0 0 0,1-1 1 0 0,-1 1-1 0 0,0 0 0 0 0,0 0 0 0 0,0 0 1 0 0,4 3-1 0 0,-5-3 701 0 0,2 4-722 0 0,-3-5-118 0 0,-1 0-1 0 0,0 0 1 0 0,1 0 0 0 0,-1 0 0 0 0,0 1 0 0 0,1-1 0 0 0,-1 0 0 0 0,0 0-1 0 0,1 0 1 0 0,-1 1 0 0 0,0-1 0 0 0,0 0 0 0 0,1 1 0 0 0,-1-1 0 0 0,0 0 0 0 0,0 1-1 0 0,0-1 1 0 0,1 0 0 0 0,-1 1 0 0 0,0-1 0 0 0,0 0 0 0 0,0 1 0 0 0,0-1-1 0 0,0 0 1 0 0,0 1 0 0 0,0-1 0 0 0,0 1 0 0 0,0-1 0 0 0,0 0 0 0 0,0 1-1 0 0,0 0 1 0 0,-3 6 139 0 0,0 0 0 0 0,-1-1 0 0 0,1 1 0 0 0,-2-1 0 0 0,1 0 1 0 0,-1 0-1 0 0,-9 10 0 0 0,-12 15 140 0 0,17-20-128 0 0,9-10-122 0 0,-1-1 1 0 0,0 1-1 0 0,0 0 1 0 0,1 0-1 0 0,-1-1 0 0 0,0 1 1 0 0,1 0-1 0 0,-1 0 1 0 0,1 0-1 0 0,-1 0 0 0 0,1 0 1 0 0,-1 0-1 0 0,1 0 1 0 0,0 0-1 0 0,0 0 0 0 0,-1 0 1 0 0,1 1-1 0 0,0 0 482 0 0,5 5-327 0 0,-4-5-229 0 0,1 0 0 0 0,0 0 1 0 0,0-1-1 0 0,0 1 0 0 0,1-1 1 0 0,-1 1-1 0 0,0-1 0 0 0,1 0 1 0 0,-1 0-1 0 0,0 0 0 0 0,1 0 1 0 0,0 0-1 0 0,-1 0 0 0 0,1-1 0 0 0,-1 1 1 0 0,1-1-1 0 0,0 0 0 0 0,-1 0 1 0 0,4 0-1 0 0,11 1-1401 0 0,-3 3 283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3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10192 0 0,'0'0'920'0'0,"0"9"88"0"0,3 22 1678 0 0,-2-25-2152 0 0,0 0 0 0 0,-1 0 0 0 0,0 0 0 0 0,1 0 0 0 0,-2 0-1 0 0,0 8 1 0 0,-1-4-160 0 0,1-1-1 0 0,1 0 0 0 0,-1 1 0 0 0,2-1 0 0 0,-1 0 0 0 0,4 16 0 0 0,-1 2 237 0 0,-2-22-478 0 0,0 1 1 0 0,0-1 0 0 0,1 0 0 0 0,2 7-1 0 0,-3-8-109 0 0,1 0 0 0 0,-1 0 0 0 0,0 0 0 0 0,0 0 0 0 0,0 0 0 0 0,0 6 0 0 0,3 33-314 0 0,-4-42-66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4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90 10592 0 0,'0'0'818'0'0,"3"0"-896"0"0,10 0 5932 0 0,9 0-3212 0 0,-19 0-2424 0 0,1 0 1 0 0,-1 0-1 0 0,1 0 0 0 0,-1 0 1 0 0,7-2-1 0 0,61-16 1907 0 0,-52 13-1894 0 0,-1 0-1 0 0,28-12 0 0 0,-1 0-33 0 0,-23 7-2246 0 0,-4 1-2526 0 0,3 2-2944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5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13 5528 0 0,'-1'0'422'0'0,"-6"0"5893"0"0,4 0-3328 0 0,1 0-2731 0 0,3-1 1454 0 0,114-10 2987 0 0,-76 11-3994 0 0,1 2-1 0 0,70 11 0 0 0,-106-12-623 0 0,1 0 1 0 0,-1 0-1 0 0,0 1 0 0 0,1-1 0 0 0,-1 1 1 0 0,0 0-1 0 0,0 0 0 0 0,0 0 1 0 0,0 1-1 0 0,4 3 0 0 0,-6-4-24 0 0,0-1 0 0 0,-1 1 0 0 0,0-1 0 0 0,1 1 0 0 0,-1-1 0 0 0,0 1 0 0 0,0 0 0 0 0,0 0-1 0 0,0 0 1 0 0,0 0 0 0 0,0-1 0 0 0,0 1 0 0 0,0 0 0 0 0,-1 1 0 0 0,1-1 0 0 0,-1 0 0 0 0,0 0 0 0 0,0 0 0 0 0,0 0 0 0 0,0 0-1 0 0,0 0 1 0 0,0 0 0 0 0,0 0 0 0 0,-1 3 0 0 0,-2 3 77 0 0,-1 1 0 0 0,0-1 0 0 0,0 0 0 0 0,-1 0 0 0 0,-7 8 0 0 0,6-6-58 0 0,-47 59 216 0 0,49-65-292 0 0,1 1-1 0 0,-1-1 0 0 0,0-1 1 0 0,-5 5-1 0 0,5-5-18 0 0,1 0 1 0 0,-1 0-1 0 0,1 0 0 0 0,0 1 1 0 0,-3 4-1 0 0,-11 13-944 0 0,16-20-375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5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15520 0 0,'9'1'434'0'0,"0"1"0"0"0,0-1 0 0 0,17-1 0 0 0,-17 0-67 0 0,0 0 0 0 0,0 1 0 0 0,14 3-1 0 0,-14-3-15 0 0,0 1 0 0 0,0 1 0 0 0,0-1 0 0 0,-1 1 0 0 0,1 1 0 0 0,-1 0 0 0 0,0 0 0 0 0,0 1 0 0 0,0 0-1 0 0,11 9 1 0 0,-18-13-306 0 0,0 0 0 0 0,0 0-1 0 0,1 0 1 0 0,-1 0 0 0 0,0 0 0 0 0,0-1-1 0 0,1 1 1 0 0,-1 0 0 0 0,0-1 0 0 0,2 1-1 0 0,-7 18 920 0 0,3-15-834 0 0,0 1 0 0 0,0-1 0 0 0,0 0 0 0 0,-1 1-1 0 0,1-1 1 0 0,-1 0 0 0 0,0 0 0 0 0,-5 7 0 0 0,5-9-22 0 0,1 0 0 0 0,-1 0 0 0 0,0 0 1 0 0,-1 0-1 0 0,1 0 0 0 0,0 0 0 0 0,0-1 1 0 0,-1 1-1 0 0,1-1 0 0 0,-1 1 0 0 0,1-1 1 0 0,-1 0-1 0 0,0 0 0 0 0,-4 1 0 0 0,-9 2-621 0 0,10-2 321 0 0,-1-1 1 0 0,1 1-1 0 0,0-1 0 0 0,-1-1 1 0 0,1 1-1 0 0,-11-1 1 0 0,-25-1-1953 0 0,27 1-1812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5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18023 0 0,'0'0'407'0'0,"-3"3"550"0"0,-17 11-335 0 0,14-9-604 0 0,0-1-1 0 0,-1 0 1 0 0,-12 7-1 0 0,15-10 158 0 0,0 0-1 0 0,0 1 0 0 0,-1 0 1 0 0,1 0-1 0 0,1 1 0 0 0,-1-1 1 0 0,0 1-1 0 0,0-1 0 0 0,1 1 0 0 0,0 0 1 0 0,0 1-1 0 0,-1-1 0 0 0,2 0 1 0 0,-1 1-1 0 0,0 0 0 0 0,1 0 1 0 0,0-1-1 0 0,-3 6 0 0 0,5-6 450 0 0,0-2-548 0 0,1 0-1 0 0,0 0 0 0 0,0 0 1 0 0,-1 0-1 0 0,1 1 0 0 0,-1-1 1 0 0,1 0-1 0 0,-1 1 1 0 0,1-1-1 0 0,-1 0 0 0 0,0 1 1 0 0,1 1-1 0 0,-1-2-68 0 0,0 1-1 0 0,0-1 1 0 0,0 0-1 0 0,1 0 1 0 0,-1 1-1 0 0,0-1 1 0 0,1 0-1 0 0,-1 0 1 0 0,1 0-1 0 0,-1 0 1 0 0,1 1-1 0 0,0-1 1 0 0,0 0-1 0 0,1 1 1 0 0,6 3 13 0 0,0 0 0 0 0,0-1 0 0 0,1 0 0 0 0,0 0 1 0 0,0-1-1 0 0,17 4 0 0 0,-15-5-198 0 0,0 0 0 0 0,0-1 0 0 0,0 0 0 0 0,16-1 0 0 0,-12 0-861 0 0,9 0-731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16439 0 0,'0'0'1251'0'0,"2"1"-851"0"0,0 2-288 0 0,0 0-1 0 0,0 0 1 0 0,-1 0-1 0 0,1 0 1 0 0,-1 0 0 0 0,1 1-1 0 0,-1-1 1 0 0,0 0-1 0 0,0 1 1 0 0,0-1-1 0 0,-1 1 1 0 0,1-1-1 0 0,-1 4 1 0 0,0 1 435 0 0,0-1 0 0 0,-1 0-1 0 0,1 0 1 0 0,-2 1 0 0 0,-2 10 0 0 0,3-12-402 0 0,0 0 1 0 0,0-1-1 0 0,1 1 1 0 0,-1 0-1 0 0,2 11 1 0 0,-1 16-9 0 0,0-29-157 0 0,0 0 0 0 0,0 1 0 0 0,1-1 0 0 0,0 0-1 0 0,0 1 1 0 0,0-1 0 0 0,0 0 0 0 0,0 0 0 0 0,1 0-1 0 0,0 0 1 0 0,0 0 0 0 0,0 0 0 0 0,4 4 0 0 0,-6-7-186 0 0,-5 5-1237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03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9216 0 0,'0'0'1749'0'0,"1"0"-901"0"0,94-9 1627 0 0,-61 9-2031 0 0,-33 0-296 0 0,0 0-100 0 0,-1 1-59 0 0,1-1 1 0 0,-1 1-1 0 0,1-1 1 0 0,-1 1-1 0 0,1-1 1 0 0,-1 0-1 0 0,1 1 1 0 0,-1-1-1 0 0,1 0 1 0 0,-1 1-1 0 0,1-1 1 0 0,0 0-1 0 0,-1 0 1 0 0,1 1-1 0 0,-1-1 1 0 0,1 0-1 0 0,0 0 1 0 0,2 0-123 0 0,4 3-817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6.4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19751 0 0,'0'0'1496'0'0,"15"0"-936"0"0,-4-6-448 0 0,3 2-112 0 0,-3-2 0 0 0,3 1 0 0 0,11-2 448 0 0,0-2 64 0 0,-4-2 8 0 0,7 6 8 0 0,-3-2-528 0 0,-3-3 0 0 0,-1-2-128 0 0,-3 3-6240 0 0,0-2-1247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6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1840 0 0,'0'0'133'0'0,"-2"2"258"0"0,3-2 147 0 0,-1 1 0 0 0,1-1 0 0 0,0 0 1 0 0,0 1-1 0 0,-1-1 0 0 0,1 1 0 0 0,0-1 0 0 0,-1 1 0 0 0,1 0 0 0 0,0-1 1 0 0,-1 1-1 0 0,1 0 0 0 0,-1-1 0 0 0,1 1 0 0 0,-1 0 0 0 0,1 1 1 0 0,5 7 1974 0 0,-6-9-2493 0 0,2 3 596 0 0,-1 0 0 0 0,1 0 0 0 0,-1 0 0 0 0,0 0 0 0 0,0 1 0 0 0,0-1 0 0 0,0 5-1 0 0,0-5-477 0 0,-1 0-1 0 0,0 0 0 0 0,0 0 0 0 0,0 1 0 0 0,0-1 1 0 0,0 0-1 0 0,-1 0 0 0 0,1 0 0 0 0,-1 0 0 0 0,0 0 1 0 0,0 0-1 0 0,0 0 0 0 0,0 0 0 0 0,-2 3 0 0 0,-2 1 6 0 0,4-6-119 0 0,0-1 1 0 0,0 1-1 0 0,1 0 0 0 0,-1 0 0 0 0,0-1 0 0 0,1 1 0 0 0,-1 0 0 0 0,1 0 0 0 0,-1 0 0 0 0,1 0 0 0 0,-1 0 0 0 0,1 0 0 0 0,0 0 0 0 0,0 0 0 0 0,-1 0 0 0 0,1 0 0 0 0,0 0 0 0 0,0 0 0 0 0,0 0 0 0 0,0 0 0 0 0,0 0 0 0 0,0 0 0 0 0,0 0 0 0 0,0 0 0 0 0,1 0 0 0 0,-1 0 0 0 0,0 0 0 0 0,1 0 0 0 0,-1 0 0 0 0,0 0 0 0 0,1 0 0 0 0,-1 0 0 0 0,2 0 0 0 0,1 7 23 0 0,-1-1-1 0 0,1 0 0 0 0,-1 1 0 0 0,-1-1 1 0 0,1 1-1 0 0,-1 0 0 0 0,0 9 0 0 0,2 9-296 0 0,-3-24 81 0 0,1 1 0 0 0,0-1 0 0 0,0 1 0 0 0,0-1 0 0 0,0 1 0 0 0,2 2 0 0 0,-2-4-125 0 0,0 1-1179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7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12816 0 0,'0'0'289'0'0,"2"-1"40"0"0,60-21 598 0 0,-56 21-482 0 0,-1 0-1 0 0,0 0 1 0 0,0 1-1 0 0,0 0 1 0 0,0 0 0 0 0,0 0-1 0 0,0 0 1 0 0,1 1-1 0 0,8 2 1 0 0,6 3 687 0 0,21 8-1 0 0,-27-9-860 0 0,-12-4-199 0 0,1 0 0 0 0,-1 1 1 0 0,1-1-1 0 0,-1 0 0 0 0,0 1 1 0 0,1 0-1 0 0,-1-1 0 0 0,3 4 1 0 0,-4-4-51 0 0,0 0 1 0 0,0 0 0 0 0,-1 0 0 0 0,1 0 0 0 0,0 0-1 0 0,-1 0 1 0 0,1 0 0 0 0,-1 0 0 0 0,1 0-1 0 0,-1 1 1 0 0,1-1 0 0 0,-1 0 0 0 0,0 0 0 0 0,0 0-1 0 0,1 0 1 0 0,-1 1 0 0 0,0-1 0 0 0,0 0 0 0 0,-1 3-1 0 0,0 11 239 0 0,1-13-216 0 0,0 1 0 0 0,0-1 0 0 0,-1 0 0 0 0,1 1 0 0 0,-1-1 1 0 0,1 0-1 0 0,-1 1 0 0 0,0-1 0 0 0,-1 3 0 0 0,-3 2 14 0 0,0 0 1 0 0,0-1-1 0 0,0 0 0 0 0,-1 0 0 0 0,0-1 0 0 0,0 1 1 0 0,-1-1-1 0 0,0-1 0 0 0,1 1 0 0 0,-10 3 0 0 0,-17 13 146 0 0,23-14-219 0 0,-1 0 0 0 0,-1 0 0 0 0,1-1 0 0 0,-1-1 0 0 0,0 0 0 0 0,0-1 0 0 0,-20 5 0 0 0,30-9 173 0 0,19-3-216 0 0,-2-1 7 0 0,-9 2 30 0 0,0 0 1 0 0,0 0-1 0 0,0 1 1 0 0,0 0 0 0 0,1 0-1 0 0,-1 1 1 0 0,10 0-1 0 0,13 3 20 0 0,47 11 0 0 0,-60-9 54 0 0,27 13-1 0 0,-41-17-1158 0 0,0-1-2035 0 0,10 0 1510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37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7368 0 0,'8'0'784'0'0,"-2"-4"-784"0"0,2 4 0 0 0,3-2 1768 0 0,3 4 328 0 0,-1-2 64 0 0,-1 0 16 0 0,1 0-1321 0 0,2 0-263 0 0,-5 0-48 0 0,1 0 88 0 0,-3 0-632 0 0,2 0 0 0 0,1 0-7583 0 0</inkml:trace>
  <inkml:trace contextRef="#ctx0" brushRef="#br0" timeOffset="1">23 80 12440 0 0,'0'0'1328'0'0,"7"6"-1328"0"0,3-6 952 0 0,1 0 144 0 0,-3 3 31 0 0,2 1 9 0 0,1-4-576 0 0,3-4-112 0 0,1 4-32 0 0,2-3 0 0 0,-3 1-736 0 0,5 2-144 0 0,2-4-32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1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8840 0 0,'0'0'1320'0'0,"1"0"-1199"0"0,-1-1 0 0 0,0 1 0 0 0,1 0 0 0 0,-1 0 0 0 0,1 0 0 0 0,-1 0 0 0 0,1 0 0 0 0,-1 0 0 0 0,1 0 0 0 0,-1 0 0 0 0,1 0 0 0 0,-1 0 1 0 0,1 1-1 0 0,-1-1 0 0 0,0 0 0 0 0,1 0 0 0 0,-1 0 0 0 0,1 0 0 0 0,0 1 0 0 0,-5 7 354 0 0,-1 0 0 0 0,0 0 0 0 0,0-1 0 0 0,-1 0 0 0 0,-10 10 0 0 0,10-10-22 0 0,-1 0-1 0 0,1 0 0 0 0,1 1 0 0 0,-1-1 1 0 0,-8 18-1 0 0,9-12 94 0 0,0 1 1 0 0,0 0 0 0 0,2-1-1 0 0,0 1 1 0 0,-3 28-1 0 0,6-34-426 0 0,0 0 0 0 0,0 0 0 0 0,1 0 0 0 0,0 0-1 0 0,1 0 1 0 0,-1 0 0 0 0,2 0 0 0 0,-1 0 0 0 0,1-1 0 0 0,0 1-1 0 0,1-1 1 0 0,4 8 0 0 0,-3-7-94 0 0,0-1 0 0 0,1 1 1 0 0,-1-1-1 0 0,2 0 0 0 0,-1 0 0 0 0,1 0 1 0 0,0-1-1 0 0,0 0 0 0 0,1-1 0 0 0,-1 0 1 0 0,1 0-1 0 0,1 0 0 0 0,-1-1 0 0 0,1 0 1 0 0,-1-1-1 0 0,1 0 0 0 0,0 0 0 0 0,0-1 1 0 0,0 0-1 0 0,1-1 0 0 0,15 1 0 0 0,-6-3-41 0 0,1 0-1 0 0,0-1 1 0 0,0-1-1 0 0,-1-1 1 0 0,0 0-1 0 0,0-2 1 0 0,26-11-1 0 0,-31 11-10 0 0,-1 0 1 0 0,0-2-1 0 0,-1 1 0 0 0,1-2 0 0 0,-1 0 0 0 0,-1 0 1 0 0,0-1-1 0 0,0 0 0 0 0,-1-1 0 0 0,15-21 0 0 0,-18 22 34 0 0,2-2-14 0 0,-1 0 0 0 0,10-22 0 0 0,-16 29 18 0 0,0 0 0 0 0,-1 0 1 0 0,1-1-1 0 0,-1 1 0 0 0,0-1 0 0 0,0 0 0 0 0,-1 1 1 0 0,1-1-1 0 0,-1 0 0 0 0,-2-7 0 0 0,2 7 94 0 0,-2 1 1 0 0,1-1-1 0 0,-1 0 0 0 0,0 1 0 0 0,0 0 0 0 0,0-1 0 0 0,-1 1 1 0 0,1 0-1 0 0,-1 0 0 0 0,-1 1 0 0 0,1-1 0 0 0,-1 0 0 0 0,0 1 1 0 0,0 0-1 0 0,0 0 0 0 0,0 0 0 0 0,-1 1 0 0 0,1-1 1 0 0,-1 1-1 0 0,0 0 0 0 0,0 0 0 0 0,-11-3 0 0 0,5 1 118 0 0,0 2-1 0 0,-1 0 0 0 0,1 0 1 0 0,-1 1-1 0 0,0 0 0 0 0,0 1 0 0 0,1 0 1 0 0,-1 1-1 0 0,0 0 0 0 0,-15 3 1 0 0,4 0-449 0 0,0 1 0 0 0,0 1 1 0 0,0 1-1 0 0,1 1 1 0 0,-39 18-1 0 0,40-12-786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2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107 553 12296 0 0,'0'0'1512'0'0,"-2"-1"-567"0"0,-6-2 345 0 0,7 2-1094 0 0,-1 0 0 0 0,1 1 1 0 0,-1-1-1 0 0,1 0 1 0 0,-1 0-1 0 0,1 0 1 0 0,0 0-1 0 0,-1 0 0 0 0,1 0 1 0 0,0 0-1 0 0,-1 0 1 0 0,1 0-1 0 0,0-1 0 0 0,0 1 1 0 0,0 0-1 0 0,0-1 1 0 0,-1-2-1 0 0,-14-25 1892 0 0,12 23-1742 0 0,0 0 0 0 0,1-1 0 0 0,0 1 0 0 0,0-1-1 0 0,0 1 1 0 0,-2-13 0 0 0,-9-29 815 0 0,10 36-922 0 0,1 0-1 0 0,0 0 1 0 0,0-1 0 0 0,1 1 0 0 0,1 0-1 0 0,-1-15 1 0 0,3 19-193 0 0,0-1 0 0 0,0 0 0 0 0,0 0 0 0 0,1 1 0 0 0,1-1 0 0 0,0 1 0 0 0,0 0 0 0 0,0-1 0 0 0,1 1 0 0 0,0 1 0 0 0,5-8 0 0 0,0 2-51 0 0,0-1-89 0 0,0 0 0 0 0,1 1 0 0 0,1 0 1 0 0,0 0-1 0 0,17-13 0 0 0,-13 13-596 0 0,1 1-1 0 0,28-15 0 0 0,-36 22-230 0 0,1 1 0 0 0,0 1-1 0 0,0-1 1 0 0,0 1 0 0 0,0 1-1 0 0,0 0 1 0 0,16-2 0 0 0,1 4-5772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3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17047 0 0,'0'0'1543'0'0,"9"12"-1238"0"0,22 4 1191 0 0,-27-13-1209 0 0,1-1-1 0 0,-1 0 1 0 0,1-1-1 0 0,-1 1 1 0 0,8 1-1 0 0,-7-2-109 0 0,1 0 0 0 0,-1 1 0 0 0,0-1 0 0 0,0 1-1 0 0,7 4 1 0 0,29 25 293 0 0,-41-31-454 0 0,0 1 1 0 0,0 0 0 0 0,0-1-1 0 0,1 1 1 0 0,-1 0 0 0 0,-1-1-1 0 0,1 1 1 0 0,0 0 0 0 0,0-1-1 0 0,0 1 1 0 0,0 0 0 0 0,0-1 0 0 0,-1 1-1 0 0,1 0 1 0 0,0-1 0 0 0,-1 2-1 0 0,1-2 19 0 0,-1 5 50 0 0,0-1-1 0 0,-1 0 0 0 0,0 1 1 0 0,1-1-1 0 0,-1 0 0 0 0,-1 0 1 0 0,1 0-1 0 0,-1 0 1 0 0,1-1-1 0 0,-1 1 0 0 0,0-1 1 0 0,0 0-1 0 0,-1 1 0 0 0,1-1 1 0 0,-1-1-1 0 0,1 1 0 0 0,-7 3 1 0 0,1-1 56 0 0,0 0-1 0 0,0-1 1 0 0,0 0 0 0 0,-1-1 0 0 0,0 0-1 0 0,-18 3 1 0 0,20-4-158 0 0,-1-1 0 0 0,0-1-1 0 0,1 1 1 0 0,-15-2 0 0 0,22 1-118 0 0,-1 0 1 0 0,0-1 0 0 0,0 1 0 0 0,1 0 0 0 0,-1-1 0 0 0,0 1 0 0 0,1-1-1 0 0,-1 1 1 0 0,0-1 0 0 0,1 0 0 0 0,-1 0 0 0 0,1 0 0 0 0,-1 0-1 0 0,1 0 1 0 0,-1 0 0 0 0,1 0 0 0 0,0 0 0 0 0,0 0 0 0 0,-1-1-1 0 0,1 1 1 0 0,0-1 0 0 0,0 1 0 0 0,0-1 0 0 0,1 1 0 0 0,-1-1-1 0 0,0 1 1 0 0,1-1 0 0 0,-2-3 0 0 0,2 2-197 0 0,0 0-1 0 0,1 0 1 0 0,-1 1 0 0 0,1-1-1 0 0,-1 0 1 0 0,1 0 0 0 0,0 1-1 0 0,0-1 1 0 0,0 0 0 0 0,0 1-1 0 0,3-5 1 0 0,6-3-1100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3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3680 0 0,'0'0'167'0'0,"-5"2"3225"0"0,2-1 1013 0 0,-21 22 1196 0 0,-11 8-2561 0 0,24-22-2172 0 0,0 0 1 0 0,-14 16 0 0 0,21-20-581 0 0,0 1 0 0 0,0-1 0 0 0,0 1-1 0 0,1-1 1 0 0,-1 1 0 0 0,1 0 0 0 0,-3 10 0 0 0,6-14-246 0 0,-1-1 0 0 0,1 0 0 0 0,0 1 0 0 0,-1-1-1 0 0,1 0 1 0 0,0 1 0 0 0,0-1 0 0 0,0 1 0 0 0,0-1 0 0 0,0 0 0 0 0,1 1 0 0 0,-1-1 0 0 0,0 1 0 0 0,1-1 0 0 0,-1 0 0 0 0,0 1 0 0 0,1-1-1 0 0,0 0 1 0 0,-1 0 0 0 0,2 2 0 0 0,0-1-32 0 0,0 0 0 0 0,-1 0-1 0 0,1-1 1 0 0,0 1 0 0 0,0-1-1 0 0,0 0 1 0 0,0 1 0 0 0,0-1-1 0 0,0 0 1 0 0,1 0 0 0 0,1 0-1 0 0,5 2-126 0 0,1-1 0 0 0,-1 0 0 0 0,0-1 0 0 0,0 0-1 0 0,12 0 1 0 0,-1-3-930 0 0,0-1-1 0 0,0 0 0 0 0,37-12 1 0 0,-51 13 544 0 0,-1 0-1 0 0,1 0 1 0 0,0 0 0 0 0,-1-1 0 0 0,7-4 0 0 0,9-6-1040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4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14280 0 0,'0'0'1102'0'0,"1"2"-719"0"0,1 5 231 0 0,0 0 0 0 0,0 0 0 0 0,-1 0 0 0 0,1 13 0 0 0,-1-11 85 0 0,0 0 0 0 0,5 18-1 0 0,5 17 340 0 0,-4 11-2829 0 0,-3-38-1353 0 0</inkml:trace>
  <inkml:trace contextRef="#ctx0" brushRef="#br0" timeOffset="1">0 146 15664 0 0,'0'0'1671'0'0,"7"3"-639"0"0,1 1 152 0 0,-2-1 32 0 0,5-1 8 0 0,-1-2-560 0 0,2-2-120 0 0,5-1-16 0 0,4-4-8 0 0,4 1-344 0 0,-2-3-72 0 0,-2 2-8 0 0,4 0-8 0 0,6 1-1224 0 0,-6 1-240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4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2304 0 0,'0'0'4797'0'0,"2"0"-2249"0"0,7-2-1360 0 0,0 0 1 0 0,0 1-1 0 0,15 0 1 0 0,57 8 617 0 0,-64-4-1145 0 0,-9-2-360 0 0,0 1 1 0 0,1 0-1 0 0,-1 0 0 0 0,0 1 1 0 0,0 0-1 0 0,14 8 0 0 0,-21-10-287 0 0,-1-1 0 0 0,0 1 0 0 0,1 0 0 0 0,-1-1 0 0 0,0 1 0 0 0,0-1-1 0 0,1 1 1 0 0,-1 0 0 0 0,0 0 0 0 0,0-1 0 0 0,0 1 0 0 0,0 0 0 0 0,0-1-1 0 0,0 1 1 0 0,0 0 0 0 0,0-1 0 0 0,0 1 0 0 0,0 0 0 0 0,0 1-1 0 0,-3 10 128 0 0,3-12-131 0 0,-1 3 51 0 0,-1-1-1 0 0,1 0 0 0 0,-1 0 1 0 0,0 0-1 0 0,1 0 0 0 0,-1 0 0 0 0,0 0 1 0 0,0 0-1 0 0,0-1 0 0 0,0 1 0 0 0,0-1 1 0 0,-1 1-1 0 0,1-1 0 0 0,0 0 1 0 0,-1 0-1 0 0,-4 2 0 0 0,0 0 83 0 0,-41 19 601 0 0,41-19-632 0 0,6-2 7 0 0,19 8-310 0 0,-2-5 69 0 0,-2 1 0 0 0,1 0 0 0 0,0 1 0 0 0,-1 1 0 0 0,0 0 0 0 0,-1 1 0 0 0,0 0 0 0 0,0 1 0 0 0,20 18 0 0 0,-31-25 120 0 0,-1-1-1 0 0,0 0 1 0 0,1 1-1 0 0,-1-1 1 0 0,0 1-1 0 0,0 0 0 0 0,0-1 1 0 0,0 1-1 0 0,0 0 1 0 0,-1-1-1 0 0,1 1 1 0 0,1 4-1 0 0,-2-5 16 0 0,0 1 0 0 0,0-1 0 0 0,0 0 0 0 0,-1 1 0 0 0,1-1-1 0 0,0 0 1 0 0,0 1 0 0 0,-1-1 0 0 0,1 0 0 0 0,-1 1 0 0 0,0-1 0 0 0,1 0 0 0 0,-1 0 0 0 0,0 0 0 0 0,1 1 0 0 0,-1-1 0 0 0,0 0-1 0 0,-2 2 1 0 0,-12 15 405 0 0,12-14-234 0 0,-1 1 0 0 0,1-1 0 0 0,-1 0 1 0 0,0 0-1 0 0,0 0 0 0 0,-1 0 0 0 0,-7 5 0 0 0,4-5 20 0 0,0-1 1 0 0,1 0-1 0 0,-1 0 0 0 0,0-1 1 0 0,-1 0-1 0 0,1 0 0 0 0,0-1 1 0 0,0 0-1 0 0,-14 0 0 0 0,17-1-208 0 0,0-1-1 0 0,0 0 0 0 0,0 1 0 0 0,0-2 0 0 0,1 1 0 0 0,-1 0 0 0 0,0-1 0 0 0,1 0 1 0 0,-1 0-1 0 0,1 0 0 0 0,0-1 0 0 0,-1 0 0 0 0,1 0 0 0 0,0 0 0 0 0,1 0 1 0 0,-1 0-1 0 0,-4-6 0 0 0,-2-2-1035 0 0,-13-18-1704 0 0,21 27 2370 0 0,1-1 0 0 0,-1 1 0 0 0,1-1 0 0 0,0 1 0 0 0,0-1 0 0 0,0 0-1 0 0,0 1 1 0 0,1-1 0 0 0,-1 0 0 0 0,1 0 0 0 0,-1-3 0 0 0,4-17-1343 0 0,0-3-3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03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4 2304 0 0,'18'-3'451'0'0,"-15"3"1053"0"0,-3 0-1122 0 0,-1 0 0 0 0,0 1 0 0 0,0-1 1 0 0,1 0-1 0 0,-1 1 0 0 0,0-1 1 0 0,1 0-1 0 0,-1 1 0 0 0,0-1 1 0 0,1 1-1 0 0,-1-1 0 0 0,1 1 1 0 0,-1-1-1 0 0,1 1 0 0 0,-1-1 1 0 0,1 1-1 0 0,-1 1 0 0 0,-10 14 1692 0 0,7-10-2024 0 0,3-5-8 0 0,1 0 1 0 0,-1-1 0 0 0,1 1-1 0 0,0 0 1 0 0,0-1 0 0 0,-1 1-1 0 0,1 0 1 0 0,0 0 0 0 0,0 0-1 0 0,0-1 1 0 0,0 1-1 0 0,0 0 1 0 0,0 0 0 0 0,0 0-1 0 0,0-1 1 0 0,0 1 0 0 0,0 0-1 0 0,0 0 1 0 0,0 0 0 0 0,1-1-1 0 0,-1 1 1 0 0,0 0 0 0 0,1 0-1 0 0,-1-1 1 0 0,0 1 0 0 0,1 0-1 0 0,-1-1 1 0 0,1 1 0 0 0,-1 0-1 0 0,1-1 1 0 0,0 1 0 0 0,1 1 13 0 0,0 0 0 0 0,0 0 0 0 0,-1 0 0 0 0,2 0 1 0 0,-1 0-1 0 0,0 0 0 0 0,3 1 0 0 0,-3-3 258 0 0,25 11 422 0 0,21 4 521 0 0,-29-13-890 0 0,5 2-5 0 0,-23-4-357 0 0,0 1-1 0 0,0-1 0 0 0,0 1 0 0 0,0-1 1 0 0,0 1-1 0 0,0-1 0 0 0,0 1 0 0 0,0 0 1 0 0,-1-1-1 0 0,1 1 0 0 0,0 0 0 0 0,0 0 1 0 0,-1-1-1 0 0,1 1 0 0 0,0 0 0 0 0,-1 0 1 0 0,1 0-1 0 0,-1 0 0 0 0,1 2 0 0 0,0-1-4 0 0,0 0 0 0 0,0-1 0 0 0,0 1 0 0 0,0 0 0 0 0,0-1 0 0 0,0 1 0 0 0,1-1 0 0 0,-1 1 0 0 0,0-1 0 0 0,1 0 0 0 0,-1 0 0 0 0,1 1 0 0 0,0-1 0 0 0,-1 0 0 0 0,4 1 0 0 0,-3-1 0 0 0,1 0 0 0 0,-1 1 0 0 0,0-1 0 0 0,0 1 0 0 0,0-1 0 0 0,0 1 0 0 0,0 0 0 0 0,-1 0 0 0 0,1-1 0 0 0,2 5 0 0 0,-3-5 9 0 0,0 1 0 0 0,0-1 0 0 0,1 0-1 0 0,-1 0 1 0 0,1 1 0 0 0,-1-1 0 0 0,1 0-1 0 0,1 1 1 0 0,9 7 147 0 0,-12-9-147 0 0,0 0 0 0 0,0 0-1 0 0,1 1 1 0 0,-1-1 0 0 0,0 0 0 0 0,0 1-1 0 0,0-1 1 0 0,1 1 0 0 0,-1-1 0 0 0,0 0-1 0 0,0 1 1 0 0,0-1 0 0 0,0 1 0 0 0,0-1 0 0 0,0 0-1 0 0,0 1 1 0 0,0-1 0 0 0,0 1 0 0 0,0-1-1 0 0,0 0 1 0 0,0 1 0 0 0,0-1 0 0 0,0 1-1 0 0,0-1 1 0 0,0 0 0 0 0,0 1 0 0 0,-1 0-1 0 0,0 2 177 0 0,-1 0 0 0 0,0 0 0 0 0,1 0 0 0 0,-1-1 0 0 0,0 1-1 0 0,-1-1 1 0 0,1 1 0 0 0,0-1 0 0 0,-1 1 0 0 0,1-1 0 0 0,-1 0-1 0 0,0 0 1 0 0,0 0 0 0 0,1-1 0 0 0,-1 1 0 0 0,-1-1 0 0 0,1 0-1 0 0,-6 2 1 0 0,-24 10 1020 0 0,27-10-1004 0 0,-1 0 0 0 0,0-1 0 0 0,0 1 0 0 0,-13 1 0 0 0,4-2-407 0 0,-1 1-568 0 0,-25-1-1 0 0,25-2 264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4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13216 0 0,'7'1'1194'0'0,"-3"0"-1160"0"0,-1 0 0 0 0,1 0 0 0 0,-1 0 0 0 0,1 1 0 0 0,-1-1 0 0 0,1 1 0 0 0,-1 0 1 0 0,4 4-1 0 0,27 22 657 0 0,-17-14-27 0 0,96 94 3669 0 0,-108-103-4209 0 0,-1 0 1 0 0,-1 1 0 0 0,1 0-1 0 0,-1-1 1 0 0,0 1 0 0 0,0 1 0 0 0,0-1-1 0 0,-1 0 1 0 0,0 1 0 0 0,0-1-1 0 0,-1 1 1 0 0,0-1 0 0 0,0 1-1 0 0,-1 0 1 0 0,1 0 0 0 0,-2 12-1 0 0,0-5 2 0 0,-1-1-1 0 0,-1 1 0 0 0,0 0 1 0 0,0-1-1 0 0,-1 0 1 0 0,-1 0-1 0 0,-8 16 0 0 0,6-17-116 0 0,0 1 1 0 0,-1-2-1 0 0,0 1 0 0 0,-1-1 0 0 0,-1 0 0 0 0,0-1 0 0 0,0 0 0 0 0,-1 0 0 0 0,0-1 1 0 0,0-1-1 0 0,-1 0 0 0 0,-16 9 0 0 0,21-14-341 0 0,0 0 0 0 0,1-1 0 0 0,-1 0 0 0 0,0 0 0 0 0,-8 1 0 0 0,-7 1-7450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5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121 624 13272 0 0,'0'0'1201'0'0,"-3"-4"-849"0"0,-2-7 732 0 0,0 0 0 0 0,-3-13 0 0 0,-2-5 318 0 0,-55-127 3301 0 0,60 144-4558 0 0,0-1 0 0 0,2 0 0 0 0,-1 0 0 0 0,2 0 0 0 0,0-1 0 0 0,0 1 0 0 0,1-22 0 0 0,1 27-85 0 0,1 0 0 0 0,0 0 0 0 0,1 0 0 0 0,0 0 0 0 0,0 1 0 0 0,0-1 0 0 0,1 0 0 0 0,0 1 1 0 0,1 0-1 0 0,0 0 0 0 0,0 0 0 0 0,0 0 0 0 0,11-12 0 0 0,-3 8-389 0 0,0-1 0 0 0,1 2 0 0 0,0-1-1 0 0,1 2 1 0 0,27-15 0 0 0,-7 7-1097 0 0,47-16 1 0 0,-21 15-333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5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3 12928 0 0,'1'-1'79'0'0,"-1"1"1"0"0,1 0-1 0 0,-1 0 1 0 0,1-1-1 0 0,-1 1 1 0 0,1 0-1 0 0,0 0 1 0 0,-1 0-1 0 0,1 0 1 0 0,-1 0-1 0 0,1 0 1 0 0,-1 0-1 0 0,1 0 1 0 0,0 0-1 0 0,-1 0 1 0 0,1 0-1 0 0,-1 0 1 0 0,1 1 0 0 0,0-1-1 0 0,15 4 180 0 0,71 17 1988 0 0,-43-11-1396 0 0,-33-8-721 0 0,-7-2-91 0 0,0 1 1 0 0,-1 0-1 0 0,1 0 0 0 0,0 0 1 0 0,-1 1-1 0 0,1-1 1 0 0,-1 1-1 0 0,7 4 0 0 0,-4-2 69 0 0,0 0-1 0 0,1 0 0 0 0,6 3 0 0 0,-10-6-48 0 0,-3 0-18 0 0,1-1 0 0 0,0 1 0 0 0,-1 0-1 0 0,1-1 1 0 0,-1 1 0 0 0,1 0-1 0 0,-1 0 1 0 0,1 0 0 0 0,-1-1-1 0 0,0 1 1 0 0,1 0 0 0 0,-1 0-1 0 0,0 0 1 0 0,0 0 0 0 0,0 0 0 0 0,1-1-1 0 0,-1 1 1 0 0,0 0 0 0 0,0 0-1 0 0,0 0 1 0 0,0 0 0 0 0,0 0-1 0 0,-1 0 1 0 0,1 0 0 0 0,0 1 0 0 0,-1 0 89 0 0,1 0 1 0 0,-1 1-1 0 0,1-1 1 0 0,-1 0-1 0 0,0 0 1 0 0,0 0 0 0 0,0 0-1 0 0,-2 3 1 0 0,0-2 15 0 0,0 0 0 0 0,-1-1 0 0 0,1 0 0 0 0,-1 0 0 0 0,0 0 1 0 0,1 0-1 0 0,-1 0 0 0 0,0-1 0 0 0,-7 2 0 0 0,-37 7 567 0 0,35-8-767 0 0,-1 0 0 0 0,1-1-1 0 0,0-1 1 0 0,0 0 0 0 0,-1-1-1 0 0,1 0 1 0 0,-15-4 0 0 0,26 4-145 0 0,1 1 1 0 0,-1 0 0 0 0,0 0-1 0 0,0-1 1 0 0,0 1 0 0 0,1-1-1 0 0,-1 0 1 0 0,0 1 0 0 0,1-1-1 0 0,-1 0 1 0 0,0 0 0 0 0,1 0-1 0 0,-1 0 1 0 0,1 0-1 0 0,0-1 1 0 0,-1 1 0 0 0,1 0-1 0 0,0-1 1 0 0,0 1 0 0 0,0-1-1 0 0,0 1 1 0 0,0-1 0 0 0,-1-1-1 0 0,1 2-46 0 0,-3-5-1666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48 1376 0 0,'14'2'400'0'0,"-11"-1"1141"0"0,-5-1-890 0 0,0 0-1 0 0,1 1 1 0 0,-1-1-1 0 0,0 0 1 0 0,0 1-1 0 0,1 0 1 0 0,-1-1-1 0 0,0 1 1 0 0,1 0-1 0 0,-4 2 1 0 0,-11 5 1416 0 0,4-4-1034 0 0,1 0-1 0 0,-1 1 1 0 0,1 1 0 0 0,1 0 0 0 0,-1 0 0 0 0,-13 11 0 0 0,12-9-320 0 0,7-5-397 0 0,1 1-1 0 0,0-1 1 0 0,-1 1-1 0 0,1-1 1 0 0,0 1-1 0 0,-4 6 0 0 0,7-8-244 0 0,0 0 0 0 0,0 0 0 0 0,0 0 0 0 0,0 0 0 0 0,0 0 0 0 0,0 0 0 0 0,1 0 0 0 0,-1 0 0 0 0,1 0 0 0 0,0 0 0 0 0,-1 0 0 0 0,1 0 0 0 0,0 0 0 0 0,0 0-1 0 0,0 0 1 0 0,0 0 0 0 0,1 0 0 0 0,0 3 0 0 0,-1-4-89 0 0,1 0 0 0 0,-1 0 0 0 0,1 0 1 0 0,-1 0-1 0 0,1 0 0 0 0,-1 0 0 0 0,1 0 0 0 0,0 0 0 0 0,0-1 0 0 0,-1 1 0 0 0,1 0 0 0 0,0 0 0 0 0,0-1 0 0 0,0 1 0 0 0,0-1 0 0 0,0 1 1 0 0,0-1-1 0 0,1 1 0 0 0,1 1-32 0 0,1 0-109 0 0,0 0 0 0 0,0 0 0 0 0,0 0 1 0 0,0 0-1 0 0,0-1 0 0 0,0 1 1 0 0,0-1-1 0 0,1 0 0 0 0,-1-1 0 0 0,1 1 1 0 0,-1-1-1 0 0,0 0 0 0 0,1 0 0 0 0,-1 0 1 0 0,1 0-1 0 0,-1-1 0 0 0,0 0 1 0 0,1 0-1 0 0,-1 0 0 0 0,0 0 0 0 0,7-4 1 0 0,3 0-7159 0 0</inkml:trace>
  <inkml:trace contextRef="#ctx0" brushRef="#br0" timeOffset="1">473 1 11976 0 0,'0'20'1510'0'0,"-1"19"2827"0"0,-3-8-2764 0 0,2-12-1513 0 0,-8 34-1 0 0,10-51-1201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6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0 178 16272 0 0,'0'0'1233'0'0,"1"1"-839"0"0,2 1-362 0 0,-1 0 0 0 0,0 0-1 0 0,0-1 1 0 0,1 1-1 0 0,-1-1 1 0 0,1 0 0 0 0,-1 0-1 0 0,1 0 1 0 0,0 0-1 0 0,0 0 1 0 0,-1 0 0 0 0,1-1-1 0 0,0 1 1 0 0,0-1-1 0 0,-1 0 1 0 0,6 0 0 0 0,5-1 214 0 0,0 0 1 0 0,19-6 0 0 0,6 1-941 0 0,-25 3-244 0 0,-2 1-56 0 0</inkml:trace>
  <inkml:trace contextRef="#ctx0" brushRef="#br0" timeOffset="1">510 0 16527 0 0,'0'0'374'0'0,"-8"11"910"0"0,3-4-1173 0 0,-1 0 0 0 0,-1 0 0 0 0,-10 9 0 0 0,-1 0 1385 0 0,3-1-103 0 0,8-10-1088 0 0,1 1 1 0 0,0 0 0 0 0,0 0 0 0 0,-7 11-1 0 0,12-16-251 0 0,0 1 0 0 0,0 0 0 0 0,0 0 0 0 0,1-1 0 0 0,-1 1 0 0 0,0 0 0 0 0,1 0-1 0 0,-1 0 1 0 0,1 0 0 0 0,0-1 0 0 0,-1 1 0 0 0,1 0 0 0 0,0 0 0 0 0,0 0 0 0 0,0 0-1 0 0,1 0 1 0 0,-1 0 0 0 0,0 0 0 0 0,1 0 0 0 0,-1 0 0 0 0,1-1 0 0 0,-1 1 0 0 0,1 0 0 0 0,0 0-1 0 0,1 1 1 0 0,0-1-18 0 0,0 1 0 0 0,0-1 0 0 0,0 0 0 0 0,0 0 0 0 0,0 0 0 0 0,0 0-1 0 0,1 0 1 0 0,-1-1 0 0 0,1 1 0 0 0,-1-1 0 0 0,1 1 0 0 0,3 0 0 0 0,-1 0-34 0 0,1 0 1 0 0,0 0 0 0 0,0-1 0 0 0,10 2-1 0 0,-1-2-218 0 0,1-1 0 0 0,0-1 0 0 0,-1 0 0 0 0,25-5 0 0 0,58-20-5238 0 0,-96 26 5290 0 0,13-5-1609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6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16527 0 0,'0'0'760'0'0,"-1"2"-21"0"0,-2 2-653 0 0,0 1 0 0 0,1 0 0 0 0,0 0 1 0 0,0 0-1 0 0,0 0 0 0 0,1 0 0 0 0,-2 10 0 0 0,-3 8 710 0 0,-9 24 1184 0 0,13-35-1959 0 0,4-9-14 0 0,-2-3-15 0 0,0 0 1 0 0,0 0 0 0 0,0 0 0 0 0,0 0 0 0 0,0 0 0 0 0,0 1 0 0 0,0-1 0 0 0,1 0 0 0 0,-1 0 0 0 0,0 0 0 0 0,0 0-1 0 0,0 0 1 0 0,0 0 0 0 0,0 0 0 0 0,0 1 0 0 0,0-1 0 0 0,0 0 0 0 0,0 0 0 0 0,0 0 0 0 0,0 0 0 0 0,0 0-1 0 0,0 0 1 0 0,0 1 0 0 0,0-1 0 0 0,0 0 0 0 0,0 0 0 0 0,0 0 0 0 0,0 0 0 0 0,0 0 0 0 0,0 1 0 0 0,0-1 0 0 0,0 0-1 0 0,0 0 1 0 0,0 0 0 0 0,0 0 0 0 0,0 0 0 0 0,0 0 0 0 0,0 0 0 0 0,0 1 0 0 0,-1-1 0 0 0,1 0 0 0 0,0 0 0 0 0,0 0-1 0 0,0 0 1 0 0,-2 6-538 0 0,1-4-2318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6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14744 0 0,'6'5'495'0'0,"1"1"0"0"0,-2 0 0 0 0,1 0 0 0 0,-1 1 0 0 0,0 0 1 0 0,0 0-1 0 0,-1 0 0 0 0,1 0 0 0 0,3 11 0 0 0,11 18 495 0 0,-10-21-485 0 0,-1 0 1 0 0,-1 0-1 0 0,10 28 1 0 0,-15-34-289 0 0,1 0 0 0 0,-1 1 0 0 0,-1-1 0 0 0,1 1 0 0 0,-2 0 0 0 0,1 0 0 0 0,-3 18 0 0 0,-1-11-93 0 0,0 0-1 0 0,-2 0 1 0 0,0 0-1 0 0,-1 0 1 0 0,-14 28-1 0 0,-52 72-300 0 0,69-113-53 0 0,1 0-1 0 0,-1-1 1 0 0,0 1-1 0 0,0-1 1 0 0,0 0-1 0 0,-5 4 1 0 0,-7 2-1445 0 0</inkml:trace>
  <inkml:trace contextRef="#ctx0" brushRef="#br0" timeOffset="1">418 264 18023 0 0,'0'0'407'0'0,"7"2"550"0"0,4-1-748 0 0,1 0-1 0 0,20-3 1 0 0,2 0-223 0 0,-14 1 193 0 0,0 0 0 0 0,0-2 0 0 0,19-4 0 0 0,-29 6-502 0 0,-6 1-2322 0 0,-2 0 1175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7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16208 0 0,'0'0'1233'0'0,"1"1"-839"0"0,0 0-382 0 0,0 0-1 0 0,0 1 0 0 0,0-1 0 0 0,1 0 1 0 0,-1 0-1 0 0,0 1 0 0 0,1-1 0 0 0,-1 0 1 0 0,0-1-1 0 0,1 1 0 0 0,-1 0 0 0 0,1 0 1 0 0,0-1-1 0 0,-1 1 0 0 0,1 0 0 0 0,-1-1 1 0 0,1 0-1 0 0,0 1 0 0 0,0-1 0 0 0,1 0 1 0 0,3 1 105 0 0,2 1-15 0 0,0-1 0 0 0,0 0 0 0 0,0 0 1 0 0,0-1-1 0 0,0 0 0 0 0,1 0 0 0 0,13-3 0 0 0,-4-1-1198 0 0,0-1 0 0 0,21-7 0 0 0,-17 2-246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7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91 15200 0 0,'-2'1'696'0'0,"-2"3"-479"0"0,-1 1 0 0 0,1-1 0 0 0,0 1 1 0 0,0 1-1 0 0,1-1 0 0 0,0 0 0 0 0,0 1 1 0 0,-3 6-1 0 0,5-10-95 0 0,1 0-1 0 0,-1 0 1 0 0,1 1-1 0 0,-1-1 1 0 0,1 0-1 0 0,0 0 1 0 0,0 1-1 0 0,0-1 1 0 0,0 0-1 0 0,0 0 1 0 0,1 1-1 0 0,-1-1 1 0 0,0 0 0 0 0,1 0-1 0 0,0 0 1 0 0,0 0-1 0 0,0 0 1 0 0,0 0-1 0 0,0 0 1 0 0,0 0-1 0 0,0 0 1 0 0,0 0-1 0 0,1 0 1 0 0,-1 0-1 0 0,1-1 1 0 0,-1 1-1 0 0,3 1 1 0 0,14 13 269 0 0,1 0 1 0 0,1-1-1 0 0,34 20 1 0 0,-46-30-301 0 0,0-1 0 0 0,1-1 0 0 0,-1 0 0 0 0,1 0 0 0 0,0-1 0 0 0,-1 0 0 0 0,1 0 1 0 0,0-1-1 0 0,0 0 0 0 0,0 0 0 0 0,0-1 0 0 0,0-1 0 0 0,13-1 0 0 0,11-4-210 0 0,0-1-1 0 0,0-2 1 0 0,38-15-1 0 0,-58 18 66 0 0,0 0 0 0 0,-1 0 0 0 0,0-1 0 0 0,0-1 0 0 0,-1 0 0 0 0,0-1 0 0 0,0 0 0 0 0,-1 0 0 0 0,0-1 0 0 0,13-17 0 0 0,-21 23 52 0 0,0 1 0 0 0,0 0 0 0 0,0 0 0 0 0,0-1 0 0 0,-1 1 0 0 0,0-1 0 0 0,0 1 0 0 0,0-1 0 0 0,0 0 0 0 0,0 1 0 0 0,-1-1 0 0 0,0 0 0 0 0,0 0 0 0 0,0 1 0 0 0,0-1 0 0 0,0 0 0 0 0,-1 0 0 0 0,0 1 0 0 0,1-1 0 0 0,-1 0 0 0 0,-1 1 0 0 0,1-1 0 0 0,0 1 0 0 0,-1-1 0 0 0,0 1 0 0 0,0 0 0 0 0,0 0 0 0 0,0 0 0 0 0,0 0 0 0 0,-1 0 0 0 0,1 0 0 0 0,-1 1 0 0 0,0-1 0 0 0,0 1 0 0 0,0-1 0 0 0,0 1 0 0 0,0 0 0 0 0,-7-3 0 0 0,-9-1 502 0 0,-1 0 1 0 0,0 2 0 0 0,0 0-1 0 0,-35-2 1 0 0,20 5 287 0 0,-68 6 0 0 0,76-1-819 0 0,0 2-1 0 0,-29 9 1 0 0,48-12-571 0 0,0 1 0 0 0,1-1 0 0 0,-1 1 0 0 0,1 1 0 0 0,0-1 1 0 0,-11 10-1 0 0,1-1-1012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50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16615 0 0,'0'0'374'0'0,"3"1"54"0"0,18 1 130 0 0,26 1 1 0 0,3 0 213 0 0,-34-2-377 0 0,0 2-1 0 0,0-1 1 0 0,0 2 0 0 0,-1 0-1 0 0,1 1 1 0 0,-1 1 0 0 0,22 10-1 0 0,-36-15-334 0 0,1 0 0 0 0,-1 0 0 0 0,1 0 0 0 0,-1 0-1 0 0,1 0 1 0 0,-1 0 0 0 0,1 0 0 0 0,-1 0 0 0 0,0 1-1 0 0,0-1 1 0 0,1 0 0 0 0,-1 1 0 0 0,0-1 0 0 0,0 1-1 0 0,-1-1 1 0 0,1 1 0 0 0,0 0 0 0 0,0-1 0 0 0,-1 1-1 0 0,1 0 1 0 0,-1 0 0 0 0,1-1 0 0 0,-1 5 0 0 0,0-4 28 0 0,0 0 1 0 0,-1 1 0 0 0,1-1-1 0 0,-1 0 1 0 0,0 0 0 0 0,0 1-1 0 0,0-1 1 0 0,0 0 0 0 0,0 0-1 0 0,0 0 1 0 0,0 0 0 0 0,-1 0-1 0 0,1 0 1 0 0,-1 0 0 0 0,1 0-1 0 0,-1-1 1 0 0,0 1 0 0 0,-1 1-1 0 0,-4 2 33 0 0,-1-1-1 0 0,1 0 0 0 0,0 0 1 0 0,-1-1-1 0 0,0 0 0 0 0,0 0 1 0 0,-16 3-1 0 0,-6 2-83 0 0,24-7-133 0 0,0 0 0 0 0,0 0-1 0 0,0-1 1 0 0,0 0 0 0 0,0 0 0 0 0,0-1 0 0 0,-1 1-1 0 0,-5-3 1 0 0,-1 1-318 0 0,12 2 337 0 0,0 0 1 0 0,0 0-1 0 0,0 0 0 0 0,1 0 0 0 0,-1-1 0 0 0,0 1 1 0 0,0 0-1 0 0,0-1 0 0 0,1 1 0 0 0,-1 0 0 0 0,0-1 1 0 0,0 1-1 0 0,1-1 0 0 0,-1 0 0 0 0,0 1 1 0 0,1-1-1 0 0,-1 1 0 0 0,1-1 0 0 0,-2-1 0 0 0,-3-11-3888 0 0,5 4-3381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06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10136 0 0,'0'0'1404'0'0,"2"0"-1063"0"0,24 1 264 0 0,-9-1-700 0 0,21-1 0 0 0,-21 1 23 0 0,27 2 1 0 0,-3 0 24 0 0,102-2 597 0 0,64 0 90 0 0,750-7-252 0 0,-863 7-263 0 0,396-4 1548 0 0,-77-1-968 0 0,-137 1-607 0 0,139-9-72 0 0,80 1 2026 0 0,-408 12-1124 0 0,425 7-1174 0 0,-33 4-198 0 0,-230-7 590 0 0,3-6-1033 0 0,-84 0-1808 0 0,-98 2 1362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51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28 5984 0 0,'-53'24'6762'0'0,"38"-18"-5087"0"0,1 0 0 0 0,1 1 0 0 0,-1 0 0 0 0,-23 17 0 0 0,27-16-1021 0 0,6-5-437 0 0,0-1 0 0 0,1 1 1 0 0,-1 0-1 0 0,1 0 0 0 0,0 0 0 0 0,0 0 0 0 0,0 0 0 0 0,1 1 0 0 0,-1-1 0 0 0,1 1 0 0 0,-1 0 0 0 0,1 0 0 0 0,-2 6 0 0 0,4-1-5 0 0,4 1-129 0 0,-1-7-73 0 0,-1 0 1 0 0,1 0 0 0 0,0-1 0 0 0,0 1 0 0 0,0-1 0 0 0,0 1 0 0 0,0-1 0 0 0,1 0 0 0 0,-1 0 0 0 0,1-1-1 0 0,-1 1 1 0 0,1-1 0 0 0,-1 0 0 0 0,1 0 0 0 0,0 0 0 0 0,0 0 0 0 0,0 0 0 0 0,0-1 0 0 0,6 0 0 0 0,6 0-444 0 0,0-2 1 0 0,-1 0-1 0 0,24-5 1 0 0,-36 6 308 0 0,18-5-1123 0 0,1-1-52 0 0</inkml:trace>
  <inkml:trace contextRef="#ctx0" brushRef="#br0" timeOffset="1">435 1 11056 0 0,'0'0'1001'0'0,"2"0"-598"0"0,43 1 5170 0 0,25 0-3799 0 0,-67-1-1926 0 0,0 0-1 0 0,0 0 0 0 0,0 0 1 0 0,0 0-1 0 0,5-2 0 0 0</inkml:trace>
  <inkml:trace contextRef="#ctx0" brushRef="#br0" timeOffset="2">443 92 17535 0 0,'0'0'1904'0'0,"6"6"-1600"0"0,1-6 360 0 0,4 0-328 0 0,3 0-144 0 0,1-2-32 0 0,-1-2-8 0 0,1 1 0 0 0,-1 0-1008 0 0,3 3-200 0 0,2 0-32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51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8752 0 0,'0'0'856'0'0,"11"6"-760"0"0,-1-6-96 0 0,1 0 0 0 0,-1 0 0 0 0,5 0 960 0 0,-5-3 168 0 0,5 3 40 0 0,-1-3 8 0 0,4-1-1472 0 0,-4 2-296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51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7368 0 0,'-16'16'3306'0'0,"3"-4"581"0"0,-16 21 0 0 0,25-28-3589 0 0,1 1 1 0 0,0-1 0 0 0,0 1-1 0 0,-3 6 1 0 0,4-6-125 0 0,0 0 0 0 0,0 0 1 0 0,-1 9-1 0 0,3-13-105 0 0,-1 1 0 0 0,1-1 1 0 0,0 0-1 0 0,0 0 1 0 0,0 0-1 0 0,0 0 0 0 0,1 1 1 0 0,-1-1-1 0 0,1 0 0 0 0,-1 0 1 0 0,1 0-1 0 0,0 0 0 0 0,1 4 1 0 0,0-3-31 0 0,0 0 1 0 0,0 0-1 0 0,0 0 0 0 0,0 0 1 0 0,1 0-1 0 0,-1 0 1 0 0,1-1-1 0 0,-1 1 1 0 0,1-1-1 0 0,0 1 1 0 0,0-1-1 0 0,1 0 1 0 0,-1 0-1 0 0,0-1 0 0 0,0 1 1 0 0,6 1-1 0 0,1 0-63 0 0,1-1 1 0 0,0 0-1 0 0,0 0 0 0 0,0-1 0 0 0,11 0 0 0 0,57-5-747 0 0,-75 4 701 0 0,23-4-1554 0 0,39-10 0 0 0,-46 9-2609 0 0,-1-1-1725 0 0</inkml:trace>
  <inkml:trace contextRef="#ctx0" brushRef="#br0" timeOffset="1">352 102 11976 0 0,'-4'6'1244'0'0,"-2"1"-155"0"0,0 0 0 0 0,1 0 0 0 0,0 0 0 0 0,0 1 0 0 0,1 0 0 0 0,0 0 0 0 0,-5 15 0 0 0,0 13 37 0 0,9-31-1099 0 0,0 1 1 0 0,1-1-1 0 0,-1 0 0 0 0,1 0 1 0 0,0 0-1 0 0,3 9 0 0 0,-1-3-1646 0 0,0-5 250 0 0,-2-5-21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8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9992 0 0,'0'0'904'0'0,"1"0"-746"0"0,50 12 4688 0 0,75 30-1 0 0,-114-38-4572 0 0,0 2 0 0 0,0-1 0 0 0,-1 1-1 0 0,0 1 1 0 0,0 0 0 0 0,12 11 0 0 0,-23-18-209 0 0,0 1 0 0 0,1-1 0 0 0,-1 1 0 0 0,0-1 0 0 0,0 1 0 0 0,0 0 0 0 0,1-1 0 0 0,-1 1 0 0 0,0-1 0 0 0,0 1 0 0 0,0 0 0 0 0,0-1 0 0 0,0 1 0 0 0,0 0 0 0 0,0-1 0 0 0,0 1 0 0 0,-1-1 0 0 0,1 1 0 0 0,0-1 0 0 0,0 1 0 0 0,0 0 0 0 0,-1 0 0 0 0,-7 14 956 0 0,6-12-704 0 0,-1 4-251 0 0,-1-1-1 0 0,0 0 0 0 0,-1 0 1 0 0,1 0-1 0 0,-1-1 0 0 0,0 0 1 0 0,-1 0-1 0 0,1 0 0 0 0,-1 0 1 0 0,0-1-1 0 0,0 0 0 0 0,0 0 1 0 0,-10 3-1 0 0,-8 3 106 0 0,0-1 0 0 0,-36 8 0 0 0,49-14-165 0 0,-1 0-1012 0 0,-1-1 0 0 0,0 0 0 0 0,0 0 1 0 0,-14-1-1 0 0,31-7-5744 0 0,-1-4-343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8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 14280 0 0,'0'0'654'0'0,"-2"1"-11"0"0,-5 2-580 0 0,-1 1-1 0 0,1-1 1 0 0,-10 2 0 0 0,-10 4 91 0 0,22-7 209 0 0,1 0-1 0 0,-1 1 0 0 0,0-1 0 0 0,1 1 1 0 0,0 0-1 0 0,-1 0 0 0 0,-6 7 1 0 0,-11 6 1545 0 0,20-15-1650 0 0,-1 1 0 0 0,0 0 0 0 0,0 0 0 0 0,1 0 0 0 0,-1 0 0 0 0,1 0 0 0 0,0 0 0 0 0,-2 3 0 0 0,2-3-171 0 0,1-1 0 0 0,0 1 0 0 0,0 0-1 0 0,0 0 1 0 0,0 0 0 0 0,0-1 0 0 0,1 1-1 0 0,-1 0 1 0 0,0 0 0 0 0,1 0-1 0 0,0 0 1 0 0,-1 0 0 0 0,1 0 0 0 0,0 0-1 0 0,0 0 1 0 0,0 0 0 0 0,0 0 0 0 0,0 0-1 0 0,1 0 1 0 0,-1 0 0 0 0,2 3 0 0 0,-1-2-92 0 0,0 0-1 0 0,1-1 1 0 0,-1 1 0 0 0,1-1 0 0 0,-1 0 0 0 0,1 1 0 0 0,0-1 0 0 0,0 0 0 0 0,0 0 0 0 0,0 0 0 0 0,1 0 0 0 0,-1-1-1 0 0,1 1 1 0 0,3 1 0 0 0,12 8-62 0 0,-15-9 54 0 0,1 1 1 0 0,0-1-1 0 0,0 0 0 0 0,1 0 0 0 0,-1 0 0 0 0,9 2 0 0 0,54 7-1161 0 0,-21-9-6473 0 0,-25-2 762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9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 16272 0 0,'0'0'1469'0'0,"8"3"-1179"0"0,-4-1-179 0 0,1-1 0 0 0,0-1 0 0 0,0 1 0 0 0,0-1 0 0 0,0 0 0 0 0,0 0 0 0 0,0 0 0 0 0,0-1 0 0 0,0 1 0 0 0,-1-1 0 0 0,1 0 0 0 0,7-3 0 0 0,24-3 734 0 0,-22 4-1065 0 0,0 1 1 0 0,19-7-1 0 0,-8 2-4860 0 0,-1 0-1188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49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10136 0 0,'0'0'1340'0'0,"2"1"196"0"0,29 5 4187 0 0,19-4-3331 0 0,-43-2-2313 0 0,-5 0-33 0 0,0 0 1 0 0,1 1-1 0 0,-1-1 1 0 0,1 1-1 0 0,-1-1 0 0 0,0 1 1 0 0,0 0-1 0 0,1 0 1 0 0,-1 0-1 0 0,0 0 0 0 0,0 0 1 0 0,0 0-1 0 0,0 1 1 0 0,0-1-1 0 0,0 1 0 0 0,-1-1 1 0 0,1 1-1 0 0,0 0 1 0 0,1 2-1 0 0,-2-3-51 0 0,0 0 1 0 0,-1 0-1 0 0,1 1 1 0 0,0-1-1 0 0,-1 0 1 0 0,1 1 0 0 0,0-1-1 0 0,-1 1 1 0 0,1-1-1 0 0,-1 1 1 0 0,0-1-1 0 0,0 1 1 0 0,0-1-1 0 0,1 1 1 0 0,-1-1-1 0 0,-1 1 1 0 0,1 0-1 0 0,0-1 1 0 0,0 1-1 0 0,0-1 1 0 0,-1 1-1 0 0,1-1 1 0 0,-1 0-1 0 0,1 1 1 0 0,-1-1-1 0 0,0 1 1 0 0,1-1-1 0 0,-1 0 1 0 0,-2 2-1 0 0,-6 10 20 0 0,8-11-13 0 0,0 1 0 0 0,-1-1 0 0 0,0 0 0 0 0,1 0 1 0 0,-1 0-1 0 0,0 0 0 0 0,0 0 0 0 0,0 0 0 0 0,-1 0 0 0 0,1-1 1 0 0,0 1-1 0 0,-5 2 0 0 0,3 10-403 0 0,4-12 400 0 0,0-1 0 0 0,0 1 0 0 0,0-1 1 0 0,1 1-1 0 0,-1-1 0 0 0,0 1 0 0 0,1-1 1 0 0,-1 1-1 0 0,1-1 0 0 0,0 0 0 0 0,-1 1 1 0 0,1-1-1 0 0,0 0 0 0 0,0 0 0 0 0,0 0 1 0 0,0 1-1 0 0,0-1 0 0 0,1 1 0 0 0,21 12-32 0 0,-12-8-93 0 0,3 2-100 0 0,-4-2 189 0 0,0 0 0 0 0,-1 1-1 0 0,1 0 1 0 0,14 15 0 0 0,-21-18 39 0 0,0 1-1 0 0,0 0 0 0 0,-1 0 1 0 0,0-1-1 0 0,0 1 1 0 0,2 11-1 0 0,-1-8 27 0 0,-2-6 59 0 0,-1 1 1 0 0,1 0 0 0 0,0 0-1 0 0,-1 0 1 0 0,0 0-1 0 0,0-1 1 0 0,0 1 0 0 0,0 0-1 0 0,0 0 1 0 0,0 0 0 0 0,-1 0-1 0 0,0 0 1 0 0,1-1-1 0 0,-1 1 1 0 0,0 0 0 0 0,0-1-1 0 0,-1 1 1 0 0,1 0 0 0 0,0-1-1 0 0,-1 1 1 0 0,0-1-1 0 0,-2 3 1 0 0,1-2 80 0 0,0 0-1 0 0,0 0 1 0 0,0-1-1 0 0,0 1 1 0 0,0-1 0 0 0,-1 0-1 0 0,1 0 1 0 0,-1 0 0 0 0,0-1-1 0 0,1 1 1 0 0,-1-1-1 0 0,0 0 1 0 0,0 0 0 0 0,0 0-1 0 0,-4 0 1 0 0,-3 0 57 0 0,-32 2 387 0 0,40-3-641 0 0,-1-1-1 0 0,1 1 0 0 0,-1-1 1 0 0,1 1-1 0 0,-1-1 1 0 0,1 0-1 0 0,0 0 0 0 0,-1-1 1 0 0,-5-2-1 0 0,8 3-61 0 0,-1 0 0 0 0,1 1-1 0 0,-1-1 1 0 0,0 0 0 0 0,0 1 0 0 0,1-1-1 0 0,-1 1 1 0 0,-2-1 0 0 0,-9-2-1049 0 0,12 3-453 0 0,-2-3-351 0 0,-6-7-68 0 0,6 7-18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50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18887 0 0,'0'0'832'0'0,"0"12"184"0"0,0 1-816 0 0,-4-1-200 0 0,4 1 0 0 0,-4-4 0 0 0,-7 0 800 0 0,1 2 112 0 0,-1-2 24 0 0,1 0 8 0 0,-5 0-496 0 0,1-2-104 0 0,-3-3-24 0 0,2 1 0 0 0,5 6-920 0 0,-5-9-184 0 0,-2 1-40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54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9360 0 0,'0'0'6553'0'0,"9"3"-5452"0"0,-5-2-922 0 0,1 1-1 0 0,0-2 0 0 0,0 1 1 0 0,0 0-1 0 0,0-1 1 0 0,0 0-1 0 0,-1 0 0 0 0,1 0 1 0 0,0-1-1 0 0,0 0 1 0 0,5-1-1 0 0,11-1-274 0 0,-18 3 126 0 0,0 0-515 0 0,0-1-4639 0 0,6-3-676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55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15144 0 0,'0'0'1639'0'0,"8"4"-1639"0"0,-2-2 0 0 0,5 2 0 0 0,1 1 800 0 0,1-1 128 0 0,-3-4 32 0 0,2 3 0 0 0,-1 1-448 0 0,-1-1-96 0 0,1-6-8 0 0,3-1-8 0 0,4-3-400 0 0,4 5 0 0 0,-5-7 0 0 0,-2 2-8879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07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5064 0 0,'0'0'448'0'0,"7"-3"-352"0"0,1-1-96 0 0,2 4 1352 0 0,1 0 256 0 0,0 0 56 0 0,-1 0 0 0 0,1 0-800 0 0,-1-2-168 0 0,1 2-32 0 0,-3 0-8 0 0,2 0-240 0 0,1 2-56 0 0,-5-2-8 0 0,2 0-4544 0 0,7 0-920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6:59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9672 0 0,'0'0'440'0'0,"0"0"-6"0"0,2 1-302 0 0,0-1-1 0 0,-1 0 1 0 0,1 1-1 0 0,-1-1 0 0 0,1 1 1 0 0,-1 0-1 0 0,1 0 0 0 0,-1-1 1 0 0,1 1-1 0 0,-1 0 1 0 0,0 0-1 0 0,0 0 0 0 0,1 0 1 0 0,-1 1-1 0 0,0-1 1 0 0,0 0-1 0 0,0 0 0 0 0,0 1 1 0 0,1 1-1 0 0,13 25 900 0 0,5 23-316 0 0,-1 1-1 0 0,17 85 1 0 0,11 190 312 0 0,-30-186-460 0 0,-16-134-538 0 0,49 344 1387 0 0,24-5 259 0 0,-50-269-1083 0 0,3-2 0 0 0,46 91 1 0 0,91 132 838 0 0,-117-224-1209 0 0,3-2-1 0 0,100 112 0 0 0,-124-157-186 0 0,1-1-1 0 0,1-1 1 0 0,43 29-1 0 0,-54-42-21 0 0,2-1-1 0 0,-1-1 0 0 0,2 0 0 0 0,-1-2 0 0 0,1 0 0 0 0,0-1 0 0 0,30 6 0 0 0,-31-11-6 0 0,-1-1 0 0 0,1 0 0 0 0,0-1 0 0 0,-1-1 0 0 0,1-1 0 0 0,0-1 0 0 0,-1 0 0 0 0,0-1 0 0 0,0-2 1 0 0,33-13-1 0 0,-4-2 10 0 0,-2-2 1 0 0,76-52 0 0 0,-52 25 60 0 0,-3-3 0 0 0,-2-3 0 0 0,-2-2-1 0 0,95-118 1 0 0,-117 127-19 0 0,27-33 234 0 0,73-116 0 0 0,8-65 267 0 0,-80 141-372 0 0,197-422 486 0 0,-157 310-398 0 0,-54 108-149 0 0,24-47-108 0 0,4 37-73 0 0,-10 19-1299 0 0,-29 40-221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0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11520 0 0,'0'0'886'0'0,"1"0"-582"0"0,52 9 2467 0 0,191-2-475 0 0,4-1-1363 0 0,416 1 698 0 0,-162-5 216 0 0,796-11 2091 0 0,-65-47-2670 0 0,-295-17-1308 0 0,-745 57-137 0 0,150-5-1441 0 0,-211 14-1090 0 0,-40 3-5647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0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 47 13824 0 0,'-6'-7'389'0'0,"-1"0"0"0"0,0 1 1 0 0,-1 0-1 0 0,1 0 0 0 0,-17-9 1 0 0,22 15-318 0 0,0 0 1 0 0,0 1-1 0 0,0-1 1 0 0,0 1 0 0 0,1-1-1 0 0,-1 1 1 0 0,0-1-1 0 0,0 1 1 0 0,0 0 0 0 0,-1 1-1 0 0,1 0-110 0 0,0 1 1 0 0,1-1-1 0 0,-1 1 0 0 0,1-1 0 0 0,0 1 1 0 0,0-1-1 0 0,0 1 0 0 0,0 0 0 0 0,0-1 1 0 0,1 1-1 0 0,-1 0 0 0 0,1 0 0 0 0,0-1 1 0 0,-1 5-1 0 0,1-2 0 0 0,-5 70-68 0 0,7 115 0 0 0,1-56 428 0 0,-16 297 1565 0 0,-117 792 2465 0 0,73-733-3359 0 0,32 1-351 0 0,57 207-1561 0 0,-15-572-1127 0 0,-2-5-5711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1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36 15408 0 0,'-14'-6'704'0'0,"11"5"-15"0"0,4 2-445 0 0,1 0-191 0 0,-1 0 0 0 0,1 0 0 0 0,0-1 0 0 0,-1 1 0 0 0,1 0 0 0 0,0-1 0 0 0,0 1 0 0 0,0-1 0 0 0,0 1-1 0 0,2-1 1 0 0,4 2 351 0 0,-5-1-223 0 0,0 0-1 0 0,0 0 0 0 0,0 0 0 0 0,-1-1 0 0 0,1 1 0 0 0,0-1 0 0 0,0 0 1 0 0,0 1-1 0 0,0-1 0 0 0,0 0 0 0 0,0-1 0 0 0,0 1 0 0 0,0 0 0 0 0,0-1 0 0 0,-1 0 1 0 0,1 1-1 0 0,0-1 0 0 0,3-2 0 0 0,25-17-124 0 0,-13 9-6401 0 0,-7 4-180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2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18343 0 0,'0'0'2002'0'0,"1"1"-1720"0"0,7 0-43 0 0,0-1 0 0 0,0 0 0 0 0,0 0 1 0 0,0 0-1 0 0,16-4 0 0 0,-14 3-206 0 0,71-8 191 0 0,-49 11-213 0 0,-32-2-7 0 0,1 0-1 0 0,-1 0 1 0 0,0 0 0 0 0,0 0-1 0 0,0 0 1 0 0,0 1 0 0 0,0-1-1 0 0,1 0 1 0 0,-1 0 0 0 0,0 0-1 0 0,0 0 1 0 0,0 0 0 0 0,0 1-1 0 0,0-1 1 0 0,0 0 0 0 0,0 0-1 0 0,0 0 1 0 0,0 0 0 0 0,0 1-1 0 0,0-1 1 0 0,1 0 0 0 0,-1 0-1 0 0,0 0 1 0 0,0 0 0 0 0,0 1-1 0 0,0-1 1 0 0,0 0 0 0 0,-1 0-1 0 0,1 0 1 0 0,0 0 0 0 0,0 1-1 0 0,0-1 1 0 0,0 0 0 0 0,0 0-1 0 0,0 0 1 0 0,0 0 0 0 0,0 1-1 0 0,0-1 1 0 0,-4 10 133 0 0,4-9-129 0 0,-4 13 32 0 0,3-10-32 0 0,0-1 1 0 0,0 1-1 0 0,0-1 0 0 0,-1 0 1 0 0,1 0-1 0 0,-1 1 0 0 0,-3 4 1 0 0,0-2-9 0 0,1-1 0 0 0,0 1 0 0 0,0 0 0 0 0,1 0 0 0 0,-6 14 0 0 0,8-18-7 0 0,-1 1 1 0 0,1-1 0 0 0,-1 0-1 0 0,1 1 1 0 0,-1-1-1 0 0,0 0 1 0 0,-2 2 0 0 0,3-3 6 0 0,0 0 0 0 0,-1 0-1 0 0,1 0 1 0 0,0 0 0 0 0,0 0 0 0 0,0 1 0 0 0,1-1 0 0 0,-1 0 0 0 0,0 0 0 0 0,0 1 0 0 0,0-1 0 0 0,1 0 0 0 0,-1 1 0 0 0,1-1-1 0 0,-1 1 1 0 0,1-1 0 0 0,0 0 0 0 0,-1 1 0 0 0,1-1 0 0 0,0 1 0 0 0,0-1 0 0 0,0 1 0 0 0,0-1 0 0 0,0 1 0 0 0,1-1-1 0 0,-1 1 1 0 0,1 1 0 0 0,0-1-8 0 0,0 1 0 0 0,0-1 0 0 0,1 0-1 0 0,-1 1 1 0 0,1-1 0 0 0,-1 0-1 0 0,1 0 1 0 0,0 0 0 0 0,0 0 0 0 0,0-1-1 0 0,0 1 1 0 0,0-1 0 0 0,4 3 0 0 0,3 1-33 0 0,1 0 0 0 0,11 4 0 0 0,-7-4 3 0 0,-5-1 19 0 0,-1 0-1 0 0,1 0 1 0 0,10 8 0 0 0,-18-11 19 0 0,1 0 1 0 0,0 0 0 0 0,0 1-1 0 0,-1-1 1 0 0,1 1 0 0 0,-1-1-1 0 0,1 1 1 0 0,-1 0 0 0 0,0 0-1 0 0,1 0 1 0 0,-1-1 0 0 0,0 1 0 0 0,0 0-1 0 0,-1 0 1 0 0,1 1 0 0 0,0-1-1 0 0,-1 0 1 0 0,1 0 0 0 0,0 4-1 0 0,-1 6 70 0 0,0-11-51 0 0,1 0 0 0 0,-1 1 0 0 0,0-1-1 0 0,0 0 1 0 0,0 1 0 0 0,0-1 0 0 0,-1 1 0 0 0,1-1 0 0 0,0 0-1 0 0,-1 1 1 0 0,1-1 0 0 0,0 0 0 0 0,-1 0 0 0 0,0 1-1 0 0,1-1 1 0 0,-1 0 0 0 0,0 0 0 0 0,0 0 0 0 0,1 0 0 0 0,-1 1-1 0 0,0-1 1 0 0,-2 1 0 0 0,-9 12 464 0 0,9-9-276 0 0,-1-1-1 0 0,0 0 0 0 0,1 0 0 0 0,-1 0 1 0 0,-1-1-1 0 0,1 1 0 0 0,-9 4 0 0 0,7-5-60 0 0,0 0 0 0 0,-1 0 0 0 0,1-1 0 0 0,-1 0-1 0 0,0 0 1 0 0,0 0 0 0 0,-10 0 0 0 0,5-2-162 0 0,2 0-379 0 0,-1 0 0 0 0,-16-3 0 0 0,13 1-1075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2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5984 0 0,'0'0'541'0'0,"1"0"-445"0"0,27 6 2010 0 0,-26-5-1321 0 0,0-1 0 0 0,0 0 1 0 0,0 1-1 0 0,0-1 1 0 0,0 1-1 0 0,0-1 1 0 0,0 1-1 0 0,2 1 1 0 0,-2-1-480 0 0,-1-1 1 0 0,1 1-1 0 0,0-1 1 0 0,-1 1-1 0 0,1-1 1 0 0,0 0 0 0 0,-1 0-1 0 0,1 0 1 0 0,0 0-1 0 0,-1 0 1 0 0,3-1-1 0 0,9 0 778 0 0,98 6 479 0 0,-110-5-1869 0 0,11-3-4208 0 0,9-3 2805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3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14600 0 0,'-4'2'279'0'0,"1"0"0"0"0,-1 0 1 0 0,1 0-1 0 0,0 0 0 0 0,-1 1 1 0 0,1-1-1 0 0,1 1 1 0 0,-1 0-1 0 0,0 0 0 0 0,0 0 1 0 0,-2 5-1 0 0,-15 14 906 0 0,15-17-850 0 0,1 0 0 0 0,0 1 1 0 0,0-1-1 0 0,-3 6 0 0 0,-8 11 410 0 0,12-18-593 0 0,-1 1 0 0 0,1-1 0 0 0,1 1 0 0 0,-1 0 0 0 0,1 0 1 0 0,0-1-1 0 0,0 2 0 0 0,0-1 0 0 0,1 0 0 0 0,-1 0 0 0 0,1 0 0 0 0,1 1 0 0 0,-1 9 0 0 0,1-13-138 0 0,1 0 0 0 0,-1 0-1 0 0,1 0 1 0 0,-1 0 0 0 0,1 0-1 0 0,0 0 1 0 0,0-1 0 0 0,0 1-1 0 0,0 0 1 0 0,0 0 0 0 0,1-1-1 0 0,-1 1 1 0 0,0-1 0 0 0,1 1-1 0 0,-1-1 1 0 0,1 0 0 0 0,-1 1-1 0 0,1-1 1 0 0,2 1 0 0 0,0 1-19 0 0,0-1 0 0 0,0 0 0 0 0,0 0 0 0 0,0 0 0 0 0,0-1 0 0 0,0 1 0 0 0,0-1 0 0 0,6 1 1 0 0,2-1-188 0 0,0 0 0 0 0,0-1 0 0 0,0-1 0 0 0,0 1 0 0 0,0-2 1 0 0,0 0-1 0 0,15-5 0 0 0,-3 2-670 0 0,-14 2-67 0 0,1 0 1 0 0,11-4-1 0 0,-7 1-886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3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 17423 0 0,'-11'13'768'0'0,"7"-7"160"0"0,4 4-736 0 0,-3-1-192 0 0,-1 0 0 0 0,1 4 0 0 0,-1 3 640 0 0,0-3 88 0 0,-3-1 16 0 0,3 4 8 0 0,-2 0-336 0 0,2-3-64 0 0,-3 3-8 0 0,-1-3-8 0 0,2-1-336 0 0,2 1 0 0 0,0-4 0 0 0,1 0-9471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4.58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 16 10912 0 0,'-55'-1'6746'0'0,"78"9"-5112"0"0,-5-1-815 0 0,-4-2-576 0 0,-1-1 0 0 0,1 0 0 0 0,-1-1 0 0 0,1 0 0 0 0,0-1 0 0 0,0-1 0 0 0,17 0 0 0 0,-19 0-180 0 0,57 1-292 0 0,0-2 0 0 0,0-3 0 0 0,0-4 0 0 0,115-25 0 0 0,-133 19-7288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6.1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 1 11520 0 0,'-18'4'1123'0'0,"16"-4"-1095"0"0,0 1 1 0 0,0-1-1 0 0,0 0 0 0 0,0 1 1 0 0,0 0-1 0 0,0-1 0 0 0,0 1 1 0 0,0 0-1 0 0,-2 1 0 0 0,-14 8 1819 0 0,15-9-1311 0 0,0 1-1 0 0,0-1 1 0 0,0 1-1 0 0,1 0 1 0 0,-1-1 0 0 0,-5 6-1 0 0,1-1 286 0 0,7 1-261 0 0,1-3-516 0 0,-1 0-1 0 0,1-1 1 0 0,-1 1-1 0 0,1 0 0 0 0,1-1 1 0 0,1 5-1 0 0,-2-4-46 0 0,0-1-1 0 0,0 1 1 0 0,0-1 0 0 0,0 1-1 0 0,0 0 1 0 0,0 4-1 0 0,-1 7 161 0 0,5 26-1 0 0,-3-27 208 0 0,1 24 1 0 0,2 7 488 0 0,-4-36-626 0 0,1 1 0 0 0,-1 20 0 0 0,-1-24-136 0 0,0 0-1 0 0,0-1 0 0 0,1 1 1 0 0,0 0-1 0 0,0-1 0 0 0,3 10 1 0 0,2 7 188 0 0,5 23 174 0 0,-4-18-139 0 0,4 36-1 0 0,-9-46-215 0 0,-1-5-22 0 0,0 0 0 0 0,-1 20 1 0 0,-2 0 125 0 0,2 39 0 0 0,1-58-117 0 0,1 0 0 0 0,0 0-1 0 0,0-1 1 0 0,1 1 0 0 0,1-1-1 0 0,5 12 1 0 0,4 3-172 0 0,1 0 0 0 0,1-1 0 0 0,21 28 0 0 0,-32-48 87 0 0,0 0 0 0 0,-1 0 0 0 0,0 0 0 0 0,0 1 0 0 0,-1 0 0 0 0,0-1 0 0 0,1 8 0 0 0,9 23 0 0 0,-9-27 65 0 0,1 1-1 0 0,2 21 1 0 0,-4-19 49 0 0,1 0 0 0 0,4 13 0 0 0,26 47 70 0 0,-9-20-192 0 0,-19-40 26 0 0,-1 1 0 0 0,0 0-1 0 0,-1 0 1 0 0,3 28 0 0 0,-3 57 394 0 0,-3-83-338 0 0,1-6-47 0 0,0 0-1 0 0,1 0 1 0 0,0 0 0 0 0,1 0-1 0 0,0 0 1 0 0,0 0 0 0 0,1-1-1 0 0,6 12 1 0 0,8 19 1 0 0,-6-14 24 0 0,-10-22-59 0 0,1 1 0 0 0,-1 0 0 0 0,0 0-1 0 0,0 0 1 0 0,0 0 0 0 0,-1 0 0 0 0,0 0-1 0 0,0 0 1 0 0,1 9 0 0 0,-2-5 39 0 0,0 0 0 0 0,1 0 0 0 0,0 1 0 0 0,5 15 0 0 0,0 7 71 0 0,-5-24-70 0 0,0 0-1 0 0,1 0 0 0 0,0 0 1 0 0,4 10-1 0 0,-4-14-17 0 0,8 18 23 0 0,0 0 1 0 0,18 24 0 0 0,-20-35 21 0 0,-5-7-30 0 0,0-1-1 0 0,-1 1 1 0 0,1 0-1 0 0,-1 0 1 0 0,2 5-1 0 0,13 21-9 0 0,-13-25-66 0 0,0 1 0 0 0,-1 1 0 0 0,0-1 0 0 0,0 0 0 0 0,2 8 0 0 0,-2-3 46 0 0,-1-7 0 0 0,-1 1 0 0 0,1 0 0 0 0,-1 0 0 0 0,-1-1 0 0 0,1 1 0 0 0,-1 0 0 0 0,0 0 0 0 0,0 5 0 0 0,0-4 0 0 0,0 0 0 0 0,0 0 0 0 0,0 0 1 0 0,1 0-1 0 0,0 0 0 0 0,0 0 0 0 0,1-1 0 0 0,-1 1 0 0 0,5 8 0 0 0,0 0-4 0 0,1 0 0 0 0,12 18 1 0 0,-15-27-35 0 0,-1-1 0 0 0,1 0 0 0 0,1 1 0 0 0,-1-1 0 0 0,1-1 0 0 0,-1 1 1 0 0,9 4-1 0 0,-8-5-464 0 0,-1 0-1 0 0,1 0 1 0 0,-1 0 0 0 0,0 0 0 0 0,0 1 0 0 0,0 0-1 0 0,0 0 1 0 0,5 8 0 0 0,-6-3-929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22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1376 0 0,'0'0'65'0'0,"2"4"1578"0"0,1-3 1801 0 0,19 1 2172 0 0,14 5-2093 0 0,-14-2-2441 0 0,-5-2-693 0 0,0 1 0 0 0,0 1 1 0 0,-1 0-1 0 0,1 1 0 0 0,-1 1 1 0 0,-1 0-1 0 0,19 13 0 0 0,-30-17-248 0 0,0 1 0 0 0,0-1-1 0 0,-1 1 1 0 0,1 0-1 0 0,2 5 1 0 0,5 5 391 0 0,-10-13-469 0 0,0 0-1 0 0,0 0 0 0 0,0 0 0 0 0,0 0 1 0 0,-1 0-1 0 0,1 1 0 0 0,0-1 1 0 0,0 0-1 0 0,-1 1 0 0 0,1-1 0 0 0,-1 1 1 0 0,0-1-1 0 0,1 0 0 0 0,-1 1 1 0 0,0-1-1 0 0,0 1 0 0 0,0-1 0 0 0,0 1 1 0 0,0-1-1 0 0,0 1 0 0 0,0-1 0 0 0,0 1 1 0 0,0-1-1 0 0,-1 1 0 0 0,1-1 1 0 0,-1 0-1 0 0,1 1 0 0 0,-1-1 0 0 0,0 0 1 0 0,1 1-1 0 0,-3 1 0 0 0,-2 4 203 0 0,0-1-1 0 0,-1 0 1 0 0,0-1 0 0 0,-11 10-1 0 0,-4 3 355 0 0,17-14-542 0 0,-1-1 0 0 0,0 1-1 0 0,0-1 1 0 0,0 0 0 0 0,0 0 0 0 0,-1 0 0 0 0,-7 2 0 0 0,-2 1 19 0 0,6-3-157 0 0,0-1 1 0 0,-1 0 0 0 0,1 0-1 0 0,0-1 1 0 0,-1 0 0 0 0,1-1-1 0 0,-1 0 1 0 0,-10-1 0 0 0,-5 0-2891 0 0,23 0 99 0 0,-1-4-4471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06.8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2459 10592 0 0,'1'0'1104'0'0,"-1"0"-1082"0"0,0 0 0 0 0,1-1 0 0 0,-1 1 0 0 0,0 0 0 0 0,1 0 0 0 0,-1 0 0 0 0,0 0 0 0 0,1 0 0 0 0,-1 0 0 0 0,0 0 0 0 0,0-1 0 0 0,1 1 0 0 0,-1 0 0 0 0,0 0 1 0 0,0 0-1 0 0,1-1 0 0 0,-1 1 0 0 0,0 0 0 0 0,0 0 0 0 0,0-1 0 0 0,0 1 0 0 0,1 0 0 0 0,-1 0 0 0 0,0-1 0 0 0,0 1 0 0 0,0 0 0 0 0,0-1 0 0 0,0 1 0 0 0,0 0 0 0 0,0 0 1 0 0,0-1-1 0 0,0 0 0 0 0,1 0 234 0 0,9-11 1270 0 0,3-5 58 0 0,-9 11-1511 0 0,0 1 0 0 0,0 0 0 0 0,0 0-1 0 0,8-7 1 0 0,-8 7-26 0 0,1 0 0 0 0,0 0 0 0 0,-1-1 0 0 0,4-6 0 0 0,-3 4 149 0 0,0 0 0 0 0,0 0 0 0 0,0 0 0 0 0,1 0 1 0 0,0 1-1 0 0,1 0 0 0 0,11-9 0 0 0,60-55 2196 0 0,22-27-440 0 0,-50 46-1543 0 0,71-82 679 0 0,-21 15-416 0 0,-64 74-480 0 0,31-47 313 0 0,20-24 424 0 0,-67 92-794 0 0,-1-1 1 0 0,-1 0 0 0 0,15-30-1 0 0,62-100 289 0 0,-14-16-83 0 0,-68 144-298 0 0,1 1 0 0 0,18-24 0 0 0,15-26 50 0 0,-26 35-38 0 0,63-109 151 0 0,-79 143-198 0 0,44-70 344 0 0,89-109 0 0 0,-114 159-192 0 0,-1-1 0 0 0,31-50 0 0 0,-20 21-211 0 0,42-75 443 0 0,-62 105-1038 0 0,-2 0 1 0 0,-1-1-1 0 0,8-30 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0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0 17135 0 0,'0'0'1551'0'0,"1"1"-1276"0"0,11 5 48 0 0,0-1 1 0 0,0 0 0 0 0,22 5-1 0 0,57 12 1503 0 0,-72-16-1716 0 0,-15-5-49 0 0,0 1-1 0 0,0-1 1 0 0,0 1-1 0 0,0 0 1 0 0,-1 0-1 0 0,1 0 1 0 0,-1 0-1 0 0,1 0 1 0 0,4 5-1 0 0,-8-6-15 0 0,1 0 0 0 0,0 0-1 0 0,0-1 1 0 0,-1 1 0 0 0,1 0-1 0 0,0 0 1 0 0,-1 0 0 0 0,1 0 0 0 0,-1 1-1 0 0,0-1 1 0 0,1 0 0 0 0,-1 0-1 0 0,0 0 1 0 0,1 0 0 0 0,-1 0 0 0 0,0 0-1 0 0,0 0 1 0 0,0 1 0 0 0,0-1-1 0 0,0 0 1 0 0,0 0 0 0 0,-1 0 0 0 0,1 0-1 0 0,0 0 1 0 0,0 1 0 0 0,-1-1-1 0 0,1 0 1 0 0,-1 0 0 0 0,1 0 0 0 0,-1 0-1 0 0,0 0 1 0 0,1 0 0 0 0,-1 0-1 0 0,0-1 1 0 0,1 1 0 0 0,-1 0 0 0 0,-1 1-1 0 0,-3 2 66 0 0,-1 0-1 0 0,1 0 0 0 0,-1 0 1 0 0,0-1-1 0 0,0 0 0 0 0,0 0 1 0 0,0-1-1 0 0,0 1 1 0 0,-1-2-1 0 0,1 1 0 0 0,-8 1 1 0 0,-28 9 233 0 0,32-8-494 0 0,1-1 0 0 0,-1 0 0 0 0,0 0 0 0 0,0-1 0 0 0,0-1 0 0 0,0 1 0 0 0,-1-2 0 0 0,1 1 0 0 0,0-2 0 0 0,-18-1 0 0 0,26 1-272 0 0,1 1 0 0 0,-1-1 0 0 0,0 0 0 0 0,0 0 0 0 0,1 1 0 0 0,-1-1 0 0 0,1 0 0 0 0,-3-2 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0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0 11056 0 0,'-15'2'1095'0'0,"-1"0"1"0"0,1 0 0 0 0,-1 2 0 0 0,1 0-1 0 0,0 0 1 0 0,0 2 0 0 0,1-1-1 0 0,0 2 1 0 0,0 0 0 0 0,-21 15 0 0 0,31-19-826 0 0,0 1 0 0 0,0-1 0 0 0,0 1 0 0 0,0 0 1 0 0,1 0-1 0 0,0 1 0 0 0,0-1 0 0 0,-4 9 1 0 0,7-12-240 0 0,-1 1 0 0 0,1-1 0 0 0,0 1 1 0 0,0-1-1 0 0,0 1 0 0 0,0-1 1 0 0,0 1-1 0 0,0-1 0 0 0,1 1 1 0 0,-1 0-1 0 0,0-1 0 0 0,1 1 1 0 0,-1-1-1 0 0,1 0 0 0 0,0 1 0 0 0,-1-1 1 0 0,1 1-1 0 0,0-1 0 0 0,0 0 1 0 0,0 0-1 0 0,0 1 0 0 0,0-1 1 0 0,0 0-1 0 0,0 0 0 0 0,2 1 1 0 0,1 2-26 0 0,1 0 0 0 0,0 0 0 0 0,0 0 0 0 0,0-1 0 0 0,7 3 0 0 0,4 2-286 0 0,1-2-1 0 0,0 0 1 0 0,1-1-1 0 0,-1-1 1 0 0,1-1-1 0 0,0 0 1 0 0,25 0-1 0 0,-18-5-2033 0 0,2-2-5663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1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0 2760 0 0,'0'0'2301'0'0,"2"1"-16"0"0,7 1 12456 0 0,-11-1-14113 0 0,-16 6 640 0 0,-28 15 0 0 0,-2 17-365 0 0,-101 57 14 0 0,143-91-817 0 0,0 0 0 0 0,1 0 0 0 0,-1 1 0 0 0,1-1-1 0 0,-5 9 1 0 0,2-3-19 0 0,7-10-76 0 0,1 0 1 0 0,-1-1-1 0 0,1 1 0 0 0,-1 0 0 0 0,1 0 1 0 0,0 0-1 0 0,0-1 0 0 0,-1 1 0 0 0,1 0 1 0 0,0 0-1 0 0,0 0 0 0 0,0 0 0 0 0,0 0 1 0 0,0 0-1 0 0,0 0 0 0 0,0-1 0 0 0,1 1 1 0 0,-1 0-1 0 0,0 0 0 0 0,0 0 0 0 0,1 0 1 0 0,-1 0-1 0 0,0-1 0 0 0,1 1 0 0 0,-1 0 1 0 0,1 0-1 0 0,1 3 5 0 0,0-2-1 0 0,0 1 1 0 0,1 0 0 0 0,-1 0-1 0 0,5 3 1 0 0,5 3 26 0 0,1 0 1 0 0,0-1-1 0 0,1 0 0 0 0,0-2 0 0 0,0 1 0 0 0,23 6 0 0 0,-4-6 44 0 0,-23-1-26 0 0,-8-4-69 0 0,1-1 1 0 0,-1 0-1 0 0,1 1 1 0 0,0-1-1 0 0,0-1 1 0 0,0 1-1 0 0,-1 0 1 0 0,1-1-1 0 0,0 1 1 0 0,0-1-1 0 0,0 0 1 0 0,0 0-1 0 0,3 0 1 0 0,22 2-936 0 0,-25-1 573 0 0,-1-1 0 0 0,0 1 0 0 0,1-1 1 0 0,-1 0-1 0 0,0 0 0 0 0,1 0 0 0 0,-1 0 1 0 0,4-1-1 0 0,6 0-8313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2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4144 0 0,'0'0'191'0'0,"6"7"510"0"0,-4-5 278 0 0,0 0 0 0 0,1 0 1 0 0,-1-1-1 0 0,0 1 0 0 0,1 0 1 0 0,-1-1-1 0 0,1 0 0 0 0,0 0 0 0 0,-1 0 1 0 0,1 0-1 0 0,0 0 0 0 0,0 0 0 0 0,3 0 1 0 0,12 5 867 0 0,14 0 5 0 0,-27-5-1636 0 0,0 0-1 0 0,1 0 1 0 0,-1 0 0 0 0,6 3-1 0 0,-7-3-109 0 0,1 0-1 0 0,-1 0 1 0 0,1 0-1 0 0,-1 0 1 0 0,0 0-1 0 0,1-1 1 0 0,5 0-1 0 0,22 2 25 0 0,-24 0-542 0 0,1-1-1 0 0,15-1 1 0 0,-17 0 25 0 0,5 0-559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3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10136 0 0,'0'0'777'0'0,"2"0"-505"0"0,8 3 812 0 0,0-1-1 0 0,-1 0 1 0 0,1-1 0 0 0,18 0-1 0 0,43-3 1796 0 0,-58 1-2803 0 0,3-1 36 0 0,0-1 1 0 0,0 0-1 0 0,26-10 0 0 0,1 0-2533 0 0,-25 9-2001 0 0,-4-3-1262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3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11 11520 0 0,'-4'-1'244'0'0,"0"0"1"0"0,0 0 0 0 0,0-1 0 0 0,-7-3 0 0 0,10 5-128 0 0,1 0 1 0 0,-1 0 0 0 0,0 0 0 0 0,1 0-1 0 0,-1 0 1 0 0,1 0 0 0 0,-1 0 0 0 0,0 0 0 0 0,1 0-1 0 0,-1 0 1 0 0,1 0 0 0 0,-1 1 0 0 0,1-1-1 0 0,-1 0 1 0 0,0 0 0 0 0,1 0 0 0 0,-1 1 0 0 0,1-1-1 0 0,-1 0 1 0 0,1 1 0 0 0,-1-1 0 0 0,1 0-1 0 0,-1 1 1 0 0,1 0 0 0 0,-11 11 1753 0 0,4 0-1074 0 0,-1 0-1 0 0,-14 17 0 0 0,12-16-118 0 0,-16 25 0 0 0,24-33-503 0 0,0-1 0 0 0,-1 1-1 0 0,1 0 1 0 0,1 0 0 0 0,-1 0 0 0 0,1 0 0 0 0,0 0 0 0 0,0 0 0 0 0,0 10 0 0 0,1-13-109 0 0,1 1-1 0 0,-1-1 1 0 0,1 1 0 0 0,0-1 0 0 0,-1 0 0 0 0,1 1 0 0 0,0-1 0 0 0,0 0 0 0 0,1 0 0 0 0,-1 1 0 0 0,0-1 0 0 0,1 0 0 0 0,-1 0 0 0 0,4 2-1 0 0,26 24-192 0 0,-26-26 163 0 0,1 1 1 0 0,0-1-1 0 0,0 1 0 0 0,0-1 1 0 0,0-1-1 0 0,0 0 0 0 0,0 1 1 0 0,0-2-1 0 0,10 1 1 0 0,1 1 4 0 0,74 5-764 0 0,-80-7 576 0 0,1-1-1 0 0,-1 1 1 0 0,0-2-1 0 0,0 0 0 0 0,0 0 1 0 0,11-5-1 0 0,28-8-5001 0 0,-49 14 3047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4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13536 0 0,'0'0'1224'0'0,"-1"8"-984"0"0,-3-1-229 0 0,3-5 89 0 0,0 0 0 0 0,0 0 0 0 0,0 0 0 0 0,1 0 0 0 0,-1 0 0 0 0,0 1 0 0 0,1-1 0 0 0,-1 3 1 0 0,-1 1 566 0 0,1 0 1 0 0,-1 0 0 0 0,0 0 0 0 0,-1 0 0 0 0,-5 9 0 0 0,4-8-36 0 0,1 0 0 0 0,-6 14 0 0 0,-6 44-1088 0 0,12-55-440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4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13536 0 0,'0'0'2056'0'0,"6"7"-719"0"0,-2-5-1034 0 0,0 0 0 0 0,0 0 1 0 0,0 0-1 0 0,1 0 0 0 0,-1-1 0 0 0,9 3 1 0 0,11 3 507 0 0,3 2-426 0 0,-21-8-330 0 0,-1 0 0 0 0,0 0 0 0 0,0 1 0 0 0,0 0 0 0 0,-1 0 0 0 0,10 6 0 0 0,-6-4 36 0 0,-1 0 1 0 0,1 0 0 0 0,0-1-1 0 0,13 4 1 0 0,-12-4-26 0 0,0 0 1 0 0,-1 0-1 0 0,0 1 0 0 0,15 8 0 0 0,-21-11-18 0 0,0 1-1 0 0,0 0 0 0 0,0-1 1 0 0,-1 1-1 0 0,1 0 0 0 0,0 0 1 0 0,-1 0-1 0 0,1 0 0 0 0,-1 0 1 0 0,1 1-1 0 0,-1-1 0 0 0,0 0 0 0 0,0 1 1 0 0,0-1-1 0 0,-1 1 0 0 0,1-1 1 0 0,0 1-1 0 0,-1-1 0 0 0,0 1 1 0 0,1-1-1 0 0,-1 4 0 0 0,0-4 30 0 0,0 0-1 0 0,0-1 1 0 0,0 1-1 0 0,-1 0 1 0 0,1-1-1 0 0,0 1 0 0 0,-1 0 1 0 0,1-1-1 0 0,-1 1 1 0 0,0-1-1 0 0,1 1 1 0 0,-1-1-1 0 0,0 1 0 0 0,0-1 1 0 0,0 1-1 0 0,0-1 1 0 0,-2 3-1 0 0,-1-1 135 0 0,0 0 0 0 0,0-1-1 0 0,0 1 1 0 0,-1-1-1 0 0,-4 2 1 0 0,4-1-51 0 0,-3-1-63 0 0,0 0 1 0 0,0 0-1 0 0,0-1 0 0 0,0 0 0 0 0,0 0 0 0 0,-1-1 0 0 0,1 0 1 0 0,-11-2-1 0 0,-10 1-389 0 0,23 1-25 0 0,-1-1 1 0 0,1 0-1 0 0,0 0 0 0 0,0 0 1 0 0,-9-4-1 0 0,14 5-542 0 0,-1-1-738 0 0,2 1 1529 0 0,-1 0-1 0 0,1 0 0 0 0,0 0 1 0 0,0 0-1 0 0,0 0 0 0 0,0 0 1 0 0,0 0-1 0 0,-1 0 0 0 0,1 0 1 0 0,0 0-1 0 0,0 0 0 0 0,0 0 0 0 0,0 0 1 0 0,0 0-1 0 0,0-1 0 0 0,-1 1 1 0 0,1 0-1 0 0,0 0 0 0 0,0 0 1 0 0,0 0-1 0 0,0 0 0 0 0,0 0 1 0 0,0 0-1 0 0,0 0 0 0 0,0 0 1 0 0,-1 0-1 0 0,1-1 0 0 0,0 1 0 0 0,0 0 1 0 0,0 0-1 0 0,0 0 0 0 0,0 0 1 0 0,0 0-1 0 0,0 0 0 0 0,0-1 1 0 0,0 1-1 0 0,0 0 0 0 0,0 0 1 0 0,0 0-1 0 0,0 0 0 0 0,0 0 0 0 0,0-1 1 0 0,3-7-1894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4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10104 0 0,'0'0'918'0'0,"-11"7"-379"0"0,0-4-32 0 0,1-1 1 0 0,-17 3-1 0 0,21-5-327 0 0,0 1-1 0 0,-1 0 0 0 0,1 1 1 0 0,0-1-1 0 0,-1 1 1 0 0,1 0-1 0 0,0 1 1 0 0,0-1-1 0 0,0 1 0 0 0,-6 5 1 0 0,-10 7 749 0 0,15-11-500 0 0,1 0 1 0 0,-1 1-1 0 0,-7 7 0 0 0,7-4 211 0 0,5-6-487 0 0,0 0 0 0 0,0 0-1 0 0,0 0 1 0 0,0 0 0 0 0,0 1 0 0 0,-2 2-1 0 0,4-4-128 0 0,0 0-1 0 0,0 0 1 0 0,-1 0-1 0 0,1 0 1 0 0,0 0-1 0 0,0-1 1 0 0,0 1-1 0 0,0 0 1 0 0,0 0-1 0 0,0 0 1 0 0,0 0-1 0 0,0 0 1 0 0,1 0-1 0 0,-1-1 1 0 0,0 1-1 0 0,0 0 0 0 0,1 0 1 0 0,-1 0-1 0 0,0-1 1 0 0,1 1-1 0 0,-1 0 1 0 0,1 0-1 0 0,-1-1 1 0 0,2 2-1 0 0,2 3 23 0 0,-1 0-1 0 0,1-1 1 0 0,1 1-1 0 0,-1-1 0 0 0,1 0 1 0 0,7 4-1 0 0,-9-6-38 0 0,0 0 0 0 0,0-1-1 0 0,0 0 1 0 0,0 0 0 0 0,1 0 0 0 0,-1 0-1 0 0,0 0 1 0 0,1-1 0 0 0,-1 1 0 0 0,0-1-1 0 0,1 0 1 0 0,5 0 0 0 0,7-1-390 0 0,32 4-1 0 0,-1-1-6561 0 0,-29-2 1460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23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3 10424 0 0,'0'0'1786'0'0,"-1"0"-1562"0"0,0-1 0 0 0,-1 1 0 0 0,1-1 0 0 0,0 1 0 0 0,-1 0-1 0 0,1 0 1 0 0,0-1 0 0 0,-1 1 0 0 0,-1 0 0 0 0,-2 2 124 0 0,1 0-1 0 0,-1 0 1 0 0,1 0-1 0 0,-1 1 1 0 0,1 0 0 0 0,-6 4-1 0 0,-18 11 658 0 0,13-10-497 0 0,0 2 0 0 0,0 0 0 0 0,1 1 0 0 0,0 0 0 0 0,-18 21 0 0 0,28-29-351 0 0,1 1-1 0 0,-1 0 0 0 0,1 1 0 0 0,0-1 0 0 0,0 0 0 0 0,0 1 1 0 0,1 0-1 0 0,-3 6 0 0 0,5-9-100 0 0,-1 0 0 0 0,1 1 0 0 0,-1-1 0 0 0,1 1 1 0 0,0-1-1 0 0,0 0 0 0 0,0 1 0 0 0,0-1 0 0 0,0 1 0 0 0,0-1 0 0 0,1 0 0 0 0,0 1 0 0 0,-1-1 1 0 0,1 1-1 0 0,0-1 0 0 0,0 0 0 0 0,0 0 0 0 0,0 0 0 0 0,2 3 0 0 0,1 1-1 0 0,1-1-1 0 0,-1 1 1 0 0,1-1-1 0 0,0 0 1 0 0,1-1-1 0 0,-1 1 1 0 0,1-1-1 0 0,0 0 1 0 0,0 0 0 0 0,0-1-1 0 0,0 1 1 0 0,1-2-1 0 0,9 4 1 0 0,2 0-396 0 0,0-2 1 0 0,1 0-1 0 0,35 2 1 0 0,-41-6-430 0 0,1 0 1 0 0,14-3-1 0 0,-25 3 653 0 0,28-3-1131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5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11088 0 0,'0'0'1001'0'0,"4"7"-802"0"0,-2-5-51 0 0,-1 0 1 0 0,1 0-1 0 0,0-1 1 0 0,0 1 0 0 0,1 0-1 0 0,-1-1 1 0 0,0 0-1 0 0,0 1 1 0 0,1-1 0 0 0,-1 0-1 0 0,6 1 1 0 0,30 5 2717 0 0,-22-4-2214 0 0,11 2 243 0 0,-8-1-114 0 0,20 1 0 0 0,-27-4-452 0 0,0 0 0 0 0,0 1 1 0 0,13 4-1 0 0,-21-5-269 0 0,-1 0 1 0 0,1 0-1 0 0,-1 0 1 0 0,1 1 0 0 0,-1-1-1 0 0,0 1 1 0 0,0 0-1 0 0,0 0 1 0 0,0 0-1 0 0,0 1 1 0 0,0-1 0 0 0,0 1-1 0 0,-1-1 1 0 0,3 5-1 0 0,-4-7-54 0 0,-1 0 0 0 0,0 1 0 0 0,0-1 0 0 0,0 1-1 0 0,1-1 1 0 0,-1 0 0 0 0,0 1 0 0 0,0-1 0 0 0,0 0 0 0 0,0 1-1 0 0,0-1 1 0 0,0 1 0 0 0,0-1 0 0 0,0 0 0 0 0,0 1-1 0 0,0-1 1 0 0,0 0 0 0 0,0 1 0 0 0,0-1 0 0 0,0 1 0 0 0,0-1-1 0 0,0 0 1 0 0,0 1 0 0 0,-1-1 0 0 0,1 0 0 0 0,0 1-1 0 0,0-1 1 0 0,0 0 0 0 0,-1 1 0 0 0,1 0 0 0 0,-1-1 1 0 0,1 0 0 0 0,0 0 1 0 0,0 1-1 0 0,-1-1 0 0 0,1 0 1 0 0,0 1-1 0 0,0-1 0 0 0,0 0 1 0 0,0 1-1 0 0,0-1 0 0 0,-1 1 1 0 0,1-1-1 0 0,0 0 0 0 0,0 1 1 0 0,0-1-1 0 0,0 0 0 0 0,0 1 0 0 0,0-1 1 0 0,0 1-1 0 0,0-1 0 0 0,0 0 1 0 0,0 1-1 0 0,0-1 0 0 0,1 1 1 0 0,-1-1-1 0 0,0 0 0 0 0,0 1 1 0 0,2 3 55 0 0,-1-4-39 0 0,-1 1 0 0 0,1 0 0 0 0,-1-1 0 0 0,1 1 0 0 0,-1 0 0 0 0,0 0 0 0 0,1-1 0 0 0,-1 1 0 0 0,0 0 0 0 0,1 0 0 0 0,-1 0 0 0 0,0-1 0 0 0,0 1 0 0 0,0 0 0 0 0,0 0 0 0 0,0 0 0 0 0,0 0 0 0 0,0-1 0 0 0,0 1 0 0 0,0 0 0 0 0,0 0 0 0 0,0 0 0 0 0,-1-1 0 0 0,1 1 1 0 0,0 0-1 0 0,0 0 0 0 0,-1 0 0 0 0,1-1 0 0 0,-1 1 0 0 0,1 0 0 0 0,-1-1 0 0 0,1 1 0 0 0,-1 0 0 0 0,1-1 0 0 0,-1 1 0 0 0,1-1 0 0 0,-1 1 0 0 0,0-1 0 0 0,1 1 0 0 0,-1-1 0 0 0,0 1 0 0 0,-1 0 0 0 0,-10 6 266 0 0,0 0 1 0 0,-1 0-1 0 0,0-1 1 0 0,-20 6 0 0 0,6-2-82 0 0,-18 4-3521 0 0,2-1-2951 0 0,35-10-585 0 0</inkml:trace>
  <inkml:trace contextRef="#ctx0" brushRef="#br0" timeOffset="1">61 451 15464 0 0,'0'0'1399'0'0,"2"-1"-1153"0"0,4-2 157 0 0,1-1 0 0 0,-1-1 0 0 0,0 1 1 0 0,0-1-1 0 0,0 0 0 0 0,-1 0 0 0 0,1 0 1 0 0,6-11-1 0 0,19-16 1240 0 0,6 5-550 0 0,-28 22-1026 0 0,-1-1 1 0 0,0 1-1 0 0,10-11 0 0 0,19-21-789 0 0,-26 30-113 0 0,6-3-48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5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8288 0 0,'2'2'227'0'0,"15"-1"408"0"0,69 2 8781 0 0,-72-3-9110 0 0,1 0 0 0 0,0-2 1 0 0,-1 1-1 0 0,0-2 0 0 0,25-7 0 0 0,-18 5-191 0 0,43-9 15 0 0,33-8-2737 0 0,-77 15 1277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16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18287 0 0,'0'0'1654'0'0,"2"0"-1364"0"0,30 1 402 0 0,1 2 0 0 0,-1 0 0 0 0,48 13 0 0 0,-38-2-562 0 0,-39-13-128 0 0,0 1 1 0 0,-1-1-1 0 0,1 1 0 0 0,0-1 0 0 0,-1 1 0 0 0,1 0 0 0 0,-1 0 1 0 0,1 0-1 0 0,-1 1 0 0 0,0-1 0 0 0,3 3 0 0 0,-4-2-50 0 0,-1-3 50 0 0,0 0 0 0 0,0 1 0 0 0,0-1-1 0 0,0 0 1 0 0,0 1 0 0 0,1-1 0 0 0,-1 0 0 0 0,0 1-1 0 0,0-1 1 0 0,0 0 0 0 0,0 1 0 0 0,0-1-1 0 0,0 0 1 0 0,0 1 0 0 0,0-1 0 0 0,0 1 0 0 0,0-1-1 0 0,-1 0 1 0 0,1 1 0 0 0,0-1 0 0 0,0 0-1 0 0,0 1 1 0 0,0-1 0 0 0,0 0 0 0 0,-1 1 0 0 0,1-1-1 0 0,0 0 1 0 0,0 0 0 0 0,-1 1 0 0 0,1-1-1 0 0,0 0 1 0 0,0 0 0 0 0,-1 1 0 0 0,1-1 0 0 0,0 0-1 0 0,-1 0 1 0 0,1 1 0 0 0,-1-1 13 0 0,-9 8 21 0 0,-1 0 0 0 0,0-1 0 0 0,0-1 0 0 0,0 0 0 0 0,-20 8 0 0 0,18-9 161 0 0,0 1 1 0 0,0 1-1 0 0,-22 16 0 0 0,33-22-90 0 0,2 11 62 0 0,2 1-86 0 0,2-10-91 0 0,-2-2 13 0 0,57 53-77 0 0,-55-51 73 0 0,1 2-1 0 0,-1 0-1 0 0,1 0 1 0 0,-1 0-1 0 0,6 9 1 0 0,-9-12 1 0 0,0 0 0 0 0,0 0 0 0 0,0 1 0 0 0,0-1 0 0 0,-1 1 0 0 0,1-1 0 0 0,-1 1 1 0 0,1-1-1 0 0,-1 1 0 0 0,0-1 0 0 0,0 1 0 0 0,0-1 0 0 0,-1 1 0 0 0,1-1 0 0 0,-1 4 0 0 0,0-2 107 0 0,0 0 0 0 0,0 1 0 0 0,-1-1 0 0 0,1 0 0 0 0,-1 0 0 0 0,0 0 0 0 0,0 0 0 0 0,0 0 0 0 0,-1 0 0 0 0,1-1 0 0 0,-1 1 0 0 0,0-1 0 0 0,0 1 0 0 0,0-1 0 0 0,0 0 0 0 0,-1 0 0 0 0,0-1 0 0 0,1 1 0 0 0,-1-1 0 0 0,0 0 0 0 0,0 0 0 0 0,0 0 0 0 0,0 0 0 0 0,0-1 0 0 0,-9 3 0 0 0,4-3 37 0 0,0 1-1 0 0,0-1 1 0 0,0-1-1 0 0,0 1 1 0 0,0-2-1 0 0,0 1 1 0 0,0-1-1 0 0,1-1 1 0 0,-1 1-1 0 0,0-1 1 0 0,0-1-1 0 0,-9-4 1 0 0,-10-4-2869 0 0,13 6-6823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2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7 7368 0 0,'-11'1'9992'0'0,"15"-1"-6655"0"0,4 0-4096 0 0,21-3 1821 0 0,-13 1-817 0 0,0 1-1 0 0,0 0 0 0 0,0 1 0 0 0,19 3 0 0 0,-17-1-204 0 0,-11-1 60 0 0,0 0 0 0 0,0 0-1 0 0,0 1 1 0 0,0 0-1 0 0,0 0 1 0 0,0 1-1 0 0,11 5 1 0 0,-16-7-1 0 0,1 1 0 0 0,-1-1 0 0 0,0 1 0 0 0,1-1-1 0 0,-1 1 1 0 0,0 0 0 0 0,0 0 0 0 0,0 0 0 0 0,0 1 0 0 0,-1-1 0 0 0,1 0 0 0 0,2 5 0 0 0,-4-6-37 0 0,1 1 1 0 0,-1 0-1 0 0,0-1 1 0 0,1 1-1 0 0,-1-1 1 0 0,0 1-1 0 0,0 0 1 0 0,-1-1-1 0 0,1 1 1 0 0,0-1-1 0 0,0 1 1 0 0,-1-1-1 0 0,1 1 1 0 0,-1-1-1 0 0,1 1 1 0 0,-1-1-1 0 0,0 1 1 0 0,1-1-1 0 0,-1 0 1 0 0,0 1-1 0 0,0-1 1 0 0,0 0-1 0 0,0 0 1 0 0,0 1-1 0 0,-2 0 1 0 0,-5 5 137 0 0,0-1 1 0 0,-1 1-1 0 0,1-2 1 0 0,-1 1-1 0 0,-1-1 1 0 0,1-1-1 0 0,-1 1 1 0 0,0-2-1 0 0,-11 4 1 0 0,-14 1-223 0 0,33-8-102 0 0,-1 0 1 0 0,1 1-1 0 0,-1-1 1 0 0,1-1-1 0 0,-1 1 1 0 0,1 0-1 0 0,-1 0 1 0 0,1-1-1 0 0,-1 0 1 0 0,1 1-1 0 0,-4-2 1 0 0,-9-11-3762 0 0,8 7 2115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3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 6912 0 0,'0'0'528'0'0,"-4"6"-320"0"0,-3 1 1109 0 0,0 0 1 0 0,0 0-1 0 0,-1-1 1 0 0,0 0-1 0 0,-14 8 1 0 0,11-7 478 0 0,0 0 0 0 0,-11 11 0 0 0,6-5-877 0 0,-17 17 897 0 0,32-28-1696 0 0,-1-1 0 0 0,1 1 0 0 0,-1 0 0 0 0,1 1 0 0 0,0-1 0 0 0,-1 0 0 0 0,1 0 0 0 0,0 0 0 0 0,0 1 0 0 0,1-1 0 0 0,-1 0 0 0 0,0 1 0 0 0,1-1 1 0 0,-1 4-1 0 0,1-4-16 0 0,0 1-15 0 0,8 8 336 0 0,-5-8-438 0 0,-1 0-1 0 0,1 0 0 0 0,0-1 1 0 0,0 1-1 0 0,0-1 1 0 0,0 0-1 0 0,0 0 1 0 0,1 0-1 0 0,-1 0 0 0 0,1 0 1 0 0,-1-1-1 0 0,1 1 1 0 0,0-1-1 0 0,-1 0 1 0 0,1-1-1 0 0,0 1 0 0 0,0 0 1 0 0,4-1-1 0 0,6 0-507 0 0,1-1 0 0 0,-1 0 0 0 0,22-5 0 0 0,-20 3-321 0 0,9-4-4811 0 0,-3-1-1773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3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18223 0 0,'0'0'1828'0'0,"2"0"-1673"0"0,103 5 2750 0 0,-73 1-1771 0 0,-23-4-877 0 0,-8-2-190 0 0,0 1-1 0 0,-1 0 1 0 0,1-1 0 0 0,0 1 0 0 0,-1 0 0 0 0,1-1-1 0 0,-1 1 1 0 0,1 0 0 0 0,-1 0 0 0 0,1-1-1 0 0,-1 1 1 0 0,0 0 0 0 0,1 0 0 0 0,-1 0 0 0 0,0 0-1 0 0,0-1 1 0 0,1 1 0 0 0,-1 0 0 0 0,0 0-1 0 0,0 0 1 0 0,0 0 0 0 0,0 0 0 0 0,0 1 0 0 0,-3 4 25 0 0,1-1 0 0 0,-1 1 0 0 0,0-1 0 0 0,-1 0 0 0 0,1 0 0 0 0,-1 0 0 0 0,0 0 0 0 0,0-1 0 0 0,-7 7 0 0 0,-12 13 242 0 0,23-23-322 0 0,-6 5 145 0 0,1 2 0 0 0,0-1 0 0 0,0 0 1 0 0,0 1-1 0 0,1 0 0 0 0,-5 14 0 0 0,6-14-54 0 0,3-7-90 0 0,-1 0 0 0 0,0 0 0 0 0,1 0 0 0 0,0 0-1 0 0,-1 0 1 0 0,1 0 0 0 0,0 0 0 0 0,-1 0 0 0 0,1 0 0 0 0,0 0 0 0 0,0 0 0 0 0,0 0-1 0 0,0 0 1 0 0,0 0 0 0 0,0 0 0 0 0,0 0 0 0 0,0 1 0 0 0,1-1 0 0 0,-1 0-1 0 0,0 0 1 0 0,1 0 0 0 0,-1 0 0 0 0,0 0 0 0 0,1 0 0 0 0,0 0 0 0 0,-1 0 0 0 0,1-1-1 0 0,-1 1 1 0 0,1 0 0 0 0,0 0 0 0 0,0 0 0 0 0,-1-1 0 0 0,1 1 0 0 0,0 0-1 0 0,0-1 1 0 0,0 1 0 0 0,2 0 0 0 0,0 1-11 0 0,-1 0-1 0 0,1 0 1 0 0,0-1-1 0 0,0 0 0 0 0,1 1 1 0 0,-1-1-1 0 0,0-1 1 0 0,0 1-1 0 0,1 0 1 0 0,-1-1-1 0 0,0 1 1 0 0,1-1-1 0 0,-1 0 1 0 0,5-1-1 0 0,21-2-1058 0 0,-2-4-3800 0 0,-15 5 551 0 0,3-1-3831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3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18287 0 0,'0'0'1386'0'0,"2"1"-944"0"0,0 0-367 0 0,6 1 0 0 0,1 0-53 0 0,9 0 163 0 0,0-1 1 0 0,0-1-1 0 0,0 0 0 0 0,0-1 0 0 0,0-1 0 0 0,24-5 0 0 0,-29 4-1045 0 0,-4 3-4222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4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16615 0 0,'0'0'1506'0'0,"0"2"-1241"0"0,0 4-60 0 0,0-1 1 0 0,0 1-1 0 0,-1-1 0 0 0,0 1 1 0 0,0 0-1 0 0,-2 6 0 0 0,2-9-124 0 0,1-1-1 0 0,0 1 1 0 0,-1-1-1 0 0,1 1 1 0 0,0-1-1 0 0,0 1 0 0 0,0-1 1 0 0,1 0-1 0 0,-1 1 1 0 0,0-1-1 0 0,2 4 1 0 0,-1-3 51 0 0,0 1 1 0 0,-1 0-1 0 0,1-1 0 0 0,-1 1 1 0 0,0 5-1 0 0,0-6-73 0 0,0-1 0 0 0,0 1-1 0 0,1-1 1 0 0,-1 1 0 0 0,1-1-1 0 0,-1 1 1 0 0,1-1 0 0 0,0 0-1 0 0,0 1 1 0 0,0-1 0 0 0,3 4-1 0 0,6 19 246 0 0,-8-19-223 0 0,4 15 14 0 0,-6-20-104 0 0,1 0-1 0 0,0 0 1 0 0,-1-1-1 0 0,1 1 1 0 0,-1 0-1 0 0,1 0 1 0 0,-1 0-1 0 0,0 0 1 0 0,1 0-1 0 0,-1-1 1 0 0,0 1-1 0 0,1 0 1 0 0,-1 0-1 0 0,0 0 1 0 0,0 0-1 0 0,0 0 1 0 0,0 0-1 0 0,0 0 1 0 0,0 0-1 0 0,0 0 1 0 0,0 0-1 0 0,-1 2 1 0 0,-1 5-1634 0 0,2-1-598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4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13536 0 0,'0'0'620'0'0,"1"1"-16"0"0,8 3-157 0 0,0-2 1 0 0,0 1-1 0 0,18 2 1 0 0,6 2 1680 0 0,5-1-462 0 0,-33-5-1471 0 0,0-1 0 0 0,0 1 0 0 0,0-1 1 0 0,0 1-1 0 0,-1 1 0 0 0,1-1 0 0 0,0 1 1 0 0,0 0-1 0 0,-1 0 0 0 0,1 0 0 0 0,-1 1 1 0 0,6 4-1 0 0,-9-7-161 0 0,-1 0 0 0 0,1 1 1 0 0,0-1-1 0 0,-1 1 0 0 0,1 0 0 0 0,-1-1 0 0 0,1 1 0 0 0,-1-1 1 0 0,1 1-1 0 0,-1 0 0 0 0,0-1 0 0 0,1 1 0 0 0,-1 0 1 0 0,0 0-1 0 0,0-1 0 0 0,1 1 0 0 0,-1 0 0 0 0,0 0 1 0 0,0-1-1 0 0,0 1 0 0 0,0 0 0 0 0,0 0 0 0 0,0-1 1 0 0,0 1-1 0 0,0 1 0 0 0,-1-1-10 0 0,1 1 0 0 0,-1-1 0 0 0,0 1 0 0 0,0-1 0 0 0,0 1 1 0 0,0-1-1 0 0,0 1 0 0 0,0-1 0 0 0,0 0 0 0 0,0 1 0 0 0,-2 0 0 0 0,-4 4-39 0 0,-1 0 0 0 0,-1 0 0 0 0,-10 5-1 0 0,14-8 56 0 0,-14 8 201 0 0,0 2 0 0 0,-33 27 0 0 0,36-19 276 0 0,15-21-509 0 0,1 0 0 0 0,0 1 1 0 0,0-1-1 0 0,0 1 0 0 0,-1-1 0 0 0,1 0 0 0 0,0 1 0 0 0,0-1 0 0 0,0 0 0 0 0,0 1 0 0 0,0-1 0 0 0,0 1 1 0 0,0-1-1 0 0,0 0 0 0 0,0 1 0 0 0,0-1 0 0 0,0 1 0 0 0,0-1 0 0 0,0 1 0 0 0,0 0 0 0 0,1 0 10 0 0,-1 0-7 0 0,0 0 0 0 0,0 0 0 0 0,0 0 0 0 0,0 0 0 0 0,0 1 0 0 0,1-1-1 0 0,-1 0 1 0 0,1 0 0 0 0,-1 0 0 0 0,1 0 0 0 0,-1 0 0 0 0,1 0 0 0 0,-1 0 0 0 0,1 0 0 0 0,0 0-1 0 0,0 0 1 0 0,0 0 0 0 0,-1-1 0 0 0,1 1 0 0 0,0 0 0 0 0,0 0 0 0 0,0-1 0 0 0,0 1 0 0 0,0-1-1 0 0,0 1 1 0 0,0-1 0 0 0,0 1 0 0 0,1-1 0 0 0,0 1 0 0 0,4 1 46 0 0,-3 0-57 0 0,0-1 0 0 0,0 0 0 0 0,0 1 0 0 0,0-2-1 0 0,0 1 1 0 0,0 0 0 0 0,0 0 0 0 0,0-1 0 0 0,4 0-1 0 0,32 0-381 0 0,-19-1 10 0 0,13-2-1183 0 0,-11-2-5340 0 0,-2 0-278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5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11976 0 0,'14'3'922'0'0,"-11"-2"-403"0"0,-1-1 19 0 0,0 1 0 0 0,-1-1 1 0 0,1 0-1 0 0,0 1 0 0 0,-1 0 0 0 0,1-1 1 0 0,-1 1-1 0 0,3 1 0 0 0,0 1-246 0 0,16 4 695 0 0,-1 0 1 0 0,2-2 0 0 0,23 5-1 0 0,-37-8-769 0 0,1 0 0 0 0,-1 1 0 0 0,-1 0 0 0 0,1 0 0 0 0,0 0 0 0 0,-1 1 0 0 0,1 0 0 0 0,-1 1 0 0 0,7 6 0 0 0,-12-10-167 0 0,0 0-1 0 0,0 0 0 0 0,0 0 0 0 0,0 0 1 0 0,-1 1-1 0 0,1-1 0 0 0,0 0 0 0 0,-1 1 1 0 0,1-1-1 0 0,-1 0 0 0 0,1 1 0 0 0,-1-1 1 0 0,0 1-1 0 0,0-1 0 0 0,0 0 0 0 0,1 1 1 0 0,-1-1-1 0 0,0 1 0 0 0,-1-1 0 0 0,1 1 1 0 0,0-1-1 0 0,-1 3 0 0 0,0-2 3 0 0,-1 0 0 0 0,0 0 0 0 0,0-1 0 0 0,0 1-1 0 0,0 0 1 0 0,0-1 0 0 0,0 1 0 0 0,0-1 0 0 0,-1 1-1 0 0,1-1 1 0 0,0 0 0 0 0,-1 0 0 0 0,1 0 0 0 0,-6 1 0 0 0,1 0-9 0 0,0-1 1 0 0,-1 0-1 0 0,-13 1 1 0 0,12-2-132 0 0,0-1 0 0 0,0 1 0 0 0,0-1-1 0 0,1-1 1 0 0,-16-3 0 0 0,23 4-212 0 0,0 0-1 0 0,0 0 1 0 0,0 0-1 0 0,1 0 1 0 0,-1 0-1 0 0,0 0 1 0 0,0-1-1 0 0,0 1 0 0 0,1 0 1 0 0,-1 0-1 0 0,1-1 1 0 0,-1 1-1 0 0,1 0 1 0 0,0 0-1 0 0,-1-1 1 0 0,1 1-1 0 0,0-1 1 0 0,0 1-1 0 0,0-2 1 0 0,23-20-6200 0 0,-12 13 4237 0 0</inkml:trace>
  <inkml:trace contextRef="#ctx0" brushRef="#br0" timeOffset="1">281 14 11520 0 0,'0'0'528'0'0,"1"0"-16"0"0,6-3 5965 0 0,-9 5-5443 0 0,0-1-731 0 0,-5 5 555 0 0,0 0 1 0 0,0 0-1 0 0,0 1 1 0 0,1 0-1 0 0,-8 11 0 0 0,12-15-788 0 0,1-1 1 0 0,0 0-1 0 0,0 0 0 0 0,0 1 0 0 0,0-1 0 0 0,0 1 0 0 0,1-1 0 0 0,-1 1 1 0 0,1-1-1 0 0,0 1 0 0 0,-1-1 0 0 0,1 1 0 0 0,0-1 0 0 0,0 1 0 0 0,1-1 0 0 0,-1 1 1 0 0,0-1-1 0 0,1 1 0 0 0,0-1 0 0 0,0 1 0 0 0,-1-1 0 0 0,1 1 0 0 0,0-1 0 0 0,1 0 1 0 0,-1 0-1 0 0,2 3 0 0 0,-1-3-72 0 0,0 1 0 0 0,0-1 0 0 0,1 0 0 0 0,-1 0 0 0 0,1 0 0 0 0,-1 0 0 0 0,1 0 0 0 0,0-1 1 0 0,0 1-1 0 0,-1-1 0 0 0,1 1 0 0 0,0-1 0 0 0,0 0 0 0 0,1 0 0 0 0,-1-1 0 0 0,4 2 0 0 0,8-1-837 0 0,0 1 0 0 0,18-2 0 0 0,-21 0-512 0 0,5 0-463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27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25 2760 0 0,'15'-23'12470'0'0,"-11"22"-9417"0"0,-4 1-3032 0 0,0 0 0 0 0,1 0-1 0 0,-1 1 1 0 0,0-1 0 0 0,0 0-1 0 0,0 0 1 0 0,0 0 0 0 0,0 1-1 0 0,0-1 1 0 0,0 0 0 0 0,0 0-1 0 0,0 0 1 0 0,0 1 0 0 0,0-1 0 0 0,0 0-1 0 0,0 0 1 0 0,0 1 0 0 0,0-1-1 0 0,0 0 1 0 0,0 0 0 0 0,0 0-1 0 0,0 1 1 0 0,0-1 0 0 0,0 0-1 0 0,0 0 1 0 0,0 0 0 0 0,0 1-1 0 0,-1-1 1 0 0,1 0 0 0 0,0 0 0 0 0,0 0-1 0 0,0 1 1 0 0,0-1 0 0 0,0 0-1 0 0,-1 0 1 0 0,1 0 0 0 0,0 0-1 0 0,0 0 1 0 0,0 0 0 0 0,-1 1-1 0 0,-29 26 1159 0 0,23-22-943 0 0,0 1-1 0 0,1 0 1 0 0,-1 0-1 0 0,-9 14 0 0 0,-10 12 251 0 0,19-26-421 0 0,2 0-1 0 0,-1 1 1 0 0,-8 15-1 0 0,0-4 71 0 0,12-15-109 0 0,-1 0-1 0 0,1 0 0 0 0,0 0 0 0 0,0 0 0 0 0,0 1 0 0 0,0-1 0 0 0,-1 5 0 0 0,-7 14 53 0 0,9-13-12 0 0,1-7-62 0 0,0 0-1 0 0,1-1 0 0 0,-1 1 1 0 0,1 0-1 0 0,-1 0 0 0 0,1-1 1 0 0,-1 1-1 0 0,1 0 0 0 0,0-1 1 0 0,0 1-1 0 0,0-1 0 0 0,0 1 0 0 0,0-1 1 0 0,0 0-1 0 0,1 1 0 0 0,-1-1 1 0 0,0 0-1 0 0,1 0 0 0 0,-1 0 1 0 0,0 0-1 0 0,1 0 0 0 0,2 1 1 0 0,-3-1-1 0 0,13 6-13 0 0,0 0 0 0 0,1-1-1 0 0,0 0 1 0 0,0-2 0 0 0,28 6-1 0 0,-19-4-47 0 0,25 8 0 0 0,-16-4-3292 0 0,-23-7-3689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5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9672 0 0,'0'13'1032'0'0,"4"47"7811"0"0,-7-27-8086 0 0,2-25-526 0 0,0 0 1 0 0,1 0-1 0 0,0 0 0 0 0,0 1 1 0 0,0-1-1 0 0,1 0 1 0 0,3 9-1 0 0,-4-16-280 0 0,0 0-1 0 0,0 0 1 0 0,0 0-1 0 0,0-1 1 0 0,0 1-1 0 0,0 0 1 0 0,0 0-1 0 0,0 0 0 0 0,0 0 1 0 0,-1-1-1 0 0,1 1 1 0 0,0 0-1 0 0,0 0 1 0 0,-1-1-1 0 0,1 1 1 0 0,0 0-1 0 0,-1 0 1 0 0,0 0-1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6.2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7368 0 0,'0'0'1162'0'0,"15"6"6646"0"0,-7-5-6641 0 0,0-1 0 0 0,-1 1 0 0 0,13-2 0 0 0,45-11 26 0 0,-30 5-578 0 0,9-7-2160 0 0,-27 8-3442 0 0,4-1-2015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6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34 12440 0 0,'-18'3'565'0'0,"18"-4"-544"0"0,-1 1-1 0 0,1 0 1 0 0,0 0-1 0 0,0 0 1 0 0,0 0 0 0 0,0-1-1 0 0,0 1 1 0 0,0 0 0 0 0,0 0-1 0 0,0 0 1 0 0,0-1-1 0 0,0 1 1 0 0,0 0 0 0 0,0 0-1 0 0,0 0 1 0 0,0 0 0 0 0,0-1-1 0 0,0 1 1 0 0,0 0 0 0 0,0 0-1 0 0,0 0 1 0 0,0-1-1 0 0,0 1 1 0 0,0 0 0 0 0,0 0-1 0 0,0 0 1 0 0,0 0 0 0 0,0-1-1 0 0,1 1 1 0 0,-1 0-1 0 0,0 0 1 0 0,0 0 0 0 0,0 0-1 0 0,0 0 1 0 0,0 0 0 0 0,0-1-1 0 0,1 1 1 0 0,-1 0 0 0 0,0 0-1 0 0,7-8-66 0 0,4 4 1399 0 0,-1 1 0 0 0,1 0 0 0 0,22-3 0 0 0,-9 2-948 0 0,-12 3-330 0 0,-1 1 1 0 0,0 0-1 0 0,1 1 1 0 0,-1 0-1 0 0,1 0 0 0 0,19 6 1 0 0,-26-6-62 0 0,-1-1-4 0 0,-3 0-10 0 0,0 0-1 0 0,0 1 1 0 0,0-1-1 0 0,1 0 1 0 0,-1 1-1 0 0,0-1 1 0 0,0 1-1 0 0,0-1 1 0 0,0 1-1 0 0,0 0 1 0 0,0-1-1 0 0,0 1 1 0 0,1 1-1 0 0,0-1-91 0 0,-13 15-1063 0 0,3-11 1014 0 0,6-3 119 0 0,0-1 0 0 0,0 1 0 0 0,0-1 1 0 0,0 0-1 0 0,0 0 0 0 0,0 0 1 0 0,-1 0-1 0 0,-3 0 0 0 0,2 1 111 0 0,-1-1 0 0 0,1 1 0 0 0,0-1-1 0 0,1 1 1 0 0,-1 0 0 0 0,0 1 0 0 0,0-1 0 0 0,1 1-1 0 0,0 0 1 0 0,-1-1 0 0 0,1 1 0 0 0,0 1 0 0 0,0-1-1 0 0,1 0 1 0 0,-4 6 0 0 0,1-3 222 0 0,4-4-236 0 0,1-1 1 0 0,-1 1-1 0 0,0-1 1 0 0,1 1-1 0 0,0 0 1 0 0,-1-1-1 0 0,1 1 1 0 0,0 0-1 0 0,0-1 0 0 0,0 1 1 0 0,0 0-1 0 0,0-1 1 0 0,0 1-1 0 0,0 0 1 0 0,1-1-1 0 0,-1 1 1 0 0,0-1-1 0 0,1 1 0 0 0,1 2 1 0 0,-1-1-67 0 0,0 0-1 0 0,0 1 1 0 0,1-1 0 0 0,0 0 0 0 0,0 0 0 0 0,0 0-1 0 0,0-1 1 0 0,3 5 0 0 0,8 4-194 0 0,1 0 1 0 0,0 0-1 0 0,19 10 0 0 0,-29-19 166 0 0,0 0 1 0 0,-1 1-1 0 0,1 0 0 0 0,0 0 0 0 0,-1 0 0 0 0,0 0 0 0 0,0 0 0 0 0,0 1 0 0 0,0 0 0 0 0,0-1 1 0 0,-1 1-1 0 0,0 0 0 0 0,4 8 0 0 0,-5-10 53 0 0,0 0 1 0 0,0 0-1 0 0,-1 1 1 0 0,1-1 0 0 0,-1 0-1 0 0,1 0 1 0 0,-1 0-1 0 0,0 1 1 0 0,0-1-1 0 0,0 0 1 0 0,0 0-1 0 0,0 1 1 0 0,0-1 0 0 0,0 0-1 0 0,-1 0 1 0 0,0 0-1 0 0,1 0 1 0 0,-1 1-1 0 0,0-1 1 0 0,0 0-1 0 0,0 0 1 0 0,0 0-1 0 0,0 0 1 0 0,0-1 0 0 0,-1 1-1 0 0,1 0 1 0 0,-1-1-1 0 0,1 1 1 0 0,-4 2-1 0 0,-1 1 248 0 0,0 0 0 0 0,0-1 0 0 0,-1 0 0 0 0,1 0-1 0 0,-1 0 1 0 0,0-1 0 0 0,0 0 0 0 0,-1 0 0 0 0,1-1-1 0 0,-11 2 1 0 0,9-2-154 0 0,3-1-129 0 0,-1 1 0 0 0,0-1-1 0 0,1 0 1 0 0,-1-1 0 0 0,0 0-1 0 0,0 0 1 0 0,1 0 0 0 0,-1-1-1 0 0,0 0 1 0 0,1 0 0 0 0,-1-1-1 0 0,-7-2 1 0 0,0-2-672 0 0,1 1-1280 0 0,3 0-3644 0 0,-1-2-1690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7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14 16439 0 0,'13'1'362'0'0,"0"-1"0"0"0,0 0-1 0 0,0-1 1 0 0,24-5-1 0 0,-35 6-216 0 0,1 0-1 0 0,0 0 0 0 0,-1 0 1 0 0,1 0-1 0 0,0 0 0 0 0,3 1 1 0 0,11 1 1106 0 0,-7-4-1194 0 0,-8 1-3202 0 0</inkml:trace>
  <inkml:trace contextRef="#ctx0" brushRef="#br0" timeOffset="1">48 1 3224 0 0,'0'0'3'0'0,"0"0"0"0"0,0 0-1 0 0,1 0 1 0 0,-1 0 0 0 0,0 0 0 0 0,0 0 0 0 0,1 0-1 0 0,-1 0 1 0 0,0 0 0 0 0,0 1 0 0 0,1-1 0 0 0,-1 0 0 0 0,0 0-1 0 0,0 0 1 0 0,0 0 0 0 0,0 0 0 0 0,1 1 0 0 0,-1-1-1 0 0,0 0 1 0 0,0 0 0 0 0,0 0 0 0 0,0 1 0 0 0,1-1-1 0 0,-1 0 1 0 0,0 0 0 0 0,0 0 0 0 0,0 1 0 0 0,0-1 0 0 0,0 0-1 0 0,0 0 1 0 0,0 1 0 0 0,0-1 0 0 0,0 0 0 0 0,0 0-1 0 0,0 1 1 0 0,0-1 0 0 0,0 0 0 0 0,0 0 0 0 0,0 0 0 0 0,0 1-1 0 0,0-1 1 0 0,0 0 0 0 0,0 0 0 0 0,0 1 0 0 0,0-1-1 0 0,0 0 1 0 0,0 0 0 0 0,-1 1 0 0 0,1-1 0 0 0,-13 5 135 0 0,5-2-105 0 0,6-3 81 0 0,1 1 1 0 0,-1 0-1 0 0,1 0 0 0 0,0 0 1 0 0,-1 0-1 0 0,1 0 0 0 0,0 0 1 0 0,0 0-1 0 0,0 0 0 0 0,0 1 1 0 0,0-1-1 0 0,-1 2 1 0 0,-6 7 2127 0 0,7-10-1755 0 0,1 1 0 0 0,-1-1 0 0 0,1 1-1 0 0,0-1 1 0 0,-1 1 0 0 0,1-1 0 0 0,0 1 0 0 0,-1-1-1 0 0,1 1 1 0 0,0-1 0 0 0,0 1 0 0 0,0-1 0 0 0,-1 1 0 0 0,1-1-1 0 0,0 1 1 0 0,0-1 0 0 0,0 1 0 0 0,0-1 0 0 0,0 1-1 0 0,0 0 1 0 0,0-1 0 0 0,0 1 0 0 0,0-1 0 0 0,0 1 0 0 0,1 0-1 0 0,-1 1-135 0 0,1-1 0 0 0,0 0 0 0 0,0 0 0 0 0,-1 1 0 0 0,1-1 0 0 0,0 0-1 0 0,0 0 1 0 0,0 0 0 0 0,0 0 0 0 0,2 1 0 0 0,4 3-833 0 0,1 0-1 0 0,14 7 1 0 0,-14-7 1632 0 0,-2-2-1118 0 0,0 1 1 0 0,0-1-1 0 0,0 1 0 0 0,-1 1 1 0 0,7 6-1 0 0,-8-8-25 0 0,0 1 0 0 0,0-1 0 0 0,0-1 0 0 0,1 1 0 0 0,4 2-1 0 0,13 7 17 0 0,21 15-12 0 0,-32-22-103 0 0,-1 1-1 0 0,-1 0 1 0 0,1 1-1 0 0,-1 0 0 0 0,0 0 1 0 0,15 17-1 0 0,-22-21 85 0 0,1 0 0 0 0,-1 1 0 0 0,1-1 0 0 0,-1 1 0 0 0,0 0 0 0 0,0 0 0 0 0,-1-1 1 0 0,1 1-1 0 0,-1 0 0 0 0,0 1 0 0 0,0-1 0 0 0,0 5 0 0 0,-1-7 46 0 0,0 0 1 0 0,0 0-1 0 0,0 0 0 0 0,-1 1 1 0 0,1-1-1 0 0,-1 0 1 0 0,1 0-1 0 0,-1 0 0 0 0,0 0 1 0 0,0 0-1 0 0,0 0 0 0 0,0 0 1 0 0,0 0-1 0 0,0-1 1 0 0,-1 1-1 0 0,1 0 0 0 0,0-1 1 0 0,-1 1-1 0 0,0-1 0 0 0,1 1 1 0 0,-1-1-1 0 0,0 0 0 0 0,0 1 1 0 0,1-1-1 0 0,-5 1 1 0 0,-1 1 120 0 0,-1 0 0 0 0,1 0 1 0 0,-1-1-1 0 0,0 0 1 0 0,0-1-1 0 0,-10 2 0 0 0,-17 2 444 0 0,29-4-554 0 0,-1 0-1 0 0,1 0 0 0 0,0-1 0 0 0,0 0 1 0 0,-1 0-1 0 0,1 0 0 0 0,0-1 1 0 0,-1 0-1 0 0,-10-4 0 0 0,3 0-1127 0 0,1 0-1 0 0,0-1 1 0 0,-14-8 0 0 0,17 7-4477 0 0,8-3-1501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7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3224 0 0,'2'-1'240'0'0,"23"-3"652"0"0,-21 3-57 0 0,-1 1 1 0 0,1 0-1 0 0,0 1 0 0 0,0-1 0 0 0,4 2 1 0 0,23 1 5641 0 0,15-6-2421 0 0,-1-1-2375 0 0,-24 2-1473 0 0,-19 1-441 0 0</inkml:trace>
  <inkml:trace contextRef="#ctx0" brushRef="#br0" timeOffset="1">67 152 14280 0 0,'0'0'1552'0'0,"8"6"-1552"0"0,3 1 0 0 0,-1-4 647 0 0,1 1 873 0 0,3-4-744 0 0,1-4-408 0 0,2 1-80 0 0,-3 0-24 0 0,1-1 0 0 0,-1-2-1256 0 0,1 1-248 0 0,6-9-48 0 0,0 1-15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7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48 16671 0 0,'-5'3'199'0'0,"0"-1"-1"0"0,1 1 1 0 0,-1 1-1 0 0,0-1 0 0 0,1 1 1 0 0,0-1-1 0 0,0 1 0 0 0,0 1 1 0 0,0-1-1 0 0,1 0 0 0 0,0 1 1 0 0,-4 6-1 0 0,6-9-61 0 0,0 0 0 0 0,-1 0 0 0 0,1 0-1 0 0,0 0 1 0 0,0 0 0 0 0,1 1 0 0 0,-1-1 0 0 0,0 0-1 0 0,1 1 1 0 0,-1-1 0 0 0,1 0 0 0 0,0 1 0 0 0,0-1 0 0 0,0 0-1 0 0,0 1 1 0 0,1 2 0 0 0,0-1 29 0 0,0-1 0 0 0,0 1-1 0 0,0-1 1 0 0,1 0 0 0 0,-1 1 0 0 0,1-1 0 0 0,0 0 0 0 0,0 0 0 0 0,4 4-1 0 0,2 2 119 0 0,1-1-1 0 0,0 0 0 0 0,0 0 0 0 0,1-1 1 0 0,13 7-1 0 0,-13-8-105 0 0,79 42 734 0 0,-78-43-819 0 0,0-1-1 0 0,1 0 0 0 0,-1-1 1 0 0,1 0-1 0 0,0 0 1 0 0,17 0-1 0 0,-7-2 46 0 0,0-1 0 0 0,37-5 0 0 0,-49 3-133 0 0,-1 0 0 0 0,0 0 0 0 0,0 0 0 0 0,0-1 0 0 0,0-1 0 0 0,0 0 0 0 0,-1 0 0 0 0,15-10 0 0 0,-21 13-3 0 0,0-1 0 0 0,-1 1 1 0 0,1-1-1 0 0,-1 0 0 0 0,1 0 0 0 0,-1 0 1 0 0,1 0-1 0 0,-1 0 0 0 0,0 0 0 0 0,0 0 1 0 0,0-1-1 0 0,0 1 0 0 0,-1 0 0 0 0,1 0 1 0 0,0-1-1 0 0,-1 1 0 0 0,0 0 0 0 0,1-1 1 0 0,-1 1-1 0 0,0-1 0 0 0,0 1 0 0 0,-1 0 1 0 0,1-1-1 0 0,0 1 0 0 0,-1-1 0 0 0,0-1 1 0 0,-2-5 96 0 0,0 1 0 0 0,0 0 0 0 0,0 0 0 0 0,-1 0 1 0 0,-9-13-1 0 0,10 16-12 0 0,-1 0 1 0 0,-1 1 0 0 0,1 0-1 0 0,0-1 1 0 0,-1 2-1 0 0,0-1 1 0 0,0 0-1 0 0,-6-2 1 0 0,-6-5 113 0 0,-68-39 750 0 0,53 32-654 0 0,17 9-54 0 0,11 6-434 0 0,-1 1 1 0 0,1-1 0 0 0,-1 1 0 0 0,1 0 0 0 0,-1 0 0 0 0,0 0 0 0 0,-6-1-1 0 0,-6 0-2471 0 0,6 3-6845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8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99 544 1840 0 0,'1'-1'11274'0'0,"-3"-7"-10342"0"0,-2-1 138 0 0,-1 0-1 0 0,-7-10 0 0 0,-4-7 332 0 0,5 6-480 0 0,2 0 0 0 0,1 0-1 0 0,0-1 1 0 0,-8-41 0 0 0,13 46-720 0 0,0-1 1 0 0,2 1-1 0 0,0-1 1 0 0,1 0 0 0 0,0 0-1 0 0,2 1 1 0 0,3-20-1 0 0,-3 26-167 0 0,2 0 1 0 0,-1 0-1 0 0,1 1 0 0 0,0-1 0 0 0,1 1 0 0 0,0 0 1 0 0,0 0-1 0 0,1 1 0 0 0,1-1 0 0 0,-1 1 0 0 0,10-9 0 0 0,-8 10-705 0 0,-1 1 0 0 0,1-1-1 0 0,0 1 1 0 0,1 1 0 0 0,-1 0-1 0 0,19-9 1 0 0,-2 5-6927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8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16184 0 0,'0'0'1461'0'0,"1"2"-1200"0"0,3 1-194 0 0,0 0 1 0 0,0 0-1 0 0,0 0 0 0 0,1-1 0 0 0,-1 1 1 0 0,1-1-1 0 0,-1 0 0 0 0,1 0 0 0 0,6 1 1 0 0,9 4 503 0 0,-14-5-293 0 0,5 3 194 0 0,0 0 0 0 0,-1 0 0 0 0,12 7-1 0 0,-19-9-382 0 0,1-1 0 0 0,-1 1 0 0 0,1 1 0 0 0,-1-1 0 0 0,0 0 0 0 0,0 1 0 0 0,-1-1 0 0 0,1 1 0 0 0,-1 0 0 0 0,0 0 0 0 0,3 6 0 0 0,-4-8-57 0 0,-1-1-1 0 0,1 0 1 0 0,-1 1-1 0 0,1-1 1 0 0,-1 1-1 0 0,0-1 0 0 0,1 1 1 0 0,-1-1-1 0 0,0 1 1 0 0,0-1-1 0 0,0 1 1 0 0,0-1-1 0 0,-1 1 1 0 0,1-1-1 0 0,0 1 1 0 0,0-1-1 0 0,-1 1 0 0 0,1-1 1 0 0,-2 3-1 0 0,0-1 41 0 0,0 0 0 0 0,0-1 0 0 0,-1 1 0 0 0,1-1 0 0 0,-1 1 0 0 0,1-1 0 0 0,-1 0-1 0 0,-3 2 1 0 0,2-1 4 0 0,1 0 38 0 0,-1-1 0 0 0,1 1 1 0 0,-1-1-1 0 0,0 1 0 0 0,0-1 0 0 0,-1 0 1 0 0,1-1-1 0 0,0 1 0 0 0,0-1 0 0 0,-1 0 1 0 0,-5 1-1 0 0,1-1 16 0 0,-27 1 55 0 0,34-1-263 0 0,-1-2-1 0 0,0 1 1 0 0,0 0-1 0 0,0-1 1 0 0,1 1-1 0 0,-1-1 1 0 0,0 0-1 0 0,1 0 1 0 0,-6-2 0 0 0,7 3-146 0 0,1-1 0 0 0,-1 1 0 0 0,0-1 0 0 0,1 0 1 0 0,-1 1-1 0 0,0-1 0 0 0,1 0 0 0 0,-1 1 0 0 0,1-1 1 0 0,-1 0-1 0 0,1 0 0 0 0,-1 1 0 0 0,1-1 0 0 0,0 0 1 0 0,-1 0-1 0 0,1 0 0 0 0,-1-1 0 0 0,1 1-144 0 0,0 1 0 0 0,0-1 0 0 0,0 0-1 0 0,0 1 1 0 0,0-1 0 0 0,0 0 0 0 0,0 1 0 0 0,1-1-1 0 0,-1 0 1 0 0,0 1 0 0 0,0-1 0 0 0,0 1 0 0 0,1-1-1 0 0,-1 0 1 0 0,1 0 0 0 0,6-6-6005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9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14336 0 0,'0'0'1305'0'0,"-4"6"-1050"0"0,-7 5 1136 0 0,-20 13 0 0 0,27-21-1020 0 0,1-1 0 0 0,-1 1 0 0 0,1 0-1 0 0,-1 0 1 0 0,1 0 0 0 0,0 1 0 0 0,0-1-1 0 0,0 1 1 0 0,1-1 0 0 0,-5 9 0 0 0,6-11-287 0 0,0 0 0 0 0,1 1 1 0 0,-1-1-1 0 0,1 0 1 0 0,-1 1-1 0 0,1-1 0 0 0,0 0 1 0 0,-1 1-1 0 0,1-1 1 0 0,0 1-1 0 0,0-1 0 0 0,0 0 1 0 0,0 1-1 0 0,0-1 0 0 0,0 1 1 0 0,0-1-1 0 0,1 1 1 0 0,-1-1-1 0 0,0 0 0 0 0,1 1 1 0 0,-1-1-1 0 0,1 0 1 0 0,1 3-1 0 0,-1-2-78 0 0,0 0-1 0 0,1 1 1 0 0,-1-1 0 0 0,1 0 0 0 0,-1 0-1 0 0,1 0 1 0 0,0 0 0 0 0,0 0 0 0 0,0 0-1 0 0,0-1 1 0 0,0 1 0 0 0,1 0 0 0 0,-1-1-1 0 0,0 0 1 0 0,1 0 0 0 0,-1 1 0 0 0,1-2-1 0 0,-1 1 1 0 0,1 0 0 0 0,-1 0 0 0 0,4 0-1 0 0,4 0-373 0 0,0 0 0 0 0,0 0 0 0 0,1-1 0 0 0,14-2-1 0 0,1-4-3680 0 0,-13 3-3041 0 0</inkml:trace>
  <inkml:trace contextRef="#ctx0" brushRef="#br0" timeOffset="1">248 39 17999 0 0,'0'0'874'0'0,"1"1"-384"0"0,1 2-438 0 0,1-1 0 0 0,-1 0 0 0 0,1 0 0 0 0,0 0 0 0 0,0 0 0 0 0,0 0 0 0 0,0-1 0 0 0,0 1 0 0 0,0-1 0 0 0,0 0-1 0 0,0 0 1 0 0,1 0 0 0 0,-1 0 0 0 0,0-1 0 0 0,6 1 0 0 0,16 0 388 0 0,-19 0-286 0 0,0 0 1 0 0,0-1-1 0 0,0 0 1 0 0,0-1-1 0 0,10-1 1 0 0,-9 1-58 0 0,19-7 214 0 0,-12-1-2843 0 0,-5 2-4521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29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7832 0 0,'2'0'3547'0'0,"26"1"2680"0"0,-13 0-5011 0 0,30 6 0 0 0,71 31 1224 0 0,-112-36-2336 0 0,0 1 0 0 0,1 0 0 0 0,-1 0 0 0 0,-1 0 0 0 0,1 1 1 0 0,0-1-1 0 0,-1 1 0 0 0,0 0 0 0 0,0 0 0 0 0,0 0 0 0 0,0 0 0 0 0,-1 0 0 0 0,4 7 0 0 0,-5-9-53 0 0,-1 0-1 0 0,1 0 0 0 0,0 1 0 0 0,-1-1 1 0 0,1 0-1 0 0,-1 0 0 0 0,0 1 1 0 0,1-1-1 0 0,-1 0 0 0 0,0 0 0 0 0,-1 1 1 0 0,1-1-1 0 0,0 0 0 0 0,-1 0 1 0 0,1 1-1 0 0,-1-1 0 0 0,0 0 1 0 0,1 0-1 0 0,-1 0 0 0 0,0 0 0 0 0,0 0 1 0 0,0 0-1 0 0,-3 2 0 0 0,-2 5 100 0 0,-1 0-1 0 0,0-1 1 0 0,-13 11-1 0 0,13-13-58 0 0,-1 2 1 0 0,-6 6 90 0 0,-20 15 0 0 0,17-17-277 0 0,11-7 124 0 0,0 0 1 0 0,0 0-1 0 0,-9 3 1 0 0,13-7-388 0 0,0 0 0 0 0,-1 0 0 0 0,1 0 0 0 0,0-1-1 0 0,-1 1 1 0 0,1-1 0 0 0,0 1 0 0 0,-4-1 0 0 0,5 0-1394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29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6248 0 0,'0'0'3782'0'0,"7"6"-2772"0"0,13 10 721 0 0,-17-13-1544 0 0,1 0-1 0 0,0 0 0 0 0,0 0 1 0 0,-1-1-1 0 0,1 1 1 0 0,1-1-1 0 0,-1 0 1 0 0,0 0-1 0 0,1 0 1 0 0,5 1-1 0 0,11 0-40 0 0,-6 0 70 0 0,29 0 0 0 0,-24-3-194 0 0,-19 0-172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0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16208 0 0,'0'0'1469'0'0,"2"2"-1208"0"0,20 11-310 0 0,-6-3 449 0 0,0 0 0 0 0,-1 1-1 0 0,0 0 1 0 0,16 17-1 0 0,-14-9 142 0 0,-1-1-1 0 0,25 38 0 0 0,-36-46-392 0 0,1 1 0 0 0,-1-1 0 0 0,-1 1 0 0 0,0 0 0 0 0,0 0 0 0 0,-1 1 1 0 0,-1-1-1 0 0,2 13 0 0 0,-3-13-56 0 0,-1 1 1 0 0,0-1-1 0 0,0 0 1 0 0,-1 1-1 0 0,-1-1 1 0 0,0 0 0 0 0,-1 0-1 0 0,0 0 1 0 0,0 0-1 0 0,-6 10 1 0 0,1-3 5 0 0,-1-1 0 0 0,-1 0-1 0 0,-1-1 1 0 0,0 0 0 0 0,-14 14 0 0 0,19-24-75 0 0,1-1 0 0 0,-1 0 0 0 0,0 0 0 0 0,-1 0 0 0 0,1 0 0 0 0,-1-1 0 0 0,0 0 0 0 0,-14 5 0 0 0,-1-1-809 0 0,-38 8 0 0 0,44-15-4840 0 0,-4-1-1877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0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45 501 8288 0 0,'0'0'8994'0'0,"-1"-7"-7318"0"0,-5-18 358 0 0,-6-48 0 0 0,2 16-452 0 0,6 39-1048 0 0,-2-27 1 0 0,5 18-203 0 0,-2 6-250 0 0,2-1 1 0 0,1 0-1 0 0,1 0 0 0 0,0 0 1 0 0,8-35-1 0 0,-6 48-477 0 0,-1-1-1 0 0,2 1 1 0 0,-1 0-1 0 0,1 0 0 0 0,6-9 1 0 0,4-1-840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0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12528 0 0,'0'0'281'0'0,"2"0"40"0"0,86 4 510 0 0,-78-4-434 0 0,1 1 0 0 0,-1 0 0 0 0,1 1-1 0 0,-1 1 1 0 0,11 2 0 0 0,-19-3-209 0 0,1-1 0 0 0,-1 1 0 0 0,0 0 0 0 0,1 0-1 0 0,-1 0 1 0 0,0 0 0 0 0,0 0 0 0 0,0 0 0 0 0,-1 0 0 0 0,1 1-1 0 0,0-1 1 0 0,-1 1 0 0 0,0-1 0 0 0,1 1 0 0 0,-1-1 0 0 0,1 5-1 0 0,-2-1 209 0 0,0 1 0 0 0,0 0 1 0 0,-1-1-1 0 0,-3 14 0 0 0,3-17-298 0 0,0-1 0 0 0,0 1 0 0 0,-1 0-1 0 0,1 0 1 0 0,-1-1 0 0 0,0 1 0 0 0,1-1 0 0 0,-1 1 0 0 0,0-1 0 0 0,-1 1 0 0 0,1-1 0 0 0,0 0 0 0 0,-3 2 0 0 0,-7 4 161 0 0,1 0-1 0 0,-1-1 1 0 0,-22 9-1 0 0,31-14-258 0 0,-1 0-1 0 0,-1-1 1 0 0,1 1-1 0 0,0-1 1 0 0,0 0-1 0 0,0-1 1 0 0,-1 1-1 0 0,1-1 1 0 0,0 0-1 0 0,-1 0 1 0 0,1 0-1 0 0,0 0 1 0 0,0-1-1 0 0,-1 0 1 0 0,1 0-1 0 0,-5-1 1 0 0,1-4-1403 0 0,1-1-468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1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 16352 0 0,'-5'5'801'0'0,"-26"6"178"0"0,24-9-891 0 0,0 0 0 0 0,1 0 0 0 0,0 1-1 0 0,-1 0 1 0 0,1 0 0 0 0,0 0-1 0 0,-9 7 1 0 0,1 1 937 0 0,13-10-933 0 0,-1-1 1 0 0,1 1 0 0 0,0 0 0 0 0,0-1 0 0 0,0 1 0 0 0,0 0 0 0 0,0 0-1 0 0,0 0 1 0 0,0 0 0 0 0,1 0 0 0 0,-1 0 0 0 0,0 0 0 0 0,0 0 0 0 0,1 0 0 0 0,-1 0-1 0 0,1 0 1 0 0,-1 1 0 0 0,1-1 0 0 0,-1 0 0 0 0,1 0 0 0 0,0 0 0 0 0,-1 1 0 0 0,1-1-1 0 0,0 0 1 0 0,0 1 0 0 0,0 1 0 0 0,0 0-50 0 0,1 0-1 0 0,-1 0 1 0 0,0 0-1 0 0,1-1 1 0 0,0 1-1 0 0,-1 0 1 0 0,1 0 0 0 0,0-1-1 0 0,1 1 1 0 0,-1-1-1 0 0,0 1 1 0 0,1-1 0 0 0,-1 1-1 0 0,1-1 1 0 0,0 0-1 0 0,0 0 1 0 0,0 0-1 0 0,0 0 1 0 0,0 0 0 0 0,0 0-1 0 0,1-1 1 0 0,-1 1-1 0 0,0-1 1 0 0,1 1-1 0 0,-1-1 1 0 0,1 0 0 0 0,0 0-1 0 0,-1 0 1 0 0,1 0-1 0 0,5 0 1 0 0,43 7-1850 0 0,-17-8-5335 0 0,-16-2 773 0 0</inkml:trace>
  <inkml:trace contextRef="#ctx0" brushRef="#br0" timeOffset="1">389 96 17567 0 0,'0'0'1824'0'0,"13"0"-1728"0"0,-2 4-96 0 0,-3-4 0 0 0,-2-4 0 0 0,5 1 120 0 0,1-1 0 0 0,-6 1 0 0 0,5 3 0 0 0,-1-2-1536 0 0,5-2-312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1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14368 0 0,'0'0'330'0'0,"2"0"45"0"0,20-1 71 0 0,37-8 1 0 0,-21 3 453 0 0,-3 1-727 0 0,39 1-1 0 0,-72 4-1393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1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121 140 5984 0 0,'-9'0'369'0'0,"0"1"0"0"0,-1 0 0 0 0,1 1-1 0 0,-14 3 1 0 0,17-3 1061 0 0,0 0 0 0 0,0 1 0 0 0,0-1 0 0 0,-5 5 0 0 0,1-2 1029 0 0,8-4-2120 0 0,0-1 1 0 0,1 1 0 0 0,-1 0-1 0 0,1 0 1 0 0,0 0-1 0 0,-1 0 1 0 0,1 0-1 0 0,-2 2 1 0 0,3-1-157 0 0,0-1 1 0 0,0 1 0 0 0,1-1-1 0 0,-1 1 1 0 0,1-1 0 0 0,-1 1 0 0 0,1-1-1 0 0,-1 0 1 0 0,1 1 0 0 0,0-1-1 0 0,0 0 1 0 0,1 3 0 0 0,4 1-83 0 0,0 1-1 0 0,1-1 1 0 0,-1 0 0 0 0,1 0 0 0 0,0-1 0 0 0,1 0 0 0 0,-1 0 0 0 0,1-1 0 0 0,8 3-1 0 0,-2 0 11 0 0,20 11 0 0 0,-19-7-111 0 0,-12-7 0 0 0,0-1 0 0 0,0 0 0 0 0,0 0 0 0 0,1 0 0 0 0,-1 0 0 0 0,8 2 0 0 0,-1-1-58 0 0,1 0-1 0 0,-1 1 0 0 0,1 0 1 0 0,-1 1-1 0 0,-1 0 0 0 0,1 0 1 0 0,-1 1-1 0 0,0 0 0 0 0,0 1 1 0 0,0 0-1 0 0,-1 0 0 0 0,14 17 1 0 0,-19-21 56 0 0,-1 0 1 0 0,0 1 0 0 0,0-1-1 0 0,-1 1 1 0 0,1-1 0 0 0,-1 1 0 0 0,1 0-1 0 0,-1-1 1 0 0,0 1 0 0 0,0 5 0 0 0,-1-7 21 0 0,0-1 1 0 0,1 1 0 0 0,-2-1 0 0 0,1 0 0 0 0,0 1 0 0 0,0-1 0 0 0,0 0 0 0 0,-1 1 0 0 0,1-1 0 0 0,0 0-1 0 0,-1 1 1 0 0,0-1 0 0 0,1 0 0 0 0,-1 0 0 0 0,0 0 0 0 0,1 1 0 0 0,-1-1 0 0 0,0 0 0 0 0,0 0 0 0 0,0 0-1 0 0,0 0 1 0 0,0 0 0 0 0,0-1 0 0 0,0 1 0 0 0,0 0 0 0 0,0 0 0 0 0,-1-1 0 0 0,1 1 0 0 0,0 0 0 0 0,0-1-1 0 0,-3 1 1 0 0,-2 1 58 0 0,-1-1 0 0 0,1 0 0 0 0,-1 0 0 0 0,0-1-1 0 0,1 0 1 0 0,-1 0 0 0 0,1 0 0 0 0,-1-1 0 0 0,1 0 0 0 0,-1 0 0 0 0,1-1-1 0 0,-1 0 1 0 0,1 0 0 0 0,-7-3 0 0 0,-1 0-1385 0 0,-29-5 1 0 0,29 8-3404 0 0,-1-4-2973 0 0</inkml:trace>
  <inkml:trace contextRef="#ctx0" brushRef="#br0" timeOffset="1">397 0 16040 0 0,'1'1'730'0'0,"39"23"-92"0"0,48 33 1301 0 0,-77-48-1534 0 0,-1 0-1 0 0,0 0 1 0 0,0 1 0 0 0,-1 0 0 0 0,15 20-1 0 0,-14-15-38 0 0,5 8 427 0 0,15 29 1 0 0,-26-43-650 0 0,0 0 1 0 0,-1 0-1 0 0,0 0 1 0 0,0 0-1 0 0,-1 0 0 0 0,0 1 1 0 0,0 11-1 0 0,-2-7-78 0 0,0 0-1 0 0,-1 1 1 0 0,-1-1-1 0 0,0 0 0 0 0,-1 0 1 0 0,0 0-1 0 0,-1 0 1 0 0,-1-1-1 0 0,0 1 1 0 0,-1-1-1 0 0,0 0 0 0 0,-1-1 1 0 0,-13 18-1 0 0,10-15-82 0 0,4-8-524 0 0,1 1 1 0 0,-2-1-1 0 0,1 1 0 0 0,-10 8 0 0 0,-5-1-1002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2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6912 0 0,'51'-2'485'0'0,"-16"-1"3488"0"0,46-10 1 0 0,-73 14-3211 0 0,-3 0-3281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2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14544 0 0,'0'0'1416'0'0,"4"2"-1256"0"0,2-2-160 0 0,5 0 0 0 0,0-2 0 0 0,-4-1-104 0 0,4-1 40 0 0,-1 4-224 0 0,5-3-48 0 0,-4-3-8 0 0,-1 3-5688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3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27 14768 0 0,'-2'0'64'0'0,"0"0"0"0"0,1 0 1 0 0,-1 1-1 0 0,0-1 0 0 0,0 0 0 0 0,0 0 1 0 0,1 1-1 0 0,-1-1 0 0 0,0 1 1 0 0,1 0-1 0 0,-1-1 0 0 0,0 1 1 0 0,1 0-1 0 0,-1 0 0 0 0,1 0 1 0 0,-1 0-1 0 0,1 0 0 0 0,0 1 1 0 0,-1-1-1 0 0,1 0 0 0 0,0 1 1 0 0,0-1-1 0 0,0 0 0 0 0,-2 4 1 0 0,-1 3-241 0 0,2-5 412 0 0,0 0 1 0 0,0 0 0 0 0,0 0 0 0 0,0 1 0 0 0,1-1 0 0 0,0 1 0 0 0,-1-1 0 0 0,1 1-1 0 0,1-1 1 0 0,-1 1 0 0 0,0 0 0 0 0,1 0 0 0 0,0-1 0 0 0,0 1 0 0 0,0 0 0 0 0,0-1-1 0 0,2 5 1 0 0,-1-5-124 0 0,0 0-1 0 0,1 0 1 0 0,-1 0 0 0 0,1-1-1 0 0,0 1 1 0 0,-1-1-1 0 0,1 1 1 0 0,1-1-1 0 0,-1 0 1 0 0,3 3-1 0 0,29 21 651 0 0,-30-22-669 0 0,15 8 143 0 0,0 0-1 0 0,1-1 1 0 0,1-1 0 0 0,-1-1 0 0 0,2 0 0 0 0,27 6-1 0 0,-28-10-149 0 0,1-1 0 0 0,-1-1 0 0 0,1-1 0 0 0,0 0-1 0 0,25-3 1 0 0,-33 0 13 0 0,0-1 0 0 0,0 0 0 0 0,-1-1 0 0 0,1-1 0 0 0,-1 0 0 0 0,0-1 0 0 0,0 0 0 0 0,0-1 1 0 0,15-9-1 0 0,-23 11 16 0 0,0 1 0 0 0,0-1 1 0 0,-1 0-1 0 0,0-1 0 0 0,1 1 0 0 0,-1-1 1 0 0,-1 0-1 0 0,7-9 0 0 0,-9 12-132 0 0,1-1 0 0 0,-1 0 0 0 0,0 0 0 0 0,1 0 0 0 0,-1 1 0 0 0,0-1-1 0 0,-1 0 1 0 0,1 0 0 0 0,-1-1 0 0 0,1 1 0 0 0,-1 0 0 0 0,0 0-1 0 0,0 0 1 0 0,0 0 0 0 0,0 0 0 0 0,-1 0 0 0 0,1 0 0 0 0,-3-6 0 0 0,1 3-29 0 0,-1 0 0 0 0,0 1 0 0 0,0-1 0 0 0,-1 1 0 0 0,1 0 0 0 0,-1 0 0 0 0,0 0 0 0 0,-1 0 0 0 0,1 1 0 0 0,-1 0 0 0 0,0-1 0 0 0,0 2 1 0 0,-11-7-1 0 0,4 4 268 0 0,-1 1 1 0 0,0 0-1 0 0,0 1 1 0 0,0 0-1 0 0,-20-2 1 0 0,-5-1-273 0 0,0 2 0 0 0,0 1 0 0 0,-1 2 0 0 0,-43 4 1 0 0,60-2-1370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4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17503 0 0,'0'0'803'0'0,"7"-4"266"0"0,6-2-1276 0 0,-1 1 0 0 0,1 0 0 0 0,-1 1 0 0 0,1 0 0 0 0,1 1 1 0 0,-1 0-1 0 0,0 1 0 0 0,25-1 0 0 0,-27 3 358 0 0,0 1 0 0 0,0-1 0 0 0,0 2 1 0 0,1 0-1 0 0,-1 0 0 0 0,-1 1 0 0 0,1 0 0 0 0,0 1 1 0 0,-1 0-1 0 0,0 0 0 0 0,11 7 0 0 0,14 14 1385 0 0,-33-23-1502 0 0,-1-1 0 0 0,0 0 0 0 0,0 1-1 0 0,0-1 1 0 0,0 0 0 0 0,0 1 0 0 0,0-1 0 0 0,0 1-1 0 0,0 0 1 0 0,0-1 0 0 0,-1 1 0 0 0,1 0-1 0 0,-1-1 1 0 0,1 1 0 0 0,-1 0 0 0 0,0 0 0 0 0,1 2-1 0 0,-4 6 39 0 0,2-8 34 0 0,0 1-1 0 0,-1-1 0 0 0,1 1 1 0 0,-1-1-1 0 0,0 0 0 0 0,1 0 1 0 0,-1 0-1 0 0,0 0 0 0 0,0 0 0 0 0,0 0 1 0 0,-1-1-1 0 0,-3 3 0 0 0,-33 16 558 0 0,29-15-719 0 0,0 0 56 0 0,-1 0 0 0 0,0 0 0 0 0,0-2 0 0 0,0 1 0 0 0,-1-1 0 0 0,1-1 0 0 0,-1 0 0 0 0,-12 1 0 0 0,2-2-16 0 0,19 0-97 0 0,-1 0 1 0 0,0-1 0 0 0,0 0-1 0 0,1 1 1 0 0,-1-1 0 0 0,0-1 0 0 0,0 1-1 0 0,1-1 1 0 0,-1 1 0 0 0,-4-2-1 0 0,8 2-127 0 0,-1-1-1 0 0,1 1 0 0 0,-1 0 0 0 0,1-1 0 0 0,0 1 1 0 0,-1 0-1 0 0,1-1 0 0 0,-1 1 0 0 0,1 0 0 0 0,0-1 1 0 0,-1 1-1 0 0,1-1 0 0 0,0 1 0 0 0,-1-1 0 0 0,1 1 1 0 0,0-1-1 0 0,0 1 0 0 0,-1-1 0 0 0,1 1 0 0 0,0-1 1 0 0,0 1-1 0 0,0-1 0 0 0,0 1 0 0 0,0-1 0 0 0,0 1 1 0 0,0-1-1 0 0,0 1 0 0 0,0-1 0 0 0,0 0 1 0 0,0 1-1 0 0,0-1 0 0 0,0 1 0 0 0,0-1 0 0 0,0 0 1 0 0,6-8-5752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2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11600 0 0,'0'0'1164'0'0,"1"0"-1067"0"0,92-2 5811 0 0,-68 2-5040 0 0,-15 1-965 0 0,0-1-1 0 0,-1 0 0 0 0,1 0 1 0 0,0-1-1 0 0,0-1 1 0 0,11-2-1 0 0,-19 3-346 0 0,13-5-2843 0 0,-9 3 512 0 0,4-1-2593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0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2304 0 0,'10'-3'12444'0'0,"12"9"-11300"0"0,-16-4-1048 0 0,0 0 0 0 0,0 0 0 0 0,0-1 0 0 0,0 0 0 0 0,0 0 0 0 0,1 0 1 0 0,-1-1-1 0 0,10-1 0 0 0,6 0 35 0 0,27 0 0 0 0,-26 2-49 0 0,25-4 0 0 0,-16-3-1561 0 0,-21 4-4161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4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1 17503 0 0,'-1'3'120'0'0,"-1"1"0"0"0,0-1 0 0 0,0 1 0 0 0,0-1 0 0 0,0 0 0 0 0,-1 0 0 0 0,1 0 0 0 0,-1 0 0 0 0,1 0 0 0 0,-1-1 0 0 0,0 1 0 0 0,0-1 0 0 0,-1 0 0 0 0,1 0 0 0 0,-4 2 0 0 0,2-1-120 0 0,0 0 0 0 0,0 1 0 0 0,-8 6 0 0 0,-11 8 0 0 0,19-15-42 0 0,-3 1 254 0 0,1 0 0 0 0,0 0-1 0 0,0 1 1 0 0,1 0 0 0 0,-1 0 0 0 0,-8 10-1 0 0,6-8 230 0 0,8-6-391 0 0,0-1 0 0 0,1 0 1 0 0,-1 1-1 0 0,0-1 0 0 0,0 1 0 0 0,0-1 1 0 0,1 1-1 0 0,-1 0 0 0 0,0-1 0 0 0,1 1 0 0 0,-1 0 1 0 0,0-1-1 0 0,1 1 0 0 0,-1 0 0 0 0,1 0 1 0 0,-1-1-1 0 0,1 1 0 0 0,-1 0 0 0 0,1 0 1 0 0,0 0-1 0 0,0 0 0 0 0,-1 0 0 0 0,1 0 0 0 0,0 0 1 0 0,0 0-1 0 0,0 0 0 0 0,0-1 0 0 0,0 1 1 0 0,0 0-1 0 0,0 0 0 0 0,0 1 0 0 0,2 2 81 0 0,0-1-1 0 0,0 1 1 0 0,1-1 0 0 0,-1 0-1 0 0,0 0 1 0 0,1 0-1 0 0,0 0 1 0 0,0-1 0 0 0,0 1-1 0 0,0-1 1 0 0,0 0-1 0 0,1 1 1 0 0,-1-2 0 0 0,1 1-1 0 0,-1 0 1 0 0,1-1-1 0 0,0 1 1 0 0,-1-1 0 0 0,1 0-1 0 0,6 1 1 0 0,8 1-172 0 0,0-1 0 0 0,0-1 0 0 0,20 0 0 0 0,-30-2 118 0 0,24 2-424 0 0,-20 0-407 0 0,0-1 0 0 0,0 0 0 0 0,0 0 0 0 0,0-2 0 0 0,-1 1 0 0 0,23-7 0 0 0,-12 1-1278 0 0,-17 5-14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5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17 17503 0 0,'-7'-7'1904'0'0,"18"3"-1904"0"0,-5 4 0 0 0,5-2 0 0 0,-1 2 0 0 0,5-3 0 0 0,-7 3 0 0 0,5 0 0 0 0,-1 0 0 0 0</inkml:trace>
  <inkml:trace contextRef="#ctx0" brushRef="#br0" timeOffset="1">15 204 19351 0 0,'-14'-7'1888'0'0,"22"3"-1680"0"0,-2 2-208 0 0,5 2 0 0 0,-1-3 0 0 0,5-1 0 0 0,-5 4 0 0 0,1 0 0 0 0,-1-3 0 0 0,9-1 0 0 0,-2 2-5695 0 0,-3 2-1177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5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17503 0 0,'0'0'1759'0'0,"2"0"-1614"0"0,58-7 802 0 0,-5 5 186 0 0,-37 0-797 0 0,-1 1 0 0 0,1 1 0 0 0,0 1 0 0 0,-1 0 0 0 0,20 5 0 0 0,-24-3-333 0 0,0 1 0 0 0,0 0-1 0 0,0 1 1 0 0,0 1 0 0 0,17 10-1 0 0,-27-14-2 0 0,-1 0 0 0 0,0 0 0 0 0,0 0 0 0 0,0 0 0 0 0,0 0 0 0 0,-1 1 0 0 0,1-1 0 0 0,-1 0 0 0 0,1 1 0 0 0,-1-1 0 0 0,0 1 0 0 0,0 0 0 0 0,0-1 0 0 0,1 6 0 0 0,-1-4 0 0 0,0 1 0 0 0,-1 0 0 0 0,0-1 0 0 0,1 1 0 0 0,-1 0 0 0 0,-1-1 0 0 0,-1 9 0 0 0,0-6 59 0 0,-1-1 0 0 0,0 1-1 0 0,0-1 1 0 0,-1 1 0 0 0,1-1-1 0 0,-2 0 1 0 0,1 0 0 0 0,-1 0-1 0 0,1-1 1 0 0,-9 7 0 0 0,8-6 226 0 0,-9 6 103 0 0,0 0 1 0 0,-20 14 0 0 0,-4 2-775 0 0,37-27-1373 0 0,-10 3-2395 0 0,10-3 3384 0 0,-2 0-1785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5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1 21191 0 0,'0'0'92'0'0,"-1"1"-1"0"0,1-1 1 0 0,-1 0-1 0 0,0 1 0 0 0,1-1 1 0 0,-1 1-1 0 0,1-1 1 0 0,0 1-1 0 0,-1-1 1 0 0,1 1-1 0 0,-1-1 0 0 0,1 1 1 0 0,0-1-1 0 0,-1 1 1 0 0,1 0-1 0 0,0-1 1 0 0,0 1-1 0 0,-1 0 0 0 0,1-1 1 0 0,0 1-1 0 0,0 0 1 0 0,0-1-1 0 0,0 1 1 0 0,0 0-1 0 0,0 0 0 0 0,-3 13-140 0 0,-4-1 49 0 0,6-10 0 0 0,-1 0 0 0 0,1 1 0 0 0,-1-1 0 0 0,0 0 0 0 0,0 0 0 0 0,0 0 0 0 0,0 0 0 0 0,-1 0 0 0 0,-3 3 0 0 0,-63 35 0 0 0,58-36-349 0 0,0 0 0 0 0,0-1 0 0 0,-1 0 0 0 0,1 0 0 0 0,-1-1-1 0 0,0-1 1 0 0,-13 2 0 0 0,2-3-674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6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15664 0 0,'15'-4'1187'0'0,"41"5"-219"0"0,-43-1-588 0 0,-1 1 0 0 0,1 0 0 0 0,-1 0 0 0 0,1 1 0 0 0,19 7-1 0 0,4-1 386 0 0,-29-7-731 0 0,-1 1 0 0 0,1-1 0 0 0,-1 1-1 0 0,1 0 1 0 0,-1 1 0 0 0,0 0 0 0 0,0 0 0 0 0,0 0-1 0 0,-1 0 1 0 0,1 1 0 0 0,-1 0 0 0 0,1 0-1 0 0,-1 1 1 0 0,-1-1 0 0 0,1 1 0 0 0,-1 0 0 0 0,6 8-1 0 0,-9-12 27 0 0,0 1-1 0 0,-1 0 1 0 0,1-1-1 0 0,-1 1 1 0 0,1-1-1 0 0,-1 1 1 0 0,0 0-1 0 0,0-1 1 0 0,1 1-1 0 0,-1 0 1 0 0,0-1-1 0 0,-1 1 1 0 0,1 0-1 0 0,0-1 1 0 0,0 1-1 0 0,-1-1 0 0 0,1 1 1 0 0,-1 0-1 0 0,1-1 1 0 0,-1 1-1 0 0,0-1 1 0 0,1 1-1 0 0,-1-1 1 0 0,0 1-1 0 0,0-1 1 0 0,0 0-1 0 0,0 0 1 0 0,0 1-1 0 0,-3 1 1 0 0,-3 4 144 0 0,-1-1 0 0 0,0 0 0 0 0,-16 9 0 0 0,15-9-179 0 0,5-4 27 0 0,-1 0 0 0 0,1 0 0 0 0,0 0 0 0 0,-1 0 0 0 0,1-1 1 0 0,-1 0-1 0 0,0 0 0 0 0,0 0 0 0 0,1-1 0 0 0,-7 1 0 0 0,-6-2 289 0 0,-26-3-1 0 0,0 1-1001 0 0,41 3 154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6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70 15664 0 0,'-7'-3'761'0'0,"0"3"-604"0"0,-1 0-1 0 0,1 1 1 0 0,-1 0 0 0 0,1 0 0 0 0,0 1-1 0 0,0-1 1 0 0,0 2 0 0 0,0-1 0 0 0,0 1 0 0 0,0 0-1 0 0,-7 4 1 0 0,-4 6 495 0 0,14-11-414 0 0,0 1 0 0 0,0 0 0 0 0,0 0 1 0 0,0 0-1 0 0,0 1 0 0 0,1-1 0 0 0,-5 7 0 0 0,0 1 362 0 0,6-10-522 0 0,1 0 0 0 0,0 0 1 0 0,0 0-1 0 0,1 0 1 0 0,-1 0-1 0 0,0 1 1 0 0,0-1-1 0 0,0 0 1 0 0,1 1-1 0 0,-1-1 1 0 0,1 0-1 0 0,-1 1 1 0 0,1-1-1 0 0,-1 1 1 0 0,1-1-1 0 0,0 0 1 0 0,0 1-1 0 0,0-1 1 0 0,0 1-1 0 0,0-1 1 0 0,0 1-1 0 0,0-1 1 0 0,0 1-1 0 0,1-1 1 0 0,0 3-1 0 0,1 4-59 0 0,-2-7-16 0 0,0 0 0 0 0,0 0 1 0 0,0 0-1 0 0,1 0 0 0 0,-1 0 1 0 0,0 0-1 0 0,1 0 0 0 0,-1-1 1 0 0,0 1-1 0 0,1 0 0 0 0,-1 0 1 0 0,1 0-1 0 0,-1-1 0 0 0,1 1 0 0 0,0 0 1 0 0,-1-1-1 0 0,1 1 0 0 0,0 0 1 0 0,-1-1-1 0 0,2 1 0 0 0,6 4 51 0 0,1 0 0 0 0,-1-1-1 0 0,1 0 1 0 0,0-1 0 0 0,0 0-1 0 0,0-1 1 0 0,0 1 0 0 0,0-2 0 0 0,1 1-1 0 0,14-1 1 0 0,11 1-1054 0 0,19-2-2683 0 0,-37-2-3480 0 0</inkml:trace>
  <inkml:trace contextRef="#ctx0" brushRef="#br0" timeOffset="1">541 38 19351 0 0,'7'-3'940'0'0,"6"-2"-643"0"0,0 0 0 0 0,0 2 0 0 0,19-4 0 0 0,8-2-305 0 0,-6 4-125 0 0,-33 4-563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6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19351 0 0,'0'0'1888'0'0,"7"0"-1680"0"0,3 0-208 0 0,-3-4 0 0 0,5 1 0 0 0,1 3 0 0 0,2-6 0 0 0,-5 3 0 0 0,5-1 0 0 0,-1 2 0 0 0,5-5 0 0 0,-6 4 0 0 0,5-3 0 0 0,-7-1-776 0 0,3 1-200 0 0,-3-1-40 0 0,3 4-6559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37.2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33 13824 0 0,'7'-1'674'0'0,"37"-10"164"0"0,5 8-577 0 0,-20 2 1542 0 0,34-6 0 0 0,23-1 312 0 0,-77 7-2491 0 0,-7 1-2980 0 0</inkml:trace>
  <inkml:trace contextRef="#ctx0" brushRef="#br0" timeOffset="1">144 30 17503 0 0,'0'0'1588'0'0,"-4"7"-1272"0"0,1 0-241 0 0,7 10 1306 0 0,16 6 155 0 0,-17-20-1422 0 0,0 1 0 0 0,0-1 0 0 0,0 0 0 0 0,0 0 0 0 0,1 0-1 0 0,-1 0 1 0 0,1 0 0 0 0,0-1 0 0 0,5 3 0 0 0,17 13-133 0 0,-18-13 222 0 0,1 1 0 0 0,15 8 0 0 0,9 6 2038 0 0,-11-6-1557 0 0,-12-7-1024 0 0,0 0 0 0 0,9 9 0 0 0,-16-13 303 0 0,0-1-1 0 0,-1 1 1 0 0,1 0 0 0 0,-1 0 0 0 0,0 0-1 0 0,0 1 1 0 0,0-1 0 0 0,-1 0 0 0 0,1 1-1 0 0,2 6 1 0 0,-4-8 37 0 0,1 0 0 0 0,0 1 0 0 0,-1-1 0 0 0,1 0 0 0 0,-1 0 0 0 0,1 0 0 0 0,-1 1 0 0 0,0-1 0 0 0,0 0 0 0 0,0 0 0 0 0,0 1 0 0 0,-1-1 0 0 0,1 0 0 0 0,-1 0 0 0 0,1 1 0 0 0,-1-1 0 0 0,0 0 0 0 0,1 0 0 0 0,-1 0 0 0 0,0 0 0 0 0,-1 0 0 0 0,1 0 0 0 0,0 0 0 0 0,-1 0 0 0 0,1-1 0 0 0,-1 1 0 0 0,1 0 0 0 0,-1-1 0 0 0,0 1 0 0 0,-1 0 0 0 0,-4 4 67 0 0,-1 0-1 0 0,1-1 0 0 0,-1 0 1 0 0,0 0-1 0 0,0-1 1 0 0,-1 0-1 0 0,1-1 0 0 0,-1 1 1 0 0,0-2-1 0 0,0 1 1 0 0,0-1-1 0 0,0-1 0 0 0,0 0 1 0 0,-12 1-1 0 0,-2-3 133 0 0,1 0 1 0 0,-1-1-1 0 0,0-2 0 0 0,-37-9 0 0 0,37 7-1301 0 0,-12-2-5396 0 0,15-1-2093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40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17 9816 0 0,'11'-4'989'0'0,"-20"1"-831"0"0,-22 0-443 0 0,25 3 283 0 0,1 1-151 0 0,-1-1 0 0 0,1 0-1 0 0,0-1 1 0 0,-1 1 0 0 0,1-1 0 0 0,0 0 0 0 0,-7-3-1 0 0,10 4 808 0 0,2 0-566 0 0,0 0 0 0 0,0 0 1 0 0,-1-1-1 0 0,1 1 0 0 0,0 0 1 0 0,0 0-1 0 0,-1 0 0 0 0,1 0 1 0 0,0 0-1 0 0,0 0 0 0 0,-1 0 1 0 0,1 0-1 0 0,0 1 1 0 0,0-1-1 0 0,-1 0 0 0 0,1 0 1 0 0,0 0-1 0 0,0 0 0 0 0,-1 0 1 0 0,1 0-1 0 0,0 0 0 0 0,-1 1 1 0 0,4 30 2040 0 0,2-7-1447 0 0,-1-1 1 0 0,-1 1-1 0 0,0 43 1 0 0,0 14 95 0 0,13 90 720 0 0,-12-139-1243 0 0,2-1-1 0 0,17 56 0 0 0,-1-9-58 0 0,35 196 381 0 0,34 162 190 0 0,-31-201-384 0 0,-30-131-219 0 0,-10-32-23 0 0,4-1-1 0 0,43 92 1 0 0,-23-67 2 0 0,17 31 53 0 0,-45-97-127 0 0,1-1-1 0 0,26 32 0 0 0,4-6 92 0 0,3-2 0 0 0,94 79 0 0 0,-126-118-97 0 0,0-1 0 0 0,0-1 0 0 0,1 0 1 0 0,1-1-1 0 0,-1-1 0 0 0,2-1 0 0 0,0-1 0 0 0,0-1 0 0 0,0 0 0 0 0,1-2 0 0 0,0 0 0 0 0,0-2 0 0 0,0 0 0 0 0,0-2 0 0 0,0 0 0 0 0,1-1 0 0 0,-1-2 1 0 0,0 0-1 0 0,0-1 0 0 0,0-2 0 0 0,0 0 0 0 0,40-16 0 0 0,-31 7 89 0 0,-1-1 0 0 0,0-2 0 0 0,-1-1 1 0 0,-1-2-1 0 0,-1-1 0 0 0,36-34 0 0 0,130-160 920 0 0,-181 200-996 0 0,307-421 1568 0 0,-247 331-1264 0 0,289-462 1055 0 0,-326 510-1407 0 0,14-29-434 0 0,59-141 1 0 0,-78 158-1150 0 0,1 7-486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41.4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0 219 14912 0 0,'52'9'561'0'0,"0"-3"1"0"0,86 0-1 0 0,-112-5-350 0 0,713-13 1269 0 0,62-24 1056 0 0,191-26 416 0 0,-106-2-1380 0 0,2 26-240 0 0,-434 15-3336 0 0,-355 17 912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1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9616 0 0,'0'0'1897'0'0,"9"3"71"0"0,-1-1-1400 0 0,1-2 1 0 0,-1 1 0 0 0,17-2-1 0 0,0 0-227 0 0,-6 0-247 0 0,-15 1-61 0 0,1-1-1 0 0,-1 1 0 0 0,0 0 0 0 0,0 0 1 0 0,0 1-1 0 0,1-1 0 0 0,-1 1 1 0 0,6 1-1 0 0,14 4 305 0 0,-20-6-282 0 0,0 1-1 0 0,0 0 1 0 0,0 0-1 0 0,-1 0 0 0 0,1 0 1 0 0,-1 0-1 0 0,5 3 0 0 0,-7-3-38 0 0,0-1 0 0 0,0 1 0 0 0,0 0 0 0 0,-1 0-1 0 0,1 0 1 0 0,0 0 0 0 0,0 0 0 0 0,-1 0 0 0 0,1 0-1 0 0,-1 0 1 0 0,1 0 0 0 0,-1 0 0 0 0,1 0-1 0 0,-1 1 1 0 0,1-1 0 0 0,-1 0 0 0 0,0 0 0 0 0,0 0-1 0 0,0 0 1 0 0,0 1 0 0 0,0-1 0 0 0,0 0 0 0 0,0 0-1 0 0,0 0 1 0 0,0 1 0 0 0,-1-1 0 0 0,0 2-1 0 0,0 1 31 0 0,0 0 0 0 0,0 0 0 0 0,-1-1 0 0 0,0 1-1 0 0,0 0 1 0 0,0-1 0 0 0,0 0 0 0 0,-1 1 0 0 0,1-1-1 0 0,-5 4 1 0 0,-33 28 368 0 0,20-19-148 0 0,6-4-34 0 0,11-11-179 0 0,0 1 1 0 0,0 1-1 0 0,0-1 0 0 0,1 0 1 0 0,-1 1-1 0 0,1-1 0 0 0,-1 1 1 0 0,1 0-1 0 0,0 0 1 0 0,0 0-1 0 0,-2 4 0 0 0,3-4-32 0 0,0-1 0 0 0,0 1 0 0 0,0 0 0 0 0,1 0 0 0 0,-1 0-1 0 0,1 0 1 0 0,0-1 0 0 0,0 5 0 0 0,0-6-27 0 0,0 1 1 0 0,1-1 0 0 0,-1 1-1 0 0,1-1 1 0 0,-1 1 0 0 0,1-1-1 0 0,0 1 1 0 0,-1-1-1 0 0,1 0 1 0 0,0 0 0 0 0,0 1-1 0 0,0-1 1 0 0,0 0 0 0 0,0 0-1 0 0,0 0 1 0 0,0 0-1 0 0,0 0 1 0 0,2 1 0 0 0,14 9-85 0 0,22 10 0 0 0,11 8 320 0 0,-34-18-341 0 0,20 22 0 0 0,-12-12-11 0 0,-23-19 160 0 0,1-1-1 0 0,-1 1 0 0 0,1 0 0 0 0,-1-1 0 0 0,0 1 1 0 0,0 0-1 0 0,1 0 0 0 0,-1 0 0 0 0,-1-1 0 0 0,1 1 0 0 0,0 0 1 0 0,0 0-1 0 0,-1 1 0 0 0,1-1 0 0 0,-1 0 0 0 0,0 0 1 0 0,1 0-1 0 0,-1 0 0 0 0,0 0 0 0 0,0 0 0 0 0,0 1 0 0 0,-1-1 1 0 0,1 0-1 0 0,0 0 0 0 0,-1 0 0 0 0,0 0 0 0 0,1 0 1 0 0,-1 0-1 0 0,0 0 0 0 0,0 0 0 0 0,0 0 0 0 0,0 0 0 0 0,0 0 1 0 0,-1-1-1 0 0,-1 3 0 0 0,-2 1 210 0 0,0 0 0 0 0,-1-1 0 0 0,1 0-1 0 0,-1 0 1 0 0,0-1 0 0 0,0 1 0 0 0,0-1 0 0 0,0-1 0 0 0,0 1 0 0 0,-1-1 0 0 0,1 0-1 0 0,-1 0 1 0 0,0-1 0 0 0,1 0 0 0 0,-9 0 0 0 0,-2 0-235 0 0,-26-1 0 0 0,-16-5-4259 0 0,41 3 1453 0 0,0 1-4861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42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9216 0 0,'12'145'1053'0'0,"-4"-68"-26"0"0,8 166 2804 0 0,-24 328-2630 0 0,7-566-1195 0 0,-40 483 1589 0 0,-5 93 1931 0 0,44-451-2948 0 0,7 1 0 0 0,4-1-1 0 0,32 147 1 0 0,-24-199-1574 0 0,4-1-4439 0 0,0-4-2004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43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11056 0 0,'4'1'304'0'0,"-3"-1"-248"0"0,0 0 0 0 0,0 0 0 0 0,0 0 0 0 0,0 0 0 0 0,0 0 0 0 0,0 0 0 0 0,0 0 0 0 0,1 0 0 0 0,-1-1 0 0 0,0 1 0 0 0,0 0 0 0 0,0-1 0 0 0,0 1 0 0 0,1-2 0 0 0,9-1 500 0 0,0 0 0 0 0,-1 1 1 0 0,1 0-1 0 0,0 1 1 0 0,11-1-1 0 0,-10 1 837 0 0,-1 0 0 0 0,18-5 0 0 0,-11 1-279 0 0,67-6-1111 0 0,-70 10-6324 0 0,3 1 64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43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 18311 0 0,'-1'1'838'0'0,"-6"2"-83"0"0,6-3-713 0 0,0 0 0 0 0,-1 1 0 0 0,1-1 0 0 0,0 1 1 0 0,-1-1-1 0 0,1 1 0 0 0,0 0 0 0 0,0-1 0 0 0,0 1 0 0 0,0 0 1 0 0,0 0-1 0 0,0 0 0 0 0,0 0 0 0 0,0 0 0 0 0,0 0 1 0 0,-1 1-1 0 0,23 9 1072 0 0,-11-6-1066 0 0,1 0 0 0 0,-1 0 0 0 0,17 11 0 0 0,-25-14-41 0 0,1 0 0 0 0,0 0-1 0 0,0-1 1 0 0,0 1 0 0 0,0-1-1 0 0,0 0 1 0 0,5 1 0 0 0,-5-1-30 0 0,0-1 1 0 0,0 1 0 0 0,-1 0-1 0 0,1 0 1 0 0,0 0 0 0 0,-1 1 0 0 0,1-1-1 0 0,-1 1 1 0 0,0-1 0 0 0,3 3-1 0 0,12 8 128 0 0,-16-11-93 0 0,1 0 0 0 0,0 0 0 0 0,-1 0 0 0 0,1 0 0 0 0,-1 0 0 0 0,1 1 0 0 0,-1-1 0 0 0,0 0 0 0 0,1 1 0 0 0,-1-1 0 0 0,0 1 0 0 0,0-1 0 0 0,0 1 0 0 0,0 0-1 0 0,0-1 1 0 0,-1 1 0 0 0,2 2 0 0 0,-2-3-12 0 0,0 0 0 0 0,1 0 0 0 0,-1 0 0 0 0,0 0 0 0 0,1 0 0 0 0,-1 0 0 0 0,0 0 0 0 0,1-1 0 0 0,0 1 0 0 0,-1 0 0 0 0,1 0 0 0 0,-1 0 0 0 0,1-1 0 0 0,0 1 0 0 0,1 1 0 0 0,0 0-11 0 0,0 0 0 0 0,0 0 0 0 0,0 0 0 0 0,0 1 0 0 0,-1-1 0 0 0,1 0 0 0 0,2 6 0 0 0,15 13 22 0 0,-18-21-8 0 0,-1 0 0 0 0,0 1 0 0 0,0-1 0 0 0,0 0-1 0 0,0 0 1 0 0,0 0 0 0 0,1 1 0 0 0,-1-1 0 0 0,0 0 0 0 0,0 0 0 0 0,0 0 0 0 0,0 1-1 0 0,0-1 1 0 0,0 0 0 0 0,0 0 0 0 0,0 0 0 0 0,0 1 0 0 0,0-1 0 0 0,0 0 0 0 0,0 0-1 0 0,0 0 1 0 0,0 1 0 0 0,0-1 0 0 0,0 0 0 0 0,0 0 0 0 0,0 0 0 0 0,0 1 0 0 0,0-1 0 0 0,0 0-1 0 0,0 0 1 0 0,-1 0 0 0 0,1 1 0 0 0,0-1 0 0 0,0 0 0 0 0,0 0 0 0 0,0 0 0 0 0,-1 1-1 0 0,-8 4 221 0 0,-9-1-6 0 0,12-4-65 0 0,-1 0-1 0 0,0-1 1 0 0,1 1-1 0 0,-14-4 0 0 0,2 0 76 0 0,-103-18-1265 0 0,106 18-652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4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 11056 0 0,'0'0'1001'0'0,"2"-1"-822"0"0,0-1 17 0 0,0 1 0 0 0,0-1 0 0 0,0 1 0 0 0,1 0 1 0 0,-1 0-1 0 0,0 0 0 0 0,1 0 0 0 0,-1 1 0 0 0,1-1 1 0 0,0 0-1 0 0,-1 1 0 0 0,1 0 0 0 0,-1 0 0 0 0,4 0 1 0 0,5 0 1216 0 0,1 2 1 0 0,11 2-1 0 0,9 1 397 0 0,-3-2-615 0 0,-1 1 0 0 0,31 10 0 0 0,-55-13-1160 0 0,-1 0 1 0 0,1 0-1 0 0,-1 0 0 0 0,0 1 1 0 0,0-1-1 0 0,0 1 0 0 0,0 0 1 0 0,0 0-1 0 0,0 0 0 0 0,0 0 0 0 0,2 3 1 0 0,-3-3-23 0 0,-1-1 0 0 0,0 1 0 0 0,0-1 0 0 0,-1 1-1 0 0,1-1 1 0 0,0 1 0 0 0,0 0 0 0 0,-1-1 0 0 0,1 1 0 0 0,-1 0 0 0 0,0-1 0 0 0,1 1 0 0 0,-1 0 0 0 0,0 0 0 0 0,0 0 0 0 0,0-1 0 0 0,0 1 0 0 0,0 0 0 0 0,-1 0-1 0 0,1-1 1 0 0,0 1 0 0 0,-2 3 0 0 0,1-1 64 0 0,-1 1-1 0 0,0 0 1 0 0,0 0-1 0 0,-1-1 1 0 0,1 1-1 0 0,-1-1 1 0 0,0 0-1 0 0,0 0 1 0 0,0 0-1 0 0,-1 0 1 0 0,0 0-1 0 0,-5 4 1 0 0,-66 53 864 0 0,74-60-2237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46.63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27 176 1840 0 0,'-27'-17'5117'0'0,"32"16"-4500"0"0,59-17 5526 0 0,-43 13-5327 0 0,0 0 0 0 0,26-3 0 0 0,15-3 209 0 0,140-30 1027 0 0,-95 17-1412 0 0,-62 12-461 0 0,53-5-1 0 0,-91 16-112 0 0,63-8-5693 0 0,-32 2-675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47.9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67 13272 0 0,'0'0'1201'0'0,"2"0"-986"0"0,8 0-203 0 0,-7 0-80 0 0,28 0-199 0 0,-29 0 337 0 0,0 1-1 0 0,-1-1 1 0 0,1 0 0 0 0,0 0-1 0 0,-1 1 1 0 0,1-1 0 0 0,0 1-1 0 0,-1 0 1 0 0,1-1 0 0 0,-1 1-1 0 0,1 0 1 0 0,-1 0 0 0 0,1 0-1 0 0,-1 0 1 0 0,1 0 0 0 0,-1 0-1 0 0,0 1 1 0 0,0-1 0 0 0,0 0-1 0 0,0 1 1 0 0,0-1 0 0 0,2 4 0 0 0,-3-5-32 0 0,1 1 0 0 0,0 0 0 0 0,0 0 1 0 0,-1 0-1 0 0,1 0 0 0 0,0 0 0 0 0,0-1 1 0 0,0 1-1 0 0,0 0 0 0 0,0-1 1 0 0,0 1-1 0 0,0-1 0 0 0,0 1 0 0 0,0-1 1 0 0,0 1-1 0 0,1-1 0 0 0,11 8 78 0 0,-13-7-93 0 0,1 0 0 0 0,0 0 0 0 0,0 0 0 0 0,-1 0 0 0 0,1 0 0 0 0,-1 0 0 0 0,1 1 0 0 0,-1-1 0 0 0,0 0 0 0 0,1 0 0 0 0,-1 1 0 0 0,0 2 1 0 0,0-3 51 0 0,0 0 0 0 0,0 0 0 0 0,1 0 0 0 0,-1 1 0 0 0,0-1 0 0 0,0 0 0 0 0,1 0 0 0 0,-1 0 0 0 0,1 1 0 0 0,-1-1 0 0 0,1 0 0 0 0,0 0 0 0 0,-1 0 0 0 0,1 0 0 0 0,0 0 0 0 0,0 0 0 0 0,-1 0 0 0 0,3 1 0 0 0,3 2 239 0 0,-1 1-1 0 0,0 0 0 0 0,0 0 0 0 0,0 0 0 0 0,3 6 0 0 0,-5-8-310 0 0,0 0 1 0 0,0-1-1 0 0,0 1 0 0 0,0-1 0 0 0,0 0 0 0 0,0 0 1 0 0,1 0-1 0 0,3 2 0 0 0,10 5 8 0 0,10 10 363 0 0,2-1 0 0 0,0-2 0 0 0,1-1 1 0 0,33 12-1 0 0,-51-22-72 0 0,-7-3-186 0 0,-1 0 0 0 0,1-1 0 0 0,0 1 0 0 0,0-1 0 0 0,0 0-1 0 0,0 0 1 0 0,9 0 0 0 0,115-7 563 0 0,-20-14-586 0 0,-72 14 31 0 0,0-2 0 0 0,-1-2 1 0 0,0-1-1 0 0,45-20 0 0 0,-22 8 166 0 0,-37 16-31 0 0,40-21 0 0 0,59-47 253 0 0,-94 58-555 0 0,-11 8-234 0 0,-1-1 0 0 0,0-1-1 0 0,-1 0 1 0 0,23-23 0 0 0,-30 24-582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1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 1840 0 0,'2'0'579'0'0,"38"-5"8705"0"0,2-5-5763 0 0,-25 6-3321 0 0,0 0 0 0 0,25-3 0 0 0,32-4-280 0 0,-36 7 233 0 0,-36 4-222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1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7832 0 0,'-1'0'524'0'0,"0"0"-404"0"0,-1 0-1 0 0,1-1 1 0 0,0 1-1 0 0,0 0 0 0 0,-1 0 1 0 0,1 1-1 0 0,0-1 1 0 0,-1 0-1 0 0,1 0 1 0 0,0 0-1 0 0,-1 1 1 0 0,1-1-1 0 0,0 1 0 0 0,0-1 1 0 0,0 1-1 0 0,-1 0 1 0 0,1-1-1 0 0,0 1 1 0 0,-2 1-1 0 0,0 3 418 0 0,2-5-500 0 0,1 1 0 0 0,-1-1-1 0 0,1 1 1 0 0,-1-1 0 0 0,1 1-1 0 0,-1 0 1 0 0,1-1 0 0 0,0 1-1 0 0,-1-1 1 0 0,1 1 0 0 0,0 0 0 0 0,0-1-1 0 0,0 1 1 0 0,-1 0 0 0 0,1 0-1 0 0,0-1 1 0 0,0 1 0 0 0,0 0-1 0 0,0-1 1 0 0,0 1 0 0 0,0 0 0 0 0,0-1-1 0 0,0 1 1 0 0,1 1 0 0 0,-1-2-23 0 0,0 1 1 0 0,0-1 0 0 0,0 0 0 0 0,0 1-1 0 0,0-1 1 0 0,0 0 0 0 0,0 1-1 0 0,0-1 1 0 0,0 1 0 0 0,0-1 0 0 0,0 0-1 0 0,0 1 1 0 0,0-1 0 0 0,0 0-1 0 0,0 1 1 0 0,0-1 0 0 0,0 0 0 0 0,-1 0-1 0 0,1 1 1 0 0,0-1 0 0 0,0 0 0 0 0,0 1-1 0 0,-1-1 1 0 0,1 0 0 0 0,0 0-1 0 0,-1 1 1 0 0,1-1 71 0 0,0 1 1 0 0,-1-1-1 0 0,1 0 0 0 0,0 1 1 0 0,0-1-1 0 0,-1 0 0 0 0,1 1 1 0 0,0-1-1 0 0,0 1 0 0 0,-1-1 0 0 0,1 0 1 0 0,0 1-1 0 0,0-1 0 0 0,0 1 1 0 0,0-1-1 0 0,0 1 0 0 0,0-1 0 0 0,0 1 1 0 0,0-1-1 0 0,0 0 0 0 0,0 1 1 0 0,0-1-1 0 0,0 1 0 0 0,0-1 1 0 0,0 1-1 0 0,2 4 488 0 0,-1-1 0 0 0,1 1 0 0 0,0-1 0 0 0,5 7 0 0 0,-6-3 854 0 0,-1-7-1376 0 0,0-1-1 0 0,0 0 1 0 0,0 1-1 0 0,0-1 1 0 0,0 1-1 0 0,0-1 1 0 0,0 0-1 0 0,0 1 1 0 0,0-1-1 0 0,0 0 1 0 0,0 1-1 0 0,0-1 0 0 0,0 1 1 0 0,0-1-1 0 0,0 0 1 0 0,1 1-1 0 0,-1-1 1 0 0,0 0-1 0 0,0 1 1 0 0,0-1-1 0 0,1 0 1 0 0,-1 1-1 0 0,0-1 1 0 0,0 0-1 0 0,1 0 1 0 0,-1 1-1 0 0,1-1 1 0 0,2 2 72 0 0,1 1 0 0 0,-1-1 1 0 0,1 0-1 0 0,-1-1 0 0 0,1 1 0 0 0,0-1 1 0 0,0 1-1 0 0,0-1 0 0 0,0 0 0 0 0,0-1 1 0 0,0 1-1 0 0,0-1 0 0 0,0 0 1 0 0,0 0-1 0 0,0 0 0 0 0,0 0 0 0 0,1-1 1 0 0,3 0-1 0 0,104-9 1021 0 0,-105 10-1145 0 0,0 0 0 0 0,0 0 0 0 0,1 1 0 0 0,-1-1 0 0 0,0 2 0 0 0,0-1 0 0 0,0 1 0 0 0,0 0 0 0 0,-1 0 0 0 0,1 1 0 0 0,12 6 0 0 0,-8-2 0 0 0,-1 0 0 0 0,0 0 0 0 0,0 1 0 0 0,0 0 0 0 0,15 18 0 0 0,-15-14 6 0 0,18 26-1 0 0,-24-32-24 0 0,0 1-1 0 0,-1 0 0 0 0,0 0 0 0 0,-1 0 0 0 0,0 0 0 0 0,3 11 0 0 0,-4-14-8 0 0,0-1 1 0 0,-1 1-1 0 0,1 0 0 0 0,0 0 0 0 0,-1 0 1 0 0,0 0-1 0 0,0 0 0 0 0,0 0 0 0 0,-1 0 0 0 0,1 0 1 0 0,-1 0-1 0 0,0 0 0 0 0,0 0 0 0 0,0-1 0 0 0,-1 1 1 0 0,1 0-1 0 0,-1-1 0 0 0,-4 7 0 0 0,3-5 66 0 0,-2 0-1 0 0,1 0 0 0 0,0 0 0 0 0,-1-1 0 0 0,0 0 1 0 0,0 0-1 0 0,0 0 0 0 0,0 0 0 0 0,-1-1 1 0 0,1 0-1 0 0,-1 0 0 0 0,0 0 0 0 0,0-1 0 0 0,0 0 1 0 0,0 0-1 0 0,-1 0 0 0 0,-12 1 0 0 0,5-2 54 0 0,0 0-1 0 0,0-1 0 0 0,0 0 0 0 0,0-1 1 0 0,0-1-1 0 0,0 0 0 0 0,-18-5 0 0 0,16 2-179 0 0,6 2-954 0 0,1 0 1 0 0,-17-2-1 0 0,12 3-6811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2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276 1 5528 0 0,'0'0'2158'0'0,"-4"13"3137"0"0,2-10-5135 0 0,1 0-1 0 0,-1 0 1 0 0,0 0 0 0 0,0 0-1 0 0,0 0 1 0 0,0-1 0 0 0,0 1-1 0 0,-1 0 1 0 0,1-1 0 0 0,-1 0-1 0 0,-4 4 1 0 0,1-2 228 0 0,-29 24 1637 0 0,0-2 0 0 0,-53 29-1 0 0,78-49-1554 0 0,0 0-1 0 0,-16 14 1 0 0,23-17-328 0 0,0 0 0 0 0,0 0-1 0 0,0 1 1 0 0,0-1 0 0 0,0 1 0 0 0,1-1-1 0 0,-1 1 1 0 0,1 0 0 0 0,0 0 0 0 0,-2 5-1 0 0,4-8-116 0 0,0 0-1 0 0,0 0 1 0 0,0 0-1 0 0,0 0 1 0 0,0 0-1 0 0,0 0 0 0 0,0 0 1 0 0,0 0-1 0 0,1 0 1 0 0,-1 0-1 0 0,0 0 1 0 0,0 0-1 0 0,1 0 1 0 0,-1 0-1 0 0,1 0 1 0 0,-1 0-1 0 0,1 0 1 0 0,-1 0-1 0 0,1 0 0 0 0,0-1 1 0 0,-1 1-1 0 0,1 0 1 0 0,0 0-1 0 0,0-1 1 0 0,-1 1-1 0 0,1-1 1 0 0,0 1-1 0 0,0-1 1 0 0,1 2-1 0 0,5 2 18 0 0,1-1 0 0 0,14 6 0 0 0,-8-4-6 0 0,30 12-88 0 0,58 14 1 0 0,-74-23-78 0 0,73 28-1831 0 0,-78-31-3360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3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13360 0 0,'0'0'1026'0'0,"7"3"-444"0"0,15 13 2159 0 0,-17-12-2205 0 0,0 0 0 0 0,1 0 0 0 0,-1-1 0 0 0,1 0 1 0 0,0 0-1 0 0,9 4 0 0 0,18 1 172 0 0,59 9-1 0 0,32-10-6283 0 0,-94-7 3531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2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11456 0 0,'0'0'2218'0'0,"2"0"-1684"0"0,11-3-122 0 0,1 1 0 0 0,0 0 0 0 0,0 1 0 0 0,0 1 0 0 0,15 1-1 0 0,-21 0-271 0 0,-1 0-1 0 0,0 1 0 0 0,1 0 1 0 0,-1 0-1 0 0,0 1 0 0 0,0-1 1 0 0,-1 1-1 0 0,1 1 0 0 0,0 0 0 0 0,-1 0 1 0 0,0 0-1 0 0,0 0 0 0 0,0 1 1 0 0,-1 0-1 0 0,1 0 0 0 0,6 9 0 0 0,-11-12-103 0 0,1 0-1 0 0,0 0 0 0 0,-1 1 0 0 0,1-1 0 0 0,-1 0 0 0 0,0 1 0 0 0,0-1 1 0 0,1 1-1 0 0,-2 0 0 0 0,1-1 0 0 0,0 1 0 0 0,-1 0 0 0 0,1-1 0 0 0,-1 1 1 0 0,0 0-1 0 0,0 0 0 0 0,0-1 0 0 0,0 1 0 0 0,0 0 0 0 0,-1 0 0 0 0,1-1 1 0 0,-1 1-1 0 0,1 0 0 0 0,-3 4 0 0 0,-5 12 461 0 0,6-15-379 0 0,1-1 0 0 0,0 0 0 0 0,-1 0 0 0 0,1 1 0 0 0,-1-1 0 0 0,0 0 0 0 0,0 0 0 0 0,0-1-1 0 0,-4 5 1 0 0,1-2-5 0 0,2-3-54 0 0,1 1 0 0 0,-1-1 1 0 0,0 1-1 0 0,0-1 0 0 0,0 0 0 0 0,0 0 0 0 0,0-1 1 0 0,0 1-1 0 0,-1-1 0 0 0,-5 3 0 0 0,-2-1-58 0 0,9-2 0 0 0,0 0 0 0 0,0-1 0 0 0,0 1 0 0 0,0-1 0 0 0,0 1 0 0 0,-1-1 0 0 0,1 0 0 0 0,0 1 0 0 0,0-1 0 0 0,-1 0 0 0 0,1-1 0 0 0,0 1 0 0 0,-4-1 0 0 0,-18-5-718 0 0,23 6-61 0 0,0 0 551 0 0,1 0-1 0 0,-1 1 1 0 0,1-1 0 0 0,-1 0-1 0 0,1 0 1 0 0,-1 1 0 0 0,1-1-1 0 0,-1 0 1 0 0,0 0 0 0 0,1 0-1 0 0,-1 0 1 0 0,1 0 0 0 0,-1 0-1 0 0,1 0 1 0 0,-2 0 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3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6448 0 0,'0'0'498'0'0,"5"0"480"0"0,-1 1 3830 0 0,6 3-3601 0 0,1-1 0 0 0,19 4 1 0 0,-18-4-241 0 0,0-1 0 0 0,22 9 0 0 0,-9 0 17 0 0,-3-2-86 0 0,27 15 1 0 0,-44-21-845 0 0,0 1 0 0 0,0-1 0 0 0,0 1 1 0 0,0 0-1 0 0,-1 0 0 0 0,1 0 0 0 0,-1 0 0 0 0,0 1 0 0 0,-1 0 0 0 0,5 7 0 0 0,-7-11-47 0 0,0 1 1 0 0,0-1-1 0 0,-1 0 0 0 0,1 1 0 0 0,-1-1 0 0 0,1 1 0 0 0,-1 0 1 0 0,0-1-1 0 0,0 1 0 0 0,0-1 0 0 0,1 1 0 0 0,-2-1 0 0 0,1 1 0 0 0,0 0 1 0 0,0-1-1 0 0,0 1 0 0 0,-1-1 0 0 0,1 1 0 0 0,-2 2 0 0 0,1-1 17 0 0,-1-1-1 0 0,1 1 0 0 0,-1-1 0 0 0,0 0 0 0 0,0 1 1 0 0,0-1-1 0 0,0 0 0 0 0,0 0 0 0 0,0 0 0 0 0,-3 1 0 0 0,-4 3 83 0 0,0-1 0 0 0,0-1-1 0 0,0 0 1 0 0,-1 0 0 0 0,-12 3-1 0 0,-76 14 586 0 0,77-17-674 0 0,17-5-56 0 0,-1-1-51 0 0,-19 1-1567 0 0,23 1 639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4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0 3680 0 0,'0'0'6023'0'0,"-7"3"-4189"0"0,-56 43 4185 0 0,-2 0-2872 0 0,61-42-2781 0 0,-1-1-1 0 0,1 1 0 0 0,0-1 0 0 0,0 1 1 0 0,-4 6-1 0 0,-9 9 785 0 0,16-18-1121 0 0,1-1 0 0 0,-1 1 0 0 0,1-1 1 0 0,-1 1-1 0 0,1 0 0 0 0,-1-1 1 0 0,1 1-1 0 0,-1-1 0 0 0,1 1 0 0 0,0 0 1 0 0,0 0-1 0 0,-1-1 0 0 0,1 1 0 0 0,0 0 1 0 0,0-1-1 0 0,0 1 0 0 0,0 0 1 0 0,-1 0-1 0 0,1-1 0 0 0,0 1 0 0 0,0 0 1 0 0,1 0-1 0 0,-1-1 0 0 0,0 1 0 0 0,0 0 1 0 0,0-1-1 0 0,0 1 0 0 0,1 0 1 0 0,-1 0-1 0 0,0-1 0 0 0,1 1 0 0 0,-1 0 1 0 0,0-1-1 0 0,1 1 0 0 0,-1-1 0 0 0,1 1 1 0 0,-1-1-1 0 0,1 1 0 0 0,-1 0 1 0 0,1-1-1 0 0,0 0 0 0 0,-1 1 0 0 0,2 0 1 0 0,0 1 23 0 0,1 0 0 0 0,0 0 1 0 0,0 0-1 0 0,1-1 0 0 0,-1 1 1 0 0,0-1-1 0 0,1 1 0 0 0,4 0 1 0 0,25 5 143 0 0,-17-3-310 0 0,0 0-1 0 0,-1-2 1 0 0,1 0 0 0 0,27 0-1 0 0,-17-4-1528 0 0,1 0 0 0 0,0-2-1 0 0,27-7 1 0 0,-6-1-186 0 0,-6 2-10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4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364 0 10592 0 0,'0'0'1114'0'0,"1"2"-968"0"0,0 1 26 0 0,-1 0 1 0 0,1-1 0 0 0,-1 1 0 0 0,0 0 0 0 0,0 0 0 0 0,0 0-1 0 0,0 0 1 0 0,0 0 0 0 0,-1-1 0 0 0,1 1 0 0 0,-1 0-1 0 0,0 0 1 0 0,0-1 0 0 0,0 1 0 0 0,0 0 0 0 0,0-1 0 0 0,-1 1-1 0 0,1-1 1 0 0,-1 1 0 0 0,1-1 0 0 0,-4 3 0 0 0,1 1 209 0 0,-1-1 0 0 0,0 1 0 0 0,0-1 1 0 0,0 0-1 0 0,-1-1 0 0 0,0 1 0 0 0,-10 5 0 0 0,-38 23 1464 0 0,-3 1-244 0 0,-38 18 278 0 0,81-44-1552 0 0,-1 0-1 0 0,2 2 0 0 0,-18 13 1 0 0,29-21-311 0 0,1-1 1 0 0,0 0 0 0 0,-1 1 0 0 0,1-1 0 0 0,0 1 0 0 0,0-1-1 0 0,0 1 1 0 0,0 0 0 0 0,0-1 0 0 0,0 1 0 0 0,0 0 0 0 0,0 0-1 0 0,1 0 1 0 0,-1 0 0 0 0,1 0 0 0 0,-1-1 0 0 0,1 1 0 0 0,0 0-1 0 0,0 0 1 0 0,0 0 0 0 0,0 0 0 0 0,0 0 0 0 0,0 0 0 0 0,1 0-1 0 0,-1 0 1 0 0,0 0 0 0 0,1 0 0 0 0,0 0 0 0 0,-1-1 0 0 0,1 1 0 0 0,0 0-1 0 0,0 0 1 0 0,0-1 0 0 0,0 1 0 0 0,0 0 0 0 0,1-1 0 0 0,-1 1-1 0 0,0-1 1 0 0,1 0 0 0 0,-1 1 0 0 0,1-1 0 0 0,-1 0 0 0 0,1 0-1 0 0,3 1 1 0 0,15 9-363 0 0,0-2-1 0 0,1 0 1 0 0,1-2 0 0 0,-1 0-1 0 0,29 5 1 0 0,114 10-2732 0 0,-141-20 2836 0 0,-9-1-1966 0 0,-11-1-1413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4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11056 0 0,'0'0'852'0'0,"8"4"-528"0"0,-8-4-324 0 0,10 5 1278 0 0,1 0 0 0 0,-1 0 0 0 0,1-1 0 0 0,1 0 0 0 0,19 4-1 0 0,-7-4-655 0 0,29 11-1 0 0,-34-9-400 0 0,0-1-1 0 0,0-1 0 0 0,21 2 0 0 0,-20-3-1636 0 0,-6 1-3261 0 0,7 0-2173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5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9616 0 0,'0'0'868'0'0,"2"7"-399"0"0,0-5 90 0 0,-1 0 1 0 0,1 0-1 0 0,-1 0 1 0 0,1 0-1 0 0,0 0 1 0 0,0 0-1 0 0,0 0 1 0 0,0 0-1 0 0,0-1 0 0 0,0 1 1 0 0,0-1-1 0 0,1 0 1 0 0,-1 1-1 0 0,0-1 1 0 0,1 0-1 0 0,3 1 1 0 0,6 1 407 0 0,26 5 0 0 0,-37-7-910 0 0,33 4 1311 0 0,65 2-1 0 0,-35-9-929 0 0,-29 0 8 0 0,44 4-1 0 0,-76-2-389 0 0,0 0 0 0 0,0 1-1 0 0,1 0 1 0 0,-1 0 0 0 0,0 0-1 0 0,0 0 1 0 0,0 0 0 0 0,0 1 0 0 0,0-1-1 0 0,0 1 1 0 0,-1 0 0 0 0,1 0 0 0 0,-1 0-1 0 0,1 0 1 0 0,-1 0 0 0 0,1 1-1 0 0,-1-1 1 0 0,3 5 0 0 0,-5-5-37 0 0,0 0 0 0 0,0-1 0 0 0,0 1 0 0 0,0 0 0 0 0,0-1 0 0 0,0 1 0 0 0,0-1 0 0 0,-1 1 0 0 0,1 0 0 0 0,-1-1 0 0 0,1 1 0 0 0,-1-1 0 0 0,1 1 0 0 0,-1-1 0 0 0,-1 2 0 0 0,-2 6 74 0 0,-5 13 98 0 0,-2-1 0 0 0,0-1 0 0 0,-15 21 0 0 0,11-18-47 0 0,1 1 1 0 0,-11 25-1 0 0,3-4-57 0 0,-4 11-131 0 0,14-24-854 0 0,5-11-7245 0 0,4-11-535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9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14280 0 0,'0'0'4473'0'0,"3"1"-3492"0"0,16 2-45 0 0,1 0 0 0 0,31 0 0 0 0,-43-2-862 0 0,1 0 1 0 0,-1 1-1 0 0,0 0 0 0 0,-1 1 0 0 0,1 0 1 0 0,0 0-1 0 0,8 6 0 0 0,-7-5-11 0 0,-7-3-10 0 0,1 0-1 0 0,0 1 0 0 0,-1-1 1 0 0,1 1-1 0 0,-1 0 0 0 0,1 0 0 0 0,-1 0 1 0 0,0 0-1 0 0,0 0 0 0 0,0 1 1 0 0,0-1-1 0 0,0 1 0 0 0,0-1 1 0 0,-1 1-1 0 0,1 0 0 0 0,-1-1 1 0 0,0 1-1 0 0,0 0 0 0 0,0 0 0 0 0,0 0 1 0 0,0 0-1 0 0,-1 0 0 0 0,0 0 1 0 0,1 0-1 0 0,-1 0 0 0 0,0 0 1 0 0,0 0-1 0 0,0 0 0 0 0,-1 0 1 0 0,1 1-1 0 0,-1-1 0 0 0,0-1 0 0 0,0 1 1 0 0,0 0-1 0 0,0 0 0 0 0,0 0 1 0 0,-1 0-1 0 0,-2 4 0 0 0,0-2 55 0 0,-1 1 0 0 0,1-1 0 0 0,-1 0 0 0 0,0 0 1 0 0,-1 0-1 0 0,1-1 0 0 0,-1 0 0 0 0,0 0 0 0 0,0 0 0 0 0,0-1 0 0 0,0 0 0 0 0,-1 0 0 0 0,1-1 0 0 0,-1 1 0 0 0,0-2 0 0 0,-9 3 0 0 0,10-3-82 0 0,0-1 0 0 0,1 1 0 0 0,-1-1 0 0 0,-10-1 0 0 0,15 1-155 0 0,-1 0 0 0 0,0 0 0 0 0,0-1 0 0 0,1 1 0 0 0,-1-1 0 0 0,0 1 0 0 0,1-1 1 0 0,-1 0-1 0 0,1 0 0 0 0,-1 1 0 0 0,1-1 0 0 0,-1 0 0 0 0,1 0 0 0 0,0 0 0 0 0,-1-1 0 0 0,1 1 0 0 0,0 0 0 0 0,0 0 0 0 0,0-1 0 0 0,-2-2 0 0 0,3 4-224 0 0,-1-1 0 0 0,1 0 0 0 0,0 1 0 0 0,0-1 0 0 0,0 0 0 0 0,-1 1 0 0 0,1-1 1 0 0,0 0-1 0 0,0 0 0 0 0,0 1 0 0 0,0-1 0 0 0,0 0 0 0 0,0 1 0 0 0,0-1 0 0 0,0 0 0 0 0,1 0 0 0 0,-1 0 0 0 0,1-2-1228 0 0,-1-6-5552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9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0 15408 0 0,'0'0'348'0'0,"-2"1"49"0"0,-16 8-278 0 0,-50 27 2411 0 0,58-30-1532 0 0,1 1-1 0 0,0 0 0 0 0,0 0 0 0 0,-15 16 1 0 0,22-20-801 0 0,-1 1 0 0 0,1-1 1 0 0,-1 1-1 0 0,1 0 0 0 0,0 0 1 0 0,1 0-1 0 0,-1 0 1 0 0,1 0-1 0 0,-1 0 0 0 0,0 6 1 0 0,2-9-174 0 0,0 0 0 0 0,0 1 0 0 0,-1-1 0 0 0,1 1 1 0 0,0-1-1 0 0,0 1 0 0 0,0-1 0 0 0,0 0 0 0 0,1 1 0 0 0,-1-1 1 0 0,0 1-1 0 0,1-1 0 0 0,-1 0 0 0 0,1 1 0 0 0,-1-1 1 0 0,1 0-1 0 0,-1 1 0 0 0,1-1 0 0 0,0 0 0 0 0,0 0 0 0 0,0 0 1 0 0,-1 0-1 0 0,1 0 0 0 0,0 0 0 0 0,0 0 0 0 0,1 0 1 0 0,-1 0-1 0 0,0 0 0 0 0,0 0 0 0 0,0-1 0 0 0,1 1 0 0 0,-1 0 1 0 0,2 0-1 0 0,6 2-34 0 0,0-1-1 0 0,1 0 1 0 0,-1 0 0 0 0,1-1-1 0 0,-1-1 1 0 0,1 1 0 0 0,12-2-1 0 0,-9-1-708 0 0,1 0 0 0 0,-1-1 0 0 0,0-1-1 0 0,21-8 1 0 0,-13 2-977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7:59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3224 0 0,'0'0'697'0'0,"2"0"1719"0"0,8 0 1270 0 0,33-1 4119 0 0,-24 1-6897 0 0,27-5 1 0 0,-21 4-453 0 0,-24 1-440 0 0,-1 0 0 0 0,0 0 1 0 0,1 0-1 0 0,-1 0 0 0 0,1 0 1 0 0,-1 0-1 0 0,1 0 0 0 0,-1 1 0 0 0,0-1 1 0 0,1 0-1 0 0,-1 0 0 0 0,1 0 1 0 0,-1 0-1 0 0,0 1 0 0 0,1-1 1 0 0,-1 0-1 0 0,0 0 0 0 0,1 1 1 0 0,-1-1-1 0 0,0 0 0 0 0,1 1 0 0 0,-1-1 1 0 0,0 0-1 0 0,0 1 0 0 0,1-1 1 0 0,-1 0-1 0 0,0 1 0 0 0,0-1 1 0 0,0 0-1 0 0,0 1 0 0 0,1-1 0 0 0,-1 1 1 0 0,0-1-1 0 0,0 1 0 0 0,0-1 1 0 0,0 0-1 0 0,0 1 0 0 0,0-1 1 0 0,0 1-1 0 0,0-1 0 0 0,0 0 0 0 0,0 1 1 0 0,0-1-1 0 0,-1 1 0 0 0,1-1 1 0 0,0 1-1 0 0,0-1 0 0 0,0 0 1 0 0,0 1-1 0 0,-1-1 0 0 0,1 1 0 0 0,-11 19 681 0 0,0-6-199 0 0,7-7-264 0 0,-1 0 1 0 0,-1-1-1 0 0,1 1 1 0 0,-1-1-1 0 0,-7 5 1 0 0,8-7-44 0 0,1-1 1 0 0,0 1-1 0 0,0 0 0 0 0,-6 7 0 0 0,9-9-98 0 0,-1 0-1 0 0,1 0 0 0 0,0 0 1 0 0,0 0-1 0 0,0 0 0 0 0,0 0 0 0 0,0 0 1 0 0,0 1-1 0 0,1-1 0 0 0,-1 0 0 0 0,1 1 1 0 0,-1 2-1 0 0,1-5-86 0 0,0 1 1 0 0,0-1-1 0 0,0 0 1 0 0,0 0-1 0 0,0 0 0 0 0,0 1 1 0 0,0-1-1 0 0,0 0 1 0 0,0 0-1 0 0,0 0 0 0 0,0 1 1 0 0,0-1-1 0 0,0 0 1 0 0,0 0-1 0 0,0 0 1 0 0,0 0-1 0 0,0 1 0 0 0,1-1 1 0 0,-1 0-1 0 0,0 0 1 0 0,0 0-1 0 0,0 0 0 0 0,0 0 1 0 0,0 1-1 0 0,0-1 1 0 0,1 0-1 0 0,-1 0 1 0 0,0 0-1 0 0,0 0 0 0 0,0 0 1 0 0,0 0-1 0 0,1 0 1 0 0,9 9 157 0 0,-7-7-164 0 0,1 0 0 0 0,-1 0-1 0 0,0-1 1 0 0,0 1 0 0 0,1-1 0 0 0,-1 0 0 0 0,1 0 0 0 0,-1 0 0 0 0,1 0 0 0 0,-1-1-1 0 0,5 1 1 0 0,1 0-104 0 0,0-1 0 0 0,0 0 0 0 0,12-1 1 0 0,-3-3-1052 0 0,0 0-372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0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12032 0 0,'0'0'2333'0'0,"0"2"-1181"0"0,0 3-595 0 0,0 1-50 0 0,0-1 1 0 0,0 1 0 0 0,1-1 0 0 0,-1 1 0 0 0,1-1 0 0 0,3 10 0 0 0,3 5 706 0 0,6 37 0 0 0,-9-35-920 0 0,12 33 0 0 0,-9-23-196 0 0,-6-30-119 0 0,-1 0-1 0 0,1-1 1 0 0,-1 1-1 0 0,0 0 1 0 0,1 0-1 0 0,-1 0 1 0 0,0-1-1 0 0,0 1 1 0 0,0 0 0 0 0,-1 3-1 0 0,0 0-338 0 0,1-4-353 0 0,-8 2-12257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1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64 17191 0 0,'0'0'787'0'0,"2"0"-16"0"0,18 0-543 0 0,-10 1 67 0 0,1-1 1 0 0,0-1 0 0 0,21-3-1 0 0,2-3 255 0 0,2-1 147 0 0,39-14 0 0 0,-61 17-1197 0 0,8-3-5085 0 0,-5-2-1289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2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5 2760 0 0,'0'0'10404'0'0,"-9"-4"-7680"0"0,4 4-2577 0 0,0 1 0 0 0,0 1 0 0 0,-1-1 0 0 0,1 0 0 0 0,0 1 1 0 0,1 0-1 0 0,-1 1 0 0 0,0-1 0 0 0,0 1 0 0 0,1-1 1 0 0,-7 7-1 0 0,-3 0 364 0 0,13-8-438 0 0,1-1 0 0 0,-1 1 0 0 0,0 0 1 0 0,1 0-1 0 0,-1 0 0 0 0,1 0 0 0 0,-1-1 0 0 0,1 1 1 0 0,-1 0-1 0 0,1 0 0 0 0,0 0 0 0 0,-1 0 1 0 0,1 2-1 0 0,-2 4 208 0 0,1-5-197 0 0,0-1-31 0 0,0 0 1 0 0,1 0 0 0 0,-1 0-1 0 0,0 0 1 0 0,1 0 0 0 0,-1 1-1 0 0,1-1 1 0 0,-1 0-1 0 0,1 1 1 0 0,0 1 0 0 0,0-2 144 0 0,8 21 189 0 0,-7-20-382 0 0,0-1 1 0 0,0 1-1 0 0,0-1 1 0 0,1 1-1 0 0,-1-1 0 0 0,0 0 1 0 0,1 0-1 0 0,-1 1 1 0 0,3 0-1 0 0,6 6-6 0 0,-3 0 1 0 0,1 0 0 0 0,0-1 0 0 0,0 0 0 0 0,1-1 0 0 0,0 0 0 0 0,16 9 0 0 0,-11-9-95 0 0,-8-2-221 0 0,-1-2 0 0 0,1 1 0 0 0,0-1 0 0 0,0 1 0 0 0,0-2 1 0 0,6 2-1 0 0,-1-2-6353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1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29 14280 0 0,'0'0'1102'0'0,"2"0"-563"0"0,50 10 4154 0 0,11-1-3134 0 0,-51-7-1479 0 0,-11-2-76 0 0,0 0 0 0 0,-1 0-1 0 0,1 0 1 0 0,0 0 0 0 0,-1 0-1 0 0,1 0 1 0 0,0 0 0 0 0,-1 1-1 0 0,1-1 1 0 0,0 0 0 0 0,-1 0-1 0 0,1 0 1 0 0,0 1 0 0 0,-1-1-1 0 0,1 0 1 0 0,-1 1 0 0 0,2 0-1 0 0,2 3 109 0 0,-2-2-70 0 0,1 0 0 0 0,-1 1-1 0 0,0-1 1 0 0,1 0 0 0 0,2 6 0 0 0,-4-7-1 0 0,-1 0-1 0 0,1-1 1 0 0,-1 1 0 0 0,0 0 0 0 0,1 0 0 0 0,-1 0 0 0 0,0 0 0 0 0,0 0 0 0 0,1 0 0 0 0,-1 0 0 0 0,0 0 0 0 0,0 0 0 0 0,0 0-1 0 0,0 0 1 0 0,0 0 0 0 0,-1 0 0 0 0,1 0 0 0 0,0 0 0 0 0,0 0 0 0 0,-1 0 0 0 0,1 0 0 0 0,0 0 0 0 0,-1 0 0 0 0,0 1 0 0 0,-3 8 408 0 0,4-9-426 0 0,-1 0 0 0 0,1 0 1 0 0,0 0-1 0 0,-1-1 0 0 0,1 1 1 0 0,-1 0-1 0 0,1 0 0 0 0,-1 0 1 0 0,1-1-1 0 0,-1 1 0 0 0,0 0 1 0 0,1 0-1 0 0,-1-1 1 0 0,0 1-1 0 0,1-1 0 0 0,-1 1 1 0 0,-2 1-1 0 0,-11 6 215 0 0,7-3-86 0 0,-1-1 1 0 0,0 1 0 0 0,0-2-1 0 0,0 1 1 0 0,-12 3-1 0 0,5-4-68 0 0,4 0-3 0 0,0-1 0 0 0,0 0 0 0 0,-13 0 0 0 0,21-2-182 0 0,0 0-1 0 0,0 0 1 0 0,0 0 0 0 0,0-1 0 0 0,1 1-1 0 0,-1-1 1 0 0,0 0 0 0 0,0 0 0 0 0,0 0 0 0 0,1 0-1 0 0,-1 0 1 0 0,0-1 0 0 0,1 1 0 0 0,-1-1-1 0 0,1 1 1 0 0,-4-5 0 0 0,0 2-3467 0 0</inkml:trace>
  <inkml:trace contextRef="#ctx0" brushRef="#br0" timeOffset="1">333 0 3224 0 0,'-2'2'9836'0'0,"-6"4"-8237"0"0,-1 1 0 0 0,-1-1-1 0 0,-16 8 1 0 0,20-10-1105 0 0,0-1 1 0 0,0 2-1 0 0,0-1 0 0 0,0 1 0 0 0,1 0 0 0 0,0 0 0 0 0,0 0 0 0 0,-8 12 0 0 0,12-15-392 0 0,0 1 0 0 0,1-1 0 0 0,-1 0 0 0 0,1 1 0 0 0,0-1 0 0 0,0 0 0 0 0,-1 0 0 0 0,1 1-1 0 0,1-1 1 0 0,-1 0 0 0 0,0 1 0 0 0,1-1 0 0 0,-1 0 0 0 0,1 0 0 0 0,-1 1 0 0 0,1-1 0 0 0,0 0 0 0 0,0 0 0 0 0,0 0 0 0 0,0 0 0 0 0,1 0 0 0 0,-1 0 0 0 0,0 0 0 0 0,1-1 0 0 0,0 1 0 0 0,-1 0 0 0 0,3 1 0 0 0,0 0-105 0 0,0 0 1 0 0,1-1 0 0 0,-1 0 0 0 0,0 1-1 0 0,1-1 1 0 0,0-1 0 0 0,-1 1 0 0 0,1-1-1 0 0,9 2 1 0 0,-3-1-111 0 0,1-1 0 0 0,-1-1 0 0 0,14 0 0 0 0,21-8-2098 0 0,-24 5 891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2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11144 0 0,'0'0'1008'0'0,"1"2"-686"0"0,1-1-79 0 0,0 1 1 0 0,0 0-1 0 0,0-1 0 0 0,0 0 0 0 0,0 1 0 0 0,0-1 0 0 0,1 0 0 0 0,-1 0 1 0 0,0 0-1 0 0,1 0 0 0 0,-1-1 0 0 0,1 1 0 0 0,-1-1 0 0 0,3 1 0 0 0,42 1 2330 0 0,-16-1-1526 0 0,-13-1-399 0 0,36-2 1 0 0,-7-1-601 0 0,-45 3-281 0 0,1-1-5724 0 0,15-5-451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11976 0 0,'0'0'922'0'0,"-1"0"-600"0"0,0 0-294 0 0,1 0 0 0 0,-1 0 0 0 0,1 0 0 0 0,0 0 0 0 0,-1 0 0 0 0,1 0 0 0 0,-1 0 0 0 0,1 1 0 0 0,0-1 1 0 0,-1 0-1 0 0,1 0 0 0 0,-1 0 0 0 0,1 0 0 0 0,0 1 0 0 0,-1-1 0 0 0,1 0 0 0 0,0 0 0 0 0,-1 1 0 0 0,1-1 1 0 0,0 0-1 0 0,0 1 0 0 0,-1-1 0 0 0,1 0 0 0 0,0 1 0 0 0,0-1 0 0 0,-1 0 0 0 0,1 1 0 0 0,0-1 0 0 0,0 1 1 0 0,0-1-1 0 0,0 0 0 0 0,0 1 0 0 0,0-1 0 0 0,-1 1 0 0 0,1 0 217 0 0,-31 31 3808 0 0,20-17-2888 0 0,2 0 0 0 0,0 1 0 0 0,1 1 0 0 0,-10 26 0 0 0,17-38-1037 0 0,-1 0-1 0 0,1 0 1 0 0,1-1-1 0 0,-1 1 0 0 0,1 0 1 0 0,0 0-1 0 0,0 0 1 0 0,0 0-1 0 0,2 7 1 0 0,-1-8-122 0 0,0-1 0 0 0,0 1 0 0 0,0-1 0 0 0,1 0 0 0 0,0 0 0 0 0,-1 1 0 0 0,1-1 1 0 0,0 0-1 0 0,1-1 0 0 0,-1 1 0 0 0,0 0 0 0 0,1-1 0 0 0,0 1 0 0 0,4 3 1 0 0,2 0-55 0 0,0 0 0 0 0,0 0 0 0 0,1-1 0 0 0,0 0 1 0 0,17 6-1 0 0,-21-9 54 0 0,1-1 1 0 0,-1 1 0 0 0,1-1-1 0 0,0 0 1 0 0,-1-1-1 0 0,1 0 1 0 0,0 0-1 0 0,0 0 1 0 0,-1-1-1 0 0,11-2 1 0 0,-7 1-39 0 0,0-1 1 0 0,0 0 0 0 0,-1 0-1 0 0,1-1 1 0 0,-1-1-1 0 0,0 1 1 0 0,0-1-1 0 0,0-1 1 0 0,-1 0-1 0 0,0 0 1 0 0,8-7 0 0 0,-16 12 21 0 0,1 0 1 0 0,0 0-1 0 0,0 1 0 0 0,0-1 1 0 0,-1 0-1 0 0,1 0 1 0 0,0 0-1 0 0,-1 0 1 0 0,1 0-1 0 0,-1-1 1 0 0,1 1-1 0 0,-1 0 1 0 0,1 0-1 0 0,-1 0 1 0 0,0 0-1 0 0,0 0 1 0 0,1-1-1 0 0,-1 1 1 0 0,0 0-1 0 0,0 0 1 0 0,0 0-1 0 0,0 0 1 0 0,-1-1-1 0 0,1 1 1 0 0,0 0-1 0 0,0 0 1 0 0,-1 0-1 0 0,1 0 1 0 0,-1-1-1 0 0,1 1 1 0 0,-1 0-1 0 0,1 0 0 0 0,-1 0 1 0 0,0 0-1 0 0,1 0 1 0 0,-1 0-1 0 0,0 1 1 0 0,0-1-1 0 0,-1-1 1 0 0,-1-1 14 0 0,0 0 0 0 0,-1 0 0 0 0,0 0 0 0 0,1 1 0 0 0,-1-1 0 0 0,0 1 0 0 0,0 0 0 0 0,-1 0 0 0 0,-3-1 0 0 0,-6 0 296 0 0,0 0 0 0 0,0 1 0 0 0,0 0 1 0 0,0 1-1 0 0,-19 1 0 0 0,-70 10-1396 0 0,78-6 710 0 0,21-4 107 0 0,0 1 1 0 0,1 0-1 0 0,-1 0 1 0 0,0 0-1 0 0,0 0 1 0 0,0 1-1 0 0,1-1 1 0 0,-5 3-1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2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10592 0 0,'60'5'1304'0'0,"-28"-5"2966"0"0,-29-1-4031 0 0,1 1 0 0 0,-1-1-1 0 0,1 1 1 0 0,-1 0 0 0 0,1 0 0 0 0,-1 1 0 0 0,0-1-1 0 0,1 1 1 0 0,-1-1 0 0 0,1 1 0 0 0,3 2-1 0 0,-6-3-158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3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14768 0 0,'15'10'1608'0'0,"-11"-7"-1608"0"0,2 3 0 0 0,-2 1 0 0 0,7-4 623 0 0,-3-1 97 0 0,-2 2 16 0 0,9-1 8 0 0,-5 1-368 0 0,5-4-80 0 0,-1 0-8 0 0,-3-4-8 0 0,2 4-344 0 0,1-3-72 0 0,1 3-16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3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49 16352 0 0,'-20'11'373'0'0,"15"-9"55"0"0,-1 2-191 0 0,0 0 1 0 0,1 0-1 0 0,-9 9 1 0 0,6-7-190 0 0,7-5 26 0 0,0 1 0 0 0,-1-1 0 0 0,1 0 0 0 0,0 1 0 0 0,0-1 0 0 0,0 1 0 0 0,0-1 0 0 0,1 1 0 0 0,-2 1 0 0 0,-6 10 1256 0 0,8-12-1321 0 0,-2 0 141 0 0,1 0 0 0 0,0 1-1 0 0,0-1 1 0 0,0 0 0 0 0,-1 1 0 0 0,1 0 0 0 0,1-1-1 0 0,-1 1 1 0 0,0 0 0 0 0,0-1 0 0 0,1 1 0 0 0,-1 0 0 0 0,1 0-1 0 0,-1-1 1 0 0,1 1 0 0 0,0 0 0 0 0,-1 0 0 0 0,1 3 0 0 0,-2 13 529 0 0,1-17-641 0 0,1 1 0 0 0,-1-1-1 0 0,1 0 1 0 0,-1 0 0 0 0,1 1 0 0 0,0-1-1 0 0,0 0 1 0 0,0 0 0 0 0,0 1 0 0 0,0-1-1 0 0,0 0 1 0 0,0 1 0 0 0,0-1 0 0 0,0 0-1 0 0,1 0 1 0 0,0 2 0 0 0,5 5 81 0 0,0 0 1 0 0,0 0-1 0 0,1-1 1 0 0,0 0-1 0 0,0 0 0 0 0,13 8 1 0 0,-7-6-57 0 0,1 0-1 0 0,0-1 1 0 0,1 0 0 0 0,0-1 0 0 0,0-1 0 0 0,0-1-1 0 0,1 0 1 0 0,0 0 0 0 0,0-2 0 0 0,0 0 0 0 0,0-1-1 0 0,20 0 1 0 0,-11-2-72 0 0,0-1 0 0 0,0-1-1 0 0,0-1 1 0 0,0-1-1 0 0,0-2 1 0 0,-1 0 0 0 0,28-12-1 0 0,-42 14-21 0 0,0 0-1 0 0,0-1 1 0 0,-1 0-1 0 0,0 0 1 0 0,0-1-1 0 0,0-1 1 0 0,14-13 0 0 0,-20 17 11 0 0,-1 1 0 0 0,0-1 0 0 0,0 1 1 0 0,0-1-1 0 0,0 0 0 0 0,0 0 0 0 0,0 0 1 0 0,-1 0-1 0 0,0 0 0 0 0,1 0 0 0 0,-1-1 1 0 0,0 1-1 0 0,-1 0 0 0 0,1-1 1 0 0,0 1-1 0 0,-1 0 0 0 0,0-1 0 0 0,0 1 1 0 0,0-1-1 0 0,0 1 0 0 0,-1 0 0 0 0,1-1 1 0 0,-1 1-1 0 0,0-1 0 0 0,0 1 0 0 0,0 0 1 0 0,0 0-1 0 0,-3-6 0 0 0,0 4 53 0 0,1 0 0 0 0,-1 0 0 0 0,0 1 1 0 0,0-1-1 0 0,0 1 0 0 0,-1 0 0 0 0,1 0 0 0 0,-1 0 0 0 0,0 1 0 0 0,0 0 0 0 0,-1 0 0 0 0,-6-3 0 0 0,-10-3 256 0 0,-38-12 0 0 0,58 21-282 0 0,-43-12 818 0 0,-78-9 0 0 0,-45 5 366 0 0,147 15-1099 0 0,3 0-274 0 0,1 0 0 0 0,0 1-1 0 0,-19 3 1 0 0,2 5-7195 0 0,18-1-1640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4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80 496 5984 0 0,'0'0'3313'0'0,"-7"-1"-1418"0"0,3-1-1430 0 0,-1-1 1 0 0,1 1-1 0 0,0-1 1 0 0,0 0 0 0 0,0 0-1 0 0,0 0 1 0 0,0 0-1 0 0,1-1 1 0 0,-1 0-1 0 0,1 1 1 0 0,0-1 0 0 0,0 0-1 0 0,-3-8 1 0 0,2 5-38 0 0,2 0 1 0 0,-1 1-1 0 0,1-2 1 0 0,0 1-1 0 0,1 0 1 0 0,0 0-1 0 0,0 0 1 0 0,0-14-1 0 0,1-7 220 0 0,1-55 505 0 0,1 70-1038 0 0,-1 0 0 0 0,2 0-1 0 0,0 0 1 0 0,5-16 0 0 0,19-36 3 0 0,-23 57-168 0 0,0 0 0 0 0,1 0-1 0 0,0 0 1 0 0,1 1 0 0 0,8-10 0 0 0,2-1-187 0 0,-2 2-1269 0 0,-2 5-3864 0 0,-1 4-1795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4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9760 0 0,'2'0'446'0'0,"7"0"-319"0"0,-1 1-1 0 0,1 0 1 0 0,0 0-1 0 0,-1 1 1 0 0,12 3-1 0 0,-4 1 2373 0 0,0 0 1 0 0,24 14-1 0 0,-39-20-2319 0 0,3 2-71 0 0,0 0 0 0 0,0 0 0 0 0,0 0 0 0 0,-1 1 0 0 0,1-1 0 0 0,-1 1 0 0 0,1 0 0 0 0,-1 0 0 0 0,0 0 0 0 0,0 1-1 0 0,0-1 1 0 0,2 5 0 0 0,-5-7-44 0 0,0-1-1 0 0,0 1 0 0 0,0 0 1 0 0,0 0-1 0 0,0-1 0 0 0,-1 1 1 0 0,1 0-1 0 0,0-1 0 0 0,0 1 1 0 0,-1 0-1 0 0,1-1 0 0 0,-1 1 1 0 0,1 0-1 0 0,0-1 0 0 0,-1 1 1 0 0,0 0-1 0 0,0 0 80 0 0,-2 3 53 0 0,0 0-1 0 0,-1 0 1 0 0,1 0 0 0 0,-1 0 0 0 0,0-1 0 0 0,0 0 0 0 0,0 1 0 0 0,-1-1-1 0 0,1-1 1 0 0,-1 1 0 0 0,0-1 0 0 0,0 0 0 0 0,1 0 0 0 0,-1 0 0 0 0,-1 0-1 0 0,1-1 1 0 0,0 0 0 0 0,-5 0 0 0 0,-8 1-522 0 0,0-1 0 0 0,1-1 0 0 0,-1-1-1 0 0,-19-3 1 0 0,36 4 269 0 0,-8-2-2135 0 0,5-2-2717 0 0,0-1-2108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5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0 6912 0 0,'-5'1'245'0'0,"0"0"0"0"0,0 1-1 0 0,1-1 1 0 0,-1 1 0 0 0,0 0 0 0 0,1 0 0 0 0,-1 1 0 0 0,1-1 0 0 0,0 1 0 0 0,0 0-1 0 0,-4 3 1 0 0,-16 9 3636 0 0,19-13-3137 0 0,1 0 1 0 0,0 1-1 0 0,1-1 0 0 0,-1 1 0 0 0,0 0 1 0 0,-5 5-1 0 0,-5 4 622 0 0,12-11-1147 0 0,0 1-1 0 0,0-1 1 0 0,0 1 0 0 0,0-1-1 0 0,0 1 1 0 0,1 0-1 0 0,-1 0 1 0 0,-2 4-1 0 0,4-5-155 0 0,-1 0 0 0 0,1 0 0 0 0,0 0 0 0 0,0 0 0 0 0,0 0 0 0 0,0 0 0 0 0,0 0 0 0 0,0 0 0 0 0,0 0 0 0 0,0 0 0 0 0,0 0-1 0 0,1 0 1 0 0,-1 0 0 0 0,0 0 0 0 0,1-1 0 0 0,-1 1 0 0 0,0 0 0 0 0,1 0 0 0 0,-1 0 0 0 0,1 0 0 0 0,0 0 0 0 0,-1-1 0 0 0,1 1 0 0 0,0 0 0 0 0,-1-1-1 0 0,1 1 1 0 0,0 0 0 0 0,1 0 0 0 0,2 3-43 0 0,1-1 0 0 0,0 1 0 0 0,0-1 0 0 0,0-1 0 0 0,0 1-1 0 0,0-1 1 0 0,1 1 0 0 0,7 1 0 0 0,-2-1-421 0 0,0-1 1 0 0,1 0-1 0 0,14 1 0 0 0,1-3-5128 0 0,-4-2-1841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6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7 9824 0 0,'-4'-1'69'0'0,"3"0"118"0"0,-1 0 0 0 0,0 0 0 0 0,1 1 0 0 0,-1-1-1 0 0,0 0 1 0 0,1 1 0 0 0,-1 0 0 0 0,0-1 0 0 0,0 1 0 0 0,0 0 0 0 0,1 0 0 0 0,-1 0-1 0 0,0 0 1 0 0,0 1 0 0 0,0-1 0 0 0,1 0 0 0 0,-4 2 0 0 0,4-1-24 0 0,1-1 0 0 0,-1 1-1 0 0,1 0 1 0 0,-1 0 0 0 0,1 0 0 0 0,0 0 0 0 0,0 0 0 0 0,-1 0 0 0 0,1 0-1 0 0,0 1 1 0 0,0-1 0 0 0,0 0 0 0 0,0 0 0 0 0,1 1 0 0 0,-2 9 735 0 0,-4 11 706 0 0,4-14-1054 0 0,-1 0 0 0 0,-5 14-1 0 0,6-18-374 0 0,-1 0-1 0 0,1 0 0 0 0,1 1 0 0 0,-1-1 1 0 0,0 0-1 0 0,1 1 0 0 0,1 8 0 0 0,-3 17 523 0 0,2-29-677 0 0,0 0 1 0 0,0 0-1 0 0,0 0 1 0 0,1 0-1 0 0,-1 0 1 0 0,0 0-1 0 0,0 0 1 0 0,1 0-1 0 0,-1 0 1 0 0,0 0-1 0 0,1 0 1 0 0,-1 0-1 0 0,1-1 1 0 0,-1 1-1 0 0,2 2 1 0 0,-2-3-19 0 0,1 1 0 0 0,-1-1-1 0 0,1 1 1 0 0,-1-1 0 0 0,1 1 0 0 0,-1 0 0 0 0,0-1 0 0 0,1 1 0 0 0,-1-1 0 0 0,0 1 0 0 0,0 0 0 0 0,0-1 0 0 0,1 1-1 0 0,-1 0 1 0 0,0 0 0 0 0,0-1 0 0 0,0 1 0 0 0,0 0 0 0 0,0-1 0 0 0,0 1 0 0 0,0 0 0 0 0,0-1 0 0 0,-1 1 0 0 0,1 0-1 0 0,0 0 1 0 0,-5 14-112 0 0,8-13 21 0 0,-1-1 35 0 0,0 1-257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3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5984 0 0,'4'2'784'0'0,"0"-1"1"0"0,0 0-1 0 0,1 0 1 0 0,-1-1 0 0 0,0 1-1 0 0,9-1 1 0 0,-10 0-408 0 0,-1 0 1 0 0,1 1-1 0 0,-1-1 0 0 0,1 1 1 0 0,-1 0-1 0 0,4 1 1 0 0,7 3 293 0 0,18-1 621 0 0,-12-1-606 0 0,0 0-1 0 0,1 1 1 0 0,26 9-1 0 0,-14-3-6 0 0,-25-9-570 0 0,1 1-1 0 0,-1 1 1 0 0,0-1-1 0 0,11 6 1 0 0,-16-7-106 0 0,1 1 37 0 0,1 0 0 0 0,-1 0 0 0 0,1 1 0 0 0,-1-1 0 0 0,4 4 0 0 0,-6-5-22 0 0,-1 0-1 0 0,1 0 1 0 0,0 0-1 0 0,-1 0 1 0 0,1 0-1 0 0,-1 0 1 0 0,1 0-1 0 0,-1 1 1 0 0,1-1-1 0 0,-1 0 1 0 0,0 0-1 0 0,1 0 0 0 0,-1 1 1 0 0,0-1-1 0 0,0 0 1 0 0,0 0-1 0 0,0 0 1 0 0,0 1-1 0 0,0-1 1 0 0,0 0-1 0 0,-1 2 1 0 0,0 1 136 0 0,-1 0-1 0 0,1-1 1 0 0,-1 1 0 0 0,0 0 0 0 0,0-1 0 0 0,0 1 0 0 0,-1-1 0 0 0,1 0-1 0 0,-1 0 1 0 0,1 0 0 0 0,-1 0 0 0 0,-5 4 0 0 0,-5 3 325 0 0,-23 15 0 0 0,26-20-692 0 0,0 0-1 0 0,1 0 1 0 0,-2-1-1 0 0,-15 4 0 0 0,24-8-1011 0 0,-6 4-5711 0 0,-2-1 710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6.7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13824 0 0,'0'0'1472'0'0,"7"0"-1472"0"0,3 0 704 0 0,-6-3 919 0 0,7 3-799 0 0,3 0-304 0 0,1-4-56 0 0,-1-3-16 0 0,4 5 0 0 0,11-5-384 0 0,-8 1-64 0 0,-7 0 0 0 0,7 0-88 0 0,4-3-1480 0 0,0-2-288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7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17279 0 0,'0'0'844'0'0,"15"6"192"0"0,-4 0-191 0 0,-1-1-1 0 0,24 6 1 0 0,-33-10-807 0 0,1-1 1 0 0,-1 1 0 0 0,0-1 0 0 0,1 1-1 0 0,-1 0 1 0 0,1 0 0 0 0,-1-1 0 0 0,0 1-1 0 0,0 0 1 0 0,2 1 0 0 0,-3-1-35 0 0,1 0 0 0 0,0 0 0 0 0,0 0 0 0 0,0 0 1 0 0,0-1-1 0 0,0 1 0 0 0,1-1 0 0 0,-1 1 0 0 0,0 0 0 0 0,0-1 0 0 0,0 0 1 0 0,2 1-1 0 0,-1-1 0 0 0,1 1 2 0 0,-1-1 0 0 0,1 1-1 0 0,0-1 1 0 0,-1 1 0 0 0,1 0-1 0 0,-1 0 1 0 0,1 0 0 0 0,-1 0-1 0 0,5 3 1 0 0,-6-3-24 0 0,-1-1 0 0 0,1 0 0 0 0,-1 1 0 0 0,1-1 0 0 0,0 1 1 0 0,-1-1-1 0 0,1 1 0 0 0,-1-1 0 0 0,1 1 0 0 0,-1-1 0 0 0,0 1 0 0 0,1-1 0 0 0,-1 1 0 0 0,1 0 0 0 0,-1-1 1 0 0,0 1-1 0 0,0 0 0 0 0,1-1 0 0 0,-1 1 0 0 0,0 0 0 0 0,0-1 0 0 0,0 1 0 0 0,0 0 0 0 0,0 0 0 0 0,0-1 1 0 0,0 1-1 0 0,0 0 0 0 0,0-1 0 0 0,0 1 0 0 0,0 0 0 0 0,0 0 0 0 0,0-1 0 0 0,-1 1 0 0 0,1 0 0 0 0,-1 0 0 0 0,0 1 14 0 0,0 1 0 0 0,-1-1 0 0 0,0 0 0 0 0,1 0-1 0 0,-1 0 1 0 0,0 0 0 0 0,0 0 0 0 0,-3 2-1 0 0,5-4 3 0 0,-1 1 0 0 0,1-1-1 0 0,0 0 1 0 0,-1 0 0 0 0,1 1 0 0 0,0-1-1 0 0,-1 1 1 0 0,1-1 0 0 0,0 0 0 0 0,0 1-1 0 0,-1-1 1 0 0,1 1 0 0 0,0-1-1 0 0,0 0 1 0 0,0 1 0 0 0,0-1 0 0 0,-1 1-1 0 0,1-1 1 0 0,0 1 0 0 0,0-1-1 0 0,0 1 1 0 0,0-1 0 0 0,0 1 0 0 0,0 0-1 0 0,0-1-2 0 0,0 1-1 0 0,0 0 0 0 0,0-1 1 0 0,0 1-1 0 0,0-1 1 0 0,0 1-1 0 0,0-1 0 0 0,0 1 1 0 0,0 0-1 0 0,0-1 1 0 0,0 1-1 0 0,-1-1 0 0 0,1 1 1 0 0,0-1-1 0 0,-1 1 1 0 0,1-1-1 0 0,0 1 0 0 0,-1-1 1 0 0,1 0-1 0 0,-1 1 1 0 0,-18 15-107 0 0,14-13 114 0 0,2 0 1 0 0,-1-1-1 0 0,0 2 1 0 0,1-1-1 0 0,-1 0 1 0 0,1 1-1 0 0,-5 6 1 0 0,0 1 18 0 0,-2 5 586 0 0,10-16-600 0 0,0 1 0 0 0,0-1 0 0 0,0 1 0 0 0,0-1-1 0 0,0 1 1 0 0,0 0 0 0 0,0-1 0 0 0,0 1 0 0 0,0-1 0 0 0,0 1 0 0 0,1-1-1 0 0,-1 1 1 0 0,0-1 0 0 0,0 1 0 0 0,0-1 0 0 0,1 1 0 0 0,-1-1 0 0 0,0 1-1 0 0,1-1 1 0 0,-1 1 0 0 0,0-1 0 0 0,1 0 0 0 0,-1 1 0 0 0,1-1 0 0 0,-1 0-1 0 0,1 1 1 0 0,-1-1 0 0 0,0 0 0 0 0,1 1 0 0 0,-1-1 0 0 0,2 0 0 0 0,13 10-455 0 0,1 0 1 0 0,-2 1-1 0 0,18 18 1 0 0,-13-13 391 0 0,-15-12 59 0 0,-1-1 1 0 0,1 1-1 0 0,0 0 0 0 0,-1 1 0 0 0,3 4 0 0 0,-5-7 25 0 0,1 0 0 0 0,-1 0-1 0 0,0 0 1 0 0,0 0 0 0 0,-1 1 0 0 0,1-1 0 0 0,0 0 0 0 0,-1 1-1 0 0,1-1 1 0 0,-1 0 0 0 0,0 1 0 0 0,0-1 0 0 0,0 4-1 0 0,-1 1 117 0 0,1-5-60 0 0,0 0 1 0 0,0 0 0 0 0,0 0 0 0 0,-1 0-1 0 0,1 0 1 0 0,0-1 0 0 0,-1 1 0 0 0,1 0-1 0 0,-1 0 1 0 0,0-1 0 0 0,0 1 0 0 0,0 0-1 0 0,0-1 1 0 0,0 1 0 0 0,0-1 0 0 0,0 1-1 0 0,0-1 1 0 0,0 0 0 0 0,-1 1 0 0 0,1-1-1 0 0,0 0 1 0 0,-1 0 0 0 0,-2 2 0 0 0,-3 0 134 0 0,0 0 1 0 0,1 0 0 0 0,-1-1-1 0 0,0 0 1 0 0,0 0 0 0 0,-1-1 0 0 0,1 0-1 0 0,0 0 1 0 0,0-1 0 0 0,-1 0-1 0 0,1 0 1 0 0,0-1 0 0 0,-11-1 0 0 0,13 0-547 0 0,-1 0 1 0 0,1-1 0 0 0,-1 1-1 0 0,1-1 1 0 0,0-1 0 0 0,0 1-1 0 0,0 0 1 0 0,0-1 0 0 0,1 0 0 0 0,-8-9-1 0 0,4 4-1395 0 0,5-2-20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7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17623 0 0,'12'0'199'0'0,"0"1"0"0"0,0 0 0 0 0,0 1 0 0 0,0 0 0 0 0,-1 1 0 0 0,1 0 0 0 0,-1 1 0 0 0,0 0-1 0 0,0 1 1 0 0,0 0 0 0 0,20 13 0 0 0,-23-13 15 0 0,3 2 69 0 0,-1 0-1 0 0,0 0 1 0 0,0 1-1 0 0,-1 0 1 0 0,0 0-1 0 0,9 12 1 0 0,5 8 488 0 0,26 37 660 0 0,-44-58-1260 0 0,-1 2 0 0 0,1-1-1 0 0,-1 0 1 0 0,-1 1 0 0 0,0 0 0 0 0,4 16-1 0 0,-5-11 58 0 0,0 0-1 0 0,0 1 0 0 0,-2-1 1 0 0,0 0-1 0 0,0 1 0 0 0,-5 25 1 0 0,3-31-155 0 0,0-1 1 0 0,-1 0 0 0 0,0 0 0 0 0,0 0 0 0 0,0-1 0 0 0,-1 1 0 0 0,0-1 0 0 0,-1 0 0 0 0,1 0-1 0 0,-1 0 1 0 0,-1-1 0 0 0,-11 12 0 0 0,-44 36-418 0 0,55-50 92 0 0,1 0 0 0 0,-1 0 0 0 0,0 0 0 0 0,0-1 0 0 0,-11 5 0 0 0,-5 0-1260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7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70 567 2760 0 0,'0'0'125'0'0,"1"1"-3"0"0,5 3 8290 0 0,-3-3-3414 0 0,0-4-2042 0 0,-5-7-2819 0 0,0 7 10 0 0,1 1 0 0 0,-1 0-1 0 0,0-1 1 0 0,0 1 0 0 0,0 0 0 0 0,0 0-1 0 0,0 0 1 0 0,0 0 0 0 0,-5-3 0 0 0,5 4-82 0 0,0-1 0 0 0,0 1 0 0 0,0-1 1 0 0,0 1-1 0 0,0-1 0 0 0,0 1 0 0 0,1-1 0 0 0,-1 0 1 0 0,0 0-1 0 0,1 0 0 0 0,0 0 0 0 0,0 0 0 0 0,-1 0 1 0 0,1-1-1 0 0,0 1 0 0 0,1 0 0 0 0,-2-5 0 0 0,-1-17 652 0 0,-5-37 1752 0 0,2 31-2309 0 0,1-1 1 0 0,2 0 0 0 0,0 0 0 0 0,3 0 0 0 0,3-40 0 0 0,-2 66-154 0 0,1-1 1 0 0,-1 0-1 0 0,1 1 1 0 0,0-1-1 0 0,1 1 0 0 0,-1 0 1 0 0,1 0-1 0 0,0 0 1 0 0,1 0-1 0 0,-1 0 1 0 0,5-4-1 0 0,4-4-54 0 0,0 0 0 0 0,19-14 0 0 0,-22 20-341 0 0,1 0 0 0 0,1 1 0 0 0,0 0 0 0 0,13-6 0 0 0,5 0-3184 0 0,-14 5-16 0 0,7-2-3810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8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17623 0 0,'0'0'399'0'0,"15"1"968"0"0,22 11-1176 0 0,-16-4 643 0 0,26 5-1 0 0,-10-1-231 0 0,-21-6-465 0 0,-15-6-124 0 0,0 1 1 0 0,-1-1-1 0 0,1 0 1 0 0,-1 1-1 0 0,1-1 0 0 0,-1 0 1 0 0,0 1-1 0 0,1-1 1 0 0,-1 1-1 0 0,1-1 0 0 0,-1 1 1 0 0,0-1-1 0 0,1 1 1 0 0,-1-1-1 0 0,0 1 0 0 0,1-1 1 0 0,-1 1-1 0 0,0-1 1 0 0,0 1-1 0 0,0-1 1 0 0,1 1-1 0 0,-1 0 0 0 0,0-1 1 0 0,0 1-1 0 0,0-1 1 0 0,0 1-1 0 0,0 0 0 0 0,0-1 1 0 0,0 1-1 0 0,0-1 1 0 0,0 1-1 0 0,-1 0 0 0 0,1-1 1 0 0,0 1-1 0 0,-1 0 1 0 0,1 1 45 0 0,-1 0 1 0 0,1 0-1 0 0,-1 0 1 0 0,0 0 0 0 0,0-1-1 0 0,0 1 1 0 0,0 0-1 0 0,0-1 1 0 0,-2 2 0 0 0,-3 2 268 0 0,-1 0 1 0 0,0 0 0 0 0,0-1-1 0 0,-14 5 1 0 0,5-1 54 0 0,5-4-320 0 0,1-1-1 0 0,-1 0 0 0 0,0-1 1 0 0,0 0-1 0 0,0-1 0 0 0,0 0 1 0 0,-19-1-1 0 0,25 0-516 0 0,0 0 0 0 0,-1 0 1 0 0,1-1-1 0 0,0 0 0 0 0,0 0 1 0 0,-6-2-1 0 0,11-1-2591 0 0,2-2 939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8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12528 0 0,'-28'8'572'0'0,"23"-6"-11"0"0,4 0-515 0 0,1-1 1 0 0,0 1-1 0 0,0 0 1 0 0,-1-1-1 0 0,1 1 0 0 0,-1 0 1 0 0,0-1-1 0 0,1 1 1 0 0,-1-1-1 0 0,0 1 1 0 0,0-1-1 0 0,0 0 0 0 0,0 1 1 0 0,0-1-1 0 0,0 0 1 0 0,-2 2-1 0 0,-24 18 2440 0 0,11-10-695 0 0,10-5-748 0 0,0 0-1 0 0,0 0 0 0 0,1 0 0 0 0,-7 11 0 0 0,11-16-985 0 0,1 0 0 0 0,-1 1 0 0 0,1-1 0 0 0,-1 0 0 0 0,1 0 0 0 0,0 0 0 0 0,0 1 0 0 0,-1-1 0 0 0,1 0 0 0 0,0 0 0 0 0,0 1 0 0 0,0-1 0 0 0,0 0 0 0 0,1 0 0 0 0,-1 0 0 0 0,0 1 0 0 0,0-1 0 0 0,1 0 0 0 0,-1 0 0 0 0,1 0 0 0 0,-1 1 0 0 0,1-1 0 0 0,-1 0 0 0 0,1 0 0 0 0,0 0 0 0 0,-1 0 0 0 0,1 0 0 0 0,0 0 0 0 0,0 0 0 0 0,1 0 0 0 0,2 3 19 0 0,1 0 1 0 0,0 0-1 0 0,0-1 0 0 0,8 5 1 0 0,-11-7-101 0 0,0 0-81 0 0,1-1-216 0 0,13 1-152 0 0,13 0-1897 0 0,-9-4-3374 0 0,0-3-1610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8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11520 0 0,'0'0'1248'0'0,"11"0"-1248"0"0,-4 0 1408 0 0,7 0 256 0 0,1-2 47 0 0,2 2 17 0 0,1-4-1312 0 0,-1 4-256 0 0,2-3-48 0 0,-1 0-5423 0 0,-1-3-1081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9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3224 0 0,'8'4'256'0'0,"0"1"0"0"0,1-2 0 0 0,9 4 0 0 0,13 0 6124 0 0,-5-1 718 0 0,-1 0-5363 0 0,23-4-905 0 0,3 1-144 0 0,-46-3-579 0 0,0 1-1 0 0,0 0 0 0 0,0 1 0 0 0,0-1 1 0 0,0 1-1 0 0,0 0 0 0 0,6 3 0 0 0,-1-2 127 0 0,-10-3-225 0 0,1 0 0 0 0,-1 0 0 0 0,1 0 0 0 0,-1 0 1 0 0,0 0-1 0 0,1 0 0 0 0,-1 0 0 0 0,1 0 0 0 0,-1 0 0 0 0,1 0 0 0 0,-1 0 0 0 0,0 1 0 0 0,1-1 0 0 0,-1 0 0 0 0,0 0 0 0 0,1 0 1 0 0,-1 1-1 0 0,0-1 0 0 0,1 0 0 0 0,-1 0 0 0 0,0 1 0 0 0,1-1 0 0 0,-1 0 0 0 0,0 1 0 0 0,0-1 0 0 0,1 0 0 0 0,-1 1 0 0 0,0-1 0 0 0,0 0 1 0 0,0 1-1 0 0,1-1 0 0 0,-1 0 0 0 0,0 1 0 0 0,0-1 0 0 0,0 1 0 0 0,0-1 0 0 0,0 1 0 0 0,0-1 0 0 0,0 1 0 0 0,0 2 21 0 0,0 0-1 0 0,-1 0 0 0 0,1 0 0 0 0,-1 0 0 0 0,0 0 1 0 0,0 0-1 0 0,0 0 0 0 0,0 0 0 0 0,-1 0 1 0 0,1-1-1 0 0,-4 6 0 0 0,-26 27 242 0 0,24-28-160 0 0,1 1 1 0 0,-1-1-1 0 0,-5 10 1 0 0,8-10-18 0 0,-1 1-1 0 0,0-2 1 0 0,0 1-1 0 0,-1 0 1 0 0,0-1-1 0 0,-8 7 1 0 0,13-12-86 0 0,-1 1 0 0 0,0 0 0 0 0,1 0 0 0 0,0 0 0 0 0,-1 0 0 0 0,1 0 1 0 0,0 0-1 0 0,-2 4 0 0 0,3-5-3 0 0,-1 0 0 0 0,1 0 0 0 0,0 1 0 0 0,-1-1 0 0 0,1 0 1 0 0,0 0-1 0 0,0 0 0 0 0,-1 0 0 0 0,1 1 0 0 0,0-1 0 0 0,0 0 1 0 0,0 0-1 0 0,1 0 0 0 0,-1 1 0 0 0,0-1 0 0 0,0 0 0 0 0,1 1 1 0 0,1 1-9 0 0,0-1-1 0 0,-1 0 1 0 0,1 0 0 0 0,0 0 0 0 0,0 0 0 0 0,1 0 0 0 0,-1-1 0 0 0,0 1 0 0 0,0-1 0 0 0,1 1 0 0 0,-1-1 0 0 0,1 0 0 0 0,-1 0 0 0 0,1 0-1 0 0,0 0 1 0 0,3 0 0 0 0,14 1-236 0 0,7-1-448 0 0,-14-1 229 0 0,-10 0 167 0 0,-1 0 0 0 0,1 0 0 0 0,0 0 0 0 0,-1 0 1 0 0,1-1-1 0 0,0 1 0 0 0,-1-1 0 0 0,6-1 0 0 0,3-7-1230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9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17567 0 0,'0'0'858'0'0,"2"2"-378"0"0,13 11 72 0 0,-5-5-345 0 0,0 0 1 0 0,16 18-1 0 0,-24-22-35 0 0,0-1 0 0 0,0 1-1 0 0,0-1 1 0 0,-1 1-1 0 0,1 0 1 0 0,1 5 0 0 0,-2-4-43 0 0,0-1 1 0 0,1 0-1 0 0,-1 0 1 0 0,1 0-1 0 0,2 4 1 0 0,15 14 185 0 0,-14-16-240 0 0,0-1 0 0 0,8 13 0 0 0,15 42 300 0 0,-16-44-250 0 0,-8-11-49 0 0,0 1 1 0 0,0 0-1 0 0,0 0 1 0 0,5 13 0 0 0,-2 8 239 0 0,8 40 1 0 0,-14-60-301 0 0,-1 0 0 0 0,1-1 0 0 0,-1 1 0 0 0,0 0 0 0 0,-1 0 0 0 0,0 0 0 0 0,-2 10-1 0 0,-3 3 34 0 0,-10 22 0 0 0,8-22-25 0 0,-5 21 0 0 0,12-39-109 0 0,1 0 0 0 0,-1 0 0 0 0,0 0 0 0 0,0 0 0 0 0,0 0 0 0 0,0 0 0 0 0,0 0 1 0 0,0 0-1 0 0,-1-1 0 0 0,1 1 0 0 0,-1 0 0 0 0,1-1 0 0 0,-1 1 0 0 0,0-1 0 0 0,1 0 0 0 0,-1 1 0 0 0,0-1 0 0 0,0 0 0 0 0,0 0 0 0 0,0 0 0 0 0,-4 1 0 0 0,-1-1-1530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09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5 17711 0 0,'0'0'399'0'0,"9"0"542"0"0,0 1-806 0 0,1-1 0 0 0,-1 0-1 0 0,14-3 1 0 0,13 1-798 0 0,7 6 37 0 0,-42-4-212 0 0</inkml:trace>
  <inkml:trace contextRef="#ctx0" brushRef="#br0" timeOffset="1">1 210 1840 0 0,'0'0'176'0'0,"10"3"-176"0"0,-3-3 0 0 0,3 0 0 0 0,-2 0 3520 0 0,3-3 688 0 0,-1 1 136 0 0,1-5 23 0 0,-1 0-3503 0 0,5 5-704 0 0,3-5-160 0 0,-1 3 0 0 0,-2-1-648 0 0,3-6-136 0 0,4 6-24 0 0,-1-5-8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3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0 152 12816 0 0,'0'0'1157'0'0,"0"1"-953"0"0,0-1-195 0 0,0 0 0 0 0,1 0 0 0 0,-1 0 1 0 0,0 1-1 0 0,0-1 0 0 0,0 0 0 0 0,0 0 0 0 0,0 0 1 0 0,0 1-1 0 0,0-1 0 0 0,0 0 0 0 0,1 0 0 0 0,-1 0 0 0 0,0 0 1 0 0,0 1-1 0 0,0-1 0 0 0,0 0 0 0 0,1 0 0 0 0,-1 0 0 0 0,0 0 1 0 0,0 0-1 0 0,0 0 0 0 0,1 0 0 0 0,-1 1 0 0 0,0-1 1 0 0,0 0-1 0 0,0 0 0 0 0,1 0 0 0 0,-1 0 0 0 0,0 0 0 0 0,0 0 1 0 0,0 0-1 0 0,1 0 0 0 0,-1 0 0 0 0,0 0 0 0 0,0 0 1 0 0,0 0-1 0 0,1 0 0 0 0,-1 0 0 0 0,0-1 0 0 0,0 1 0 0 0,1 0 1 0 0,-1 0-1 0 0,0 0 0 0 0,0 0 0 0 0,1 0 0 0 0,8-5 704 0 0,26-24 1002 0 0,-16 13-1293 0 0,26-17-1 0 0,34-22-1149 0 0,-65 47-3399 0 0,-2-2-1465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0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46 14944 0 0,'-2'1'686'0'0,"-1"1"-565"0"0,0 0-1 0 0,0 0 1 0 0,0 0-1 0 0,1 1 1 0 0,-1 0-1 0 0,1-1 1 0 0,-1 1 0 0 0,1 0-1 0 0,0 0 1 0 0,0 0-1 0 0,0 0 1 0 0,1 1-1 0 0,-1-1 1 0 0,1 0-1 0 0,0 1 1 0 0,-1-1-1 0 0,0 7 1 0 0,1-5 164 0 0,0 0-1 0 0,1 0 1 0 0,-1 0 0 0 0,1 0-1 0 0,0 0 1 0 0,0 0 0 0 0,0 1-1 0 0,1-1 1 0 0,0 0 0 0 0,0 0-1 0 0,0 0 1 0 0,3 7 0 0 0,1-3-48 0 0,-1-1-1 0 0,2 0 1 0 0,-1 0 0 0 0,1 0 0 0 0,0-1 0 0 0,0 0 0 0 0,1 0-1 0 0,0-1 1 0 0,12 10 0 0 0,-8-8-116 0 0,1-1 1 0 0,0-1-1 0 0,0 0 1 0 0,0 0-1 0 0,1-2 1 0 0,16 6-1 0 0,-7-6 161 0 0,-1 0-1 0 0,1-1 0 0 0,0-1 0 0 0,0 0 0 0 0,0-2 0 0 0,0-1 1 0 0,-1-1-1 0 0,29-5 0 0 0,-32 3-316 0 0,-1-1 1 0 0,0 0 0 0 0,26-11-1 0 0,-36 12-131 0 0,1 0 0 0 0,-1 0 1 0 0,0 0-1 0 0,0-1 0 0 0,-1 0 0 0 0,0-1 0 0 0,1 1 1 0 0,-2-1-1 0 0,10-12 0 0 0,-13 14 196 0 0,0 1 0 0 0,0-1 0 0 0,0 0 0 0 0,-1 0 0 0 0,1 0-1 0 0,-1 0 1 0 0,0 0 0 0 0,-1 0 0 0 0,1 0 0 0 0,-1 0 0 0 0,1 0 0 0 0,-1 0 0 0 0,0 0 0 0 0,-1 0 0 0 0,1 0 0 0 0,-1 0 0 0 0,-2-8 0 0 0,1 6 34 0 0,0 0 0 0 0,0 0 0 0 0,0 0 0 0 0,-1 0 0 0 0,0 0 0 0 0,-1 1 0 0 0,1-1 0 0 0,-1 1 1 0 0,0 0-1 0 0,-9-9 0 0 0,7 9-43 0 0,-1 0 0 0 0,0 0 1 0 0,-1 0-1 0 0,1 1 0 0 0,-1 0 0 0 0,-15-6 1 0 0,-52-9 1209 0 0,39 11-822 0 0,21 5-905 0 0,-1 1 0 0 0,0 0 0 0 0,0 2-1 0 0,0 0 1 0 0,-30 3 0 0 0,28 0-591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1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33 3680 0 0,'0'0'284'0'0,"-1"1"-187"0"0,-2 4 4908 0 0,4-6-3326 0 0,5-3-1204 0 0,0 0 1 0 0,-1 0-1 0 0,2 0 1 0 0,-1 1-1 0 0,0 0 1 0 0,1 0-1 0 0,-1 0 1 0 0,1 1-1 0 0,0 0 1 0 0,0 0-1 0 0,0 1 1 0 0,0 0-1 0 0,0 0 1 0 0,0 1-1 0 0,0-1 0 0 0,0 2 1 0 0,8 0-1 0 0,-13-1-340 0 0,0 1-1 0 0,1 0 0 0 0,-1-1 1 0 0,0 1-1 0 0,0 0 0 0 0,0 0 0 0 0,0 0 1 0 0,-1 1-1 0 0,3 1 0 0 0,15 7 819 0 0,-3-3-615 0 0,-1 0 0 0 0,-1 0 0 0 0,1 1 0 0 0,22 18 0 0 0,-35-25-303 0 0,-1 1 0 0 0,0-1 1 0 0,0 1-1 0 0,0-1 0 0 0,0 1 1 0 0,0 0-1 0 0,-1-1 0 0 0,1 1 1 0 0,0 0-1 0 0,-1-1 1 0 0,1 1-1 0 0,-1 0 0 0 0,0 0 1 0 0,1 0-1 0 0,-1-1 0 0 0,0 1 1 0 0,0 0-1 0 0,0 0 0 0 0,0 0 1 0 0,-1-1-1 0 0,1 1 0 0 0,0 0 1 0 0,-1 0-1 0 0,1 0 0 0 0,-1-1 1 0 0,0 1-1 0 0,1 0 0 0 0,-1-1 1 0 0,0 1-1 0 0,0-1 1 0 0,0 1-1 0 0,-2 1 0 0 0,-1 0 37 0 0,1 0-1 0 0,-1 0 1 0 0,0 0-1 0 0,0 0 0 0 0,0-1 1 0 0,-1 0-1 0 0,1 0 1 0 0,-1 0-1 0 0,1-1 1 0 0,-1 1-1 0 0,1-1 1 0 0,-8 1-1 0 0,-3-1 1 0 0,0-1-1 0 0,-26-2 1 0 0,40 2-80 0 0,-3-1-80 0 0,-1 1-1 0 0,1-1 0 0 0,1 0 0 0 0,-1 0 1 0 0,0-1-1 0 0,0 1 0 0 0,-6-4 1 0 0,9 4-211 0 0,-1 0 1 0 0,1 0 0 0 0,-1 0-1 0 0,1 0 1 0 0,0 0-1 0 0,-1 0 1 0 0,1-1 0 0 0,0 1-1 0 0,0 0 1 0 0,-2-3-1 0 0,-1-1-2625 0 0,0-1-4119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1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 3224 0 0,'-33'17'748'0'0,"23"-13"1838"0"0,1 1-1 0 0,-14 9 1 0 0,-2 3 1236 0 0,19-14-3168 0 0,0 1 0 0 0,0 0 0 0 0,0 1 0 0 0,1-1 0 0 0,0 1 0 0 0,-7 7 0 0 0,8-6-186 0 0,0-1 0 0 0,0 1 0 0 0,0-1 0 0 0,1 1 0 0 0,0 0 1 0 0,-3 9-1 0 0,5-14-426 0 0,1 1-1 0 0,-1-1 1 0 0,1 1 0 0 0,0 0 0 0 0,-1-1 0 0 0,1 1-1 0 0,0 0 1 0 0,0 0 0 0 0,0-1 0 0 0,0 1 0 0 0,0 0 0 0 0,1-1-1 0 0,-1 1 1 0 0,0 0 0 0 0,1-1 0 0 0,0 1 0 0 0,-1 0 0 0 0,1-1-1 0 0,0 1 1 0 0,-1-1 0 0 0,1 1 0 0 0,0-1 0 0 0,0 0 0 0 0,0 1-1 0 0,1-1 1 0 0,-1 0 0 0 0,0 0 0 0 0,0 0 0 0 0,2 2 0 0 0,4 2-36 0 0,-4-3-7 0 0,1 1 1 0 0,-1-1-1 0 0,1 0 0 0 0,0 0 0 0 0,-1 0 1 0 0,1 0-1 0 0,0-1 0 0 0,6 3 1 0 0,10 0-532 0 0,-10-2 536 0 0,0 0 0 0 0,-1 0 0 0 0,14 0 0 0 0,-19-2-1052 0 0,1-1 1 0 0,-1 1 0 0 0,1-1 0 0 0,-1 0 0 0 0,1 0-1 0 0,4-1 1 0 0,5-5-6191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1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15288 0 0,'14'3'336'0'0,"-3"-3"72"0"0,-1-3 7 0 0,1 3 17 0 0,3-2-344 0 0,1 2-88 0 0,-5 0 0 0 0,1-4 0 0 0,-7-3 448 0 0,2 7 80 0 0,9-2 16 0 0,-1-1 0 0 0,-6 3-1296 0 0,3 0-256 0 0</inkml:trace>
  <inkml:trace contextRef="#ctx0" brushRef="#br0" timeOffset="1">30 118 10592 0 0,'10'0'944'0'0,"-3"0"-752"0"0,7 0 1144 0 0,-6 3 1840 0 0,3-3-1553 0 0,6-3-1111 0 0,-3-1-224 0 0,1 2-48 0 0,-1-2-8 0 0,1-2-752 0 0,-2 2-152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2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2760 0 0,'0'0'125'0'0,"1"1"-3"0"0,2 2 56 0 0,9 11 5805 0 0,-11-13-5702 0 0,-1-1 1 0 0,0 0-1 0 0,0 0 0 0 0,0 1 1 0 0,1-1-1 0 0,-1 0 0 0 0,0 0 1 0 0,0 1-1 0 0,0-1 1 0 0,1 0-1 0 0,-1 0 0 0 0,0 0 1 0 0,1 0-1 0 0,-1 0 1 0 0,0 1-1 0 0,0-1 0 0 0,1 0 1 0 0,-1 0-1 0 0,0 0 1 0 0,1 0-1 0 0,-1 0 0 0 0,0 0 1 0 0,1 0-1 0 0,14-1 1199 0 0,-10 0-1294 0 0,19 0 245 0 0,-17 2-151 0 0,-1-1-1 0 0,1-1 1 0 0,-1 1-1 0 0,12-3 0 0 0,-9 1-58 0 0,1 0-1 0 0,14 0 0 0 0,6-2-225 0 0,29-2-1943 0 0,-45 6-4575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5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6 13448 0 0,'0'0'1584'0'0,"1"1"-775"0"0,1 0-464 0 0,-1 0 0 0 0,1 0 0 0 0,0 0-1 0 0,0 0 1 0 0,0 0 0 0 0,-1-1 0 0 0,1 1 0 0 0,0 0 0 0 0,0-1 0 0 0,0 0 0 0 0,0 1 0 0 0,0-1 0 0 0,0 0 0 0 0,3 0-1 0 0,32-5 871 0 0,-13 0-1373 0 0,-5 3 158 0 0,-13 1 0 0 0,1 0 0 0 0,-1 0 0 0 0,1 0 0 0 0,-1 1 0 0 0,1 0 0 0 0,-1 1 0 0 0,7 0 0 0 0,-9 0 14 0 0,-8 12 116 0 0,-1-5-107 0 0,-1 0 0 0 0,1-1 0 0 0,-1 0-1 0 0,-1 0 1 0 0,-10 9 0 0 0,-38 25-32 0 0,52-38 16 0 0,-1 0 0 0 0,1 0-1 0 0,-1 0 1 0 0,1 0 0 0 0,0 1-1 0 0,0-1 1 0 0,-2 5 0 0 0,4-7-7 0 0,1-1 0 0 0,-1 1 0 0 0,1 0 1 0 0,0 0-1 0 0,-1 0 0 0 0,1 0 0 0 0,0 0 0 0 0,0 0 1 0 0,0 0-1 0 0,0 0 0 0 0,0 0 0 0 0,0 0 1 0 0,0 0-1 0 0,0 0 0 0 0,0 0 0 0 0,0 0 1 0 0,0 0-1 0 0,1 0 0 0 0,-1 0 0 0 0,0 0 0 0 0,1 0 1 0 0,-1-1-1 0 0,0 1 0 0 0,1 0 0 0 0,-1 0 1 0 0,1 0-1 0 0,0 0 0 0 0,-1-1 0 0 0,1 1 1 0 0,0 0-1 0 0,-1-1 0 0 0,1 1 0 0 0,0 0 0 0 0,0-1 1 0 0,0 1-1 0 0,-1-1 0 0 0,1 1 0 0 0,0-1 1 0 0,0 0-1 0 0,0 1 0 0 0,0-1 0 0 0,1 1 1 0 0,0-1-1 0 0,2 3-16 0 0,1-1 0 0 0,-1 1 1 0 0,8 7-1 0 0,13 7 15 0 0,-16-13 1 0 0,0 2 0 0 0,-1-1 0 0 0,10 9 0 0 0,8 5 0 0 0,-24-18 2 0 0,1 1 0 0 0,-2-1 0 0 0,1 1 0 0 0,0 0 0 0 0,0 0 0 0 0,0-1 0 0 0,-1 1 0 0 0,1 0 0 0 0,-1 0 0 0 0,0 1-1 0 0,1-1 1 0 0,-1 0 0 0 0,0 0 0 0 0,0 1 0 0 0,-1-1 0 0 0,2 5 0 0 0,-1-6 31 0 0,-1 1 1 0 0,0 0-1 0 0,0 0 1 0 0,0-1-1 0 0,0 1 0 0 0,0 0 1 0 0,0 0-1 0 0,-1 0 1 0 0,1-1-1 0 0,-1 1 1 0 0,1 0-1 0 0,-1 0 0 0 0,1-1 1 0 0,-1 1-1 0 0,0-1 1 0 0,0 1-1 0 0,0-1 0 0 0,0 1 1 0 0,0-1-1 0 0,0 1 1 0 0,0-1-1 0 0,-1 0 1 0 0,-1 2-1 0 0,-8 6 447 0 0,1 0 1 0 0,-2-1-1 0 0,1 0 1 0 0,-1-1-1 0 0,0-1 1 0 0,-1 0-1 0 0,-20 7 1 0 0,20-9-373 0 0,0-1 0 0 0,0-1-1 0 0,0 0 1 0 0,0-1 0 0 0,0 0 0 0 0,0-1 0 0 0,-1-1 0 0 0,1 0 0 0 0,-25-5-1 0 0,20 5-488 0 0,14 1-3302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5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1 18255 0 0,'1'1'414'0'0,"2"3"-211"0"0,1 1 0 0 0,-1-1 0 0 0,0 1 0 0 0,0 0-1 0 0,-1 0 1 0 0,1 0 0 0 0,-1 0 0 0 0,-1 1 0 0 0,1-1 0 0 0,0 1 0 0 0,-1-1 0 0 0,1 11 0 0 0,-2-13 26 0 0,0 0-1 0 0,0 1 1 0 0,-1-1 0 0 0,1 0-1 0 0,-1 1 1 0 0,1-1 0 0 0,-1 0-1 0 0,0 1 1 0 0,0-1 0 0 0,-1 0-1 0 0,1 0 1 0 0,0 0 0 0 0,-1 0-1 0 0,0 0 1 0 0,0 0 0 0 0,0-1-1 0 0,0 1 1 0 0,0-1 0 0 0,-1 1-1 0 0,1-1 1 0 0,-1 0 0 0 0,1 0 0 0 0,-4 2-1 0 0,-8 6-10 0 0,-1-1-1 0 0,1-1 0 0 0,-1-1 0 0 0,-1 0 1 0 0,-18 6-1 0 0,-25 0-2622 0 0,45-7 1478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5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11400 0 0,'0'0'1032'0'0,"2"1"-846"0"0,82 27 4041 0 0,-49-20-3049 0 0,-30-7-1032 0 0,0-1 1 0 0,0 1 0 0 0,0 1-1 0 0,0-1 1 0 0,0 1-1 0 0,-1 0 1 0 0,1 0 0 0 0,0 0-1 0 0,-1 0 1 0 0,0 1-1 0 0,7 5 1 0 0,-3-1 278 0 0,-7-6-388 0 0,0-1 1 0 0,0 1-1 0 0,0 0 0 0 0,0-1 0 0 0,-1 1 0 0 0,1 0 0 0 0,0-1 0 0 0,-1 1 0 0 0,1 0 0 0 0,0 0 0 0 0,-1 0 1 0 0,1 0-1 0 0,-1-1 0 0 0,1 1 0 0 0,-1 0 0 0 0,0 0 0 0 0,1 0 0 0 0,-1 0 0 0 0,0 0 0 0 0,0 0 0 0 0,1 0 0 0 0,-1 0 1 0 0,0 0-1 0 0,0 0 0 0 0,0 0 0 0 0,0 0 0 0 0,-1 2 0 0 0,0-1 70 0 0,0 0 1 0 0,0 0-1 0 0,0 0 0 0 0,0 0 1 0 0,0 0-1 0 0,0-1 0 0 0,0 1 1 0 0,-1 0-1 0 0,1-1 1 0 0,-1 1-1 0 0,0-1 0 0 0,1 0 1 0 0,-1 1-1 0 0,0-1 0 0 0,0 0 1 0 0,1 0-1 0 0,-1 0 0 0 0,0 0 1 0 0,-3 0-1 0 0,-6 4 321 0 0,0-2 0 0 0,-13 3 0 0 0,23-5-412 0 0,-17 3 516 0 0,-1-1 1 0 0,-25 2-1 0 0,37-4-599 0 0,1-1 0 0 0,-1-1-1 0 0,0 1 1 0 0,1-1 0 0 0,-10-3 0 0 0,12 3-524 0 0,1 0 0 0 0,-1-1 0 0 0,1 1 0 0 0,-1-1 0 0 0,1 0 0 0 0,-4-3 0 0 0,7 5 432 0 0,-1-1 0 0 0,1 1 1 0 0,0-1-1 0 0,-1 1 0 0 0,1-1 0 0 0,0 1 1 0 0,0-1-1 0 0,0 1 0 0 0,-1-1 0 0 0,1 1 1 0 0,0-1-1 0 0,0 1 0 0 0,0-1 0 0 0,0 1 1 0 0,0-1-1 0 0,0 1 0 0 0,0-1 0 0 0,0 1 1 0 0,0-1-1 0 0,0 0 0 0 0,0 1 0 0 0,1-1 0 0 0,-1 1 1 0 0,0-1-1 0 0,0 1 0 0 0,0-1 0 0 0,1 1 1 0 0,-1-1-1 0 0,2-5-1437 0 0,1-10-522 0 0,9 2-2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6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0 2760 0 0,'14'2'459'0'0,"-11"-1"885"0"0,-7 0-517 0 0,1 0 1 0 0,-1 0 0 0 0,1 0-1 0 0,-1 1 1 0 0,1-1 0 0 0,0 1 0 0 0,-4 3-1 0 0,-8 3 930 0 0,14-7-1653 0 0,-17 6 1444 0 0,0 1-1 0 0,1 2 1 0 0,0-1 0 0 0,-26 22-1 0 0,32-22-867 0 0,9-8-536 0 0,0 1 1 0 0,0-1 0 0 0,0 1 0 0 0,0 0 0 0 0,0-1 0 0 0,0 1-1 0 0,0 0 1 0 0,1 0 0 0 0,-1 1 0 0 0,1-1 0 0 0,-1 0 0 0 0,1 0 0 0 0,0 1-1 0 0,-1 2 1 0 0,2-3-133 0 0,0-1 0 0 0,0 0 0 0 0,1 1 0 0 0,-1-1 0 0 0,0 0 1 0 0,1 1-1 0 0,-1-1 0 0 0,1 0 0 0 0,-1 0 0 0 0,1 0 0 0 0,-1 1 0 0 0,1-1 0 0 0,0 0 0 0 0,0 0 0 0 0,0 0 0 0 0,0 0 0 0 0,0 0 0 0 0,0 0 0 0 0,0-1 0 0 0,0 1 0 0 0,0 0 0 0 0,0 0 0 0 0,0-1 0 0 0,0 1 0 0 0,0-1 0 0 0,2 1 0 0 0,3 2 26 0 0,0 0 1 0 0,0-1-1 0 0,0 0 0 0 0,8 2 0 0 0,-3-3-198 0 0,1 0 0 0 0,-1-1 0 0 0,0-1 0 0 0,23-2 0 0 0,-14 0-250 0 0,4-1-1141 0 0,1 0-448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6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32 12440 0 0,'0'0'1328'0'0,"11"0"-1328"0"0,-1 0 968 0 0,-2-2 152 0 0,3-5 31 0 0,-1 5 9 0 0,5-2-896 0 0,-1 4-176 0 0,1-6-88 0 0,-5 6 80 0 0,1-4-80 0 0,-5 2 0 0 0,5-2 0 0 0</inkml:trace>
  <inkml:trace contextRef="#ctx0" brushRef="#br0" timeOffset="1">1 125 11976 0 0,'0'0'1280'0'0,"8"4"-240"0"0,-2-4 168 0 0,2 5 31 0 0,3-5 9 0 0,-1 0-896 0 0,5 0-184 0 0,-1-3-32 0 0,3 1-8 0 0,2 2-128 0 0,2-4-88 0 0,0 4 16 0 0,0-3-4903 0 0,-3-4-977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3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2304 0 0,'8'0'477'0'0,"0"1"1364"0"0,-1 0 0 0 0,1-1 0 0 0,-1 0-1 0 0,11-1 1 0 0,8 0 75 0 0,42-5 460 0 0,-49 5-2160 0 0,1-1 0 0 0,29-7 0 0 0,-26 5-86 0 0,-17 3-100 0 0,15-1-38 0 0,-20 2-108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6.9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 15144 0 0,'0'0'1371'0'0,"4"-6"-997"0"0,0 2 37 0 0,-1 1 0 0 0,1-1 1 0 0,0 1-1 0 0,0 0 0 0 0,0 0 0 0 0,0 1 0 0 0,0-1 1 0 0,1 1-1 0 0,8-3 0 0 0,0 0 15 0 0,1 1 0 0 0,17-2 0 0 0,-8 2-137 0 0,0 2-1 0 0,-1 1 1 0 0,1 1-1 0 0,0 0 0 0 0,34 7 1 0 0,-52-6-188 0 0,0 0 1 0 0,-1 0-1 0 0,1 1 1 0 0,0 0-1 0 0,-1 0 1 0 0,1 0-1 0 0,7 5 1 0 0,-10-6-81 0 0,-1 0 0 0 0,0 0 0 0 0,1 0 0 0 0,-1 0 0 0 0,0 0 0 0 0,0 0 0 0 0,0 0 0 0 0,1 1 0 0 0,-1-1 1 0 0,0 0-1 0 0,-1 1 0 0 0,1-1 0 0 0,0 0 0 0 0,0 1 0 0 0,-1-1 0 0 0,1 1 0 0 0,-1 0 0 0 0,1-1 0 0 0,-1 1 1 0 0,1-1-1 0 0,-1 1 0 0 0,0 0 0 0 0,0-1 0 0 0,0 1 0 0 0,0-1 0 0 0,0 4 0 0 0,-4 7 80 0 0,-1 1 1 0 0,0-1-1 0 0,-1 0 0 0 0,0-1 1 0 0,0 0-1 0 0,-1 1 0 0 0,-15 16 0 0 0,-7 4-52 0 0,-33 28 0 0 0,28-27-26 0 0,6-8-4 0 0,18-17-14 0 0,0 2 1 0 0,1-1 0 0 0,0 1 0 0 0,0 0-1 0 0,-9 16 1 0 0,11-17-7 0 0,5-6 1 0 0,0 0 0 0 0,-1-1 0 0 0,2 1-1 0 0,-1 0 1 0 0,0 0 0 0 0,-1 4 0 0 0,3-6 0 0 0,0-1 0 0 0,0 0 0 0 0,0 1 1 0 0,0-1-1 0 0,0 1 0 0 0,0-1 0 0 0,0 1 0 0 0,0-1 0 0 0,0 1 1 0 0,0-1-1 0 0,0 1 0 0 0,0-1 0 0 0,0 1 0 0 0,0-1 1 0 0,0 1-1 0 0,1-1 0 0 0,-1 0 0 0 0,0 1 0 0 0,0-1 0 0 0,1 1 1 0 0,-1 0-1 0 0,1-1 1 0 0,0 1-1 0 0,0-1 1 0 0,-1 1 0 0 0,1-1-1 0 0,0 1 1 0 0,0-1 0 0 0,-1 1-1 0 0,1-1 1 0 0,0 0-1 0 0,0 0 1 0 0,0 1 0 0 0,0-1-1 0 0,1 0 1 0 0,27 7 11 0 0,-21-4-61 0 0,0-1 1 0 0,1-1-1 0 0,9 2 0 0 0,59 0 83 0 0,-30-2 51 0 0,85 14 0 0 0,-116-12-243 0 0,72 11-6941 0 0,-71-14-1123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19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7112 0 0,'2'1'89'0'0,"1"-1"1"0"0,-1 0-1 0 0,1 0 1 0 0,-1 1-1 0 0,1 0 0 0 0,-1-1 1 0 0,1 1-1 0 0,-1 0 1 0 0,0 0-1 0 0,1 0 1 0 0,-1 0-1 0 0,0 1 0 0 0,0-1 1 0 0,0 1-1 0 0,2 1 1 0 0,2 3 258 0 0,0 1-1 0 0,0-1 1 0 0,5 9 0 0 0,1 1 399 0 0,-3-2-15 0 0,0 0 0 0 0,-1 1 0 0 0,9 20-1 0 0,-9-16-395 0 0,10 22 545 0 0,-2 0 0 0 0,-2 0 1 0 0,12 65-1 0 0,6 132 1409 0 0,-16-94-2103 0 0,2 13 12 0 0,-7 36 636 0 0,8 98 632 0 0,-16-268-1375 0 0,35 296 1190 0 0,16-3-106 0 0,-37-237-902 0 0,55 220 774 0 0,-36-186-683 0 0,5-1 0 0 0,67 131 0 0 0,-79-188-298 0 0,3-1 0 0 0,2-1 0 0 0,2-2-1 0 0,2-2 1 0 0,3-1 0 0 0,49 44 0 0 0,-66-71-62 0 0,0-1 0 0 0,2-2 0 0 0,0 0 0 0 0,1-2 0 0 0,1-1 0 0 0,0-1 0 0 0,1-1 0 0 0,37 11 0 0 0,-43-17-20 0 0,1-1 0 0 0,0-2-1 0 0,1 0 1 0 0,-1-1 0 0 0,0-2-1 0 0,1 0 1 0 0,0-2 0 0 0,-1-1-1 0 0,0 0 1 0 0,1-2-1 0 0,25-8 1 0 0,-25 6-5 0 0,-2-2 0 0 0,1-1 0 0 0,-1-1 0 0 0,0-1 0 0 0,-1-1 0 0 0,0-1 0 0 0,29-23 0 0 0,38-51 39 0 0,-54 52 17 0 0,9-13 47 0 0,-2-1-1 0 0,38-58 1 0 0,60-116 502 0 0,-57 91-207 0 0,28-47 300 0 0,-66 95-350 0 0,28-49 157 0 0,-11 39-206 0 0,18-32 52 0 0,17-43 86 0 0,61-103 15 0 0,25-49-233 0 0,-78 133-142 0 0,50-117-1691 0 0,-85 161 676 0 0,33-57-4123 0 0,-77 147 3234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20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0 177 13592 0 0,'54'3'1448'0'0,"104"-10"-1216"0"0,-93 5-56 0 0,105-1 1469 0 0,73-4 300 0 0,618-30-88 0 0,-652 30-1209 0 0,223-10 628 0 0,386-10 448 0 0,589-2 92 0 0,-712-6-3813 0 0,-607 27 930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20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 3680 0 0,'-18'0'167'0'0,"18"0"-163"0"0,0 0 1 0 0,0 0-1 0 0,0 0 1 0 0,-1 0-1 0 0,1 0 1 0 0,0 0-1 0 0,0 0 1 0 0,0 0-1 0 0,-1 0 1 0 0,1 0-1 0 0,0 1 1 0 0,0-1-1 0 0,0 0 1 0 0,0 0-1 0 0,-1 0 1 0 0,1 0-1 0 0,0 0 1 0 0,0 0-1 0 0,0 1 1 0 0,0-1-1 0 0,0 0 1 0 0,0 0-1 0 0,-1 0 1 0 0,1 1-1 0 0,0-1 1 0 0,0 0-1 0 0,0 0 1 0 0,0 0-1 0 0,0 1 1 0 0,0-1-1 0 0,0 0 1 0 0,0 0-1 0 0,0 0 1 0 0,0 1-1 0 0,0-1 1 0 0,0 0-1 0 0,0 0 1 0 0,0 0-1 0 0,0 1 1 0 0,0-1-1 0 0,0 1 5 0 0,-3 15 171 0 0,1-8 612 0 0,0 1 1 0 0,1-1-1 0 0,-1 16 0 0 0,1 65 7489 0 0,-3 2-4620 0 0,-1 93-2937 0 0,-9 175-918 0 0,5-176 104 0 0,-13 115 506 0 0,3-56 40 0 0,-28 365 1488 0 0,9 174 475 0 0,51-498-1537 0 0,16 0-309 0 0,-28-279-572 0 0,62 350-112 0 0,-39-239-854 0 0,-5-19-342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22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13328 0 0,'0'0'1209'0'0,"1"1"-994"0"0,0 0-39 0 0,0 1 1 0 0,1 0 0 0 0,-1 0-1 0 0,1-1 1 0 0,0 1 0 0 0,-1-1-1 0 0,1 0 1 0 0,0 1 0 0 0,0-1-1 0 0,0 0 1 0 0,0 0 0 0 0,0 0-1 0 0,0-1 1 0 0,0 1 0 0 0,3 0-1 0 0,0 0 335 0 0,-1 0-1 0 0,1-1 1 0 0,0 0-1 0 0,9-1 0 0 0,3 0-331 0 0,-3 0-100 0 0,1 0 0 0 0,-1-1 0 0 0,25-6 0 0 0,-31 6-657 0 0,0-1 1 0 0,0 0-1 0 0,0 0 0 0 0,8-5 1 0 0,-15 7-744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23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12440 0 0,'0'0'2546'0'0,"7"3"206"0"0,-2-2-2403 0 0,0 0 0 0 0,0 0 0 0 0,0-1 0 0 0,1 1 1 0 0,-1-1-1 0 0,0-1 0 0 0,0 1 0 0 0,8-2 0 0 0,-5 1-204 0 0,0 0 1 0 0,14 1 0 0 0,6 5-37 0 0,-28-5-102 0 0,0 0 0 0 0,1 0 0 0 0,-1 0 1 0 0,0 1-1 0 0,1-1 0 0 0,-1 0 0 0 0,0 0 0 0 0,1 1 0 0 0,-1-1 1 0 0,0 0-1 0 0,1 1 0 0 0,-1-1 0 0 0,0 0 0 0 0,0 1 0 0 0,0-1 0 0 0,1 0 1 0 0,-1 1-1 0 0,0-1 0 0 0,0 1 0 0 0,0-1 0 0 0,0 0 0 0 0,0 1 1 0 0,0-1-1 0 0,0 1 0 0 0,0-1 0 0 0,0 0 0 0 0,0 1 0 0 0,0-1 0 0 0,0 1 1 0 0,0 0-1 0 0,-1 13 179 0 0,-1-9-128 0 0,-1 0 0 0 0,0 0 0 0 0,0 0 0 0 0,-1 0 0 0 0,1 0 0 0 0,-8 7 0 0 0,10-11-55 0 0,-3 6 20 0 0,2-1 20 0 0,2-4-43 0 0,-1 0 1 0 0,1 0-1 0 0,-1 0 1 0 0,1 0 0 0 0,0 0-1 0 0,0 0 1 0 0,0 0-1 0 0,0 0 1 0 0,0 0-1 0 0,0 1 1 0 0,0-1-1 0 0,1 0 1 0 0,-1 0 0 0 0,1 0-1 0 0,0-1 1 0 0,-1 1-1 0 0,1 0 1 0 0,0 0-1 0 0,0 0 1 0 0,2 3 0 0 0,1-1-2 0 0,0 0 0 0 0,1 0 1 0 0,-1 0-1 0 0,1 0 1 0 0,7 4-1 0 0,8 7-14 0 0,-14-11-40 0 0,-5-3 38 0 0,1 0 0 0 0,-1 0 0 0 0,0 0 1 0 0,1 0-1 0 0,-1 0 0 0 0,0 0 1 0 0,0 1-1 0 0,0-1 0 0 0,0 0 0 0 0,0 1 1 0 0,1 2-1 0 0,-1-3 67 0 0,0-1 0 0 0,-1 1 1 0 0,1 0-1 0 0,-1 0 0 0 0,1 0 0 0 0,-1 0 0 0 0,0 0 1 0 0,1 0-1 0 0,-1 0 0 0 0,0 0 0 0 0,0 0 0 0 0,1 0 1 0 0,-1 0-1 0 0,0 0 0 0 0,0 0 0 0 0,0 0 0 0 0,0 0 1 0 0,0 1-1 0 0,-1-1 0 0 0,1 0 0 0 0,0 0 0 0 0,0 0 0 0 0,-1 0 1 0 0,0 1-1 0 0,0 0 79 0 0,-1 0 0 0 0,1 0 0 0 0,-1 0 0 0 0,1-1-1 0 0,-1 1 1 0 0,0-1 0 0 0,0 1 0 0 0,0-1 0 0 0,0 1 0 0 0,-4 1 0 0 0,-3 1 263 0 0,-1 0 1 0 0,1-1-1 0 0,-1 0 0 0 0,-13 2 1 0 0,5-2-13 0 0,0 0 0 0 0,-20-1 0 0 0,5-4-8155 0 0,23 0-831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23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9184 0 0,'0'0'830'0'0,"2"0"-684"0"0,42-6 6455 0 0,51-4-831 0 0,-61 13-3462 0 0,-30-2-2047 0 0,0 0-1 0 0,0 0 1 0 0,-1 1-1 0 0,8 3 0 0 0,-9-4-202 0 0,-1 0-27 0 0,1 0 0 0 0,0 0 0 0 0,0 1-1 0 0,-1-1 1 0 0,1 1 0 0 0,-1-1 0 0 0,3 4 0 0 0,-4-5-26 0 0,1 0 1 0 0,-1 1 0 0 0,1-1-1 0 0,-1 1 1 0 0,0-1 0 0 0,1 1-1 0 0,-1-1 1 0 0,0 0 0 0 0,0 1 0 0 0,0-1-1 0 0,1 1 1 0 0,-1-1 0 0 0,0 1-1 0 0,0 0 1 0 0,0-1 0 0 0,0 1-1 0 0,0-1 1 0 0,0 1 0 0 0,0-1-1 0 0,0 1 1 0 0,0-1 0 0 0,0 1 0 0 0,0-1-1 0 0,0 1 1 0 0,0-1 0 0 0,0 1-1 0 0,0-1 1 0 0,-1 1 0 0 0,1-1-1 0 0,0 1 1 0 0,0-1 0 0 0,-1 1-1 0 0,1 0 1 0 0,-13 6 96 0 0,12-7-94 0 0,0 0 0 0 0,0 1 0 0 0,0-1-1 0 0,1 1 1 0 0,-1-1 0 0 0,0 1-1 0 0,0-1 1 0 0,0 1 0 0 0,0-1 0 0 0,1 1-1 0 0,-1 0 1 0 0,0 0 0 0 0,1-1-1 0 0,-1 1 1 0 0,0 0 0 0 0,1 0 0 0 0,-1 0-1 0 0,1 0 1 0 0,-1-1 0 0 0,1 1-1 0 0,-1 1 1 0 0,0 0-1 0 0,0 1-1 0 0,-1-1 1 0 0,1 0-1 0 0,-1-1 1 0 0,0 1-1 0 0,1 0 1 0 0,-1 0-1 0 0,0-1 1 0 0,0 1-1 0 0,0-1 1 0 0,0 1-1 0 0,-1-1 1 0 0,1 0-1 0 0,-3 1 1 0 0,-6 4 39 0 0,-43 38-30 0 0,46-40-16 0 0,7-3 0 0 0,-1-1 0 0 0,1 1 0 0 0,0-1 0 0 0,-1 1 0 0 0,1 0 0 0 0,0 0 0 0 0,0 0 0 0 0,-1-1 0 0 0,1 1 0 0 0,0 0 0 0 0,0 0 0 0 0,0 1 0 0 0,0-1 0 0 0,0 0 0 0 0,1 0 0 0 0,-1 0 0 0 0,0 1 0 0 0,0-1 0 0 0,1 0 0 0 0,-1 1 0 0 0,1-1 0 0 0,-1 0 0 0 0,1 3 0 0 0,0-3 0 0 0,0-1 0 0 0,0 1 1 0 0,0 0-1 0 0,-1-1 0 0 0,1 1 0 0 0,0 0 0 0 0,0-1 0 0 0,0 1 0 0 0,0 0 0 0 0,-1-1 0 0 0,1 1 0 0 0,0 0 1 0 0,-1-1-1 0 0,1 1 0 0 0,0-1 0 0 0,-1 1 0 0 0,1-1 0 0 0,-1 1 0 0 0,1-1 0 0 0,-1 1 0 0 0,1-1 1 0 0,-2 1-1 0 0,-4 7-16 0 0,6-8 10 0 0,1 1 0 0 0,-1 0 0 0 0,1 0 0 0 0,-1 0 0 0 0,1-1 1 0 0,0 1-1 0 0,-1 0 0 0 0,1-1 0 0 0,0 1 0 0 0,0 0 0 0 0,-1-1 0 0 0,3 1 0 0 0,-3-1 2 0 0,7 5-46 0 0,0-1 0 0 0,0 0 1 0 0,0-1-1 0 0,1 0 1 0 0,0 0-1 0 0,-1-1 1 0 0,14 3-1 0 0,-11-2 13 0 0,-7-3-32 0 0,1 1-1 0 0,0-1 0 0 0,-1 1 0 0 0,1-1 1 0 0,0 0-1 0 0,-1 0 0 0 0,1-1 1 0 0,6-1-1 0 0,-1 1-236 0 0,-5 0-146 0 0,1 1 0 0 0,-1-1 1 0 0,0 0-1 0 0,0 0 0 0 0,0 0 0 0 0,5-3 0 0 0,2 0-7739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26.7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0 140 12440 0 0,'55'-10'892'0'0,"-30"6"452"0"0,48-14 1 0 0,-52 12-194 0 0,-1 1 1 0 0,1 0 0 0 0,35-2-1 0 0,-15 2 25 0 0,217-39-981 0 0,-149 22-6468 0 0,-48 8-484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29.39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97 140 18511 0 0,'-1'1'852'0'0,"-47"36"304"0"0,46-36-1151 0 0,1 1-1 0 0,-1 0 0 0 0,0-1 1 0 0,1 1-1 0 0,0 0 0 0 0,-1 0 1 0 0,1 0-1 0 0,0 0 0 0 0,-2 3 1 0 0,-7 11 15 0 0,8-14 1 0 0,0 1 0 0 0,0-1 0 0 0,0 0 0 0 0,1 0 0 0 0,-1 1 0 0 0,1-1 0 0 0,-1 1 0 0 0,1-1 0 0 0,0 1 0 0 0,0 0 0 0 0,0-1 0 0 0,0 1 0 0 0,0 0 0 0 0,1 0 0 0 0,-1 3 0 0 0,0 6 240 0 0,2 3-234 0 0,5 9 49 0 0,6 38 0 0 0,-10-37 86 0 0,-2-16-32 0 0,1 0 0 0 0,4 17 0 0 0,6 15 290 0 0,27 61 0 0 0,-30-84-337 0 0,4 10 56 0 0,18 29-1 0 0,6 7 14 0 0,10 16 58 0 0,50 56 452 0 0,-84-121-621 0 0,0 0-1 0 0,1-1 1 0 0,29 25-1 0 0,50 29 152 0 0,-48-37-162 0 0,8 1 10 0 0,-34-22-14 0 0,-1 0 0 0 0,20 16 0 0 0,80 68 59 0 0,-106-86-72 0 0,0-1 1 0 0,0-1-1 0 0,1 0 0 0 0,0-1 1 0 0,0 0-1 0 0,0 0 0 0 0,14 2 1 0 0,-12-4 1 0 0,-1-1 1 0 0,0-1-1 0 0,21 0 1 0 0,10 1 4 0 0,-3 0-15 0 0,1-2 0 0 0,61-7 0 0 0,-60 3-4 0 0,-14 1 32 0 0,1 0 0 0 0,-1-2 0 0 0,0-1 0 0 0,-1-2 0 0 0,0-1 0 0 0,0 0 0 0 0,29-16 0 0 0,-34 14-33 0 0,-12 7 0 0 0,0-1 0 0 0,0-1 0 0 0,-1 0 0 0 0,18-13 0 0 0,37-39 0 0 0,-5-3 88 0 0,-47 50 81 0 0,19-23 0 0 0,-15 16 15 0 0,12-19 75 0 0,4-3-194 0 0,-25 31-61 0 0,-1 0 0 0 0,7-11 1 0 0,10-11-8 0 0,-15 21 3 0 0,-2 0 0 0 0,1-1 0 0 0,5-12 0 0 0,-6 11 0 0 0,0 1 0 0 0,11-13 0 0 0,-13 18 0 0 0,0 1 0 0 0,0-1 0 0 0,-1 0 0 0 0,1 0 0 0 0,-1 0 0 0 0,0 0 0 0 0,4-11 0 0 0,-5 9 18 0 0,1 1 0 0 0,1 0 1 0 0,6-9-1 0 0,-6 9 16 0 0,0 0 1 0 0,6-13-1 0 0,9-37 102 0 0,-13 36-118 0 0,11-22 0 0 0,-12 30 7 0 0,8-15-16 0 0,0 0 0 0 0,1 1-1 0 0,22-26 1 0 0,98-140-26 0 0,-126 177-48 0 0,13-29-1 0 0,5-10-99 0 0,-22 45 94 0 0,1 1-85 0 0,0 0 0 0 0,-1-1 1 0 0,0 0-1 0 0,5-17 1 0 0,-1-10-1931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2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4608 0 0,'15'4'488'0'0,"-8"-4"1143"0"0,0 1 0 0 0,0 0 0 0 0,11 3 0 0 0,-8-2-207 0 0,-8-2-1038 0 0,0 1 1 0 0,-1-1-1 0 0,1 0 1 0 0,0-1-1 0 0,0 1 1 0 0,-1 0-1 0 0,1 0 1 0 0,0-1-1 0 0,2 0 1 0 0,13-2 621 0 0,23 0 150 0 0,-11 2-1220 0 0,0-1 0 0 0,0-2-1 0 0,41-10 1 0 0,-52 6-821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4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0 1840 0 0,'0'0'83'0'0,"-1"2"-6"0"0,-8 7 374 0 0,6-6 1579 0 0,-1 1 0 0 0,1-1 0 0 0,0 1 0 0 0,0 0 0 0 0,-3 5-1 0 0,3 5-294 0 0,13 19 14 0 0,-8-30-1606 0 0,-1-1 1 0 0,1 1-1 0 0,0-1 0 0 0,-1 0 1 0 0,1 0-1 0 0,0 0 0 0 0,1 0 0 0 0,-1 0 1 0 0,4 3-1 0 0,-4-4-107 0 0,2 2 1 0 0,1 0 0 0 0,-1-1 0 0 0,1 0-1 0 0,0 0 1 0 0,-1 0 0 0 0,1-1-1 0 0,0 1 1 0 0,0-1 0 0 0,0 0 0 0 0,6 0-1 0 0,24 6-37 0 0,14 13-67 0 0,-19-6 69 0 0,-10-5-1 0 0,-1 1 0 0 0,0 1 0 0 0,32 26 0 0 0,-45-33 24 0 0,0 1 0 0 0,-1-1 0 0 0,0 1 0 0 0,0 1 0 0 0,-1-1 0 0 0,1 1-1 0 0,-1-1 1 0 0,6 13 0 0 0,-9-16 47 0 0,-1-1 0 0 0,0 0 0 0 0,1 1-1 0 0,-1-1 1 0 0,0 0 0 0 0,0 1 0 0 0,0-1 0 0 0,1 0 0 0 0,-2 1 0 0 0,1-1-1 0 0,0 0 1 0 0,0 1 0 0 0,0-1 0 0 0,-1 0 0 0 0,1 1 0 0 0,0-1-1 0 0,-1 0 1 0 0,1 0 0 0 0,-1 1 0 0 0,0 0 0 0 0,-1 0 34 0 0,1 0 1 0 0,-1-1-1 0 0,1 1 1 0 0,-1 0-1 0 0,0-1 1 0 0,0 1-1 0 0,0-1 1 0 0,0 0-1 0 0,0 1 1 0 0,-4 0-1 0 0,-1 1 95 0 0,0 0-1 0 0,-1-1 1 0 0,1 0 0 0 0,-1 0-1 0 0,1-1 1 0 0,-9 0-1 0 0,-56 2 236 0 0,-1-3 0 0 0,-78-12 1 0 0,123 9-794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2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11520 0 0,'3'1'251'0'0,"0"0"0"0"0,0 0 0 0 0,0-1 0 0 0,1 1 0 0 0,-1-1 0 0 0,0 0 0 0 0,6 0 0 0 0,19-7 3306 0 0,-23 6-3271 0 0,-1 1 0 0 0,1-1 0 0 0,0 1 0 0 0,0 0 0 0 0,0 0 0 0 0,6 1 0 0 0,9 0 245 0 0,-19-1-465 0 0,1 0 0 0 0,-1 0 1 0 0,1 1-1 0 0,0-1 0 0 0,-1 0 0 0 0,1 1 1 0 0,-1-1-1 0 0,1 1 0 0 0,-1-1 0 0 0,1 1 0 0 0,-1 0 1 0 0,0-1-1 0 0,1 1 0 0 0,1 2 0 0 0,-3-3-59 0 0,1 0 277 0 0,-3 2-216 0 0,-48 38 25 0 0,49-39-68 0 0,-1 0 0 0 0,1 0 0 0 0,0 1 0 0 0,0-1-1 0 0,0 1 1 0 0,0-1 0 0 0,0 1 0 0 0,0-1 0 0 0,1 1-1 0 0,-1 0 1 0 0,0-1 0 0 0,1 1 0 0 0,-1 0 0 0 0,1-1-1 0 0,0 1 1 0 0,0 0 0 0 0,0 0 0 0 0,-1-1 0 0 0,2 1-1 0 0,-1 0 1 0 0,0 0 0 0 0,0 0 0 0 0,0-1 0 0 0,1 1-1 0 0,-1 0 1 0 0,1-1 0 0 0,-1 1 0 0 0,1 0 0 0 0,0-1-1 0 0,0 1 1 0 0,0-1 0 0 0,0 1 0 0 0,0-1 0 0 0,0 1-1 0 0,0-1 1 0 0,0 0 0 0 0,1 1 0 0 0,-1-1 0 0 0,3 2-1 0 0,18 7 29 0 0,-15-7-163 0 0,-1 0 0 0 0,1 0 0 0 0,-1 1 0 0 0,7 4 0 0 0,28 23-143 0 0,-20-16-40 0 0,27 25 0 0 0,-34-29 183 0 0,-12-10 103 0 0,0 1 0 0 0,0-1 0 0 0,0 0 0 0 0,0 1 1 0 0,0 0-1 0 0,0-1 0 0 0,-1 1 0 0 0,1 0 0 0 0,0 0 1 0 0,-1 0-1 0 0,1 0 0 0 0,-1 0 0 0 0,0 1 0 0 0,0-1 1 0 0,0 0-1 0 0,0 0 0 0 0,0 1 0 0 0,0 3 0 0 0,0-3 71 0 0,-1 0-1 0 0,0 0 1 0 0,0 0-1 0 0,0-1 1 0 0,-1 1 0 0 0,1 0-1 0 0,-1 0 1 0 0,0 0-1 0 0,1 0 1 0 0,-1 0-1 0 0,0 0 1 0 0,-1-1-1 0 0,1 1 1 0 0,0 0-1 0 0,-1-1 1 0 0,-2 3-1 0 0,-2 3 243 0 0,4-5-163 0 0,-1 0 0 0 0,1 0 0 0 0,-1 0 0 0 0,0 0 1 0 0,0-1-1 0 0,0 1 0 0 0,0-1 0 0 0,-1 0 0 0 0,1 0 0 0 0,-6 2 0 0 0,-6 3 579 0 0,-1-1 0 0 0,-1 0 0 0 0,-32 5 0 0 0,41-9-812 0 0,0-1 1 0 0,0-1 0 0 0,-1 1 0 0 0,1-2 0 0 0,0 1 0 0 0,0-1 0 0 0,0 0-1 0 0,0 0 1 0 0,0-1 0 0 0,-12-5 0 0 0,9 1-818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3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 1376 0 0,'0'0'10650'0'0,"14"5"-9383"0"0,-13-5 362 0 0,0 0-1285 0 0,-1-1 0 0 0,1 1 0 0 0,0 0-1 0 0,-1-1 1 0 0,1 1 0 0 0,0 0 0 0 0,-1 0-1 0 0,1-1 1 0 0,0 1 0 0 0,-1 0 0 0 0,1 0 0 0 0,0 0-1 0 0,0 0 1 0 0,-1 0 0 0 0,1 0 0 0 0,1 0-1 0 0,-2 1-278 0 0,1-1-1 0 0,-1 0 1 0 0,0 0-1 0 0,0 0 1 0 0,0 1-1 0 0,1-1 1 0 0,-1 0-1 0 0,0 0 1 0 0,0 0 0 0 0,0 1-1 0 0,1-1 1 0 0,-1 0-1 0 0,0 0 1 0 0,0 1-1 0 0,0-1 1 0 0,0 0-1 0 0,0 1 1 0 0,0-1-1 0 0,0 0 1 0 0,0 0-1 0 0,1 1 1 0 0,-1-1-1 0 0,0 0 1 0 0,0 1-1 0 0,0-1 1 0 0,-1 1-1 0 0,1 0-30 0 0,0 1 0 0 0,0-1 0 0 0,-1 1-1 0 0,1-1 1 0 0,-1 0 0 0 0,1 1 0 0 0,-1-1 0 0 0,0 0-1 0 0,1 1 1 0 0,-1-1 0 0 0,0 0 0 0 0,0 0 0 0 0,0 0-1 0 0,-1 2 1 0 0,-5 2 256 0 0,0 0 1 0 0,0-1-1 0 0,-1 0 0 0 0,-14 6 0 0 0,12-5-48 0 0,0 0 0 0 0,-11 7-1 0 0,13-8-80 0 0,1 0 0 0 0,-15 5 0 0 0,-11 5 124 0 0,32-13-276 0 0,-20 15 244 0 0,20-15-235 0 0,0-1-1 0 0,0 1 1 0 0,0 0-1 0 0,1 0 1 0 0,-1 0-1 0 0,0 0 1 0 0,1 0 0 0 0,-1 0-1 0 0,1 1 1 0 0,-1-1-1 0 0,1 0 1 0 0,0 0-1 0 0,-1 0 1 0 0,1 0-1 0 0,0 0 1 0 0,0 3-1 0 0,0-1 12 0 0,-1 0 0 0 0,1 0 0 0 0,-1 0 0 0 0,0 0 1 0 0,0-1-1 0 0,0 1 0 0 0,-1 3 0 0 0,0-2 0 0 0,0 0 0 0 0,1-1 0 0 0,0 1 1 0 0,0 0-1 0 0,0 4 0 0 0,1-4-15 0 0,0-1-1 0 0,0 1 0 0 0,1-1 1 0 0,-1 0-1 0 0,1 1 1 0 0,0-1-1 0 0,0 0 0 0 0,0 1 1 0 0,1-1-1 0 0,-1 0 1 0 0,1 0-1 0 0,0 0 0 0 0,0 0 1 0 0,0 0-1 0 0,0 0 1 0 0,3 2-1 0 0,2 3-2 0 0,0-1-1 0 0,1 0 0 0 0,0-1 1 0 0,13 10-1 0 0,-11-12-10 0 0,-1 1 0 0 0,16 4 0 0 0,-6-2 0 0 0,26 7-3 0 0,-32-11 31 0 0,22 9 1 0 0,-16-4-31 0 0,21 6 1 0 0,-39-14-71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4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17479 0 0,'0'0'396'0'0,"1"2"52"0"0,34 25 620 0 0,-27-22-586 0 0,-1 0 0 0 0,1-1 0 0 0,0 1 0 0 0,0-2 0 0 0,15 6 0 0 0,22 11 1254 0 0,-26-8-1492 0 0,7 4-265 0 0,-22-16-1686 0 0,8 0-6364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5.0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14280 0 0,'0'0'1432'0'0,"8"0"-1296"0"0,6 1 694 0 0,0 0 1 0 0,28 8 0 0 0,-34-7-304 0 0,3 0-68 0 0,0 1-1 0 0,0 1 0 0 0,0 0 1 0 0,0 0-1 0 0,-1 1 0 0 0,0 1 1 0 0,15 9-1 0 0,-24-14-392 0 0,1 0 0 0 0,-1 0 0 0 0,0 1-1 0 0,0-1 1 0 0,0 0 0 0 0,0 0 0 0 0,0 1 0 0 0,0-1 0 0 0,0 0 0 0 0,0 1 0 0 0,-1-1-1 0 0,1 1 1 0 0,0-1 0 0 0,-1 1 0 0 0,1-1 0 0 0,-1 1 0 0 0,0 0 0 0 0,0-1 0 0 0,1 1-1 0 0,-1-1 1 0 0,0 1 0 0 0,0 0 0 0 0,0-1 0 0 0,-1 1 0 0 0,1-1 0 0 0,0 1 0 0 0,-1 0-1 0 0,1-1 1 0 0,-1 1 0 0 0,1-1 0 0 0,-2 3 0 0 0,0-1 67 0 0,0 0 0 0 0,0 0 0 0 0,0 0 0 0 0,-1 0 1 0 0,1 0-1 0 0,-1 0 0 0 0,0-1 0 0 0,1 1 0 0 0,-1-1 0 0 0,0 0 0 0 0,0 0 0 0 0,-7 3 1 0 0,-2 1 120 0 0,3-2-65 0 0,0 0 0 0 0,0 0 0 0 0,-17 3 0 0 0,10-4-178 0 0,0 0-1 0 0,-20-1 1 0 0,29-1-307 0 0,0-2 0 0 0,0 1 1 0 0,1-1-1 0 0,-1 0 0 0 0,0 0 0 0 0,0-1 0 0 0,-12-4 1 0 0,19 6 186 0 0,0 0 1 0 0,-1 0 0 0 0,1 0 0 0 0,-1 0 0 0 0,1 0 0 0 0,0 0 0 0 0,-1 0 0 0 0,1 0 0 0 0,0 0 0 0 0,0-1 0 0 0,-1 1 0 0 0,1 0-1 0 0,0 0 1 0 0,-1 0 0 0 0,1-1 0 0 0,0 1 0 0 0,0 0 0 0 0,-1 0 0 0 0,1-1 0 0 0,0 1 0 0 0,0 0 0 0 0,-1 0 0 0 0,1-1 0 0 0,0 1-1 0 0,0 0 1 0 0,0-1 0 0 0,0 1 0 0 0,0 0 0 0 0,-1-1 0 0 0,1 1 0 0 0,0 0 0 0 0,0-1 0 0 0,0 1 0 0 0,0 0 0 0 0,0-1 0 0 0,0 1-1 0 0,0 0 1 0 0,0-1 0 0 0,0 1 0 0 0,0 0 0 0 0,0-1 0 0 0,0 1 0 0 0,1 0 0 0 0,-1-1 0 0 0,0 1 0 0 0,0 0 0 0 0,0-1 0 0 0,0 1-1 0 0,1 0 1 0 0,-1-1 0 0 0,0 1 0 0 0,0 0 0 0 0,0 0 0 0 0,1-1 0 0 0,-1 1 0 0 0,0 0 0 0 0,0 0 0 0 0,1-1 0 0 0,-1 1-1 0 0,4-4-6918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5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14 4608 0 0,'0'0'208'0'0,"2"0"-9"0"0,7 0 3699 0 0,-14-1 646 0 0,-5-4-3178 0 0,3 2-563 0 0,2 1-460 0 0,0 1 0 0 0,1 0 0 0 0,-1 1 0 0 0,0-1 1 0 0,0 1-1 0 0,0 0 0 0 0,0 0 0 0 0,0 1 0 0 0,0-1 0 0 0,0 1 0 0 0,0 0 0 0 0,-6 2 0 0 0,-11 2 433 0 0,21-5-739 0 0,1 0 0 0 0,-1 1 0 0 0,1-1 0 0 0,0 0 0 0 0,-1 0 0 0 0,1 0 0 0 0,0 0 0 0 0,-1 1 0 0 0,1-1 1 0 0,0 0-1 0 0,-1 0 0 0 0,1 1 0 0 0,0-1 0 0 0,-1 0 0 0 0,1 1 0 0 0,0-1 0 0 0,0 0 0 0 0,0 1 0 0 0,-1-1 0 0 0,1 0 0 0 0,0 1 0 0 0,0-1 0 0 0,0 1 0 0 0,-1 0 0 0 0,1 1 124 0 0,-9 9 217 0 0,3-5 79 0 0,2 0 1 0 0,-1 0-1 0 0,-5 10 0 0 0,9-14-368 0 0,0 0-1 0 0,0 0 1 0 0,1 0-1 0 0,-1 0 1 0 0,0 1-1 0 0,1-1 1 0 0,0 0-1 0 0,-1 0 1 0 0,1 1-1 0 0,0-1 1 0 0,0 0-1 0 0,0 1 1 0 0,0-1-1 0 0,1 0 1 0 0,-1 0-1 0 0,1 3 1 0 0,0-2-78 0 0,0 1 1 0 0,1-1-1 0 0,-1 0 1 0 0,1 0-1 0 0,0 1 1 0 0,-1-1 0 0 0,1 0-1 0 0,1-1 1 0 0,-1 1-1 0 0,0 0 1 0 0,1-1-1 0 0,-1 1 1 0 0,1-1-1 0 0,0 0 1 0 0,0 0 0 0 0,0 0-1 0 0,0 0 1 0 0,6 2-1 0 0,-2-1-181 0 0,0-1 0 0 0,0 0-1 0 0,0-1 1 0 0,0 0 0 0 0,1 0-1 0 0,-1 0 1 0 0,0-1 0 0 0,10-1-1 0 0,33-2-3402 0 0,-25 0-4081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5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9 5984 0 0,'0'-1'6569'0'0,"2"-6"641"0"0,-100 48-3562 0 0,48-23-2749 0 0,32-11-406 0 0,-27 12 1 0 0,38-16-338 0 0,1 1 1 0 0,0 0 0 0 0,0 0 0 0 0,1 1 0 0 0,-1-1 0 0 0,1 1-1 0 0,-9 10 1 0 0,12-13-125 0 0,0 1 0 0 0,1-1 0 0 0,-1 0 0 0 0,0 1 0 0 0,1-1 0 0 0,-1 1 0 0 0,1 0 0 0 0,0-1 0 0 0,0 1 0 0 0,0 0 0 0 0,0 0 0 0 0,1-1 0 0 0,-1 1 0 0 0,1 0 0 0 0,-1 0 0 0 0,1 0 0 0 0,0 0 0 0 0,0 0 0 0 0,1 0 0 0 0,-1 0 0 0 0,0 0 0 0 0,1 0 0 0 0,0-1 0 0 0,0 1 0 0 0,0 0 0 0 0,0 0 0 0 0,0-1 0 0 0,0 1 0 0 0,3 4 0 0 0,-1-3-40 0 0,-1-1-1 0 0,1 1 1 0 0,0 0 0 0 0,0-1-1 0 0,0 0 1 0 0,0 0 0 0 0,1 0-1 0 0,-1 0 1 0 0,1 0 0 0 0,0-1-1 0 0,5 4 1 0 0,3-1-68 0 0,0 0 0 0 0,19 5 0 0 0,-20-7 97 0 0,16 6-392 0 0,-21-6 147 0 0,1-1 1 0 0,-1 1 0 0 0,1-2 0 0 0,12 3 0 0 0,-6-2 15 0 0,13-1-166 0 0,23 1-5139 0 0,-40-2-1789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6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17423 0 0,'-1'0'71'0'0,"1"1"-1"0"0,-1-1 0 0 0,1 0 0 0 0,-1 0 0 0 0,1 0 0 0 0,-1 0 0 0 0,1 1 0 0 0,-1-1 0 0 0,1 0 0 0 0,-1 1 0 0 0,1-1 0 0 0,-1 0 0 0 0,1 1 0 0 0,0-1 0 0 0,-1 0 0 0 0,1 1 1 0 0,-1-1-1 0 0,1 1 0 0 0,0-1 0 0 0,-1 1 0 0 0,1-1 0 0 0,0 1 0 0 0,0 0-43 0 0,0-1 1 0 0,0 1-1 0 0,0-1 0 0 0,0 0 1 0 0,1 1-1 0 0,-1-1 0 0 0,0 1 1 0 0,0-1-1 0 0,1 0 0 0 0,-1 1 1 0 0,0-1-1 0 0,0 0 0 0 0,1 1 1 0 0,-1-1-1 0 0,0 0 0 0 0,1 0 1 0 0,-1 1-1 0 0,1-1 0 0 0,-1 0 1 0 0,0 0-1 0 0,1 1 1 0 0,30 9 454 0 0,-27-8-144 0 0,104 22 2358 0 0,-4-1-1887 0 0,-61-14-2370 0 0,-33-8 655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37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26 4144 0 0,'0'0'191'0'0,"1"0"-11"0"0,21-8 1064 0 0,-15 6 1402 0 0,-1-1 0 0 0,1 1 0 0 0,13-2 1 0 0,1 1-129 0 0,-15 2-2044 0 0,0 0 0 0 0,0 0 0 0 0,0 1 0 0 0,7 0 1 0 0,-4 0-214 0 0,1 1 0 0 0,-1 1 1 0 0,1-1-1 0 0,-1 2 0 0 0,0-1 1 0 0,0 1-1 0 0,9 5 0 0 0,-15-7-231 0 0,0 1 0 0 0,-1-1 0 0 0,1 1 1 0 0,-1-1-1 0 0,0 1 0 0 0,1 0 0 0 0,-1 0 0 0 0,0 0 0 0 0,0 0 0 0 0,0 1 1 0 0,0-1-1 0 0,-1 1 0 0 0,1-1 0 0 0,-1 1 0 0 0,1-1 0 0 0,-1 1 0 0 0,0 0 0 0 0,0-1 1 0 0,0 1-1 0 0,0 0 0 0 0,-1 0 0 0 0,1 0 0 0 0,-1 0 0 0 0,0 0 0 0 0,1 0 0 0 0,-2 6 1 0 0,0-4 60 0 0,0 0 1 0 0,0 1 0 0 0,0-1 0 0 0,-1 0 0 0 0,0 0 0 0 0,0 0 0 0 0,-1 0-1 0 0,1-1 1 0 0,-1 1 0 0 0,-4 5 0 0 0,-5 6 93 0 0,-20 19-1 0 0,21-23-149 0 0,-28 35-35 0 0,27-31 0 0 0,0-1 0 0 0,-20 18 0 0 0,-84 73 446 0 0,101-94-427 0 0,11-10-20 0 0,1 0-1 0 0,0 0 1 0 0,0 0-1 0 0,1 1 1 0 0,-1-1 0 0 0,0 1-1 0 0,1 0 1 0 0,-1 0-1 0 0,-2 5 1 0 0,4-7-64 0 0,9-2-81 0 0,14-4 61 0 0,-10 2 132 0 0,0 1-1 0 0,0-1 1 0 0,-1 2 0 0 0,1 0 0 0 0,0 0 0 0 0,20 2 0 0 0,20 5-177 0 0,33 4-87 0 0,-79-8 316 0 0,0 0 0 0 0,1 0-1 0 0,-1 0 1 0 0,8 6 0 0 0,13 4 727 0 0,-12-8-863 0 0,1-1 0 0 0,-1 0 1 0 0,0-1-1 0 0,1 0 0 0 0,21-1 0 0 0,-33-2-209 0 0,0 1 1 0 0,0 0-1 0 0,-1-1 1 0 0,1 0-1 0 0,0 0 1 0 0,-1 0-1 0 0,7-3 1 0 0,7-2-778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59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11200 0 0,'0'0'1016'0'0,"1"1"-836"0"0,6 2 466 0 0,0 0 1 0 0,0 0 0 0 0,0-1-1 0 0,0 0 1 0 0,1-1 0 0 0,-1 0-1 0 0,13 1 1 0 0,19-2 1002 0 0,55 1 290 0 0,-93-1-1879 0 0,1 1 1 0 0,0-1 0 0 0,0 0-1 0 0,0 0 1 0 0,-1 1 0 0 0,1-1-1 0 0,0 1 1 0 0,-1 0 0 0 0,1-1-1 0 0,0 1 1 0 0,-1 0 0 0 0,1 0 0 0 0,-1 0-1 0 0,1 0 1 0 0,-1 0 0 0 0,1 0-1 0 0,-1 1 1 0 0,0-1 0 0 0,0 0-1 0 0,0 1 1 0 0,1-1 0 0 0,-1 1-1 0 0,-1-1 1 0 0,1 1 0 0 0,0-1-1 0 0,0 1 1 0 0,-1 0 0 0 0,1 0-1 0 0,0-1 1 0 0,-1 1 0 0 0,0 0-1 0 0,1 0 1 0 0,-1-1 0 0 0,0 1-1 0 0,0 0 1 0 0,0 0 0 0 0,0 0 0 0 0,0-1-1 0 0,-1 1 1 0 0,1 0 0 0 0,0 0-1 0 0,-1-1 1 0 0,0 1 0 0 0,1 0-1 0 0,-1 0 1 0 0,-1 1 0 0 0,-4 7 111 0 0,0-1 0 0 0,-1 0 0 0 0,0-1 0 0 0,0 0 0 0 0,-1 0 0 0 0,0 0 0 0 0,0-1 0 0 0,-1 0 0 0 0,0 0 0 0 0,0-1 0 0 0,-1-1 0 0 0,1 1 0 0 0,-1-2 0 0 0,-20 8 0 0 0,28-12-196 0 0,0 0 1 0 0,1 0-1 0 0,-1 0 1 0 0,0 0 0 0 0,0 0-1 0 0,0-1 1 0 0,1 1 0 0 0,-1 0-1 0 0,-2-2 1 0 0,3 2-72 0 0,0-1 0 0 0,0 1 0 0 0,0 0 0 0 0,-1-1 0 0 0,1 1 0 0 0,0 0 0 0 0,0 0 0 0 0,0 0 0 0 0,0-1 0 0 0,0 1 1 0 0,-1 1-1 0 0,1-1 0 0 0,0 0 0 0 0,0 0 0 0 0,0 0 0 0 0,0 1 0 0 0,-2-1 0 0 0,3 1-1028 0 0,0-3-539 0 0,0 1 1165 0 0,0-1 0 0 0,0 0 0 0 0,1 1 1 0 0,-1-1-1 0 0,0 0 0 0 0,1 1 0 0 0,0-2 0 0 0,2-6-1205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59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0 14336 0 0,'-16'1'624'0'0,"1"1"0"0"0,-1 1 0 0 0,1 0 0 0 0,-1 1 0 0 0,1 0 1 0 0,-24 11-1 0 0,29-9 437 0 0,0 0 1 0 0,0 0 0 0 0,-12 11 0 0 0,7-5-245 0 0,12-10-666 0 0,-1 1-1 0 0,1 0 1 0 0,1 0 0 0 0,-1 1 0 0 0,0-1 0 0 0,1 0 0 0 0,-3 6 0 0 0,4-8-132 0 0,0 0 1 0 0,1 0-1 0 0,-1 0 1 0 0,0 0-1 0 0,1 0 1 0 0,-1 0-1 0 0,1 1 1 0 0,0-1-1 0 0,-1 0 0 0 0,1 0 1 0 0,0 1-1 0 0,0-1 1 0 0,0 0-1 0 0,0 0 1 0 0,0 1-1 0 0,0-1 1 0 0,0 0-1 0 0,0 0 1 0 0,0 1-1 0 0,1-1 0 0 0,-1 0 1 0 0,0 0-1 0 0,1 0 1 0 0,-1 1-1 0 0,1-1 1 0 0,-1 0-1 0 0,2 2 1 0 0,6 7-3 0 0,-7-8-18 0 0,1 0 1 0 0,-1 0 0 0 0,0-1 0 0 0,0 1 0 0 0,1-1-1 0 0,-1 1 1 0 0,1-1 0 0 0,-1 1 0 0 0,1-1 0 0 0,-1 0 0 0 0,1 0-1 0 0,3 2 1 0 0,6 1 0 0 0,0-1 0 0 0,1 0 0 0 0,22 2 0 0 0,-28-4-482 0 0,0-1-1 0 0,1 0 0 0 0,-1 0 1 0 0,0 0-1 0 0,6-2 1 0 0,2 0-1988 0 0,12 0-5036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9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3224 0 0,'0'0'11565'0'0,"2"2"-11042"0"0,7 2 99 0 0,1 0 1 0 0,1 0-1 0 0,10 2 1 0 0,-9-2-7 0 0,1 0 0 0 0,13 6 0 0 0,-12-5-331 0 0,-13-5-247 0 0,1 0-1 0 0,-1 0 0 0 0,0 1 1 0 0,1-1-1 0 0,-1 0 0 0 0,0 1 1 0 0,0 0-1 0 0,1-1 0 0 0,-1 1 1 0 0,0 0-1 0 0,0-1 0 0 0,0 1 1 0 0,0 0-1 0 0,0 0 0 0 0,0 0 1 0 0,0 0-1 0 0,1 2 0 0 0,0-1 30 0 0,1 0 0 0 0,-1 1 0 0 0,0-1 0 0 0,0 0 0 0 0,1-1 0 0 0,2 3 0 0 0,-3-3-20 0 0,0-1 0 0 0,-1 1 0 0 0,1 0-1 0 0,0 1 1 0 0,-1-1 0 0 0,1 0 0 0 0,-1 0-1 0 0,0 1 1 0 0,1-1 0 0 0,-1 0 0 0 0,0 1-1 0 0,0 0 1 0 0,0-1 0 0 0,0 1-1 0 0,0-1 1 0 0,0 1 0 0 0,0 0 0 0 0,-1 0-1 0 0,1 0 1 0 0,-1-1 0 0 0,1 1 0 0 0,-1 3-1 0 0,2 9 353 0 0,-2-14-369 0 0,1 1 1 0 0,-1 0-1 0 0,0 0 1 0 0,0 0-1 0 0,0 0 0 0 0,0 0 1 0 0,0 0-1 0 0,0 0 1 0 0,0 0-1 0 0,0 0 1 0 0,0 0-1 0 0,0 0 1 0 0,0 0-1 0 0,-1-1 1 0 0,1 1-1 0 0,0 0 1 0 0,-1 0-1 0 0,1 0 1 0 0,-1 0-1 0 0,1 0 0 0 0,-1-1 1 0 0,1 1-1 0 0,-1 0 1 0 0,0 0-1 0 0,-1 1 47 0 0,1 0 0 0 0,0 0 0 0 0,0 0 0 0 0,0 0-1 0 0,0 0 1 0 0,0 0 0 0 0,-1 3 0 0 0,2-3-20 0 0,-1-1 0 0 0,1 1 0 0 0,-1 0 0 0 0,0-1-1 0 0,0 1 1 0 0,0 0 0 0 0,0-1 0 0 0,0 1 0 0 0,0-1 0 0 0,0 0 0 0 0,0 1 0 0 0,-3 1 0 0 0,-4 3 25 0 0,-1-1 0 0 0,0 1 1 0 0,0-2-1 0 0,-17 7 0 0 0,20-9-209 0 0,0 0-1 0 0,1-1 1 0 0,-1 0-1 0 0,0 0 1 0 0,0 0-1 0 0,1-1 1 0 0,-1 0-1 0 0,0 0 0 0 0,-9-1 1 0 0,9-1-276 0 0,-4-4-6435 0 0,8 0 4789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8:59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3224 0 0,'10'-9'7053'0'0,"-9"9"-6830"0"0,1 0 0 0 0,-1-1-1 0 0,0 1 1 0 0,0 0 0 0 0,0 0 0 0 0,1 0 0 0 0,-1 1 0 0 0,0-1-1 0 0,0 0 1 0 0,1 0 0 0 0,-1 1 0 0 0,0-1 0 0 0,1 1-1 0 0,3 0 446 0 0,9 1 670 0 0,0-1 1 0 0,0 0 0 0 0,20-3-1 0 0,-2 1 321 0 0,-30 1-705 0 0,19 16 1462 0 0,-21-16-2365 0 0,0 1 0 0 0,0 0 0 0 0,1 0 0 0 0,-1 0 0 0 0,0 0 0 0 0,0 0 0 0 0,0 0 0 0 0,0 0 0 0 0,-1 0 0 0 0,1 0 0 0 0,0 0 0 0 0,0 0 0 0 0,0 0 0 0 0,-1 0 0 0 0,1-1 0 0 0,0 1 0 0 0,-1 0 0 0 0,1 0 0 0 0,-1 0 0 0 0,1 0-1 0 0,-1-1 1 0 0,-1 2 0 0 0,-14 19 584 0 0,9-12-303 0 0,0-1 0 0 0,-8 12 0 0 0,2-1 134 0 0,7 2 97 0 0,5-20-420 0 0,2 0-166 0 0,0 1 17 0 0,0-1-1 0 0,0 0 1 0 0,-1 0 0 0 0,1 0-1 0 0,0 1 1 0 0,0-1 0 0 0,1 0-1 0 0,-1 0 1 0 0,0 0-1 0 0,0 0 1 0 0,0 0 0 0 0,1-1-1 0 0,-1 1 1 0 0,0 0 0 0 0,1-1-1 0 0,-1 1 1 0 0,0-1 0 0 0,1 1-1 0 0,-1-1 1 0 0,1 1-1 0 0,-1-1 1 0 0,1 0 0 0 0,-1 0-1 0 0,1 0 1 0 0,-1 0 0 0 0,1 0-1 0 0,-1 0 1 0 0,1 0 0 0 0,-1-1-1 0 0,3 0 1 0 0,-1 1-21 0 0,1-1-61 0 0,0-1 1 0 0,1 1-1 0 0,-1 0 0 0 0,0-1 0 0 0,1 0 0 0 0,6-4 0 0 0,-1 0-1255 0 0,4-1-427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1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12984 0 0,'0'0'596'0'0,"2"1"-14"0"0,5 0-240 0 0,1 0 0 0 0,-1-1 0 0 0,0 0 0 0 0,1 0 0 0 0,-1-1-1 0 0,0 1 1 0 0,1-2 0 0 0,7-1 0 0 0,-4 0 754 0 0,1 1 0 0 0,17 0 0 0 0,-12 1-579 0 0,0-1 1 0 0,21-4-1 0 0,-3 0-437 0 0,-24 4-749 0 0,0-1 1 0 0,0 0-1 0 0,0-1 0 0 0,12-5 0 0 0,-19 7-7 0 0,8-1-6007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1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10136 0 0,'0'0'1282'0'0,"0"1"-44"0"0,-1 1-913 0 0,0 0 0 0 0,0-1 0 0 0,0 1 0 0 0,0 0 0 0 0,0-1-1 0 0,-1 1 1 0 0,1-1 0 0 0,0 1 0 0 0,-2 1 0 0 0,-8 9 1304 0 0,2 2 281 0 0,-22 25 1 0 0,21-28-1069 0 0,1 1 1 0 0,-14 23-1 0 0,20-31-776 0 0,1 1 0 0 0,0-1 0 0 0,0 1-1 0 0,0-1 1 0 0,1 1 0 0 0,0 0 0 0 0,-1 0 0 0 0,2-1 0 0 0,-2 6 0 0 0,3-8-48 0 0,-1 1 1 0 0,0-1-1 0 0,0 0 1 0 0,1 0-1 0 0,-1 0 1 0 0,1 0-1 0 0,-1 0 1 0 0,1 0 0 0 0,0 0-1 0 0,0 0 1 0 0,0 0-1 0 0,0 0 1 0 0,0 0-1 0 0,1-1 1 0 0,-1 1-1 0 0,1 0 1 0 0,-1-1-1 0 0,1 1 1 0 0,-1-1 0 0 0,1 0-1 0 0,0 1 1 0 0,3 1-1 0 0,3 1-50 0 0,1 1 1 0 0,0-1-1 0 0,0-1 0 0 0,0 0 0 0 0,0 0 0 0 0,1-1 1 0 0,13 2-1 0 0,-4-2-102 0 0,1 0 1 0 0,32-3 0 0 0,-41 0-436 0 0,1-1 0 0 0,-1 0 1 0 0,0-1-1 0 0,0 0 1 0 0,-1 0-1 0 0,14-7 1 0 0,-5 3-1486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1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6912 0 0,'0'0'314'0'0,"0"2"-6"0"0,-1 0-178 0 0,-1 7 382 0 0,-1-1 0 0 0,0 0 0 0 0,0 1 0 0 0,-5 7 0 0 0,6-13 377 0 0,1 1 0 0 0,-1-1 0 0 0,1 0 0 0 0,0 0 0 0 0,0 0 1 0 0,1 1-1 0 0,-2 4 0 0 0,-4 15 2049 0 0,3-14-2504 0 0,0 1 0 0 0,1-1 0 0 0,0 1-1 0 0,-1 15 1 0 0,0-5-423 0 0,3-14-12 0 0,0 1-1 0 0,1 0 0 0 0,1 7 0 0 0,-1-5-63 0 0,4 4-193 0 0,0-3-3549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2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14480 0 0,'17'0'525'0'0,"1"0"0"0"0,22-5 1 0 0,-28 4 7 0 0,1 1 0 0 0,-1 0 0 0 0,1 1 0 0 0,-1 0 0 0 0,13 3 0 0 0,-8-1 190 0 0,52 8 1682 0 0,-64-10-2374 0 0,-1 0-1 0 0,0 1 1 0 0,-1-1 0 0 0,1 1 0 0 0,0 0-1 0 0,0 0 1 0 0,-1 0 0 0 0,1 1 0 0 0,-1-1-1 0 0,0 1 1 0 0,0 0 0 0 0,0 0 0 0 0,0 0-1 0 0,0 0 1 0 0,0 0 0 0 0,-1 1 0 0 0,2 3-1 0 0,-2-4 32 0 0,0 0 0 0 0,-1 1 0 0 0,0-1 0 0 0,0 0 0 0 0,0 1 0 0 0,0-1 0 0 0,0 1 0 0 0,-1-1 0 0 0,1 6 0 0 0,-1-7-10 0 0,-1 0-1 0 0,1 0 0 0 0,-1-1 1 0 0,1 1-1 0 0,-1 0 1 0 0,0 0-1 0 0,0 0 0 0 0,0 0 1 0 0,0-1-1 0 0,0 1 1 0 0,0 0-1 0 0,0-1 0 0 0,-1 1 1 0 0,1-1-1 0 0,0 0 1 0 0,-1 1-1 0 0,1-1 0 0 0,-1 0 1 0 0,-2 2-1 0 0,-6 3 112 0 0,0-1 1 0 0,0 0-1 0 0,0-1 0 0 0,-1 0 0 0 0,0-1 1 0 0,0 0-1 0 0,0 0 0 0 0,0-1 0 0 0,0-1 0 0 0,0 0 1 0 0,-17 0-1 0 0,9-5-1636 0 0,17 4 523 0 0,8-11-9995 0 0,-2-3 5219 0 0</inkml:trace>
  <inkml:trace contextRef="#ctx0" brushRef="#br0" timeOffset="1">407 1 8984 0 0,'0'0'808'0'0,"-1"10"2265"0"0,-1-5-2450 0 0,-1 0 1 0 0,0 0-1 0 0,-1-1 0 0 0,1 0 1 0 0,-1 0-1 0 0,-4 5 0 0 0,-2 1 526 0 0,5-4-368 0 0,1 0 1 0 0,-1 1 0 0 0,-3 8-1 0 0,-10 15 1273 0 0,17-30-1993 0 0,0 1-1 0 0,0 0 1 0 0,0 0 0 0 0,1 0 0 0 0,-1 1 0 0 0,0-1 0 0 0,1 0 0 0 0,-1 0 0 0 0,1 0 0 0 0,-1 0 0 0 0,1 1 0 0 0,0-1 0 0 0,0 0 0 0 0,-1 0 0 0 0,1 0 0 0 0,0 1 0 0 0,0-1 0 0 0,0 0 0 0 0,0 1-1 0 0,0-1 1 0 0,1 0 0 0 0,-1 0 0 0 0,0 2 0 0 0,1-1-30 0 0,0-1 0 0 0,0 1-1 0 0,0-1 1 0 0,1 1 0 0 0,-1-1-1 0 0,0 1 1 0 0,0-1 0 0 0,1 0 0 0 0,-1 0-1 0 0,1 1 1 0 0,-1-1 0 0 0,1 0-1 0 0,3 1 1 0 0,3 1-88 0 0,-1 0 0 0 0,1 0 0 0 0,1-1 0 0 0,-1 0 0 0 0,16 2 0 0 0,22-4-1591 0 0,-24-3 668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2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9216 0 0,'0'0'9217'0'0,"2"0"-8377"0"0,111-7 1782 0 0,-101 6-3058 0 0,-1-1 0 0 0,1-1 0 0 0,-1 0 0 0 0,12-4 0 0 0,-11 3-1496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3.0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 10592 0 0,'0'0'6487'0'0,"2"0"-4819"0"0,77-4 276 0 0,-44 3-1095 0 0,66 7 0 0 0,-99-6-838 0 0,0 0 0 0 0,-1 0 0 0 0,1 1 0 0 0,-1-1 0 0 0,1 1 0 0 0,-1-1 0 0 0,1 1 0 0 0,-1 0 0 0 0,0 0 0 0 0,1 0 0 0 0,-1-1 0 0 0,0 1 0 0 0,0 0 0 0 0,1 1 0 0 0,-1-1 0 0 0,0 0 0 0 0,0 0 0 0 0,0 0 0 0 0,0 1 0 0 0,-1-1 0 0 0,1 0 0 0 0,0 1 0 0 0,0-1 0 0 0,0 3 0 0 0,0-2 23 0 0,-1 0 1 0 0,1 1-1 0 0,-1-1 1 0 0,1 0-1 0 0,-1 1 1 0 0,0-1-1 0 0,0 0 1 0 0,0 1-1 0 0,0-1 0 0 0,0 1 1 0 0,-1-1-1 0 0,1 0 1 0 0,-1 1-1 0 0,1-1 1 0 0,-3 4-1 0 0,1-1 21 0 0,-1 0-1 0 0,-1 0 1 0 0,1-1-1 0 0,-1 1 0 0 0,0-1 1 0 0,0 1-1 0 0,0-1 1 0 0,0-1-1 0 0,-6 5 1 0 0,-6 3 94 0 0,-22 11 1 0 0,37-21-154 0 0,-5 2-6 0 0,1 1-1 0 0,0 0 0 0 0,0 0 0 0 0,1 1 1 0 0,-1 0-1 0 0,1-1 0 0 0,0 1 0 0 0,-6 10 1 0 0,-11 12 110 0 0,19-24-87 0 0,0-1 0 0 0,1 1 0 0 0,-1 0 0 0 0,1-1 0 0 0,-3 6-1 0 0,-2 5-13 0 0,6-13 1 0 0,0 0 0 0 0,0 0 0 0 0,0 1 0 0 0,0-1 0 0 0,0 0 0 0 0,0 0 0 0 0,0 1 0 0 0,0-1 0 0 0,0 0 0 0 0,0 0 0 0 0,0 1 0 0 0,0-1 0 0 0,0 0 0 0 0,0 0 0 0 0,0 0 0 0 0,1 1 0 0 0,-1-1 0 0 0,0 0 0 0 0,0 0 0 0 0,0 1 0 0 0,0-1 0 0 0,0 0 0 0 0,0 0 0 0 0,1 0 0 0 0,-1 1 0 0 0,0-1 0 0 0,0 0 0 0 0,0 0 0 0 0,1 0 0 0 0,-1 0 0 0 0,0 0 0 0 0,0 1 0 0 0,0-1 0 0 0,1 0 0 0 0,-1 0 0 0 0,0 0 0 0 0,0 0 0 0 0,1 0 0 0 0,-1 0 0 0 0,0 0 0 0 0,1 0 0 0 0,11 4 0 0 0,-10-4 0 0 0,6 3-52 0 0,1-1 0 0 0,-1 0 0 0 0,1 0-1 0 0,0 0 1 0 0,0-2 0 0 0,0 1 0 0 0,0-1-1 0 0,-1 0 1 0 0,1-1 0 0 0,0 1 0 0 0,15-5 0 0 0,53-9-4275 0 0,-63 12 2520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3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11976 0 0,'-3'7'1244'0'0,"-14"47"3146"0"0,11-35-2703 0 0,0 0 0 0 0,-5 38 0 0 0,10-44-1359 0 0,-2 1-183 0 0,2-1 0 0 0,0 1-1 0 0,1 0 1 0 0,0-1-1 0 0,1 1 1 0 0,4 23-1 0 0,-3-34-306 0 0,-1 0-1 0 0,0 0 1 0 0,1-1-1 0 0,-1 1 0 0 0,1 0 1 0 0,0-1-1 0 0,0 1 1 0 0,0-1-1 0 0,0 0 1 0 0,0 0-1 0 0,0 0 0 0 0,1 0 1 0 0,-1 0-1 0 0,5 2 1 0 0,3 0-1324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3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10136 0 0,'0'0'777'0'0,"2"0"-505"0"0,14 4 922 0 0,0-1-1 0 0,0 0 1 0 0,26 0 0 0 0,-16-2-529 0 0,-19 0-386 0 0,0-1 0 0 0,1 0 1 0 0,-1 0-1 0 0,0 0 1 0 0,0-1-1 0 0,13-3 1 0 0,-11 0-243 0 0,-6 3-269 0 0,0 0-1 0 0,0 0 1 0 0,0 0-1 0 0,0 0 1 0 0,5 0-1 0 0</inkml:trace>
  <inkml:trace contextRef="#ctx0" brushRef="#br0" timeOffset="1">82 170 14336 0 0,'0'0'1560'0'0,"11"0"-1560"0"0,0 0 0 0 0,-1 0 0 0 0,1 5 0 0 0,-1-5 0 0 0,-2 0 0 0 0,3-5 0 0 0,-1-2-96 0 0,5 3-56 0 0,-5-1-8 0 0,1-2 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4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19 11520 0 0,'-1'1'886'0'0,"-18"16"-392"0"0,-10 10 3208 0 0,28-25-3461 0 0,-1 0 1 0 0,0 1-1 0 0,1-1 1 0 0,-1 0-1 0 0,1 1 1 0 0,0-1-1 0 0,-1 1 1 0 0,1 0-1 0 0,1-1 0 0 0,-1 1 1 0 0,-1 4-1 0 0,2-3-123 0 0,0 0-1 0 0,-1 1 0 0 0,1-1 0 0 0,1 0 1 0 0,-1 1-1 0 0,1-1 0 0 0,-1 0 1 0 0,1 0-1 0 0,1 1 0 0 0,-1-1 0 0 0,0 0 1 0 0,1 0-1 0 0,0 0 0 0 0,0-1 0 0 0,0 1 1 0 0,1 0-1 0 0,-1-1 0 0 0,1 1 0 0 0,-1-1 1 0 0,8 6-1 0 0,0 2-95 0 0,1 0 0 0 0,1-1 0 0 0,0 0 1 0 0,0-1-1 0 0,1 0 0 0 0,0-1 0 0 0,0-1 0 0 0,1 0 0 0 0,28 10 0 0 0,-31-13 9 0 0,0 0-1 0 0,0-1 0 0 0,0-1 0 0 0,1 1 0 0 0,-1-2 1 0 0,1 0-1 0 0,0 0 0 0 0,-1-1 0 0 0,1 0 1 0 0,0-1-1 0 0,-1 0 0 0 0,1-1 0 0 0,-1-1 0 0 0,0 1 1 0 0,0-2-1 0 0,0 0 0 0 0,12-5 0 0 0,-14 5-24 0 0,-2 1 1 0 0,0 0 1 0 0,-1 0 0 0 0,1-1 0 0 0,-1 0-1 0 0,0 0 1 0 0,0 0 0 0 0,0-1-1 0 0,-1 0 1 0 0,7-7 0 0 0,-3 1 2 0 0,0 0-1 0 0,-1 0 1 0 0,-1-1-1 0 0,0 0 1 0 0,7-16 0 0 0,-13 25 16 0 0,1 0 0 0 0,-1-1 0 0 0,0 1 0 0 0,-1 0 0 0 0,1 0 0 0 0,0-1 0 0 0,-1 1 1 0 0,0 0-1 0 0,0-1 0 0 0,0 1 0 0 0,0 0 0 0 0,0-1 0 0 0,-1 1 0 0 0,1 0 1 0 0,-1-1-1 0 0,0 1 0 0 0,0 0 0 0 0,0 0 0 0 0,-1 0 0 0 0,1-1 0 0 0,-1 2 0 0 0,1-1 1 0 0,-1 0-1 0 0,0 0 0 0 0,0 0 0 0 0,-1 1 0 0 0,-3-4 0 0 0,2 1 43 0 0,-1 1-1 0 0,0 1 0 0 0,0-1 0 0 0,0 1 1 0 0,0 0-1 0 0,-1 0 0 0 0,1 0 1 0 0,-1 1-1 0 0,0 0 0 0 0,1 0 0 0 0,-1 1 1 0 0,0-1-1 0 0,-10 0 0 0 0,-244-8 3119 0 0,229 10-3820 0 0,6-2-541 0 0,6 2-66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9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1 11344 0 0,'0'0'1030'0'0,"-1"0"-848"0"0,-1 0-77 0 0,-3 0 328 0 0,1 1 1 0 0,-1 0-1 0 0,1 0 0 0 0,0 0 1 0 0,0 1-1 0 0,0-1 0 0 0,0 1 1 0 0,0 0-1 0 0,-5 3 0 0 0,-10 5 1508 0 0,12-6-1861 0 0,-1 1-1 0 0,1 0 0 0 0,0 1 1 0 0,1 0-1 0 0,-1 0 0 0 0,1 0 0 0 0,-7 10 1 0 0,-1-1 504 0 0,5 2-393 0 0,5-10-113 0 0,4-6-66 0 0,0 0-1 0 0,0 0 0 0 0,0 0 0 0 0,0 0 0 0 0,0 0 1 0 0,0 0-1 0 0,0 0 0 0 0,0 1 0 0 0,1-1 0 0 0,-1 0 1 0 0,0 0-1 0 0,0 0 0 0 0,1 0 0 0 0,-1 0 0 0 0,1 0 1 0 0,-1-1-1 0 0,2 3 0 0 0,11 14 138 0 0,-4-10-123 0 0,1 0 0 0 0,0-1 0 0 0,0 0 0 0 0,0-1-1 0 0,1 0 1 0 0,0 0 0 0 0,0-1 0 0 0,0-1 0 0 0,17 4 0 0 0,-18-6-546 0 0,-1 0 0 0 0,1-1 1 0 0,17-1-1 0 0,-12-2-1259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5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176 647 6912 0 0,'0'0'622'0'0,"-4"-3"-500"0"0,-26-20 5131 0 0,-1 0 1243 0 0,14 5-5696 0 0,-4-7 269 0 0,13 15-759 0 0,0 1 0 0 0,0-1 1 0 0,1-1-1 0 0,1 1 0 0 0,-10-22 0 0 0,12 23-261 0 0,1-1-1 0 0,0 1 1 0 0,0 0-1 0 0,1-1 1 0 0,0 0-1 0 0,1 1 0 0 0,0-1 1 0 0,1 0-1 0 0,0 0 1 0 0,0 0-1 0 0,1 1 1 0 0,1-1-1 0 0,-1 0 1 0 0,1 1-1 0 0,1-1 0 0 0,0 1 1 0 0,8-18-1 0 0,6-2-48 0 0,1 1 0 0 0,2 0 0 0 0,23-25 0 0 0,-32 40 0 0 0,-10 12-41 0 0,64-75-515 0 0,-51 62-3439 0 0,21-16 0 0 0,-21 19-2657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5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9672 0 0,'0'0'874'0'0,"2"2"-718"0"0,3-1-2 0 0,0 1-1 0 0,-1-1 0 0 0,1 0 0 0 0,0 0 0 0 0,0 0 1 0 0,0 0-1 0 0,1-1 0 0 0,-1 0 0 0 0,9-1 1 0 0,17 1 2331 0 0,-25 1-2243 0 0,1 0-1 0 0,-1 0 1 0 0,1 0 0 0 0,10 5 0 0 0,-15-6-107 0 0,0 1-1 0 0,1 1 1 0 0,-1-1-1 0 0,0 0 1 0 0,-1 0-1 0 0,1 1 1 0 0,0-1-1 0 0,0 1 1 0 0,-1 0-1 0 0,1-1 1 0 0,-1 1-1 0 0,1 0 1 0 0,-1 0-1 0 0,0 0 1 0 0,1 0-1 0 0,0 3 0 0 0,9 10 754 0 0,-10-14-874 0 0,0 1-1 0 0,0-1 1 0 0,0 0 0 0 0,0 0 0 0 0,0 0-1 0 0,0 1 1 0 0,0-1 0 0 0,-1 0-1 0 0,1 1 1 0 0,0-1 0 0 0,-1 1 0 0 0,1-1-1 0 0,-1 1 1 0 0,0-1 0 0 0,1 1 0 0 0,-1-1-1 0 0,0 1 1 0 0,0-1 0 0 0,0 1 0 0 0,0 2-1 0 0,-1 1 205 0 0,-1-1 0 0 0,1 1 0 0 0,-1 0 0 0 0,0-1 0 0 0,0 1 0 0 0,-1-1 0 0 0,1 0 0 0 0,-1 0 0 0 0,0 0 0 0 0,0 0 0 0 0,0 0 0 0 0,-1 0 1 0 0,0-1-1 0 0,1 0 0 0 0,-1 0 0 0 0,0 0 0 0 0,0 0 0 0 0,-1 0 0 0 0,1-1 0 0 0,-8 3 0 0 0,5-2-277 0 0,1-1 1 0 0,0 0-1 0 0,0 0 1 0 0,-1-1-1 0 0,1 0 1 0 0,-1 0-1 0 0,1 0 1 0 0,-1-1-1 0 0,1 0 1 0 0,-1 0-1 0 0,1-1 1 0 0,-1 0-1 0 0,1 0 1 0 0,-1 0-1 0 0,-6-3 1 0 0,13 4 38 0 0,-1 0-245 0 0,0 0 1 0 0,1-1-1 0 0,-1 1 0 0 0,0 0 1 0 0,0-1-1 0 0,0 1 1 0 0,1-1-1 0 0,-1 1 0 0 0,0-1 1 0 0,1 0-1 0 0,-1 1 1 0 0,-1-2-1 0 0,-2-4-1782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6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0 16152 0 0,'-8'1'1461'0'0,"-19"8"-711"0"0,1 0 0 0 0,-38 20 0 0 0,57-25-261 0 0,0 1 0 0 0,1 0-1 0 0,-1 0 1 0 0,1 0-1 0 0,1 1 1 0 0,-9 9-1 0 0,14-14-449 0 0,-1 1 0 0 0,1-1 0 0 0,0 0-1 0 0,-1 0 1 0 0,1 0 0 0 0,0 0 0 0 0,0 1 0 0 0,0-1-1 0 0,0 0 1 0 0,0 0 0 0 0,0 0 0 0 0,0 1 0 0 0,1-1-1 0 0,-1 0 1 0 0,0 0 0 0 0,1 0 0 0 0,-1 0 0 0 0,0 0-1 0 0,1 0 1 0 0,0 1 0 0 0,-1-1 0 0 0,1 0 0 0 0,0 0-1 0 0,-1-1 1 0 0,1 1 0 0 0,0 0 0 0 0,0 0 0 0 0,0 0-1 0 0,1 1 1 0 0,3 1-143 0 0,0-1 0 0 0,0 1 0 0 0,0-1 0 0 0,0 1 0 0 0,1-2 0 0 0,-1 1 0 0 0,1 0 0 0 0,-1-1 0 0 0,1 0 0 0 0,11 0 0 0 0,4-1-873 0 0,34-4 0 0 0,-31 2 525 0 0,-9 0-1139 0 0,2-2-332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6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0 235 14280 0 0,'0'0'654'0'0,"15"-1"244"0"0,-9 0-620 0 0,75-17 6649 0 0,-47 9-6991 0 0,19-10-1436 0 0,-45 16-640 0 0,-2-1-4945 0 0</inkml:trace>
  <inkml:trace contextRef="#ctx0" brushRef="#br0" timeOffset="1">289 13 3680 0 0,'0'13'284'0'0,"0"-12"-279"0"0,1-1-1 0 0,-1 0 1 0 0,0 0 0 0 0,1 0 0 0 0,-1 0-1 0 0,1 0 1 0 0,-1 0 0 0 0,1 0-1 0 0,-1 0 1 0 0,1 0 0 0 0,-1 0 0 0 0,0 0-1 0 0,1 0 1 0 0,-1 0 0 0 0,1 0 0 0 0,-1 0-1 0 0,1 0 1 0 0,-1 0 0 0 0,1-1-1 0 0,-1 1 1 0 0,0 0 0 0 0,1 0 0 0 0,0-1-6 0 0,27-5 2196 0 0,14-1 5530 0 0,9-2-1790 0 0,-41 8-5673 0 0,-1 0-1 0 0,1 1 1 0 0,-1 0-1 0 0,1 0 1 0 0,-1 1-1 0 0,0 0 0 0 0,1 1 1 0 0,-1 0-1 0 0,0 1 1 0 0,0 0-1 0 0,0 0 1 0 0,11 6-1 0 0,-17-7-159 0 0,1 0 0 0 0,-1 1 1 0 0,0-1-1 0 0,0 1 0 0 0,0-1 0 0 0,0 1 0 0 0,0 0 1 0 0,-1 0-1 0 0,1 1 0 0 0,-1-1 0 0 0,0 0 0 0 0,0 1 1 0 0,0 0-1 0 0,0-1 0 0 0,-1 1 0 0 0,1 0 0 0 0,-1 0 0 0 0,0 0 1 0 0,0 0-1 0 0,-1 0 0 0 0,1 0 0 0 0,-1 0 0 0 0,0 0 1 0 0,0 0-1 0 0,0 0 0 0 0,-1 8 0 0 0,-1-4 24 0 0,0 0 1 0 0,0 0-1 0 0,-1 0 0 0 0,0 0 0 0 0,0 0 0 0 0,-1-1 1 0 0,0 1-1 0 0,0-1 0 0 0,-1 0 0 0 0,0 0 0 0 0,0-1 1 0 0,-7 7-1 0 0,-24 22 297 0 0,3-1-4399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6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17191 0 0,'1'19'787'0'0,"-1"-18"-748"0"0,0 0 1 0 0,0-1-1 0 0,1 1 0 0 0,-1 0 1 0 0,0-1-1 0 0,1 1 0 0 0,-1-1 1 0 0,0 1-1 0 0,1 0 0 0 0,-1-1 0 0 0,1 1 1 0 0,-1-1-1 0 0,1 1 0 0 0,-1-1 1 0 0,1 1-1 0 0,0-1 0 0 0,-1 0 1 0 0,1 1-1 0 0,-1-1 0 0 0,1 0 0 0 0,0 1 1 0 0,-1-1-1 0 0,1 0 0 0 0,0 0 1 0 0,-1 0-1 0 0,2 1 0 0 0,8 3-23 0 0,45 33 647 0 0,-30-21-11 0 0,-1 2 1 0 0,24 21 0 0 0,-41-32-567 0 0,-1-1-1 0 0,0 1 1 0 0,0 1 0 0 0,0-1-1 0 0,-1 1 1 0 0,0 0-1 0 0,-1 0 1 0 0,1 0 0 0 0,-2 1-1 0 0,1 0 1 0 0,2 8-1 0 0,-2-1-38 0 0,-1-1-1 0 0,0 0 1 0 0,-1 1-1 0 0,0 24 0 0 0,-3-31-28 0 0,0 0 0 0 0,0 0-1 0 0,-1 0 1 0 0,0 0-1 0 0,0 0 1 0 0,-1-1 0 0 0,0 1-1 0 0,-1-1 1 0 0,-7 13-1 0 0,2-7-443 0 0,-1-2 0 0 0,0 1 0 0 0,-1-1 0 0 0,0 0 0 0 0,-1-1 0 0 0,0-1 0 0 0,-1 0 0 0 0,-27 17 0 0 0,9-6-6643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7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7 596 11024 0 0,'8'4'1180'0'0,"-4"0"-1051"0"0,-3-3 1188 0 0,-1-1-1236 0 0,0-1-1 0 0,0 1 0 0 0,0 0 1 0 0,-1-1-1 0 0,1 1 1 0 0,0 0-1 0 0,0-1 0 0 0,0 1 1 0 0,0 0-1 0 0,0-1 1 0 0,0 1-1 0 0,0 0 0 0 0,0-1 1 0 0,0 1-1 0 0,1 0 1 0 0,-1-1-1 0 0,0 1 0 0 0,0 0 1 0 0,0-1-1 0 0,0 1 1 0 0,0 0-1 0 0,0 0 0 0 0,1-1 1 0 0,-1 1-1 0 0,0-1 10 0 0,1 1 0 0 0,-1-1-1 0 0,0 0 1 0 0,0 1 0 0 0,1-1-1 0 0,-1 1 1 0 0,0-1 0 0 0,0 0-1 0 0,0 1 1 0 0,0-1 0 0 0,0 1-1 0 0,0-1 1 0 0,0 0 0 0 0,0 1-1 0 0,0-1 1 0 0,0 0 0 0 0,-4-12 605 0 0,1 1-1 0 0,0-1 1 0 0,1 0 0 0 0,0 0 0 0 0,1 0-1 0 0,1-15 1 0 0,-5-38 634 0 0,4 54-1108 0 0,0 0 0 0 0,1 0 0 0 0,0 0 0 0 0,1 0 0 0 0,2-13 1 0 0,17-58 633 0 0,-15 67-724 0 0,1 0 0 0 0,1 1 0 0 0,14-23 0 0 0,-4 6-143 0 0,-11 21-73 0 0,1-1 1 0 0,0 1-1 0 0,1 1 0 0 0,0 0 0 0 0,15-14 1 0 0,2 2-2435 0 0,2 4-3470 0 0,-5 6-1362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7.5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0 6912 0 0,'0'0'5452'0'0,"2"1"-2828"0"0,29 9 850 0 0,7 2-2889 0 0,-16-3-261 0 0,-15-7-224 0 0,-1 1 0 0 0,1-1 0 0 0,-1 1 0 0 0,0 1 0 0 0,0-1 0 0 0,0 1 0 0 0,0 0 0 0 0,6 7 0 0 0,-11-8 16 0 0,0 1 0 0 0,0-1-1 0 0,0 1 1 0 0,-1-1 0 0 0,0 1 0 0 0,0-1-1 0 0,0 6 1 0 0,0-6-4 0 0,0-1-12 0 0,-1 1 0 0 0,1-1-1 0 0,-1 0 1 0 0,0 1 0 0 0,0-1 0 0 0,0 0 0 0 0,0 1 0 0 0,0-1 0 0 0,0 0 0 0 0,-1 0 0 0 0,1 0 0 0 0,-1 0 0 0 0,1 0 0 0 0,-1-1 0 0 0,0 1 0 0 0,0 0 0 0 0,0-1 0 0 0,1 1 0 0 0,-2-1-1 0 0,1 0 1 0 0,0 1 0 0 0,-3 0 0 0 0,-6 2 22 0 0,0-1 0 0 0,0-1 0 0 0,0 0 1 0 0,0 0-1 0 0,0-1 0 0 0,-1-1 0 0 0,1 1 0 0 0,-17-3 0 0 0,24 1-189 0 0,1 0 1 0 0,0 0 0 0 0,0 0-1 0 0,0 0 1 0 0,0-1-1 0 0,0 1 1 0 0,0-1 0 0 0,-5-3-1 0 0,7 4-199 0 0,-1 1 0 0 0,1-1 1 0 0,0 0-1 0 0,0-1 0 0 0,0 1 0 0 0,0 0 0 0 0,0 0 0 0 0,0 0 0 0 0,0-1 0 0 0,0 1 1 0 0,0 0-1 0 0,1-1 0 0 0,-1 1 0 0 0,0-1 0 0 0,1 1 0 0 0,-1-1 0 0 0,1 1 1 0 0,-1-3-1 0 0,1-6-6839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7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3 11344 0 0,'0'0'1030'0'0,"-1"2"-848"0"0,0 0 17 0 0,0-1 1 0 0,0 1-1 0 0,0 0 1 0 0,0 0 0 0 0,-1-1-1 0 0,1 1 1 0 0,-1 0-1 0 0,0-1 1 0 0,1 0 0 0 0,-1 1-1 0 0,0-1 1 0 0,0 0-1 0 0,1 0 1 0 0,-1 0 0 0 0,-4 2-1 0 0,-19 12 2521 0 0,18-10-2198 0 0,0 1 0 0 0,0 0 1 0 0,0 0-1 0 0,0 0 1 0 0,1 1-1 0 0,0 0 0 0 0,1 1 1 0 0,-10 15-1 0 0,15-22-469 0 0,-1 0 0 0 0,0 1 0 0 0,1-1 0 0 0,-1 1 0 0 0,1-1 1 0 0,0 1-1 0 0,-1-1 0 0 0,1 0 0 0 0,0 1 0 0 0,0-1 0 0 0,0 1 0 0 0,0-1 0 0 0,0 1 0 0 0,0-1 1 0 0,0 1-1 0 0,0-1 0 0 0,1 1 0 0 0,-1-1 0 0 0,1 1 0 0 0,-1-1 0 0 0,1 1 0 0 0,-1-1 0 0 0,1 0 0 0 0,0 1 1 0 0,0-1-1 0 0,1 1 0 0 0,0 1-67 0 0,1-1 1 0 0,-1 0-1 0 0,1-1 1 0 0,0 1-1 0 0,0 0 1 0 0,0-1-1 0 0,0 0 1 0 0,0 1-1 0 0,0-1 1 0 0,0 0-1 0 0,4 0 1 0 0,-2 0 11 0 0,1 1-19 0 0,0 0-1 0 0,1-1 0 0 0,-1 0 1 0 0,1 0-1 0 0,-1-1 1 0 0,1 1-1 0 0,-1-1 1 0 0,13-2-1 0 0,-9 0-243 0 0,0 1 0 0 0,18-1 1 0 0,-18 2-564 0 0,0 0 0 0 0,-1-1 0 0 0,15-3 1 0 0,-4-2-1443 0 0</inkml:trace>
  <inkml:trace contextRef="#ctx0" brushRef="#br0" timeOffset="1">411 0 18975 0 0,'0'0'1450'0'0,"-1"2"-994"0"0,0 2-379 0 0,0 1 0 0 0,1 0 0 0 0,-1-1 0 0 0,1 1 1 0 0,0 0-1 0 0,0-1 0 0 0,0 1 0 0 0,1-1 0 0 0,0 1 0 0 0,0 0 0 0 0,0-1 1 0 0,0 1-1 0 0,1-1 0 0 0,0 0 0 0 0,4 8 0 0 0,-5-9-48 0 0,0 0 1 0 0,0-1-1 0 0,0 1 0 0 0,-1 0 0 0 0,1 5 0 0 0,4 12 24 0 0,-3-15-60 0 0,-1 0 0 0 0,1 0 0 0 0,-1 0 0 0 0,0 0 0 0 0,-1 0 0 0 0,1 0 0 0 0,-1 0 0 0 0,0 7 0 0 0,0-4-82 0 0,-3-1-482 0 0,-2-4-2755 0 0,-12 2-3400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08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52 16439 0 0,'0'0'1491'0'0,"1"0"-1227"0"0,4 0-164 0 0,100-3 2325 0 0,-86 1-2387 0 0,0 0-1 0 0,0-2 0 0 0,27-8 1 0 0,-15 4-132 0 0,-22 7-429 0 0,0-2 0 0 0,0 1-1 0 0,11-6 1 0 0,-6 2-1448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1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10680 0 0,'0'0'3776'0'0,"2"1"-2772"0"0,5 1-294 0 0,0-1 0 0 0,1 1 0 0 0,-1-1 0 0 0,10 0 0 0 0,25 4-1046 0 0,-29-2 425 0 0,-6-2 5 0 0,0 0 1 0 0,-1 1 0 0 0,1-1 0 0 0,-1 1 0 0 0,1 1 0 0 0,-1-1 0 0 0,0 1 0 0 0,0 0 0 0 0,10 8-1 0 0,-11-1 124 0 0,-5-10-207 0 0,0 1 0 0 0,1-1 0 0 0,-1 1 0 0 0,0-1 1 0 0,0 0-1 0 0,0 1 0 0 0,0-1 0 0 0,0 1 1 0 0,0-1-1 0 0,1 0 0 0 0,-1 1 0 0 0,0-1 0 0 0,0 0 1 0 0,1 1-1 0 0,-1-1 0 0 0,0 0 0 0 0,1 0 0 0 0,-1 1 1 0 0,0-1-1 0 0,1 0 0 0 0,0 1 0 0 0,-11 9 285 0 0,-52 29 786 0 0,34-22-724 0 0,26-16-160 0 0,3 1-195 0 0,1 0-1 0 0,0 0 1 0 0,-1-1 0 0 0,1 1 0 0 0,0-1 0 0 0,0 0 0 0 0,0 1 0 0 0,0-1-1 0 0,0 0 1 0 0,0 0 0 0 0,1 0 0 0 0,-1-1 0 0 0,0 1 0 0 0,0 0-1 0 0,3 0 1 0 0,11 4-43 0 0,12 3-42 0 0,-25-8 74 0 0,1 1 0 0 0,-1 0 0 0 0,1 0 0 0 0,-1 0 0 0 0,0 0-1 0 0,1 0 1 0 0,5 4 0 0 0,12 4 42 0 0,-19-9-32 0 0,1 1 0 0 0,-1 0-1 0 0,0-1 1 0 0,1 1 0 0 0,-1 0 0 0 0,0 0 0 0 0,0 0 0 0 0,0 0 0 0 0,0 1 0 0 0,0-1 0 0 0,0 1 0 0 0,0-1 0 0 0,0 1-1 0 0,-1 0 1 0 0,3 2 0 0 0,6 22 28 0 0,-10-24-5 0 0,-1-1 0 0 0,1 1 0 0 0,-1-1 0 0 0,1 0 0 0 0,-1 1 0 0 0,0-1 0 0 0,0 0 0 0 0,0 0 0 0 0,0 0 0 0 0,1 0 0 0 0,-2 0 0 0 0,1 1 0 0 0,-1 0 0 0 0,1-1 38 0 0,-5 3 141 0 0,1-1 0 0 0,0 1 0 0 0,-1-1 1 0 0,0 0-1 0 0,1-1 0 0 0,-1 1 0 0 0,0-1 0 0 0,-11 2 0 0 0,7-1-24 0 0,-6 1 100 0 0,1-1-1 0 0,-1-1 0 0 0,-27 1 1 0 0,16-1-260 0 0,21-2-210 0 0,0 0 1 0 0,0-1 0 0 0,0 0-1 0 0,0 0 1 0 0,0 0 0 0 0,1 0-1 0 0,-12-5 1 0 0,14 4-373 0 0,-1 1 0 0 0,1-1 0 0 0,-1 0 0 0 0,1 0 0 0 0,0 0 0 0 0,0 0 0 0 0,-5-5 0 0 0,3 0-1097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2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11400 0 0,'0'0'1032'0'0,"8"0"-747"0"0,0-1 167 0 0,0 0 0 0 0,0 1 0 0 0,-1-1 0 0 0,1 2 0 0 0,11 1 0 0 0,19 1 1464 0 0,-24-2-1107 0 0,9-2-1333 0 0,-21 1 168 0 0,-1 0 244 0 0,4 0 72 0 0,-3-1-145 0 0,1 1 0 0 0,-1-1 0 0 0,1 0 0 0 0,-1 0 1 0 0,0-1-1 0 0,1 1 0 0 0,-1 0 0 0 0,0-1 0 0 0,0 1 0 0 0,0-1 0 0 0,0 0 0 0 0,2-2 0 0 0,-3 3-1519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39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13648 0 0,'5'2'197'0'0,"-4"-1"-117"0"0,0 0 0 0 0,-1-1 0 0 0,1 1 0 0 0,0-1 1 0 0,0 0-1 0 0,0 1 0 0 0,0-1 0 0 0,0 0 0 0 0,0 0 0 0 0,1 1 0 0 0,-1-1 0 0 0,1 0 0 0 0,10-2 331 0 0,1 0 1 0 0,-1 1-1 0 0,1 0 0 0 0,14 1 0 0 0,24 0 2350 0 0,-40-1-2378 0 0,1 2-1 0 0,-1-1 1 0 0,17 5-1 0 0,-5-2-260 0 0,-4-2-1652 0 0,-13 2-5567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2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12928 0 0,'7'-2'266'0'0,"0"1"1"0"0,0 0-1 0 0,0 1 1 0 0,1 0-1 0 0,-1 0 1 0 0,0 0-1 0 0,0 1 1 0 0,0 0-1 0 0,0 0 1 0 0,0 1-1 0 0,0 0 1 0 0,11 4-1 0 0,0 2 470 0 0,0 1 0 0 0,0 1 0 0 0,21 15-1 0 0,-26-16-515 0 0,0 1-1 0 0,0 0 1 0 0,-1 1-1 0 0,13 14 1 0 0,-19-17-153 0 0,0-1 1 0 0,-1 1-1 0 0,0 0 0 0 0,-1 0 1 0 0,1 1-1 0 0,-1 0 1 0 0,-1-1-1 0 0,5 17 0 0 0,-5-10 13 0 0,-1-1 0 0 0,0 1 0 0 0,-1 0 0 0 0,-1-1 0 0 0,0 1-1 0 0,-1 0 1 0 0,-1 0 0 0 0,0-1 0 0 0,-1 1 0 0 0,0-1 0 0 0,-1 1-1 0 0,-1-1 1 0 0,0-1 0 0 0,-1 1 0 0 0,-1-1 0 0 0,-13 22 0 0 0,-50 53 137 0 0,58-74-436 0 0,-1-1-1 0 0,-1-1 1 0 0,0 0-1 0 0,-17 10 1 0 0,17-14-395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2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2304 0 0,'1'1'207'0'0,"1"0"-1"0"0,-1 0 1 0 0,1-1 0 0 0,0 1-1 0 0,-1-1 1 0 0,1 1 0 0 0,-1-1-1 0 0,1 0 1 0 0,0 0 0 0 0,-1 1-1 0 0,1-1 1 0 0,0 0 0 0 0,-1-1-1 0 0,1 1 1 0 0,2 0 0 0 0,-2-1 800 0 0,-1 1 0 0 0,1 0 1 0 0,-1 0-1 0 0,1 0 0 0 0,0 0 1 0 0,-1 0-1 0 0,1 0 1 0 0,2 1-1 0 0,5 0-396 0 0,1 0 1 0 0,-1-1-1 0 0,0 1 0 0 0,0-2 0 0 0,1 0 1 0 0,12-2-1 0 0,5 0-118 0 0,-15 2-497 0 0,-1-1 1 0 0,22-6-1 0 0,-32 7-147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2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23 11520 0 0,'-8'-3'1024'0'0,"1"3"3519"0"0,18 0-2983 0 0,-1 0-1232 0 0,-2-4-240 0 0,6 2-88 0 0,-4 2 0 0 0,5-3 0 0 0,-1-1-120 0 0,1 1-4943 0 0,-5 0-993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3.3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88 10592 0 0,'-7'3'316'0'0,"1"0"1"0"0,0 1 0 0 0,0 0-1 0 0,-8 5 1 0 0,12-7-19 0 0,-1 0 0 0 0,1 0 0 0 0,0 1 0 0 0,0-1 0 0 0,0 0 0 0 0,0 1 0 0 0,1-1 0 0 0,-1 1 0 0 0,1-1 0 0 0,-1 1 0 0 0,1 0 0 0 0,0 0 0 0 0,-1 3 1 0 0,2-4-67 0 0,0 1 0 0 0,0 0 0 0 0,0 0 1 0 0,0-1-1 0 0,0 1 0 0 0,1 0 0 0 0,-1-1 1 0 0,1 1-1 0 0,0 0 0 0 0,0-1 1 0 0,0 1-1 0 0,0-1 0 0 0,1 1 0 0 0,-1-1 1 0 0,0 0-1 0 0,1 1 0 0 0,0-1 0 0 0,2 2 1 0 0,5 6 144 0 0,1-1 0 0 0,1 0 0 0 0,0 0 0 0 0,0-1 0 0 0,0-1 0 0 0,1 0 1 0 0,0 0-1 0 0,26 8 0 0 0,-20-9-273 0 0,1-1 0 0 0,-1-1 0 0 0,1 0 0 0 0,0-2 0 0 0,36 1 0 0 0,-33-4 30 0 0,-1-1 0 0 0,1-2 0 0 0,-1 0 0 0 0,0-1 0 0 0,0-1 0 0 0,0-1 0 0 0,-1 0 0 0 0,0-2 0 0 0,-1 0 0 0 0,20-13 0 0 0,-33 18-290 0 0,0 0 1 0 0,0 0-1 0 0,-1-1 1 0 0,1 1-1 0 0,-1-1 1 0 0,0-1 0 0 0,0 1-1 0 0,-1-1 1 0 0,5-5-1 0 0,-8 8 147 0 0,0 1 0 0 0,1 0 0 0 0,-1-1 0 0 0,0 1 0 0 0,0-1-1 0 0,0 1 1 0 0,0-1 0 0 0,-1 0 0 0 0,1 1 0 0 0,-1-1 0 0 0,1 0 0 0 0,-1 1-1 0 0,0-1 1 0 0,0 0 0 0 0,0 0 0 0 0,-1 1 0 0 0,1-1 0 0 0,-1 0-1 0 0,1 1 1 0 0,-1-1 0 0 0,0 0 0 0 0,0 1 0 0 0,0-1 0 0 0,0 1 0 0 0,-1 0-1 0 0,-1-4 1 0 0,-4-2 39 0 0,0 1 0 0 0,0 0 0 0 0,0 0 0 0 0,-1 0 0 0 0,0 1 0 0 0,-1 0 0 0 0,1 1 0 0 0,-1 0 0 0 0,0 0 0 0 0,0 1 0 0 0,-1 0 0 0 0,1 0 0 0 0,-1 1 0 0 0,-14-2 0 0 0,-12-2 513 0 0,-1 2 0 0 0,-57-1 0 0 0,-19 8 974 0 0,40 6-4134 0 0,41-2-6541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3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0 10136 0 0,'16'6'1066'0'0,"0"-2"0"0"0,0 0 0 0 0,1-1 0 0 0,0-1 0 0 0,-1 0 0 0 0,32-1 0 0 0,-33-1-629 0 0,23 5 1 0 0,10 0 264 0 0,-47-5-663 0 0,0 0 0 0 0,-1 0 0 0 0,1 0 0 0 0,0 0 0 0 0,0 0 0 0 0,-1 0 0 0 0,1 0 0 0 0,0 0 0 0 0,0 0 0 0 0,-1 0 0 0 0,1 1 0 0 0,0-1 0 0 0,0 0 0 0 0,-1 1 0 0 0,1-1 0 0 0,0 0 0 0 0,-1 1 0 0 0,1-1-1 0 0,-1 1 1 0 0,1-1 0 0 0,-1 1 0 0 0,1-1 0 0 0,0 1 0 0 0,-1-1 0 0 0,0 1 0 0 0,1-1 0 0 0,-1 1 0 0 0,1 0 0 0 0,-1-1 0 0 0,0 1 0 0 0,1 0 0 0 0,-1-1 0 0 0,0 2 0 0 0,0-1 8 0 0,1 0 0 0 0,-2 1 0 0 0,1-1 0 0 0,0 0 0 0 0,0 0 0 0 0,0 0 0 0 0,0 0 0 0 0,-1 0 0 0 0,1 0 0 0 0,0 0 0 0 0,-1 0 0 0 0,1 0-1 0 0,-1 0 1 0 0,1 0 0 0 0,-1-1 0 0 0,1 1 0 0 0,-1 0 0 0 0,0 0 0 0 0,-1 1 0 0 0,-11 10 706 0 0,7-7-369 0 0,-1 1 1 0 0,1-1-1 0 0,-14 8 1 0 0,9-7-277 0 0,0 0-1 0 0,0-1 1 0 0,0-1 0 0 0,0 0 0 0 0,-1-1-1 0 0,1 0 1 0 0,-1 0 0 0 0,0-1 0 0 0,-20 0-1 0 0,-3 2-83 0 0,28-3-270 0 0,1 0 1 0 0,-1 0-1 0 0,1 0 0 0 0,-1-1 1 0 0,0 0-1 0 0,1-1 1 0 0,-1 1-1 0 0,-10-3 1 0 0,16 2 40 0 0,1 1 0 0 0,-1 0 0 0 0,1-1 1 0 0,-1 1-1 0 0,1-1 0 0 0,-1 1 0 0 0,1-1 0 0 0,0 1 1 0 0,-1-1-1 0 0,1 1 0 0 0,-1-1 0 0 0,1 0 1 0 0,0 1-1 0 0,-1-2 0 0 0,0 0-833 0 0,-3-6-5881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4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1 14368 0 0,'-20'10'861'0'0,"-34"24"0"0"0,49-31-887 0 0,-3 3 651 0 0,0-1 1 0 0,1 1 0 0 0,-1 0 0 0 0,-9 11 0 0 0,16-15-467 0 0,-1 0 0 0 0,1 0 0 0 0,-1 0 0 0 0,1 0 0 0 0,0 0 0 0 0,0 1 0 0 0,0-1 0 0 0,0 0 0 0 0,0 1 0 0 0,0-1 1 0 0,1 0-1 0 0,-1 1 0 0 0,1-1 0 0 0,0 1 0 0 0,0-1 0 0 0,0 1 0 0 0,0-1 0 0 0,0 1 0 0 0,0-1 0 0 0,1 1 0 0 0,-1-1 0 0 0,2 4 0 0 0,-2-4-115 0 0,0 0 0 0 0,1 0-1 0 0,-1 0 1 0 0,1 0 0 0 0,0 0 0 0 0,0 0-1 0 0,0 0 1 0 0,0 0 0 0 0,0 0-1 0 0,0 0 1 0 0,1-1 0 0 0,-1 1-1 0 0,0 0 1 0 0,1-1 0 0 0,-1 1 0 0 0,1-1-1 0 0,0 0 1 0 0,0 1 0 0 0,-1-1-1 0 0,1 0 1 0 0,0 0 0 0 0,0 0-1 0 0,0 0 1 0 0,0 0 0 0 0,0-1 0 0 0,3 2-1 0 0,36 7-41 0 0,41 7-274 0 0,-78-16-170 0 0,1 1-1 0 0,0-1 1 0 0,-1-1 0 0 0,1 1 0 0 0,0-1 0 0 0,-1 0 0 0 0,1 0 0 0 0,6-2 0 0 0,3-3-6828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4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9216 0 0,'17'0'976'0'0,"-6"0"-976"0"0,0 0 1632 0 0,0-2 296 0 0,-4 2 56 0 0,3 0 15 0 0,1 0-1575 0 0,-1 0-312 0 0,2-4-112 0 0,-5 4 72 0 0,3 0-72 0 0,1 0 0 0 0,-1-3-4919 0 0</inkml:trace>
  <inkml:trace contextRef="#ctx0" brushRef="#br0" timeOffset="1">65 120 19063 0 0,'0'0'2088'0'0,"7"4"-2088"0"0,0-8 0 0 0,3 4 192 0 0,5 0 8 0 0,-1 0 8 0 0,1-2 0 0 0,-5-2-368 0 0,5 1-64 0 0,-1-1-24 0 0,1 1-8311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5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12640 0 0,'14'-2'381'0'0,"1"1"1"0"0,-1 0-1 0 0,1 1 1 0 0,-1 1-1 0 0,0 0 1 0 0,1 1-1 0 0,26 7 1 0 0,-25-5 343 0 0,0 2 0 0 0,-1 0 0 0 0,1 0 0 0 0,-2 2 0 0 0,1 0 0 0 0,21 15 0 0 0,-32-20-564 0 0,0 1 0 0 0,-1-1 0 0 0,1 1 0 0 0,-1-1-1 0 0,0 1 1 0 0,0 0 0 0 0,0 0 0 0 0,-1 0 0 0 0,1 1 0 0 0,-1-1 0 0 0,3 8 0 0 0,-4-8-54 0 0,-1 0 1 0 0,1 0-1 0 0,-1-1 1 0 0,1 1 0 0 0,-1 0-1 0 0,0 0 1 0 0,-1 0 0 0 0,1 0-1 0 0,-1 0 1 0 0,0 0-1 0 0,0 0 1 0 0,0 0 0 0 0,0-1-1 0 0,0 1 1 0 0,-1 0 0 0 0,-3 4-1 0 0,-3 7 65 0 0,5-7-68 0 0,-1 0 1 0 0,-1 0-1 0 0,1 0 0 0 0,-1-1 1 0 0,-1 0-1 0 0,1 0 1 0 0,-1 0-1 0 0,0 0 1 0 0,-9 5-1 0 0,-2 1 148 0 0,-54 35-2329 0 0,53-39-6529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5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15056 0 0,'1'3'99'0'0,"0"1"1"0"0,0 0 0 0 0,0-1 0 0 0,0 1-1 0 0,1 0 1 0 0,-1-1 0 0 0,1 0 0 0 0,0 1 0 0 0,0-1-1 0 0,0 0 1 0 0,0 0 0 0 0,0 0 0 0 0,1 0-1 0 0,3 3 1 0 0,-2-3 215 0 0,-1 1 1 0 0,0-1-1 0 0,0 1 0 0 0,0 0 0 0 0,-1 0 1 0 0,1 0-1 0 0,-1 1 0 0 0,0-1 0 0 0,2 6 1 0 0,-4-7-53 0 0,1 0 1 0 0,-1 0 0 0 0,0 0 0 0 0,0 0 0 0 0,0 0-1 0 0,0 0 1 0 0,-1-1 0 0 0,1 1 0 0 0,-1 0-1 0 0,0 0 1 0 0,0 0 0 0 0,-2 5 0 0 0,0-3 24 0 0,0 1 0 0 0,0-1 0 0 0,-1 1 0 0 0,-7 7 0 0 0,10-12-271 0 0,0 0 1 0 0,-1 0-1 0 0,1 0 0 0 0,0 0 1 0 0,0-1-1 0 0,0 1 1 0 0,-1 0-1 0 0,1-1 0 0 0,-3 1 1 0 0,-1 1-15 0 0,5-1-26 0 0,-1-1 0 0 0,0 1 0 0 0,1-1-1 0 0,-1 1 1 0 0,0-1 0 0 0,1 1 0 0 0,-1-1 0 0 0,0 0-1 0 0,0 1 1 0 0,0-1 0 0 0,1 0 0 0 0,-1 0 0 0 0,0 0-1 0 0,0 0 1 0 0,0 0 0 0 0,0 1 0 0 0,1-1 0 0 0,-3-1-1 0 0,0 1-1104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5.7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15320 0 0,'0'0'1385'0'0,"8"3"-1115"0"0,6 2-345 0 0,-5-3 512 0 0,-1 0 1 0 0,1 1 0 0 0,-1 0 0 0 0,0 1-1 0 0,0 0 1 0 0,0 0 0 0 0,-1 1 0 0 0,13 9-1 0 0,-14-9-253 0 0,18 19 649 0 0,-22-22-791 0 0,-1-1-1 0 0,0 1 1 0 0,0 0 0 0 0,0-1-1 0 0,0 1 1 0 0,0 0 0 0 0,0 0-1 0 0,0 0 1 0 0,0 0 0 0 0,-1 0-1 0 0,1 0 1 0 0,-1 0 0 0 0,1 2-1 0 0,-1-2-4 0 0,0 0 1 0 0,0 1-1 0 0,-1-1 0 0 0,1 0 0 0 0,-1 0 0 0 0,1 0 0 0 0,-1 0 1 0 0,0 0-1 0 0,0 0 0 0 0,0 0 0 0 0,0-1 0 0 0,0 1 0 0 0,0 0 1 0 0,0 0-1 0 0,-1-1 0 0 0,1 1 0 0 0,-1-1 0 0 0,1 1 0 0 0,-1-1 0 0 0,0 0 1 0 0,1 1-1 0 0,-5 1 0 0 0,2-1 1 0 0,0 0 0 0 0,0 0 0 0 0,0-1 0 0 0,0 0 0 0 0,-1 1 0 0 0,1-1 0 0 0,0-1 0 0 0,-1 1 0 0 0,-6 0 0 0 0,-8 0-130 0 0,9-1 62 0 0,0 1 1 0 0,-13-3 0 0 0,21 2-243 0 0,-1 0-1 0 0,1-1 1 0 0,-1 1 0 0 0,1-1 0 0 0,0 0 0 0 0,-1 0 0 0 0,1 0 0 0 0,0 0-1 0 0,-1 0 1 0 0,1 0 0 0 0,0-1 0 0 0,0 1 0 0 0,0-1 0 0 0,-2-1-1 0 0,-1-6-6866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0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11400 0 0,'0'0'1032'0'0,"7"6"-824"0"0,6-2 690 0 0,0 0 1 0 0,1-1 0 0 0,-1-1-1 0 0,1 0 1 0 0,25 0-1 0 0,-15 2 178 0 0,-22-5-1190 0 0,-1 1 70 0 0,-1 0 0 0 0,1 0 0 0 0,-1 0 0 0 0,1 0 0 0 0,-1 0 0 0 0,1 0 0 0 0,0 0 0 0 0,-1 0 0 0 0,1 0 0 0 0,-1 0 0 0 0,1 0 0 0 0,-1 0 0 0 0,1 0 0 0 0,-1 0 0 0 0,1 1 0 0 0,-1-1 0 0 0,1 0 0 0 0,-1 0 0 0 0,1 1 0 0 0,0-1 0 0 0,4 11-81 0 0,-8-8 141 0 0,3-2-25 0 0,-3 5 53 0 0,0 0 0 0 0,-1-1-1 0 0,0 1 1 0 0,0-1-1 0 0,0 0 1 0 0,0 0-1 0 0,-1 0 1 0 0,1 0-1 0 0,-1-1 1 0 0,-11 7 0 0 0,1 1 226 0 0,14-11-195 0 0,1-1 0 0 0,-1 1 1 0 0,0 0-1 0 0,0 0 0 0 0,0-1 1 0 0,0 1-1 0 0,1 0 0 0 0,-1 0 1 0 0,0 0-1 0 0,1 0 0 0 0,-1 0 1 0 0,1 0-1 0 0,-1 0 0 0 0,1 0 1 0 0,0 0-1 0 0,-1 2 0 0 0,1-2-56 0 0,0-1 0 0 0,0 1 0 0 0,0 0 0 0 0,0 0 0 0 0,0-1-1 0 0,1 1 1 0 0,-1 0 0 0 0,0 0 0 0 0,0-1 0 0 0,1 1 0 0 0,-1 0 0 0 0,0-1 0 0 0,1 1 0 0 0,-1 0-1 0 0,1-1 1 0 0,-1 1 0 0 0,1-1 0 0 0,0 2 0 0 0,3 1-80 0 0,1 0 0 0 0,-1 0 0 0 0,1 0 0 0 0,0 0 1 0 0,8 2-1 0 0,1 2 136 0 0,25 13-145 0 0,-20-11 53 0 0,-2 0 1 0 0,30 22-1 0 0,-13 0 202 0 0,-33-30 119 0 0,-8 16 1330 0 0,4-14-1490 0 0,0 0 0 0 0,1-1 0 0 0,-1 1 0 0 0,0-1 0 0 0,0 0 0 0 0,0 0 0 0 0,0 0 0 0 0,-1 0 0 0 0,1-1 0 0 0,0 1 0 0 0,-6 1 0 0 0,-45 10 481 0 0,40-10-464 0 0,-2 0-351 0 0,-1-1 0 0 0,1 0-1 0 0,0-1 1 0 0,-1-1 0 0 0,1-1-1 0 0,-1 0 1 0 0,-25-5 0 0 0,0 2-5048 0 0,28 2-1425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6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 7368 0 0,'-50'15'1127'0'0,"19"-1"2983"0"0,13-5-199 0 0,-27 20 1 0 0,40-26-3603 0 0,2 0 1 0 0,-1 0 0 0 0,0 1-1 0 0,1-1 1 0 0,-1 1 0 0 0,1-1 0 0 0,0 1-1 0 0,0 0 1 0 0,1 1 0 0 0,-1-1-1 0 0,1 0 1 0 0,-3 7 0 0 0,5-10-239 0 0,0 0 0 0 0,0 0 1 0 0,0 0-1 0 0,0-1 0 0 0,0 1 0 0 0,0 0 1 0 0,0 0-1 0 0,0 0 0 0 0,1-1 0 0 0,-1 1 1 0 0,0 0-1 0 0,0 0 0 0 0,1 0 0 0 0,-1-1 1 0 0,0 1-1 0 0,1 0 0 0 0,-1-1 0 0 0,1 1 0 0 0,-1 0 1 0 0,1-1-1 0 0,0 1 0 0 0,-1-1 0 0 0,1 1 1 0 0,-1 0-1 0 0,1-1 0 0 0,0 0 0 0 0,-1 1 1 0 0,1-1-1 0 0,0 1 0 0 0,1 0 0 0 0,28 9-745 0 0,-23-8 364 0 0,12 6-240 0 0,-15-6 538 0 0,1 0 0 0 0,-1-1 0 0 0,0 1 0 0 0,1-1-1 0 0,0 0 1 0 0,-1 0 0 0 0,10 0 0 0 0,5-2-255 0 0,0 0 1 0 0,25-6-1 0 0,8-6-3253 0 0,-37 10 1800 0 0</inkml:trace>
  <inkml:trace contextRef="#ctx0" brushRef="#br0" timeOffset="1">342 77 16040 0 0,'0'0'1735'0'0,"12"7"-1735"0"0,-2 0 0 0 0,5-5 0 0 0,-9 2 560 0 0,9-1 80 0 0,-1-3 8 0 0,4-3 8 0 0,-8-3-176 0 0,9-1-32 0 0,-5 4 0 0 0,3-1-8 0 0,-2-2-680 0 0,-1 3-136 0 0,-3 0-24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6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1840 0 0,'0'0'83'0'0,"7"1"11686"0"0,14 4-5424 0 0,-19-4-6186 0 0,1-1 1 0 0,-1 0-1 0 0,1 0 0 0 0,-1 0 1 0 0,1 0-1 0 0,-1 0 1 0 0,1-1-1 0 0,-1 1 1 0 0,1-1-1 0 0,-1 1 1 0 0,3-2-1 0 0,-2 1-120 0 0,-1 0 0 0 0,1 0 1 0 0,0 1-1 0 0,0-1 0 0 0,0 1 0 0 0,0 0 0 0 0,4 0 0 0 0,12-2-443 0 0,8-4-2037 0 0,-16 2-4617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6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17191 0 0,'0'0'1864'0'0,"8"0"-2072"0"0,3 0 64 0 0,-5-3 96 0 0,5 0 184 0 0,7-1 16 0 0,0 1 0 0 0,-4-3-248 0 0,1 3-40 0 0,-5-4-16 0 0,5 5-7351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7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4 17767 0 0,'0'0'812'0'0,"-1"0"-14"0"0,-4-2-485 0 0,4 2-149 0 0,2 0-126 0 0,1 1 0 0 0,-1-1 0 0 0,0 0 0 0 0,1 0 0 0 0,-1 0 0 0 0,0 0 0 0 0,1 0 0 0 0,-1 0 0 0 0,0 0 0 0 0,1 0 0 0 0,-1 0 0 0 0,2-1 0 0 0,-1 1 34 0 0,-1-1 0 0 0,1 1 1 0 0,0 0-1 0 0,-1 0 0 0 0,1 0 1 0 0,0 0-1 0 0,0 0 0 0 0,-1 0 1 0 0,1 0-1 0 0,3 1 0 0 0,-3 0-23 0 0,1 0-1 0 0,-1 0 0 0 0,0 0 0 0 0,0 1 0 0 0,1-1 0 0 0,-1 1 0 0 0,0-1 1 0 0,0 1-1 0 0,0 0 0 0 0,0 0 0 0 0,-1 0 0 0 0,1 0 0 0 0,-1 0 1 0 0,1 0-1 0 0,-1 0 0 0 0,1 0 0 0 0,-1 0 0 0 0,0 1 0 0 0,0-1 1 0 0,0 1-1 0 0,0-1 0 0 0,-1 1 0 0 0,1-1 0 0 0,-1 1 0 0 0,0-1 1 0 0,1 1-1 0 0,-1 0 0 0 0,0-1 0 0 0,0 1 0 0 0,-1-1 0 0 0,1 1 0 0 0,-2 4 1 0 0,3 7-38 0 0,-1-13-11 0 0,0 0 0 0 0,0 1 0 0 0,0-1 0 0 0,0 0 0 0 0,0 1 0 0 0,0-1 0 0 0,0 1 0 0 0,0-1 0 0 0,-1 0 0 0 0,1 1 0 0 0,0-1 0 0 0,-1 0-1 0 0,1 1 1 0 0,-1-1 0 0 0,-1 2 0 0 0,-7 9 17 0 0,-1 0 0 0 0,-1-1 0 0 0,0 0 0 0 0,-14 10-1 0 0,24-19 32 0 0,1 1-60 0 0,0-1 0 0 0,0 1-1 0 0,0-1 1 0 0,0 1 0 0 0,1-1 0 0 0,-1 1-1 0 0,1-1 1 0 0,0 1 0 0 0,0-1-1 0 0,0 1 1 0 0,0-1 0 0 0,0 0 0 0 0,0 0-1 0 0,1 0 1 0 0,2 3 0 0 0,1 3-38 0 0,13 11-1 0 0,-14-16 44 0 0,-1 1 0 0 0,1-1 0 0 0,-1 1 0 0 0,3 4 0 0 0,8 11-3 0 0,-12-17 6 0 0,1 1 1 0 0,-1 0-1 0 0,1 1 0 0 0,-1-1 1 0 0,0 0-1 0 0,-1 1 1 0 0,1-1-1 0 0,0 1 1 0 0,-1-1-1 0 0,0 1 1 0 0,0 0-1 0 0,0 0 0 0 0,0-1 1 0 0,0 8-1 0 0,-1-7 86 0 0,0 0-1 0 0,0 0 1 0 0,0 0-1 0 0,0-1 1 0 0,-1 1-1 0 0,0 0 1 0 0,0 0 0 0 0,0 0-1 0 0,0 0 1 0 0,0 0-1 0 0,-1-1 1 0 0,0 1-1 0 0,1-1 1 0 0,-2 1-1 0 0,1-1 1 0 0,0 0-1 0 0,0 0 1 0 0,-1 0-1 0 0,0 0 1 0 0,0 0-1 0 0,0 0 1 0 0,0-1-1 0 0,0 1 1 0 0,0-1 0 0 0,-1 0-1 0 0,-5 3 1 0 0,0-2 187 0 0,0 1 0 0 0,0-1 0 0 0,-1-1 0 0 0,0 0 1 0 0,1 0-1 0 0,-1-1 0 0 0,-12 1 0 0 0,-4-2 356 0 0,-41-5 0 0 0,55 3-724 0 0,1 0 0 0 0,-1 0 0 0 0,1-2 0 0 0,-17-5-1 0 0,13 0-937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8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5984 0 0,'38'10'745'0'0,"-31"-9"-468"0"0,0 1 0 0 0,-1-1 0 0 0,1 1 0 0 0,-1 1 1 0 0,1-1-1 0 0,6 5 0 0 0,-5-2-60 0 0,0 0-1 0 0,-1 1 1 0 0,1-1 0 0 0,-1 2 0 0 0,-1-1-1 0 0,1 1 1 0 0,-1 0 0 0 0,0 0-1 0 0,-1 1 1 0 0,0 0 0 0 0,0 0 0 0 0,8 17-1 0 0,107 335 1372 0 0,-115-345-1474 0 0,41 166 1247 0 0,72 256 2857 0 0,-45-210-1852 0 0,-51-168-1375 0 0,53 99 0 0 0,-48-110-771 0 0,57 95 371 0 0,-63-111-505 0 0,1-2 0 0 0,36 39-1 0 0,-31-42-61 0 0,2-1-1 0 0,1-2 0 0 0,1 0 0 0 0,1-2 0 0 0,1-2 1 0 0,0-1-1 0 0,2-1 0 0 0,0-2 0 0 0,1-2 1 0 0,58 16-1 0 0,-49-19 6 0 0,-1-2 0 0 0,1-2 0 0 0,1-2 0 0 0,-1-2 0 0 0,1-3 0 0 0,-1-1 0 0 0,1-2 0 0 0,74-14 1 0 0,-82 7 3 0 0,-1-1 1 0 0,0-1 0 0 0,0-3 0 0 0,48-25 0 0 0,-30 8 149 0 0,98-72 1 0 0,78-95 676 0 0,-170 145-663 0 0,72-81 263 0 0,-47 45-173 0 0,391-430 935 0 0,-376 402-1170 0 0,71-87-123 0 0,-121 139-632 0 0,50-87 0 0 0,-30 30-2250 0 0,-39 67 323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19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4608 0 0,'23'2'436'0'0,"-19"-2"-385"0"0,0 0 1 0 0,0 1 0 0 0,0-1 0 0 0,0 1 0 0 0,0 0 0 0 0,0 0 0 0 0,6 3 0 0 0,7 3 2223 0 0,0 0 1 0 0,0-1 0 0 0,30 7 0 0 0,23-3-1118 0 0,141 1-1316 0 0,-69-6 116 0 0,339 14 2013 0 0,-227-12 369 0 0,539-1 572 0 0,-461-8-1976 0 0,579-5 112 0 0,-241 1-456 0 0,-362 11-300 0 0,-140 0-160 0 0,129 5 187 0 0,-21 0-1233 0 0,-93-9-5903 0 0,-121-3-1066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23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21 11056 0 0,'0'0'505'0'0,"0"-1"-9"0"0,1-5-317 0 0,4 1-21 0 0,-3 3 561 0 0,16-3 2124 0 0,-5 4-2557 0 0,2 3-254 0 0,-12 1-37 0 0,-2 0 8 0 0,2-1-9 0 0,-1 1 0 0 0,0 0 1 0 0,0 0-1 0 0,0 0 1 0 0,0 0-1 0 0,0 0 1 0 0,-1 0-1 0 0,1 0 1 0 0,-1 1-1 0 0,2 4 0 0 0,-2 1 53 0 0,0 1 0 0 0,0-1-1 0 0,-1 10 1 0 0,-4 123 1079 0 0,1-68-479 0 0,-19 351 1690 0 0,3-212-1930 0 0,2-33-67 0 0,15-147-223 0 0,-25 282 1319 0 0,-33 415 1870 0 0,51-442-2530 0 0,8-245-674 0 0,3 68-21 0 0,5 1 0 0 0,23 113 0 0 0,-5-100-894 0 0,0-47-6053 0 0,0-22-1537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24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4144 0 0,'0'0'191'0'0,"8"0"2268"0"0,0 0 50 0 0,0 1 0 0 0,-1-1 0 0 0,14 5 0 0 0,-18-5-2280 0 0,-1 0-1 0 0,0 0 1 0 0,0 1-1 0 0,0-2 1 0 0,0 1-1 0 0,0 0 1 0 0,0 0-1 0 0,4-2 1 0 0,1 1 179 0 0,66-14 2064 0 0,-55 9-2782 0 0,5-1-2185 0 0,-8 6-2266 0 0,-1-5-1360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24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5 7368 0 0,'0'0'1152'0'0,"10"0"9686"0"0,-6-1-10781 0 0,0 0-1 0 0,0 0 1 0 0,0 0 0 0 0,0 1-1 0 0,0 0 1 0 0,0 0-1 0 0,0 0 1 0 0,0 0 0 0 0,0 0-1 0 0,0 1 1 0 0,0 0 0 0 0,0 0-1 0 0,0 0 1 0 0,0 0-1 0 0,-1 1 1 0 0,5 1 0 0 0,-7-2-32 0 0,0 0 1 0 0,0 0-1 0 0,0-1 1 0 0,0 1-1 0 0,0 0 0 0 0,-1 0 1 0 0,1 0-1 0 0,0 0 1 0 0,-1 0-1 0 0,1 0 1 0 0,0 0-1 0 0,-1 0 1 0 0,0 0-1 0 0,1 0 1 0 0,-1 1-1 0 0,1-1 1 0 0,-1 0-1 0 0,0 0 0 0 0,0 0 1 0 0,0 2-1 0 0,-4 8 210 0 0,-1 1 0 0 0,-1-2 0 0 0,-9 15 1 0 0,7-11-41 0 0,8-13-7 0 0,2 4-187 0 0,2-1-1 0 0,-1 0 1 0 0,0 1-1 0 0,1-1 1 0 0,0 0 0 0 0,0 0-1 0 0,0-1 1 0 0,1 0-1 0 0,-1 1 1 0 0,7 2-1 0 0,4 5-4 0 0,-13-10-1 0 0,0 0 0 0 0,-1 0 0 0 0,1 0 0 0 0,-1 0 0 0 0,1 1 0 0 0,-1-1 0 0 0,1 0 1 0 0,-1 1-1 0 0,0 0 0 0 0,1 1 0 0 0,3 3 5 0 0,7 11 0 0 0,-7-9 0 0 0,-5-8 17 0 0,1 1-1 0 0,0 0 0 0 0,-1 0 1 0 0,1 0-1 0 0,-1-1 0 0 0,0 1 1 0 0,1 0-1 0 0,-1 0 0 0 0,0 0 1 0 0,1 0-1 0 0,-1 0 0 0 0,0 0 1 0 0,0 0-1 0 0,0 0 0 0 0,0 0 1 0 0,0 0-1 0 0,0 0 0 0 0,0 0 1 0 0,0 0-1 0 0,0-1 0 0 0,-1 1 1 0 0,1 0-1 0 0,0 0 0 0 0,-1 0 1 0 0,1 0-1 0 0,0 0 0 0 0,-1 1 1 0 0,-1 0 63 0 0,0 0 0 0 0,0 0 1 0 0,1-1-1 0 0,-1 1 0 0 0,0 0 0 0 0,-1-1 1 0 0,-1 2-1 0 0,-1 1 211 0 0,0-1-99 0 0,0 0 1 0 0,0 0-1 0 0,0-1 1 0 0,0 1-1 0 0,0-1 0 0 0,-1 0 1 0 0,1-1-1 0 0,-1 1 1 0 0,1-1-1 0 0,-1 0 0 0 0,1 0 1 0 0,-10-1-1 0 0,10 0-525 0 0,-1 0 0 0 0,1 0 0 0 0,0-1 0 0 0,0 0-1 0 0,0 0 1 0 0,0-1 0 0 0,0 1 0 0 0,-8-4 0 0 0,7 1-8000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25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5528 0 0,'26'2'422'0'0,"-26"-2"-429"0"0,0 0 0 0 0,0 0-1 0 0,0 0 1 0 0,0 0 0 0 0,0 0-1 0 0,0 0 1 0 0,0 0-1 0 0,0 0 1 0 0,0 1 0 0 0,0-1-1 0 0,0 0 1 0 0,0 0 0 0 0,0 0-1 0 0,0 0 1 0 0,0 0-1 0 0,0 0 1 0 0,0 0 0 0 0,0 0-1 0 0,0 0 1 0 0,0 0-1 0 0,0 0 1 0 0,0 0 0 0 0,0 0-1 0 0,0 0 1 0 0,0 0 0 0 0,0 0-1 0 0,0 1 1 0 0,0-1-1 0 0,0 0 1 0 0,0 0 0 0 0,0 0-1 0 0,0 0 1 0 0,0 0 0 0 0,0 0-1 0 0,0 0 1 0 0,0 0-1 0 0,0 0 1 0 0,0 0 0 0 0,1 0-1 0 0,-1 0 1 0 0,0 0-1 0 0,0 0 1 0 0,0 0 0 0 0,0 0-1 0 0,0 0 1 0 0,0 0 0 0 0,0 0-1 0 0,0 0 1 0 0,0 0-1 0 0,0 0 1 0 0,0 0 0 0 0,0 0-1 0 0,0 0 1 0 0,0 0 0 0 0,0 0-1 0 0,1 0 1 0 0,-6 2 1724 0 0,0-2 3948 0 0,-3 0-4464 0 0,9 0 501 0 0,18 0 710 0 0,-17 0-1312 0 0,-1 0-68 0 0,4-2-686 0 0,0 0-1 0 0,0 1 0 0 0,0 0 0 0 0,1 0 0 0 0,-1 0 0 0 0,0 1 0 0 0,1 0 0 0 0,-1 0 1 0 0,6 0-1 0 0,45 8 482 0 0,-53-8-753 0 0,7 2 154 0 0,0 0-1 0 0,-1 1 0 0 0,13 4 0 0 0,-19-6-176 0 0,-1 0 0 0 0,0 0 0 0 0,0 1-1 0 0,1-1 1 0 0,-1 0 0 0 0,0 1 0 0 0,0 0-1 0 0,-1-1 1 0 0,1 1 0 0 0,0 0 0 0 0,0 0 0 0 0,-1 0-1 0 0,1 0 1 0 0,-1 0 0 0 0,0 1 0 0 0,0-1-1 0 0,2 4 1 0 0,-3-5-6 0 0,0 1 0 0 0,0 0 0 0 0,0 0 0 0 0,-1 0 0 0 0,1 0 0 0 0,0 0-1 0 0,-1 0 1 0 0,1-1 0 0 0,-1 1 0 0 0,1 0 0 0 0,-1 0 0 0 0,0-1 0 0 0,-1 3 0 0 0,-5 15 502 0 0,6-16-494 0 0,1-1 1 0 0,-1 0-1 0 0,0 0 0 0 0,0 1 1 0 0,0-1-1 0 0,0 0 0 0 0,0 0 1 0 0,-1 0-1 0 0,1 0 0 0 0,-3 3 1 0 0,-21 19 371 0 0,5-5-61 0 0,17-15-331 0 0,-1-1-1 0 0,1 0 0 0 0,-1 1 1 0 0,0-1-1 0 0,0-1 1 0 0,0 1-1 0 0,0-1 0 0 0,-5 3 1 0 0,3-2-13 0 0,-11 8-1336 0 0,-1 0 528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1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3 6912 0 0,'0'0'528'0'0,"16"-2"5645"0"0,-10 3-5851 0 0,0 0 1 0 0,1 1-1 0 0,-1 0 0 0 0,0 0 1 0 0,0 1-1 0 0,0-1 0 0 0,0 1 1 0 0,0 1-1 0 0,-1-1 0 0 0,0 1 1 0 0,6 4-1 0 0,6 7 836 0 0,27 33-1 0 0,-37-39-1148 0 0,0 0 148 0 0,0 0 1 0 0,-1 0-1 0 0,0 1 1 0 0,-1-1-1 0 0,8 21 1 0 0,-6-11 532 0 0,-1 1-1 0 0,4 26 1 0 0,-8-30-404 0 0,-2-1 0 0 0,0 0 0 0 0,0 1 0 0 0,-2-1 0 0 0,0 0 0 0 0,0 0 0 0 0,-8 24 0 0 0,5-27-154 0 0,0 0 0 0 0,-1 0 0 0 0,-1-1 0 0 0,0 1 0 0 0,0-2 0 0 0,-12 15 0 0 0,18-24-132 0 0,-9 10-80 0 0,-1 0 0 0 0,0 0 0 0 0,0-1-1 0 0,-1 0 1 0 0,-1-1 0 0 0,-14 8 0 0 0,7-7-1560 0 0,-1-4-3905 0 0,-3-3-2316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0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11520 0 0,'0'0'886'0'0,"2"0"-424"0"0,4 1 80 0 0,-1 0 0 0 0,1 0 0 0 0,0 0 0 0 0,0 1 0 0 0,5 2-1 0 0,-4-2-61 0 0,0 0-1 0 0,0 0 0 0 0,11 1 1 0 0,50 7 1073 0 0,-62-9-1405 0 0,0 1 0 0 0,-1-1 0 0 0,1 1 0 0 0,-1 0-1 0 0,1 0 1 0 0,-1 1 0 0 0,0-1 0 0 0,0 1 0 0 0,0 0 0 0 0,0 1 0 0 0,7 6 0 0 0,-11-9-80 0 0,0 0 1 0 0,-1 1 0 0 0,1-1 0 0 0,-1 0 0 0 0,1 1 0 0 0,-1-1-1 0 0,0 0 1 0 0,1 1 0 0 0,-1-1 0 0 0,0 0 0 0 0,0 1-1 0 0,0-1 1 0 0,0 0 0 0 0,0 1 0 0 0,0-1 0 0 0,0 0-1 0 0,-1 1 1 0 0,1-1 0 0 0,0 0 0 0 0,-1 1 0 0 0,1-1 0 0 0,-1 0-1 0 0,1 1 1 0 0,-1-1 0 0 0,-1 1 0 0 0,-2 5 213 0 0,0-1 1 0 0,0 0-1 0 0,-8 7 1 0 0,8-8-168 0 0,0-1-19 0 0,-1 1 0 0 0,0-1 0 0 0,-1 0 0 0 0,1 0 0 0 0,0 0 0 0 0,-1-1 0 0 0,0 0 0 0 0,0 0 0 0 0,0 0 0 0 0,0-1 0 0 0,-1 0 0 0 0,1 0 0 0 0,0-1 0 0 0,-1 1 0 0 0,0-1 0 0 0,-10 0 0 0 0,0 1-881 0 0,-7 0-1539 0 0,23-2 2214 0 0,0 0-1 0 0,0 0 1 0 0,0 0 0 0 0,0 0 0 0 0,0 0 0 0 0,0 0-1 0 0,0 0 1 0 0,0-1 0 0 0,0 1 0 0 0,0 0 0 0 0,0-1 0 0 0,0 1-1 0 0,0-1 1 0 0,1 1 0 0 0,-1-1 0 0 0,0 0 0 0 0,0 1-1 0 0,1-1 1 0 0,-2-1 0 0 0,-1-4-2161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1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0 14656 0 0,'-13'2'210'0'0,"9"-2"-97"0"0,1 1 0 0 0,-1-1 0 0 0,0 1 0 0 0,1 0 0 0 0,-1 0 0 0 0,0 0-1 0 0,1 0 1 0 0,0 0 0 0 0,-1 1 0 0 0,1 0 0 0 0,-4 2 0 0 0,-33 27 334 0 0,26-22 689 0 0,0 2 0 0 0,-16 16-1 0 0,25-22-859 0 0,-18 21 1690 0 0,21-24-1804 0 0,1 0-1 0 0,0 0 0 0 0,0 1 1 0 0,0-1-1 0 0,0 0 0 0 0,0 0 0 0 0,0 0 1 0 0,0 1-1 0 0,1-1 0 0 0,-1 0 0 0 0,0 5 1 0 0,2-5-126 0 0,-1-1 0 0 0,1 0 0 0 0,-1 0 0 0 0,1 0 0 0 0,-1 1 0 0 0,1-1 0 0 0,0 0 0 0 0,0 0 0 0 0,0 0 0 0 0,-1 0 0 0 0,1 0 0 0 0,2 1 0 0 0,1 2 34 0 0,-2-2-93 0 0,0 0 0 0 0,0 0 0 0 0,1 0 0 0 0,-1 0 0 0 0,0 0 0 0 0,1-1 0 0 0,0 1 0 0 0,-1-1 0 0 0,1 0 0 0 0,0 0 0 0 0,0 0 0 0 0,-1 0 0 0 0,1 0 0 0 0,0-1 0 0 0,0 1 0 0 0,5-1 0 0 0,7 1-339 0 0,29-2-1 0 0,-39 1 298 0 0,4-1-638 0 0,-1-1 1 0 0,1 0-1 0 0,13-4 1 0 0,-9 2-1057 0 0,9-3-5290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1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5984 0 0,'8'3'1934'0'0,"0"-1"0"0"0,0 0 0 0 0,1 0-1 0 0,-1-1 1 0 0,14 1 0 0 0,-1-1-1099 0 0,-12-4-74 0 0,-8 3-721 0 0,-1 0 1 0 0,1-1-1 0 0,-1 1 0 0 0,0 0 0 0 0,1 0 0 0 0,-1 0 1 0 0,1 0-1 0 0,-1 0 0 0 0,1-1 0 0 0,-1 1 1 0 0,1 0-1 0 0,-1 0 0 0 0,1 0 0 0 0,-1 0 1 0 0,1 0-1 0 0,-1 0 0 0 0,1 0 0 0 0,-1 1 1 0 0,1-1-1 0 0,-1 0 0 0 0,1 0 0 0 0,-1 0 0 0 0,1 1 1 0 0,0-1-12 0 0,-1 0 0 0 0,1 0 0 0 0,0 1 0 0 0,0-1 1 0 0,-1 1-1 0 0,1-1 0 0 0,-1 0 0 0 0,1 1 0 0 0,0-1 1 0 0,-1 1-1 0 0,1 0 0 0 0,-1-1 0 0 0,1 1 0 0 0,-1-1 1 0 0,1 1-1 0 0,-1 0 0 0 0,0-1 0 0 0,1 1 0 0 0,-1 0 1 0 0,0 0-1 0 0,1-1 0 0 0,-1 1 0 0 0,0 0 0 0 0,0 0 0 0 0,0 0 1 0 0,0 1 55 0 0,0 1 0 0 0,0-1 0 0 0,0 0 0 0 0,0 1 0 0 0,-1-1 0 0 0,1 0 0 0 0,-1 1 0 0 0,-1 3 0 0 0,-3 5 422 0 0,-1-1 1 0 0,-11 17 0 0 0,14-21-247 0 0,2-4-172 0 0,-4 4 210 0 0,2 0 0 0 0,-1 0 0 0 0,-4 10 0 0 0,8-14-106 0 0,0-2-180 0 0,0 0-1 0 0,0 0 1 0 0,1 0-1 0 0,-1 1 1 0 0,0-1-1 0 0,0 0 1 0 0,0 0 0 0 0,0 0-1 0 0,0 0 1 0 0,0 0-1 0 0,0 0 1 0 0,1 1-1 0 0,-1-1 1 0 0,0 0-1 0 0,0 0 1 0 0,0 0-1 0 0,0 0 1 0 0,0 1-1 0 0,0-1 1 0 0,0 0-1 0 0,0 0 1 0 0,0 0-1 0 0,0 0 1 0 0,0 1 0 0 0,0-1-1 0 0,0 0 1 0 0,0 0-1 0 0,0 0 1 0 0,0 0-1 0 0,0 1 1 0 0,0-1-1 0 0,0 0 1 0 0,0 0-1 0 0,0 0 1 0 0,-1 0-1 0 0,1 0 1 0 0,0 1-1 0 0,0-1 1 0 0,0 0 0 0 0,0 0-1 0 0,0 0 1 0 0,0 0-1 0 0,0 0 1 0 0,-1 0-1 0 0,1 1 1 0 0,0-1-1 0 0,0 0 1 0 0,0 0-1 0 0,0 0 1 0 0,0 0-1 0 0,-1 0 1 0 0,1 0-1 0 0,0 0 1 0 0,0 0 0 0 0,0 0-1 0 0,0 0 1 0 0,-1 0-1 0 0,1 0 1 0 0,0 0-1 0 0,0 0 1 0 0,0 0-1 0 0,0 0 1 0 0,-1 0-1 0 0,1 0 1 0 0,0 0-1 0 0,0 0 1 0 0,10 8 251 0 0,-6-6-374 0 0,0-1 1 0 0,0 1-1 0 0,0-1 0 0 0,1 0 0 0 0,-1 0 0 0 0,0-1 1 0 0,1 1-1 0 0,-1-1 0 0 0,1 0 0 0 0,-1 0 0 0 0,1-1 1 0 0,-1 1-1 0 0,0-1 0 0 0,1 0 0 0 0,-1 0 0 0 0,9-4 1 0 0,5-1-705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2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12152 0 0,'-5'2'72'0'0,"-2"2"688"0"0,23-3-280 0 0,46 2 3670 0 0,-61-3-3337 0 0,2 0-107 0 0,20-1 210 0 0,22-4 0 0 0,-18 2-898 0 0,-18 2-390 0 0,-8 1-106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2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2304 0 0,'0'0'10871'0'0,"-3"7"-8854"0"0,-16 25 1576 0 0,6-11-2412 0 0,7-10-802 0 0,-13 26 1190 0 0,18-34-1458 0 0,0 0-1 0 0,0 0 1 0 0,1 0-1 0 0,-1 0 1 0 0,1 0 0 0 0,-1 0-1 0 0,1 0 1 0 0,0 0-1 0 0,0 0 1 0 0,0 0-1 0 0,1 4 1 0 0,1 1 82 0 0,-2-7-181 0 0,0 0-1 0 0,0 0 0 0 0,0 0 0 0 0,0 1 0 0 0,1-1 1 0 0,-1 0-1 0 0,0 0 0 0 0,1 0 0 0 0,-1 1 0 0 0,0-1 1 0 0,1 0-1 0 0,0 0 0 0 0,-1 0 0 0 0,1 0 0 0 0,0 0 1 0 0,-1 0-1 0 0,1 0 0 0 0,0 0 0 0 0,0-1 0 0 0,0 1 1 0 0,0 0-1 0 0,0 0 0 0 0,0-1 0 0 0,0 1 0 0 0,0 0 1 0 0,0-1-1 0 0,0 1 0 0 0,2 0 0 0 0,7 1-123 0 0,1 1 0 0 0,0-2 0 0 0,-1 1 0 0 0,1-2 0 0 0,-1 1 0 0 0,22-3 0 0 0,-20 0-1275 0 0,-1 0 0 0 0,1 0-1 0 0,16-6 1 0 0,-15 2-5111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2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17567 0 0,'0'2'151'0'0,"1"0"0"0"0,-1 1-1 0 0,0-1 1 0 0,0 1 0 0 0,1-1-1 0 0,-2 0 1 0 0,1 1 0 0 0,0-1-1 0 0,0 1 1 0 0,-1-1-1 0 0,-1 5 1 0 0,2-5-142 0 0,-1 1 0 0 0,0-1-1 0 0,1 1 1 0 0,0 0 0 0 0,-1-1 0 0 0,1 1-1 0 0,0 0 1 0 0,0-1 0 0 0,1 1 0 0 0,0 4-1 0 0,2 4 10 0 0,-1-6-25 0 0,0-1 0 0 0,-1 1 0 0 0,0-1 0 0 0,0 1-1 0 0,-1-1 1 0 0,1 1 0 0 0,-1-1 0 0 0,0 9 0 0 0,-4 25 797 0 0,4-37-966 0 0,-1 1 0 0 0,1-1-1 0 0,0 1 1 0 0,0 0 0 0 0,0-1-1 0 0,0 1 1 0 0,0-1-1 0 0,0 1 1 0 0,0-1 0 0 0,0 1-1 0 0,1 0 1 0 0,-1-1 0 0 0,0 1-1 0 0,1-1 1 0 0,0 0 0 0 0,1 3-1 0 0,0 1-554 0 0,-2-3-611 0 0</inkml:trace>
  <inkml:trace contextRef="#ctx0" brushRef="#br0" timeOffset="1">194 39 15344 0 0,'2'0'704'0'0,"16"1"249"0"0,33 7 0 0 0,-29-4-14 0 0,8 3 679 0 0,-29-6-1148 0 0,-1-1-444 0 0,1 1-1 0 0,-1-1 1 0 0,1 1 0 0 0,-1-1 0 0 0,0 0 0 0 0,1 1-1 0 0,-1-1 1 0 0,1 0 0 0 0,-1 1 0 0 0,1-1 0 0 0,-1 0 0 0 0,1 1-1 0 0,-1-1 1 0 0,1 0 0 0 0,-1 0 0 0 0,1 0 0 0 0,0 1 0 0 0,9 4 615 0 0,-9-4-609 0 0,0 0 0 0 0,-1 0 0 0 0,1 0-1 0 0,-1 0 1 0 0,1 0 0 0 0,-1 0-1 0 0,0 0 1 0 0,1 0 0 0 0,-1 0 0 0 0,0 0-1 0 0,0 0 1 0 0,1 0 0 0 0,-1 0-1 0 0,0 1 1 0 0,0-1 0 0 0,0 0 0 0 0,0 0-1 0 0,-1 0 1 0 0,1 0 0 0 0,0 0 0 0 0,0 0-1 0 0,-1 2 1 0 0,0-1 34 0 0,-1 1 1 0 0,1-1-1 0 0,0 0 1 0 0,-1 1 0 0 0,0-1-1 0 0,0 0 1 0 0,0 0-1 0 0,-3 3 1 0 0,-2 1 20 0 0,1-1 1 0 0,-1-1 0 0 0,-1 1 0 0 0,1-1 0 0 0,-8 3 0 0 0,9-5-229 0 0,-1 0 0 0 0,1-1 0 0 0,0 0 0 0 0,-1 0 0 0 0,1 0 0 0 0,-1-1 0 0 0,-6 0 0 0 0,6 0-680 0 0,7 0 677 0 0,0 0 0 0 0,-1 0-1 0 0,1 0 1 0 0,-1 0 0 0 0,1 0 0 0 0,-1 0 0 0 0,1 0-1 0 0,0 0 1 0 0,-1 0 0 0 0,1 0 0 0 0,-1-1-1 0 0,1 1 1 0 0,0 0 0 0 0,-1 0 0 0 0,1 0 0 0 0,0 0-1 0 0,-1-1 1 0 0,1 1 0 0 0,0 0 0 0 0,-1 0 0 0 0,1-1-1 0 0,0 1 1 0 0,-1 0 0 0 0,1-1 0 0 0,0 1 0 0 0,0 0-1 0 0,-1-1 1 0 0,1 1 0 0 0,0 0 0 0 0,0-1-1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3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5984 0 0,'0'0'541'0'0,"-14"6"3864"0"0,9-3-3066 0 0,-1 0 0 0 0,2 0 0 0 0,-1 0-1 0 0,0 0 1 0 0,1 1 0 0 0,-6 5 0 0 0,7-6-1028 0 0,1 1 0 0 0,-1-1 0 0 0,1 0 0 0 0,0 1 0 0 0,0-1 0 0 0,0 1 0 0 0,0 0 0 0 0,0-1 0 0 0,1 1 0 0 0,0 0 0 0 0,0 0 0 0 0,0 0 0 0 0,0 0 0 0 0,1 1 0 0 0,-1 5 0 0 0,1-9-301 0 0,0 0 0 0 0,0 0 0 0 0,1 0 0 0 0,-1 0 0 0 0,0 0 1 0 0,0-1-1 0 0,1 1 0 0 0,-1 0 0 0 0,0 0 0 0 0,1 0 0 0 0,-1 0 0 0 0,1-1 0 0 0,-1 1 0 0 0,1 0 1 0 0,0 0-1 0 0,-1-1 0 0 0,1 1 0 0 0,0 0 0 0 0,1 0 0 0 0,0 1-35 0 0,1-1-1 0 0,-1 1 1 0 0,1-1-1 0 0,-1 0 1 0 0,1 1-1 0 0,4 0 1 0 0,1 0-102 0 0,1-1 1 0 0,-1 1-1 0 0,17-1 0 0 0,-17-1-663 0 0,1-2 0 0 0,-1 1 0 0 0,0-1 0 0 0,0 0 0 0 0,11-5 0 0 0,-17 5-126 0 0,3 0-3114 0 0,7-4 1489 0 0</inkml:trace>
  <inkml:trace contextRef="#ctx0" brushRef="#br0" timeOffset="1">314 51 11976 0 0,'-11'10'1296'0'0,"19"-1"-1296"0"0,3 1 1704 0 0,3-6 311 0 0,-3-2 2769 0 0,3-2-4464 0 0,11 0-64 0 0,-1-2-16 0 0,-10 2-240 0 0,5 0 0 0 0,-5 0 0 0 0,0-4-9055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3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 12816 0 0,'0'0'1157'0'0,"1"1"-953"0"0,0-1-201 0 0,-1 1 0 0 0,1-1-1 0 0,-1 0 1 0 0,1 0 0 0 0,-1 1 0 0 0,1-1 0 0 0,-1 0 0 0 0,1 0 0 0 0,-1 0 0 0 0,1 1-1 0 0,-1-1 1 0 0,1 0 0 0 0,-1 0 0 0 0,1 0 0 0 0,0 0 0 0 0,-1 0 0 0 0,1 0-1 0 0,-1 0 1 0 0,1 0 0 0 0,-1 0 0 0 0,1-1 0 0 0,0 1 0 0 0,-1 0 0 0 0,1 0-1 0 0,-1 0 1 0 0,2-1 0 0 0,0 0 76 0 0,16-1 903 0 0,0 2-1 0 0,-1 0 1 0 0,1 1 0 0 0,0 0 0 0 0,20 6-1 0 0,22 1 379 0 0,-54-8-1166 0 0,-1 0-143 0 0,0 0-1 0 0,0 1 0 0 0,0 0 0 0 0,-1 0 1 0 0,1 0-1 0 0,0 0 0 0 0,5 3 0 0 0,-14 3 250 0 0,3 2-163 0 0,0-8-113 0 0,1 0 0 0 0,0 1 0 0 0,0-1 0 0 0,0 0 0 0 0,0 0 1 0 0,-1 0-1 0 0,1 0 0 0 0,-1 0 0 0 0,1 0 0 0 0,-1 1 0 0 0,1-1 0 0 0,-1 0 0 0 0,1 0 1 0 0,-1 0-1 0 0,0-1 0 0 0,-1 3 0 0 0,-4 3 142 0 0,-2 3-17 0 0,-1-1 1 0 0,0 0-1 0 0,0-1 0 0 0,0 1 0 0 0,-15 7 0 0 0,-23 12 83 0 0,42-24-199 0 0,1 0 0 0 0,0 0 0 0 0,-1 1-1 0 0,1 0 1 0 0,1 0 0 0 0,-1 0 0 0 0,1 0 0 0 0,-4 5 0 0 0,7-8-32 0 0,-2 2 26 0 0,0 0-1 0 0,1 0 1 0 0,-1 0-1 0 0,1 0 1 0 0,-2 6-1 0 0,3-5-19 0 0,1 2 27 0 0,10 7-11 0 0,-9-12-48 0 0,0 1-1 0 0,1-1 1 0 0,-1 0-1 0 0,1 0 0 0 0,-1 0 1 0 0,1 0-1 0 0,0-1 1 0 0,-1 1-1 0 0,1-1 1 0 0,0 1-1 0 0,-1-1 1 0 0,1 0-1 0 0,0 0 0 0 0,3 0 1 0 0,40-7-538 0 0,-34 5 230 0 0,8-2-1621 0 0,-1 0 0 0 0,37-15 0 0 0,-38 10-4680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4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10592 0 0,'0'0'818'0'0,"0"1"-532"0"0,2 4 237 0 0,-1-1 0 0 0,1 0 0 0 0,-1 1 0 0 0,0-1 0 0 0,-1 1 0 0 0,1 0 0 0 0,-1-1 0 0 0,0 1 1 0 0,0 0-1 0 0,0-1 0 0 0,-1 1 0 0 0,0-1 0 0 0,0 1 0 0 0,0-1 0 0 0,0 1 0 0 0,-1-1 0 0 0,-3 9 0 0 0,4-11-418 0 0,0 1-1 0 0,0 0 0 0 0,0 0 0 0 0,1 0 1 0 0,-1-1-1 0 0,1 1 0 0 0,0 0 0 0 0,0 0 0 0 0,0 0 1 0 0,0 0-1 0 0,0 0 0 0 0,0 0 0 0 0,1 0 1 0 0,0-1-1 0 0,-1 1 0 0 0,2 3 0 0 0,-1-4-54 0 0,-1 0 0 0 0,0 0 0 0 0,1 0 0 0 0,-1 0 1 0 0,0-1-1 0 0,0 1 0 0 0,-1 0 0 0 0,1 0 0 0 0,0 0 0 0 0,-1 0 0 0 0,1 0 0 0 0,-1 0 0 0 0,1 0 0 0 0,-2 2 0 0 0,1-2 8 0 0,0 0 1 0 0,0 0 0 0 0,1 1-1 0 0,-1-1 1 0 0,1 1-1 0 0,-1-1 1 0 0,1 0-1 0 0,0 1 1 0 0,0 2-1 0 0,2 10 104 0 0,-1-11-119 0 0,0 1 0 0 0,-1-1 1 0 0,0 1-1 0 0,0-1 0 0 0,0 1 1 0 0,0-1-1 0 0,-2 7 0 0 0,-2 4 50 0 0,2-11-107 0 0,1 1-1 0 0,0-1 0 0 0,0 1 1 0 0,0-1-1 0 0,1 6 1 0 0,-2 1-1450 0 0,-5-2-3972 0 0,-3 0-2221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4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7368 0 0,'4'0'296'0'0,"0"-1"1"0"0,0 1 0 0 0,0 0-1 0 0,0 0 1 0 0,0 0-1 0 0,0 0 1 0 0,-1 1 0 0 0,1-1-1 0 0,0 1 1 0 0,4 2-1 0 0,-6-3 1074 0 0,31 10 1731 0 0,-21-8-2300 0 0,-9-2-24 0 0,-1 1-69 0 0,15 6 138 0 0,-14-6-686 0 0,1 0 1 0 0,-1 0-1 0 0,1 1 1 0 0,-1 0 0 0 0,0-1-1 0 0,5 5 1 0 0,-4-3 70 0 0,0 0 0 0 0,0-1-1 0 0,0 1 1 0 0,6 2 0 0 0,-7-4-159 0 0,-1 0-1 0 0,1 0 1 0 0,-1 1-1 0 0,0-1 1 0 0,1 0-1 0 0,-1 1 1 0 0,0 0-1 0 0,0-1 1 0 0,0 1-1 0 0,0 0 1 0 0,0 0-1 0 0,-1 0 1 0 0,1 0-1 0 0,-1 0 1 0 0,2 4-1 0 0,9 8 400 0 0,-12-14-454 0 0,1 0-1 0 0,-1 1 1 0 0,1-1-1 0 0,-1 0 0 0 0,1 1 1 0 0,-1-1-1 0 0,1 1 1 0 0,-1-1-1 0 0,1 0 1 0 0,-1 1-1 0 0,0-1 1 0 0,1 1-1 0 0,-1-1 1 0 0,0 1-1 0 0,1 0 1 0 0,-1-1-1 0 0,0 1 0 0 0,0-1 1 0 0,0 1-1 0 0,1-1 1 0 0,-1 1-1 0 0,0 0 1 0 0,0-1-1 0 0,0 1 1 0 0,0-1-1 0 0,0 1 1 0 0,0 0-1 0 0,0-1 1 0 0,0 1-1 0 0,0-1 0 0 0,-1 1 1 0 0,1 0-1 0 0,0-1 1 0 0,0 1-1 0 0,0-1 1 0 0,-1 2-1 0 0,1-2-3 0 0,-1 1 0 0 0,1-1 1 0 0,0 0-1 0 0,0 1 0 0 0,0-1 0 0 0,0 0 0 0 0,0 1 0 0 0,0-1 0 0 0,0 1 0 0 0,0-1 0 0 0,0 0 0 0 0,0 1 1 0 0,0-1-1 0 0,0 1 0 0 0,0-1 0 0 0,0 0 0 0 0,0 1 0 0 0,0-1 0 0 0,0 0 0 0 0,0 1 0 0 0,0-1 0 0 0,0 1 0 0 0,1-1 1 0 0,-1 0-1 0 0,0 1 0 0 0,0-1 0 0 0,1 0 0 0 0,-1 1 0 0 0,1-1-4 0 0,-1 1-1 0 0,0-1 1 0 0,0 0-1 0 0,1 1 1 0 0,-1-1-1 0 0,0 0 1 0 0,0 1 0 0 0,0-1-1 0 0,1 1 1 0 0,-1-1-1 0 0,0 0 1 0 0,0 1-1 0 0,0-1 1 0 0,0 1-1 0 0,0-1 1 0 0,0 1 0 0 0,0-1-1 0 0,0 1 1 0 0,0-1-1 0 0,0 0 1 0 0,0 1-1 0 0,0-1 1 0 0,0 1 0 0 0,0-1-1 0 0,0 1 1 0 0,0-1-1 0 0,-1 0 1 0 0,1 1-1 0 0,0-1 1 0 0,0 0-1 0 0,-1 1 1 0 0,1-1 0 0 0,0 1-1 0 0,0-1 1 0 0,-1 1-1 0 0,-6 5 143 0 0,0-1 0 0 0,1 0 0 0 0,-15 8 0 0 0,1-1 85 0 0,15-9-216 0 0,0 0 0 0 0,0-1 0 0 0,-1 0 0 0 0,1 0 0 0 0,-8 1 0 0 0,10-2-72 0 0,-1-1 1 0 0,0 1-1 0 0,0 0 0 0 0,1 0 0 0 0,-1 1 1 0 0,1-1-1 0 0,-6 4 0 0 0,-1-1-418 0 0,1-1 76 0 0,1 0-1042 0 0,3-2-4879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1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127 713 5064 0 0,'0'0'389'0'0,"3"9"1326"0"0,7 11 8923 0 0,-31-36-7573 0 0,9 3-2072 0 0,-38-45 1477 0 0,45 51-2342 0 0,0-1 0 0 0,0 0 0 0 0,1 0 0 0 0,0 0 0 0 0,0 0 0 0 0,-3-14 0 0 0,1 2-85 0 0,1-1 0 0 0,1 0 0 0 0,1 0 1 0 0,0-1-1 0 0,2 1 0 0 0,1 0 0 0 0,4-43 0 0 0,5 14-33 0 0,24-75 0 0 0,-25 100-337 0 0,2 1 0 0 0,0 0 0 0 0,2 0-1 0 0,28-41 1 0 0,-13 28-1169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5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1 136 3224 0 0,'36'6'685'0'0,"-33"-6"502"0"0,0 0-1 0 0,0 0 1 0 0,0 0-1 0 0,0-1 1 0 0,0 1-1 0 0,0-1 0 0 0,0 0 1 0 0,-1 0-1 0 0,1 0 1 0 0,0 0-1 0 0,0 0 1 0 0,4-3-1 0 0,0 0-2634 0 0,-7 4 1495 0 0,1 0 0 0 0,0 0 0 0 0,-1-1 1 0 0,1 1-1 0 0,0 0 0 0 0,-1 0 0 0 0,1-1 1 0 0,-1 1-1 0 0,1 0 0 0 0,-1-1 0 0 0,1 1 0 0 0,-1-1 1 0 0,1 1-1 0 0,-1-1 0 0 0,1 1 0 0 0,-1-1 1 0 0,1 1-1 0 0,-1-1 0 0 0,0 1 0 0 0,1-1 1 0 0,-1 1-1 0 0,0-1 0 0 0,1 0 0 0 0,-1 1 0 0 0,0-1 1 0 0,0 0-1 0 0,0 1 0 0 0,0-1 0 0 0,0 0 1 0 0,0 0-1 0 0,1-1 23 0 0,-1 1-28 0 0,1-1-1 0 0,0 1 0 0 0,0 0 0 0 0,0 0 1 0 0,0-1-1 0 0,0 1 0 0 0,0 0 0 0 0,0 0 1 0 0,0 0-1 0 0,0 0 0 0 0,0 0 0 0 0,0 0 1 0 0,1 1-1 0 0,-1-1 0 0 0,0 0 0 0 0,1 1 1 0 0,-1-1-1 0 0,1 1 0 0 0,-1-1 0 0 0,3 0 1 0 0,3-1 87 0 0,0-2-42 0 0,1 1 0 0 0,-1-2 0 0 0,0 1-1 0 0,0-1 1 0 0,-1 0 0 0 0,12-11-1 0 0,-11 10-90 0 0,-4 4 7 0 0,0-1-1 0 0,1 1 1 0 0,-1 0-1 0 0,1 0 1 0 0,0 1-1 0 0,-1-1 1 0 0,1 1 0 0 0,6-2-1 0 0,-4 1-430 0 0,-1 0 0 0 0,1 0 0 0 0,0 0 0 0 0,8-6 0 0 0,-2 2-6385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5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89 3224 0 0,'-1'2'240'0'0,"0"0"-9"0"0,-1 0 0 0 0,2 0 1 0 0,-1 0-1 0 0,0 1 0 0 0,0-1 0 0 0,1 0 0 0 0,-1 0 1 0 0,1 1-1 0 0,-1-1 0 0 0,1 0 0 0 0,0 4 0 0 0,0-3 402 0 0,-1-1-1 0 0,1 1 0 0 0,-1-1 1 0 0,0 1-1 0 0,0-1 0 0 0,0 1 1 0 0,0-1-1 0 0,0 1 0 0 0,-1-1 1 0 0,-2 4-1 0 0,3-5-411 0 0,-1 1 0 0 0,1-1 0 0 0,0 1 0 0 0,0-1 0 0 0,0 1 0 0 0,0 0 1 0 0,0-1-1 0 0,1 1 0 0 0,-1 0 0 0 0,0 0 0 0 0,1 0 0 0 0,-1-1 0 0 0,1 1 0 0 0,0 0 0 0 0,-1 0 1 0 0,1 0-1 0 0,0 0 0 0 0,0 0 0 0 0,1 0 0 0 0,-1 0 0 0 0,1 3 0 0 0,4 2 225 0 0,-4-6-372 0 0,-1 0-1 0 0,1 0 1 0 0,0 0-1 0 0,0 0 1 0 0,-1 0-1 0 0,1 0 1 0 0,-1 0-1 0 0,1 0 1 0 0,-1 0-1 0 0,1 0 1 0 0,-1 1-1 0 0,0-1 1 0 0,1 0-1 0 0,-1 0 1 0 0,0 0-1 0 0,0 0 1 0 0,0 2-1 0 0,-1 3 218 0 0,1-6-259 0 0,-1 1 0 0 0,1 0 0 0 0,0-1 0 0 0,0 1 0 0 0,0 0 0 0 0,-1-1 0 0 0,1 1 0 0 0,0 0 0 0 0,0 0 0 0 0,0-1 0 0 0,0 1 0 0 0,1 0 0 0 0,-1 0 0 0 0,0-1 0 0 0,0 1 1 0 0,0 0-1 0 0,0-1 0 0 0,1 1 0 0 0,-1 0 0 0 0,0-1 0 0 0,1 1 0 0 0,-1 0 0 0 0,1-1 0 0 0,-1 1 0 0 0,0-1 0 0 0,1 1 0 0 0,-1 0 0 0 0,1-1 0 0 0,0 1 0 0 0,7 4 217 0 0,-1 0 0 0 0,1 0 0 0 0,0-1 0 0 0,12 5 0 0 0,12 7 377 0 0,-22-11-516 0 0,-1-1 0 0 0,1 0 0 0 0,-1-1 1 0 0,1 0-1 0 0,0-1 0 0 0,0 0 0 0 0,0 0 0 0 0,1-1 0 0 0,13 0 0 0 0,-4-1-39 0 0,-1-1 0 0 0,1-2 0 0 0,34-7 0 0 0,-41 6-71 0 0,0 0 0 0 0,0-1 0 0 0,19-11 0 0 0,-8 4 0 0 0,-17 8-7 0 0,-1 1 0 0 0,1-1 0 0 0,-1-1 0 0 0,0 1 1 0 0,0-1-1 0 0,0 0 0 0 0,-1 0 0 0 0,0-1 0 0 0,0 1 0 0 0,0-1 0 0 0,-1 0 0 0 0,0-1 0 0 0,5-8 0 0 0,-8 13-3 0 0,-1-1 0 0 0,1 1 0 0 0,0-1 0 0 0,-1 1 0 0 0,0-1 0 0 0,1 0 0 0 0,-1 1 0 0 0,0-1 0 0 0,0 1 0 0 0,-1-4 0 0 0,-7-29-55 0 0,4 16-8 0 0,3 15 95 0 0,0 1 1 0 0,-1-1-1 0 0,1 1 1 0 0,-1-1-1 0 0,0 1 1 0 0,1 0-1 0 0,-2-1 1 0 0,1 1-1 0 0,0 0 1 0 0,-1 0-1 0 0,1 1 1 0 0,-1-1-1 0 0,0 0 1 0 0,0 1-1 0 0,-5-4 1 0 0,-3-1 242 0 0,-1 0 0 0 0,0 1 0 0 0,-16-5 0 0 0,19 7-56 0 0,0 2 0 0 0,-1-1 1 0 0,1 1-1 0 0,-1 0 0 0 0,-13 0 0 0 0,-51 3 602 0 0,27 0-545 0 0,4 1-663 0 0,-54 7-1 0 0,76-6-1896 0 0,-3 0-6639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7.08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60 10968 0 0,'163'-15'1686'0'0,"-77"6"735"0"0,88 2-1 0 0,112-7 1161 0 0,-69 2-2618 0 0,-153 10-686 0 0,108 2-100 0 0,-94 7-159 0 0,63 4-1351 0 0,-103-11-142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8.67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2904 0 0,'0'0'288'0'0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9.0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2272 0 0,'0'0'165'0'0,"2"1"22"0"0,11 3 522 0 0,22 10 6487 0 0,-28-11-6843 0 0,0 0-1 0 0,0 0 1 0 0,-1 1-1 0 0,0 0 1 0 0,0 0-1 0 0,0 0 1 0 0,0 1-1 0 0,0 0 1 0 0,6 8-1 0 0,4 6-147 0 0,3 6-56 0 0,-14-17-62 0 0,0 1 0 0 0,-1-1 1 0 0,0 1-1 0 0,0 0 0 0 0,-1 0 1 0 0,0 0-1 0 0,2 16 0 0 0,-4-20-26 0 0,0 0-1 0 0,0-1 1 0 0,1 1 0 0 0,0 0-1 0 0,0 0 1 0 0,3 4-1 0 0,6 16 126 0 0,-6-12-125 0 0,1 0 1 0 0,10 18 0 0 0,-8-18-57 0 0,11 28 1 0 0,-11-21 14 0 0,15 26 1 0 0,2 3 2 0 0,42 106 337 0 0,-55-115-194 0 0,-10-29-136 0 0,1 0 0 0 0,6 12 0 0 0,1 1 36 0 0,9 28 1 0 0,6 17-3 0 0,-7-12-33 0 0,-11-38 15 0 0,-1 1 0 0 0,0-1 0 0 0,3 29-1 0 0,-7-29 39 0 0,1-1-18 0 0,-2 1 0 0 0,0 0 0 0 0,-1 20 0 0 0,-1-27-66 0 0,1 1 0 0 0,1 0 0 0 0,0-1 0 0 0,4 16 0 0 0,-2-12 0 0 0,1 29 0 0 0,0 46 0 0 0,-3-77-82 0 0,0 0 0 0 0,2 0-1 0 0,-1-1 1 0 0,8 23 0 0 0,-6-21-720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39.75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1623 1840 0 0,'1'-1'4621'0'0,"31"-4"1122"0"0,-25 4-5657 0 0,0 1 0 0 0,-1-1 0 0 0,1-1 0 0 0,0 0 0 0 0,0 0 0 0 0,-1 0 0 0 0,1 0 0 0 0,-1-1 0 0 0,8-5 0 0 0,-8 4 218 0 0,1 0 0 0 0,0 1 0 0 0,0 0 0 0 0,-1 0 1 0 0,2 0-1 0 0,-1 1 0 0 0,10-2 0 0 0,22-8 1832 0 0,-20 3-1073 0 0,0-1 1 0 0,21-14 0 0 0,9-6-18 0 0,-10 6-482 0 0,-1-2 1 0 0,39-33-1 0 0,-59 45-392 0 0,155-151 1368 0 0,-154 146-1392 0 0,23-28 255 0 0,-2-2-1 0 0,57-88 1 0 0,51-120 44 0 0,-107 184-382 0 0,237-389-1 0 0,-270 449-203 0 0,0 1 0 0 0,0-1-1 0 0,-1-1 1 0 0,-1 1 0 0 0,0-1 0 0 0,6-23 0 0 0,-11 21-999 0 0,-5-2-70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3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8840 0 0,'34'-4'1666'0'0,"-6"1"301"0"0,8 1 177 0 0,-24 1-1467 0 0,-1 0 0 0 0,1 1 1 0 0,17 1-1 0 0,75 19 1800 0 0,-91-17-2323 0 0,-1 1 0 0 0,0 1 0 0 0,0 0-1 0 0,-1 0 1 0 0,1 1 0 0 0,13 10-1 0 0,-23-14-104 0 0,-1-1 0 0 0,1 0 1 0 0,-1 1-1 0 0,1-1 0 0 0,-1 1 0 0 0,1 0 0 0 0,-1-1 0 0 0,0 1 0 0 0,0 0 0 0 0,0 0 0 0 0,0 0 0 0 0,0 0 0 0 0,0 0 0 0 0,0 0 0 0 0,-1 0 0 0 0,1 0 0 0 0,-1 0 0 0 0,1 0 0 0 0,-1 0 0 0 0,0 0 1 0 0,0 0-1 0 0,0 4 0 0 0,-1-2 94 0 0,1 0 0 0 0,-1-1 1 0 0,0 1-1 0 0,0-1 0 0 0,-1 1 1 0 0,1-1-1 0 0,-1 0 0 0 0,1 0 1 0 0,-1 1-1 0 0,0-1 1 0 0,-1 0-1 0 0,-4 5 0 0 0,1-1-10 0 0,-1 0 0 0 0,0 0-1 0 0,-1 0 1 0 0,0-1 0 0 0,0 0 0 0 0,0 0-1 0 0,-1-1 1 0 0,-15 7 0 0 0,-3-1-163 0 0,13-4-221 0 0,0-2 0 0 0,0 1 1 0 0,-1-2-1 0 0,1 0 0 0 0,-1 0 0 0 0,0-1 0 0 0,-21 0 0 0 0,36-3-327 0 0,-5 0 547 0 0,7-9-7589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4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1 3224 0 0,'-11'3'4065'0'0,"-26"15"3176"0"0,-26 10-2516 0 0,51-22-3774 0 0,0 0 0 0 0,-17 10 0 0 0,0 1-120 0 0,24-15-672 0 0,0 1 1 0 0,0 0-1 0 0,0 0 0 0 0,1 0 0 0 0,-1 1 0 0 0,1-1 0 0 0,0 1 0 0 0,0 0 1 0 0,0 0-1 0 0,1 0 0 0 0,-1 1 0 0 0,1-1 0 0 0,-5 11 0 0 0,7-14-136 0 0,1 0 0 0 0,-1 1 0 0 0,1-1 0 0 0,-1 1 0 0 0,1-1 0 0 0,-1 1 0 0 0,1-1 0 0 0,0 1 0 0 0,0-1 0 0 0,0 1 0 0 0,0-1 0 0 0,0 1 0 0 0,0-1 0 0 0,0 0 0 0 0,1 1 0 0 0,-1-1 0 0 0,1 1 0 0 0,-1-1 0 0 0,2 3 0 0 0,-1-2-13 0 0,1 1 0 0 0,-1-1 0 0 0,1 1 0 0 0,0-1 0 0 0,0 0 0 0 0,0 0 0 0 0,0 0 0 0 0,0 0 0 0 0,5 2 0 0 0,0 1-257 0 0,1-1-1 0 0,0 0 0 0 0,0 0 1 0 0,1-1-1 0 0,13 4 1 0 0,0-4-913 0 0,2-2-51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4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250 0 10912 0 0,'0'0'1626'0'0,"-8"5"-628"0"0,-15 13 1037 0 0,19-13-1505 0 0,-1-1 0 0 0,0 0-1 0 0,-7 5 1 0 0,-122 73 4355 0 0,125-76-4671 0 0,4-3-125 0 0,0 1 1 0 0,1-1-1 0 0,-1 1 0 0 0,1 0 1 0 0,0 0-1 0 0,0 1 1 0 0,0-1-1 0 0,1 1 1 0 0,-1 0-1 0 0,-3 8 1 0 0,6-12-87 0 0,1 0 0 0 0,0 0 0 0 0,0 1 0 0 0,0-1 0 0 0,0 0 0 0 0,0 0 0 0 0,0 0 0 0 0,1 0 1 0 0,-1 0-1 0 0,0 0 0 0 0,0 0 0 0 0,1 0 0 0 0,-1 0 0 0 0,0-1 0 0 0,1 1 0 0 0,-1 0 0 0 0,1 0 0 0 0,-1 0 1 0 0,1 0-1 0 0,0 0 0 0 0,-1-1 0 0 0,3 3 0 0 0,17 14-86 0 0,3-5-83 0 0,0-1 1 0 0,0-1 0 0 0,29 8 0 0 0,-25-8-161 0 0,38 8-1074 0 0,-19-6-1257 0 0,-39-10 1158 0 0,-6-2-47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5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7832 0 0,'0'1'602'0'0,"2"3"182"0"0,1-1-1 0 0,-1 1 0 0 0,1 0 0 0 0,-1-1 0 0 0,1 0 0 0 0,0 0 0 0 0,0 0 1 0 0,1 0-1 0 0,5 4 0 0 0,11 11 612 0 0,-12-10-971 0 0,0 0 0 0 0,15 11 0 0 0,7 6-1899 0 0,-29-24 81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2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149 732 2760 0 0,'0'0'9390'0'0,"-4"-3"-7108"0"0,-5-5-1133 0 0,7 7-1008 0 0,0-1-1 0 0,-1 1 0 0 0,1-1 1 0 0,1 0-1 0 0,-1 0 1 0 0,0 0-1 0 0,0 0 1 0 0,1 0-1 0 0,-1 0 0 0 0,1 0 1 0 0,-1-1-1 0 0,1 1 1 0 0,0 0-1 0 0,-1-4 0 0 0,0-1 329 0 0,-1 0-1 0 0,-1 0 0 0 0,1 1 1 0 0,-1-1-1 0 0,0 1 0 0 0,-1 0 1 0 0,-7-9-1 0 0,5 7 17 0 0,1 0 1 0 0,0-1-1 0 0,-5-10 0 0 0,2-2-19 0 0,1 0 0 0 0,1-1-1 0 0,-8-40 1 0 0,13 49-462 0 0,1 0 1 0 0,0 0-1 0 0,1 0 1 0 0,1 0-1 0 0,2-15 0 0 0,15-62-154 0 0,-12 66 215 0 0,1 0 0 0 0,1 1 0 0 0,1-1-1 0 0,1 2 1 0 0,18-29 0 0 0,-23 42 60 0 0,2 1-1 0 0,-1 0 1 0 0,1 1 0 0 0,0-1-1 0 0,1 1 1 0 0,12-9 0 0 0,29-14-2746 0 0,-27 18 849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5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13272 0 0,'0'0'1201'0'0,"2"0"-858"0"0,25 5 1912 0 0,-22-4-1880 0 0,1 0-1 0 0,-1 0 1 0 0,1 0-1 0 0,-1-1 1 0 0,6 0-1 0 0,29-3 443 0 0,50-12-1 0 0,-77 12-850 0 0,1 1-1 0 0,-1 1 0 0 0,17 0 1 0 0,-27 0-44 0 0,-1 1 0 0 0,1-1-1 0 0,-1 0 1 0 0,1 1 0 0 0,-1-1 0 0 0,0 0 0 0 0,1-1 0 0 0,2-1 0 0 0,9-4-967 0 0,9-4-2508 0 0,-13 8-2255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6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29 9672 0 0,'0'0'748'0'0,"10"-3"836"0"0,13-5 1755 0 0,-16 5-2230 0 0,0 1 0 0 0,15-4 0 0 0,-7 3-418 0 0,-11 2-464 0 0,0 1 0 0 0,0-1-1 0 0,0 0 1 0 0,0 1 0 0 0,1 0 0 0 0,-1 0 0 0 0,5 1-1 0 0,-4 0-145 0 0,-3-1-35 0 0,0 0 0 0 0,0 0 1 0 0,0 0-1 0 0,0 1 0 0 0,-1-1 0 0 0,1 1 0 0 0,0 0 0 0 0,0-1 0 0 0,1 2 0 0 0,-2-1-34 0 0,0 0 0 0 0,-1 0 0 0 0,1 0-1 0 0,0 0 1 0 0,-1-1 0 0 0,1 1 0 0 0,-1 0-1 0 0,1 0 1 0 0,-1 0 0 0 0,1 0 0 0 0,-1 0 0 0 0,0 1-1 0 0,0-1 1 0 0,1 0 0 0 0,-1 0 0 0 0,0 0-1 0 0,0 0 1 0 0,0 0 0 0 0,-1 2 0 0 0,1-1-3 0 0,0 0 0 0 0,-1 0 1 0 0,0-1-1 0 0,1 1 1 0 0,-1 0-1 0 0,0 0 0 0 0,0 0 1 0 0,0-1-1 0 0,0 1 1 0 0,-1-1-1 0 0,1 1 0 0 0,0-1 1 0 0,-1 1-1 0 0,1-1 1 0 0,0 0-1 0 0,-1 1 0 0 0,-3 1 1 0 0,-33 20 223 0 0,33-21-182 0 0,-3 2 10 0 0,6-3-33 0 0,1-1 1 0 0,0 1-1 0 0,-1 0 0 0 0,1 0 1 0 0,0 0-1 0 0,-1-1 1 0 0,1 1-1 0 0,0 0 0 0 0,0 1 1 0 0,0-1-1 0 0,-1 1 0 0 0,-1 1 77 0 0,3-3-97 0 0,0 0 1 0 0,0 0-1 0 0,-1 1 0 0 0,1-1 0 0 0,0 0 1 0 0,0 1-1 0 0,0-1 0 0 0,0 0 0 0 0,0 0 1 0 0,-1 1-1 0 0,1-1 0 0 0,0 0 0 0 0,0 1 1 0 0,0-1-1 0 0,0 0 0 0 0,0 1 0 0 0,0-1 0 0 0,0 0 1 0 0,0 1-1 0 0,0-1 0 0 0,0 0 0 0 0,0 1 1 0 0,0-1-1 0 0,1 1 0 0 0,-1 11-31 0 0,0-9 14 0 0,0-1 0 0 0,1 1-1 0 0,-1-1 1 0 0,1 0 0 0 0,0 1-1 0 0,0-1 1 0 0,0 0-1 0 0,0 0 1 0 0,0 0 0 0 0,0 1-1 0 0,0-1 1 0 0,1 0 0 0 0,-1 0-1 0 0,1-1 1 0 0,1 3 0 0 0,6 4-73 0 0,18 14 0 0 0,-9-7 19 0 0,-10-8 58 0 0,0 0-1 0 0,-1 1 0 0 0,10 11 0 0 0,-16-16 22 0 0,1-1 0 0 0,0 1 0 0 0,-1-1 0 0 0,0 1 0 0 0,1-1 0 0 0,-1 1 0 0 0,0 0 0 0 0,0 0 0 0 0,-1-1 0 0 0,1 1 1 0 0,0 0-1 0 0,-1 0 0 0 0,0 0 0 0 0,0 0 0 0 0,0 0 0 0 0,0 0 0 0 0,-1 3 0 0 0,0-4 79 0 0,0 1 1 0 0,0-1 0 0 0,-1 0-1 0 0,1 0 1 0 0,-1 1-1 0 0,0-1 1 0 0,1 0 0 0 0,-1 0-1 0 0,0-1 1 0 0,0 1-1 0 0,-1 0 1 0 0,1-1 0 0 0,0 1-1 0 0,0-1 1 0 0,-1 0 0 0 0,-3 2-1 0 0,-1 1 206 0 0,-2 0-1 0 0,0 0-1 0 0,0-1 1 0 0,0 0-1 0 0,-1 0 0 0 0,1-1 1 0 0,-1 0-1 0 0,-13 0 1 0 0,-24 6 128 0 0,9-3-1140 0 0,18-3-2254 0 0,10 0-5787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6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15664 0 0,'0'0'1187'0'0,"2"-1"-803"0"0,6-1-210 0 0,0 1 0 0 0,0 0 0 0 0,0 0 0 0 0,0 1 0 0 0,0 0 0 0 0,0 0 0 0 0,0 1 0 0 0,15 3-1 0 0,10 0 434 0 0,-21-2-604 0 0,1 0-1 0 0,0 1 0 0 0,-1 1 1 0 0,0 0-1 0 0,0 1 0 0 0,13 6 0 0 0,-20-9 188 0 0,-1 1-1 0 0,1-1 1 0 0,-1 1 0 0 0,1 0-1 0 0,-1 0 1 0 0,0 0-1 0 0,0 0 1 0 0,-1 1-1 0 0,1 0 1 0 0,-1-1-1 0 0,1 1 1 0 0,3 6-1 0 0,-7-9-138 0 0,0 0 0 0 0,0 0 0 0 0,0 0-1 0 0,0 0 1 0 0,0 0 0 0 0,0 0 0 0 0,0 0 0 0 0,0 0-1 0 0,0 0 1 0 0,-1 0 0 0 0,1 0 0 0 0,0 0-1 0 0,0 0 1 0 0,-1 0 0 0 0,1 0 0 0 0,-1 0-1 0 0,1 0 1 0 0,-1 0 0 0 0,0 0 0 0 0,-3 7 469 0 0,4-7-469 0 0,-1-1 0 0 0,1 1 0 0 0,0-1-1 0 0,-1 1 1 0 0,1 0 0 0 0,-1-1 0 0 0,1 1-1 0 0,-1-1 1 0 0,1 1 0 0 0,-1-1 0 0 0,1 1-1 0 0,-1-1 1 0 0,1 0 0 0 0,-1 1 0 0 0,1-1 0 0 0,-2 1-1 0 0,-1 1 111 0 0,-6 4-42 0 0,0-1 0 0 0,-1 1 0 0 0,1-2 0 0 0,-1 1-1 0 0,0-1 1 0 0,0-1 0 0 0,-1 0 0 0 0,-11 2 0 0 0,12-2-69 0 0,4-2-108 0 0,1 0-1 0 0,-1-1 1 0 0,1 0 0 0 0,-1 0-1 0 0,1 0 1 0 0,-1 0-1 0 0,1-1 1 0 0,-1 0 0 0 0,1 0-1 0 0,-1-1 1 0 0,1 0-1 0 0,0 0 1 0 0,0 0 0 0 0,-8-5-1 0 0,9 6-258 0 0,3 1 151 0 0,1 0 1 0 0,0 0-1 0 0,-1-1 0 0 0,1 1 0 0 0,-1 0 1 0 0,1 0-1 0 0,-1 0 0 0 0,1 0 0 0 0,-1-1 1 0 0,1 1-1 0 0,-1 0 0 0 0,1 0 0 0 0,0-1 1 0 0,-1 1-1 0 0,1 0 0 0 0,0-1 0 0 0,-1 1 1 0 0,1 0-1 0 0,0-1 0 0 0,-1 1 0 0 0,1-1 1 0 0,0 1-1 0 0,0-1 0 0 0,-1 1 1 0 0,1 0-1 0 0,0-1 0 0 0,0 1 0 0 0,0-1 1 0 0,0 1-1 0 0,0-1 0 0 0,0 1 0 0 0,0-1 1 0 0,-1 1-1 0 0,1-1 0 0 0,1 1 0 0 0,-1-1 1 0 0,0 1-1 0 0,0-1 0 0 0,3-6-1880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7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9 11976 0 0,'5'-1'109'0'0,"-4"1"-18"0"0,0 0 0 0 0,0-1 0 0 0,-1 1 0 0 0,1 0 0 0 0,0-1 0 0 0,0 1 0 0 0,0-1 0 0 0,0 1-1 0 0,-1-1 1 0 0,1 1 0 0 0,0-1 0 0 0,-1 0 0 0 0,3-1 852 0 0,-8 5 147 0 0,-43 22 2740 0 0,10-2-2425 0 0,-34 24 963 0 0,68-44-2143 0 0,0 0 0 0 0,0 1 0 0 0,0 0-1 0 0,0-1 1 0 0,1 1 0 0 0,0 1 0 0 0,0-1 0 0 0,-4 6-1 0 0,7-8-210 0 0,-1-1-1 0 0,1 0 1 0 0,-1 0-1 0 0,1 0 1 0 0,-1 0-1 0 0,1 0 0 0 0,0 0 1 0 0,0 0-1 0 0,-1 1 1 0 0,1-1-1 0 0,0 0 0 0 0,0 0 1 0 0,0 0-1 0 0,0 1 1 0 0,0-1-1 0 0,1 0 1 0 0,-1 0-1 0 0,0 0 0 0 0,0 0 1 0 0,1 1-1 0 0,-1-1 1 0 0,1 0-1 0 0,-1 0 0 0 0,1 0 1 0 0,-1 0-1 0 0,1 0 1 0 0,0 0-1 0 0,0 0 0 0 0,-1 0 1 0 0,1-1-1 0 0,0 1 1 0 0,0 0-1 0 0,0 0 1 0 0,0 0-1 0 0,0-1 0 0 0,0 1 1 0 0,0-1-1 0 0,0 1 1 0 0,0-1-1 0 0,0 1 0 0 0,0-1 1 0 0,3 1-1 0 0,8 4-631 0 0,1-1 0 0 0,0 0 1 0 0,0 0-1 0 0,0-1 0 0 0,0-1 0 0 0,0-1 0 0 0,1 0 0 0 0,17 0 0 0 0,20-7-1414 0 0,-3 0-14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7.6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13824 0 0,'7'4'207'0'0,"0"-1"0"0"0,1 1 0 0 0,-1-2 0 0 0,1 1 0 0 0,0-1 0 0 0,0 0 0 0 0,11 0 0 0 0,-11-1 18 0 0,0 1 0 0 0,1-1 0 0 0,-1 1 0 0 0,0 1 0 0 0,-1-1 0 0 0,1 2-1 0 0,10 4 1 0 0,-15-6-76 0 0,7 4 378 0 0,0 1 0 0 0,11 9 0 0 0,-19-14-500 0 0,1 0 1 0 0,-1 1 0 0 0,0-1-1 0 0,0 0 1 0 0,0 1 0 0 0,-1-1-1 0 0,1 1 1 0 0,-1-1 0 0 0,1 1-1 0 0,-1 0 1 0 0,0-1-1 0 0,0 1 1 0 0,0 0 0 0 0,1 4-1 0 0,-1 4 41 0 0,0-7 103 0 0,0-1 0 0 0,-1 1 0 0 0,1 0 0 0 0,-1 0 0 0 0,0-1 0 0 0,0 1 0 0 0,0 0 0 0 0,-1-1 0 0 0,1 1 1 0 0,-1 0-1 0 0,0-1 0 0 0,0 1 0 0 0,0 0 0 0 0,-1-1 0 0 0,1 0 0 0 0,-5 7 0 0 0,-2 2-69 0 0,-1 0 0 0 0,-1-1 0 0 0,0-1 0 0 0,-1 1-1 0 0,0-2 1 0 0,0 1 0 0 0,-1-1 0 0 0,0-1 0 0 0,-1 0-1 0 0,-13 6 1 0 0,-10 2-3690 0 0,35-16 1566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8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1 210 19351 0 0,'14'-7'1474'0'0,"-4"-1"-1241"0"0,0 0-1 0 0,15-18 1 0 0,-15 16-259 0 0,21-20 0 0 0,51-39-1226 0 0,-41 34-1698 0 0,-25 18 1417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49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13824 0 0,'0'0'1388'0'0,"7"3"-828"0"0,1 1-180 0 0,0-1 0 0 0,1-1 1 0 0,0 0-1 0 0,-1 0 1 0 0,1-1-1 0 0,0 0 1 0 0,13 0-1 0 0,101 6 2730 0 0,-86-4-2124 0 0,-31-2-918 0 0,0-1-1 0 0,0 2 1 0 0,0-1 0 0 0,0 1-1 0 0,0 0 1 0 0,0 0-1 0 0,0 0 1 0 0,6 5-1 0 0,-10-6-66 0 0,0 0 0 0 0,0 0 0 0 0,0 0 0 0 0,0 0-1 0 0,0 0 1 0 0,0 1 0 0 0,-1-1 0 0 0,1 1 0 0 0,0-1 0 0 0,-1 1-1 0 0,1 0 1 0 0,-1-1 0 0 0,0 1 0 0 0,0 0 0 0 0,1 0 0 0 0,0 3-1 0 0,-1-2 90 0 0,0 0-1 0 0,0 1 0 0 0,-1-1 0 0 0,1 1 1 0 0,-1-1-1 0 0,1 1 0 0 0,-1-1 0 0 0,0 1 1 0 0,-1 4-1 0 0,-1 5 139 0 0,-1-1 0 0 0,0 0 1 0 0,-1-1-1 0 0,-10 23 0 0 0,1-7-228 0 0,-1-1 0 0 0,-2 0 0 0 0,0-1 0 0 0,-32 36 0 0 0,30-39-21 0 0,1 1 0 0 0,-15 26-1 0 0,15-21-1298 0 0,15-21 808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58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14712 0 0,'8'0'714'0'0,"28"-3"188"0"0,50-9 1851 0 0,48-14-560 0 0,-112 21-2133 0 0,-17 4-47 0 0,0 0 0 0 0,0 0 1 0 0,1 0-1 0 0,5 0 1 0 0,-6 1-29 0 0,0 0-52 0 0,-1 0 1 0 0,1 0-1 0 0,-1 0 0 0 0,1-1 0 0 0,-1 0 0 0 0,7-2 0 0 0,0 2-551 0 0,-9 2-3645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58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13160 0 0,'-3'4'344'0'0,"-1"0"1"0"0,1 0-1 0 0,1 1 1 0 0,-1-1-1 0 0,1 1 1 0 0,-1 0-1 0 0,1 0 1 0 0,1 0-1 0 0,-3 9 1 0 0,2-9 1471 0 0,2-5-1733 0 0,0 0 0 0 0,0 0 0 0 0,0 1-1 0 0,-1-1 1 0 0,1 0 0 0 0,0 1 0 0 0,0-1 0 0 0,0 0-1 0 0,0 0 1 0 0,0 1 0 0 0,0-1 0 0 0,0 0-1 0 0,0 1 1 0 0,0-1 0 0 0,0 0 0 0 0,0 1-1 0 0,0-1 1 0 0,0 0 0 0 0,0 1 0 0 0,1-1 0 0 0,-1 0-1 0 0,0 0 1 0 0,0 1 0 0 0,0-1 0 0 0,0 0-1 0 0,0 1 1 0 0,1-1 0 0 0,-1 0 0 0 0,0 0-1 0 0,0 0 1 0 0,1 1 0 0 0,-1-1 0 0 0,0 0 0 0 0,0 0-1 0 0,1 0 1 0 0,-1 1 0 0 0,0-1 0 0 0,0 0-1 0 0,1 0 1 0 0,-1 0 0 0 0,0 0 0 0 0,1 0-1 0 0,-1 0 1 0 0,1 0 0 0 0,10 6 3 0 0,0-1-1 0 0,1 0 1 0 0,0-1 0 0 0,0-1 0 0 0,0 0-1 0 0,15 2 1 0 0,-12-2 1 0 0,-1 0 1 0 0,0 0-1 0 0,0 1 1 0 0,26 12-1 0 0,0 13-75 0 0,-39-28 2 0 0,1-1 0 0 0,-1 1-1 0 0,0 0 1 0 0,1 0 0 0 0,-1 0-1 0 0,0 0 1 0 0,0 0 0 0 0,0 0-1 0 0,0 0 1 0 0,0 0 0 0 0,0 0-1 0 0,0 0 1 0 0,0 1 0 0 0,0-1-1 0 0,0 0 1 0 0,-1 1 0 0 0,1-1-1 0 0,-1 1 1 0 0,1-1 0 0 0,-1 0-1 0 0,1 1 1 0 0,-1-1 0 0 0,0 1-1 0 0,0 0 1 0 0,0-1 0 0 0,1 1-1 0 0,-2-1 1 0 0,1 1 0 0 0,0-1-1 0 0,0 1 1 0 0,0-1 0 0 0,-1 1-1 0 0,1-1 1 0 0,-1 1 0 0 0,0 1-1 0 0,0 0 88 0 0,0-1 1 0 0,1 0-1 0 0,-1 0 0 0 0,1 0 0 0 0,0 1 0 0 0,0-1 0 0 0,0 0 0 0 0,0 4 0 0 0,-2 13 727 0 0,1-16-739 0 0,0 0 0 0 0,-1 1 1 0 0,0-1-1 0 0,0 0 1 0 0,0 0-1 0 0,0-1 1 0 0,0 1-1 0 0,0 0 1 0 0,-1-1-1 0 0,0 1 0 0 0,1-1 1 0 0,-1 0-1 0 0,0 0 1 0 0,0 0-1 0 0,-5 2 1 0 0,-1 1-182 0 0,-1-1 0 0 0,0 0 0 0 0,-19 4 1 0 0,20-6 86 0 0,0-1 0 0 0,-1 0 0 0 0,1-1 0 0 0,-15-1 0 0 0,0 0-30 0 0,16 1-49 0 0,1 0 0 0 0,-1-1 1 0 0,-14-3-1 0 0,20 4-180 0 0,-1-1-1 0 0,1 0 0 0 0,0 0 1 0 0,0 1-1 0 0,0-1 1 0 0,-1-1-1 0 0,1 1 1 0 0,0 0-1 0 0,0-1 1 0 0,1 1-1 0 0,-1-1 0 0 0,0 1 1 0 0,0-1-1 0 0,1 0 1 0 0,-1 0-1 0 0,-1-2 1 0 0,-3-5-1886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59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14600 0 0,'1'1'51'0'0,"1"0"102"0"0,0 1 0 0 0,1-1 1 0 0,-1 1-1 0 0,0-1 0 0 0,0 0 0 0 0,0 0 1 0 0,1 0-1 0 0,-1 0 0 0 0,5 1 1 0 0,19 3 1403 0 0,-19-3-949 0 0,0-1 0 0 0,0 0 0 0 0,10 1 0 0 0,19 3 190 0 0,-22-3-580 0 0,-12-1-182 0 0,-1-1 0 0 0,1 1 1 0 0,-1-1-1 0 0,1 1 0 0 0,0 0 1 0 0,-1 0-1 0 0,1 0 1 0 0,-1-1-1 0 0,0 2 0 0 0,1-1 1 0 0,-1 0-1 0 0,0 0 0 0 0,1 0 1 0 0,-1 1-1 0 0,1 1 0 0 0,-1-2 17 0 0,0 0-1 0 0,-1 0 0 0 0,1 0 1 0 0,-1 0-1 0 0,1 0 0 0 0,-1 0 1 0 0,1 0-1 0 0,-1 0 0 0 0,0 0 0 0 0,1 0 1 0 0,-1 0-1 0 0,0 0 0 0 0,0 0 1 0 0,0 0-1 0 0,0 0 0 0 0,0 1 1 0 0,0-1-1 0 0,0 0 0 0 0,0 0 0 0 0,0 0 1 0 0,-1 0-1 0 0,1 0 0 0 0,0 0 1 0 0,-1 1-1 0 0,-3 5 202 0 0,-1-1 0 0 0,0 0 1 0 0,0 0-1 0 0,0-1 0 0 0,0 1 0 0 0,-1-1 1 0 0,0-1-1 0 0,0 1 0 0 0,0-1 0 0 0,-1 0 1 0 0,0 0-1 0 0,-7 3 0 0 0,9-5-259 0 0,1 0 0 0 0,-1-1-1 0 0,0 1 1 0 0,1-1 0 0 0,-1 0-1 0 0,0-1 1 0 0,1 1 0 0 0,-1-1-1 0 0,0 0 1 0 0,0 0 0 0 0,0 0-1 0 0,1-1 1 0 0,-7-1 0 0 0,-1-2-143 0 0,8 3-449 0 0,0 0 0 0 0,-1-1 0 0 0,1 1 1 0 0,-6-5-1 0 0,8-1-7063 0 0,1-3 943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3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9216 0 0,'0'0'1212'0'0,"1"2"174"0"0,6 9 1054 0 0,-5-9-2211 0 0,-1 0 0 0 0,0 0 0 0 0,0 0 0 0 0,1 0 0 0 0,0 0 0 0 0,-1 0 0 0 0,1 0 0 0 0,0 0 0 0 0,0 0 0 0 0,0-1 0 0 0,0 1 0 0 0,0-1 0 0 0,0 0 0 0 0,0 1 0 0 0,0-1 0 0 0,1 0 0 0 0,-1 0 0 0 0,4 1 0 0 0,12 3-69 0 0,-1 0 0 0 0,1 2 0 0 0,-1 0 0 0 0,0 2 0 0 0,23 14 0 0 0,-35-21-117 0 0,-1 1 0 0 0,0 0 0 0 0,0 1 1 0 0,0-1-1 0 0,-1 1 0 0 0,1-1 0 0 0,4 8 1 0 0,-7-10 18 0 0,0 1 1 0 0,0-1 0 0 0,0 1 0 0 0,-1-1 0 0 0,1 1 0 0 0,0-1 0 0 0,-1 1 0 0 0,1 0 0 0 0,-1-1 0 0 0,0 1 0 0 0,0-1 0 0 0,1 1 0 0 0,-1 0 0 0 0,0-1 0 0 0,0 1 0 0 0,0 0 0 0 0,-1-1 0 0 0,1 1-1 0 0,0 0 1 0 0,-1-1 0 0 0,1 1 0 0 0,-1-1 0 0 0,1 1 0 0 0,-1-1 0 0 0,0 1 0 0 0,-1 1 0 0 0,0 0 131 0 0,0 1 1 0 0,-1-1-1 0 0,1 0 1 0 0,-1 0-1 0 0,1 0 1 0 0,-1 0-1 0 0,0-1 1 0 0,0 1-1 0 0,-1-1 0 0 0,1 1 1 0 0,-7 2-1 0 0,0-1-134 0 0,0-1 0 0 0,0-1 0 0 0,0 0 1 0 0,-1 0-1 0 0,1-1 0 0 0,0 0 0 0 0,-21-2 0 0 0,20 1-131 0 0,1 0-1172 0 0,1-1 0 0 0,-1-1 1 0 0,-11-2-1 0 0,10 0-5939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59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 5984 0 0,'0'0'464'0'0,"-5"6"989"0"0,-30 8 4492 0 0,31-11-5352 0 0,1-1-90 0 0,-1 0 0 0 0,1 1 0 0 0,0-1 0 0 0,0 1 0 0 0,0 0 0 0 0,0 0 0 0 0,1 0 0 0 0,-1 0 0 0 0,-2 4 0 0 0,-5 7 1253 0 0,9-13-1574 0 0,-1 1 1 0 0,1-1-1 0 0,0 1 1 0 0,-1-1 0 0 0,1 1-1 0 0,0 0 1 0 0,0-1-1 0 0,0 1 1 0 0,1 0-1 0 0,-1 0 1 0 0,0 0-1 0 0,1-1 1 0 0,-1 5 0 0 0,1-5 258 0 0,5 4-135 0 0,-2-1-268 0 0,0 0 0 0 0,1-1 1 0 0,-1 1-1 0 0,1-1 0 0 0,0 0 0 0 0,0 0 1 0 0,0 0-1 0 0,1-1 0 0 0,-1 1 1 0 0,1-1-1 0 0,-1 0 0 0 0,1-1 0 0 0,0 1 1 0 0,6 1-1 0 0,-2-2-233 0 0,1 0-1 0 0,0-1 1 0 0,0 0-1 0 0,0 0 1 0 0,0-1-1 0 0,0-1 1 0 0,0 0 0 0 0,15-4-1 0 0,-25 6 148 0 0,0 0-1 0 0,0 0 1 0 0,0 0-1 0 0,0 0 1 0 0,1 0 0 0 0,-1 0-1 0 0,0 0 1 0 0,0 0-1 0 0,0 0 1 0 0,0 0-1 0 0,0 0 1 0 0,1 0-1 0 0,-1 0 1 0 0,0 0-1 0 0,0 0 1 0 0,0 0-1 0 0,0 0 1 0 0,0 0 0 0 0,0 0-1 0 0,0-1 1 0 0,1 1-1 0 0,-1 0 1 0 0,0 0-1 0 0,0 0 1 0 0,0 0-1 0 0,0 0 1 0 0,0 0-1 0 0,0 0 1 0 0,0 0-1 0 0,0 0 1 0 0,0-1 0 0 0,0 1-1 0 0,0 0 1 0 0,0 0-1 0 0,1 0 1 0 0,-1 0-1 0 0,0 0 1 0 0,0 0-1 0 0,0-1 1 0 0,0 1-1 0 0,0 0 1 0 0,0 0-1 0 0,0 0 1 0 0,0 0 0 0 0,0 0-1 0 0,0-1 1 0 0,-1-2-779 0 0,6-3-773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9:59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14480 0 0,'16'0'705'0'0,"-15"0"-310"0"0,0 0-39 0 0,19 0-220 0 0,3 0 1094 0 0,-11-1-664 0 0,0 1 0 0 0,1 1-1 0 0,-1-1 1 0 0,0 2 0 0 0,0 0-1 0 0,21 6 1 0 0,-32-8-518 0 0,0 0-1 0 0,-1 1 1 0 0,1-1-1 0 0,-1 0 1 0 0,1 0-1 0 0,-1 0 1 0 0,1 1-1 0 0,-1-1 1 0 0,1 0-1 0 0,-1 0 1 0 0,1 1-1 0 0,-1-1 1 0 0,1 1-1 0 0,-1-1 1 0 0,1 0-1 0 0,-1 1 1 0 0,1-1-1 0 0,-1 1 1 0 0,0-1 0 0 0,1 1-1 0 0,-1-1 1 0 0,0 1-1 0 0,0-1 1 0 0,1 1-1 0 0,-1-1 1 0 0,0 1-1 0 0,0 0 1 0 0,0-1-1 0 0,1 1 1 0 0,-1-1-1 0 0,0 1 1 0 0,0 0-1 0 0,0-1 1 0 0,0 1-1 0 0,0-1 1 0 0,0 1-1 0 0,-1-1 1 0 0,1 1 0 0 0,0 0-1 0 0,0-1 1 0 0,0 1-1 0 0,0-1 1 0 0,-1 1-1 0 0,1-1 1 0 0,0 1-1 0 0,-1-1 1 0 0,1 1-1 0 0,-4 5 47 0 0,0-2 0 0 0,0 1 0 0 0,-1 0 0 0 0,0-1 0 0 0,1 0 1 0 0,-1 0-1 0 0,-1 0 0 0 0,-7 4 0 0 0,-14 11 1653 0 0,9 1-14 0 0,17-18-1685 0 0,0-1 0 0 0,0 0 1 0 0,0 1-1 0 0,1-1 0 0 0,-1 1 1 0 0,1 0-1 0 0,-1-1 0 0 0,1 1 1 0 0,-1 2-1 0 0,-2 8 70 0 0,3-12-117 0 0,0 0 0 0 0,0 0 0 0 0,0 0 0 0 0,0 0 0 0 0,0 0 0 0 0,0 0 0 0 0,0 0 0 0 0,0 0 0 0 0,0 0 0 0 0,0 0 0 0 0,0 0 0 0 0,0 0 0 0 0,0 0 0 0 0,1 0 0 0 0,-1 0 0 0 0,0 0 0 0 0,0 0 0 0 0,0 0 0 0 0,0 0-1 0 0,0 1 1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0-1 0 0,0 0 1 0 0,0 0 0 0 0,0 0 0 0 0,0 0 0 0 0,0 0 0 0 0,0 0 0 0 0,0 0 0 0 0,0 0 0 0 0,0 0 0 0 0,0 0 0 0 0,0 0 0 0 0,0 0 0 0 0,0 0 0 0 0,0 0 0 0 0,0 0 0 0 0,0 0 0 0 0,0 0 0 0 0,0 0 0 0 0,-1 1 0 0 0,4-1 0 0 0,-1 0 0 0 0,0 1 0 0 0,0 0 1 0 0,0-1-1 0 0,0 1 0 0 0,0 0 0 0 0,0 0 1 0 0,0 0-1 0 0,-1 1 0 0 0,4 1 0 0 0,5 4-1 0 0,-2-4-249 0 0,1 0 0 0 0,0-1 0 0 0,0 0-1 0 0,0 0 1 0 0,0 0 0 0 0,0-1 0 0 0,0-1-1 0 0,0 0 1 0 0,0 0 0 0 0,19-3 0 0 0,-18 0-1578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0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5984 0 0,'0'0'6304'0'0,"3"1"-3150"0"0,-3-1-2977 0 0,30 5 4148 0 0,-22-4-3961 0 0,0 0 1 0 0,1-1-1 0 0,-1 0 1 0 0,0 0-1 0 0,0-1 1 0 0,15-3-1 0 0,6 3 191 0 0,-23 1-534 0 0,1 0 0 0 0,-1 0 0 0 0,9-2 0 0 0,1-1-305 0 0,15-3 425 0 0,-12-1-6627 0 0,-14 3-611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0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0 2304 0 0,'0'2'167'0'0,"3"13"-111"0"0,-5 0 3580 0 0,-10 16 7768 0 0,4-13-6441 0 0,2 0-4536 0 0,-6 31 1887 0 0,8-36-2111 0 0,0 0 0 0 0,1 0 1 0 0,1 0-1 0 0,-1 22 0 0 0,2-15-203 0 0,1-13-16 0 0,-1-1 0 0 0,1 1 0 0 0,1-1 0 0 0,-1 1 0 0 0,3 10 0 0 0,1 3-133 0 0,-4-17 7 0 0,0-1 1 0 0,0 1-1 0 0,1 0 0 0 0,-1-1 1 0 0,1 1-1 0 0,0 0 1 0 0,0-1-1 0 0,0 1 0 0 0,0-1 1 0 0,0 0-1 0 0,0 1 0 0 0,1-1 1 0 0,2 4-1 0 0,2-3-5658 0 0,-4-3 4195 0 0,6 1-5577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1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7832 0 0,'-1'1'98'0'0,"0"0"1"0"0,1 0-1 0 0,-1 0 1 0 0,0 1-1 0 0,1-1 1 0 0,-1 0-1 0 0,1 1 1 0 0,-1-1-1 0 0,1 0 1 0 0,0 1-1 0 0,-1-1 1 0 0,1 0-1 0 0,0 1 1 0 0,0-1-1 0 0,0 1 1 0 0,0-1-1 0 0,0 0 1 0 0,0 1-1 0 0,0-1 1 0 0,1 0-1 0 0,-1 1 1 0 0,0-1-1 0 0,1 0 1 0 0,-1 1-1 0 0,1-1 1 0 0,-1 0-1 0 0,1 1 1 0 0,0-1-1 0 0,0 0 1 0 0,-1 0-1 0 0,1 0 1 0 0,0 0-1 0 0,2 2 1 0 0,-1 0 1256 0 0,0 1-1 0 0,1-1 1 0 0,-2 1 0 0 0,1 0 0 0 0,2 8-1 0 0,-2-7-507 0 0,-1 0 0 0 0,0 0 0 0 0,0 1-1 0 0,0 7 1 0 0,0 38 2523 0 0,-1-44-3417 0 0,0-1 1 0 0,-1 1-1 0 0,1 0 1 0 0,-1 0-1 0 0,-1-1 1 0 0,1 1-1 0 0,-5 10 1 0 0,-1 9-136 0 0,2-11-1501 0 0,-5-4-3992 0 0,-11 1-2494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1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8752 0 0,'0'0'398'0'0,"2"0"-3"0"0,16 1 474 0 0,-1 1 0 0 0,21 6 0 0 0,-13-3 968 0 0,14 5-66 0 0,-29-6-755 0 0,1-1-1 0 0,18 2 1 0 0,-27-4-942 0 0,1-1-1 0 0,-1 1 1 0 0,0 0-1 0 0,0 0 0 0 0,0 0 1 0 0,0 0-1 0 0,0 0 1 0 0,0 0-1 0 0,0 0 1 0 0,2 3-1 0 0,4 2-261 0 0,-6-5-56 0 0,1 10 547 0 0,-3-10-259 0 0,1-1 1 0 0,-1 1 0 0 0,0-1-1 0 0,0 1 1 0 0,0-1-1 0 0,1 0 1 0 0,-1 1 0 0 0,0-1-1 0 0,0 1 1 0 0,0-1 0 0 0,0 1-1 0 0,0-1 1 0 0,0 1-1 0 0,0-1 1 0 0,0 1 0 0 0,0-1-1 0 0,0 1 1 0 0,0-1-1 0 0,0 1 1 0 0,0-1 0 0 0,-1 1-1 0 0,1-1 1 0 0,0 1 0 0 0,0-1-1 0 0,0 0 1 0 0,-1 1-1 0 0,1-1 1 0 0,0 1 0 0 0,-1-1-1 0 0,1 0 1 0 0,0 1 0 0 0,-1-1-1 0 0,1 0 1 0 0,-1 1-1 0 0,-6 7 474 0 0,5-5-364 0 0,-1 0 0 0 0,1 0-1 0 0,-1-1 1 0 0,0 1 0 0 0,0-1 0 0 0,0 0 0 0 0,0 1 0 0 0,0-1 0 0 0,0-1 0 0 0,-4 3 0 0 0,4-3-259 0 0,-6 3 454 0 0,0-1-1 0 0,-1 0 1 0 0,-16 4-1 0 0,23-7-452 0 0,0 0 0 0 0,0 1 0 0 0,0-1 0 0 0,0-1 0 0 0,0 1-1 0 0,1 0 1 0 0,-6-2 0 0 0,6 2-247 0 0,1-1-1 0 0,-1 0 0 0 0,0 1 1 0 0,1-1-1 0 0,-1 0 0 0 0,1 0 1 0 0,-1 0-1 0 0,1 0 1 0 0,-1-1-1 0 0,1 1 0 0 0,0 0 1 0 0,0 0-1 0 0,-2-3 0 0 0,-1 0-6663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1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1 18631 0 0,'-79'32'2079'0'0,"71"-29"-1750"0"0,-1 1 0 0 0,1 0 0 0 0,-1 0-1 0 0,1 1 1 0 0,0 0 0 0 0,1 1 0 0 0,-10 8 0 0 0,16-13-206 0 0,0-1 1 0 0,0 1 0 0 0,0 0 0 0 0,1 0-1 0 0,-1-1 1 0 0,0 1 0 0 0,1 0 0 0 0,-1 0-1 0 0,0 0 1 0 0,1 0 0 0 0,-1 0-1 0 0,1 0 1 0 0,0 0 0 0 0,-1 0 0 0 0,1 0-1 0 0,0 0 1 0 0,0 0 0 0 0,-1 0 0 0 0,1 1-1 0 0,0-1 1 0 0,0 0 0 0 0,0 0 0 0 0,0 0-1 0 0,1 0 1 0 0,-1 0 0 0 0,0 0 0 0 0,1 2-1 0 0,0 11-195 0 0,0-14 51 0 0,-1 1 1 0 0,0-1-1 0 0,1 1 1 0 0,-1-1-1 0 0,1 1 1 0 0,-1-1-1 0 0,0 0 1 0 0,1 1 0 0 0,-1-1-1 0 0,1 1 1 0 0,-1-1-1 0 0,1 0 1 0 0,-1 1-1 0 0,1-1 1 0 0,0 0-1 0 0,-1 0 1 0 0,1 1 0 0 0,-1-1-1 0 0,1 0 1 0 0,0 0-1 0 0,1 1-33 0 0,9 2-73 0 0,0 0 1 0 0,1 0 0 0 0,0-1 0 0 0,15 1 0 0 0,51-1-2767 0 0,-64-2 1681 0 0,11 0-6653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2.3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14976 0 0,'0'0'340'0'0,"-1"0"-306"0"0,1 0 0 0 0,0 0 0 0 0,0 0 0 0 0,0 0 1 0 0,-1 0-1 0 0,1 0 0 0 0,0 0 0 0 0,0 0 1 0 0,0 0-1 0 0,-1 0 0 0 0,1 0 0 0 0,0 0 1 0 0,0 1-1 0 0,0-1 0 0 0,-1 0 0 0 0,1 0 1 0 0,0 0-1 0 0,0 0 0 0 0,0 0 0 0 0,0 0 0 0 0,-1 1 1 0 0,1-1-1 0 0,0 0 0 0 0,0 0 0 0 0,0 0 1 0 0,0 0-1 0 0,0 1 0 0 0,0-1 0 0 0,-1 0 1 0 0,1 0-1 0 0,0 0 0 0 0,0 1 0 0 0,0-1 0 0 0,1 1-29 0 0,-1 0-1 0 0,1 0 1 0 0,-1 0-1 0 0,0 0 0 0 0,1 0 1 0 0,-1 0-1 0 0,0 0 1 0 0,0 0-1 0 0,1 0 0 0 0,-1 0 1 0 0,0 0-1 0 0,0 0 1 0 0,0 0-1 0 0,0 0 0 0 0,0 0 1 0 0,0 0-1 0 0,-1 0 0 0 0,1 0 1 0 0,0 0-1 0 0,-1 0 1 0 0,1 0-1 0 0,0 0 0 0 0,-1-1 1 0 0,1 1-1 0 0,-1 0 1 0 0,1 0-1 0 0,-1 0 0 0 0,0 0 1 0 0,1-1-1 0 0,-2 2 0 0 0,2-1 56 0 0,-1 1-1 0 0,1 0 0 0 0,0-1 0 0 0,0 1 0 0 0,-1 0 0 0 0,1-1 0 0 0,0 1 0 0 0,0 0 0 0 0,0-1 0 0 0,1 1 0 0 0,-1 0 0 0 0,0-1 0 0 0,1 1 0 0 0,-1-1 0 0 0,1 1 0 0 0,-1-1 0 0 0,1 1 0 0 0,1 1 0 0 0,-1 0 180 0 0,0 0 0 0 0,0 0-1 0 0,0 0 1 0 0,-1-1-1 0 0,2 7 1 0 0,-3 16 881 0 0,0-14-1020 0 0,1-1-1 0 0,0 1 1 0 0,1-1 0 0 0,0 0 0 0 0,3 14-1 0 0,-2-15 6 0 0,-2-8-406 0 0,1 1 0 0 0,-1 0 0 0 0,1 0 0 0 0,-1 0 0 0 0,1 0 0 0 0,0 0 0 0 0,0 0 0 0 0,1 2 0 0 0,-2-4 270 0 0,0 0 0 0 0,0 0 0 0 0,0 0 0 0 0,0 0 0 0 0,0 0 0 0 0,0 0 0 0 0,0 0 0 0 0,0 0 0 0 0,0 0 0 0 0,1 0 0 0 0,-1 0 0 0 0,0 0 0 0 0,0 1 0 0 0,0-1 0 0 0,0 0 0 0 0,0 0 0 0 0,0 0 0 0 0,0 0 0 0 0,0 0 0 0 0,0 0 0 0 0,0 0 0 0 0,0 0 0 0 0,0 0 0 0 0,0 0 0 0 0,0 0 0 0 0,0 1 0 0 0,0-1 0 0 0,0 0 0 0 0,0 0 0 0 0,0 0 0 0 0,-1 0 0 0 0,1 0 0 0 0,0 0 0 0 0,0 0 0 0 0,0 0 0 0 0,0 0 0 0 0,0 0 0 0 0,0 0 0 0 0,0 0 0 0 0,0 0 0 0 0,0 0 0 0 0,0 0 0 0 0,0 1 0 0 0,0-1 0 0 0,0 0 0 0 0,0 0 0 0 0,0 0 0 0 0,0 0 0 0 0,-1 0 0 0 0,1 0 0 0 0,0 0 0 0 0,0 0 0 0 0,0 0 0 0 0,0 0 0 0 0,0 0 0 0 0,0 0 0 0 0,0 0 0 0 0,0 0 0 0 0,-10 8-1882 0 0,8-6-20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2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16471 0 0,'0'0'1491'0'0,"2"1"-1227"0"0,4-1 38 0 0,0 1 0 0 0,0-1 0 0 0,0 1-1 0 0,12-3 1 0 0,6 1 640 0 0,-6 0-630 0 0,-1-1 0 0 0,0-1 0 0 0,1 0 0 0 0,25-9 0 0 0,19-5-6852 0 0,-35 13-213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3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13360 0 0,'0'0'1026'0'0,"6"6"-628"0"0,1-3 459 0 0,-1 0 0 0 0,1 0 1 0 0,-1-1-1 0 0,1 0 1 0 0,0 0-1 0 0,0-1 0 0 0,-1 1 1 0 0,13-1-1 0 0,-12 0-721 0 0,-1-1-1 0 0,1 1 0 0 0,-1 0 0 0 0,0 1 1 0 0,1-1-1 0 0,-1 1 0 0 0,0 1 1 0 0,0-1-1 0 0,0 1 0 0 0,5 3 1 0 0,0 1 24 0 0,-9-6-139 0 0,0 0 1 0 0,-1-1-1 0 0,1 1 1 0 0,-1 0-1 0 0,1 1 1 0 0,-1-1 0 0 0,0 0-1 0 0,1 0 1 0 0,-1 0-1 0 0,2 3 1 0 0,-3-3-19 0 0,0 0 1 0 0,0-1-1 0 0,-1 1 0 0 0,1 0 0 0 0,0-1 1 0 0,0 1-1 0 0,-1-1 0 0 0,1 1 1 0 0,0 0-1 0 0,-1-1 0 0 0,1 1 1 0 0,0-1-1 0 0,-1 1 0 0 0,0 0 1 0 0,0 0-1 0 0,-1 3 46 0 0,0 0 0 0 0,0 0 0 0 0,0 0 0 0 0,-1 0 0 0 0,0-1 0 0 0,0 1-1 0 0,0-1 1 0 0,-5 5 0 0 0,-5 7 160 0 0,12-13-199 0 0,0 0 0 0 0,-1 0 0 0 0,1 0 0 0 0,-1 0 0 0 0,1 0-1 0 0,-1-1 1 0 0,-2 3 0 0 0,-74 63 421 0 0,76-65-388 0 0,0-1 0 0 0,0 1 0 0 0,0 0 0 0 0,1 0 1 0 0,-1 1-1 0 0,1-1 0 0 0,-1 0 0 0 0,-1 4 0 0 0,-2 3 100 0 0,0 4-106 0 0,7-9-41 0 0,-1-2 1 0 0,0 0-10 0 0,0 0-1 0 0,0 1 0 0 0,1-1 1 0 0,-1 0-1 0 0,1 0 0 0 0,-1 0 1 0 0,1 0-1 0 0,0-1 1 0 0,-1 1-1 0 0,1 0 0 0 0,0-1 1 0 0,0 1-1 0 0,0-1 1 0 0,1 0-1 0 0,-1 1 0 0 0,0-1 1 0 0,0 0-1 0 0,1-1 0 0 0,-1 1 1 0 0,1 0-1 0 0,-1-1 1 0 0,1 1-1 0 0,-1-1 0 0 0,4 1 1 0 0,-5-1 11 0 0,5 0-93 0 0,1 1 1 0 0,0-1 0 0 0,0-1 0 0 0,-1 1 0 0 0,1-1-1 0 0,-1 0 1 0 0,8-2 0 0 0,45-18-2867 0 0,-53 18 2348 0 0,15-6-941 0 0</inkml:trace>
  <inkml:trace contextRef="#ctx0" brushRef="#br0" timeOffset="1">540 90 16184 0 0,'0'0'1751'0'0,"6"3"-1751"0"0,1-3 0 0 0,5 0 0 0 0,-2 0 112 0 0,1 0-16 0 0,-5-3 0 0 0,5 3 0 0 0,-1 0-8 0 0,-2 0-8 0 0,-1 0 80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3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7368 0 0,'-26'11'3400'0'0,"-23"5"1174"0"0,35-8-3762 0 0,0 0 1 0 0,0 1-1 0 0,1 1 0 0 0,0 0 0 0 0,-23 24 0 0 0,35-32-739 0 0,0-1-1 0 0,0 1 0 0 0,0 0 0 0 0,0 0 1 0 0,0-1-1 0 0,0 1 0 0 0,0 0 0 0 0,0 0 1 0 0,1 0-1 0 0,-1 0 0 0 0,1 0 0 0 0,0 0 0 0 0,-1 0 1 0 0,1 0-1 0 0,0 0 0 0 0,0 0 0 0 0,0 0 1 0 0,1 0-1 0 0,-1 0 0 0 0,0 0 0 0 0,1 0 1 0 0,-1 0-1 0 0,1 0 0 0 0,0 0 0 0 0,-1 0 1 0 0,1 0-1 0 0,2 3 0 0 0,-1-2-57 0 0,0 1 0 0 0,1-1-1 0 0,-1 0 1 0 0,1 0 0 0 0,0 0 0 0 0,-1 0-1 0 0,1 0 1 0 0,1-1 0 0 0,-1 1 0 0 0,0-1-1 0 0,1 0 1 0 0,-1 0 0 0 0,6 3 0 0 0,-7-4-19 0 0,51 15-510 0 0,-46-14-345 0 0,0-1 0 0 0,1 0-1 0 0,7 0 1 0 0,3-1-5951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3.5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14280 0 0,'0'0'1528'0'0,"8"6"511"0"0,3-6-1319 0 0,3-6-176 0 0,-3 2-32 0 0,3 1 0 0 0,3 0-8 0 0,-2 3-504 0 0,3-4-208 0 0,-1 2 16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03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82 4144 0 0,'-7'3'391'0'0,"-25"13"-563"0"0,14-3 6810 0 0,24-7-466 0 0,1 9-3768 0 0,0 0-1484 0 0,1-7-614 0 0,0 0 1 0 0,0-1 0 0 0,1 0 0 0 0,1 0 0 0 0,-1-1-1 0 0,17 9 1 0 0,-13-8-273 0 0,11 5 80 0 0,1-1 1 0 0,0-1-1 0 0,32 8 0 0 0,-42-15 66 0 0,1-1-1 0 0,-1 0 1 0 0,1-1-1 0 0,18-1 1 0 0,-30 0-144 0 0,3 0 69 0 0,0 0 0 0 0,0 0 0 0 0,-1-1 1 0 0,1-1-1 0 0,0 1 0 0 0,-1-1 0 0 0,1 0 1 0 0,-1 0-1 0 0,0-1 0 0 0,1 0 0 0 0,-1 0 1 0 0,-1 0-1 0 0,1-1 0 0 0,0 0 0 0 0,5-5 1 0 0,-9 7-147 0 0,0 0 1 0 0,0 0 0 0 0,-1-1-1 0 0,1 1 1 0 0,-1 0 0 0 0,1-1-1 0 0,-1 1 1 0 0,0 0 0 0 0,0-1-1 0 0,0 0 1 0 0,0 1 0 0 0,0-1-1 0 0,0 0 1 0 0,-1 1 0 0 0,0-1-1 0 0,1 0 1 0 0,-1 0 0 0 0,0 1-1 0 0,0-1 1 0 0,-1 0 0 0 0,1-3 0 0 0,-2-3 105 0 0,1 1 0 0 0,-1-1 0 0 0,-1 1 0 0 0,1-1 0 0 0,-6-10 1 0 0,4 12 139 0 0,0 0 0 0 0,0 0 1 0 0,0 1-1 0 0,-1-1 1 0 0,0 1-1 0 0,0 0 0 0 0,0 1 1 0 0,-1-1-1 0 0,0 1 1 0 0,0 0-1 0 0,0 1 0 0 0,-1-1 1 0 0,0 1-1 0 0,-14-6 1 0 0,8 5 18 0 0,-1 1 1 0 0,1 0 0 0 0,-1 0-1 0 0,-1 2 1 0 0,1 0 0 0 0,0 0-1 0 0,-19 1 1 0 0,25 1-292 0 0,-28 2-659 0 0,12 2-2490 0 0,10 2-6287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26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107 523 10592 0 0,'0'0'964'0'0,"0"1"-795"0"0,0 0 37 0 0,0 0 0 0 0,0 0 0 0 0,0-1 0 0 0,0 1 0 0 0,0 0 0 0 0,0 0 0 0 0,-1-1 0 0 0,1 1 0 0 0,0 0 0 0 0,0 0 0 0 0,-1-1 1 0 0,1 1-1 0 0,-1 0 0 0 0,1-1 0 0 0,-1 1 0 0 0,1-1 0 0 0,-1 1 0 0 0,1 0 0 0 0,-1-1 0 0 0,1 1 0 0 0,-1-1 0 0 0,0 1 0 0 0,1-1 0 0 0,-1 0 0 0 0,0 1 0 0 0,1-1 0 0 0,-1 0 0 0 0,0 1 0 0 0,1-1 0 0 0,-1 0 0 0 0,0 0 1 0 0,0 0-1 0 0,1 0 0 0 0,-1 0 0 0 0,0 0 0 0 0,-1 0 0 0 0,0 0-20 0 0,-1 0 0 0 0,1-1 1 0 0,0 1-1 0 0,0-1 0 0 0,-1 0 1 0 0,1 0-1 0 0,0 1 0 0 0,0-2 0 0 0,0 1 1 0 0,0 0-1 0 0,0 0 0 0 0,0-1 1 0 0,0 1-1 0 0,1-1 0 0 0,-1 1 1 0 0,0-1-1 0 0,1 0 0 0 0,-1 1 0 0 0,1-1 1 0 0,0 0-1 0 0,0 0 0 0 0,0 0 1 0 0,-1-3-1 0 0,-4-5 68 0 0,2-2 0 0 0,-1 1-1 0 0,-2-13 1 0 0,7 24-238 0 0,-15-72 523 0 0,13 60-475 0 0,0 0 1 0 0,0 0-1 0 0,1-1 1 0 0,1 1-1 0 0,0 0 1 0 0,1 0-1 0 0,0 0 0 0 0,1-1 1 0 0,4-15-1 0 0,-2 13-73 0 0,1-1 0 0 0,0 2 0 0 0,1-1 0 0 0,1 1-1 0 0,0 0 1 0 0,18-25 0 0 0,-13 24-126 0 0,2 0 0 0 0,19-17 0 0 0,2-1-1684 0 0,-23 20-630 0 0,2 7-5376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26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5528 0 0,'0'0'422'0'0,"7"1"2052"0"0,25 3 5469 0 0,20-7-4068 0 0,-9 1-2358 0 0,-16 2-1249 0 0,31-5-1 0 0,-39 5-1323 0 0,-15 0-4006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27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0 1840 0 0,'-20'16'-45'0'0,"3"-2"3354"0"0,4 3 6549 0 0,13-16-9665 0 0,0-1 0 0 0,-1 1 0 0 0,1 0 0 0 0,0 0 0 0 0,0 0 0 0 0,0-1 0 0 0,0 1-1 0 0,0 0 1 0 0,0 0 0 0 0,0 0 0 0 0,0 0 0 0 0,0-1 0 0 0,0 1 0 0 0,1 0 0 0 0,-1 0 0 0 0,0-1 0 0 0,0 1 0 0 0,1 0 0 0 0,-1 0-1 0 0,1-1 1 0 0,-1 1 0 0 0,0 0 0 0 0,1-1 0 0 0,-1 1 0 0 0,1 0 0 0 0,0-1 0 0 0,0 1 0 0 0,19 15-108 0 0,-15-13 336 0 0,46 40 500 0 0,-26-26-551 0 0,42 37-1 0 0,-61-48-359 0 0,0-1-2 0 0,-1 0 1 0 0,0 0 0 0 0,0 1 0 0 0,8 11-1 0 0,-3-2 37 0 0,-9-14-29 0 0,0 0 1 0 0,0 1 0 0 0,1-1-1 0 0,-1 1 1 0 0,0-1 0 0 0,0 1-1 0 0,-1-1 1 0 0,1 1-1 0 0,0 0 1 0 0,0-1 0 0 0,-1 1-1 0 0,1 0 1 0 0,-1 0 0 0 0,0 0-1 0 0,1-1 1 0 0,-1 1-1 0 0,0 0 1 0 0,0 0 0 0 0,0 0-1 0 0,0 0 1 0 0,0-1 0 0 0,-1 1-1 0 0,1 0 1 0 0,-1 0-1 0 0,1 0 1 0 0,-2 2 0 0 0,2-3 10 0 0,-1 0 1 0 0,0 0-1 0 0,1 0 1 0 0,-1-1-1 0 0,0 1 1 0 0,1 0-1 0 0,-1-1 1 0 0,0 1-1 0 0,0 0 0 0 0,0-1 1 0 0,0 1-1 0 0,1-1 1 0 0,-1 1-1 0 0,0-1 1 0 0,0 0-1 0 0,-1 1 1 0 0,-21 5 335 0 0,11-4-63 0 0,4 0-173 0 0,0 0 0 0 0,-1-1 0 0 0,1 0 0 0 0,0 0-1 0 0,-1-1 1 0 0,-12-2 0 0 0,1 0-1687 0 0,-30-8 0 0 0,42 5-1044 0 0,0-1-4599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27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0 14424 0 0,'13'7'1170'0'0,"-6"-3"-861"0"0,0 0 1 0 0,1-1-1 0 0,-1 0 0 0 0,1 0 1 0 0,9 2-1 0 0,-13-4-63 0 0,0 0-1 0 0,1 0 0 0 0,-1 1 1 0 0,0 0-1 0 0,0 0 0 0 0,0 0 1 0 0,0 0-1 0 0,-1 0 1 0 0,1 1-1 0 0,-1 0 0 0 0,1 0 1 0 0,-1 0-1 0 0,0 0 1 0 0,0 0-1 0 0,0 1 0 0 0,0 0 1 0 0,-1-1-1 0 0,0 1 1 0 0,3 5-1 0 0,-4-7-159 0 0,-1 0 0 0 0,0 0 0 0 0,1 0-1 0 0,-1 0 1 0 0,0 0 0 0 0,0 1 0 0 0,0-1 0 0 0,0 0 0 0 0,0 0-1 0 0,-1 0 1 0 0,1 0 0 0 0,-1 0 0 0 0,1 0 0 0 0,-1 0 0 0 0,0 0 0 0 0,0-1-1 0 0,0 1 1 0 0,0 0 0 0 0,0 0 0 0 0,0 0 0 0 0,0-1 0 0 0,0 1 0 0 0,-3 2-1 0 0,0 0 235 0 0,0 0-1 0 0,-1 0 0 0 0,1 0 0 0 0,-1 0 1 0 0,0-1-1 0 0,0 0 0 0 0,-7 4 1 0 0,0-2-447 0 0,0-1 1 0 0,0 0-1 0 0,-1 0 1 0 0,-15 2 0 0 0,20-5-80 0 0,1 0 0 0 0,-1-1 0 0 0,0 0-1 0 0,1 0 1 0 0,-1 0 0 0 0,0-1 0 0 0,0 0 0 0 0,-8-3 0 0 0,9 1-182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28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6 11256 0 0,'5'-1'49'0'0,"11"-3"351"0"0,-12 4-29 0 0,-9 2 129 0 0,0-1-68 0 0,-1 2 1 0 0,1-1-1 0 0,-1 0 1 0 0,1 1-1 0 0,0 0 1 0 0,0 0 0 0 0,0 1-1 0 0,1-1 1 0 0,-1 1-1 0 0,1 0 1 0 0,0 0-1 0 0,0 1 1 0 0,0-1 0 0 0,1 1-1 0 0,-4 5 1 0 0,-7 12 942 0 0,8-13-630 0 0,0-1-1 0 0,1 1 1 0 0,-8 17-1 0 0,12-24-689 0 0,1-1 1 0 0,-1 1-1 0 0,1 0 0 0 0,-1 0 1 0 0,1 0-1 0 0,-1 0 0 0 0,1 0 0 0 0,0 0 1 0 0,0 0-1 0 0,0 0 0 0 0,0 0 0 0 0,0-1 1 0 0,1 1-1 0 0,-1 0 0 0 0,1 0 1 0 0,-1 0-1 0 0,1 0 0 0 0,-1 0 0 0 0,1-1 1 0 0,0 1-1 0 0,0 0 0 0 0,0 0 0 0 0,0-1 1 0 0,0 1-1 0 0,2 1 0 0 0,9 5-130 0 0,-10-8 74 0 0,-1 1 1 0 0,0-1-1 0 0,0 1 1 0 0,1 0-1 0 0,-1 0 1 0 0,0-1 0 0 0,0 1-1 0 0,0 0 1 0 0,1 2-1 0 0,1-1-23 0 0,-1 0 0 0 0,1 1 0 0 0,-1-1 0 0 0,1-1 0 0 0,0 1 0 0 0,0 0 0 0 0,0 0 0 0 0,0-1 0 0 0,0 0 0 0 0,0 0-1 0 0,0 0 1 0 0,0 0 0 0 0,0 0 0 0 0,7 0 0 0 0,1 1-446 0 0,1-2 0 0 0,21-1-1 0 0,-17-1-661 0 0</inkml:trace>
  <inkml:trace contextRef="#ctx0" brushRef="#br0" timeOffset="1">305 177 18455 0 0,'0'0'2000'0'0,"11"0"-2000"0"0,-1 0 0 0 0,5 0 0 0 0,3-4 240 0 0,-5-2 8 0 0,-1 0 0 0 0,1 3 0 0 0,-2 0 168 0 0,3-1 32 0 0,1-1 0 0 0,-1-2 8 0 0,-7 3-1056 0 0,3-1-208 0 0,-6 1-48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28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2304 0 0,'0'0'7'0'0,"0"0"-1"0"0,0 0 1 0 0,1 0 0 0 0,-1 1-1 0 0,0-1 1 0 0,0 0 0 0 0,0 0-1 0 0,0 0 1 0 0,1 0 0 0 0,-1 1-1 0 0,0-1 1 0 0,0 0 0 0 0,0 0-1 0 0,0 1 1 0 0,0-1 0 0 0,0 0-1 0 0,0 0 1 0 0,0 0 0 0 0,1 1-1 0 0,-1-1 1 0 0,0 0 0 0 0,0 0-1 0 0,0 1 1 0 0,0-1 0 0 0,0 0-1 0 0,0 0 1 0 0,0 1 0 0 0,0-1-1 0 0,-1 1 1 0 0,-5 29 7935 0 0,6-18-2723 0 0,0 11-309 0 0,0-19-4632 0 0,-1 0 1 0 0,1 0-1 0 0,-1 0 0 0 0,0 0 1 0 0,0 0-1 0 0,-2 4 0 0 0,0-1-92 0 0,1 0-1 0 0,0-1 1 0 0,1 1-1 0 0,-1 0 1 0 0,1 0-1 0 0,1 0 1 0 0,-1 13-1 0 0,-2 2 26 0 0,2-20-206 0 0,0 1 0 0 0,1 0 0 0 0,-1 0 0 0 0,1 0 0 0 0,-1 0 1 0 0,1 0-1 0 0,0-1 0 0 0,0 1 0 0 0,1 0 0 0 0,0 6 0 0 0,1-5-532 0 0,6 19 962 0 0,0-9-8204 0 0,-2-8 692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28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17071 0 0,'14'13'849'0'0,"-1"1"0"0"0,15 21 0 0 0,0-1 814 0 0,-14-15-790 0 0,-1 0-1 0 0,-1 1 1 0 0,16 36 0 0 0,-25-51-750 0 0,1 4 13 0 0,-1 1 0 0 0,0 0 0 0 0,0 0-1 0 0,-1 0 1 0 0,0 0 0 0 0,-1 0 0 0 0,0 0-1 0 0,0 0 1 0 0,-1 1 0 0 0,-1 9 0 0 0,-1-6-83 0 0,0-1 0 0 0,0 0 1 0 0,-1 1-1 0 0,-1-1 0 0 0,0 0 1 0 0,-1-1-1 0 0,-7 14 0 0 0,9-21-211 0 0,0 0 0 0 0,0 0 0 0 0,-1 0 0 0 0,1-1-1 0 0,-8 7 1 0 0,-12 8-6539 0 0,0-7-1544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29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167 666 13560 0 0,'0'0'621'0'0,"-4"-7"206"0"0,2 4-824 0 0,-1-1 0 0 0,1 1 0 0 0,0 0 0 0 0,-1 0 0 0 0,-5-5 0 0 0,5 5 188 0 0,-1 0 1 0 0,1-1 0 0 0,0 1 0 0 0,-4-7 0 0 0,-26-39 2753 0 0,19 30-1875 0 0,-10-20 0 0 0,15 23-596 0 0,1-1 1 0 0,1 0-1 0 0,1-1 0 0 0,0 0 1 0 0,-6-32-1 0 0,11 37-346 0 0,-1 0 1 0 0,2 0-1 0 0,0 1 0 0 0,0-1 1 0 0,1 0-1 0 0,1 0 0 0 0,0 1 1 0 0,0-1-1 0 0,6-15 0 0 0,-3 16-75 0 0,19-51 353 0 0,-21 55-370 0 0,1 1 0 0 0,0 0 0 0 0,0 1 1 0 0,1-1-1 0 0,0 1 0 0 0,8-9 0 0 0,57-47-1560 0 0,-49 45-4414 0 0,3 1-1999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3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9672 0 0,'7'2'414'0'0,"0"-1"1"0"0,0-1 0 0 0,8 1-1 0 0,-9-1 377 0 0,-1 0 0 0 0,1 1 1 0 0,0-1-1 0 0,0 1 0 0 0,6 2 0 0 0,-8-2-563 0 0,-1 0 1 0 0,1 0-1 0 0,0 0 0 0 0,-1-1 1 0 0,1 1-1 0 0,0-1 0 0 0,4 0 1 0 0,-2 0-90 0 0,1 0 0 0 0,0 0 0 0 0,-1 1 0 0 0,12 2 0 0 0,8 1-507 0 0,-15-3-6079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30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17535 0 0,'6'1'202'0'0,"-1"0"0"0"0,1 0-1 0 0,-1-1 1 0 0,1 1 0 0 0,-1-1-1 0 0,1 0 1 0 0,-1-1 0 0 0,1 0-1 0 0,-1 1 1 0 0,8-3-1 0 0,-3 1 61 0 0,0 0 0 0 0,13 0-1 0 0,-4 3 444 0 0,23 4 0 0 0,4 0 169 0 0,-41-5-806 0 0,0 1-1 0 0,0-1 1 0 0,0 1-1 0 0,0 0 1 0 0,-1 1 0 0 0,1-1-1 0 0,0 1 1 0 0,-1 0 0 0 0,1 0-1 0 0,-1 0 1 0 0,1 1-1 0 0,-1 0 1 0 0,0 0 0 0 0,0 0-1 0 0,0 0 1 0 0,-1 0 0 0 0,6 7-1 0 0,-8-8-39 0 0,1 0 1 0 0,-1-1-1 0 0,0 1 0 0 0,0 0 0 0 0,-1 0 0 0 0,1 0 0 0 0,0 0 0 0 0,-1 0 1 0 0,1 0-1 0 0,-1 0 0 0 0,0 0 0 0 0,1 0 0 0 0,-1 0 0 0 0,0 1 1 0 0,0-1-1 0 0,-1 0 0 0 0,1 2 0 0 0,-1 0 69 0 0,0 0 0 0 0,-1-1 0 0 0,1 1 0 0 0,-1-1 0 0 0,1 0 0 0 0,-1 1-1 0 0,0-1 1 0 0,0 0 0 0 0,-4 4 0 0 0,2-3 17 0 0,0 1 0 0 0,-1-1-1 0 0,1 1 1 0 0,-1-1 0 0 0,0-1-1 0 0,-1 1 1 0 0,1-1 0 0 0,0 0-1 0 0,-1 0 1 0 0,0 0 0 0 0,-9 2-1 0 0,4-3-313 0 0,1 0 1 0 0,0 0-1 0 0,0-1 0 0 0,-1-1 1 0 0,1 0-1 0 0,-1 0 0 0 0,1-1 1 0 0,-12-2-1 0 0,3 0-3395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31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8 2760 0 0,'-7'-7'219'0'0,"3"10"-68"0"0,3-1 2024 0 0,-15 3 1475 0 0,13-4-2944 0 0,0 0 0 0 0,0 0 0 0 0,0-1 0 0 0,1 2-1 0 0,-1-1 1 0 0,0 0 0 0 0,-3 3 0 0 0,0-1 40 0 0,1 1-1 0 0,-1-1 0 0 0,-1 1 1 0 0,-7 2-1 0 0,-20 10 1748 0 0,32-14-2286 0 0,0 0 0 0 0,-1-1 0 0 0,1 1-1 0 0,0 0 1 0 0,0 0 0 0 0,0 0 0 0 0,1 1-1 0 0,-1-1 1 0 0,0 0 0 0 0,1 1 0 0 0,-2 3-1 0 0,2-5-170 0 0,1 0-1 0 0,-1 1 1 0 0,1-1-1 0 0,-1 0 1 0 0,1 1-1 0 0,-1-1 1 0 0,1 0 0 0 0,0 1-1 0 0,0-1 1 0 0,0 0-1 0 0,0 1 1 0 0,0-1-1 0 0,0 1 1 0 0,0-1-1 0 0,0 0 1 0 0,0 1-1 0 0,1-1 1 0 0,-1 0-1 0 0,1 1 1 0 0,-1-1-1 0 0,1 0 1 0 0,-1 0-1 0 0,1 0 1 0 0,0 1-1 0 0,-1-1 1 0 0,1 0 0 0 0,0 0-1 0 0,0 0 1 0 0,0 0-1 0 0,0 0 1 0 0,0 0-1 0 0,0 0 1 0 0,2 1-1 0 0,2 2-113 0 0,0 0 0 0 0,0 0 1 0 0,0-1-1 0 0,0 1 0 0 0,1-1 0 0 0,0-1 0 0 0,-1 1 0 0 0,1-1 0 0 0,0 0 0 0 0,0 0 1 0 0,0 0-1 0 0,1-1 0 0 0,8 1 0 0 0,-6-1-1836 0 0,-1-1-1 0 0,1-1 1 0 0,8 0 0 0 0,-2 0-4882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31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11520 0 0,'0'0'1224'0'0,"8"0"-104"0"0,3 0 176 0 0,-1 0 39 0 0,-2 0 9 0 0,3-2-960 0 0,-1-1-192 0 0,1 3-40 0 0,-1 0-8 0 0,1-4-1280 0 0,-3 2-255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31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16471 0 0,'-15'0'754'0'0,"13"0"328"0"0,27 2 266 0 0,0 1 0 0 0,0 1 0 0 0,37 11 0 0 0,-19-4-872 0 0,-22-5-161 0 0,-19-6-55 0 0,-1 2-139 0 0,-1-1-114 0 0,1 0 0 0 0,-1 0-1 0 0,1 0 1 0 0,-1 0 0 0 0,1 0-1 0 0,-1 0 1 0 0,1 1 0 0 0,-1-1-1 0 0,0 0 1 0 0,0 0 0 0 0,0 0-1 0 0,0 1 1 0 0,0-1-1 0 0,0 0 1 0 0,0 0 0 0 0,0 1-1 0 0,0-1 1 0 0,0 0 0 0 0,-1 0-1 0 0,1 0 1 0 0,0 0 0 0 0,-1 1-1 0 0,1-1 1 0 0,-1 0 0 0 0,0 0-1 0 0,1 0 1 0 0,-1 0 0 0 0,0 0-1 0 0,1 0 1 0 0,-1 0 0 0 0,0 0-1 0 0,0-1 1 0 0,0 1 0 0 0,0 0-1 0 0,-2 1 1 0 0,-4 4-32 0 0,-2-1 1 0 0,1 1-1 0 0,-14 6 0 0 0,9-6-20 0 0,6-1 12 0 0,1 0 1 0 0,-1 0-1 0 0,1 0 0 0 0,-7 9 0 0 0,-16 13 188 0 0,26-25-109 0 0,0 1-1 0 0,0 0 1 0 0,1 0 0 0 0,0 0 0 0 0,-5 6-1 0 0,-1 3 130 0 0,7-11-43 0 0,1 1-111 0 0,0-1-1 0 0,0 1 0 0 0,0 0 0 0 0,0-1 1 0 0,0 1-1 0 0,0-1 0 0 0,1 1 0 0 0,-1-1 1 0 0,1 1-1 0 0,-1 0 0 0 0,1-1 1 0 0,-1 0-1 0 0,1 1 0 0 0,0-1 0 0 0,0 1 1 0 0,0-1-1 0 0,0 0 0 0 0,0 1 0 0 0,0-1 1 0 0,0 0-1 0 0,0 0 0 0 0,0 0 1 0 0,1 0-1 0 0,1 1 0 0 0,3 2-139 0 0,1 0 0 0 0,-1-1-1 0 0,15 5 1 0 0,-7-3 40 0 0,-8-3 30 0 0,0 0 1 0 0,1 0-1 0 0,-1-1 0 0 0,1 0 0 0 0,-1 0 1 0 0,1 0-1 0 0,-1-1 0 0 0,1 0 1 0 0,0-1-1 0 0,11-1 0 0 0,-9 0-812 0 0,0 0 0 0 0,14-6-1 0 0,-16 5-938 0 0,0 0-1 0 0,-1 0 0 0 0,9-7 1 0 0,0 0-4760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32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4608 0 0,'0'0'208'0'0,"0"2"477"0"0,1-1-314 0 0,-1 0-1 0 0,0 1 1 0 0,1-1-1 0 0,-1 0 1 0 0,1 1-1 0 0,-1-1 1 0 0,1 0 0 0 0,0 0-1 0 0,-1 0 1 0 0,1 0-1 0 0,0 0 1 0 0,0 0-1 0 0,0 0 1 0 0,0 0-1 0 0,0 0 1 0 0,0 0 0 0 0,0 0-1 0 0,0 0 1 0 0,0-1-1 0 0,0 1 1 0 0,0 0-1 0 0,1-1 1 0 0,-1 1-1 0 0,2 0 1 0 0,15 11 3063 0 0,47 57 449 0 0,-61-65-3768 0 0,0 0 0 0 0,-1 0 0 0 0,1 1 0 0 0,-1-1 1 0 0,0 1-1 0 0,0-1 0 0 0,-1 1 0 0 0,1 0 0 0 0,-1 0 0 0 0,0 0 0 0 0,1 6 0 0 0,7 18 375 0 0,-8-24-386 0 0,0 0 0 0 0,-1 0-1 0 0,1 1 1 0 0,-1-1 0 0 0,0 0 0 0 0,1 11-1 0 0,-5 66 997 0 0,3-77-1046 0 0,-1-1-1 0 0,1 0 1 0 0,-1 1-1 0 0,0-1 1 0 0,0 1-1 0 0,0-1 1 0 0,-1 0-1 0 0,0 0 1 0 0,0 0-1 0 0,0 0 1 0 0,-4 6-1 0 0,-3 2 55 0 0,0 0 0 0 0,-14 12 0 0 0,15-16-276 0 0,1 0 1 0 0,-1 1 0 0 0,1-1 0 0 0,-10 18 0 0 0,16-22-365 0 0,-1-1 0 0 0,-1 1 0 0 0,1-1 0 0 0,0 0 0 0 0,-5 5 0 0 0,-4 2-7753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32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14600 0 0,'0'0'1320'0'0,"7"5"-1056"0"0,-3-3 36 0 0,1 0 0 0 0,0-1 1 0 0,0 0-1 0 0,0 1 1 0 0,0-1-1 0 0,-1-1 1 0 0,1 1-1 0 0,0-1 0 0 0,0 0 1 0 0,1 0-1 0 0,-1 0 1 0 0,7-2-1 0 0,17 0 1028 0 0,-18 1-1063 0 0,1 0 0 0 0,15-4 1 0 0,-16 3-392 0 0,0 0 1 0 0,15 0 0 0 0,-19 0-2410 0 0,-6 1 1016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32.7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10592 0 0,'0'0'2768'0'0,"11"0"1127"0"0,-1-4-1911 0 0,5 1-1856 0 0,-5-1-368 0 0,9 1-80 0 0,-5 1-4735 0 0,1-5-961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33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28 104 12984 0 0,'-1'0'47'0'0,"0"0"-1"0"0,0 0 1 0 0,0 0 0 0 0,0 1 0 0 0,0-1 0 0 0,0 0 0 0 0,0 1 0 0 0,0-1 0 0 0,0 0 0 0 0,0 1 0 0 0,0-1 0 0 0,1 1 0 0 0,-1-1 0 0 0,0 1 0 0 0,0 0 0 0 0,0-1-1 0 0,1 1 1 0 0,-1 0 0 0 0,0 0 0 0 0,1-1 0 0 0,-1 1 0 0 0,1 0 0 0 0,-1 0 0 0 0,1 0 0 0 0,-1 0 0 0 0,1 0 0 0 0,0 0 0 0 0,-1 0 0 0 0,1 1 0 0 0,-1 2 218 0 0,0 0 1 0 0,0 0-1 0 0,0 0 1 0 0,0-1 0 0 0,1 1-1 0 0,0 0 1 0 0,0 0 0 0 0,0 0-1 0 0,0 0 1 0 0,1 0-1 0 0,0 0 1 0 0,-1 0 0 0 0,1-1-1 0 0,3 8 1 0 0,0-1 323 0 0,1 0 0 0 0,0-1 0 0 0,0 0 0 0 0,9 11 0 0 0,-9-14-398 0 0,0 0 1 0 0,1 0 0 0 0,0-1-1 0 0,0 0 1 0 0,1 0 0 0 0,-1-1-1 0 0,1 0 1 0 0,10 5 0 0 0,-1-2 34 0 0,0 0-1 0 0,30 7 1 0 0,-33-11-174 0 0,0-1-1 0 0,-1 0 0 0 0,1-1 1 0 0,0-1-1 0 0,26-2 0 0 0,-11-2-359 0 0,45-13 0 0 0,-58 13 280 0 0,-1-1-1 0 0,1 0 1 0 0,-1-1 0 0 0,0-1-1 0 0,0 0 1 0 0,-1-1-1 0 0,0-1 1 0 0,13-10-1 0 0,-21 14 42 0 0,0 0 0 0 0,-1-1 0 0 0,1 0-1 0 0,-1 0 1 0 0,0 0 0 0 0,-1-1 0 0 0,0 1 0 0 0,0-1-1 0 0,0 0 1 0 0,0 0 0 0 0,-1 0 0 0 0,2-10 0 0 0,-3 12 3 0 0,0 0 0 0 0,-1-1 0 0 0,1 1 0 0 0,-1-1 0 0 0,0 0 0 0 0,-1 1 0 0 0,1-1 0 0 0,-1 1 0 0 0,0 0 0 0 0,0-1 0 0 0,-1 1 0 0 0,0 0 0 0 0,0-1 0 0 0,0 1 0 0 0,0 0 0 0 0,-7-9 0 0 0,7 11 99 0 0,-1 0 0 0 0,0 1-1 0 0,0-1 1 0 0,0 0 0 0 0,0 1 0 0 0,0 0-1 0 0,-1 0 1 0 0,1 0 0 0 0,-1 0 0 0 0,0 0 0 0 0,1 1-1 0 0,-1-1 1 0 0,-5 0 0 0 0,-5-1 325 0 0,0 0 0 0 0,-20 0 0 0 0,16 2-54 0 0,-117-5 253 0 0,115 8-1949 0 0,-38 7 0 0 0,35-4-7668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0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5528 0 0,'0'0'874'0'0,"8"4"5118"0"0,4-2-4500 0 0,-1 0 1 0 0,0-1-1 0 0,19-1 0 0 0,-16 0-947 0 0,0 0 0 0 0,18 4 0 0 0,8 0 86 0 0,13 3-114 0 0,-49-6-433 0 0,0 0 1 0 0,0 0-1 0 0,0 0 1 0 0,0 1 0 0 0,0 0-1 0 0,-1-1 1 0 0,1 1-1 0 0,0 1 1 0 0,5 4-1 0 0,-8-7-40 0 0,-1 1-1 0 0,1 0 1 0 0,0-1-1 0 0,-1 1 1 0 0,1 0-1 0 0,-1 0 1 0 0,1-1-1 0 0,-1 1 1 0 0,1 0-1 0 0,-1 0 1 0 0,0 0-1 0 0,1 0 1 0 0,-1 0-1 0 0,0 0 1 0 0,0 0-1 0 0,0-1 1 0 0,0 1-1 0 0,0 0 0 0 0,0 0 1 0 0,0 0-1 0 0,0 0 1 0 0,0 0-1 0 0,0 0 1 0 0,0 0-1 0 0,0 0 1 0 0,-1 0-1 0 0,1 0 1 0 0,0 0-1 0 0,-1-1 1 0 0,1 1-1 0 0,-1 1 1 0 0,-1 1 101 0 0,0 0 0 0 0,0-1 0 0 0,0 1 0 0 0,0-1 0 0 0,0 1 0 0 0,-5 3 0 0 0,-11 9 545 0 0,12-10-519 0 0,-1 1 0 0 0,0-1 0 0 0,0 0-1 0 0,-13 7 1 0 0,4-6-113 0 0,0-1 1 0 0,-1-1-1 0 0,-23 4 1 0 0,16-3-202 0 0,21-4-121 0 0,1-1 1 0 0,0 0-1 0 0,0 1 1 0 0,-1-1 0 0 0,1 0-1 0 0,0 0 1 0 0,-1-1-1 0 0,1 1 1 0 0,0 0 0 0 0,0-1-1 0 0,-1 0 1 0 0,1 1-1 0 0,0-1 1 0 0,0 0 0 0 0,0 0-1 0 0,0 0 1 0 0,-4-3-1 0 0,6 2-1796 0 0,0-5-68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0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0 6912 0 0,'-2'1'314'0'0,"-17"9"69"0"0,13-6-374 0 0,0-1 0 0 0,0 0 1 0 0,0 0-1 0 0,-10 2 1 0 0,3 0 2330 0 0,-23 9 0 0 0,15-5 510 0 0,13-5-1764 0 0,1 0 0 0 0,0 0-1 0 0,0 1 1 0 0,-12 10 0 0 0,-16 10 1278 0 0,27-21-2058 0 0,-8 4 143 0 0,16-7-421 0 0,-1-1 0 0 0,1 0 0 0 0,-1 1 0 0 0,1-1 0 0 0,0 1 0 0 0,-1-1 0 0 0,1 1 0 0 0,0-1 0 0 0,-1 0 0 0 0,1 1 0 0 0,0-1 0 0 0,0 1 0 0 0,-1 0 0 0 0,1-1 0 0 0,0 1 0 0 0,0-1 0 0 0,0 1 0 0 0,0-1 0 0 0,0 1 0 0 0,0-1 0 0 0,0 1 0 0 0,0 0 0 0 0,0-1 0 0 0,0 1 0 0 0,0 0 0 0 0,2 9 304 0 0,-2-8-320 0 0,0 0 0 0 0,1-1 1 0 0,-1 1-1 0 0,1 0 1 0 0,-1-1-1 0 0,1 1 1 0 0,-1 0-1 0 0,1-1 1 0 0,0 1-1 0 0,0-1 1 0 0,0 1-1 0 0,0-1 1 0 0,0 1-1 0 0,0-1 0 0 0,0 1 1 0 0,0-1-1 0 0,1 0 1 0 0,-1 0-1 0 0,0 0 1 0 0,3 1-1 0 0,1 1-38 0 0,0 0 0 0 0,0-1 0 0 0,0 0-1 0 0,0-1 1 0 0,0 1 0 0 0,1-1 0 0 0,-1 0-1 0 0,1 0 1 0 0,-1 0 0 0 0,7-1 0 0 0,23-1-2012 0 0,-2-3-4623 0 0,-11 0-271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4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9216 0 0,'8'0'830'0'0,"95"-9"5502"0"0,-100 9-6271 0 0,22 0 731 0 0,0-1 1 0 0,26-4 0 0 0,-25 4-725 0 0,-25 1-214 0 0,2 0-187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0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16559 0 0,'0'0'1248'0'0,"12"0"-776"0"0,-2 4-376 0 0,1-4-96 0 0,3 0 0 0 0,-7 0 368 0 0,3-4-168 0 0,5 4 0 0 0</inkml:trace>
  <inkml:trace contextRef="#ctx0" brushRef="#br0" timeOffset="1">1 102 18223 0 0,'10'4'1896'0'0,"9"-4"-1792"0"0,-2 0-104 0 0,-3 0 0 0 0,1 0 0 0 0,-1 0 392 0 0,3-4 56 0 0,-2 4 16 0 0,-1-2 0 0 0,-3-2-464 0 0,-1 1 0 0 0,5 3-120 0 0,2-4-8647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1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9216 0 0,'0'0'706'0'0,"0"2"-463"0"0,0-2-199 0 0,0 1 0 0 0,0 0 0 0 0,0-1 0 0 0,0 1 0 0 0,0-1 0 0 0,0 1 0 0 0,0 0 0 0 0,0-1 0 0 0,0 1 0 0 0,0-1 0 0 0,1 1 0 0 0,-1 0 0 0 0,0-1 0 0 0,0 1 0 0 0,1-1 0 0 0,-1 1 0 0 0,0-1 0 0 0,0 1 0 0 0,1-1 0 0 0,-1 1 0 0 0,1-1-1 0 0,-1 1 1 0 0,0-1 0 0 0,1 0 0 0 0,-1 1 0 0 0,1 0 0 0 0,3 4 1178 0 0,0 32 3513 0 0,-3-32-4311 0 0,-1 0 0 0 0,0 0 0 0 0,0 0 0 0 0,0 0 0 0 0,-2 8 0 0 0,0 10 401 0 0,-1-1-361 0 0,3-19-452 0 0,-1-1 0 0 0,1 1 1 0 0,-1 0-1 0 0,1 0 0 0 0,0 0 1 0 0,0 0-1 0 0,1 0 0 0 0,-1 0 0 0 0,1 3 1 0 0,4 17-337 0 0,0-2-3898 0 0,-4-15 2487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1.5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 8288 0 0,'0'0'638'0'0,"2"0"-414"0"0,2 2 7 0 0,0 0-1 0 0,1-1 1 0 0,-1 1 0 0 0,8 0-1 0 0,36 2 7263 0 0,-14-2-5562 0 0,-24-2-1475 0 0,1 0 0 0 0,-1-1 1 0 0,0 0-1 0 0,18-3 0 0 0,14-2 191 0 0,39-1-231 0 0,-60 7-598 0 0,3 0-502 0 0,-12-3 214 0 0,-10 3-232 0 0,0 1-972 0 0,7 5-422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1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7368 0 0,'0'0'568'0'0,"1"1"-374"0"0,2 1 626 0 0,0 0-1 0 0,0 0 0 0 0,0 0 0 0 0,0-1 1 0 0,0 1-1 0 0,0-1 0 0 0,1 0 1 0 0,-1 0-1 0 0,0 0 0 0 0,1-1 0 0 0,-1 1 1 0 0,1-1-1 0 0,6 0 0 0 0,12 2-188 0 0,-15-1-331 0 0,1-1 0 0 0,-1 0 0 0 0,1 0 0 0 0,12-2 0 0 0,-3 0-6 0 0,-1-1 425 0 0,-4 2-2274 0 0,-4 0-5822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2.2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5064 0 0,'-1'2'7389'0'0,"-5"8"-3778"0"0,1-4-1730 0 0,0 1 0 0 0,-9 14 0 0 0,15-20-1810 0 0,-1 0 0 0 0,0 1 0 0 0,1-1 0 0 0,-1 0 0 0 0,1 0 0 0 0,-1 0 0 0 0,1 0 0 0 0,0 0 1 0 0,-1 0-1 0 0,1 0 0 0 0,1 1 0 0 0,1 1 39 0 0,0 1-86 0 0,0 0 0 0 0,1 0 0 0 0,-1-1 0 0 0,1 1 0 0 0,0-1 0 0 0,0 0 1 0 0,0-1-1 0 0,1 1 0 0 0,-1-1 0 0 0,1 1 0 0 0,-1-1 0 0 0,1-1 0 0 0,0 1 0 0 0,0-1 0 0 0,0 0 0 0 0,5 1 0 0 0,0 0-50 0 0,0 1 0 0 0,0 0 0 0 0,0 0 0 0 0,-1 1 0 0 0,14 7 0 0 0,-21-10 20 0 0,0 1-1 0 0,0-1 0 0 0,0 0 0 0 0,-1 1 1 0 0,1 0-1 0 0,0-1 0 0 0,-1 1 1 0 0,1 0-1 0 0,-1 0 0 0 0,1 0 0 0 0,1 3 1 0 0,0 0-34 0 0,-2-4 39 0 0,0 1 0 0 0,0-1-1 0 0,0 1 1 0 0,0-1-1 0 0,-1 1 1 0 0,1-1 0 0 0,0 1-1 0 0,-1 0 1 0 0,1 2 0 0 0,-3 5 10 0 0,0-6 11 0 0,1-1 26 0 0,0 1 1 0 0,0-1-1 0 0,0 0 0 0 0,-1 0 0 0 0,1 0 0 0 0,0-1 0 0 0,-1 1 0 0 0,1 0 0 0 0,-1 0 0 0 0,0-1 0 0 0,0 1 1 0 0,1-1-1 0 0,-1 0 0 0 0,0 1 0 0 0,0-1 0 0 0,0 0 0 0 0,-5 2 0 0 0,2-1 69 0 0,0 0 1 0 0,0 0-1 0 0,0-1 0 0 0,0 0 0 0 0,0 0 0 0 0,-11 1 0 0 0,-1-1-48 0 0,-1-2 0 0 0,0 0-1 0 0,1-1 1 0 0,-21-5 0 0 0,23 2-1190 0 0,-21-9 0 0 0,24 5-981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2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18887 0 0,'2'2'863'0'0,"3"4"-640"0"0,0-1 1 0 0,1 1-1 0 0,-1-1 0 0 0,1 0 0 0 0,13 7 0 0 0,-13-9 64 0 0,0 1 0 0 0,-1 0 1 0 0,1 1-1 0 0,-1-1 0 0 0,0 1 0 0 0,0 0 0 0 0,0 0 0 0 0,7 10 0 0 0,-11-12-100 0 0,1 0 0 0 0,-1 0 1 0 0,0 0-1 0 0,0 0 0 0 0,0 0 0 0 0,0 0 1 0 0,0 0-1 0 0,-1 0 0 0 0,1 0 1 0 0,-1 6-1 0 0,0-3 139 0 0,-1-1 1 0 0,-1 0-1 0 0,1 1 0 0 0,-4 9 0 0 0,1-8-326 0 0,1 0-1 0 0,-1-1 0 0 0,0 0 0 0 0,0 0 0 0 0,-1 0 0 0 0,0 0 0 0 0,0 0 0 0 0,0-1 0 0 0,-1 0 0 0 0,-8 6 0 0 0,-6 7-1684 0 0,3-5-4626 0 0,2-4-2023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3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 11808 0 0,'27'0'1146'0'0,"-15"-1"-448"0"0,0 1 0 0 0,0 0 0 0 0,0 1 0 0 0,20 4-1 0 0,12 4 669 0 0,-27-5-873 0 0,-1-1 0 0 0,1 2 1 0 0,17 7-1 0 0,2 7 324 0 0,-33-18-738 0 0,-1 1-1 0 0,1-1 0 0 0,-1 1 1 0 0,0 0-1 0 0,0 0 0 0 0,1 0 1 0 0,-1 1-1 0 0,-1-1 0 0 0,1 0 1 0 0,0 1-1 0 0,1 2 0 0 0,-2-2 58 0 0,0 0 0 0 0,-1 1 0 0 0,0-1 0 0 0,1 0 0 0 0,-1 0 0 0 0,-1 0-1 0 0,1 0 1 0 0,0 1 0 0 0,-2 3 0 0 0,2-6-99 0 0,-1 1 9 0 0,1 1-1 0 0,-2 0 0 0 0,1-1 0 0 0,0 1 0 0 0,0 0 1 0 0,-1-1-1 0 0,1 0 0 0 0,-1 1 0 0 0,0-1 0 0 0,0 0 1 0 0,0 0-1 0 0,0 0 0 0 0,0 0 0 0 0,0 0 1 0 0,-1-1-1 0 0,1 1 0 0 0,-1-1 0 0 0,1 1 0 0 0,-1-1 1 0 0,1 0-1 0 0,-1 0 0 0 0,-3 1 0 0 0,-4 1 130 0 0,-1 0-1 0 0,1-1 0 0 0,-1 0 1 0 0,-17 1-1 0 0,9-2-499 0 0,-1-1-1 0 0,1-1 1 0 0,0 0-1 0 0,0-2 1 0 0,-19-4-1 0 0,36 6-85 0 0,0 1 1 0 0,0-1-1 0 0,0 0 0 0 0,0 0 1 0 0,0 0-1 0 0,1 0 0 0 0,-1 0 1 0 0,-2-1-1 0 0,1-2-1724 0 0</inkml:trace>
  <inkml:trace contextRef="#ctx0" brushRef="#br0" timeOffset="0.36">553 0 1840 0 0,'0'0'83'0'0,"-2"1"-6"0"0,-27 14 133 0 0,13-10 2956 0 0,10-4-1499 0 0,0 1-1 0 0,-1 1 1 0 0,1-1 0 0 0,0 1 0 0 0,-9 5-1 0 0,-28 22 3819 0 0,8-5-2967 0 0,32-23-2308 0 0,1 0-1 0 0,-1 1 1 0 0,1-1-1 0 0,0 0 1 0 0,-1 1-1 0 0,1 0 0 0 0,1-1 1 0 0,-1 1-1 0 0,-2 5 1 0 0,-3 4 81 0 0,6-12-273 0 0,1 1 0 0 0,-1 0 0 0 0,0 0 0 0 0,1 0 1 0 0,-1 0-1 0 0,1 0 0 0 0,-1 0 0 0 0,1 0 1 0 0,-1 0-1 0 0,1 0 0 0 0,0 0 0 0 0,-1 0 0 0 0,1 0 1 0 0,0 1-1 0 0,0-1 0 0 0,0 0 0 0 0,0 0 0 0 0,0 0 1 0 0,0 0-1 0 0,0 0 0 0 0,0 1 0 0 0,0-1 1 0 0,1 0-1 0 0,-1 0 0 0 0,0 0 0 0 0,1 0 0 0 0,-1 0 1 0 0,1 0-1 0 0,-1 0 0 0 0,1 0 0 0 0,0 0 0 0 0,-1 0 1 0 0,1 0-1 0 0,0-1 0 0 0,0 1 0 0 0,-1 0 1 0 0,1 0-1 0 0,0-1 0 0 0,2 2 0 0 0,0 0-23 0 0,1 0-1 0 0,0-1 1 0 0,0 1-1 0 0,-1-1 1 0 0,1 0-1 0 0,0 0 0 0 0,0 0 1 0 0,0 0-1 0 0,6-1 1 0 0,32 5-313 0 0,-7-1-1947 0 0,-12-3-3199 0 0,4-4-2447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3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16152 0 0,'10'4'159'0'0,"14"5"1303"0"0,-17-10-1324 0 0,-6 0-102 0 0,-1 0-1 0 0,1 1 0 0 0,0-1 1 0 0,0 0-1 0 0,0 1 0 0 0,0-1 0 0 0,1 1 1 0 0,-1-1-1 0 0,0 1 0 0 0,0 0 1 0 0,0-1-1 0 0,0 1 0 0 0,0 0 1 0 0,0 0-1 0 0,1 0 0 0 0,-1 0 0 0 0,0 0 1 0 0,0 0-1 0 0,0 0 0 0 0,3 1 1 0 0,8-2 360 0 0,14-5 586 0 0,13-3-84 0 0,-36 8-944 0 0,0 1 0 0 0,-1 0 1 0 0,1 0-1 0 0,-1 0 0 0 0,1 0 1 0 0,0 0-1 0 0,-1 1 0 0 0,1-1 1 0 0,0 1-1 0 0,-1 0 0 0 0,4 1 1 0 0,-2 0-832 0 0,8 4-1141 0 0,-5-4-2191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3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9216 0 0,'0'0'2712'0'0,"8"4"-664"0"0,-1-4 64 0 0,3 0 15 0 0,5 0-1447 0 0,-5-4 48 0 0,-2 4-408 0 0,5-2-320 0 0,-1-1 0 0 0,-1-1 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4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79 12296 0 0,'0'0'1112'0'0,"1"-7"-896"0"0,-1 6-44 0 0,1-1 0 0 0,-1 1 0 0 0,0-1 0 0 0,1 1 0 0 0,0-1 0 0 0,-1 1 0 0 0,1-1 0 0 0,0 1 0 0 0,0 0 0 0 0,0-1 0 0 0,0 1 0 0 0,0 0 0 0 0,0 0 0 0 0,0 0 0 0 0,0 0 0 0 0,0 0 0 0 0,1 0 0 0 0,-1 0 0 0 0,0 0 0 0 0,1 0 0 0 0,-1 0 0 0 0,0 1 0 0 0,3-1 0 0 0,0-1 445 0 0,9-4 564 0 0,0 1-1 0 0,23-5 1 0 0,-10 3-775 0 0,-10 3-171 0 0,1 1 0 0 0,23-2 0 0 0,-28 4-138 0 0,-7 1-20 0 0,1 0 1 0 0,0 0-1 0 0,0 1 0 0 0,0-1 0 0 0,-1 1 0 0 0,1 1 0 0 0,-1-1 0 0 0,1 1 1 0 0,-1 0-1 0 0,1 0 0 0 0,-1 1 0 0 0,0 0 0 0 0,8 5 0 0 0,-11-7-50 0 0,-1 0 0 0 0,1 0 0 0 0,-1 0 0 0 0,0 0 0 0 0,1 1 0 0 0,-1-1 0 0 0,0 0 0 0 0,0 1-1 0 0,1-1 1 0 0,-1 1 0 0 0,0-1 0 0 0,-1 1 0 0 0,1-1 0 0 0,0 1 0 0 0,0 0 0 0 0,-1-1 0 0 0,1 1 0 0 0,-1 0 0 0 0,1 3-1 0 0,-1-2-2 0 0,0 0 0 0 0,0 1 0 0 0,0-1 0 0 0,-1 0 0 0 0,0 0-1 0 0,1 0 1 0 0,-1 0 0 0 0,0 0 0 0 0,0 0 0 0 0,-3 5 0 0 0,-1 1-3 0 0,0-1 0 0 0,-1 1 1 0 0,0-1-1 0 0,-1 0 0 0 0,1-1 0 0 0,-11 9 1 0 0,0-1-12 0 0,0 0-10 0 0,-15 16 0 0 0,-9 9 6 0 0,-72 56 0 0 0,111-94-3 0 0,-17 15 163 0 0,-22 23 0 0 0,40-39-162 0 0,1-1 0 0 0,0 0 0 0 0,-1 1 0 0 0,1-1 0 0 0,0 0 0 0 0,-1 1 0 0 0,1-1 0 0 0,0 0 0 0 0,0 1 0 0 0,-1-1 0 0 0,1 1 0 0 0,0-1 0 0 0,0 1 0 0 0,0-1 0 0 0,0 1 0 0 0,-1-1 0 0 0,1 1 0 0 0,0-1 0 0 0,0 0 0 0 0,0 1 0 0 0,0-1 0 0 0,0 1 1 0 0,0-1-1 0 0,0 1 0 0 0,0-1 0 0 0,1 1 0 0 0,-1-1 0 0 0,0 1 0 0 0,0 0 0 0 0,1 0 12 0 0,0 0 1 0 0,-1-1-1 0 0,1 1 1 0 0,0 0-1 0 0,0-1 0 0 0,0 1 1 0 0,0 0-1 0 0,0-1 1 0 0,0 1-1 0 0,0-1 1 0 0,0 1-1 0 0,1-1 1 0 0,29 6 277 0 0,80 7-24 0 0,-82-9-236 0 0,-3 0-34 0 0,29 10 0 0 0,14 3 0 0 0,17-5-5282 0 0,-65-8 3380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4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10968 0 0,'0'0'248'0'0,"-4"6"337"0"0,-22 13-155 0 0,19-15 296 0 0,1 0 0 0 0,-12 10 0 0 0,7-6 392 0 0,10-7-981 0 0,0 0 0 0 0,-1 0 1 0 0,1 0-1 0 0,0 0 1 0 0,0 0-1 0 0,0 0 0 0 0,0 1 1 0 0,0-1-1 0 0,0 0 1 0 0,0 1-1 0 0,-1 1 0 0 0,-3 5 311 0 0,4-6-369 0 0,0-1 1 0 0,0 1 0 0 0,0-1 0 0 0,0 1-1 0 0,0-1 1 0 0,0 1 0 0 0,1 0 0 0 0,-1-1 0 0 0,1 1-1 0 0,-1 0 1 0 0,1 0 0 0 0,0 0 0 0 0,-1-1-1 0 0,1 1 1 0 0,0 0 0 0 0,0 0 0 0 0,0 0 0 0 0,1-1-1 0 0,-1 3 1 0 0,2 0 23 0 0,0 0 0 0 0,0 1 0 0 0,0-1 0 0 0,0 0-1 0 0,1 0 1 0 0,-1-1 0 0 0,1 1 0 0 0,0 0 0 0 0,6 5 0 0 0,3 0 122 0 0,21 14 1 0 0,-8-5 135 0 0,43 23 493 0 0,-44-25-816 0 0,-15-10-41 0 0,0 1-1 0 0,0-1 1 0 0,-1 1-1 0 0,11 11 1 0 0,-14-13-52 0 0,0 1 0 0 0,1-2 0 0 0,10 8 0 0 0,11 11 212 0 0,-26-23-137 0 0,-1 1-1 0 0,1-1 0 0 0,-1 1 0 0 0,0-1 0 0 0,1 1 1 0 0,-1-1-1 0 0,0 1 0 0 0,1-1 0 0 0,-1 1 0 0 0,0 0 1 0 0,0-1-1 0 0,1 1 0 0 0,-1-1 0 0 0,0 1 0 0 0,0-1 1 0 0,0 1-1 0 0,0 0 0 0 0,0-1 0 0 0,0 1 0 0 0,0 0 1 0 0,0-1-1 0 0,0 1 0 0 0,0-1 0 0 0,-1 2 0 0 0,1-1 74 0 0,-1 0 0 0 0,0 0-1 0 0,1 1 1 0 0,-1-1-1 0 0,0 0 1 0 0,0 0 0 0 0,0 0-1 0 0,0 0 1 0 0,0 0-1 0 0,-2 1 1 0 0,-3 2 328 0 0,0 0 0 0 0,0-1 0 0 0,-9 4 0 0 0,11-6-402 0 0,-10 5 229 0 0,0-1 0 0 0,0-1 1 0 0,0-1-1 0 0,0 0 0 0 0,-1 0 1 0 0,-20 0-1 0 0,-86-6-707 0 0,110 2 341 0 0,-29-5-2853 0 0,24 3 1203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6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0 567 14280 0 0,'0'0'1102'0'0,"1"3"-606"0"0,24 66 2635 0 0,7 26-1601 0 0,2 15-909 0 0,-10-36-388 0 0,75 280 151 0 0,-72-253-92 0 0,17 54 154 0 0,82 190 1024 0 0,-96-272-1271 0 0,61 105 0 0 0,169 180 121 0 0,-224-313-229 0 0,3-2 0 0 0,56 48-1 0 0,-58-58-28 0 0,-14-12 77 0 0,2 0 0 0 0,1-1 0 0 0,31 18 0 0 0,-19-18 68 0 0,2-1 1 0 0,45 14 0 0 0,-57-24-104 0 0,2-1 0 0 0,-1-1-1 0 0,60 5 1 0 0,-39-10 17 0 0,-1-2 0 0 0,1-2-1 0 0,88-16 1 0 0,-102 10-83 0 0,1-1-1 0 0,-2-2 1 0 0,0-2 0 0 0,0-1 0 0 0,56-31 0 0 0,-32 8-24 0 0,-1-3 1 0 0,-2-3 0 0 0,-2-1 0 0 0,90-98 0 0 0,-105 96-2 0 0,35-54 0 0 0,25-55 22 0 0,-69 108-32 0 0,34-62-606 0 0,82-193 0 0 0,12-130 1427 0 0,-106 247-225 0 0,-7 24-517 0 0,56-178-29 0 0,26-11-749 0 0,-57 170-3348 0 0,-44 109-4431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6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421 0 17047 0 0,'0'0'1311'0'0,"0"2"-846"0"0,0 101 421 0 0,-5 196 274 0 0,-61 351 113 0 0,-96 153-337 0 0,57-313 69 0 0,58-187-306 0 0,33-199-484 0 0,-8 187-56 0 0,30 2-854 0 0,-1-205-717 0 0,3-1-4263 0 0,1-12-1803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7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3680 0 0,'0'0'167'0'0,"1"11"265"0"0,4-5 5553 0 0,4-1-3734 0 0,13 2-2455 0 0,-13-5 1173 0 0,2 0-419 0 0,0 0 1 0 0,0 0-1 0 0,20-1 1 0 0,-2 1 167 0 0,119 4 1292 0 0,-81-4-1469 0 0,365-3 1755 0 0,-14 2-1239 0 0,-164 3-698 0 0,250 9-3 0 0,-295-6-282 0 0,745 3 0 0 0,-172-23 600 0 0,130 34 224 0 0,-523 5-7867 0 0,-330-22-577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9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9360 0 0,'0'0'3369'0'0,"2"0"-2544"0"0,0 0-463 0 0,-1 1 1 0 0,1-1-1 0 0,-1 0 0 0 0,1 1 0 0 0,-1-1 0 0 0,0 0 1 0 0,1 1-1 0 0,-1 0 0 0 0,0-1 0 0 0,1 1 0 0 0,-1 0 1 0 0,0 0-1 0 0,0-1 0 0 0,0 1 0 0 0,0 0 0 0 0,0 0 0 0 0,2 2 1 0 0,5 10-20 0 0,-7-12-280 0 0,-1 0-1 0 0,0 0 1 0 0,0 0 0 0 0,1-1 0 0 0,-1 1 0 0 0,0 0 0 0 0,0 0 0 0 0,0 0-1 0 0,0 0 1 0 0,0 0 0 0 0,0 0 0 0 0,0 0 0 0 0,0 0 0 0 0,0 0-1 0 0,-1 0 1 0 0,1 0 0 0 0,0 0 0 0 0,-1 1 0 0 0,0-1-3 0 0,1 0 0 0 0,0 0 0 0 0,-1 0 0 0 0,1 0 0 0 0,0 0 0 0 0,0 0 0 0 0,-1 0 0 0 0,1 0 0 0 0,0 0 0 0 0,0 0 0 0 0,0 0 0 0 0,0 0 0 0 0,1 0 0 0 0,-1 0 0 0 0,0 0 0 0 0,0 0 0 0 0,0-1 0 0 0,1 1 0 0 0,-1 0 0 0 0,1 1 0 0 0,0 0 28 0 0,0 0-1 0 0,-1-1 0 0 0,1 1 0 0 0,-1 0 1 0 0,1 0-1 0 0,-1 0 0 0 0,0 0 1 0 0,0-1-1 0 0,1 1 0 0 0,-1 0 0 0 0,-1 0 1 0 0,1 0-1 0 0,-1 3 0 0 0,1-3-42 0 0,0 0 0 0 0,-1 0 0 0 0,1 1 0 0 0,0-1 0 0 0,0 0 0 0 0,1 0 0 0 0,-1 0 0 0 0,1 3 0 0 0,-1-4-56 0 0,0 0-1 0 0,0 0 1 0 0,0 0 0 0 0,0 0 0 0 0,0 0-1 0 0,0 0 1 0 0,-1 0 0 0 0,1 0 0 0 0,0 0-1 0 0,0 0 1 0 0,-1 0 0 0 0,1 0 0 0 0,-1 0-1 0 0,0 1 1 0 0,1-1-62 0 0,-1-1 0 0 0,1 1 1 0 0,-1 0-1 0 0,1 0 0 0 0,-1 0 0 0 0,1 0 0 0 0,0 0 0 0 0,0 0 0 0 0,-1 0 1 0 0,1 0-1 0 0,0 0 0 0 0,0 2 0 0 0,-4 4-1928 0 0,3-6 1166 0 0,0 8-4359 0 0,1-3-1438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49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12032 0 0,'11'-1'1282'0'0,"-9"0"-1076"0"0,0 1-1 0 0,0-1 1 0 0,0 1 0 0 0,0-1-1 0 0,0 1 1 0 0,0 0-1 0 0,1-1 1 0 0,-1 1-1 0 0,0 0 1 0 0,0 1-1 0 0,0-1 1 0 0,0 0 0 0 0,1 1-1 0 0,-1-1 1 0 0,0 1-1 0 0,3 1 1 0 0,-1-1 303 0 0,0-1 1 0 0,0 1-1 0 0,0-1 1 0 0,-1 0-1 0 0,8 0 1 0 0,5 0 207 0 0,-8 1-516 0 0,-1-1 0 0 0,1 1 0 0 0,-1-2 0 0 0,1 1 0 0 0,0-1-1 0 0,-1 0 1 0 0,12-3 0 0 0,-14 2-136 0 0,1 1 0 0 0,0 0 0 0 0,0 1 1 0 0,0-1-1 0 0,0 1 0 0 0,9 1 0 0 0,3-1 44 0 0,-8 0-169 0 0,17 0-1457 0 0,-13 3-2564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50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2304 0 0,'0'0'3180'0'0,"2"2"161"0"0,24 8 3628 0 0,3-5-3741 0 0,33-5-2167 0 0,-31-1-226 0 0,-9 0-644 0 0,-13 1-129 0 0,0-1 1 0 0,15 3 0 0 0,-11-1-254 0 0,-17-4-1021 0 0,17 5-1755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50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0 3680 0 0,'-21'5'167'0'0,"20"-5"49"0"0,0 0 0 0 0,0 1 1 0 0,0-1-1 0 0,0 0 0 0 0,0 1 1 0 0,0-1-1 0 0,0 1 1 0 0,1-1-1 0 0,-1 1 0 0 0,0-1 1 0 0,0 1-1 0 0,1 0 0 0 0,-1-1 1 0 0,0 1-1 0 0,1 0 1 0 0,-2 1-1 0 0,2-2 183 0 0,0 1-1 0 0,-1-1 1 0 0,1 1-1 0 0,0-1 1 0 0,-1 0 0 0 0,1 1-1 0 0,0-1 1 0 0,-1 1-1 0 0,1-1 1 0 0,-1 0 0 0 0,1 1-1 0 0,-1-1 1 0 0,1 0-1 0 0,-1 0 1 0 0,1 1 0 0 0,-1-1-1 0 0,1 0 1 0 0,-1 0-1 0 0,1 0 1 0 0,-1 0 0 0 0,0 0-1 0 0,0 1-289 0 0,1-1 0 0 0,0 0 1 0 0,-1 0-1 0 0,1 0 0 0 0,0 0 0 0 0,-1 0 0 0 0,1 0 0 0 0,0 0 1 0 0,0 0-1 0 0,-1 1 0 0 0,1-1 0 0 0,0 0 0 0 0,0 0 0 0 0,-1 0 0 0 0,1 1 1 0 0,0-1-1 0 0,0 0 0 0 0,0 0 0 0 0,-1 1 0 0 0,1-1 0 0 0,0 0 0 0 0,0 0 1 0 0,0 1-1 0 0,0-1 0 0 0,0 0 0 0 0,0 0 0 0 0,0 1 0 0 0,-1-1 1 0 0,1 0-1 0 0,0 1 0 0 0,0-1 0 0 0,0 0 0 0 0,0 1 0 0 0,0-1 0 0 0,0 0 1 0 0,1 1-1 0 0,1 10 812 0 0,3-6-841 0 0,0-1-1 0 0,0 0 1 0 0,0 0-1 0 0,0 0 1 0 0,1-1-1 0 0,-1 0 0 0 0,1 0 1 0 0,10 4 0 0 0,-6-3 32 0 0,-7-3-82 0 0,-1 0-1 0 0,0 0 1 0 0,1 0 0 0 0,-1 0-1 0 0,0 1 1 0 0,0-1-1 0 0,0 0 1 0 0,0 1 0 0 0,0 0-1 0 0,0-1 1 0 0,0 1 0 0 0,0 0-1 0 0,-1 0 1 0 0,1 0-1 0 0,-1 0 1 0 0,0 1 0 0 0,2 2-1 0 0,9 9 188 0 0,-10-13-193 0 0,0 1-1 0 0,-1-1 0 0 0,0 1 1 0 0,1-1-1 0 0,-1 1 1 0 0,0 0-1 0 0,1-1 1 0 0,-1 1-1 0 0,0 0 0 0 0,0 0 1 0 0,-1 0-1 0 0,2 3 1 0 0,-3 5-3 0 0,1-10-21 0 0,-1 1 0 0 0,1 0-1 0 0,0 0 1 0 0,0-1-1 0 0,0 1 1 0 0,0 0 0 0 0,0 0-1 0 0,0-1 1 0 0,0 1 0 0 0,0 0-1 0 0,0 0 1 0 0,0 0 0 0 0,0-1-1 0 0,1 1 1 0 0,-1 0-1 0 0,0-1 1 0 0,1 1 0 0 0,-1 0-1 0 0,0 0 1 0 0,1-1 0 0 0,-1 1-1 0 0,1-1 1 0 0,-1 1 0 0 0,1 0-1 0 0,-1-1 1 0 0,1 1-1 0 0,-1-1 1 0 0,1 1 0 0 0,0 0-1 0 0,1 0 30 0 0,-1 0 0 0 0,0 0 0 0 0,0 0-1 0 0,0 0 1 0 0,0 1 0 0 0,0-1 0 0 0,0 0-1 0 0,0 1 1 0 0,0-1 0 0 0,-1 1 0 0 0,1-1-1 0 0,0 1 1 0 0,-1 0 0 0 0,1-1 0 0 0,-1 1-1 0 0,0-1 1 0 0,1 1 0 0 0,-1 0 0 0 0,0-1 0 0 0,0 4-1 0 0,0-3 223 0 0,-1 0-140 0 0,0-1-1 0 0,0 1 1 0 0,0-1-1 0 0,-1 0 1 0 0,1 0 0 0 0,0 1-1 0 0,-1-1 1 0 0,1 0 0 0 0,0 0-1 0 0,-1 0 1 0 0,1 0 0 0 0,-1 0-1 0 0,0-1 1 0 0,1 1-1 0 0,-1 0 1 0 0,0-1 0 0 0,-2 1-1 0 0,-32 4 277 0 0,26-4-122 0 0,-3-1-138 0 0,0 0 0 0 0,-1-1 0 0 0,1 0 1 0 0,-17-4-1 0 0,-6 0-419 0 0,28 4 139 0 0,-27-5-1836 0 0,24 3 101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52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47 1376 0 0,'3'-1'65'0'0,"26"-5"8552"0"0,-20 6-4561 0 0,-6 0-3574 0 0,-1 0 1888 0 0,4 0-1895 0 0,-1 0 0 0 0,0-1 1 0 0,0 1-1 0 0,0-1 0 0 0,1-1 0 0 0,-1 1 0 0 0,-1-1 0 0 0,1 1 1 0 0,0-1-1 0 0,6-4 0 0 0,-4 2-166 0 0,1 1 0 0 0,-1 0 1 0 0,12-3-1 0 0,-7 4-86 0 0,28-3 553 0 0,-38 5-715 0 0,1 0 1 0 0,0 0-1 0 0,0 0 1 0 0,0 1-1 0 0,0-1 0 0 0,-1 1 1 0 0,1 0-1 0 0,0 0 1 0 0,-1 0-1 0 0,1 0 0 0 0,3 2 1 0 0,-4-2 187 0 0,-2-1-227 0 0,1 1 0 0 0,-1-1 0 0 0,1 0 0 0 0,-1 0 1 0 0,1 0-1 0 0,-1 1 0 0 0,0-1 0 0 0,1 0 0 0 0,-1 0 0 0 0,1 1 0 0 0,-1-1 0 0 0,0 0 0 0 0,1 1 0 0 0,-1-1 0 0 0,0 0 0 0 0,1 1 0 0 0,-1-1 0 0 0,0 1 0 0 0,0-1 0 0 0,1 1 1 0 0,-1-1-1 0 0,0 1 0 0 0,0-1 0 0 0,0 0 0 0 0,0 1 0 0 0,0-1 0 0 0,1 1 0 0 0,-1-1 0 0 0,0 1 0 0 0,0-1 0 0 0,0 1 0 0 0,0-1 0 0 0,0 1 0 0 0,-1-1 0 0 0,1 1 0 0 0,0-1 1 0 0,0 1-1 0 0,0 0 0 0 0,-5 22 412 0 0,4-21-426 0 0,0 0 26 0 0,0 1 0 0 0,0-1 1 0 0,-1 0-1 0 0,1 1 0 0 0,-1-1 0 0 0,0 0 1 0 0,1 0-1 0 0,-1 0 0 0 0,0 0 0 0 0,-4 2 1 0 0,-7 8 88 0 0,5-2-118 0 0,-1-1 0 0 0,0 0 0 0 0,0 0 0 0 0,-1-1 0 0 0,0 0 0 0 0,0-1 0 0 0,-13 7 0 0 0,-39 27 136 0 0,57-39-141 0 0,-1 1 0 0 0,0 0 0 0 0,0 1 0 0 0,0-1 0 0 0,1 1 0 0 0,-1 0 0 0 0,1 1 0 0 0,-6 5 0 0 0,8-3 0 0 0,5-3-14 0 0,7-2-63 0 0,-7-2 63 0 0,94 19-137 0 0,-51-6 186 0 0,-5-1-6 0 0,-36-11-25 0 0,0-1 0 0 0,0 1 1 0 0,0 0-1 0 0,0 1 0 0 0,6 2 0 0 0,-1 0-58 0 0,4 0-50 0 0,-3-1-1605 0 0,0-2-4155 0 0,0-4-2509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55.0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1 138 17391 0 0,'24'-5'1574'0'0,"8"-1"-948"0"0,-16 5-416 0 0,1-1 0 0 0,0 0 0 0 0,0-1-1 0 0,17-6 1 0 0,27-6 349 0 0,49-4 167 0 0,119-18-1034 0 0,-90 16-9 0 0,-83 11-864 0 0,-10 3-283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56.86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0 8752 0 0,'-14'0'5158'0'0,"16"1"-5422"0"0,-2-1 343 0 0,1 0 0 0 0,0 0 1 0 0,-1 1-1 0 0,1-1 0 0 0,-1 0 0 0 0,1 1 0 0 0,0-1 0 0 0,-1 1 0 0 0,1-1 0 0 0,-1 1 0 0 0,1-1 0 0 0,-1 1 1 0 0,1-1-1 0 0,-1 1 0 0 0,0-1 0 0 0,1 2 0 0 0,9 16 653 0 0,-2-3-226 0 0,7 10 8 0 0,51 42-434 0 0,-63-64-78 0 0,0 1-1 0 0,-1 0 0 0 0,1-1 1 0 0,-1 1-1 0 0,0 0 0 0 0,3 8 1 0 0,7 11 136 0 0,-2-3 91 0 0,5 4 68 0 0,-1-4-8 0 0,-11-16-265 0 0,0 1 0 0 0,1 0-1 0 0,0-1 1 0 0,0 1 0 0 0,0-1-1 0 0,0 0 1 0 0,5 3-1 0 0,-7-6-23 0 0,-1 0 0 0 0,0 0 0 0 0,1 0 0 0 0,-1 1 0 0 0,0-1 0 0 0,0 0 0 0 0,0 0 0 0 0,1 3 0 0 0,10 10 0 0 0,6-3 0 0 0,-12-7 0 0 0,0-1 0 0 0,0 1 0 0 0,7 6 0 0 0,-8-6 0 0 0,0 0-1 0 0,0 0 0 0 0,11 4 1 0 0,-12-6 13 0 0,0 1 0 0 0,1-1 1 0 0,-1 1-1 0 0,0 0 0 0 0,5 5 1 0 0,-6-5 11 0 0,0-1 0 0 0,0 1 1 0 0,0-1-1 0 0,0 0 0 0 0,0 0 0 0 0,5 3 1 0 0,13 8 39 0 0,-18-11-58 0 0,1 1 0 0 0,0-1 0 0 0,0 0 0 0 0,0-1 0 0 0,0 1-1 0 0,1-1 1 0 0,-1 0 0 0 0,0 0 0 0 0,0 0 0 0 0,6 0 0 0 0,1 1-3 0 0,-7-1-4 0 0,0 0 0 0 0,0 0 0 0 0,1-1 0 0 0,-1 0 0 0 0,0 0 0 0 0,0 0 0 0 0,0 0 0 0 0,5-1 0 0 0,3-1 0 0 0,149 2-272 0 0,-155 0 286 0 0,0-1-1 0 0,-1 0 1 0 0,1 0-1 0 0,6-2 1 0 0,15-3-2 0 0,81-11-12 0 0,-105 16 0 0 0,-1 1 0 0 0,0-1 0 0 0,0 0 0 0 0,0 0 0 0 0,0 0 0 0 0,0 0 0 0 0,0 0 0 0 0,2-2 0 0 0,-2 1 0 0 0,0 1 0 0 0,1-1 0 0 0,-1 1 0 0 0,0 0 0 0 0,0 0 0 0 0,1 0 0 0 0,3-1 0 0 0,123-30 14 0 0,-82 16 340 0 0,-42 14-250 0 0,-1 1 0 0 0,0 0-1 0 0,0-1 1 0 0,0 0 0 0 0,5-3-1 0 0,-5 3-60 0 0,1-1 1 0 0,0 1-1 0 0,9-3 0 0 0,45-18-30 0 0,-57 23-13 0 0,0-1 0 0 0,0 0 0 0 0,-1 0 0 0 0,1 0 0 0 0,0 0 0 0 0,-1 0 0 0 0,1 0 0 0 0,-1-1 0 0 0,3-2 0 0 0,12-8 0 0 0,1 5 0 0 0,-12 6 0 0 0,-1-1 0 0 0,1 0 0 0 0,-1 0 0 0 0,9-6 0 0 0,-9 6 17 0 0,0-1 0 0 0,0 1-1 0 0,0 1 1 0 0,0-1 0 0 0,0 0-1 0 0,1 1 1 0 0,-1 0 0 0 0,0 0-1 0 0,1 0 1 0 0,5 1-1 0 0,4-2 80 0 0,-2-5 37 0 0,-5 5-123 0 0,-5 2-10 0 0,0-1 0 0 0,0 1 0 0 0,0-1 0 0 0,0 0 1 0 0,0 1-1 0 0,0-1 0 0 0,-1 0 0 0 0,1 0 0 0 0,0 0 0 0 0,0-1 1 0 0,-1 1-1 0 0,1 0 0 0 0,-1-1 0 0 0,3-2 0 0 0,19-18 2 0 0,-20 20-6 0 0,0-1 1 0 0,0 0 0 0 0,0 0-1 0 0,0 0 1 0 0,0 0 0 0 0,0 0-1 0 0,3-7 1 0 0,-3 6-27 0 0,-1 0-1 0 0,1 0 1 0 0,1 0 0 0 0,-1 0-1 0 0,0 1 1 0 0,1 0-1 0 0,0-1 1 0 0,0 1 0 0 0,0 0-1 0 0,0 1 1 0 0,0-1 0 0 0,5-1-1 0 0,24-17-521 0 0,12-8-1618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2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0 4608 0 0,'0'0'208'0'0,"-1"2"-9"0"0,-11 6-205 0 0,10-7 184 0 0,0 0 1 0 0,0 0-1 0 0,1 0 0 0 0,-1 0 1 0 0,1 0-1 0 0,-1 1 0 0 0,-2 2 1 0 0,4-3 150 0 0,-1 0 1 0 0,0 0-1 0 0,0 0 0 0 0,0-1 1 0 0,0 1-1 0 0,0 0 0 0 0,0 0 1 0 0,0-1-1 0 0,0 1 1 0 0,0-1-1 0 0,-3 2 0 0 0,-9 6 2013 0 0,11-6-1929 0 0,0 0-1 0 0,0 0 0 0 0,0 0 1 0 0,0 0-1 0 0,1 1 1 0 0,-1-1-1 0 0,0 1 1 0 0,1-1-1 0 0,0 1 0 0 0,-1 0 1 0 0,1-1-1 0 0,0 1 1 0 0,1 0-1 0 0,-1 0 0 0 0,0 5 1 0 0,1-7-572 0 0,1 1-53 0 0,1 0 221 0 0,0 1 0 0 0,0-1 1 0 0,1 1-1 0 0,-1-1 0 0 0,1 0 0 0 0,-1 0 0 0 0,1 0 0 0 0,0 0 0 0 0,0 0 1 0 0,0 0-1 0 0,0-1 0 0 0,0 0 0 0 0,0 1 0 0 0,6 0 0 0 0,8 1 183 0 0,-7-1-107 0 0,1 0 0 0 0,-1 0 0 0 0,0 1-1 0 0,18 7 1 0 0,-15-4 43 0 0,-6-4-96 0 0,0 1 0 0 0,-1 1-1 0 0,10 5 1 0 0,-15-8-27 0 0,0 0 0 0 0,1 0 0 0 0,-1 0 1 0 0,0 0-1 0 0,0 0 0 0 0,1 0 0 0 0,-1 1 0 0 0,0-1 0 0 0,0 0 0 0 0,-1 1 0 0 0,1-1 0 0 0,0 1 0 0 0,0-1 0 0 0,-1 1 0 0 0,1-1 0 0 0,-1 1 0 0 0,1 0 1 0 0,-1-1-1 0 0,0 1 0 0 0,1 2 0 0 0,-1-2 2 0 0,0 0 1 0 0,1-1-1 0 0,-1 1 0 0 0,1 0 1 0 0,0-1-1 0 0,-1 1 1 0 0,1 0-1 0 0,0-1 0 0 0,0 1 1 0 0,0-1-1 0 0,0 1 1 0 0,0-1-1 0 0,0 0 0 0 0,2 2 1 0 0,-1-1 30 0 0,0 0 1 0 0,-1 0-1 0 0,1 0 1 0 0,-1 0 0 0 0,0 0-1 0 0,3 5 1 0 0,-4-6-13 0 0,0 0 0 0 0,0 0 0 0 0,1 0 0 0 0,-1 0 0 0 0,0 1 0 0 0,0-1 0 0 0,0 0 0 0 0,0 0 0 0 0,-1 0 0 0 0,1 0-1 0 0,0 1 1 0 0,0-1 0 0 0,-1 0 0 0 0,1 0 0 0 0,0 0 0 0 0,-1 0 0 0 0,1 0 0 0 0,-1 0 0 0 0,0 0 0 0 0,0 1 0 0 0,-2 2 197 0 0,1 0 0 0 0,-1 1 0 0 0,-1-1 0 0 0,1-1-1 0 0,0 1 1 0 0,-1 0 0 0 0,0-1 0 0 0,-5 4 0 0 0,5-4-109 0 0,0-1 1 0 0,-1 0-1 0 0,1 0 1 0 0,0 0-1 0 0,-1 0 1 0 0,1-1-1 0 0,-1 1 1 0 0,0-1-1 0 0,0-1 1 0 0,1 1-1 0 0,-1-1 1 0 0,0 1-1 0 0,-5-2 1 0 0,3 1-527 0 0,0-1 0 0 0,0 0 1 0 0,-8-2-1 0 0,-19-10-6395 0 0,22 8-147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4.8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12816 0 0,'0'0'586'0'0,"1"1"-15"0"0,1 0-548 0 0,0 0 0 0 0,0 1 0 0 0,0-1 0 0 0,-1 0 0 0 0,1 1 0 0 0,0-1 0 0 0,-1 1 0 0 0,1-1 0 0 0,-1 1 0 0 0,0 0 0 0 0,0 0 0 0 0,1 0 0 0 0,-1 0 0 0 0,1 2 0 0 0,4 10 1240 0 0,1 1-1 0 0,16 25 1 0 0,1 1 134 0 0,-1-5-263 0 0,-17-29-879 0 0,-1 1 0 0 0,0 0 0 0 0,-1 0 0 0 0,5 12-1 0 0,-2-4 181 0 0,-2 1-1 0 0,-1 0 0 0 0,6 33 0 0 0,-10-42-349 0 0,1 1 0 0 0,-1-1 0 0 0,-1 0 0 0 0,1 0 0 0 0,-1 0 0 0 0,-1 1 0 0 0,0-1 0 0 0,0 0 0 0 0,0-1 0 0 0,-6 14 0 0 0,0-7-57 0 0,0 0-1 0 0,-1-1 0 0 0,-1 0 1 0 0,0 0-1 0 0,0-1 1 0 0,-1 0-1 0 0,-1-1 1 0 0,-16 13-1 0 0,16-14-86 0 0,9-7-163 0 0,0 0 1 0 0,-1-1-1 0 0,1 1 1 0 0,-1-1-1 0 0,-6 4 1 0 0,-2 0-1174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59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14944 0 0,'0'0'45'0'0,"-1"0"1"0"0,1 0 0 0 0,0 0 0 0 0,-1 0-1 0 0,1 0 1 0 0,0 0 0 0 0,-1 0 0 0 0,1 0-1 0 0,0 0 1 0 0,-1-1 0 0 0,1 2 0 0 0,0-1-1 0 0,-1 0 1 0 0,1 0 0 0 0,0 0 0 0 0,-1 0 0 0 0,1 0-1 0 0,0 0 1 0 0,0 0 0 0 0,-1 0 0 0 0,1 0-1 0 0,0 1 1 0 0,-1-1 0 0 0,1 0 0 0 0,0 0-1 0 0,0 0 1 0 0,-1 1 0 0 0,1-1 0 0 0,0 0-1 0 0,0 0 1 0 0,-1 1 0 0 0,1-1 0 0 0,0 0 0 0 0,0 0-1 0 0,-1 1 1 0 0,0 14 314 0 0,-1 4 1496 0 0,1-12-1376 0 0,0 0-1 0 0,0 1 1 0 0,1-1-1 0 0,0 0 0 0 0,1 1 1 0 0,1 11-1 0 0,1 20 405 0 0,-1-14-493 0 0,-1-20-329 0 0,0 0 0 0 0,-1-1 0 0 0,0 1 0 0 0,0-1 0 0 0,0 1 0 0 0,0 0 0 0 0,-1-1 1 0 0,-1 6-1 0 0,1-8-180 0 0,3 15-520 0 0,0-13-2701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0:59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16152 0 0,'0'0'737'0'0,"3"0"-13"0"0,-3 0-728 0 0,17 4 696 0 0,0 0 0 0 0,1-2 0 0 0,-1 0 0 0 0,1-1 1 0 0,-1-1-1 0 0,30-3 0 0 0,-8-3 597 0 0,93-14-851 0 0,-124 20-33 0 0,-5 0-2641 0 0,0 0-1171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0.0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10136 0 0,'0'0'918'0'0,"2"0"-758"0"0,34-3 3291 0 0,-26 3-2137 0 0,0-1-1 0 0,0-1 1 0 0,0 0 0 0 0,16-5-1 0 0,12-3-93 0 0,-12 2-817 0 0,-21 6-393 0 0,0 0 0 0 0,0 1-1 0 0,0-1 1 0 0,0 1 0 0 0,0 0 0 0 0,0 0 0 0 0,0 1 0 0 0,6 0 0 0 0,-9 0-256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0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3224 0 0,'-4'0'71'0'0,"0"0"1"0"0,1 1-1 0 0,-1-1 0 0 0,1 1 1 0 0,-7 1-1 0 0,1 3 2917 0 0,0 3 9480 0 0,9-4-10925 0 0,0-2-824 0 0,2-1-613 0 0,1 0 1 0 0,0 0-1 0 0,0 0 0 0 0,-1 1 1 0 0,1-1-1 0 0,3 4 1 0 0,0-1-16 0 0,111 65 6 0 0,-110-65-94 0 0,0 1-1 0 0,0 1 1 0 0,0-1-1 0 0,7 10 0 0 0,-12-13 32 0 0,0 0 0 0 0,0 0-1 0 0,-1 0 1 0 0,1 0 0 0 0,-1 0-1 0 0,1 1 1 0 0,-1-1-1 0 0,0 0 1 0 0,0 1 0 0 0,0-1-1 0 0,0 1 1 0 0,-1-1 0 0 0,1 1-1 0 0,-1 0 1 0 0,1-1-1 0 0,-1 1 1 0 0,0 5 0 0 0,0-8-27 0 0,-1 5 189 0 0,0 0 1 0 0,0 0-1 0 0,0 0 0 0 0,-1 0 0 0 0,-3 8 0 0 0,4-11-145 0 0,-1 0 0 0 0,1 0 0 0 0,-1 0 0 0 0,1 0 0 0 0,-1-1 1 0 0,0 1-1 0 0,0-1 0 0 0,0 1 0 0 0,0-1 0 0 0,0 0 0 0 0,0 1 0 0 0,0-1 0 0 0,0 0 0 0 0,-5 1 0 0 0,-2 1 108 0 0,-1 1 0 0 0,1-2 0 0 0,-1 0 0 0 0,1 0 0 0 0,-1 0-1 0 0,0-1 1 0 0,0-1 0 0 0,1 0 0 0 0,-1 0 0 0 0,0-1 0 0 0,0 0-1 0 0,1 0 1 0 0,-15-5 0 0 0,-4-2-502 0 0,-3-1-1442 0 0,12 0-5461 0 0,14 3-395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1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0 10624 0 0,'0'0'4481'0'0,"-9"1"-1645"0"0,-6 2-2019 0 0,8-2-528 0 0,1 1 0 0 0,0 0 0 0 0,-1 0 0 0 0,1 0 1 0 0,0 0-1 0 0,-10 7 0 0 0,-13 9 506 0 0,-35 22 107 0 0,38-25-331 0 0,0 0 0 0 0,-47 38-1 0 0,72-51-535 0 0,-1-1-1 0 0,1 1 0 0 0,-1 0 0 0 0,1-1 1 0 0,-1 1-1 0 0,1 0 0 0 0,0 0 1 0 0,0 0-1 0 0,0 0 0 0 0,0 0 0 0 0,0 0 1 0 0,0 1-1 0 0,0 3 0 0 0,1 4-34 0 0,2-8-2 0 0,-1 1 0 0 0,0-1 0 0 0,1 0-1 0 0,-1 0 1 0 0,1 0 0 0 0,0 0 0 0 0,0 0-1 0 0,0 0 1 0 0,0-1 0 0 0,3 3 0 0 0,26 14-40 0 0,-10-6 28 0 0,-6-4-30 0 0,1 0-1 0 0,0-1 0 0 0,0-1 1 0 0,20 5-1 0 0,-14-4-17 0 0,23 2-710 0 0,-34-7 21 0 0,1 0-1 0 0,12 5 0 0 0,-8 2-2885 0 0,-6-9 2075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1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13360 0 0,'0'0'1026'0'0,"4"17"586"0"0,2-10-634 0 0,1-1-1 0 0,-1 0 1 0 0,1 0 0 0 0,0 0-1 0 0,1-1 1 0 0,10 6 0 0 0,4 0-310 0 0,28 9 1 0 0,-16-3-1495 0 0,-33-16-506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2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10136 0 0,'0'0'918'0'0,"1"2"-758"0"0,2 1 230 0 0,1 0-1 0 0,-1 0 1 0 0,1 0-1 0 0,0 0 1 0 0,0 0-1 0 0,0-1 0 0 0,0 0 1 0 0,0 0-1 0 0,1 0 1 0 0,-1 0-1 0 0,7 1 1 0 0,13 7 2309 0 0,12 2-1053 0 0,-30-10-1452 0 0,0 0 1 0 0,0 0-1 0 0,0 0 1 0 0,0 0-1 0 0,0 1 1 0 0,-1 0-1 0 0,1 0 1 0 0,-1 1-1 0 0,6 4 1 0 0,-9-6-118 0 0,1 1-1 0 0,0 0 1 0 0,-1 0-1 0 0,1 0 1 0 0,-1 0 0 0 0,0 0-1 0 0,0 0 1 0 0,0 1-1 0 0,2 5 1 0 0,-4-7-4 0 0,1 0 0 0 0,-1 1 0 0 0,0-1 1 0 0,1 0-1 0 0,-1 0 0 0 0,0 0 0 0 0,0 0 0 0 0,0 0 0 0 0,-1 1 1 0 0,1-1-1 0 0,0 0 0 0 0,-1 0 0 0 0,0 0 0 0 0,1 0 0 0 0,-1 0 0 0 0,0 0 1 0 0,0 0-1 0 0,-2 3 0 0 0,0-2 26 0 0,1 0 0 0 0,-1 0-1 0 0,1 0 1 0 0,-1-1 0 0 0,0 1 0 0 0,0-1 0 0 0,0 0 0 0 0,-1 0 0 0 0,-3 2-1 0 0,-14 10 374 0 0,17-11-437 0 0,0 0 0 0 0,0-1 0 0 0,1 0 0 0 0,-1 0 0 0 0,0 0 0 0 0,-1 0-1 0 0,1-1 1 0 0,0 0 0 0 0,0 0 0 0 0,-1 0 0 0 0,-4 1 0 0 0,-8-1-303 0 0,-27 0 1 0 0,23-2-388 0 0,20 1 508 0 0,0 0 0 0 0,0 0 1 0 0,0 0-1 0 0,-1-1 0 0 0,1 1 0 0 0,0 0 0 0 0,0-1 0 0 0,0 1 0 0 0,-1-1 0 0 0,1 1 0 0 0,0-1 0 0 0,0 1 0 0 0,-2-3 0 0 0,-1 0-1220 0 0,3 3 1064 0 0,1 0-1 0 0,0-1 0 0 0,0 1 0 0 0,0-1 0 0 0,0 1 1 0 0,-1 0-1 0 0,1-1 0 0 0,0 1 0 0 0,0-1 1 0 0,0 1-1 0 0,0 0 0 0 0,0-1 0 0 0,0 1 0 0 0,0-1 1 0 0,0 1-1 0 0,0-1 0 0 0,0 1 0 0 0,0 0 0 0 0,0-1 1 0 0,1 0-1 0 0,-1 0-654 0 0,2-8-5224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2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0 9848 0 0,'0'0'2516'0'0,"-1"1"-1719"0"0,-80 62 5545 0 0,76-58-5919 0 0,0 1 0 0 0,0 0 0 0 0,-6 10 0 0 0,-6 7 773 0 0,13-18-943 0 0,1 0 0 0 0,0 0 0 0 0,1 0-1 0 0,-1 0 1 0 0,1 1 0 0 0,0-1 0 0 0,0 1 0 0 0,1-1-1 0 0,-2 9 1 0 0,3-13-217 0 0,1 0 0 0 0,-1 1 0 0 0,0-1 0 0 0,0 1 0 0 0,1-1 0 0 0,-1 0 0 0 0,1 1 0 0 0,-1-1 0 0 0,1 0 0 0 0,-1 0 0 0 0,1 0 0 0 0,0 1 0 0 0,0-1 1 0 0,0 0-1 0 0,0 0 0 0 0,-1 0 0 0 0,1 0 0 0 0,1 0 0 0 0,-1 0 0 0 0,0 0 0 0 0,0-1 0 0 0,0 1 0 0 0,3 1 0 0 0,1 1-10 0 0,0 0 0 0 0,0 0 1 0 0,1-1-1 0 0,6 3 0 0 0,10 0-991 0 0,0 0 0 0 0,0-1-1 0 0,27 0 1 0 0,-25-3-194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3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0 3224 0 0,'6'5'9197'0'0,"-90"39"-2483"0"0,66-36-6011 0 0,0 1-1 0 0,0 1 1 0 0,1 1-1 0 0,0 1 1 0 0,1 0-1 0 0,-21 21 1 0 0,35-31-652 0 0,1 0 0 0 0,-1 0 0 0 0,1 1 0 0 0,0-1 0 0 0,-1 0 0 0 0,1 1 0 0 0,0-1 0 0 0,1 1 0 0 0,-1 0 0 0 0,0-1 0 0 0,1 1 0 0 0,0-1 0 0 0,-1 1 0 0 0,1 0 0 0 0,0-1 0 0 0,0 1 0 0 0,1 5 0 0 0,0-6-52 0 0,-1 1-1 0 0,1 0 1 0 0,-1 0 0 0 0,1 0 0 0 0,0 0 0 0 0,0 0-1 0 0,0-1 1 0 0,1 1 0 0 0,-1 0 0 0 0,1-1-1 0 0,-1 0 1 0 0,1 1 0 0 0,0-1 0 0 0,0 0-1 0 0,3 3 1 0 0,7 3-168 0 0,1-1 0 0 0,0 0-1 0 0,0 0 1 0 0,15 4 0 0 0,-7-3-153 0 0,-13-5 184 0 0,-1-1-1 0 0,0-1 1 0 0,8 2-1 0 0,18 4-387 0 0,4 3-1254 0 0,-14-8-5283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3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14280 0 0,'0'0'654'0'0,"0"1"-11"0"0,-1 0-653 0 0,1 0 0 0 0,0-1 1 0 0,0 1-1 0 0,0 0 0 0 0,0 0 0 0 0,0-1 1 0 0,0 1-1 0 0,0 0 0 0 0,0-1 0 0 0,0 1 1 0 0,0 0-1 0 0,1-1 0 0 0,-1 1 0 0 0,0 0 1 0 0,0-1-1 0 0,0 1 0 0 0,1 0 0 0 0,-1-1 1 0 0,1 1-1 0 0,-1 0 0 0 0,15 14 1512 0 0,25 10 2913 0 0,-33-21-3730 0 0,12 6 606 0 0,29 12 0 0 0,-39-19-1948 0 0,-1 0 0 0 0,1 0 0 0 0,0-1 0 0 0,0 0 0 0 0,17 1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5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11520 0 0,'2'-1'528'0'0,"17"-3"-141"0"0,25-1 0 0 0,-20 2 968 0 0,20 2 2190 0 0,-35 1-3127 0 0,0 0 1 0 0,-1 0-1 0 0,1-1 0 0 0,0 0 1 0 0,0 0-1 0 0,15-5 0 0 0,-5 0-282 0 0,-14 5-145 0 0,0 0 0 0 0,0-1 0 0 0,-1 1 0 0 0,1-1 0 0 0,5-3-1 0 0,-10 5-171 0 0</inkml:trace>
  <inkml:trace contextRef="#ctx0" brushRef="#br0" timeOffset="1">93 136 10592 0 0,'0'0'2720'0'0,"11"4"-856"0"0,-1-4 55 0 0,5 0 17 0 0,-1-4-1456 0 0,7 4-288 0 0,-6 0-56 0 0,6 4-8 0 0,4-1-296 0 0,-4 0-56 0 0,-3-3-16 0 0,3 4-7519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04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61 10592 0 0,'2'0'818'0'0,"64"-20"4065"0"0,-19 6-2141 0 0,-23 7-2083 0 0,1 1-1 0 0,1 1 1 0 0,-1 1-1 0 0,0 1 1 0 0,1 2-1 0 0,25 1 1 0 0,-46 1-603 0 0,0-1 1 0 0,0 1-1 0 0,-1 0 1 0 0,1 1 0 0 0,0-1-1 0 0,-1 1 1 0 0,1 0 0 0 0,-1 0-1 0 0,0 0 1 0 0,1 1-1 0 0,-1-1 1 0 0,0 1 0 0 0,0 0-1 0 0,-1 0 1 0 0,1 1 0 0 0,5 5-1 0 0,-8-7-31 0 0,-1 0 0 0 0,1 0 0 0 0,0-1 0 0 0,-1 1 0 0 0,1 0 0 0 0,-1 0-1 0 0,1 0 1 0 0,-1 0 0 0 0,0 0 0 0 0,0 0 0 0 0,0 0 0 0 0,0 0 0 0 0,0-1 0 0 0,0 1-1 0 0,-1 0 1 0 0,0 4 0 0 0,-1 0 50 0 0,0 0 1 0 0,0 0-1 0 0,-5 10 0 0 0,-3 0 0 0 0,-1-1 0 0 0,-1-1 0 0 0,0 0 0 0 0,0-1 0 0 0,-16 13 0 0 0,-18 14 30 0 0,-90 62 0 0 0,91-73-35 0 0,-70 41 4 0 0,80-49-86 0 0,33-20-49 0 0,10 2-98 0 0,74 0 78 0 0,-45 3 530 0 0,0 0 0 0 0,59 21 0 0 0,-46-13-146 0 0,-33-9-413 0 0,-1-1 0 0 0,1-1-1 0 0,-1-1 1 0 0,1 0-1 0 0,0-1 1 0 0,0-1-1 0 0,0 0 1 0 0,0-1 0 0 0,0-1-1 0 0,-1-1 1 0 0,25-7-1 0 0,-23 4-1325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2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16 920 0 0,'-3'-16'6585'0'0,"2"17"-6322"0"0,-1-1-1 0 0,0 0 1 0 0,0 1 0 0 0,1-1 0 0 0,-1 1-1 0 0,0 0 1 0 0,1-1 0 0 0,-1 1-1 0 0,1 0 1 0 0,-1 0 0 0 0,1 0-1 0 0,-1 0 1 0 0,1 0 0 0 0,0 1 0 0 0,-1-1-1 0 0,1 0 1 0 0,0 1 0 0 0,0-1-1 0 0,0 1 1 0 0,0-1 0 0 0,0 1-1 0 0,0-1 1 0 0,0 1 0 0 0,1 0-1 0 0,-2 2 1 0 0,-1 7 524 0 0,-1 0 0 0 0,-3 21 0 0 0,6-27-372 0 0,-3 15 358 0 0,2-14-500 0 0,0 0 1 0 0,1 0-1 0 0,0 0 1 0 0,0 1-1 0 0,1-1 0 0 0,0 0 1 0 0,1 13-1 0 0,1 6 486 0 0,-3-23-667 0 0,1 1-1 0 0,0-1 1 0 0,0 1-1 0 0,0 0 0 0 0,1-1 1 0 0,-1 1-1 0 0,1-1 0 0 0,-1 1 1 0 0,1-1-1 0 0,0 1 1 0 0,0-1-1 0 0,0 1 0 0 0,0-1 1 0 0,0 0-1 0 0,1 0 1 0 0,-1 1-1 0 0,4 2 0 0 0,2 2 171 0 0,-3-3-116 0 0,1 0 0 0 0,-1 0 0 0 0,1 0-1 0 0,0-1 1 0 0,0 0 0 0 0,0 0 0 0 0,9 4-1 0 0,-4-3 8 0 0,-6-2-71 0 0,1 0 0 0 0,-1-1-1 0 0,1 1 1 0 0,0-1 0 0 0,-1 0 0 0 0,1 0 0 0 0,5 0 0 0 0,5 0 150 0 0,-13-1-218 0 0,0 1-1 0 0,0-1 1 0 0,-1 0 0 0 0,1 0-1 0 0,0 0 1 0 0,0 0 0 0 0,0 0-1 0 0,0 0 1 0 0,-1 0 0 0 0,1-1-1 0 0,0 1 1 0 0,0 0 0 0 0,0-1-1 0 0,-1 0 1 0 0,1 1 0 0 0,0-1-1 0 0,-1 0 1 0 0,1 0 0 0 0,-1 0 0 0 0,1 0-1 0 0,-1 0 1 0 0,1-1 0 0 0,1-1-1 0 0,3-5-6 0 0,-1 0-1 0 0,0 1 0 0 0,0-2 0 0 0,-1 1 1 0 0,0 0-1 0 0,-1-1 0 0 0,0 0 1 0 0,4-17-1 0 0,-4 11-70 0 0,-1 0 0 0 0,0 0 0 0 0,-1 0-1 0 0,-2-26 1 0 0,1 37 73 0 0,-1 0 0 0 0,1 0-1 0 0,-1 0 1 0 0,0 0 0 0 0,0 0-1 0 0,0 1 1 0 0,-1-1 0 0 0,1 0-1 0 0,-1 1 1 0 0,0-1 0 0 0,-4-4-1 0 0,4 5 29 0 0,0 1 0 0 0,0 0 0 0 0,0 0 0 0 0,-1 0 0 0 0,1 0 0 0 0,-1 0-1 0 0,0 0 1 0 0,0 1 0 0 0,1-1 0 0 0,-1 1 0 0 0,0 0 0 0 0,0 0 0 0 0,0 0 0 0 0,-6-1 0 0 0,-6 0 169 0 0,0 1 0 0 0,-26 1-1 0 0,-5 0-144 0 0,35-1-590 0 0,0 1 0 0 0,-19 3 0 0 0,10 0-6600 0 0,13-2-466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6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4 8664 0 0,'2'-2'140'0'0,"-2"2"-101"0"0,1 0-1 0 0,-1 0 1 0 0,1-1-1 0 0,-1 1 1 0 0,1 0 0 0 0,-1 0-1 0 0,1 0 1 0 0,-1 0-1 0 0,1 0 1 0 0,-1 0 0 0 0,1 0-1 0 0,0 0 1 0 0,-1 0-1 0 0,1 0 1 0 0,-1 0 0 0 0,1 0-1 0 0,-1 0 1 0 0,1 0-1 0 0,-1 0 1 0 0,1 0 0 0 0,-1 1-1 0 0,1-1 1 0 0,-1 0-1 0 0,1 0 1 0 0,1 2 3896 0 0,12 5 1984 0 0,-9-4-5537 0 0,0-1-1 0 0,1 1 1 0 0,-1-1-1 0 0,11 3 1 0 0,-10-4-145 0 0,1 1 1 0 0,-1 1-1 0 0,8 3 1 0 0,-8-2-127 0 0,4 1 233 0 0,-1 1 1 0 0,0 0 0 0 0,0 0-1 0 0,0 1 1 0 0,12 14-1 0 0,-11-12-104 0 0,0 0 0 0 0,19 14-1 0 0,2 2-42 0 0,-16-9-156 0 0,-11-11-7 0 0,-4-4-40 0 0,1 0 0 0 0,0 0 0 0 0,-1 0-1 0 0,1 1 1 0 0,-1-1 0 0 0,1 0 0 0 0,-1 0 0 0 0,0 0 0 0 0,1 0 0 0 0,-1 0 0 0 0,0 1-1 0 0,0-1 1 0 0,0 0 0 0 0,0 0 0 0 0,0 0 0 0 0,0 1 0 0 0,0-1 0 0 0,0 0 0 0 0,-1 0-1 0 0,1 0 1 0 0,0 0 0 0 0,-1 1 0 0 0,1-1 0 0 0,-1 0 0 0 0,1 0 0 0 0,-1 0 0 0 0,0 0-1 0 0,1 0 1 0 0,-1 0 0 0 0,-1 1 0 0 0,0 1 63 0 0,0-1 0 0 0,0 1 0 0 0,0-1-1 0 0,0 1 1 0 0,0-1 0 0 0,-1 0 0 0 0,1 0 0 0 0,-1 0 0 0 0,-5 3 0 0 0,-10 3 683 0 0,1 0 0 0 0,-24 17 1 0 0,-12 6-273 0 0,16-15-238 0 0,34-15-219 0 0,0 0-1 0 0,0 0 0 0 0,0-1 1 0 0,0 1-1 0 0,0-1 1 0 0,0 0-1 0 0,0 0 1 0 0,0 0-1 0 0,0 0 1 0 0,-4-1-1 0 0,4 1-83 0 0,0 0 0 0 0,1 0 1 0 0,-1 0-1 0 0,0 0 0 0 0,0 0 0 0 0,0 1 0 0 0,0-1 1 0 0,0 1-1 0 0,0 0 0 0 0,0 0 0 0 0,-4 2 0 0 0,1 0-608 0 0,4-2-1814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7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16 13392 0 0,'-3'-13'612'0'0,"2"10"-15"0"0,5 4-295 0 0,0 0-1 0 0,-1-1 1 0 0,1 1 0 0 0,-1 0 0 0 0,4 2 0 0 0,2 0 449 0 0,0 0 0 0 0,1-1 1 0 0,9 1-1 0 0,-9-1-407 0 0,0 0-1 0 0,16 5 0 0 0,-23-6-241 0 0,-1 0-1 0 0,0 0 0 0 0,1 0 0 0 0,-1 0 1 0 0,0 0-1 0 0,0 1 0 0 0,0-1 0 0 0,0 1 1 0 0,0-1-1 0 0,0 1 0 0 0,0 0 1 0 0,-1 0-1 0 0,1 0 0 0 0,0 0 0 0 0,-1 0 1 0 0,0 0-1 0 0,1 0 0 0 0,-1 0 0 0 0,2 5 1 0 0,-4-5-5 0 0,1-1 0 0 0,0 1 0 0 0,0-1 0 0 0,0 1 0 0 0,-1-1 0 0 0,1 1 0 0 0,-1-1 1 0 0,1 0-1 0 0,-1 1 0 0 0,0-1 0 0 0,-1 3 0 0 0,2-4-40 0 0,-2 4 61 0 0,0-1-1 0 0,0 1 0 0 0,-1-1 1 0 0,1 1-1 0 0,-1-1 0 0 0,0 0 1 0 0,0 0-1 0 0,0-1 0 0 0,0 1 1 0 0,0 0-1 0 0,-1-1 0 0 0,1 0 1 0 0,-1 0-1 0 0,1 0 0 0 0,-1 0 1 0 0,0 0-1 0 0,0-1 0 0 0,0 0 1 0 0,-7 2-1 0 0,-13 1-97 0 0,21-2-166 0 0,0-2 1 0 0,0 1-1 0 0,-1 0 0 0 0,1 0 1 0 0,0-1-1 0 0,0 0 0 0 0,0 1 1 0 0,-1-1-1 0 0,1-1 0 0 0,0 1 1 0 0,-1 0-1 0 0,1-1 1 0 0,0 0-1 0 0,0 1 0 0 0,0-1 1 0 0,-5-2-1 0 0,8 2-77 0 0,-1 0-1 0 0,1 0 1 0 0,-1 1-1 0 0,1-1 1 0 0,0 0 0 0 0,-1 0-1 0 0,1 0 1 0 0,0 0-1 0 0,0 1 1 0 0,0-1 0 0 0,0 0-1 0 0,-1 0 1 0 0,1 0-1 0 0,0 0 1 0 0,0 0 0 0 0,1 1-1 0 0,-1-1 1 0 0,0 0-1 0 0,0 0 1 0 0,0 0 0 0 0,1 0-1 0 0,-1 1 1 0 0,0-1-1 0 0,1 0 1 0 0,-1 0 0 0 0,1-1-1 0 0,6-6-1690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7.6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0 8288 0 0,'-1'2'638'0'0,"-2"-1"-466"0"0,0 1-1 0 0,0 0 1 0 0,0-1-1 0 0,0 1 0 0 0,-1-1 1 0 0,1 0-1 0 0,-6 1 1 0 0,-16 6 3364 0 0,21-6-2934 0 0,1-1 0 0 0,-1 1 0 0 0,0-1 1 0 0,0 0-1 0 0,-7 0 0 0 0,7 0-366 0 0,1-1 0 0 0,0 1 0 0 0,-1-1 0 0 0,1 1 0 0 0,0 0 0 0 0,0 1 0 0 0,-4 1 0 0 0,3 0 46 0 0,0 0-1 0 0,0 1 1 0 0,0-1-1 0 0,0 1 0 0 0,0 0 1 0 0,1 0-1 0 0,0 1 1 0 0,0-1-1 0 0,0 1 0 0 0,0-1 1 0 0,1 1-1 0 0,0 0 1 0 0,0 0-1 0 0,0 0 0 0 0,1 0 1 0 0,-2 8-1 0 0,3-13-276 0 0,0 1-1 0 0,0-1 1 0 0,0 1-1 0 0,0-1 0 0 0,0 1 1 0 0,0-1-1 0 0,0 1 1 0 0,0-1-1 0 0,0 1 0 0 0,0-1 1 0 0,1 0-1 0 0,-1 1 1 0 0,0-1-1 0 0,0 1 1 0 0,0-1-1 0 0,1 0 0 0 0,-1 1 1 0 0,0-1-1 0 0,1 0 1 0 0,-1 1-1 0 0,5 8 101 0 0,-5-9-105 0 0,0 1 0 0 0,0 0 0 0 0,0-1 0 0 0,0 1 0 0 0,0-1 0 0 0,1 1 0 0 0,-1-1 0 0 0,0 1 0 0 0,0 0 0 0 0,0-1 0 0 0,1 1 0 0 0,-1-1 0 0 0,0 1 0 0 0,1-1 0 0 0,-1 0 0 0 0,0 1 0 0 0,1-1 0 0 0,-1 1 0 0 0,0-1 0 0 0,1 1 0 0 0,-1-1 1 0 0,1 0-1 0 0,-1 1 0 0 0,1-1 0 0 0,-1 0 0 0 0,1 0 0 0 0,-1 1 0 0 0,1-1 0 0 0,-1 0 0 0 0,1 0 0 0 0,0 0 0 0 0,-1 0 0 0 0,2 1 0 0 0,-1-1-5 0 0,5 2-80 0 0,0 0 0 0 0,0-1 0 0 0,0 1 0 0 0,0-1 0 0 0,0 0 0 0 0,0-1 0 0 0,0 0 0 0 0,0 0 0 0 0,13-1 0 0 0,-14 0-1663 0 0,0 0 1 0 0,-1 0-1 0 0,1-1 0 0 0,6-2 1 0 0,3-4-4626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7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12296 0 0,'0'13'562'0'0,"0"-11"-12"0"0,7 2 322 0 0,1-1-126 0 0,0-1 0 0 0,0 0 0 0 0,0 0 0 0 0,12 1 0 0 0,-15-2-341 0 0,-1-1-117 0 0,2 1-14 0 0,0 0 0 0 0,-1 0 0 0 0,1 0-1 0 0,-1 1 1 0 0,1-1 0 0 0,-1 1 0 0 0,1 1 0 0 0,5 2-1 0 0,-11-4-208 0 0,1-1 1 0 0,-1 1-1 0 0,1-1 0 0 0,-1 1 0 0 0,0-1 0 0 0,1 1 0 0 0,-1-1 0 0 0,0 1 0 0 0,1 0 0 0 0,-1-1 0 0 0,0 1 1 0 0,0-1-1 0 0,0 1 0 0 0,1 0 0 0 0,-1-1 0 0 0,0 1 0 0 0,0 0 0 0 0,0-1 0 0 0,0 1 0 0 0,0 0 0 0 0,0-1 0 0 0,0 1 1 0 0,-1-1-1 0 0,1 1 0 0 0,0 0 0 0 0,0-1 0 0 0,0 1 0 0 0,-1 0 0 0 0,-10 22 602 0 0,4-10-262 0 0,5-9-262 0 0,0 0 0 0 0,0 0-1 0 0,0-1 1 0 0,-6 6 0 0 0,5-5-14 0 0,1-1 0 0 0,-1 1 0 0 0,1-1 0 0 0,-4 7 0 0 0,0 2 149 0 0,-2 5 292 0 0,19-9-345 0 0,-4-7-225 0 0,47 3-2125 0 0,-43-3 1081 0 0,-1 1-11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8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 6912 0 0,'0'0'1021'0'0,"2"0"591"0"0,36 1 6373 0 0,-17 0-5934 0 0,39-3-1 0 0,28-11-900 0 0,-68 10-7545 0 0,-6-1-647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8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4144 0 0,'0'0'803'0'0,"2"1"1474"0"0,1 1-1123 0 0,1 0 0 0 0,-1 0 0 0 0,1-1 0 0 0,-1 1 0 0 0,1-1 0 0 0,0 0 0 0 0,5 1 0 0 0,-5-2-812 0 0,0 1 0 0 0,0-1 0 0 0,0 0-1 0 0,0-1 1 0 0,0 1 0 0 0,0-1-1 0 0,6-1 1 0 0,-2 0-126 0 0,0 1 0 0 0,1 0 0 0 0,-1 1 0 0 0,1 0 0 0 0,-1 0 0 0 0,14 2 0 0 0,8 0 48 0 0,-27-2-183 0 0,2 2-1 0 0,-4-1 0 0 0,-1-1-70 0 0,1 0 0 0 0,-1 1 0 0 0,0-1-1 0 0,1 1 1 0 0,-1-1 0 0 0,0 0 0 0 0,0 1-1 0 0,1-1 1 0 0,-1 1 0 0 0,0-1 0 0 0,0 1-1 0 0,0-1 1 0 0,1 1 0 0 0,-1-1 0 0 0,0 1 0 0 0,0-1-1 0 0,0 1 1 0 0,0-1 0 0 0,0 1 0 0 0,0-1-1 0 0,0 2 1 0 0,-1 12 119 0 0,-1-10-109 0 0,0 0-1 0 0,0 1 0 0 0,0-1 0 0 0,-1 0 1 0 0,0 0-1 0 0,0 0 0 0 0,0-1 1 0 0,0 1-1 0 0,-5 4 0 0 0,-4 1 13 0 0,-20 14 1 0 0,12-10-43 0 0,18-12 22 0 0,0 1 0 0 0,0 0-1 0 0,0 0 1 0 0,0-1 0 0 0,0 1-1 0 0,1 0 1 0 0,-1 1-1 0 0,0-1 1 0 0,1 0 0 0 0,-2 3-1 0 0,3-4 123 0 0,6 17 31 0 0,-4-15-186 0 0,-1-1 0 0 0,1 1 0 0 0,-1-1 0 0 0,1 0 0 0 0,0 0 0 0 0,0 0 0 0 0,0 0 0 0 0,0 0-1 0 0,1 0 1 0 0,-1 0 0 0 0,0-1 0 0 0,1 1 0 0 0,2 1 0 0 0,3 1 6 0 0,0 1 0 0 0,0 1 0 0 0,9 8 0 0 0,-12-10 15 0 0,-2-2 0 0 0,-1 0 0 0 0,1 0 0 0 0,-1 1 0 0 0,0-1 0 0 0,0 0 0 0 0,4 6 0 0 0,-5-7 53 0 0,0 0 0 0 0,0 1-1 0 0,0-1 1 0 0,0 0 0 0 0,-1 1 0 0 0,1-1-1 0 0,0 1 1 0 0,0 0 0 0 0,-1-1-1 0 0,1 1 1 0 0,-1-1 0 0 0,0 1-1 0 0,1 0 1 0 0,-1-1 0 0 0,0 1-1 0 0,0 0 1 0 0,0 0 0 0 0,0-1 0 0 0,0 1-1 0 0,-1 0 1 0 0,1-1 0 0 0,0 1-1 0 0,-1 0 1 0 0,1-1 0 0 0,-1 1-1 0 0,0-1 1 0 0,1 1 0 0 0,-1-1 0 0 0,0 1-1 0 0,0-1 1 0 0,0 1 0 0 0,0-1-1 0 0,0 0 1 0 0,0 0 0 0 0,-1 1-1 0 0,-1 0 1 0 0,-2 3 166 0 0,0-1 0 0 0,-1-1 0 0 0,0 1 1 0 0,1-1-1 0 0,-1 0 0 0 0,0 0 0 0 0,-13 4 0 0 0,12-6-120 0 0,-6 3 217 0 0,-27 5 0 0 0,37-9-351 0 0,-1 1 0 0 0,1-1 1 0 0,-1 0-1 0 0,1 0 0 0 0,-1-1 0 0 0,1 1 0 0 0,-1-1 0 0 0,1 1 0 0 0,-1-1 0 0 0,1 0 0 0 0,-1 0 0 0 0,-5-3 0 0 0,-6-4-694 0 0,13 7 450 0 0,0 0 0 0 0,0 0 0 0 0,0 0 0 0 0,0 0 0 0 0,0 0 0 0 0,0-1-1 0 0,0 1 1 0 0,0-1 0 0 0,1 1 0 0 0,-1-1 0 0 0,0 0 0 0 0,1 1 0 0 0,-1-1 0 0 0,1 0-1 0 0,0 0 1 0 0,0 0 0 0 0,-2-3 0 0 0,0-2-1732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9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0 12528 0 0,'0'0'1133'0'0,"2"0"-936"0"0,5 0-107 0 0,-5 0 258 0 0,4 1 174 0 0,0 0 0 0 0,0 0 0 0 0,0 0 0 0 0,0 1 0 0 0,11 5 0 0 0,0-1 227 0 0,-7-2-201 0 0,-1 0 0 0 0,0 1 1 0 0,17 10-1 0 0,-17-9-416 0 0,-8-5-94 0 0,0 0 0 0 0,0 0 0 0 0,-1-1 0 0 0,1 1 0 0 0,0 0 0 0 0,-1 0 0 0 0,1 1 0 0 0,0-1 0 0 0,-1 0 0 0 0,0 0 0 0 0,1 0 0 0 0,-1 0 0 0 0,0 0-1 0 0,1 0 1 0 0,-1 1 0 0 0,0-1 0 0 0,0 2 0 0 0,-2 17 88 0 0,2-18-98 0 0,-1-1-1 0 0,0 0 1 0 0,0 0-1 0 0,1 0 0 0 0,-1 0 1 0 0,0 0-1 0 0,0 0 1 0 0,0 0-1 0 0,-1 0 0 0 0,-1 2 1 0 0,-7 6 481 0 0,8-6-399 0 0,0-1-1 0 0,0 1 1 0 0,0-1-1 0 0,-1 0 1 0 0,1 0-1 0 0,-1 0 1 0 0,1 0-1 0 0,-1-1 1 0 0,0 1-1 0 0,1 0 1 0 0,-1-1-1 0 0,0 0 1 0 0,-6 2-1 0 0,-6 1 402 0 0,-24 4 0 0 0,29-7-447 0 0,3 1-118 0 0,0-1 0 0 0,0 0 1 0 0,0 0-1 0 0,0-1 1 0 0,0 0-1 0 0,0 0 0 0 0,0 0 1 0 0,0-1-1 0 0,-9-2 1 0 0,11-10-4458 0 0,4 7-2767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9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7368 0 0,'-2'0'289'0'0,"-1"0"0"0"0,1 0-1 0 0,0 1 1 0 0,-1-1 0 0 0,1 1 0 0 0,0-1 0 0 0,0 1 0 0 0,-1 0 0 0 0,1 0 0 0 0,0 0 0 0 0,0 0-1 0 0,0 0 1 0 0,-3 2 0 0 0,1 1 852 0 0,1-1-1 0 0,-1 1 1 0 0,0 0 0 0 0,-5 8-1 0 0,-5-1 182 0 0,13-11-1194 0 0,0 1-1 0 0,-1 0 1 0 0,1 0-1 0 0,0 0 0 0 0,-1-1 1 0 0,1 1-1 0 0,0 0 1 0 0,0 1-1 0 0,0-1 1 0 0,0 0-1 0 0,0 0 1 0 0,-2 3-1 0 0,0 3 423 0 0,2-5-353 0 0,1 0 0 0 0,-1 0-1 0 0,0 0 1 0 0,0 0-1 0 0,0 0 1 0 0,-1-1 0 0 0,1 1-1 0 0,0 0 1 0 0,-1-1 0 0 0,-1 3-1 0 0,2-4-170 0 0,1 0-1 0 0,-1 1 0 0 0,1-1 0 0 0,-1 0 1 0 0,1 1-1 0 0,-1-1 0 0 0,1 1 1 0 0,-1-1-1 0 0,1 1 0 0 0,0 0 0 0 0,-1-1 1 0 0,1 1-1 0 0,0-1 0 0 0,-1 1 0 0 0,1-1 1 0 0,0 1-1 0 0,0 0 0 0 0,0-1 1 0 0,0 1-1 0 0,-1 0 0 0 0,1-1 0 0 0,0 1 1 0 0,0 0-1 0 0,0-1 0 0 0,0 1 0 0 0,0 0 1 0 0,1-1-1 0 0,-1 1 0 0 0,0 0 1 0 0,0-1-1 0 0,0 1 0 0 0,0-1 0 0 0,1 1 1 0 0,-1 0-1 0 0,0-1 0 0 0,1 1 0 0 0,-1-1 1 0 0,0 1-1 0 0,1-1 0 0 0,-1 1 1 0 0,1-1-1 0 0,-1 1 0 0 0,1-1 0 0 0,-1 1 1 0 0,2 0-1 0 0,3 2 175 0 0,-1 0 1 0 0,1 0 0 0 0,0 0-1 0 0,8 2 1 0 0,-6-1-135 0 0,20 6 127 0 0,-13-10-557 0 0,-6-2-730 0 0,17 0-4675 0 0,4-2-1972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5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73 9216 0 0,'-1'3'706'0'0,"-1"4"-213"0"0,0 1 1 0 0,1-1-1 0 0,-1 1 0 0 0,2 0 0 0 0,-1-1 0 0 0,1 1 0 0 0,0 0 0 0 0,1 0 0 0 0,0-1 0 0 0,2 9 0 0 0,-1-6-83 0 0,1 0-1 0 0,1 0 1 0 0,-1-1-1 0 0,2 1 1 0 0,-1-1-1 0 0,1 0 0 0 0,1 0 1 0 0,7 9-1 0 0,-6-9-82 0 0,-3-3-40 0 0,1 0 0 0 0,0 0 0 0 0,0-1 0 0 0,0 0 0 0 0,1 1 0 0 0,12 7 0 0 0,-11-8-188 0 0,1 0-1 0 0,0-1 1 0 0,0 0-1 0 0,1 0 1 0 0,-1-1-1 0 0,1 0 1 0 0,-1-1-1 0 0,1 1 0 0 0,0-2 1 0 0,0 1-1 0 0,0-1 1 0 0,14-1-1 0 0,-12 0-60 0 0,1 0 0 0 0,-1-1 0 0 0,0-1 0 0 0,1 0 0 0 0,-1-1 0 0 0,0 0 0 0 0,-1 0-1 0 0,1-1 1 0 0,0-1 0 0 0,-1 0 0 0 0,0 0 0 0 0,0-1 0 0 0,-1 0 0 0 0,1-1 0 0 0,-1 0 0 0 0,-1 0-1 0 0,1-1 1 0 0,8-10 0 0 0,-13 13-22 0 0,-1-1 0 0 0,0 1 0 0 0,0 0 0 0 0,-1-1 0 0 0,0 0 0 0 0,0 1 0 0 0,0-1 0 0 0,0 0 0 0 0,-1 0 0 0 0,0 0 0 0 0,0 0 0 0 0,-1 0 0 0 0,0 0 0 0 0,0 0 0 0 0,-1-10 0 0 0,-1 5 172 0 0,0 0 0 0 0,0 0 0 0 0,-1 0 0 0 0,-1 1 0 0 0,1-1 0 0 0,-2 1 0 0 0,1 0 0 0 0,-7-10 0 0 0,8 16-109 0 0,0 0 0 0 0,0 0 0 0 0,0 0 0 0 0,-1 0 0 0 0,1 1 1 0 0,-1-1-1 0 0,0 1 0 0 0,0 0 0 0 0,0 0 0 0 0,0 1 0 0 0,-1-1 0 0 0,1 1 0 0 0,-1 0 0 0 0,0 0 0 0 0,1 0 0 0 0,-1 1 0 0 0,0-1 0 0 0,0 1 0 0 0,0 0 0 0 0,-6 0 0 0 0,0 1 16 0 0,0-1 1 0 0,-1 2-1 0 0,1-1 0 0 0,0 1 0 0 0,0 1 1 0 0,0 0-1 0 0,0 1 0 0 0,-14 5 0 0 0,-1 2 54 0 0,10-4-564 0 0,0 0 0 0 0,1 1 0 0 0,-1 1 0 0 0,-22 15 0 0 0,23-11-1116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39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9 10592 0 0,'-10'1'-513'0'0,"11"-1"2049"0"0,19 1 3717 0 0,-9 0-3348 0 0,112-1 1424 0 0,-115-1-3146 0 0,7 0 102 0 0,24-6 0 0 0,-36 7-750 0 0,12-2-2196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40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13360 0 0,'27'23'1026'0'0,"-26"-23"-1011"0"0,-1 0-1 0 0,1 1 0 0 0,-1-1 1 0 0,1 1-1 0 0,-1-1 1 0 0,0 1-1 0 0,1-1 0 0 0,-1 1 1 0 0,0-1-1 0 0,1 1 1 0 0,-1-1-1 0 0,0 1 0 0 0,0-1 1 0 0,1 1-1 0 0,-1-1 0 0 0,0 1 1 0 0,0 0-1 0 0,0-1 1 0 0,0 1-1 0 0,0-1 0 0 0,0 1 1 0 0,0 0-1 0 0,0-1 1 0 0,0 1-1 0 0,0-1 0 0 0,0 1 1 0 0,0 0-1 0 0,0-1 1 0 0,0 1-1 0 0,-1-1 0 0 0,1 1 1 0 0,0-1-1 0 0,0 1 1 0 0,-1-1-1 0 0,1 1 0 0 0,0-1 1 0 0,-1 1-1 0 0,1-1 0 0 0,-1 1 1 0 0,1-1-1 0 0,-1 1 1 0 0,0 0 77 0 0,1-1 0 0 0,-1 1 0 0 0,1-1 0 0 0,-1 1 0 0 0,1 0 0 0 0,-1-1-1 0 0,1 1 1 0 0,0 0 0 0 0,-1-1 0 0 0,1 1 0 0 0,0 0 0 0 0,0 0 0 0 0,-1-1 0 0 0,1 1 0 0 0,0 0 0 0 0,0 0 0 0 0,0-1 0 0 0,0 1 0 0 0,0 0 0 0 0,0 0 0 0 0,0-1 0 0 0,0 1 0 0 0,1 1 0 0 0,-1-1 13 0 0,0 0 0 0 0,0 0 0 0 0,1 0 0 0 0,-1 0 0 0 0,0 0-1 0 0,0 0 1 0 0,0-1 0 0 0,0 1 0 0 0,0 0 0 0 0,0 0 0 0 0,0 0 0 0 0,0 0 0 0 0,0 0-1 0 0,0 0 1 0 0,-1 0 0 0 0,1 0 0 0 0,0-1 0 0 0,-1 1 0 0 0,1 0 0 0 0,-1 1 0 0 0,-13 12 808 0 0,12-13-850 0 0,0 0 0 0 0,1 1 1 0 0,-1-1-1 0 0,0 1 1 0 0,1-1-1 0 0,-1 1 1 0 0,1 0-1 0 0,0 0 0 0 0,-1 0 1 0 0,0 2-1 0 0,1-1 12 0 0,1-1-1 0 0,-1 0 1 0 0,1 1-1 0 0,0-1 1 0 0,0 1-1 0 0,0-1 1 0 0,0 0-1 0 0,0 1 0 0 0,1-1 1 0 0,-1 0-1 0 0,1 3 1 0 0,0-1-45 0 0,0-1 0 0 0,-1 0-1 0 0,1 0 1 0 0,-1 1 0 0 0,0-1 0 0 0,0 4 0 0 0,-1-6-29 0 0,1 1 0 0 0,0 0 1 0 0,0 0-1 0 0,0-1 0 0 0,0 1 0 0 0,0 0 0 0 0,0-1 1 0 0,0 1-1 0 0,1 0 0 0 0,-1 0 0 0 0,0-1 0 0 0,1 1 1 0 0,-1-1-1 0 0,1 1 0 0 0,0 0 0 0 0,0-1 0 0 0,0 1 1 0 0,-1-1-1 0 0,1 0 0 0 0,1 1 0 0 0,-1-1 0 0 0,0 0 0 0 0,0 1 1 0 0,0-1-1 0 0,1 0 0 0 0,-1 0 0 0 0,0 0 0 0 0,3 1 1 0 0,-4-2-8 0 0,1 1 1 0 0,0-1 0 0 0,-1 1 0 0 0,1-1-1 0 0,-1 1 1 0 0,1-1 0 0 0,-1 1-1 0 0,1-1 1 0 0,-1 1 0 0 0,1 0 0 0 0,-1-1-1 0 0,0 1 1 0 0,1 0 0 0 0,-1-1 0 0 0,0 1-1 0 0,1 0 1 0 0,-1-1 0 0 0,0 1-1 0 0,0 0 1 0 0,0 0 0 0 0,0-1 0 0 0,0 1-1 0 0,0 0 1 0 0,0 0 0 0 0,0-1-1 0 0,0 2 1 0 0,0 4-40 0 0,0-5 24 0 0,1 0 1 0 0,-1 0 0 0 0,1 0-1 0 0,0 0 1 0 0,-1 0 0 0 0,1 0-1 0 0,0 0 1 0 0,0-1 0 0 0,0 1-1 0 0,0 0 1 0 0,0 0-1 0 0,0-1 1 0 0,0 1 0 0 0,0-1-1 0 0,0 1 1 0 0,0-1 0 0 0,0 1-1 0 0,0-1 1 0 0,2 1 0 0 0,0 0-81 0 0,0 1 238 0 0,6 3-1457 0 0,-9-5 1193 0 0,0 0 0 0 0,0 1 0 0 0,0-1 0 0 0,0 0 0 0 0,0 0 0 0 0,0 0 0 0 0,0 1 0 0 0,0-1 0 0 0,0 0 0 0 0,0 0 0 0 0,0 1 0 0 0,0-1 0 0 0,-1 0-1 0 0,1 0 1 0 0,0 0 0 0 0,0 1 0 0 0,0-1 0 0 0,0 0 0 0 0,0 0 0 0 0,0 0 0 0 0,0 0 0 0 0,-1 1 0 0 0,1-1 0 0 0,0 0 0 0 0,0 0 0 0 0,0 0-1 0 0,0 0 1 0 0,-1 0 0 0 0,1 1 0 0 0,0-1 0 0 0,0 0 0 0 0,0 0 0 0 0,-1 0 0 0 0,1 0 0 0 0,0 0 0 0 0,0 0 0 0 0,0 0 0 0 0,-1 0 0 0 0,1 0-1 0 0,0 0 1 0 0,0 0 0 0 0,-1 0 0 0 0,-11 4-6255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1:40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 10856 0 0,'-29'11'496'0'0,"23"-9"-12"0"0,-2-4 13 0 0,0 0 1 0 0,-1 0 0 0 0,1 1 0 0 0,0 0-1 0 0,0 1 1 0 0,-1 0 0 0 0,1 0 0 0 0,0 1 0 0 0,-1 0-1 0 0,1 0 1 0 0,-9 4 0 0 0,-4-1 642 0 0,17-3-875 0 0,-1 0 1 0 0,0 0-1 0 0,0 0 1 0 0,0 1-1 0 0,1 0 1 0 0,-8 3-1 0 0,10-3 9 0 0,0-1-1 0 0,1 1 0 0 0,-1 0 1 0 0,0-1-1 0 0,1 1 1 0 0,-1 0-1 0 0,1 0 0 0 0,-2 2 1 0 0,-4 5 376 0 0,7-8-625 0 0,0-1 1 0 0,-1 0-1 0 0,1 0 1 0 0,0 1-1 0 0,-1-1 0 0 0,1 0 1 0 0,0 1-1 0 0,0-1 1 0 0,0 0-1 0 0,-1 1 0 0 0,1-1 1 0 0,0 0-1 0 0,0 1 1 0 0,0-1-1 0 0,0 0 1 0 0,0 1-1 0 0,-1-1 0 0 0,1 0 1 0 0,0 1-1 0 0,0-1 1 0 0,0 1-1 0 0,0-1 0 0 0,0 0 1 0 0,0 1-1 0 0,0-1 1 0 0,0 0-1 0 0,1 1 0 0 0,-1-1 1 0 0,0 0-1 0 0,0 1 1 0 0,0-1-1 0 0,0 1 0 0 0,11 8 283 0 0,-11-9-298 0 0,1 1 0 0 0,0-1 0 0 0,0 1 0 0 0,-1-1 0 0 0,1 1 0 0 0,0-1 0 0 0,-1 1 1 0 0,1-1-1 0 0,-1 1 0 0 0,1-1 0 0 0,-1 1 0 0 0,1 0 0 0 0,-1 0 0 0 0,1-1 1 0 0,-1 1-1 0 0,1 0 0 0 0,-1 1 0 0 0,-1 3 40 0 0,1-5-47 0 0,0 0 0 0 0,0 1 0 0 0,-1-1 1 0 0,1 1-1 0 0,0-1 0 0 0,0 0 0 0 0,0 1 1 0 0,0-1-1 0 0,0 1 0 0 0,0-1 0 0 0,0 1 0 0 0,0-1 1 0 0,0 0-1 0 0,0 1 0 0 0,0-1 0 0 0,0 1 0 0 0,0-1 1 0 0,0 1-1 0 0,0-1 0 0 0,1 0 0 0 0,-1 1 1 0 0,0-1-1 0 0,0 1 0 0 0,0-1 0 0 0,1 0 0 0 0,-1 1 1 0 0,0-1-1 0 0,0 0 0 0 0,1 1 0 0 0,-1-1 0 0 0,0 0 1 0 0,1 1-1 0 0,10 5 10 0 0,-10-5-16 0 0,0-1 0 0 0,1 0 0 0 0,-1 1 0 0 0,0 0 0 0 0,0-1 0 0 0,0 1 0 0 0,0-1 0 0 0,0 1 0 0 0,0 0 0 0 0,0 0 0 0 0,-1 0 0 0 0,1-1 0 0 0,0 1 0 0 0,0 0 0 0 0,-1 0 0 0 0,1 0 0 0 0,0 0 0 0 0,-1 0 0 0 0,1 0 0 0 0,-1 1 0 0 0,1 0 0 0 0,0 1 1 0 0,0-1 0 0 0,0 0 1 0 0,0 0-1 0 0,0 0 0 0 0,0 0 1 0 0,1 0-1 0 0,-1 0 0 0 0,0 0 1 0 0,1 0-1 0 0,0-1 1 0 0,-1 1-1 0 0,1 0 0 0 0,0-1 1 0 0,0 1-1 0 0,0-1 0 0 0,3 2 1 0 0,-3-2-4 0 0,0 0 1 0 0,0 0-1 0 0,0 1 1 0 0,0-1 0 0 0,0 1-1 0 0,0 0 1 0 0,-1 0 0 0 0,1-1-1 0 0,0 1 1 0 0,-1 0-1 0 0,1 0 1 0 0,-1 0 0 0 0,2 5-1 0 0,-2 4-33 0 0,-1-10 33 0 0,0 0-1 0 0,0 0 1 0 0,1 1-1 0 0,-1-1 1 0 0,0 0 0 0 0,0 0-1 0 0,1 1 1 0 0,-1-1 0 0 0,1 0-1 0 0,-1 0 1 0 0,1 0 0 0 0,-1 0-1 0 0,1 1 1 0 0,0-1 0 0 0,1 1-1 0 0,7 7-31 0 0,-8-9 27 0 0,0 1 1 0 0,0 0-1 0 0,0-1 1 0 0,0 1-1 0 0,0 0 1 0 0,0-1-1 0 0,0 1 1 0 0,-1 0 0 0 0,1 0-1 0 0,0 0 1 0 0,0 0-1 0 0,-1 0 1 0 0,1 0-1 0 0,-1 0 1 0 0,1 0-1 0 0,-1 0 1 0 0,1 0 0 0 0,-1 0-1 0 0,0 0 1 0 0,1 0-1 0 0,-1 1 1 0 0,0-1-1 0 0,0 0 1 0 0,0 0-1 0 0,0 0 1 0 0,0 0 0 0 0,0 0-1 0 0,0 1 1 0 0,0-1-1 0 0,-1 0 1 0 0,1 2-1 0 0,-1-2-9 0 0,1 0 0 0 0,0 0 0 0 0,-1 0 1 0 0,1 0-1 0 0,0 0 0 0 0,0 1 0 0 0,0-1 0 0 0,0 0 0 0 0,0 0 0 0 0,0 0 0 0 0,0 0 0 0 0,1 1 0 0 0,-1-1 0 0 0,0 0 0 0 0,1 0 1 0 0,-1 0-1 0 0,1 0 0 0 0,-1 0 0 0 0,1 0 0 0 0,-1 0 0 0 0,2 2 0 0 0,19 18-379 0 0,-8-9 83 0 0,-12-12 298 0 0,-1 1 0 0 0,1-1 1 0 0,-1 0-1 0 0,0 1 0 0 0,0-1 0 0 0,1 1 1 0 0,-1-1-1 0 0,0 0 0 0 0,0 1 0 0 0,1-1 1 0 0,-1 1-1 0 0,0-1 0 0 0,0 1 0 0 0,0-1 1 0 0,0 0-1 0 0,0 1 0 0 0,0-1 0 0 0,1 1 0 0 0,-1-1 1 0 0,0 1-1 0 0,0-1 0 0 0,-1 1 0 0 0,1-1 1 0 0,0 1-1 0 0,0-1 0 0 0,0 1 0 0 0,0 0 1 0 0,-10 8-355 0 0,9-8 332 0 0,-1 0-1 0 0,1 0 1 0 0,0-1-1 0 0,0 1 1 0 0,1 0-1 0 0,-1 0 1 0 0,0 0 0 0 0,0 0-1 0 0,0 0 1 0 0,1 0-1 0 0,-2 2 1 0 0,1 4-142 0 0,1-6 169 0 0,0 0-1 0 0,0-1 1 0 0,0 1-1 0 0,0 0 0 0 0,0-1 1 0 0,0 1-1 0 0,0-1 0 0 0,-1 1 1 0 0,1 0-1 0 0,0-1 0 0 0,0 1 1 0 0,0-1-1 0 0,-1 1 1 0 0,1 0-1 0 0,0-1 0 0 0,-1 1 1 0 0,1-1-1 0 0,-1 1 0 0 0,1-1 1 0 0,0 1-1 0 0,-1-1 1 0 0,1 0-1 0 0,-1 1 0 0 0,0 0 1 0 0,-4 1-30 0 0,0 1 0 0 0,1-1 0 0 0,-1-1 0 0 0,0 1 0 0 0,0 0 1 0 0,0-1-1 0 0,0 0 0 0 0,-1 0 0 0 0,1-1 0 0 0,-7 1 0 0 0,9-1 42 0 0,-1 0 0 0 0,1 0 0 0 0,0-1-1 0 0,0 1 1 0 0,0-1 0 0 0,0 1-1 0 0,0-1 1 0 0,0 0 0 0 0,0 0 0 0 0,0-1-1 0 0,0 1 1 0 0,1 0 0 0 0,-1-1 0 0 0,0 0-1 0 0,1 1 1 0 0,-1-1 0 0 0,1 0 0 0 0,-4-5-1 0 0,5 6 12 0 0,-1 0-1 0 0,1 0 1 0 0,0 0-1 0 0,0 0 1 0 0,-1 0-1 0 0,1 0 1 0 0,-1 0-1 0 0,1 0 0 0 0,-4-1 1 0 0,5 2-1 0 0,-1 0 1 0 0,1 0-1 0 0,-1 0 1 0 0,1-1 0 0 0,-1 1-1 0 0,1 0 1 0 0,-1 0-1 0 0,1 0 1 0 0,-1-1-1 0 0,1 1 1 0 0,-1 0-1 0 0,1-1 1 0 0,-1 1 0 0 0,1 0-1 0 0,-1-1 1 0 0,1 1-1 0 0,0 0 1 0 0,-1-1-1 0 0,1 1 1 0 0,0-1-1 0 0,-1 1 1 0 0,1-1 0 0 0,0 1-1 0 0,0-1 1 0 0,-1 1-1 0 0,1-1 1 0 0,0 1-1 0 0,0-1 1 0 0,0 1-1 0 0,0-1 1 0 0,0 1-1 0 0,-1-1 1 0 0,1 0 0 0 0,0 1-1 0 0,0-1 1 0 0,1 1-1 0 0,-1-1 1 0 0,0 1-1 0 0,0-1 1 0 0,0 1-1 0 0,0-1 1 0 0,0 1 0 0 0,1-1-1 0 0,-1 1 1 0 0,0-1-1 0 0,0 1 1 0 0,1-1-1 0 0,-1 1 1 0 0,1-1-1 0 0,-1 0 9 0 0,0 0-1 0 0,1 1 0 0 0,-1-1 1 0 0,0 0-1 0 0,1 0 0 0 0,-1 0 1 0 0,0 1-1 0 0,0-1 0 0 0,0 0 1 0 0,0 0-1 0 0,0 0 0 0 0,0 1 1 0 0,0-1-1 0 0,0 0 0 0 0,0 0 1 0 0,0 0-1 0 0,0 1 0 0 0,-1-1 1 0 0,1 0-1 0 0,0 0 0 0 0,-1 1 1 0 0,1-1-1 0 0,0 0 0 0 0,-1 1 1 0 0,1-1-1 0 0,-1 0 0 0 0,0 0 1 0 0,1 0 0 0 0,0 1 1 0 0,-1-1-1 0 0,1 0 1 0 0,0 1-1 0 0,0-1 1 0 0,0 0-1 0 0,0 1 1 0 0,0-1-1 0 0,0 0 1 0 0,0 1-1 0 0,0-1 1 0 0,0 0-1 0 0,0 0 1 0 0,0 1-1 0 0,0-1 1 0 0,0 0-1 0 0,0 1 1 0 0,1-1-1 0 0,-1 0 1 0 0,0 1-1 0 0,1-1 1 0 0,-1 1-1 0 0,0-1 1 0 0,1 0-1 0 0,-1 1 1 0 0,1-1 0 0 0,0 0-1 0 0,18-17 357 0 0,-8 7-150 0 0,4-9 86 0 0,-13 16-252 0 0,1 0 0 0 0,0 0 0 0 0,0 0 0 0 0,0 0 0 0 0,6-5 0 0 0,3 0-1 0 0,-8 6-51 0 0,-1 1 0 0 0,0-1-1 0 0,0 1 1 0 0,0-1 0 0 0,0 0-1 0 0,0 0 1 0 0,0-1 0 0 0,-1 1-1 0 0,1 0 1 0 0,-1-1 0 0 0,3-5 0 0 0,-2 3-7 0 0,0 1 1 0 0,0-1 0 0 0,0 1 0 0 0,1 0 0 0 0,0 0 0 0 0,7-6-1 0 0,6-10-3 0 0,-16 20-57 0 0,0 0-1 0 0,0 0 0 0 0,-1 0 0 0 0,1 0 1 0 0,-1-1-1 0 0,1 1 0 0 0,-1 0 1 0 0,1 0-1 0 0,-1-1 0 0 0,0 1 0 0 0,1 0 1 0 0,-1-1-1 0 0,0 1 0 0 0,0 0 1 0 0,0-3-1 0 0,0 1-202 0 0,1-10-1121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4.1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12408 0 0,'0'0'1445'0'0,"1"-1"-792"0"0,14-2 428 0 0,-1 1-1 0 0,0 0 1 0 0,1 1 0 0 0,-1 1-1 0 0,28 2 1 0 0,-33-1-770 0 0,-1 1 1 0 0,1 0-1 0 0,-1 0 1 0 0,1 1-1 0 0,-1 0 0 0 0,0 0 1 0 0,0 1-1 0 0,-1 0 1 0 0,1 0-1 0 0,-1 1 1 0 0,9 7-1 0 0,-13-10-218 0 0,-1 0-1 0 0,0 1 0 0 0,-1-1 0 0 0,1 1 1 0 0,0-1-1 0 0,-1 1 0 0 0,1 0 1 0 0,-1 0-1 0 0,0-1 0 0 0,0 1 1 0 0,0 0-1 0 0,0 5 0 0 0,0-7-43 0 0,-1 1 0 0 0,0 0 0 0 0,1 0 1 0 0,-1 0-1 0 0,0 0 0 0 0,0-1 0 0 0,0 1 0 0 0,0 0 0 0 0,-1 0 0 0 0,1 0 0 0 0,0 0 0 0 0,-1-1 0 0 0,1 1 0 0 0,-1 0 1 0 0,0-1-1 0 0,1 1 0 0 0,-1 0 0 0 0,0-1 0 0 0,0 1 0 0 0,0-1 0 0 0,-2 3 0 0 0,-5 2 64 0 0,1 0-1 0 0,-2-1 0 0 0,1 1 1 0 0,0-2-1 0 0,-1 1 0 0 0,0-1 1 0 0,-15 5-1 0 0,18-8-273 0 0,0 1 0 0 0,0-1 0 0 0,1 0 1 0 0,-1 0-1 0 0,0-1 0 0 0,0 0 0 0 0,0 0 0 0 0,0 0 0 0 0,0-1 0 0 0,0 0 0 0 0,0 0 1 0 0,0 0-1 0 0,-7-3 0 0 0,12 3 50 0 0,0 1-1 0 0,1 0 1 0 0,-1 0 0 0 0,0-1 0 0 0,1 1 0 0 0,-1 0-1 0 0,1-1 1 0 0,-1 1 0 0 0,1-1 0 0 0,-1 1 0 0 0,1-1-1 0 0,-1 1 1 0 0,1-1 0 0 0,-1 1 0 0 0,1-1-1 0 0,0 1 1 0 0,-1-1 0 0 0,1 1 0 0 0,0-1 0 0 0,-1 0-1 0 0,1 1 1 0 0,0-1 0 0 0,0 1 0 0 0,0-1 0 0 0,0 0-1 0 0,-1 1 1 0 0,1-2 0 0 0,-1-3-844 0 0,-2-2-839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4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0 8752 0 0,'-1'3'398'0'0,"1"-1"-374"0"0,-1 0-1 0 0,0 0 0 0 0,0 0 0 0 0,0-1 0 0 0,0 1 0 0 0,0 0 1 0 0,-1 0-1 0 0,1 0 0 0 0,0-1 0 0 0,-1 1 0 0 0,1-1 0 0 0,-1 1 1 0 0,0-1-1 0 0,1 0 0 0 0,-1 1 0 0 0,0-1 0 0 0,0 0 0 0 0,0 0 1 0 0,0 0-1 0 0,0-1 0 0 0,0 1 0 0 0,-3 0 0 0 0,-18 11 366 0 0,21-10 43 0 0,0-1 1 0 0,1 1-1 0 0,0-1 1 0 0,-1 1-1 0 0,1 0 1 0 0,0 0-1 0 0,-1-1 1 0 0,0 3-1 0 0,-8 11 2861 0 0,6-10-2462 0 0,0-1 1 0 0,0 1-1 0 0,0 0 0 0 0,0 0 1 0 0,1 0-1 0 0,-5 11 0 0 0,7-15-787 0 0,1 0 0 0 0,-1 1 0 0 0,1-1 0 0 0,-1 0 0 0 0,1 1 0 0 0,0-1 0 0 0,-1 1 0 0 0,1-1 0 0 0,0 1 0 0 0,0-1 0 0 0,0 0 0 0 0,0 1 0 0 0,0-1 0 0 0,1 1 0 0 0,-1-1 1 0 0,0 1-1 0 0,1-1 0 0 0,-1 0 0 0 0,1 1 0 0 0,-1-1 0 0 0,1 0 0 0 0,0 1 0 0 0,-1-1 0 0 0,1 0 0 0 0,0 0 0 0 0,0 0 0 0 0,0 0 0 0 0,0 1 0 0 0,0-1 0 0 0,0-1 0 0 0,0 1 0 0 0,0 0 0 0 0,0 0 0 0 0,1 0 0 0 0,-1 0 0 0 0,0-1 0 0 0,3 2 0 0 0,5 1-58 0 0,1 0 1 0 0,0 0-1 0 0,-1-1 1 0 0,1 0 0 0 0,13 1-1 0 0,53-1-2172 0 0,-43-4-4874 0 0,-16-1 398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4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14544 0 0,'0'0'1313'0'0,"2"0"-1077"0"0,71-6 3102 0 0,-69 6-3019 0 0,-1 0-1 0 0,1 0 1 0 0,0 1-1 0 0,0-1 1 0 0,-1 1-1 0 0,1 0 1 0 0,4 2-1 0 0,-7-3 125 0 0,1 2-347 0 0,-2-2-76 0 0,1 1 0 0 0,0 0 0 0 0,-1 0 0 0 0,1 0 0 0 0,-1 0 0 0 0,1 0 0 0 0,-1 0 0 0 0,1 0 0 0 0,-1 0 0 0 0,0 0 0 0 0,0 0 0 0 0,1 0 0 0 0,-1 0 0 0 0,0 0 0 0 0,0 0 0 0 0,0 1 0 0 0,0-1 0 0 0,0 0 0 0 0,0 0 0 0 0,0 0 0 0 0,-1 0 0 0 0,1 0 0 0 0,0 0 0 0 0,-1 0 0 0 0,1 0 0 0 0,-1 2 0 0 0,-19 33 766 0 0,10-18-191 0 0,1-3 13 0 0,7-13-488 0 0,1 0-1 0 0,-1 1 0 0 0,1-1 1 0 0,0 0-1 0 0,0 1 1 0 0,0-1-1 0 0,0 0 1 0 0,-1 4-1 0 0,2-5-103 0 0,0 0 0 0 0,0-1 0 0 0,0 1 0 0 0,1 0 0 0 0,-1 0 0 0 0,0 0 0 0 0,0-1 0 0 0,1 1 0 0 0,-1 0 0 0 0,0 0 0 0 0,1-1 0 0 0,-1 1 0 0 0,1 0 0 0 0,-1-1 0 0 0,1 1 0 0 0,-1-1 0 0 0,1 1 0 0 0,-1 0 0 0 0,1-1 0 0 0,0 1 0 0 0,-1-1 0 0 0,1 1 0 0 0,0-1 0 0 0,-1 0 0 0 0,1 1 0 0 0,0-1 0 0 0,-1 0 0 0 0,1 1 0 0 0,0-1 0 0 0,0 0 0 0 0,0 0 0 0 0,0 0 0 0 0,4 2-125 0 0,0 0 1 0 0,0 0 0 0 0,0-1-1 0 0,1 0 1 0 0,-1 0-1 0 0,0 0 1 0 0,0 0 0 0 0,1-1-1 0 0,-1 0 1 0 0,0 0-1 0 0,1-1 1 0 0,9-1 0 0 0,-14 1-1324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6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1840 0 0,'0'-1'133'0'0,"1"0"-74"0"0,0-1 0 0 0,0 1-1 0 0,1-1 1 0 0,-1 1-1 0 0,0 0 1 0 0,0 0 0 0 0,1-1-1 0 0,5-2 8185 0 0,12 9-3758 0 0,-16-4-4081 0 0,0 0 0 0 0,0 0 0 0 0,0 0 0 0 0,0-1 0 0 0,1 1 0 0 0,4 0 0 0 0,9-1 156 0 0,0-1 1 0 0,0-1-1 0 0,28-6 0 0 0,-22 4-277 0 0,-4-1-276 0 0,15-4-2657 0 0,-20 6 1266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6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3680 0 0,'0'0'284'0'0,"2"0"-187"0"0,18 0 949 0 0,-11-1 1391 0 0,1 0 0 0 0,0-1 0 0 0,10-2-1 0 0,-15 2-2195 0 0,0 0 0 0 0,0 1 0 0 0,0 0 0 0 0,0 0 0 0 0,0 1 0 0 0,1-1 0 0 0,-1 1 0 0 0,0 0-1 0 0,0 1 1 0 0,0-1 0 0 0,0 1 0 0 0,6 1 0 0 0,9 3 791 0 0,-18-5-977 0 0,0 0-1 0 0,0 0 1 0 0,0 1-1 0 0,0-1 1 0 0,0 0-1 0 0,0 1 1 0 0,0 0-1 0 0,0-1 1 0 0,0 1-1 0 0,0 0 1 0 0,0 0-1 0 0,0 0 1 0 0,-1 0-1 0 0,1 1 1 0 0,0-1-1 0 0,-1 0 1 0 0,1 1-1 0 0,-1-1 1 0 0,1 1-1 0 0,-1-1 1 0 0,0 1-1 0 0,0 0 1 0 0,0-1-1 0 0,2 4 1 0 0,-3-2-30 0 0,-1 0-1 0 0,0 0 1 0 0,1 0 0 0 0,-1 0 0 0 0,0 0 0 0 0,0 0 0 0 0,0 0 0 0 0,-1-1 0 0 0,1 1 0 0 0,-1 0-1 0 0,-3 4 1 0 0,0-4 10 0 0,2-1-22 0 0,0 0 0 0 0,0 0 1 0 0,0 0-1 0 0,0 0 1 0 0,1 1-1 0 0,-4 3 0 0 0,-3 4 10 0 0,0-1-1 0 0,-18 14 0 0 0,8-8 35 0 0,11-10-34 0 0,7-4-12 0 0,0-1 0 0 0,0 0 0 0 0,0 1 0 0 0,0-1 0 0 0,0 1 0 0 0,0-1 1 0 0,1 1-1 0 0,-1 0 0 0 0,0-1 0 0 0,0 1 0 0 0,1 0 0 0 0,-1-1 0 0 0,0 1 0 0 0,1 0 0 0 0,-1 0 0 0 0,1-1 1 0 0,-1 1-1 0 0,1 0 0 0 0,-1 0 0 0 0,1 0 0 0 0,0 0 0 0 0,-1 0 0 0 0,1 0 0 0 0,0 1 0 0 0,0-1-14 0 0,0-1-1 0 0,0 1 0 0 0,0 0 0 0 0,0-1 0 0 0,1 1 0 0 0,-1 0 1 0 0,0-1-1 0 0,1 1 0 0 0,-1 0 0 0 0,0-1 0 0 0,1 1 0 0 0,-1 0 0 0 0,1-1 1 0 0,-1 1-1 0 0,1-1 0 0 0,-1 1 0 0 0,1-1 0 0 0,-1 1 0 0 0,1-1 1 0 0,0 0-1 0 0,-1 1 0 0 0,1-1 0 0 0,0 0 0 0 0,-1 1 0 0 0,1-1 1 0 0,0 0-1 0 0,-1 0 0 0 0,1 1 0 0 0,0-1 0 0 0,0 0 0 0 0,-1 0 1 0 0,1 0-1 0 0,1 0 0 0 0,1 1-14 0 0,19 8 5 0 0,-14-6-22 0 0,0 1-1 0 0,0-2 0 0 0,13 4 0 0 0,-15-5 16 0 0,0 1-1 0 0,1 0 0 0 0,-1 0 0 0 0,0 0 0 0 0,0 1 1 0 0,0-1-1 0 0,0 1 0 0 0,0 1 0 0 0,-1-1 0 0 0,1 1 1 0 0,-1 0-1 0 0,0 0 0 0 0,0 1 0 0 0,7 8 0 0 0,-11-12 22 0 0,0 1-1 0 0,0 0 0 0 0,-1 0 1 0 0,1 0-1 0 0,0 0 0 0 0,-1 1 1 0 0,1-1-1 0 0,-1 0 1 0 0,0 0-1 0 0,0 0 0 0 0,1 0 1 0 0,-2 3-1 0 0,-3 27 152 0 0,2-24-53 0 0,0-4 5 0 0,0-1 0 0 0,0 1 0 0 0,0-1 0 0 0,0 0 0 0 0,0 0 0 0 0,-1 0 0 0 0,1 0 0 0 0,-1 0 0 0 0,0 0 0 0 0,0-1 0 0 0,0 0 0 0 0,0 1 0 0 0,0-1 0 0 0,-4 2 0 0 0,-3-1 169 0 0,1 1-1 0 0,-1-1 1 0 0,-9 2 0 0 0,-16 5 332 0 0,32-10-584 0 0,0 1 0 0 0,0 0 0 0 0,0-1 0 0 0,1 0 0 0 0,-1 0 0 0 0,0 0 0 0 0,0 0 0 0 0,0 0 0 0 0,-5-1-1 0 0,-25-9-2010 0 0,24 4-1838 0 0,6 3 547 0 0,-3-1-3300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6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11520 0 0,'0'0'886'0'0,"1"1"-582"0"0,4 2 135 0 0,0 0-1 0 0,1 0 0 0 0,-1-1 0 0 0,0 0 0 0 0,1 0 1 0 0,0 0-1 0 0,8 1 0 0 0,13 4 1281 0 0,-19-4-1418 0 0,-1-1-108 0 0,0 0 1 0 0,-1 0 0 0 0,1 1 0 0 0,-1 0-1 0 0,0 0 1 0 0,0 1 0 0 0,0-1 0 0 0,8 7-1 0 0,-14-9-137 0 0,1-1-1 0 0,-1 1 0 0 0,1 0 0 0 0,-1-1 0 0 0,1 1 0 0 0,-1-1 0 0 0,1 1 0 0 0,-1 0 1 0 0,0-1-1 0 0,1 1 0 0 0,-1 0 0 0 0,0-1 0 0 0,0 1 0 0 0,1 0 0 0 0,-1 0 1 0 0,0-1-1 0 0,0 1 0 0 0,0 0 0 0 0,0 0 0 0 0,0-1 0 0 0,0 1 0 0 0,0 0 0 0 0,0-1 1 0 0,0 1-1 0 0,-1 0 0 0 0,1 1 0 0 0,-1 0 13 0 0,0-1 0 0 0,0 1 0 0 0,0 0 1 0 0,0-1-1 0 0,-1 1 0 0 0,1-1 0 0 0,0 1 0 0 0,-1-1 0 0 0,1 0 0 0 0,-3 2 1 0 0,-1 1 90 0 0,-1-1 0 0 0,0 1 0 0 0,0-1 1 0 0,-13 5-1 0 0,12-6 33 0 0,-1-1 1 0 0,1 0-1 0 0,-13 1 0 0 0,-12 2 112 0 0,30-4-347 0 0,0 0-1 0 0,0 0 1 0 0,0 0-1 0 0,0 0 1 0 0,0-1-1 0 0,0 1 1 0 0,0-1-1 0 0,0 1 0 0 0,0-1 1 0 0,0 1-1 0 0,0-1 1 0 0,1 0-1 0 0,-3-1 1 0 0,2 1-375 0 0,1 0 0 0 0,0 0 1 0 0,-1 1-1 0 0,1-1 0 0 0,0 0 1 0 0,0 0-1 0 0,0-1 0 0 0,0 1 1 0 0,0 0-1 0 0,-1-2 0 0 0,-2-6-6625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7.2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0 14112 0 0,'0'0'645'0'0,"-2"1"-14"0"0,-15 4-369 0 0,9-2 63 0 0,0 0 1 0 0,-15 7-1 0 0,-23 9 3127 0 0,45-19-3341 0 0,1 0 0 0 0,0 1 1 0 0,-1-1-1 0 0,1 0 0 0 0,0 0 0 0 0,-1 1 0 0 0,1-1 1 0 0,0 0-1 0 0,-1 0 0 0 0,1 1 0 0 0,0-1 0 0 0,0 0 1 0 0,0 1-1 0 0,-1-1 0 0 0,1 0 0 0 0,0 1 0 0 0,0-1 1 0 0,0 1-1 0 0,0-1 0 0 0,-1 0 0 0 0,1 1 0 0 0,-1 2 415 0 0,-7 5 1031 0 0,8-7-1481 0 0,0 0-1 0 0,0-1 1 0 0,0 1 0 0 0,0 0-1 0 0,0-1 1 0 0,1 1-1 0 0,-1 0 1 0 0,0 0-1 0 0,0-1 1 0 0,1 1 0 0 0,-1 0-1 0 0,1-1 1 0 0,-1 1-1 0 0,0-1 1 0 0,1 1-1 0 0,-1 0 1 0 0,1-1 0 0 0,-1 1-1 0 0,1-1 1 0 0,0 1-1 0 0,0 0 1 0 0,0-1 45 0 0,2 4-125 0 0,0 0-1 0 0,1 0 0 0 0,-1-1 1 0 0,1 0-1 0 0,0 0 0 0 0,0 0 1 0 0,0 0-1 0 0,1 0 0 0 0,-1-1 1 0 0,1 0-1 0 0,-1 0 0 0 0,1 0 1 0 0,0 0-1 0 0,0-1 1 0 0,6 1-1 0 0,6 1-328 0 0,0 0 0 0 0,1-2 1 0 0,17 0-1 0 0,-13 2-1054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6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8952 0 0,'0'0'406'0'0,"2"-1"-4"0"0,2-1-112 0 0,-3 1 1497 0 0,14 5 928 0 0,75-10 604 0 0,-82 5-3178 0 0,1 2-1 0 0,-1-1 1 0 0,1 1-1 0 0,0 1 1 0 0,-1-1-1 0 0,0 1 1 0 0,1 1-1 0 0,-1 0 0 0 0,0 0 1 0 0,0 0-1 0 0,0 1 1 0 0,-1 0-1 0 0,1 1 1 0 0,-1 0-1 0 0,0 0 1 0 0,-1 0-1 0 0,11 11 0 0 0,-14-13-53 0 0,0 0-1 0 0,0 1 0 0 0,0-1 0 0 0,-1 1 1 0 0,1 0-1 0 0,3 7 0 0 0,-5-9-16 0 0,-1 0 0 0 0,1 1 1 0 0,-1-1-1 0 0,0 0 0 0 0,1 1 0 0 0,-1-1 0 0 0,0 0 0 0 0,0 1 0 0 0,-1-1 1 0 0,1 0-1 0 0,0 1 0 0 0,-1-1 0 0 0,1 0 0 0 0,-3 5 0 0 0,1-4 15 0 0,0 1 0 0 0,0-1 0 0 0,0 1 0 0 0,0-1-1 0 0,-1 0 1 0 0,0 0 0 0 0,1 0 0 0 0,-1 0 0 0 0,0 0 0 0 0,-1-1-1 0 0,1 0 1 0 0,0 1 0 0 0,-1-1 0 0 0,1 0 0 0 0,-1 0-1 0 0,-7 2 1 0 0,-4 1 28 0 0,-1 0 1 0 0,-28 5-1 0 0,30-7-141 0 0,0-2 0 0 0,-16 1-1 0 0,-9-5-4980 0 0,33 0-1966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8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13104 0 0,'0'0'597'0'0,"0"1"-9"0"0,2 5-380 0 0,5-4-12 0 0,0-2-100 0 0,43 0 4597 0 0,58-7 0 0 0,-73-1-5359 0 0,-33 7 284 0 0,7 1-1791 0 0,-8 0 202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8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6912 0 0,'0'0'6309'0'0,"0"7"-4497"0"0,0-2-966 0 0,-1 0-1 0 0,0 0 1 0 0,0 0-1 0 0,0 0 1 0 0,-2 4 0 0 0,-5 20 1032 0 0,0 44 120 0 0,2 15-1714 0 0,7-86-422 0 0,-1 1-1 0 0,1-1 1 0 0,-1 0-1 0 0,1 1 1 0 0,0-1-1 0 0,0 0 1 0 0,0 0 0 0 0,0 0-1 0 0,0 0 1 0 0,1 0-1 0 0,-1 0 1 0 0,0 0-1 0 0,4 3 1 0 0,-5-5 3 0 0,2 2-1729 0 0,8 2-9842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8.7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38 11520 0 0,'-1'-7'1040'0'0,"-1"4"-978"0"0,-1 0 0 0 0,1 1 0 0 0,0-1 0 0 0,-1 1 1 0 0,0-1-1 0 0,-3-2 0 0 0,4 4 114 0 0,1 0 0 0 0,-1 0-1 0 0,1 0 1 0 0,-1 0 0 0 0,1 0 0 0 0,-1 0 0 0 0,0 1 0 0 0,1-1 0 0 0,-1 1 0 0 0,0-1-1 0 0,0 1 1 0 0,1 0 0 0 0,-1-1 0 0 0,-3 1 0 0 0,-9 3 1224 0 0,10-3-1157 0 0,1 0 0 0 0,0 0 0 0 0,0 1 0 0 0,0-1 0 0 0,0 1 0 0 0,0 0 0 0 0,0 0 0 0 0,0 0 0 0 0,0 0 0 0 0,1 1 0 0 0,-1-1 0 0 0,0 1 0 0 0,0 0 0 0 0,1-1 0 0 0,0 1 0 0 0,-1 0 0 0 0,1 1 0 0 0,0-1 0 0 0,-2 3 0 0 0,4-5-239 0 0,-3 4 256 0 0,1 0 0 0 0,-1 0 1 0 0,0-1-1 0 0,0 1 1 0 0,-1-1-1 0 0,-6 6 0 0 0,10-8-230 0 0,0 0-1 0 0,0-1 0 0 0,0 1 1 0 0,0 0-1 0 0,0-1 1 0 0,1 1-1 0 0,-1 0 0 0 0,0-1 1 0 0,0 1-1 0 0,0 0 1 0 0,1-1-1 0 0,-1 1 0 0 0,0 0 1 0 0,1 0-1 0 0,-1-1-15 0 0,5 8 4 0 0,0-1-1 0 0,1 1 1 0 0,0-1 0 0 0,0-1 0 0 0,10 9-1 0 0,11 13-114 0 0,-11-10 15 0 0,-6-7 36 0 0,-1 1-1 0 0,12 17 1 0 0,-19-24-10 0 0,0-1-1 0 0,0 1 1 0 0,0 0 0 0 0,-1 0 0 0 0,0 0 0 0 0,0 0-1 0 0,0 0 1 0 0,0 0 0 0 0,-1 0 0 0 0,0 0-1 0 0,0 0 1 0 0,0 0 0 0 0,-1 0 0 0 0,0 0-1 0 0,0 0 1 0 0,0 0 0 0 0,-1 0 0 0 0,1 0 0 0 0,-4 7-1 0 0,3-8 12 0 0,0 1 0 0 0,-1-1-1 0 0,1 0 1 0 0,-1 0 0 0 0,0 0-1 0 0,0 0 1 0 0,0 0 0 0 0,-1-1 0 0 0,1 1-1 0 0,-1-1 1 0 0,0 0 0 0 0,1 0-1 0 0,-2 0 1 0 0,1-1 0 0 0,0 1-1 0 0,0-1 1 0 0,-1 0 0 0 0,1 0 0 0 0,-1-1-1 0 0,-6 2 1 0 0,9-2 70 0 0,1-1 1 0 0,-1 0-1 0 0,1 0 1 0 0,-1 0-1 0 0,0 0 1 0 0,1 0-1 0 0,-1-1 1 0 0,1 1-1 0 0,-1 0 0 0 0,1-1 1 0 0,-1 1-1 0 0,1-1 1 0 0,0 1-1 0 0,-1-1 1 0 0,1 0-1 0 0,0 0 1 0 0,-1 1-1 0 0,1-1 0 0 0,0 0 1 0 0,0 0-1 0 0,0 0 1 0 0,0 0-1 0 0,0-1 1 0 0,0 1-1 0 0,0 0 1 0 0,0 0-1 0 0,0-1 0 0 0,0 1 1 0 0,1 0-1 0 0,-1-1 1 0 0,0 1-1 0 0,0-3 1 0 0,0-1 73 0 0,-1 0 1 0 0,1 0 0 0 0,0 0 0 0 0,1 0-1 0 0,-1 0 1 0 0,1-1 0 0 0,0 1 0 0 0,1-7-1 0 0,2-10 37 0 0,2 0 0 0 0,1 1 0 0 0,11-26 0 0 0,-12 33-239 0 0,2 1 0 0 0,0 0 0 0 0,0 1 1 0 0,1 0-1 0 0,0 0 0 0 0,1 1 0 0 0,1 0 0 0 0,0 0 0 0 0,14-11 0 0 0,-13 10-1081 0 0,-3 2-59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9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5528 0 0,'0'0'422'0'0,"2"1"-276"0"0,19 10 1974 0 0,-19-10 252 0 0,21 0 3201 0 0,-15-1-4992 0 0,0 0-1 0 0,0 0 1 0 0,0 0 0 0 0,0-1-1 0 0,14-3 1 0 0,19-5 155 0 0,-39 9-1051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9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41 12440 0 0,'8'0'1328'0'0,"7"0"-1328"0"0,-5 0 1072 0 0,1-3 176 0 0,-1-1 31 0 0,1 2 1 0 0,-3-1-888 0 0,5-1-176 0 0,5 2-40 0 0,0-2-8 0 0,-4-2-168 0 0,1 2 0 0 0,-1 2-96 0 0,1-2-5119 0 0,6 1-1025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29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30 12440 0 0,'-2'1'137'0'0,"0"0"1"0"0,0 0-1 0 0,0 0 1 0 0,0 1 0 0 0,0-1-1 0 0,1 1 1 0 0,-1-1-1 0 0,0 1 1 0 0,1 0-1 0 0,0 0 1 0 0,-1 0 0 0 0,1-1-1 0 0,0 1 1 0 0,0 1-1 0 0,0-1 1 0 0,0 0 0 0 0,0 0-1 0 0,0 0 1 0 0,0 0-1 0 0,1 1 1 0 0,0-1 0 0 0,-1 0-1 0 0,1 0 1 0 0,0 1-1 0 0,0-1 1 0 0,0 0-1 0 0,0 1 1 0 0,0-1 0 0 0,1 0-1 0 0,0 5 1 0 0,3 6 1070 0 0,1 1 0 0 0,10 21 0 0 0,-12-29-1029 0 0,0-1 1 0 0,1 0-1 0 0,0 0 0 0 0,-1 0 1 0 0,2 0-1 0 0,-1 0 1 0 0,1-1-1 0 0,9 7 0 0 0,5 3 121 0 0,1-2 0 0 0,0-1-1 0 0,0 0 1 0 0,33 10 0 0 0,-40-16-258 0 0,0-1 1 0 0,1-1-1 0 0,0 0 1 0 0,0-1-1 0 0,0-1 1 0 0,0 0-1 0 0,0 0 1 0 0,25-4 0 0 0,-17 0-143 0 0,-14 3 54 0 0,0-1-1 0 0,0 0 1 0 0,0 0-1 0 0,0-1 1 0 0,-1 0-1 0 0,1-1 1 0 0,0 1-1 0 0,-1-2 1 0 0,0 1-1 0 0,0-1 1 0 0,8-5-1 0 0,-9 5 48 0 0,1-1 0 0 0,-1-1 0 0 0,0 1 0 0 0,5-8-1 0 0,-9 10-4 0 0,0 0-1 0 0,0 0 0 0 0,0-1 0 0 0,-1 1 1 0 0,1 0-1 0 0,-1-1 0 0 0,0 1 0 0 0,0-1 0 0 0,0 0 1 0 0,-1 1-1 0 0,1-7 0 0 0,-1 5 5 0 0,0 0-1 0 0,0-1 1 0 0,-1 1-1 0 0,1 0 1 0 0,-1 0-1 0 0,-1 0 1 0 0,1-1-1 0 0,-1 1 1 0 0,0 1 0 0 0,0-1-1 0 0,0 0 1 0 0,-1 0-1 0 0,-3-5 1 0 0,1 3 77 0 0,-1 0 1 0 0,1 0 0 0 0,-1 1-1 0 0,-1 0 1 0 0,1 0-1 0 0,-1 1 1 0 0,-10-7 0 0 0,5 5 130 0 0,1 1 0 0 0,-1 1 0 0 0,0 0-1 0 0,-1 1 1 0 0,1 0 0 0 0,-1 1 0 0 0,-25-3 0 0 0,-93 1-1399 0 0,107 5-80 0 0,-12 0-7035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0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118 522 2304 0 0,'2'10'70'0'0,"0"15"459"0"0,-3-16 4061 0 0,2 1 2925 0 0,-3-9-6277 0 0,0-1-990 0 0,0 1 1 0 0,0-1-1 0 0,0 0 0 0 0,0 0 1 0 0,0 0-1 0 0,0-1 0 0 0,0 1 1 0 0,0 0-1 0 0,0-1 0 0 0,0 1 1 0 0,0-1-1 0 0,0 0 0 0 0,0 0 0 0 0,0 1 1 0 0,1-1-1 0 0,-1 0 0 0 0,0-1 1 0 0,0 1-1 0 0,1 0 0 0 0,-1 0 1 0 0,1-1-1 0 0,-1 1 0 0 0,-1-3 1 0 0,-1-1 97 0 0,-1 0 0 0 0,1 0 1 0 0,1-1-1 0 0,-1 1 0 0 0,1-1 1 0 0,-5-11-1 0 0,-7-19 523 0 0,10 26-733 0 0,0-1 0 0 0,1 0 0 0 0,0 0 0 0 0,1 0 0 0 0,-2-13 0 0 0,4 10-127 0 0,0 0 1 0 0,1 0-1 0 0,1 0 0 0 0,0 0 0 0 0,5-18 0 0 0,21-66-20 0 0,-25 93 11 0 0,4-11-478 0 0,1 0-1 0 0,0 0 1 0 0,1 1-1 0 0,10-15 1 0 0,-5 10-1537 0 0,2 1-1 0 0,21-23 1 0 0,-19 26-5706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0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 9672 0 0,'-18'0'440'0'0,"15"0"-6"0"0,8 4 565 0 0,0 0 0 0 0,0 0 0 0 0,0-1 0 0 0,0 0 0 0 0,0 0 0 0 0,1 0 0 0 0,6 2 0 0 0,1 0-355 0 0,20 6-992 0 0,-26-9 469 0 0,1 0 0 0 0,-1 1 0 0 0,0 0 0 0 0,-1 0 0 0 0,10 5-1 0 0,-10-3 73 0 0,-1 0 0 0 0,1 0 0 0 0,-1 1 0 0 0,0-1 0 0 0,0 1-1 0 0,-1 0 1 0 0,6 10 0 0 0,-9-15-128 0 0,-1 0 0 0 0,1 1 0 0 0,0-1-1 0 0,-1 0 1 0 0,0 1 0 0 0,1-1 0 0 0,-1 0 0 0 0,0 1 0 0 0,0-1 0 0 0,1 0-1 0 0,-1 1 1 0 0,0-1 0 0 0,0 1 0 0 0,-1-1 0 0 0,1 0 0 0 0,0 1 0 0 0,0-1-1 0 0,-1 0 1 0 0,1 1 0 0 0,-1-1 0 0 0,1 0 0 0 0,-1 1 0 0 0,1-1-1 0 0,-1 0 1 0 0,0 0 0 0 0,0 0 0 0 0,0 1 0 0 0,1-1 0 0 0,-1 0 0 0 0,0 0-1 0 0,0 0 1 0 0,-1-1 0 0 0,1 1 0 0 0,-1 1 0 0 0,-5 3 231 0 0,-1-1 0 0 0,1 1 0 0 0,-1-1 0 0 0,-11 3 1 0 0,12-3-167 0 0,-5-1-59 0 0,1 1-1 0 0,-1-2 0 0 0,0 1 1 0 0,1-2-1 0 0,-1 1 1 0 0,0-2-1 0 0,0 0 0 0 0,0 0 1 0 0,-17-3-1 0 0,28 3-100 0 0,0 0 0 0 0,0 0 0 0 0,0 0 0 0 0,1 0 1 0 0,-1-1-1 0 0,0 1 0 0 0,0 0 0 0 0,0 0 0 0 0,0-1 0 0 0,0 1 0 0 0,0-1 0 0 0,0 1 0 0 0,1 0 0 0 0,-1-1 0 0 0,0 0 0 0 0,0 1 0 0 0,1-1 0 0 0,-1 0 0 0 0,0 1 1 0 0,1-1-1 0 0,-1 0 0 0 0,1 1 0 0 0,-2-2 0 0 0,2-1-381 0 0,-1 1 0 0 0,0-1 0 0 0,1 1 0 0 0,0 0 0 0 0,0-1 0 0 0,-1 1 0 0 0,2-4 0 0 0,-1 3-367 0 0,0-4-1134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1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14336 0 0,'0'0'1097'0'0,"-7"3"-632"0"0,0 1-126 0 0,0 0 0 0 0,0 0 0 0 0,1 0 0 0 0,0 1 0 0 0,0 0-1 0 0,0 0 1 0 0,-6 7 0 0 0,-13 11 2267 0 0,21-18-2231 0 0,0 0-1 0 0,1 0 1 0 0,-1 0-1 0 0,1 0 0 0 0,1 1 1 0 0,-1-1-1 0 0,1 1 1 0 0,0-1-1 0 0,0 1 0 0 0,-2 9 1 0 0,4-14-340 0 0,0 1 0 0 0,0 0 0 0 0,0 0 0 0 0,0-1 0 0 0,0 1 0 0 0,0 0 0 0 0,0-1 0 0 0,1 1 0 0 0,-1 0 0 0 0,0-1 0 0 0,1 1 0 0 0,0-1 0 0 0,-1 1 0 0 0,1 0 0 0 0,0-1 0 0 0,0 0 0 0 0,0 1 0 0 0,0-1 0 0 0,0 1 0 0 0,0-1 0 0 0,0 0 0 0 0,0 0 0 0 0,1 0 0 0 0,-1 0 0 0 0,0 0 0 0 0,1 0 0 0 0,-1 0 0 0 0,1 0 0 0 0,-1 0 0 0 0,3 0 0 0 0,6 3-95 0 0,-1 0 1 0 0,1-2-1 0 0,0 1 0 0 0,11 1 1 0 0,-5-1-283 0 0,15-1-2600 0 0,-13-2-5367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1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5984 0 0,'14'8'273'0'0,"-11"-7"-5"0"0,-2 0-172 0 0,3 0 715 0 0,0 0-1 0 0,0 0 1 0 0,0-1-1 0 0,0 1 1 0 0,0-1 0 0 0,0 0-1 0 0,0 0 1 0 0,0 0-1 0 0,5-2 1 0 0,41-9 4157 0 0,-21 4-5656 0 0,-7 1-1255 0 0,-12 3-1353 0 0,8 0-2616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6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 10856 0 0,'0'0'5346'0'0,"-2"1"-5144"0"0,-2 1-47 0 0,0 1 1 0 0,0 0-1 0 0,1 0 1 0 0,-1 0 0 0 0,1 0-1 0 0,-1 0 1 0 0,1 1-1 0 0,0-1 1 0 0,1 1 0 0 0,-1 0-1 0 0,0 0 1 0 0,1 0-1 0 0,0 1 1 0 0,-2 3 0 0 0,-1 5 349 0 0,1-1 1 0 0,0 1-1 0 0,-5 25 0 0 0,7-9-78 0 0,2-27-386 0 0,0 1 1 0 0,0-1 0 0 0,0 0 0 0 0,0 0 0 0 0,1 0-1 0 0,-1 0 1 0 0,1 1 0 0 0,-1-1 0 0 0,1 0 0 0 0,0 0 0 0 0,1 2-1 0 0,7 8 132 0 0,-7-8-157 0 0,1 0 0 0 0,-1 0 0 0 0,1-1 0 0 0,0 1 0 0 0,1-1 0 0 0,-1 0 0 0 0,0 0 0 0 0,1 0 0 0 0,0 0 0 0 0,-1-1 1 0 0,1 1-1 0 0,6 2 0 0 0,-6-4-73 0 0,1 1 1 0 0,-1-1 0 0 0,1 0-1 0 0,-1 0 1 0 0,1-1 0 0 0,-1 1 0 0 0,1-1-1 0 0,8-1 1 0 0,38-7-3616 0 0,-34 4 1318 0 0,-2 1 626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3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 5984 0 0,'0'0'541'0'0,"-1"1"-445"0"0,-2 2 2019 0 0,-1-1 450 0 0,2-2-2592 0 0,0 0 1586 0 0,1 2-1351 0 0,1-1 0 0 0,-1 0 1 0 0,0 0-1 0 0,0 0 0 0 0,0 0 1 0 0,0-1-1 0 0,0 1 0 0 0,0 0 0 0 0,0 0 1 0 0,-2 0-1 0 0,-1 2 218 0 0,-1 2 56 0 0,0 1 1 0 0,1-1-1 0 0,-5 8 0 0 0,0 1 118 0 0,7-10-444 0 0,1-1 0 0 0,0 1 0 0 0,0-1 0 0 0,0 1 0 0 0,0-1 0 0 0,1 1 0 0 0,0 0 0 0 0,-1-1 0 0 0,1 1 0 0 0,0 0 0 0 0,1-1 0 0 0,0 7 0 0 0,0 17 740 0 0,-4 3-213 0 0,1-4-7 0 0,-7 31 0 0 0,9-55-660 0 0,-1-1 0 0 0,1 1 0 0 0,0 0 0 0 0,-1-1 1 0 0,1 1-1 0 0,0-1 0 0 0,0 1 0 0 0,0 0 0 0 0,0-1 0 0 0,1 1 0 0 0,-1-1 0 0 0,0 1 1 0 0,1 0-1 0 0,-1-1 0 0 0,1 1 0 0 0,-1-1 0 0 0,1 1 0 0 0,0-1 0 0 0,0 0 0 0 0,-1 1 0 0 0,1-1 1 0 0,0 0-1 0 0,0 0 0 0 0,1 1 0 0 0,0 0 0 0 0,3 3 12 0 0,-5-4-24 0 0,1 0 1 0 0,-1-1 0 0 0,0 1 0 0 0,0-1-1 0 0,1 1 1 0 0,-1 0 0 0 0,0-1 0 0 0,0 1 0 0 0,0-1-1 0 0,0 1 1 0 0,1 0 0 0 0,-1-1 0 0 0,0 1-1 0 0,0 0 1 0 0,0-1 0 0 0,0 1 0 0 0,-1 0 0 0 0,1-1-1 0 0,0 1 1 0 0,0 0 0 0 0,0-1 0 0 0,0 1-1 0 0,-1 0 1 0 0,1-1 0 0 0,0 1 0 0 0,-1-1 0 0 0,0 2-1 0 0,1-2 0 0 0,0 0-1 0 0,0 1 1 0 0,-1-1-1 0 0,1 0 1 0 0,0 1-1 0 0,0-1 1 0 0,-1 0-1 0 0,1 1 1 0 0,0-1-1 0 0,0 0 1 0 0,0 1-1 0 0,0-1 1 0 0,0 1-1 0 0,0-1 1 0 0,0 0-1 0 0,0 1 1 0 0,-1-1-1 0 0,1 1 1 0 0,1-1-1 0 0,-1 1 1 0 0,0-1-1 0 0,0 0 1 0 0,0 1-1 0 0,0-1 1 0 0,0 1-1 0 0,0-1 1 0 0,0 0-1 0 0,0 1 0 0 0,1-1 1 0 0,-1 0-1 0 0,0 1 1 0 0,0-1-1 0 0,1 0 1 0 0,-1 1-1 0 0,0-1 1 0 0,0 0-1 0 0,1 1 1 0 0,-1-1-1 0 0,0 0 1 0 0,1 0-1 0 0,-1 1 1 0 0,0-1-1 0 0,1 0 1 0 0,0 0-1 0 0,62 23 269 0 0,-57-21-250 0 0,0 0 0 0 0,0-1 0 0 0,0 0 1 0 0,0 0-1 0 0,0 0 0 0 0,0-1 0 0 0,1 0 0 0 0,-1 0 0 0 0,0 0 0 0 0,6-2 0 0 0,-3-4 15 0 0,-5 3-79 0 0,0 1 0 0 0,0-1 0 0 0,0 1 0 0 0,6-4 0 0 0,13-7-102 0 0,-21 12 132 0 0,-1 0 0 0 0,0-1 0 0 0,0 1 1 0 0,0 0-1 0 0,0 0 0 0 0,0-1 0 0 0,-1 1 0 0 0,1 0 0 0 0,0-1 0 0 0,-1 1 1 0 0,1-1-1 0 0,-1 1 0 0 0,1-1 0 0 0,-1 1 0 0 0,1-3 0 0 0,-1-20-80 0 0,0 23 92 0 0,0 0 0 0 0,-1 0-1 0 0,1 0 1 0 0,-1 0-1 0 0,1 0 1 0 0,-1-1 0 0 0,1 1-1 0 0,-1 0 1 0 0,0 0-1 0 0,0 1 1 0 0,1-1 0 0 0,-1 0-1 0 0,0 0 1 0 0,0 0-1 0 0,0 0 1 0 0,-1 0 0 0 0,-7-7-27 0 0,8 7 24 0 0,0 0 0 0 0,0 0 1 0 0,0-1-1 0 0,0 1 0 0 0,-1 0 1 0 0,1 0-1 0 0,0 1 1 0 0,-1-1-1 0 0,-1-1 0 0 0,-7-1-494 0 0,-1 1 1 0 0,1 0-1 0 0,-1 0 0 0 0,-13 0 0 0 0,-23-3-1701 0 0,34 1 224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3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2760 0 0,'0'0'125'0'0,"1"1"-3"0"0,13 12 1126 0 0,11 5 5367 0 0,12 10 376 0 0,-3-2-6172 0 0,-26-21-581 0 0,0 1 0 0 0,0 1-1 0 0,-1-1 1 0 0,0 1-1 0 0,8 10 1 0 0,-10-11-95 0 0,-1 0 0 0 0,1 1 0 0 0,-1-1-1 0 0,0 1 1 0 0,-1 0 0 0 0,0 0 0 0 0,0 0 0 0 0,0 1 0 0 0,-1-1-1 0 0,0 1 1 0 0,-1-1 0 0 0,0 1 0 0 0,0 0 0 0 0,0 0-1 0 0,-1 11 1 0 0,-2-4-12 0 0,0-1 0 0 0,0 1-1 0 0,-2-1 1 0 0,0 0 0 0 0,0 0-1 0 0,-1 0 1 0 0,-1-1 0 0 0,0 1-1 0 0,-1-2 1 0 0,-1 1 0 0 0,0-1-1 0 0,0 0 1 0 0,-1 0 0 0 0,-1-1-1 0 0,0 0 1 0 0,0-1 0 0 0,-1 0-1 0 0,-15 10 1 0 0,10-7-146 0 0,10-9-292 0 0,1 0 0 0 0,-1 1 0 0 0,1-2-1 0 0,-1 1 1 0 0,0-1 0 0 0,0 0 0 0 0,-1 0-1 0 0,-11 3 1 0 0,-4-1-1341 0 0,0-4-15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4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74 587 2760 0 0,'1'1'207'0'0,"29"16"14616"0"0,-34-20-13142 0 0,-8-28 59 0 0,10 23-1302 0 0,-1 1-1 0 0,0 0 0 0 0,-5-8 1 0 0,-2-4 346 0 0,0 0-1 0 0,2-1 1 0 0,-11-37 0 0 0,6 19-387 0 0,10 23-354 0 0,0 1 1 0 0,0-1 0 0 0,1 0-1 0 0,1 0 1 0 0,1 0 0 0 0,1-18-1 0 0,-1 0-50 0 0,0 27 3 0 0,1 0 0 0 0,-1 0 0 0 0,1-1 0 0 0,0 1 0 0 0,1 0 0 0 0,-1 0 0 0 0,1 0 0 0 0,1 0 0 0 0,-1 0 0 0 0,1 1 0 0 0,0-1 0 0 0,0 1 0 0 0,0-1 0 0 0,1 1 0 0 0,0 0 0 0 0,0 0 0 0 0,9-7 0 0 0,-2 0-34 0 0,19-21-170 0 0,-26 28-86 0 0,1-1 0 0 0,-1 1 0 0 0,1 0 0 0 0,0 0 0 0 0,0 1 0 0 0,11-8 0 0 0,19-7-6648 0 0,-12 10-595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4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13360 0 0,'0'0'3299'0'0,"2"0"-2277"0"0,12 1-369 0 0,1 1 0 0 0,-1 1 0 0 0,0 1-1 0 0,17 6 1 0 0,-31-10-631 0 0,11 4 188 0 0,-1 0 0 0 0,13 8 0 0 0,4 3-214 0 0,-24-14 43 0 0,-1 1 1 0 0,1 0-1 0 0,-1-1 1 0 0,0 1-1 0 0,0 0 1 0 0,0 1-1 0 0,0-1 1 0 0,0 0-1 0 0,0 1 1 0 0,-1-1-1 0 0,1 0 1 0 0,-1 1 0 0 0,1 0-1 0 0,-1-1 1 0 0,0 1-1 0 0,0 0 1 0 0,0 0-1 0 0,-1 0 1 0 0,1 0-1 0 0,-1-1 1 0 0,1 1-1 0 0,-1 0 1 0 0,0 0-1 0 0,0 0 1 0 0,0 0-1 0 0,-1 0 1 0 0,1 0 0 0 0,-1 0-1 0 0,0 0 1 0 0,1 0-1 0 0,-1-1 1 0 0,0 1-1 0 0,-1 0 1 0 0,1-1-1 0 0,0 1 1 0 0,-3 2-1 0 0,0 1 169 0 0,-1-1 0 0 0,1 0 0 0 0,-1-1 0 0 0,0 1 0 0 0,-1-1 0 0 0,1 0 0 0 0,-1 0-1 0 0,1 0 1 0 0,-1-1 0 0 0,0 0 0 0 0,-1 0 0 0 0,1-1 0 0 0,0 0 0 0 0,-1 0 0 0 0,-11 2 0 0 0,12-3-407 0 0,0-1 0 0 0,0 0 1 0 0,0 0-1 0 0,0 0 0 0 0,0-1 1 0 0,-10-2-1 0 0,15 3 93 0 0,0-1 0 0 0,0 1-1 0 0,0-1 1 0 0,0 1 0 0 0,0-1-1 0 0,0 1 1 0 0,0-1 0 0 0,0 1 0 0 0,1-1-1 0 0,-1 0 1 0 0,0 0 0 0 0,0 1-1 0 0,1-1 1 0 0,-1 0 0 0 0,0 0-1 0 0,1 0 1 0 0,-1 0 0 0 0,1 0 0 0 0,-1 0-1 0 0,1 0 1 0 0,0 0 0 0 0,-1 0-1 0 0,1 0 1 0 0,0 0 0 0 0,0 0-1 0 0,-1 0 1 0 0,1 0 0 0 0,0 0 0 0 0,0 0-1 0 0,0 0 1 0 0,0-1 0 0 0,1 0-1 0 0,-1-7-2097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4.8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1 12440 0 0,'-11'3'188'0'0,"-10"0"749"0"0,12 6-718 0 0,0-4 151 0 0,0-1-1 0 0,-12 5 1 0 0,11-6 883 0 0,1 1-1 0 0,-13 8 0 0 0,13-6-789 0 0,0 1 0 0 0,0 1 0 0 0,1 0 0 0 0,-8 9 1 0 0,11-11-180 0 0,-5 3 402 0 0,9-8-644 0 0,0 0 0 0 0,-1 0 0 0 0,1 0 0 0 0,0 0 0 0 0,0 0 0 0 0,0 0 0 0 0,0 0 1 0 0,0 1-1 0 0,0-1 0 0 0,0 0 0 0 0,1 1 0 0 0,-1-1 0 0 0,0 0 0 0 0,1 1 1 0 0,-1-1-1 0 0,1 1 0 0 0,-1-1 0 0 0,1 1 0 0 0,0-1 0 0 0,0 1 0 0 0,-1-1 1 0 0,1 1-1 0 0,0-1 0 0 0,1 1 0 0 0,-1-1 0 0 0,0 1 0 0 0,1 1 0 0 0,-1-2-50 0 0,0 0 0 0 0,0 0 1 0 0,1 0-1 0 0,-1-1 0 0 0,1 1 0 0 0,-1 0 0 0 0,1 0 0 0 0,-1 0 0 0 0,1-1 0 0 0,0 1 0 0 0,-1 0 0 0 0,1-1 0 0 0,0 1 0 0 0,0 0 1 0 0,-1-1-1 0 0,1 1 0 0 0,0-1 0 0 0,0 1 0 0 0,0-1 0 0 0,0 0 0 0 0,1 1 0 0 0,22 4-435 0 0,-12-3 24 0 0,-10-1-6 0 0,17-1-544 0 0,-8 1 475 0 0,-1-1 0 0 0,1-1 0 0 0,12-2 0 0 0,-5 2-6239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1 18055 0 0,'0'0'1364'0'0,"1"1"-924"0"0,1 0-427 0 0,-1 0-1 0 0,0 1 0 0 0,0-1 0 0 0,0 0 1 0 0,0 1-1 0 0,0-1 0 0 0,0 1 0 0 0,-1-1 0 0 0,1 1 1 0 0,0 0-1 0 0,-1-1 0 0 0,1 1 0 0 0,0 2 1 0 0,1 27 308 0 0,0-7 358 0 0,0 7-17 0 0,-2-23-435 0 0,1 1 0 0 0,0 0 1 0 0,2 10-1 0 0,11 48-312 0 0,-14-64 121 0 0,0-2-96 0 0,0-1-1 0 0,0 0 1 0 0,1 1 0 0 0,-1-1 0 0 0,0 0 0 0 0,0 1 0 0 0,0-1 0 0 0,0 1-1 0 0,0-1 1 0 0,0 0 0 0 0,0 1 0 0 0,1-1 0 0 0,-1 0 0 0 0,0 1 0 0 0,0-1-1 0 0,0 0 1 0 0,1 0 0 0 0,-1 1 0 0 0,0-1 0 0 0,0 0 0 0 0,1 0 0 0 0,-1 1-1 0 0,0-1 1 0 0,1 0 0 0 0,-1 0 0 0 0,0 0 0 0 0,1 1 0 0 0,0 5-3836 0 0</inkml:trace>
  <inkml:trace contextRef="#ctx0" brushRef="#br0" timeOffset="1">0 163 16296 0 0,'0'0'2239'0'0,"12"0"-1711"0"0,5-7 16 0 0,-2 5 0 0 0,-1-5-312 0 0,1 0-56 0 0,6 1-16 0 0,0-1 0 0 0,0 5-256 0 0,0-5-48 0 0,-2-2-16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5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5064 0 0,'8'1'230'0'0,"-6"-1"-58"0"0,-1 0 0 0 0,0 0 0 0 0,1 0 0 0 0,-1 0 0 0 0,1 0 0 0 0,-1 0 0 0 0,1-1 0 0 0,-1 1 0 0 0,0 0 0 0 0,1-1 0 0 0,3-1 6051 0 0,16 4-3283 0 0,23-1 0 0 0,-27-2-2927 0 0,0 1 0 0 0,29 5-1 0 0,-22-2 166 0 0,11 2-128 0 0,-33-4-51 0 0,0-1 1 0 0,0 1 0 0 0,0 0 0 0 0,0-1-1 0 0,0 1 1 0 0,0 0 0 0 0,0 0 0 0 0,0 1-1 0 0,0-1 1 0 0,-1 0 0 0 0,4 4-1 0 0,-4-5 1 0 0,-1 1 0 0 0,0 0 1 0 0,1-1-1 0 0,-1 1 0 0 0,0 0 0 0 0,1-1 0 0 0,-1 1 0 0 0,0 0 0 0 0,0-1 0 0 0,0 1 0 0 0,1 0 0 0 0,-1 0 0 0 0,0-1 0 0 0,0 1 0 0 0,0 0 0 0 0,0 0 0 0 0,-1-1 0 0 0,1 1 0 0 0,0 0 0 0 0,0 0 0 0 0,0-1 0 0 0,0 1 0 0 0,-1 0 0 0 0,1-1 0 0 0,0 1 0 0 0,-1 0 0 0 0,1-1 0 0 0,-1 1 0 0 0,1 0 1 0 0,-1-1-1 0 0,1 1 0 0 0,-1-1 0 0 0,0 1 0 0 0,-1 2-3 0 0,-1 0 0 0 0,0-1 1 0 0,1 0-1 0 0,-1 0 0 0 0,-6 4 1 0 0,-12 6-81 0 0,5-3 48 0 0,-31 13-1 0 0,35-13 139 0 0,11-8-30 0 0,-1 1 1 0 0,1-1 0 0 0,0 0 0 0 0,-1 0 0 0 0,1 0-1 0 0,-1-1 1 0 0,1 1 0 0 0,-1 0 0 0 0,-2 1-1 0 0,15 10 23 0 0,38 26-205 0 0,-42-32 101 0 0,1 0-1 0 0,-2 0 1 0 0,1 0 0 0 0,-1 1-1 0 0,0 0 1 0 0,0 0 0 0 0,9 15-1 0 0,-14-21 49 0 0,0 1-1 0 0,0 0 1 0 0,0 0-1 0 0,-1 0 0 0 0,1-1 1 0 0,0 1-1 0 0,-1 0 1 0 0,1 0-1 0 0,-1 0 1 0 0,0 0-1 0 0,1 0 0 0 0,-1 0 1 0 0,0 0-1 0 0,0 0 1 0 0,0 0-1 0 0,-1 0 1 0 0,1 0-1 0 0,0 0 0 0 0,-1 0 1 0 0,1 0-1 0 0,-1 0 1 0 0,0-1-1 0 0,0 1 0 0 0,1 0 1 0 0,-1 0-1 0 0,0 0 1 0 0,-1-1-1 0 0,1 1 1 0 0,0-1-1 0 0,0 1 0 0 0,-1-1 1 0 0,1 1-1 0 0,-1-1 1 0 0,1 0-1 0 0,-1 0 0 0 0,1 0 1 0 0,-1 0-1 0 0,0 0 1 0 0,0 0-1 0 0,0 0 1 0 0,1 0-1 0 0,-1-1 0 0 0,0 1 1 0 0,0-1-1 0 0,-2 1 1 0 0,-6 0 103 0 0,0 0 0 0 0,0 0 0 0 0,0-1 0 0 0,0-1 0 0 0,0 1 0 0 0,0-2 0 0 0,-15-3 0 0 0,10 2-269 0 0,11 2-20 0 0,0 0-1 0 0,1 0 1 0 0,-1 0 0 0 0,0-1-1 0 0,1 0 1 0 0,0 1-1 0 0,-1-1 1 0 0,-4-4-1 0 0,5 4-59 0 0,-10-8-590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6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4144 0 0,'9'2'428'0'0,"9"3"54"0"0,27 14 7436 0 0,-42-17-7472 0 0,1 0 1 0 0,-1 1 0 0 0,0 0 0 0 0,0 0-1 0 0,0 0 1 0 0,0 0 0 0 0,0 1 0 0 0,-1-1 0 0 0,1 1-1 0 0,2 5 1 0 0,11 15 226 0 0,-10-17-433 0 0,-1 0 0 0 0,0 1 0 0 0,0 0 0 0 0,-1 0 0 0 0,6 14 0 0 0,4 9 338 0 0,-10-23-440 0 0,0-1 0 0 0,-1 1 0 0 0,0 0-1 0 0,0 0 1 0 0,-1 0 0 0 0,0 0 0 0 0,1 14-1 0 0,0 9 233 0 0,-2-21-265 0 0,0 0 0 0 0,0 0 0 0 0,-1-1 0 0 0,-2 15 0 0 0,0-10-2 0 0,-21 98 363 0 0,19-101-556 0 0,-1 0-1 0 0,0 0 1 0 0,0-1-1 0 0,-1 0 1 0 0,-1 0-1 0 0,-11 15 1 0 0,-10 5-6672 0 0,17-21-26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6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11976 0 0,'7'0'1244'0'0,"43"7"801"0"0,44-14 2471 0 0,-87 5-4113 0 0,-5 2-1569 0 0,1-1-3874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6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1 178 14656 0 0,'0'0'1592'0'0,"6"3"-1592"0"0,5-3 0 0 0,1 0 88 0 0,1 0-16 0 0,-5-3-1 0 0,2-3 1 0 0,5 6-72 0 0,-5-3-128 0 0,5-1 33 0 0,-5 1-6449 0 0</inkml:trace>
  <inkml:trace contextRef="#ctx0" brushRef="#br0" timeOffset="1">431 70 16128 0 0,'-5'13'1231'0'0,"4"-10"-1186"0"0,1 0-1 0 0,-1-1 0 0 0,1 1 0 0 0,0 0 0 0 0,0-1 1 0 0,1 1-1 0 0,-1 0 0 0 0,0-1 0 0 0,1 1 0 0 0,0-1 1 0 0,0 1-1 0 0,-1-1 0 0 0,1 1 0 0 0,1-1 0 0 0,-1 1 0 0 0,0-1 1 0 0,3 3-1 0 0,1 3 407 0 0,0-1 1 0 0,1-1-1 0 0,12 13 1 0 0,-9-12-126 0 0,0 1 0 0 0,0-2 0 0 0,1 1 0 0 0,0-1 0 0 0,1 0 0 0 0,-1-1 0 0 0,1-1 0 0 0,20 7 0 0 0,-14-7-120 0 0,-1-1 1 0 0,1 0 0 0 0,0-2 0 0 0,0 0-1 0 0,26-1 1 0 0,-32-1-249 0 0,1 1-1 0 0,-1-1 1 0 0,1-1 0 0 0,-1 0-1 0 0,1-1 1 0 0,-1 0-1 0 0,0-1 1 0 0,0 0 0 0 0,14-7-1 0 0,-16 6-1 0 0,0-1-1 0 0,-1 0 1 0 0,1 0-1 0 0,-1-1 0 0 0,13-13 1 0 0,-20 19 49 0 0,1-1 0 0 0,-1 0 0 0 0,0 1 0 0 0,0-1 0 0 0,0 0 0 0 0,0 0 0 0 0,0 0 0 0 0,0 0 0 0 0,0 0 0 0 0,-1 1 0 0 0,1-2 0 0 0,-1 1 0 0 0,1 0 0 0 0,-1 0 0 0 0,0 0 0 0 0,0 0 0 0 0,0 0 0 0 0,0 0 0 0 0,0 0 0 0 0,0 0 0 0 0,-1 0 0 0 0,1 0 1 0 0,-1 0-1 0 0,1 0 0 0 0,-1 0 0 0 0,0 0 0 0 0,0 0 0 0 0,0 0 0 0 0,0 0 0 0 0,0 1 0 0 0,0-1 0 0 0,0 0 0 0 0,-1 1 0 0 0,1-1 0 0 0,-1 1 0 0 0,-1-2 0 0 0,-8-6 94 0 0,0 0 0 0 0,-1 1 0 0 0,0 1-1 0 0,0 0 1 0 0,-15-6 0 0 0,9 7 181 0 0,0 0-1 0 0,0 2 0 0 0,0 0 1 0 0,-32-2-1 0 0,16 2 86 0 0,32 4-391 0 0,-19-3-276 0 0,1 0 1 0 0,0 2-1 0 0,-39 2 1 0 0,49-1-991 0 0,1 1 0 0 0,-18-2 0 0 0,9-3-722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7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 13936 0 0,'8'0'1486'0'0,"-2"0"-1340"0"0,1-1-1 0 0,-1 0 0 0 0,0 0 1 0 0,8-4-1 0 0,22-3 1029 0 0,9 0-306 0 0,-30 7-3338 0 0</inkml:trace>
  <inkml:trace contextRef="#ctx0" brushRef="#br0" timeOffset="1">11 61 5984 0 0,'0'0'464'0'0,"7"12"1651"0"0,-3-5 4828 0 0,-2-4-6595 0 0,0-1-1 0 0,0 0 1 0 0,1 0-1 0 0,-1-1 1 0 0,0 1-1 0 0,1-1 1 0 0,-1 1-1 0 0,1-1 1 0 0,0 0-1 0 0,-1 1 1 0 0,1-1-1 0 0,0-1 1 0 0,3 2-1 0 0,5 1-281 0 0,0-1-1 0 0,15 2 0 0 0,3-1-704 0 0,37 10 0 0 0,-51-9-955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7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12440 0 0,'0'0'957'0'0,"1"1"-624"0"0,3 3 80 0 0,1-1-1 0 0,0 0 1 0 0,0 0-1 0 0,0 0 1 0 0,1-1-1 0 0,-1 1 0 0 0,0-1 1 0 0,1 0-1 0 0,0-1 1 0 0,-1 1-1 0 0,1-1 1 0 0,0-1-1 0 0,9 1 1 0 0,-6 0-226 0 0,1 0-1 0 0,0 1 1 0 0,0 0 0 0 0,-1 0 0 0 0,0 1-1 0 0,14 6 1 0 0,11 3 306 0 0,-24-9-162 0 0,0 1 1 0 0,0 0 0 0 0,17 10-1 0 0,-26-13-276 0 0,-1 0 0 0 0,1-1-1 0 0,0 1 1 0 0,-1 0 0 0 0,1-1 0 0 0,0 1-1 0 0,-1 0 1 0 0,1 0 0 0 0,-1 0 0 0 0,1-1-1 0 0,-1 1 1 0 0,0 0 0 0 0,1 0-1 0 0,-1 0 1 0 0,0 0 0 0 0,0 0 0 0 0,1 0-1 0 0,-1 0 1 0 0,0 0 0 0 0,0 0 0 0 0,0 0-1 0 0,0 0 1 0 0,0 0 0 0 0,0 0-1 0 0,-1 0 1 0 0,1 0 0 0 0,-1 1 0 0 0,1 1 33 0 0,-1-1 0 0 0,0 0 0 0 0,0 0 0 0 0,0 0 0 0 0,0 0 0 0 0,0 0 0 0 0,0 0 0 0 0,-1 0 0 0 0,1 0 0 0 0,-3 2 1 0 0,0-1-42 0 0,1-1 0 0 0,-1 0 0 0 0,1 0 0 0 0,-1 0 0 0 0,0 0 0 0 0,0-1 0 0 0,0 0 0 0 0,0 0 0 0 0,0 0 0 0 0,0 0 1 0 0,-7 0-1 0 0,6 0-35 0 0,1-1 1 0 0,-1 1 0 0 0,1 0-1 0 0,-1 0 1 0 0,1 1 0 0 0,0-1 0 0 0,-7 4-1 0 0,10-4-102 0 0,-2-1-39 0 0,0-1 0 0 0,0 0 0 0 0,1 0 0 0 0,-1 0 0 0 0,1 0 0 0 0,-1 0 0 0 0,-3-3 0 0 0,-1-2-4485 0 0,7 0-2825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7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 14280 0 0,'-4'2'151'0'0,"1"1"0"0"0,0-1 1 0 0,-1 0-1 0 0,0 1 1 0 0,1-2-1 0 0,-1 1 1 0 0,0 0-1 0 0,0-1 0 0 0,0 1 1 0 0,-7 0-1 0 0,-1 1 434 0 0,5-1-99 0 0,1 0 0 0 0,-1 0-1 0 0,1 1 1 0 0,0 0 0 0 0,0 0-1 0 0,0 0 1 0 0,1 1 0 0 0,-1 0-1 0 0,1 0 1 0 0,0 0 0 0 0,0 0-1 0 0,0 1 1 0 0,0 0 0 0 0,-3 6-1 0 0,8-10-430 0 0,1 0-1 0 0,-1 0 0 0 0,0 0 0 0 0,1 0 0 0 0,0 0 1 0 0,-1 0-1 0 0,1-1 0 0 0,0 1 0 0 0,-1 0 1 0 0,1 0-1 0 0,0 0 0 0 0,1 0 0 0 0,0 2 21 0 0,0 0-64 0 0,1-1 0 0 0,-1 1 0 0 0,0-1 0 0 0,1 1 0 0 0,-1-1-1 0 0,1 0 1 0 0,0 0 0 0 0,-1 0 0 0 0,1-1 0 0 0,0 1 0 0 0,0-1 0 0 0,0 1 0 0 0,6 1-1 0 0,3 0-165 0 0,1 0-1 0 0,17 1 1 0 0,-9-2-216 0 0,-16-1-241 0 0,0-1-1 0 0,0 0 1 0 0,0 0 0 0 0,10-1-1 0 0,6-4-5102 0 0,-9 2-818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8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10136 0 0,'0'0'777'0'0,"2"1"-505"0"0,2 0 299 0 0,0 1 0 0 0,0-1 0 0 0,0 0 0 0 0,1 0 0 0 0,-1 0 0 0 0,0 0 0 0 0,1-1-1 0 0,-1 0 1 0 0,1 0 0 0 0,-1 0 0 0 0,0 0 0 0 0,1-1 0 0 0,7-2 0 0 0,-10 3-559 0 0,-1-1 0 0 0,1 1 0 0 0,0-1 1 0 0,-1 1-1 0 0,1 0 0 0 0,0-1 0 0 0,-1 1 0 0 0,1 0 0 0 0,0 0 0 0 0,0 0 0 0 0,-1 1 1 0 0,1-1-1 0 0,3 1 0 0 0,2 0 55 0 0,34-3 51 0 0,-40 2-582 0 0</inkml:trace>
  <inkml:trace contextRef="#ctx0" brushRef="#br0" timeOffset="1">0 191 18687 0 0,'8'6'416'0'0,"-1"-3"592"0"0,3 3-384 0 0,5-3-624 0 0,-1 1 0 0 0,5-4 192 0 0,-6-4 216 0 0,1 1-200 0 0,7 1-72 0 0,-6-2-8 0 0,-5 1-8 0 0,2-3-8887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8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5984 0 0,'0'0'464'0'0,"-3"1"-306"0"0,2-1 56 0 0,-1 0 0 0 0,1 1 0 0 0,-1 0 0 0 0,1-1 0 0 0,0 1 0 0 0,-1 0 0 0 0,1 0 0 0 0,0 0 0 0 0,-1 0 0 0 0,1 0 0 0 0,0 0 0 0 0,0 0 0 0 0,0 0 0 0 0,0 1 0 0 0,0-1 0 0 0,0 0 0 0 0,0 1 0 0 0,1-1 0 0 0,-1 0 0 0 0,0 1 0 0 0,1-1 0 0 0,-1 1 0 0 0,1-1 0 0 0,-1 1 0 0 0,1 0 0 0 0,0 1 0 0 0,-1 1 21 0 0,1-1 1 0 0,-1 1-1 0 0,0-1 1 0 0,0 1 0 0 0,-1-1-1 0 0,1 0 1 0 0,-1 0-1 0 0,1 1 1 0 0,-1-1-1 0 0,0 0 1 0 0,0-1 0 0 0,0 1-1 0 0,-1 0 1 0 0,-3 3-1 0 0,-10 15 986 0 0,11-13-799 0 0,1-1-1 0 0,0 2 1 0 0,1-1-1 0 0,-1 0 1 0 0,1 1-1 0 0,1-1 1 0 0,-3 16-1 0 0,2 0 1293 0 0,1 40 0 0 0,1-49-927 0 0,1-13-675 0 0,-1 0 1 0 0,1 0-1 0 0,0 0 1 0 0,0 1-1 0 0,0-1 0 0 0,0 0 1 0 0,0 0-1 0 0,1 0 1 0 0,-1 0-1 0 0,0 0 1 0 0,1 0-1 0 0,0 0 0 0 0,-1-1 1 0 0,2 4-1 0 0,0-3-96 0 0,1 3-133 0 0,0 1 1 0 0,0-1 0 0 0,0 0-1 0 0,1 0 1 0 0,0-1-1 0 0,0 1 1 0 0,1-1 0 0 0,-1 0-1 0 0,1 0 1 0 0,0 0-1 0 0,7 4 1 0 0,4-1 104 0 0,-8-3 12 0 0,0 0-1 0 0,0 0 1 0 0,1-1-1 0 0,-1-1 1 0 0,1 1 0 0 0,13 1-1 0 0,-15-3-44 0 0,0-1 0 0 0,0 0 0 0 0,0 0 0 0 0,0-1 0 0 0,0 0 0 0 0,-1 0 1 0 0,1 0-1 0 0,0-1 0 0 0,-1 0 0 0 0,1 0 0 0 0,-1-1 0 0 0,0 0 0 0 0,0 0 0 0 0,0 0 0 0 0,0-1 0 0 0,0 0 0 0 0,5-4 0 0 0,-10 7-16 0 0,0 0 1 0 0,0 0-1 0 0,0 0 1 0 0,0 0-1 0 0,0 0 0 0 0,0 0 1 0 0,0 0-1 0 0,-1 0 0 0 0,1 0 1 0 0,0 0-1 0 0,-1 0 1 0 0,1-1-1 0 0,0 1 0 0 0,-1 0 1 0 0,0-1-1 0 0,1 1 1 0 0,-1 0-1 0 0,0-1 0 0 0,1 1 1 0 0,-1 0-1 0 0,0-1 1 0 0,0-1-1 0 0,-1 1 16 0 0,1 1 0 0 0,-1-1 0 0 0,0 0 0 0 0,0 0 0 0 0,1 1 0 0 0,-1-1 0 0 0,0 0 0 0 0,0 1 0 0 0,-1-1 0 0 0,1 1 0 0 0,0-1 0 0 0,0 1 0 0 0,-1 0 0 0 0,-1-2 1 0 0,-3-1-57 0 0,0 0 1 0 0,0 0 0 0 0,-1 0-1 0 0,1 1 1 0 0,-1 0 0 0 0,0 0 0 0 0,-8-1-1 0 0,-6-1-418 0 0,-1 2-1 0 0,-1 0 1 0 0,1 1-1 0 0,0 2 1 0 0,-37 3-1 0 0,55-3-684 0 0,0 1-1 0 0,0-1 1 0 0,0 1-1 0 0,-7 3 1 0 0,3-3-4072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8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18255 0 0,'28'3'400'0'0,"-3"6"80"0"0,-15 1 24 0 0,2 3 8 0 0,-9 0-408 0 0,1-4-104 0 0,-8 0 0 0 0,1 5 0 0 0,-9-5 232 0 0,6 4 24 0 0,-9-8 8 0 0,1 6 0 0 0,0-6-168 0 0,-4 6-32 0 0,3-6 0 0 0,1 1-5791 0 0,-1-2-1153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9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9672 0 0,'0'0'748'0'0,"2"1"-492"0"0,2 2 145 0 0,1 0 0 0 0,-1 0 0 0 0,1-1 0 0 0,0 0 0 0 0,0 1 0 0 0,10 1 0 0 0,38 9 3522 0 0,-19-6-3002 0 0,-22-4-492 0 0,0 1 0 0 0,14 6-1 0 0,-22-8-330 0 0,-1-1-1 0 0,1 1 1 0 0,-1 0-1 0 0,0 0 1 0 0,0 1-1 0 0,0-1 1 0 0,0 0-1 0 0,0 1 1 0 0,-1 0-1 0 0,1 0 1 0 0,3 6-1 0 0,-4-7-25 0 0,1 3 101 0 0,0 1 1 0 0,-1-1-1 0 0,1 0 0 0 0,3 12 0 0 0,-6-15-129 0 0,0 0-1 0 0,1 1 1 0 0,-1-1 0 0 0,0 0-1 0 0,0 0 1 0 0,0 0-1 0 0,-1 0 1 0 0,1 0 0 0 0,0 1-1 0 0,-1-1 1 0 0,1 0 0 0 0,-1 0-1 0 0,0 0 1 0 0,0 0-1 0 0,0 0 1 0 0,0 0 0 0 0,0-1-1 0 0,-2 4 1 0 0,1-3 13 0 0,-1 0-1 0 0,1 0 1 0 0,-1 0-1 0 0,0 0 1 0 0,0 0-1 0 0,0-1 1 0 0,0 1-1 0 0,0-1 1 0 0,0 0-1 0 0,0 0 1 0 0,0 0-1 0 0,-1 0 1 0 0,-3 0 0 0 0,-7 3 72 0 0,11-3-115 0 0,1 0-1 0 0,-1 0 1 0 0,0 0-1 0 0,1 0 1 0 0,-1 0-1 0 0,0-1 1 0 0,1 1-1 0 0,-1-1 0 0 0,0 0 1 0 0,-5 0-1 0 0,1-1-1 0 0,0 1-756 0 0,0 0 0 0 0,0-1 0 0 0,-10-2 0 0 0,15 3 496 0 0,-1-1 0 0 0,1 1 0 0 0,0-1 0 0 0,0 0 1 0 0,0 0-1 0 0,0 0 0 0 0,0 0 0 0 0,0 0 0 0 0,0 0 0 0 0,0-1 0 0 0,0 1 0 0 0,0-1 0 0 0,1 1 1 0 0,-1-1-1 0 0,-1-2 0 0 0,-7-12-1747 0 0,7 13-11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39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20 5064 0 0,'0'0'389'0'0,"-1"2"-250"0"0,0 1 160 0 0,0-1 1 0 0,-1 1-1 0 0,1 0 1 0 0,-1-1-1 0 0,0 0 1 0 0,1 1-1 0 0,-1-1 1 0 0,0 0-1 0 0,-1 0 1 0 0,-2 3-1 0 0,-29 17 4231 0 0,26-18-3857 0 0,1 0 1 0 0,0 0-1 0 0,1 1 1 0 0,-13 11-1 0 0,9-1 533 0 0,8-12-956 0 0,1 0 1 0 0,-1-1 0 0 0,1 0-1 0 0,-1 1 1 0 0,0-1 0 0 0,-3 2-1 0 0,-2 2 306 0 0,6-6-462 0 0,0 1 1 0 0,0-1-1 0 0,0 1 1 0 0,0 0-1 0 0,0-1 1 0 0,0 1-1 0 0,1 0 1 0 0,-1 0-1 0 0,0 0 1 0 0,0 0-1 0 0,1-1 1 0 0,-1 1-1 0 0,1 0 1 0 0,-1 0-1 0 0,1 0 1 0 0,-1 0-1 0 0,1 0 1 0 0,-1 1-1 0 0,1-1 1 0 0,0 0-1 0 0,-1 2 1 0 0,-6 13 842 0 0,6-14-766 0 0,0-2-161 0 0,1 1 1 0 0,0-1-1 0 0,0 0 0 0 0,0 0 1 0 0,0 1-1 0 0,0-1 0 0 0,0 0 1 0 0,0 0-1 0 0,0 1 0 0 0,0-1 1 0 0,0 0-1 0 0,0 0 0 0 0,0 1 0 0 0,1-1 1 0 0,-1 0-1 0 0,0 0 0 0 0,0 1 1 0 0,0-1-1 0 0,0 0 0 0 0,0 0 1 0 0,0 0-1 0 0,1 1 0 0 0,-1-1 1 0 0,0 0-1 0 0,0 0 0 0 0,0 0 1 0 0,0 0-1 0 0,1 1 0 0 0,-1-1 1 0 0,0 0-1 0 0,0 0 0 0 0,1 0 1 0 0,-1 0-1 0 0,0 0 0 0 0,1 1 1 0 0,10 4 204 0 0,-8-4-185 0 0,2 1-42 0 0,-1 0 1 0 0,1 0-1 0 0,0 0 0 0 0,-1 0 0 0 0,1-1 0 0 0,0 0 0 0 0,0 0 0 0 0,0 0 0 0 0,6-1 1 0 0,19 5-95 0 0,-22-4-93 0 0,0 1 0 0 0,-1-1 1 0 0,13-1-1 0 0,8-1-6234 0 0,-10 1-730 0 0</inkml:trace>
  <inkml:trace contextRef="#ctx0" brushRef="#br0" timeOffset="1">492 20 12440 0 0,'0'0'2354'0'0,"8"4"-27"0"0,2-4-2157 0 0,0 0 0 0 0,0-1 0 0 0,1 0 0 0 0,-1-1 1 0 0,0 0-1 0 0,-1-1 0 0 0,11-3 0 0 0,-16 5-119 0 0,9-4-105 0 0,-10 4-162 0 0,-1 1 0 0 0,1-1-1 0 0,0 1 1 0 0,0 0-1 0 0,0 0 1 0 0,-1 0-1 0 0,1 0 1 0 0,0 1-1 0 0,0-1 1 0 0,3 1-1 0 0,2 1-483 0 0,-6-2-386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0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10592 0 0,'0'0'1152'0'0,"10"2"-1152"0"0,1 5 1384 0 0,-7-1 256 0 0,2-3 55 0 0,6-3 1 0 0,1-3-1376 0 0,-2-3-320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0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13760 0 0,'15'12'1496'0'0,"-5"-12"-1496"0"0,5 0 0 0 0,-1 0 0 0 0,-7 4 0 0 0,7-8-4048 0 0,1-1-840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0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20 8288 0 0,'63'-12'5428'0'0,"-33"9"-707"0"0,-20 1-4569 0 0,0 1-1 0 0,0 0 0 0 0,1 1 1 0 0,-1 0-1 0 0,0 0 0 0 0,12 3 1 0 0,-20-3 208 0 0,-2 2-30 0 0,1 0-312 0 0,0-1 0 0 0,-1 1-1 0 0,0 0 1 0 0,1 0 0 0 0,-1 0-1 0 0,0-1 1 0 0,0 1 0 0 0,0 0-1 0 0,0 0 1 0 0,-1 0 0 0 0,1-1-1 0 0,0 1 1 0 0,-1 0-1 0 0,1 0 1 0 0,-1-1 0 0 0,1 1-1 0 0,-1 0 1 0 0,0-1 0 0 0,0 1-1 0 0,0-1 1 0 0,0 1 0 0 0,0-1-1 0 0,0 1 1 0 0,0-1 0 0 0,-1 1-1 0 0,1-1 1 0 0,0 0 0 0 0,-1 0-1 0 0,-1 1 1 0 0,-6 5-40 0 0,0-1 1 0 0,-1-1-1 0 0,-18 8 1 0 0,5-2 61 0 0,-5 8 88 0 0,27-19-118 0 0,1 0 0 0 0,-1 1-1 0 0,1-1 1 0 0,-1 0 0 0 0,0 0-1 0 0,1 1 1 0 0,-1-1 0 0 0,1 0 0 0 0,-1 1-1 0 0,1-1 1 0 0,-1 1 0 0 0,1-1-1 0 0,0 1 1 0 0,-1-1 0 0 0,1 1-1 0 0,0-1 1 0 0,-1 1 0 0 0,1-1-1 0 0,0 1 1 0 0,-1 0 0 0 0,1-1-1 0 0,0 1 1 0 0,0-1 0 0 0,0 1-1 0 0,0 0 1 0 0,-1-1 0 0 0,1 1-1 0 0,0 0 1 0 0,0-1 0 0 0,0 1-1 0 0,0-1 1 0 0,1 1 0 0 0,-1 0 0 0 0,0-1-1 0 0,0 1 1 0 0,0 0 0 0 0,0-1-1 0 0,1 1 1 0 0,-1-1 0 0 0,0 1-1 0 0,0-1 1 0 0,1 1 0 0 0,-1-1-1 0 0,1 1 1 0 0,-1-1 0 0 0,0 1-1 0 0,1-1 1 0 0,-1 1 0 0 0,2 0-1 0 0,1 2-14 0 0,0-1 0 0 0,0 1 0 0 0,1-1 0 0 0,-1 0 0 0 0,1 1 0 0 0,4 0-1 0 0,-5-1 6 0 0,0 0 0 0 0,0 0-1 0 0,0 0 1 0 0,0 0 0 0 0,-1 0 0 0 0,6 6-1 0 0,9 8-50 0 0,-13-14 45 0 0,-1 0 0 0 0,0 1 0 0 0,1 0 0 0 0,-2 0 0 0 0,1 0 0 0 0,0 0 0 0 0,0 0 1 0 0,-1 0-1 0 0,0 1 0 0 0,0-1 0 0 0,0 1 0 0 0,0-1 0 0 0,0 1 0 0 0,2 8 0 0 0,-3-9 67 0 0,-1 0 0 0 0,1 0 0 0 0,-1 0 0 0 0,1 0 0 0 0,-1 1 0 0 0,0-1 0 0 0,0 0 0 0 0,-1 0 0 0 0,1 0 0 0 0,-1 0 1 0 0,1 0-1 0 0,-1 0 0 0 0,0 0 0 0 0,0 0 0 0 0,0 0 0 0 0,-1 0 0 0 0,1 0 0 0 0,-1 0 0 0 0,-2 3 0 0 0,1-2 158 0 0,0 0-1 0 0,-1 0 1 0 0,0-1-1 0 0,1 1 1 0 0,-1-1-1 0 0,-1 0 1 0 0,1 0 0 0 0,0 0-1 0 0,-1-1 1 0 0,1 0-1 0 0,-1 0 1 0 0,0 0-1 0 0,1 0 1 0 0,-1 0 0 0 0,-8 0-1 0 0,-2 2 262 0 0,4 0-41 0 0,0-1 0 0 0,-16 1 0 0 0,23-3-373 0 0,1-1-1 0 0,-1 0 1 0 0,0 0-1 0 0,1 0 1 0 0,-1-1-1 0 0,1 1 1 0 0,-1-1 0 0 0,1 0-1 0 0,-1 0 1 0 0,1 0-1 0 0,-1 0 1 0 0,-3-3-1 0 0,-4-2-41 0 0,0 1-2168 0 0,4 0-3714 0 0,-3-1-2948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7.7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8752 0 0,'0'0'6786'0'0,"1"1"-4917"0"0,7 5-1675 0 0,1-1 0 0 0,-1 0-1 0 0,1 0 1 0 0,1 0-1 0 0,-1-1 1 0 0,0-1 0 0 0,1 0-1 0 0,0 0 1 0 0,10 1-1 0 0,-10-1-264 0 0,0 0 1 0 0,0 0-1 0 0,-1 1 0 0 0,19 9 0 0 0,-27-12 83 0 0,0-1 1 0 0,-1 0 0 0 0,1 1-1 0 0,0 0 1 0 0,0-1 0 0 0,-1 1-1 0 0,1-1 1 0 0,0 1 0 0 0,-1 0-1 0 0,1-1 1 0 0,-1 1 0 0 0,1 0-1 0 0,-1 0 1 0 0,1 0 0 0 0,-1-1-1 0 0,1 1 1 0 0,-1 0 0 0 0,0 0-1 0 0,1 0 1 0 0,-1 0 0 0 0,0 0-1 0 0,0 0 1 0 0,0 0 0 0 0,0 0-1 0 0,0-1 1 0 0,0 1 0 0 0,0 0-1 0 0,0 0 1 0 0,0 0 0 0 0,0 0-1 0 0,0 0 1 0 0,-1 0 0 0 0,1 1-1 0 0,-2 1 52 0 0,1 0 1 0 0,-1-1-1 0 0,0 1 0 0 0,0 0 0 0 0,0-1 0 0 0,0 0 0 0 0,0 1 1 0 0,-4 2-1 0 0,-15 10-36 0 0,16-11-16 0 0,0-1 0 0 0,0 1 0 0 0,1-1-1 0 0,-1 1 1 0 0,1 1 0 0 0,-7 7-1 0 0,11-11 313 0 0,-1 4-228 0 0,1-4-95 0 0,0 0-1 0 0,0 1 0 0 0,0-1 1 0 0,0 0-1 0 0,0 0 0 0 0,0 1 0 0 0,0-1 1 0 0,0 0-1 0 0,1 0 0 0 0,-1 1 1 0 0,0-1-1 0 0,1 0 0 0 0,-1 0 1 0 0,1 0-1 0 0,-1 1 0 0 0,2 1 1 0 0,3 2-13 0 0,0 0 1 0 0,0 0 0 0 0,1-1 0 0 0,11 8 0 0 0,-10-7 9 0 0,0-1 0 0 0,-1 1 0 0 0,7 7 0 0 0,-4-2-38 0 0,11 11 26 0 0,-1 2 17 0 0,-15-19 9 0 0,0 0-1 0 0,-1 0 1 0 0,1 1-1 0 0,3 5 1 0 0,-7-8 35 0 0,1-1 0 0 0,0 0 0 0 0,-1 1 1 0 0,1-1-1 0 0,-1 1 0 0 0,1-1 0 0 0,-1 1 1 0 0,0-1-1 0 0,0 1 0 0 0,0 0 0 0 0,0-1 1 0 0,0 1-1 0 0,0-1 0 0 0,0 1 0 0 0,0-1 1 0 0,-1 1-1 0 0,1-1 0 0 0,0 1 0 0 0,-2 1 1 0 0,0 1 154 0 0,0 0 0 0 0,0-1 0 0 0,0 1 1 0 0,0-1-1 0 0,-1 0 0 0 0,0 0 0 0 0,1 0 1 0 0,-1 0-1 0 0,-1 0 0 0 0,1-1 0 0 0,0 1 1 0 0,0-1-1 0 0,-1 0 0 0 0,0 0 0 0 0,-5 2 1 0 0,-4 1 90 0 0,0-1 0 0 0,0 0 0 0 0,-18 3 0 0 0,12-5-688 0 0,-1 0 1 0 0,1-1-1 0 0,-1-2 1 0 0,-27-3 0 0 0,26 1-7137 0 0,14 2 477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3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1 153 4608 0 0,'1'1'856'0'0,"1"-1"0"0"0,0 1 0 0 0,0 0 1 0 0,-1-1-1 0 0,1 1 0 0 0,-1 0 0 0 0,1 0 0 0 0,-1 0 0 0 0,1 0 1 0 0,1 2-1 0 0,-1-1-463 0 0,0 0 1 0 0,0 1 0 0 0,-1-1-1 0 0,1 0 1 0 0,-1 1 0 0 0,2 2-1 0 0,1 4-874 0 0,-1 1-1 0 0,-1-1 0 0 0,3 12 1 0 0,-1-3 1322 0 0,4 24-788 0 0,4 59 1 0 0,3 20 916 0 0,7 16 1222 0 0,-8-46-1623 0 0,-8-54-580 0 0,58 288 346 0 0,-32-201 176 0 0,-5-15 159 0 0,47 123 1 0 0,-41-155-571 0 0,3-1-1 0 0,4-3 1 0 0,65 94 0 0 0,-70-121-7 0 0,1-2 0 0 0,3-1 1 0 0,1-2-1 0 0,50 39 0 0 0,-61-57 25 0 0,2-2 0 0 0,0-1-1 0 0,2-1 1 0 0,49 20-1 0 0,-14-12 189 0 0,91 23 0 0 0,-129-43-228 0 0,0-2 1 0 0,0 0-1 0 0,1-2 0 0 0,-1-2 0 0 0,1 0 1 0 0,-1-2-1 0 0,52-9 0 0 0,-46 4-17 0 0,0-3 0 0 0,0-1 0 0 0,-1-1 0 0 0,0-2 0 0 0,64-34 0 0 0,-75 32 10 0 0,0-1-1 0 0,-1-2 0 0 0,-1 0 1 0 0,32-32-1 0 0,66-93 354 0 0,-41 35 61 0 0,-5-4 0 0 0,80-162 0 0 0,7-14-286 0 0,-75 133-20 0 0,-12 21-53 0 0,-13 36-106 0 0,43-76-23 0 0,-97 159 3 0 0,220-375-32 0 0,-176 317-267 0 0,26-37-691 0 0,-26 35-5762 0 0,-12 11-1614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4.3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11432 0 0,'2'1'521'0'0,"76"14"-178"0"0,134 8 0 0 0,-90-12-246 0 0,147 14 687 0 0,75-2 1505 0 0,321 1 1586 0 0,-438-19-3112 0 0,1146 3 2437 0 0,-886-10-2736 0 0,-36-3-337 0 0,0-23-1707 0 0,-375 19 745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5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448 3 14912 0 0,'-22'-3'1357'0'0,"18"15"-1091"0"0,-13 30-266 0 0,12-34 0 0 0,2 1 0 0 0,-1-1 0 0 0,1 1 0 0 0,0 0 0 0 0,-1 9 0 0 0,-10 50 1 0 0,-7 50-2 0 0,-8 137 361 0 0,15-109 110 0 0,-9 60 646 0 0,10-124-717 0 0,-51 284 576 0 0,25-181-755 0 0,12-80-177 0 0,-7 33-42 0 0,-47 347 2007 0 0,57-102-364 0 0,33 0-896 0 0,10-167-706 0 0,-9-128-1820 0 0,-4-17-6381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6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5 3224 0 0,'-6'6'10929'0'0,"34"-3"-7245"0"0,-24-2-3419 0 0,1-1 0 0 0,0 1-1 0 0,0-1 1 0 0,-1 0 0 0 0,1 0-1 0 0,0 0 1 0 0,0 0 0 0 0,6-3-1 0 0,-4 1 19 0 0,0 0-1 0 0,0 1 1 0 0,1-1-1 0 0,-1 2 1 0 0,8-1-1 0 0,-7-1-173 0 0,-6 2-100 0 0,0-1 0 0 0,0 1 1 0 0,0-1-1 0 0,1 1 0 0 0,-1 0 0 0 0,0 0 1 0 0,0 0-1 0 0,1 0 0 0 0,-1 0 0 0 0,3 1 1 0 0,4 1-166 0 0,-8-1-703 0 0,8-1-2529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6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10592 0 0,'0'0'3293'0'0,"7"-3"-1040"0"0,-4 1-2146 0 0,0 1 0 0 0,0 0 0 0 0,0 0 0 0 0,0 0 0 0 0,0 0 0 0 0,0 1 0 0 0,0-1 1 0 0,0 1-1 0 0,0 0 0 0 0,0-1 0 0 0,0 2 0 0 0,6-1 0 0 0,0 2 215 0 0,1 0 0 0 0,15 7 0 0 0,-12-5-71 0 0,-7 8-93 0 0,-4-7-112 0 0,-1-5-22 0 0,-1 1-1 0 0,0 0 0 0 0,1 0 0 0 0,-1 0 0 0 0,0 0 0 0 0,0 0 1 0 0,1 0-1 0 0,-1 0 0 0 0,0 0 0 0 0,0 0 0 0 0,0 0 0 0 0,0 0 1 0 0,0 0-1 0 0,-1 0 0 0 0,1 0 0 0 0,0 0 0 0 0,0 0 0 0 0,-1 1 0 0 0,-9 18 458 0 0,2-4 190 0 0,8-15-195 0 0,-4 12-176 0 0,3-11-246 0 0,1-1-43 0 0,-1 1 1 0 0,0-1 0 0 0,1 1 0 0 0,-1-1-1 0 0,1 1 1 0 0,-1 0 0 0 0,1-1-1 0 0,0 1 1 0 0,0-1 0 0 0,-1 1 0 0 0,1 0-1 0 0,1-1 1 0 0,-1 1 0 0 0,0 0 0 0 0,0-1-1 0 0,0 1 1 0 0,1-1 0 0 0,-1 1-1 0 0,1 0 1 0 0,0-1 0 0 0,-1 1 0 0 0,1-1-1 0 0,1 3 1 0 0,17 12 144 0 0,-15-13-155 0 0,0 0 1 0 0,-1 0 0 0 0,1 0-1 0 0,-1 1 1 0 0,5 5-1 0 0,-5-5-50 0 0,1 2 0 0 0,-1-1 0 0 0,0 0 0 0 0,2 7 0 0 0,-4-9 97 0 0,-1 0-1 0 0,1-1 1 0 0,-1 1 0 0 0,0 0 0 0 0,1 0 0 0 0,-1 0 0 0 0,0 0 0 0 0,-1-1 0 0 0,1 1 0 0 0,0 0 0 0 0,-2 4 0 0 0,1-3 77 0 0,-1-1 0 0 0,1 1 1 0 0,-1-1-1 0 0,0 1 0 0 0,1-1 1 0 0,-2 1-1 0 0,1-1 1 0 0,0 0-1 0 0,-1 0 0 0 0,1 0 1 0 0,-1 0-1 0 0,0-1 0 0 0,-6 5 1 0 0,7-5-55 0 0,0-1 1 0 0,0 1 0 0 0,0-1-1 0 0,-1 0 1 0 0,1 0-1 0 0,0 0 1 0 0,0 0-1 0 0,-1-1 1 0 0,1 1 0 0 0,-1 0-1 0 0,1-1 1 0 0,-1 0-1 0 0,1 0 1 0 0,-1 0 0 0 0,1 0-1 0 0,-1 0 1 0 0,1 0-1 0 0,-1 0 1 0 0,1-1 0 0 0,-1 1-1 0 0,1-1 1 0 0,0 0-1 0 0,-3-1 1 0 0,-28-11-1457 0 0,26 7-245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7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10 7056 0 0,'0'0'322'0'0,"2"0"-7"0"0,-1 0-233 0 0,0 1-80 0 0,-1-1-1 0 0,1 0 1 0 0,0 0 0 0 0,-1 0 0 0 0,1 0-1 0 0,0 0 1 0 0,-1 0 0 0 0,1 0-1 0 0,0 0 1 0 0,-1 0 0 0 0,1 0-1 0 0,-1 0 1 0 0,1 0 0 0 0,0-1 0 0 0,-1 1-1 0 0,1 0 1 0 0,-1 0 0 0 0,1-1-1 0 0,0 1 1 0 0,-1 0 0 0 0,1-1-1 0 0,-1 1 1 0 0,1-1 0 0 0,2 0 199 0 0,-2 0 467 0 0,1 0 0 0 0,-1 1-1 0 0,1-1 1 0 0,0 0 0 0 0,-1 1-1 0 0,1 0 1 0 0,0-1 0 0 0,0 1 0 0 0,1 0-1 0 0,-8 16 1470 0 0,5-15-2051 0 0,-1 0 0 0 0,0 0 0 0 0,1 0-1 0 0,-1 0 1 0 0,0 0 0 0 0,0 0-1 0 0,0 0 1 0 0,0 0 0 0 0,0-1-1 0 0,0 1 1 0 0,-2 1 0 0 0,3-2-41 0 0,-1 1 1 0 0,0-1 0 0 0,0 0 0 0 0,0 1-1 0 0,1-1 1 0 0,-1 1 0 0 0,0 0-1 0 0,1-1 1 0 0,-1 1 0 0 0,1-1 0 0 0,-1 1-1 0 0,1 0 1 0 0,-1 0 0 0 0,1-1 0 0 0,-1 1-1 0 0,1 0 1 0 0,-1 0 0 0 0,1-1 0 0 0,0 1-1 0 0,0 0 1 0 0,-1 0 0 0 0,1 1-1 0 0,0 5 312 0 0,0-3-200 0 0,0-1 1 0 0,0 1-1 0 0,0 0 1 0 0,0-1-1 0 0,-1 1 0 0 0,0-1 1 0 0,0 1-1 0 0,0-1 1 0 0,-2 6-1 0 0,-12 17 599 0 0,11-21-584 0 0,1 0 0 0 0,0 1 0 0 0,0-1 0 0 0,-3 9 0 0 0,0 7 427 0 0,-6 35-1 0 0,12-50-556 0 0,0 0-1 0 0,0-1 1 0 0,0 1-1 0 0,0 0 1 0 0,1-1-1 0 0,0 1 1 0 0,1-1-1 0 0,-1 1 0 0 0,1-1 1 0 0,0 0-1 0 0,0 0 1 0 0,3 5-1 0 0,0-1-38 0 0,0 0 0 0 0,0-1-1 0 0,1 0 1 0 0,0-1-1 0 0,1 1 1 0 0,7 6 0 0 0,-12-13 7 0 0,0 0 0 0 0,0 1 0 0 0,1-2 0 0 0,-1 1 0 0 0,1 0 0 0 0,-1 0 0 0 0,0-1 0 0 0,1 1 0 0 0,0-1 0 0 0,-1 0 0 0 0,1 0 0 0 0,-1 0 1 0 0,1 0-1 0 0,-1 0 0 0 0,1 0 0 0 0,-1-1 0 0 0,5-1 0 0 0,-5 2 16 0 0,0-1 0 0 0,0 0 0 0 0,-1 0 1 0 0,1 0-1 0 0,0 0 0 0 0,0 0 0 0 0,2-3 0 0 0,1 0 10 0 0,-2 2-28 0 0,-1 0 0 0 0,0 0 1 0 0,1-1-1 0 0,-1 1 0 0 0,0-1 0 0 0,0 1 0 0 0,0-1 0 0 0,0 0 0 0 0,1-3 0 0 0,-2 3 0 0 0,1 1-1 0 0,-1-1 1 0 0,1 1 0 0 0,-1 0-1 0 0,1 0 1 0 0,0-1-1 0 0,0 1 1 0 0,4-3 0 0 0,-20-7 342 0 0,10 11-282 0 0,1 0 0 0 0,-1-1 0 0 0,0 1 0 0 0,1 1 0 0 0,-1-1 0 0 0,0 0 0 0 0,0 1 0 0 0,0 0 0 0 0,1 0 0 0 0,-1 0 0 0 0,0 0 0 0 0,-6 2 0 0 0,1 0-171 0 0,0-1 0 0 0,1 2 0 0 0,-1-1 0 0 0,-13 7 1 0 0,18-4-774 0 0,0-2-54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49.0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884 99 14280 0 0,'0'-1'1102'0'0,"0"-10"-535"0"0,0 10-438 0 0,-15-8 848 0 0,8 6-765 0 0,-1 0 0 0 0,1 1-1 0 0,-1 1 1 0 0,0-1-1 0 0,0 1 1 0 0,-11 0 0 0 0,-15-3 460 0 0,-162-23 1898 0 0,-90 2-1883 0 0,207 19-1508 0 0,-83 5-1 0 0,115 4-6633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2:52.63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7512 0 0,'0'0'681'0'0,"26"-13"4622"0"0,-25 13-5228 0 0,1-1 0 0 0,-1 1 1 0 0,0 0-1 0 0,1 0 1 0 0,-1-1-1 0 0,1 1 0 0 0,-1 0 1 0 0,1 0-1 0 0,-1 0 1 0 0,0 0-1 0 0,1 1 1 0 0,-1-1-1 0 0,1 0 0 0 0,-1 1 1 0 0,3 0-1 0 0,8 3 201 0 0,-10-4-265 0 0,-1 0 0 0 0,0 0 0 0 0,0 1 0 0 0,0-1 0 0 0,0 0 0 0 0,0 1 0 0 0,0-1 0 0 0,0 1 0 0 0,1-1 0 0 0,-1 1 0 0 0,1 0 0 0 0,12 8 187 0 0,-13-9-174 0 0,0 0-1 0 0,0 1 1 0 0,0-1 0 0 0,-1 1-1 0 0,1-1 1 0 0,0 1-1 0 0,0-1 1 0 0,0 1 0 0 0,0 0-1 0 0,-1-1 1 0 0,1 1 0 0 0,0 0-1 0 0,0-1 1 0 0,-1 1-1 0 0,1 0 1 0 0,-1 0 0 0 0,1 0-1 0 0,-1 0 1 0 0,1 0 0 0 0,-1-1-1 0 0,1 1 1 0 0,-1 2 0 0 0,2 1 157 0 0,-1 1 1 0 0,1 0 0 0 0,0 0-1 0 0,0 0 1 0 0,0-1 0 0 0,1 1 0 0 0,0-1-1 0 0,0 0 1 0 0,0 0 0 0 0,5 6 0 0 0,6 3-37 0 0,22 18 0 0 0,-14-13-39 0 0,23 30-194 0 0,-38-41 77 0 0,0 1-1 0 0,-1 1 0 0 0,0-1 0 0 0,-1 1 0 0 0,6 10 0 0 0,1 3 19 0 0,-4-7-10 0 0,-6-12 25 0 0,0 0 1 0 0,-1 0-1 0 0,1 0 0 0 0,0 0 0 0 0,1 0 1 0 0,-1-1-1 0 0,5 5 0 0 0,0 0 36 0 0,1 0 0 0 0,-1-1-1 0 0,1 0 1 0 0,1 0 0 0 0,-1-1-1 0 0,19 8 1 0 0,52 24 68 0 0,-63-30-124 0 0,31 15 57 0 0,62 20-1 0 0,-83-35-42 0 0,54 8-1 0 0,-8-2 29 0 0,-52-10-18 0 0,1-1 0 0 0,0 0 1 0 0,27-2-1 0 0,-24-1-3 0 0,-16 2-3 0 0,0-2 0 0 0,0 1 0 0 0,-1-1 1 0 0,1 0-1 0 0,14-4 0 0 0,8-1-24 0 0,26-3 3 0 0,-15 2 16 0 0,-29 4 20 0 0,-1 1 0 0 0,1-2 0 0 0,11-5 1 0 0,-10 4-38 0 0,0 1-1 0 0,16-4 1 0 0,65-14-122 0 0,-25 7 124 0 0,5-5 0 0 0,-70 20 0 0 0,-1-1 0 0 0,0 1 0 0 0,0-1 0 0 0,0 0 0 0 0,0-1 0 0 0,0 1 0 0 0,0 0 0 0 0,3-3 0 0 0,3 0 0 0 0,5-1 1 0 0,-1-1 0 0 0,0 0-1 0 0,22-14 1 0 0,-20 11 7 0 0,-3 1 19 0 0,17-15 0 0 0,-6 4-16 0 0,-16 13 0 0 0,-1 1-1 0 0,0-2 0 0 0,0 1 1 0 0,0-1-1 0 0,-1 0 0 0 0,0 0 1 0 0,0 0-1 0 0,-1-1 0 0 0,0 1 1 0 0,0-1-1 0 0,3-9 0 0 0,-2 6 1 0 0,13-20-1 0 0,-14 25-119 0 0,0-1-1 0 0,0 1 1 0 0,0-1 0 0 0,-1-1 0 0 0,0 1 0 0 0,0 0-1 0 0,2-13 1 0 0,-1-5-862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3:01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15576 0 0,'19'0'1781'0'0,"-14"-1"-1529"0"0,0 1 0 0 0,0 0 0 0 0,0 0 0 0 0,7 1 0 0 0,0 1 641 0 0,0-1 0 0 0,0-1-1 0 0,23-1 1 0 0,0-1 232 0 0,43-2-403 0 0,-66 4-726 0 0,0 0 0 0 0,-1-2 1 0 0,1 1-1 0 0,-1-2 0 0 0,13-3 0 0 0,9-7-6893 0 0,-19 7-458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3:06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 14544 0 0,'0'0'1456'0'0,"-1"0"-1334"0"0,-2-4 1970 0 0,28 11 1547 0 0,57 0-1637 0 0,-52-3-1732 0 0,8 1-117 0 0,36 2 46 0 0,-71-7-194 0 0,0 1 0 0 0,0 0 1 0 0,-1 0-1 0 0,1 0 1 0 0,0 0-1 0 0,2 1 1 0 0,-2 0 34 0 0,-1-1 1 0 0,1 0-1 0 0,-1 0 1 0 0,1 0 0 0 0,-1 0-1 0 0,1-1 1 0 0,4 1-1 0 0,-7 3 121 0 0,0-3-143 0 0,0 0 1 0 0,1 0-1 0 0,-1 0 1 0 0,0 0 0 0 0,0 0-1 0 0,-1 0 1 0 0,1 0 0 0 0,0 0-1 0 0,0 0 1 0 0,0 0 0 0 0,-1 2-1 0 0,-3 3 49 0 0,3-5-62 0 0,1 0 1 0 0,-1 0-1 0 0,0 0 0 0 0,1 0 1 0 0,-1 0-1 0 0,0 0 0 0 0,0 0 1 0 0,0 0-1 0 0,0 0 0 0 0,0 0 1 0 0,1 0-1 0 0,-2-1 0 0 0,1 1 1 0 0,0 0-1 0 0,0-1 0 0 0,0 1 1 0 0,-2 0-1 0 0,-4 1 10 0 0,0-1 1 0 0,0 1 0 0 0,1 0-1 0 0,-1 1 1 0 0,-8 4-1 0 0,9-4-15 0 0,0-1 0 0 0,0 0 0 0 0,0 0 0 0 0,-12 2 0 0 0,13-3 0 0 0,0 0 0 0 0,0 0 0 0 0,0 0 0 0 0,0 1 0 0 0,0 0 0 0 0,0 0 0 0 0,-6 4 0 0 0,4 1 4 0 0,6-6-7 0 0,1-1 1 0 0,0 0 0 0 0,0 0-1 0 0,0 1 1 0 0,0-1 0 0 0,0 0-1 0 0,0 0 1 0 0,0 0 0 0 0,0 1-1 0 0,0-1 1 0 0,0 0-1 0 0,0 0 1 0 0,0 1 0 0 0,0-1-1 0 0,0 0 1 0 0,0 0 0 0 0,0 1-1 0 0,0-1 1 0 0,0 0-1 0 0,0 0 1 0 0,0 1 0 0 0,0-1-1 0 0,0 0 1 0 0,1 0 0 0 0,-1 0-1 0 0,0 1 1 0 0,0-1 0 0 0,0 0-1 0 0,0 0 1 0 0,0 0-1 0 0,1 0 1 0 0,-1 1 0 0 0,0-1-1 0 0,0 0 1 0 0,0 0 0 0 0,1 0-1 0 0,-2 0-2 0 0,1 0 0 0 0,0 0 1 0 0,-1 0-1 0 0,1 0 0 0 0,0 0 0 0 0,-1 0 0 0 0,1 0 0 0 0,0 1 0 0 0,-1-1 0 0 0,1 0 0 0 0,-1 0 0 0 0,1 0 1 0 0,0 0-1 0 0,0 1 0 0 0,-1-1 0 0 0,1 0 0 0 0,0 0 0 0 0,-1 0 0 0 0,1 1 0 0 0,0-1 0 0 0,0 0 0 0 0,-1 0 1 0 0,1 1-1 0 0,0-1 0 0 0,0 0 0 0 0,-1 1 0 0 0,1-1 0 0 0,0 0 0 0 0,0 1 0 0 0,0-1 0 0 0,0 0 0 0 0,0 1 1 0 0,0-1-1 0 0,0 1 0 0 0,0-1 0 0 0,0 0 0 0 0,-1 1 0 0 0,1-1 0 0 0,1 1 0 0 0,-1 0 1 0 0,1 1 0 0 0,0-1 0 0 0,-1 1 0 0 0,1-1 0 0 0,0 0 0 0 0,0 1 0 0 0,0-1 0 0 0,0 0 0 0 0,0 0 0 0 0,1 0-1 0 0,-1 0 1 0 0,0 0 0 0 0,0 0 0 0 0,1 0 0 0 0,-1 0 0 0 0,0 0 0 0 0,1-1 0 0 0,2 2 0 0 0,33 8 12 0 0,-13-4-11 0 0,-8 0 6 0 0,-8-4-16 0 0,-1 0 0 0 0,0 1 0 0 0,0 0 0 0 0,0 0 0 0 0,-1 0 0 0 0,1 1-1 0 0,-1 0 1 0 0,1 0 0 0 0,-1 1 0 0 0,10 10 0 0 0,-8-4 8 0 0,-1-1 0 0 0,0 1 0 0 0,11 23 1 0 0,-16-30 51 0 0,0 1 0 0 0,0 0 1 0 0,-1 0-1 0 0,1 0 1 0 0,-1 0-1 0 0,0 1 1 0 0,0-1-1 0 0,-1 0 0 0 0,0 0 1 0 0,0 1-1 0 0,0-1 1 0 0,-1 7-1 0 0,-1-8 47 0 0,1 0 0 0 0,0-1-1 0 0,-1 1 1 0 0,0 0 0 0 0,1-1-1 0 0,-1 1 1 0 0,-1-1 0 0 0,1 0-1 0 0,0 0 1 0 0,-1 0 0 0 0,0 0-1 0 0,0 0 1 0 0,0-1-1 0 0,0 1 1 0 0,0-1 0 0 0,0 0-1 0 0,-1 0 1 0 0,1 0 0 0 0,-1 0-1 0 0,1 0 1 0 0,-1-1 0 0 0,0 1-1 0 0,1-1 1 0 0,-5 0 0 0 0,-6 2 153 0 0,0-1-1 0 0,0 0 1 0 0,-1-1 0 0 0,1-1 0 0 0,-18-1 0 0 0,23 0-263 0 0,0-1 0 0 0,0 1 0 0 0,0-2 0 0 0,1 1 0 0 0,-1-1 0 0 0,0-1 1 0 0,1 1-1 0 0,0-1 0 0 0,0-1 0 0 0,0 1 0 0 0,-12-12 0 0 0,16 13-229 0 0,0-1-1 0 0,1-1 1 0 0,-1 1-1 0 0,1 0 1 0 0,0-1-1 0 0,-4-9 1 0 0,-4-15-7703 0 0,7 12-473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8.1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5528 0 0,'1'3'153'0'0,"9"8"262"0"0,-5-7 1379 0 0,0 1 0 0 0,0 0 0 0 0,-1 0 0 0 0,0 0 1 0 0,0 1-1 0 0,6 10 0 0 0,-9-13-1089 0 0,1 0-1 0 0,-1 0 1 0 0,0 0 0 0 0,0 0 0 0 0,-1 1 0 0 0,1 5-1 0 0,0-6-619 0 0,-1-1 0 0 0,-1 1 0 0 0,1 0-1 0 0,0 0 1 0 0,-1 0 0 0 0,1 0 0 0 0,-1 0 0 0 0,-2 4-1 0 0,-1 2-12 0 0,0-1-1 0 0,-1 0 0 0 0,1 0 1 0 0,-2 0-1 0 0,1-1 1 0 0,-1 1-1 0 0,-1-1 0 0 0,1-1 1 0 0,-1 1-1 0 0,-9 6 1 0 0,5-3-1026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3:07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369 1 12208 0 0,'0'0'273'0'0,"0"2"-571"0"0,-1 12 9308 0 0,1-12-8869 0 0,-1-1 0 0 0,0 1 0 0 0,0 0 0 0 0,0-1 1 0 0,0 1-1 0 0,0-1 0 0 0,0 1 0 0 0,0-1 0 0 0,0 1 1 0 0,0-1-1 0 0,-1 0 0 0 0,1 0 0 0 0,-1 0 0 0 0,-2 2 1 0 0,-27 16 976 0 0,21-14-793 0 0,-121 59 1268 0 0,70-34-1208 0 0,40-21-75 0 0,-35 21-1 0 0,49-25-231 0 0,2-3-4 0 0,1 1 0 0 0,0 0 1 0 0,0 0-1 0 0,-3 4 0 0 0,6-6-61 0 0,0-1 0 0 0,1 1-1 0 0,-1 0 1 0 0,0 0 0 0 0,1-1 0 0 0,-1 1-1 0 0,1 0 1 0 0,-1 0 0 0 0,1 0 0 0 0,0 0 0 0 0,-1 0-1 0 0,1 0 1 0 0,0 0 0 0 0,0-1 0 0 0,0 1 0 0 0,-1 0-1 0 0,1 0 1 0 0,0 0 0 0 0,0 0 0 0 0,0 0 0 0 0,1 0-1 0 0,-1 0 1 0 0,0 0 0 0 0,0 0 0 0 0,1 2-1 0 0,0-1-8 0 0,0 1 0 0 0,1-1 0 0 0,-1 0 0 0 0,1 0 0 0 0,-1 0 0 0 0,1 0 0 0 0,0 0 0 0 0,0 0 0 0 0,0 0 0 0 0,0 0 0 0 0,0-1 0 0 0,0 1 0 0 0,3 1 0 0 0,4 1 16 0 0,0 0 1 0 0,12 4-1 0 0,2 0-6 0 0,54 20 75 0 0,16 8 55 0 0,-83-31-66 0 0,0 1-1 0 0,15 11 0 0 0,2 3 55 0 0,-12-10-1140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3:08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6448 0 0,'0'0'4826'0'0,"2"0"-2528"0"0,49 6 2982 0 0,-30-4-4205 0 0,29 6 1 0 0,-44-6-1016 0 0,1 0 0 0 0,-1 0 1 0 0,0 0-1 0 0,0 1 1 0 0,0-1-1 0 0,0 2 0 0 0,-1-1 1 0 0,11 8-1 0 0,-6-3 120 0 0,-6-5-75 0 0,-1-1-1 0 0,1 1 1 0 0,-1 0 0 0 0,0 0 0 0 0,4 4 0 0 0,-7-6-64 0 0,1 0 0 0 0,-1 0 0 0 0,1-1 0 0 0,-1 1 0 0 0,0 0 0 0 0,1 0 0 0 0,-1 0 0 0 0,0 0 0 0 0,1 0 0 0 0,-1 0 0 0 0,0 0 0 0 0,0 0 0 0 0,0-1 0 0 0,0 1 0 0 0,0 0 0 0 0,0 0 0 0 0,0 0 0 0 0,0 0 0 0 0,-1 0 0 0 0,1 0 0 0 0,0 0 0 0 0,0 0 0 0 0,-1 0 0 0 0,1-1 0 0 0,-1 1 0 0 0,1 0 0 0 0,-1 0 0 0 0,1 0 0 0 0,-2 1 0 0 0,0 1 75 0 0,0 0 0 0 0,0 0 0 0 0,0 0 0 0 0,-1 0 0 0 0,1 0 0 0 0,-1-1 1 0 0,0 1-1 0 0,0-1 0 0 0,0 0 0 0 0,0 1 0 0 0,0-1 0 0 0,-1-1 0 0 0,1 1 1 0 0,0 0-1 0 0,-1-1 0 0 0,0 0 0 0 0,1 0 0 0 0,-5 1 0 0 0,-5 0-20 0 0,-1 0 0 0 0,1-1 0 0 0,-24 0 0 0 0,31-1-422 0 0,0-1 0 0 0,-1 0 0 0 0,1 0 0 0 0,0 0 0 0 0,0-1-1 0 0,0 0 1 0 0,0 0 0 0 0,0 0 0 0 0,-10-7 0 0 0,11 3-5751 0 0,5 5 4704 0 0,-1-6-5315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3:08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 9672 0 0,'7'1'711'0'0,"-12"2"26"0"0,-19 6 1805 0 0,14-6-194 0 0,2-1-1580 0 0,0 1-1 0 0,0 0 1 0 0,0 1-1 0 0,0 0 1 0 0,0 0-1 0 0,1 1 1 0 0,0-1-1 0 0,0 2 1 0 0,0-1-1 0 0,0 1 1 0 0,-9 10 0 0 0,15-14-629 0 0,1-2-119 0 0,-1 1 0 0 0,1-1 0 0 0,0 1-1 0 0,-1-1 1 0 0,1 0 0 0 0,0 1 0 0 0,0-1 0 0 0,-1 0-1 0 0,1 1 1 0 0,0-1 0 0 0,0 1 0 0 0,0-1 0 0 0,0 1-1 0 0,-1-1 1 0 0,1 1 0 0 0,0-1 0 0 0,0 1 0 0 0,0 0-1 0 0,9 15 686 0 0,-7-14-700 0 0,0 0 1 0 0,-1 0 0 0 0,1 0 0 0 0,0 0-1 0 0,1 0 1 0 0,-1-1 0 0 0,0 1 0 0 0,0-1-1 0 0,1 0 1 0 0,-1 0 0 0 0,0 0 0 0 0,1 0-1 0 0,-1 0 1 0 0,1 0 0 0 0,0 0 0 0 0,-1-1-1 0 0,4 1 1 0 0,6 0-196 0 0,1 0-1 0 0,17-2 0 0 0,-13 1-746 0 0,-5-1-1304 0 0,2-2-6041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3:09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373 0 1840 0 0,'0'0'16542'0'0,"-3"6"-14941"0"0,0-3-1280 0 0,0 0 0 0 0,0-1-1 0 0,-1 1 1 0 0,1-1 0 0 0,-1 1-1 0 0,1-1 1 0 0,-1 0 0 0 0,0 0-1 0 0,0-1 1 0 0,1 1 0 0 0,-10 1-1 0 0,-9 4 344 0 0,0 0 0 0 0,0 2 0 0 0,1 0 0 0 0,-33 20 0 0 0,8-4 88 0 0,31-17-412 0 0,-21 13-1 0 0,28-16-261 0 0,-5 4 73 0 0,0 1-1 0 0,1 0 0 0 0,-13 13 1 0 0,24-22-144 0 0,0 0 0 0 0,1 0 0 0 0,-1 0 0 0 0,0 1 0 0 0,0-1 0 0 0,0 0 0 0 0,1 0 0 0 0,-1 1 0 0 0,1-1 0 0 0,-1 1 0 0 0,1-1 0 0 0,-1 0 1 0 0,1 1-1 0 0,0-1 0 0 0,0 1 0 0 0,0-1 0 0 0,0 1 0 0 0,0-1 0 0 0,0 1 0 0 0,0-1 0 0 0,0 1 0 0 0,1-1 0 0 0,-1 0 0 0 0,0 1 0 0 0,1-1 0 0 0,-1 1 0 0 0,2 1 0 0 0,0 1 11 0 0,0 0-1 0 0,1-1 1 0 0,0 1-1 0 0,-1-1 1 0 0,1 0-1 0 0,0 1 1 0 0,6 3-1 0 0,53 48-97 0 0,-55-51 80 0 0,0 0 0 0 0,0-1 0 0 0,0 0 0 0 0,1 0 0 0 0,11 3 0 0 0,5 1 0 0 0,25 9-24 0 0,-32-11 4 0 0,32 13 0 0 0,-40-15-21 0 0,10 5-137 0 0,-18-8 168 0 0,0 0-1 0 0,-1 1 1 0 0,1-1-1 0 0,0 1 1 0 0,-1-1-1 0 0,1 1 1 0 0,0-1-1 0 0,-1 1 1 0 0,1-1-1 0 0,-1 1 1 0 0,1-1-1 0 0,-1 1 0 0 0,1-1 1 0 0,-1 1-1 0 0,1 0 1 0 0,-1-1-1 0 0,0 1 1 0 0,1 0-1 0 0,-1 0 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13:09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6448 0 0,'0'0'1017'0'0,"-7"9"5487"0"0,3-4-5254 0 0,-1 0 1 0 0,1 0-1 0 0,-4 8 0 0 0,-18 38 1627 0 0,5-9-1489 0 0,12-27-1023 0 0,2 1 0 0 0,0 0 0 0 0,0 0 0 0 0,2 0 0 0 0,0 1 0 0 0,-5 31-1 0 0,8-35-211 0 0,1 0-1 0 0,1 0 0 0 0,0 0 1 0 0,0 0-1 0 0,1 0 0 0 0,1 0 1 0 0,0 0-1 0 0,1 0 0 0 0,7 21 1 0 0,-6-27-136 0 0,-1 0 1 0 0,1-1 0 0 0,0 1 0 0 0,0-1 0 0 0,1 0-1 0 0,0 0 1 0 0,0-1 0 0 0,8 7 0 0 0,-3-3-15 0 0,1 0 1 0 0,1-1 0 0 0,18 10-1 0 0,-17-11 6 0 0,1-1 0 0 0,-1-1 1 0 0,1 0-1 0 0,0-1 0 0 0,0 0 0 0 0,26 3 0 0 0,-31-6-4 0 0,1-1 1 0 0,0 0-1 0 0,-1 0 0 0 0,1-1 1 0 0,-1 0-1 0 0,1-1 0 0 0,-1 0 1 0 0,1 0-1 0 0,-1-1 1 0 0,0 0-1 0 0,11-6 0 0 0,-13 4-14 0 0,0 0 0 0 0,0 0 0 0 0,0-1 1 0 0,-1 0-1 0 0,0 0 0 0 0,0-1 0 0 0,-1 0 0 0 0,8-11 0 0 0,-11 14 11 0 0,-1 1 0 0 0,1-1-1 0 0,-1 0 1 0 0,0 1 0 0 0,0-1-1 0 0,0 0 1 0 0,0 0 0 0 0,-1 0-1 0 0,0 0 1 0 0,0-6 0 0 0,1-9 171 0 0,-1 17-129 0 0,1-1 1 0 0,-1 1-1 0 0,-1 0 0 0 0,1 0 0 0 0,0 0 1 0 0,-1-1-1 0 0,1 1 0 0 0,-1 0 0 0 0,1 0 1 0 0,-1 0-1 0 0,0 0 0 0 0,0 0 0 0 0,0 0 1 0 0,0 0-1 0 0,0 0 0 0 0,-1 0 0 0 0,1 0 1 0 0,0 1-1 0 0,-1-1 0 0 0,0 1 0 0 0,1-1 1 0 0,-1 1-1 0 0,0-1 0 0 0,0 1 0 0 0,1 0 1 0 0,-1 0-1 0 0,0 0 0 0 0,-4-1 0 0 0,-4-3 191 0 0,-1 2-1 0 0,1 0 0 0 0,-1 0 0 0 0,-17-2 1 0 0,-59-2 462 0 0,66 7-1591 0 0,1 1 0 0 0,-35 4-1 0 0,37-1-6056 0 0,2 2-2190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8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4144 0 0,'0'0'319'0'0,"2"1"97"0"0,45 5 7279 0 0,-31-5-6092 0 0,31 8 0 0 0,-29-4-1006 0 0,0 0 1 0 0,-1 2-1 0 0,32 16 1 0 0,-40-18-317 0 0,1 2 1 0 0,-1-1-1 0 0,0 1 0 0 0,0 0 1 0 0,-1 1-1 0 0,0 0 0 0 0,13 16 1 0 0,-19-20-189 0 0,1 0 0 0 0,0 1-1 0 0,-1-1 1 0 0,0 0 0 0 0,0 1 0 0 0,0 0 0 0 0,-1-1 0 0 0,0 1 0 0 0,2 7 0 0 0,-3-10-12 0 0,0 0 1 0 0,0 0-1 0 0,0 0 1 0 0,0 0 0 0 0,0 0-1 0 0,0 0 1 0 0,0 0-1 0 0,-1 0 1 0 0,1 0 0 0 0,-1 0-1 0 0,1 0 1 0 0,-1-1-1 0 0,0 1 1 0 0,0 0 0 0 0,0 0-1 0 0,0 0 1 0 0,0-1-1 0 0,0 1 1 0 0,0 0 0 0 0,-1-1-1 0 0,1 1 1 0 0,-1-1-1 0 0,1 0 1 0 0,-1 1 0 0 0,-1 0-1 0 0,-8 4 111 0 0,0 0-1 0 0,0-1 0 0 0,0 0 0 0 0,-1-1 1 0 0,0 0-1 0 0,-21 4 0 0 0,25-7-432 0 0,-1 0 0 0 0,1 0-1 0 0,0-1 1 0 0,0 0-1 0 0,0 0 1 0 0,-1-1 0 0 0,1 0-1 0 0,0 0 1 0 0,0-1 0 0 0,-15-5-1 0 0,15 1-1306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8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 14224 0 0,'0'0'1425'0'0,"-7"0"-1290"0"0,3 1-29 0 0,-1 1 1 0 0,1-1-1 0 0,0 1 1 0 0,0 0 0 0 0,0 0-1 0 0,-5 4 1 0 0,-13 5 1106 0 0,13-6-840 0 0,0 1 0 0 0,0 0 0 0 0,1 0 0 0 0,-1 0 0 0 0,2 1 0 0 0,-1 0 0 0 0,-8 11 0 0 0,-2 0 355 0 0,16-16-659 0 0,0 0-1 0 0,0 0 0 0 0,0 0 0 0 0,1 0 1 0 0,-1 1-1 0 0,0-1 0 0 0,1 0 1 0 0,0 1-1 0 0,-1-1 0 0 0,1 1 0 0 0,0 0 1 0 0,0-1-1 0 0,0 1 0 0 0,1 0 0 0 0,-1-1 1 0 0,1 1-1 0 0,-1 0 0 0 0,1 0 1 0 0,0-1-1 0 0,0 1 0 0 0,0 0 0 0 0,1 0 1 0 0,-1 0-1 0 0,1-1 0 0 0,-1 1 0 0 0,1 0 1 0 0,0-1-1 0 0,1 4 0 0 0,-1-3-85 0 0,1-1 0 0 0,-1 1 0 0 0,1 0 0 0 0,0 0 0 0 0,0-1 0 0 0,0 1 0 0 0,0-1-1 0 0,0 0 1 0 0,1 1 0 0 0,-1-1 0 0 0,1 0 0 0 0,-1 0 0 0 0,1-1 0 0 0,0 1 0 0 0,0-1 0 0 0,0 1-1 0 0,4 1 1 0 0,3 0-915 0 0,1-1 0 0 0,-1 0 0 0 0,0-1 0 0 0,0 0 0 0 0,1 0 0 0 0,-1-1 0 0 0,0 0 1 0 0,16-3-1 0 0,-6 2-5432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3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11344 0 0,'7'3'1030'0'0,"-3"-1"-976"0"0,4 0 229 0 0,-1 1 0 0 0,1 1-1 0 0,-1 0 1 0 0,0 0 0 0 0,13 9 0 0 0,4 6 641 0 0,0 1 0 0 0,-2 1 0 0 0,0 0 0 0 0,-2 2 0 0 0,0 0 0 0 0,-2 2 0 0 0,0 0 0 0 0,16 32 0 0 0,-29-46-688 0 0,-1-1 1 0 0,-1 0 0 0 0,0 1-1 0 0,0 0 1 0 0,2 18 0 0 0,-4-6 256 0 0,-1 41 0 0 0,0-56-401 0 0,-2 1 0 0 0,1 0 0 0 0,-1-1 0 0 0,0 0 0 0 0,-1 1 0 0 0,0-1-1 0 0,0 0 1 0 0,-1 0 0 0 0,0-1 0 0 0,-1 1 0 0 0,-8 12 0 0 0,-4 0-169 0 0,-1-1-1 0 0,-33 29 1 0 0,27-26-610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9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16439 0 0,'0'0'802'0'0,"2"0"-353"0"0,25-1 94 0 0,42-5-1 0 0,-37 1 1058 0 0,59-2 0 0 0,-88 7-1672 0 0</inkml:trace>
  <inkml:trace contextRef="#ctx0" brushRef="#br0" timeOffset="0.11">111 152 18743 0 0,'-4'2'416'0'0,"0"2"80"0"0,4-1 648 0 0,4 1-1144 0 0,7 1 192 0 0,-1 2 24 0 0,1-3 0 0 0,3-2 0 0 0,5-2-216 0 0,-2 4-96 0 0,1-4 0 0 0,3 0-5631 0 0,-2 0-1137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9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3224 0 0,'1'0'240'0'0,"52"-4"9564"0"0,-25 0-5710 0 0,1 3-3691 0 0,11 0 247 0 0,59-8 0 0 0,-69 8-1140 0 0,-28 1 250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49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5984 0 0,'0'0'464'0'0,"-1"1"-306"0"0,-23 11 1205 0 0,9-6 1122 0 0,1 1-1 0 0,0 1 0 0 0,-21 15 0 0 0,34-22-2411 0 0,0-1 0 0 0,0 1 0 0 0,1-1 0 0 0,-1 1 0 0 0,0 0 0 0 0,1 0 0 0 0,-1-1 0 0 0,1 1 0 0 0,-1 0 0 0 0,1 0-1 0 0,-1-1 1 0 0,1 1 0 0 0,-1 0 0 0 0,1 0 0 0 0,0 0 0 0 0,0 0 0 0 0,-1 0 0 0 0,1 0 0 0 0,0 0 0 0 0,0 0 0 0 0,0 0 0 0 0,0-1 0 0 0,0 1 0 0 0,0 0 0 0 0,0 1 0 0 0,1 0 7 0 0,0 0-1 0 0,0 0 1 0 0,0 0 0 0 0,-1 0 0 0 0,2 0 0 0 0,-1-1 0 0 0,0 1 0 0 0,0 0 0 0 0,1-1 0 0 0,-1 1 0 0 0,2 1 0 0 0,3 2 161 0 0,1 0 1 0 0,0 0-1 0 0,0 0 0 0 0,14 6 1 0 0,103 53 492 0 0,-115-60-728 0 0,0 1-1 0 0,0 1 0 0 0,-1-1 1 0 0,0 2-1 0 0,0-1 0 0 0,0 1 1 0 0,-1 0-1 0 0,0 0 0 0 0,-1 1 1 0 0,0 0-1 0 0,7 10 0 0 0,-2 1 144 0 0,-9-16 19 0 0,1 0-1 0 0,-1 0 1 0 0,0 1 0 0 0,-1-1 0 0 0,1 1 0 0 0,2 7 0 0 0,-4-10-86 0 0,0 1 1 0 0,0-1 0 0 0,0 0 0 0 0,0 1 0 0 0,0-1 0 0 0,0 1 0 0 0,0-1-1 0 0,-1 1 1 0 0,1-1 0 0 0,-1 1 0 0 0,1-1 0 0 0,-1 0 0 0 0,1 1 0 0 0,-1-1-1 0 0,0 0 1 0 0,0 0 0 0 0,1 1 0 0 0,-1-1 0 0 0,0 0 0 0 0,0 0 0 0 0,0 0-1 0 0,0 0 1 0 0,-2 1 0 0 0,0 0 79 0 0,0 0 1 0 0,0 0-1 0 0,0 0 0 0 0,0 0 1 0 0,-1 0-1 0 0,1-1 0 0 0,0 0 0 0 0,-1 1 1 0 0,-4 0-1 0 0,-34 4 509 0 0,25-4-632 0 0,1-1-266 0 0,-1 0-1 0 0,0-1 1 0 0,1-1-1 0 0,-1-1 1 0 0,1 0-1 0 0,-1-2 0 0 0,1 1 1 0 0,0-2-1 0 0,-20-8 1 0 0,17 4-1104 0 0,2-2-12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51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8752 0 0,'0'0'793'0'0,"1"2"-453"0"0,14 62 4488 0 0,-1 36-3682 0 0,-11-80-1092 0 0,32 320 1353 0 0,11 78 1272 0 0,-5-157-1716 0 0,21-5-552 0 0,-40-190-313 0 0,2 0 1 0 0,3-1 0 0 0,3-2 0 0 0,3-1-1 0 0,50 72 1 0 0,-59-101-2 0 0,1-1 0 0 0,1-2 0 0 0,2 0 0 0 0,1-2 0 0 0,1-1 0 0 0,1-2 0 0 0,1-1-1 0 0,2-1 1 0 0,0-2 0 0 0,57 27 0 0 0,-46-30 42 0 0,0-1 0 0 0,83 18-1 0 0,-96-29-71 0 0,-1-2 0 0 0,1-1-1 0 0,1-1 1 0 0,-1-2 0 0 0,35-4-1 0 0,-38 1-3 0 0,0-2 1 0 0,-1-1-1 0 0,0-1 0 0 0,28-11 0 0 0,-39 11-29 0 0,-1 0-1 0 0,-1-1 1 0 0,1 0-1 0 0,-2-2 1 0 0,1 1-1 0 0,-1-2 1 0 0,24-23-1 0 0,-14 10 81 0 0,-1-2-1 0 0,-2-1 0 0 0,0 0 1 0 0,-2-1-1 0 0,-1-2 0 0 0,-1 0 1 0 0,20-51-1 0 0,46-139 892 0 0,-63 162-575 0 0,17-84 0 0 0,-4 15 94 0 0,29-126 691 0 0,-7 22-222 0 0,-23 109-819 0 0,11-39-12 0 0,-12 32-325 0 0,2-7-394 0 0,-16 76-853 0 0,10-64 0 0 0,-7 0-3924 0 0,-17 102 3816 0 0,2-26-6009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51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0 269 10968 0 0,'0'0'530'0'0,"9"0"42"0"0,362-9 2800 0 0,271-41 499 0 0,-293 21-1753 0 0,90-9-406 0 0,283-19-168 0 0,-441 45-1020 0 0,37-2 104 0 0,319-13-291 0 0,-516 23-322 0 0,-39 2-21 0 0,115-6-154 0 0,13-6-4466 0 0,-151 9-3261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53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9584 0 0,'4'4'868'0'0,"-4"-2"-738"0"0,0-1-128 0 0,0-1-1 0 0,0 1 1 0 0,0-1 0 0 0,0 1 0 0 0,0 0-1 0 0,0-1 1 0 0,1 1 0 0 0,-1-1 0 0 0,0 1-1 0 0,0 0 1 0 0,1-1 0 0 0,-1 1 0 0 0,0-1-1 0 0,1 1 1 0 0,-1-1 0 0 0,0 1-1 0 0,1-1 1 0 0,-1 0 0 0 0,1 1 0 0 0,-1-1-1 0 0,1 1 1 0 0,-1-1 0 0 0,2 1 0 0 0,6 8 168 0 0,-4-7-22 0 0,-1 2 1 0 0,0-1-1 0 0,0 0 0 0 0,4 7 1 0 0,6 9 276 0 0,-9-15-397 0 0,-1 1 1 0 0,0-1-1 0 0,0 1 1 0 0,2 6 0 0 0,3 7-7 0 0,-1 0 0 0 0,-1 0 0 0 0,-1 1 0 0 0,5 29 0 0 0,-2 33 1491 0 0,-3 117 0 0 0,-14 134 894 0 0,10 167-1195 0 0,2-332-848 0 0,22 411 1614 0 0,-19-469-1665 0 0,55 426 797 0 0,41-6-732 0 0,-84-438-281 0 0,3 11-866 0 0,-5-35-4791 0 0,-2-13-1634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53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2304 0 0,'0'0'9110'0'0,"14"5"-6735"0"0,31-7-1188 0 0,48-8-1 0 0,-48 4-2128 0 0,-17 3-4518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55.0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12 10136 0 0,'-29'-5'6810'0'0,"35"4"-6047"0"0,-5 1-754 0 0,0-1 0 0 0,0 1 0 0 0,0-1 1 0 0,0 1-1 0 0,0 0 0 0 0,0-1 0 0 0,1 1 1 0 0,-1 0-1 0 0,0 0 0 0 0,0 0 0 0 0,0-1 1 0 0,0 1-1 0 0,0 0 0 0 0,2 1 0 0 0,10-2 8 0 0,-9 0-17 0 0,-1 1 0 0 0,0 0 0 0 0,0 0 0 0 0,0 0 0 0 0,0 0 0 0 0,0 1 0 0 0,6 1-1 0 0,11 3 1 0 0,-15 0 0 0 0,-2-1 0 0 0,4 4 0 0 0,-4 0 0 0 0,-4-5 11 0 0,1 0 0 0 0,-1 0-1 0 0,0 0 1 0 0,0 1 0 0 0,0-2-1 0 0,0 1 1 0 0,-1 0 0 0 0,1 0-1 0 0,-1 0 1 0 0,1 0 0 0 0,-1-1-1 0 0,0 1 1 0 0,0-1 0 0 0,-1 0-1 0 0,1 1 1 0 0,0-1 0 0 0,-4 2-1 0 0,4-3 6 0 0,1 0-1 0 0,0 0 0 0 0,-1 0 1 0 0,1 0-1 0 0,0 0 0 0 0,0 0 0 0 0,-1 0 1 0 0,1 1-1 0 0,0-1 0 0 0,0 0 0 0 0,0 1 1 0 0,0-1-1 0 0,-1 3 0 0 0,2-3-25 0 0,0 1 1 0 0,0-1-1 0 0,0 0 0 0 0,0 0 1 0 0,0 0-1 0 0,0 0 0 0 0,0 1 0 0 0,0-1 1 0 0,0 0-1 0 0,1 0 0 0 0,-1 0 0 0 0,0 0 1 0 0,1 0-1 0 0,-1 0 0 0 0,1 0 0 0 0,-1 0 1 0 0,1 0-1 0 0,-1 0 0 0 0,1 0 1 0 0,1 1-1 0 0,12 11-163 0 0,-2-3 124 0 0,-10-8 52 0 0,1 0 0 0 0,-1 0 0 0 0,0 0-1 0 0,1 0 1 0 0,-1 0 0 0 0,5 1-1 0 0,-5-1 3 0 0,1-1-1 0 0,0 1 0 0 0,-1 0 0 0 0,1 0 0 0 0,4 4 1 0 0,-7-5-12 0 0,1 0 1 0 0,0 0 0 0 0,-1-1 0 0 0,1 2 0 0 0,-1-1 0 0 0,1 0 0 0 0,-1 0 0 0 0,0 0 0 0 0,1 0 0 0 0,-1 0-1 0 0,0 0 1 0 0,0 0 0 0 0,0 0 0 0 0,0 0 0 0 0,0 1 0 0 0,0-1 0 0 0,0 0 0 0 0,0 0 0 0 0,0 0 0 0 0,-1 2-1 0 0,1-1 39 0 0,-1 0 0 0 0,0 0 0 0 0,1-1-1 0 0,-1 1 1 0 0,0 0 0 0 0,0-1 0 0 0,0 1-1 0 0,0 0 1 0 0,-1-1 0 0 0,1 0-1 0 0,0 1 1 0 0,0-1 0 0 0,-1 0 0 0 0,1 1-1 0 0,-1-1 1 0 0,1 0 0 0 0,-1 0-1 0 0,0 0 1 0 0,1-1 0 0 0,-4 2 0 0 0,-3 1 487 0 0,1-1-1 0 0,-1 0 1 0 0,-14 1 0 0 0,14-2 71 0 0,3 0-385 0 0,-1-1-1 0 0,1 0 0 0 0,-1-1 0 0 0,-6 0 1 0 0,-18 0 119 0 0,27 1-320 0 0,0 0 0 0 0,0-1 0 0 0,1 1 0 0 0,-1 0 0 0 0,0-1 1 0 0,0 0-1 0 0,-4-1 0 0 0,4 1-184 0 0,1 0-1 0 0,0 1 1 0 0,-1-1-1 0 0,1 1 1 0 0,0-1 0 0 0,-1 1-1 0 0,1 0 1 0 0,-1 0-1 0 0,-2 0 1 0 0,-2 2-823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56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2304 0 0,'9'-3'501'0'0,"-7"2"1266"0"0,15-3 7747 0 0,2-1-7448 0 0,-8 5-1823 0 0,2 0-55 0 0,1 0 0 0 0,0-1-1 0 0,25-5 1 0 0,9 1 843 0 0,-45 5-143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8:56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4 12176 0 0,'3'-1'-38'0'0,"3"0"636"0"0,-8 0 66 0 0,-15 11 16 0 0,5 0 3534 0 0,21-6-4113 0 0,-6 10 374 0 0,-2-13-463 0 0,0 0 0 0 0,0 0 0 0 0,0 0 0 0 0,0 0 0 0 0,0 0 0 0 0,0-1 0 0 0,0 1 0 0 0,0 0 0 0 0,0-1 0 0 0,0 1 0 0 0,1 0 0 0 0,0 0 0 0 0,-1-1-1 0 0,1 1-1 0 0,-1-1 1 0 0,0 1 0 0 0,1 0-1 0 0,-1 0 1 0 0,0-1 0 0 0,0 1-1 0 0,1 0 1 0 0,-1 0 0 0 0,0 0-1 0 0,0 0 1 0 0,1 2 0 0 0,0 0 2 0 0,1-1 0 0 0,-1 0 0 0 0,1 1 0 0 0,0-1 0 0 0,0 0 0 0 0,0 0 0 0 0,0-1 0 0 0,0 1 0 0 0,0-1 0 0 0,1 1 0 0 0,2 0 0 0 0,23 12 1 0 0,-15-5-14 0 0,-7-4 0 0 0,1 0 0 0 0,-1 1 0 0 0,0 0 0 0 0,0 0 0 0 0,-1 0 0 0 0,6 9 0 0 0,7 4 0 0 0,-17-17 0 0 0,0-1 0 0 0,0 1 0 0 0,0 0 0 0 0,0 0 0 0 0,0 0 0 0 0,0 0 0 0 0,0 0 0 0 0,-1 0 0 0 0,1 1 0 0 0,-1-1 0 0 0,0 1 0 0 0,0-1 0 0 0,0 1 0 0 0,0-1 0 0 0,0 1 0 0 0,0-1 0 0 0,-1 1 0 0 0,1 0 0 0 0,-1 3 0 0 0,0-4 0 0 0,0-1 7 0 0,0 1 0 0 0,0-1 0 0 0,0 1 0 0 0,0 0 0 0 0,0-1 0 0 0,0 1 0 0 0,0-1 0 0 0,-1 1 0 0 0,1-1 0 0 0,-1 3 0 0 0,0-3 45 0 0,-1 0 1 0 0,1 0 0 0 0,0 0 0 0 0,-1 0 0 0 0,1 0 0 0 0,-1 0-1 0 0,1-1 1 0 0,-1 1 0 0 0,-2 1 0 0 0,2-1 17 0 0,-4 1 189 0 0,0-1 1 0 0,0 1-1 0 0,1-1 0 0 0,-1 0 0 0 0,0 0 1 0 0,-1-1-1 0 0,1 1 0 0 0,-6-2 0 0 0,-52-6 1284 0 0,57 6-1514 0 0,-29-5-1909 0 0,21 5-6019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4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88 499 3680 0 0,'-1'1'167'0'0,"-2"3"291"0"0,3-3-151 0 0,0-1 1 0 0,-1 1-1 0 0,1-1 0 0 0,0 1 0 0 0,-1-1 1 0 0,1 1-1 0 0,0-1 0 0 0,-1 1 0 0 0,1-1 1 0 0,-1 0-1 0 0,1 1 0 0 0,0-1 0 0 0,-1 0 1 0 0,1 1-1 0 0,-1-1 0 0 0,1 0 0 0 0,-1 0 1 0 0,1 0-1 0 0,-1 1 0 0 0,0-1 0 0 0,1 0 1 0 0,-1 0-1 0 0,1 0 0 0 0,-1 0 0 0 0,1 0 1 0 0,-1 0-1 0 0,0 0 0 0 0,-1 0-26 0 0,1-1-1 0 0,0 1 1 0 0,-1-1-1 0 0,1 1 1 0 0,0-1-1 0 0,0 0 1 0 0,-1 0-1 0 0,1 1 1 0 0,0-1-1 0 0,-2-2 1 0 0,-1-2 41 0 0,0 1 0 0 0,0-1 1 0 0,-6-10-1 0 0,4 5 161 0 0,1 0-1 0 0,1-1 0 0 0,-1 1 1 0 0,-4-20-1 0 0,8 25-408 0 0,0-1 0 0 0,0 1-1 0 0,1 0 1 0 0,-1-1 0 0 0,1 1 0 0 0,0-1-1 0 0,1 1 1 0 0,0 0 0 0 0,-1-1 0 0 0,1 1 0 0 0,1 0-1 0 0,2-7 1 0 0,10-27 133 0 0,-9 23-71 0 0,11-22 1 0 0,21-52-141 0 0,19-37-3076 0 0,-51 111 1709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9:20.1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6912 0 0,'0'0'622'0'0,"27"2"4956"0"0,-24 0-5176 0 0,17 18-26 0 0,-15-16-347 0 0,-1 0-1 0 0,1 0 1 0 0,6 10 0 0 0,0 1-6 0 0,1-1 0 0 0,15 15 1 0 0,-15-17 368 0 0,-1 0 1 0 0,0 1 0 0 0,13 20 0 0 0,-15-18-25 0 0,-1 0 1 0 0,0 1-1 0 0,0 0 0 0 0,8 29 0 0 0,-3 8-200 0 0,30 100 314 0 0,-21-73 740 0 0,-8-27-2034 0 0,8 38 1256 0 0,-9-32-372 0 0,21 73-72 0 0,-29-118 0 0 0,0 0 0 0 0,11 21-1 0 0,-10-22 5 0 0,0 0 0 0 0,6 21 0 0 0,-8-19 13 0 0,-1 0 0 0 0,2-1-1 0 0,0 0 1 0 0,1 0 0 0 0,0 0 0 0 0,10 15-1 0 0,-10-22-3 0 0,5 10 13 0 0,24 25-1 0 0,-35-41-25 0 0,1 0 0 0 0,0 0-1 0 0,0 0 1 0 0,0-1 0 0 0,0 1 0 0 0,0 0-1 0 0,0-1 1 0 0,0 1 0 0 0,0 0-1 0 0,0-1 1 0 0,0 1 0 0 0,0-1-1 0 0,0 0 1 0 0,0 1 0 0 0,2-1-1 0 0,3 2-6 0 0,-5-2-105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9:20.99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1271 9216 0 0,'12'-3'3850'0'0,"-2"-11"-1420"0"0,-11 13-2380 0 0,1 1 1 0 0,0-1 0 0 0,0 0 0 0 0,0 0 0 0 0,0 0 0 0 0,0 0 0 0 0,0 1 0 0 0,0-1 0 0 0,0 0 0 0 0,0 0-1 0 0,1 0 1 0 0,-1 0 0 0 0,0 1 0 0 0,0-1 0 0 0,1 0 0 0 0,-1 0 0 0 0,0 0 0 0 0,1 1 0 0 0,-1-1 0 0 0,2-1 0 0 0,-1 0 71 0 0,0 1 0 0 0,0-1 0 0 0,0 0 0 0 0,-1 0 0 0 0,1 0 0 0 0,0 0 0 0 0,-1 0 0 0 0,1-3 0 0 0,0-1-19 0 0,-1 0 0 0 0,2 0-1 0 0,-1 0 1 0 0,1 0-1 0 0,0 0 1 0 0,0 0-1 0 0,1 0 1 0 0,-1 1 0 0 0,1-1-1 0 0,7-9 1 0 0,-5 8-155 0 0,-1 0 0 0 0,1 0 0 0 0,-2-1 0 0 0,1 1-1 0 0,3-16 1 0 0,-4 14 145 0 0,0 0 0 0 0,6-14 0 0 0,-5 15-41 0 0,-1 1 1 0 0,0 0-1 0 0,-1-1 0 0 0,0 1 0 0 0,1-9 0 0 0,-1 0 36 0 0,-1 1 81 0 0,1 0-1 0 0,1 0 0 0 0,9-29 1 0 0,-7 29-50 0 0,3-3 137 0 0,6-31 1 0 0,-4 8-3 0 0,18-46 1 0 0,6-21-8 0 0,-23 73-160 0 0,1 1 0 0 0,2 0 0 0 0,36-63 0 0 0,-24 40 128 0 0,-20 42-122 0 0,1 0 0 0 0,9-16 0 0 0,0 6 34 0 0,-5 9 62 0 0,13-28-1 0 0,-2 7-18 0 0,-17 31-185 0 0,-1-1-1 0 0,0 0 1 0 0,0 1-1 0 0,-1-2 0 0 0,0 1 1 0 0,0 0-1 0 0,2-9 1 0 0,-4 9-370 0 0,1 0 0 0 0,0 0 0 0 0,0 0 0 0 0,1 0 0 0 0,3-7 0 0 0,-1 2-479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9:22.3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1 10424 0 0,'0'0'941'0'0,"0"1"-753"0"0,-8 45 291 0 0,9-39-479 0 0,0-5 0 0 0,0 0 0 0 0,-1 0 0 0 0,1 0 0 0 0,-1 0 0 0 0,0-1 0 0 0,0 1 0 0 0,0 0 0 0 0,0 0 0 0 0,0 3 0 0 0,-4 61 1769 0 0,4-58-1294 0 0,0 1 0 0 0,3 15 0 0 0,-2-21-465 0 0,0 0 0 0 0,0 1 0 0 0,0-1 0 0 0,0 0 0 0 0,0-1 0 0 0,1 1 0 0 0,0 0 0 0 0,-1 0 0 0 0,1 0 0 0 0,4 3 0 0 0,-2-1-10 0 0,-1 0 0 0 0,0 0 0 0 0,0 0 0 0 0,0 0 0 0 0,4 11 0 0 0,-5-10 0 0 0,1 1 0 0 0,1-1 0 0 0,7 12 0 0 0,0-2 62 0 0,-5-9 78 0 0,-1 0 0 0 0,12 11 0 0 0,-6-5-116 0 0,-9-11-18 0 0,0 1 1 0 0,0-1-1 0 0,0 0 0 0 0,1 0 1 0 0,-1 0-1 0 0,0-1 0 0 0,4 3 1 0 0,76 37 530 0 0,118 42 0 0 0,-161-72-426 0 0,-28-8-87 0 0,-1-1-1 0 0,14 7 1 0 0,-13-4-8 0 0,0-1 0 0 0,0 0 0 0 0,0-1 0 0 0,0 0-1 0 0,12 1 1 0 0,-2-2 3 0 0,1-2 0 0 0,36-3 0 0 0,-46 1 48 0 0,0-1 1 0 0,0 0-1 0 0,0-1 0 0 0,0-1 1 0 0,-1 0-1 0 0,16-9 1 0 0,10-3 129 0 0,-23 10-35 0 0,-1 0 0 0 0,23-17 0 0 0,-17 10 8 0 0,-15 11-120 0 0,0 0 0 0 0,-1 0 0 0 0,1-1 0 0 0,-1 1 0 0 0,5-7-1 0 0,-4 5 37 0 0,0 0-1 0 0,0 0 0 0 0,8-6 0 0 0,-3 3 2 0 0,0 0 1 0 0,0 0-1 0 0,-1-1 0 0 0,0 0 1 0 0,0-1-1 0 0,-1 1 0 0 0,7-13 1 0 0,-10 14-67 0 0,1 0 0 0 0,1 0 1 0 0,-1 1-1 0 0,1 0 0 0 0,0 1 1 0 0,8-7-1 0 0,-12 11-15 0 0,0-1 0 0 0,0 1 0 0 0,0-1-1 0 0,0 1 1 0 0,0-1 0 0 0,-1 0 0 0 0,1 1 0 0 0,2-7 0 0 0,7-13 18 0 0,-6 16-24 0 0,-2 2 0 0 0,0 0 0 0 0,0 0 0 0 0,0 0 0 0 0,-1 0 0 0 0,1-1 0 0 0,-1 1 0 0 0,2-8 0 0 0,-2 7-2 0 0,1 0 0 0 0,-1 0-1 0 0,1 0 1 0 0,0 0 0 0 0,0 1 0 0 0,6-7-1 0 0,-6 7-29 0 0,-1 1 1 0 0,1-1-1 0 0,0 1 0 0 0,-1-1 0 0 0,0 0 0 0 0,0 0 0 0 0,0 0 1 0 0,2-6-1 0 0,-4-6-1403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9:23.18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9560 0 0,'0'0'216'0'0,"2"1"32"0"0,29 8 280 0 0,64 12 4869 0 0,-83-19-4467 0 0,0 0 0 0 0,21-1 0 0 0,-2 1-427 0 0,11 0-253 0 0,46-2 0 0 0,-27-1-179 0 0,20 0 136 0 0,68 1 210 0 0,-75 3-327 0 0,74 4-1640 0 0,-74-1 643 0 0,-12 0-12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9:24.01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82 48 2760 0 0,'-46'-12'272'0'0,"44"11"-124"0"0,0 1 1 0 0,-21-12 4687 0 0,16 12-4523 0 0,7 0-308 0 0,0 0 0 0 0,0 0 0 0 0,0 0 0 0 0,0-1 0 0 0,0 1 0 0 0,0 0 0 0 0,0 0 1 0 0,0 0-1 0 0,0 0 0 0 0,0 0 0 0 0,0 0 0 0 0,0 0 0 0 0,0 0 0 0 0,0 0 0 0 0,0 0 1 0 0,0 0-1 0 0,0 0 0 0 0,0 0 0 0 0,0 0 0 0 0,0 0 0 0 0,0 0 0 0 0,0 0 0 0 0,0 0 0 0 0,0 0 1 0 0,0 0-1 0 0,0 0 0 0 0,0 0 0 0 0,0 0 0 0 0,0 0 0 0 0,-1-1 0 0 0,1 1 0 0 0,0 0 1 0 0,0 0-1 0 0,0 0 0 0 0,0 0 0 0 0,0 0 0 0 0,0 0 0 0 0,0 0 0 0 0,0 0 0 0 0,0 0 0 0 0,0 0 1 0 0,0 0-1 0 0,0 0 0 0 0,0 0 0 0 0,0 0 0 0 0,6-7 326 0 0,-5 7-224 0 0,1 0 1 0 0,-1-1 0 0 0,0 1-1 0 0,1 0 1 0 0,-1-1-1 0 0,0 1 1 0 0,1 0-1 0 0,-1-1 1 0 0,2 0 0 0 0,2-1 158 0 0,-1 0 0 0 0,1 1 1 0 0,0-1-1 0 0,0 1 1 0 0,0 0-1 0 0,0 1 0 0 0,0-1 1 0 0,0 1-1 0 0,6 1 0 0 0,-8-1-200 0 0,28 4 1366 0 0,7 0-849 0 0,39 10 0 0 0,-31-5-376 0 0,-38-8-178 0 0,0 0 0 0 0,0-1 0 0 0,12-1 0 0 0,13 1 73 0 0,20 2 757 0 0,0-3 0 0 0,76-10 0 0 0,-67 4-1285 0 0,-49 5-556 0 0,-1-2-59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19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14368 0 0,'0'0'1442'0'0,"2"1"-1238"0"0,70 4 3036 0 0,23 6-2004 0 0,-15-3-727 0 0,-64-6-392 0 0,19 4 28 0 0,-33-5-124 0 0,0 0 0 0 0,1-1 1 0 0,-1 1-1 0 0,0 0 0 0 0,0 0 0 0 0,0 1 0 0 0,0-1 1 0 0,0 0-1 0 0,0 1 0 0 0,0-1 0 0 0,-1 1 0 0 0,3 1 1 0 0,-3-1-7 0 0,0-1 1 0 0,0 0-1 0 0,0 1 1 0 0,0-1-1 0 0,0 1 1 0 0,-1-1-1 0 0,1 1 1 0 0,0 0-1 0 0,-1-1 1 0 0,1 1-1 0 0,-1 0 1 0 0,0-1-1 0 0,0 1 1 0 0,1 0-1 0 0,-1-1 1 0 0,0 1-1 0 0,0 0 1 0 0,-1 0-1 0 0,1-1 1 0 0,0 1-1 0 0,0 0 0 0 0,-1-1 1 0 0,1 1-1 0 0,-1 0 1 0 0,0-1-1 0 0,1 1 1 0 0,-1-1-1 0 0,0 1 1 0 0,0-1-1 0 0,0 1 1 0 0,0-1-1 0 0,0 0 1 0 0,-2 2-1 0 0,-4 5 6 0 0,-1-1 1 0 0,0-1-1 0 0,0 1 0 0 0,-14 7 0 0 0,10-6 128 0 0,0 0-130 0 0,-42 31 62 0 0,43-32-28 0 0,8-1-53 0 0,3-5-3 0 0,0 0 1 0 0,1 0-1 0 0,-1 0 0 0 0,0 0 0 0 0,1 0 0 0 0,-1 0 0 0 0,0 0 1 0 0,1 0-1 0 0,-1 0 0 0 0,1-1 0 0 0,-1 1 0 0 0,1 0 0 0 0,-1 0 0 0 0,1 0 1 0 0,0-1-1 0 0,0 1 0 0 0,-1 0 0 0 0,1-1 0 0 0,0 1 0 0 0,0-1 1 0 0,1 2-1 0 0,23 10-99 0 0,-3-1 16 0 0,-12-5 38 0 0,21 11 0 0 0,-25-14 48 0 0,1 0 1 0 0,-1 1-1 0 0,0-1 0 0 0,0 1 0 0 0,-1 1 0 0 0,1-1 1 0 0,-1 1-1 0 0,1-1 0 0 0,6 10 0 0 0,-11-12 15 0 0,1 0-1 0 0,-1 0 1 0 0,0 0 0 0 0,0 0-1 0 0,0 0 1 0 0,0 0-1 0 0,0 1 1 0 0,0-1-1 0 0,0 0 1 0 0,-1 0 0 0 0,1 1-1 0 0,-1-1 1 0 0,0 0-1 0 0,0 1 1 0 0,0-1-1 0 0,0 3 1 0 0,-1-2 93 0 0,0 0 1 0 0,0 0-1 0 0,0 0 1 0 0,-1 0-1 0 0,1 0 1 0 0,-1-1-1 0 0,1 1 1 0 0,-1 0-1 0 0,0-1 1 0 0,0 1-1 0 0,-4 2 1 0 0,2-1 182 0 0,0 0 0 0 0,0-1 0 0 0,-1 0 0 0 0,1 0-1 0 0,-8 4 1 0 0,-12 7 510 0 0,18-10-731 0 0,0-1 0 0 0,-1 0 0 0 0,0-1 1 0 0,1 1-1 0 0,-1-1 0 0 0,0 0 0 0 0,0-1 0 0 0,0 0 0 0 0,-12 1 0 0 0,-5 1-1032 0 0,12-3-5301 0 0,-2-4-2196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0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7 5064 0 0,'0'0'1701'0'0,"2"0"-372"0"0,13-6 1346 0 0,-13 6-638 0 0,-1 0-1458 0 0,0 0-478 0 0,-1 0-1 0 0,0 0 1 0 0,0 0 0 0 0,1 0-1 0 0,-1 0 1 0 0,0 0 0 0 0,0 0-1 0 0,0 1 1 0 0,0-1 0 0 0,1 0-1 0 0,-1 0 1 0 0,0 0 0 0 0,0 0-1 0 0,0 0 1 0 0,1 0 0 0 0,-1 0-1 0 0,0 0 1 0 0,0 1 0 0 0,0-1-1 0 0,0 0 1 0 0,0 0 0 0 0,1 0-1 0 0,-1 0 1 0 0,0 1 0 0 0,0-1-1 0 0,0 0 1 0 0,0 0 0 0 0,0 0-1 0 0,0 0 1 0 0,0 1 0 0 0,0-1-1 0 0,0 0 1 0 0,0 0 0 0 0,0 0-1 0 0,0 1 1 0 0,0-1 0 0 0,0 0-1 0 0,0 0 1 0 0,0 0 0 0 0,0 1 0 0 0,0-1-1 0 0,0 0 1 0 0,0 0 0 0 0,0 0-1 0 0,0 1 1 0 0,0-1 0 0 0,0 0-1 0 0,-10 9 5 0 0,-1 1 390 0 0,-5 5 1 0 0,1-1-1 0 0,-2 0 1 0 0,0-2 0 0 0,-21 13 0 0 0,-6 5 415 0 0,24-15-439 0 0,-17 16-1 0 0,30-24-344 0 0,1-1 0 0 0,-1 1-1 0 0,2 1 1 0 0,-1-1 0 0 0,-8 16 0 0 0,13-21-120 0 0,0 0 0 0 0,0 0 0 0 0,0 0-1 0 0,0 0 1 0 0,1 0 0 0 0,-1 0 0 0 0,1 0 0 0 0,0 0-1 0 0,-1 1 1 0 0,1-1 0 0 0,0 0 0 0 0,0 0-1 0 0,0 0 1 0 0,1 0 0 0 0,-1 0 0 0 0,0 0 0 0 0,1 0-1 0 0,1 4 1 0 0,-1-3-4 0 0,1 0 0 0 0,-1-1 1 0 0,1 1-1 0 0,0-1 0 0 0,0 1 0 0 0,0-1 0 0 0,1 0 0 0 0,-1 1 0 0 0,0-1 1 0 0,1 0-1 0 0,3 2 0 0 0,6 2 19 0 0,-1 0 0 0 0,1-1 0 0 0,1 0 0 0 0,21 5 1 0 0,72 10 187 0 0,-12-3-1271 0 0,-56-10-2450 0 0,-20-1-3804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0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14168 0 0,'0'0'646'0'0,"1"0"-10"0"0,25 0-568 0 0,-3-1 643 0 0,1 2 1 0 0,-1 0 0 0 0,36 7 0 0 0,-9 1-250 0 0,-35-7-400 0 0,0 0 1 0 0,22 8 0 0 0,-19-4-25 0 0,-12-5-17 0 0,0 1 1 0 0,0 0 0 0 0,0 0-1 0 0,0 1 1 0 0,0-1 0 0 0,-1 1 0 0 0,1 1-1 0 0,-1-1 1 0 0,0 1 0 0 0,5 4-1 0 0,-9-7 4 0 0,0 0-1 0 0,-1 0 1 0 0,1 0-1 0 0,-1 0 1 0 0,1 1-1 0 0,-1-1 1 0 0,1 0-1 0 0,-1 0 1 0 0,1 0-1 0 0,-1 0 0 0 0,0 1 1 0 0,0-1-1 0 0,0 0 1 0 0,0 0-1 0 0,0 1 1 0 0,0-1-1 0 0,0 0 1 0 0,0 0-1 0 0,0 0 1 0 0,0 1-1 0 0,-1-1 1 0 0,1 0-1 0 0,-1 0 0 0 0,1 0 1 0 0,-1 0-1 0 0,1 1 1 0 0,-1-1-1 0 0,1 0 1 0 0,-1 0-1 0 0,-1 1 1 0 0,-1 1 111 0 0,1 0 1 0 0,-1 0 0 0 0,1 0-1 0 0,-1-1 1 0 0,0 1-1 0 0,0-1 1 0 0,0 1 0 0 0,-6 2-1 0 0,-4 1-170 0 0,-1 0 0 0 0,0-1 0 0 0,0 0 0 0 0,-1-1 0 0 0,1-1 0 0 0,-1 0 0 0 0,-22 0 0 0 0,35-3-1354 0 0,1-1-409 0 0,-5-4-81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1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 10736 0 0,'-14'0'1149'0'0,"-8"5"322"0"0,1 1-1 0 0,-1 1 1 0 0,-34 16-1 0 0,51-21-1289 0 0,1 0-1 0 0,-1 1 1 0 0,1-1-1 0 0,-1 1 0 0 0,1 0 1 0 0,0 1-1 0 0,0-1 0 0 0,0 1 1 0 0,1-1-1 0 0,-1 1 0 0 0,1 0 1 0 0,0 0-1 0 0,0 1 1 0 0,0-1-1 0 0,0 1 0 0 0,1-1 1 0 0,-2 7-1 0 0,4-10-168 0 0,0 0 0 0 0,0 1 0 0 0,0-1 0 0 0,0 1-1 0 0,1-1 1 0 0,-1 0 0 0 0,0 1 0 0 0,1-1 0 0 0,-1 0 0 0 0,1 0 0 0 0,-1 1-1 0 0,1-1 1 0 0,0 0 0 0 0,0 0 0 0 0,-1 0 0 0 0,1 1 0 0 0,0-1 0 0 0,0 0 0 0 0,0 0-1 0 0,2 1 1 0 0,22 17-12 0 0,-14-13-192 0 0,0 0-1 0 0,0-1 1 0 0,1 0-1 0 0,-1-1 1 0 0,1 0-1 0 0,0-1 1 0 0,0 0 0 0 0,1-1-1 0 0,-1-1 1 0 0,15 1-1 0 0,-7-1-930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1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0 2304 0 0,'0'0'12512'0'0,"2"1"-11822"0"0,-1-1-560 0 0,-1 1-1 0 0,1-1 1 0 0,-1 0-1 0 0,1 1 1 0 0,0-1-1 0 0,-1 0 1 0 0,1 1-1 0 0,-1-1 1 0 0,1 1-1 0 0,-1-1 0 0 0,0 1 1 0 0,1-1-1 0 0,-1 1 1 0 0,1 0-1 0 0,-1-1 1 0 0,0 1-1 0 0,1-1 1 0 0,-1 1-1 0 0,0 0 1 0 0,0-1-1 0 0,0 1 1 0 0,1 0-1 0 0,-1-1 1 0 0,0 1-1 0 0,0 0 1 0 0,0 1 14 0 0,-1 0 0 0 0,1-1 0 0 0,0 1 0 0 0,-1-1 0 0 0,1 1 0 0 0,-1-1 0 0 0,1 1 1 0 0,-1-1-1 0 0,0 1 0 0 0,-1 1 0 0 0,-2 2 59 0 0,1-1 0 0 0,0 0 0 0 0,-1 0 0 0 0,0 0 0 0 0,0-1 0 0 0,-7 6 0 0 0,-29 22 556 0 0,11-13-527 0 0,1 1 1 0 0,-42 38-1 0 0,64-52-158 0 0,0 0-1 0 0,1 0 1 0 0,0 1 0 0 0,1 0-1 0 0,-1 0 1 0 0,1 0-1 0 0,-5 9 1 0 0,8-13-55 0 0,0-1-1 0 0,1 1 1 0 0,-1 0-1 0 0,1 0 1 0 0,-1 0-1 0 0,1 0 1 0 0,0-1-1 0 0,0 1 1 0 0,-1 0-1 0 0,1 0 1 0 0,1 0-1 0 0,-1 0 1 0 0,0 0-1 0 0,0-1 1 0 0,1 1-1 0 0,-1 0 1 0 0,1 0 0 0 0,-1 0-1 0 0,1-1 1 0 0,0 1-1 0 0,0 0 1 0 0,0-1-1 0 0,0 1 1 0 0,0-1-1 0 0,0 1 1 0 0,0-1-1 0 0,1 1 1 0 0,-1-1-1 0 0,0 0 1 0 0,1 1-1 0 0,-1-1 1 0 0,1 0-1 0 0,1 1 1 0 0,14 8 5 0 0,1 0 1 0 0,0-1-1 0 0,1-1 1 0 0,-1 0-1 0 0,22 4 0 0 0,9 5 11 0 0,-24-9-34 0 0,-18-7-21 0 0,0 1 0 0 0,0 1 0 0 0,0 0 0 0 0,12 5 1 0 0,-14-5-87 0 0,0 0 0 0 0,0-1 1 0 0,0 0-1 0 0,0 0 1 0 0,7 1-1 0 0,-10-2-915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8:57:44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7832 0 0,'0'0'705'0'0,"1"1"-369"0"0,72 21 6745 0 0,-61-19-6505 0 0,0 2 0 0 0,-1 0 1 0 0,12 7-1 0 0,20 8 139 0 0,-36-18-605 0 0,7 3 233 0 0,22 11 0 0 0,-32-14-290 0 0,-1 0 1 0 0,0 0-1 0 0,1 1 1 0 0,-1-1-1 0 0,0 1 1 0 0,0-1-1 0 0,0 1 1 0 0,-1 0-1 0 0,1 0 0 0 0,-1 0 1 0 0,3 5-1 0 0,-4-7-12 0 0,-1 1 0 0 0,1-1 0 0 0,-1 1 0 0 0,0-1 0 0 0,0 1 1 0 0,0 0-1 0 0,0-1 0 0 0,0 1 0 0 0,0 0 0 0 0,0-1 0 0 0,0 1 0 0 0,-1-1 0 0 0,1 1 0 0 0,0-1 0 0 0,-1 1 0 0 0,0-1 0 0 0,1 1 0 0 0,-1-1 0 0 0,-1 3 0 0 0,0-1 38 0 0,1-1 0 0 0,-1 1 0 0 0,1-1 0 0 0,-1 0 0 0 0,0 0 0 0 0,0 0 0 0 0,0 0 0 0 0,0 0 0 0 0,-1 0 0 0 0,-3 3 0 0 0,-49 10 633 0 0,46-12-958 0 0,1-1 0 0 0,-1 0 0 0 0,0-1 0 0 0,0 0 0 0 0,0-1 0 0 0,0 0 1 0 0,0 0-1 0 0,0-1 0 0 0,-18-3 0 0 0,19 1-1387 0 0,1 0-65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2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11056 0 0,'7'-1'1144'0'0,"55"-8"2095"0"0,-17 3-1344 0 0,73-19-430 0 0,-84 17-1380 0 0,-23 7-856 0 0,-1-2 1 0 0,0 1-1 0 0,0-1 1 0 0,11-5 0 0 0,-18 7-606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2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 9216 0 0,'0'0'706'0'0,"-8"9"-312"0"0,6-7-179 0 0,-1 0-1 0 0,1 0 1 0 0,0 0 0 0 0,0 0 0 0 0,0 0 0 0 0,0 0 0 0 0,1 1-1 0 0,-1-1 1 0 0,1 1 0 0 0,-1 0 0 0 0,1-1 0 0 0,0 1 0 0 0,0 0-1 0 0,0-1 1 0 0,0 1 0 0 0,0 0 0 0 0,1 0 0 0 0,0 0 0 0 0,-1 0-1 0 0,1 0 1 0 0,0 0 0 0 0,0 0 0 0 0,0 0 0 0 0,1 0-1 0 0,-1-1 1 0 0,1 1 0 0 0,0 0 0 0 0,-1 0 0 0 0,1 0 0 0 0,2 4-1 0 0,11 40 964 0 0,-9-34-859 0 0,-5-12-286 0 0,1 0-1 0 0,-1 1 1 0 0,1-1 0 0 0,-1 1-1 0 0,1-1 1 0 0,0 0-1 0 0,0 1 1 0 0,-1-1-1 0 0,1 0 1 0 0,0 0-1 0 0,0 0 1 0 0,2 2-1 0 0,2 2 13 0 0,1-1 0 0 0,0 1-1 0 0,-1-1 1 0 0,2-1 0 0 0,-1 1-1 0 0,0-1 1 0 0,1 0 0 0 0,-1 0-1 0 0,1-1 1 0 0,0 0 0 0 0,11 2-1 0 0,112 12-44 0 0,-121-14 0 0 0,-1 0 0 0 0,0 1 0 0 0,1 0 0 0 0,-1 0 0 0 0,13 7 0 0 0,-16-7 0 0 0,-1 0 0 0 0,1 0 0 0 0,-1 0 0 0 0,1 0 0 0 0,-1 1 0 0 0,0 0 0 0 0,0 0 0 0 0,-1 0 0 0 0,7 8 0 0 0,-7-6 0 0 0,-2-5 0 0 0,0 1 0 0 0,0 0 0 0 0,0 0 0 0 0,0-1 0 0 0,0 1 0 0 0,-1 0 0 0 0,1 0 0 0 0,0 0 0 0 0,-1 0 0 0 0,1 0 0 0 0,-1 0 0 0 0,0 0 0 0 0,0 0 0 0 0,0 0 0 0 0,0 0 0 0 0,0 4 0 0 0,-1-3 40 0 0,0 0-1 0 0,0 0 1 0 0,0 0-1 0 0,0 0 0 0 0,0 0 1 0 0,0 0-1 0 0,-1-1 0 0 0,1 1 1 0 0,-1 0-1 0 0,0-1 1 0 0,0 1-1 0 0,0-1 0 0 0,0 0 1 0 0,0 1-1 0 0,0-1 0 0 0,-1 0 1 0 0,-2 1-1 0 0,-6 4 503 0 0,1 0 0 0 0,-1-1 1 0 0,-12 4-1 0 0,10-6 116 0 0,-1 0-1 0 0,0 0 1 0 0,0-2 0 0 0,-1 0 0 0 0,-18 1 0 0 0,22-3-431 0 0,0 1-207 0 0,0-1-1 0 0,1-1 0 0 0,-1 0 1 0 0,0 0-1 0 0,1-1 0 0 0,-1 0 1 0 0,1-1-1 0 0,0 0 1 0 0,-1-1-1 0 0,2 0 0 0 0,-1-1 1 0 0,-11-7-1 0 0,7 4-1033 0 0,6-3-60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8.2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50 559 8088 0 0,'0'0'733'0'0,"1"1"-601"0"0,2 1 137 0 0,-1 0 0 0 0,1 1 0 0 0,-1-1 1 0 0,1 1-1 0 0,-1 0 0 0 0,3 5 0 0 0,-4-7 767 0 0,4 9 8112 0 0,-8-17-7661 0 0,-7-11-1117 0 0,2 8-165 0 0,1-1-1 0 0,0 0 1 0 0,0-1-1 0 0,2 1 1 0 0,-1-1-1 0 0,1 0 1 0 0,1 0-1 0 0,0-1 1 0 0,1 1 0 0 0,0-1-1 0 0,1 0 1 0 0,1 0-1 0 0,0 0 1 0 0,0 0-1 0 0,2-13 1 0 0,2-1-263 0 0,0 0 0 0 0,2 0 0 0 0,1 1 0 0 0,1-1 0 0 0,1 1 0 0 0,12-26 0 0 0,-7 18-349 0 0,-6 15 209 0 0,10-19 0 0 0,0 12-2623 0 0,5 4-3532 0 0,-8 11-463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8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5 14712 0 0,'0'0'1121'0'0,"1"0"-762"0"0,5 1-319 0 0,-1-1 0 0 0,0 1 1 0 0,0-1-1 0 0,0-1 1 0 0,1 1-1 0 0,6-2 1 0 0,18-1 1311 0 0,-15 2-1211 0 0,1 2-1 0 0,0 0 0 0 0,-1 0 1 0 0,25 7-1 0 0,-37-7-26 0 0,-1 0 0 0 0,0 0 1 0 0,0 0-1 0 0,0 0 0 0 0,0 0 1 0 0,0 1-1 0 0,0-1 0 0 0,0 1 1 0 0,0 0-1 0 0,0-1 0 0 0,-1 1 0 0 0,1 0 1 0 0,-1 0-1 0 0,0 0 0 0 0,1 0 1 0 0,-1 0-1 0 0,0 1 0 0 0,0-1 1 0 0,0 0-1 0 0,0 0 0 0 0,-1 1 0 0 0,1-1 1 0 0,-1 0-1 0 0,1 1 0 0 0,-1-1 1 0 0,0 1-1 0 0,0-1 0 0 0,0 1 1 0 0,0-1-1 0 0,0 0 0 0 0,-1 1 1 0 0,1-1-1 0 0,-1 1 0 0 0,1-1 0 0 0,-1 0 1 0 0,0 0-1 0 0,0 1 0 0 0,0-1 1 0 0,0 0-1 0 0,-3 4 0 0 0,3-5-74 0 0,-12 16 716 0 0,-24 27 0 0 0,32-39-668 0 0,-1 0 1 0 0,0 0 0 0 0,0-1 0 0 0,0 1 0 0 0,0-2-1 0 0,-1 1 1 0 0,0 0 0 0 0,-11 3 0 0 0,6-3-187 0 0,0-1 1 0 0,-17 3 0 0 0,25-6-282 0 0,0 1 1 0 0,0-1-1 0 0,1 0 1 0 0,-1 0-1 0 0,0 0 0 0 0,0 0 1 0 0,0-1-1 0 0,0 0 1 0 0,0 0-1 0 0,1 0 1 0 0,-8-3-1 0 0,-3-8-5448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8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11200 0 0,'0'0'256'0'0,"2"0"34"0"0,0-1-956 0 0,8 2 3378 0 0,-10-1-2673 0 0,0 0 0 0 0,0 0 0 0 0,0 0 1 0 0,0 0-1 0 0,0 0 0 0 0,1 0 0 0 0,-1 0 0 0 0,0 0 0 0 0,0 0 0 0 0,0 0 0 0 0,0 0 0 0 0,0 1 0 0 0,0-1 1 0 0,1 0-1 0 0,-1 0 0 0 0,0 0 0 0 0,0 0 0 0 0,0 0 0 0 0,0 0 0 0 0,0 0 0 0 0,0 1 0 0 0,0-1 0 0 0,0 0 1 0 0,0 0-1 0 0,0 0 0 0 0,0 0 0 0 0,0 0 0 0 0,0 1 0 0 0,0-1 0 0 0,0 0 0 0 0,0 0 0 0 0,0 0 0 0 0,0 0 1 0 0,0 0-1 0 0,0 1 0 0 0,0-1 0 0 0,0 0 0 0 0,0 0 0 0 0,0 0 0 0 0,0 0 0 0 0,0 0 0 0 0,0 1 1 0 0,0-1-1 0 0,0 0 0 0 0,0 0 0 0 0,0 0 0 0 0,-1 0 0 0 0,1 0 0 0 0,0 0 0 0 0,0 0 0 0 0,0 1 0 0 0,0-1 1 0 0,0 0-1 0 0,0 0 0 0 0,-1 0 0 0 0,1 0 0 0 0,0 0 0 0 0,0 0 0 0 0,0 0 0 0 0,0 0 0 0 0,0 0 0 0 0,-1 0 1 0 0,-3 3 128 0 0,1 0 1 0 0,-2 0 0 0 0,1 0 0 0 0,-8 3 0 0 0,7-4 192 0 0,0 1 0 0 0,1-1 1 0 0,-10 8-1 0 0,5-1 313 0 0,0 1 0 0 0,0 0 0 0 0,1 1 1 0 0,1 0-1 0 0,-11 18 0 0 0,17-28-662 0 0,1 1 1 0 0,-1-1-1 0 0,1 0 1 0 0,-1 1-1 0 0,1-1 1 0 0,-1 0-1 0 0,1 0 1 0 0,0 1-1 0 0,0-1 0 0 0,0 1 1 0 0,0-1-1 0 0,0 0 1 0 0,0 1-1 0 0,0-1 1 0 0,0 0-1 0 0,0 1 1 0 0,1-1-1 0 0,-1 0 1 0 0,0 1-1 0 0,1 0 0 0 0,1 0-7 0 0,-1 0-1 0 0,0 0 0 0 0,0 0 0 0 0,1-1 0 0 0,-1 1 0 0 0,1 0 0 0 0,0-1 0 0 0,-1 0 0 0 0,1 1 0 0 0,0-1 1 0 0,3 2-1 0 0,3 1-21 0 0,0-1 1 0 0,1 1-1 0 0,0-2 0 0 0,16 4 1 0 0,-12-3-348 0 0,1-2-1 0 0,0 0 1 0 0,0 0 0 0 0,0-1-1 0 0,0-1 1 0 0,-1-1 0 0 0,25-5-1 0 0,-16 1-1587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29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6 17567 0 0,'1'-5'1734'0'0,"3"13"-1597"0"0,1 16-632 0 0,9 54 642 0 0,-12-68-220 0 0,-1-7-91 0 0,0 0 0 0 0,0 0 1 0 0,-1 0-1 0 0,0 0 0 0 0,1 0 0 0 0,-1 0 0 0 0,0 0 0 0 0,0 0 1 0 0,-1 0-1 0 0,1 0 0 0 0,0 0 0 0 0,-1 0 0 0 0,-1 4 0 0 0</inkml:trace>
  <inkml:trace contextRef="#ctx0" brushRef="#br0" timeOffset="1">1 88 11976 0 0,'6'0'1064'0'0,"1"4"-848"0"0,1-4-216 0 0,2 2 1472 0 0,1-2 247 0 0,3 4 49 0 0,1-4 16 0 0,-9 0-1176 0 0,13 0-240 0 0,2 0-48 0 0,0 0 0 0 0,0-4-232 0 0,1 2-88 0 0,0-2 64 0 0,-5-1-64 0 0,1 1-1248 0 0,-1 1-296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0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0 7368 0 0,'-3'2'159'0'0,"0"0"1"0"0,0 1 0 0 0,1-1-1 0 0,-1 0 1 0 0,-4 6-1 0 0,-4 8 3230 0 0,-9 9 1359 0 0,14-18-4163 0 0,0 0 0 0 0,-8 14 0 0 0,9-12-223 0 0,2-5-137 0 0,1 0 0 0 0,0 0 0 0 0,0 0 0 0 0,-2 7-1 0 0,-7 13 791 0 0,9-22-924 0 0,1 0 0 0 0,0 1 0 0 0,0-1 0 0 0,-1 0 0 0 0,1 0 0 0 0,1 1 0 0 0,-1-1 1 0 0,0 1-1 0 0,1-1 0 0 0,-1 1 0 0 0,1-1 0 0 0,0 1 0 0 0,0-1 0 0 0,-1 1 0 0 0,2 3 0 0 0,0 18 379 0 0,4-17-433 0 0,-3-6-50 0 0,1 1 1 0 0,-1-1-1 0 0,1 0 1 0 0,-1 1-1 0 0,1-1 1 0 0,0 0-1 0 0,0-1 0 0 0,0 1 1 0 0,0 0-1 0 0,-1-1 1 0 0,1 0-1 0 0,0 1 1 0 0,0-1-1 0 0,0-1 0 0 0,0 1 1 0 0,0 0-1 0 0,0-1 1 0 0,0 1-1 0 0,0-1 1 0 0,4-1-1 0 0,36-7-938 0 0,-30 6 38 0 0,0 1 0 0 0,1-2-1 0 0,24-9 1 0 0,-15 0-1740 0 0,-22 12 1618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0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2760 0 0,'-7'4'207'0'0,"6"3"281"0"0,1-3 1288 0 0,1 1 0 0 0,-1-1 0 0 0,1 1 0 0 0,1-1 0 0 0,1 6 0 0 0,-1-6-1132 0 0,-1 1-1 0 0,0-1 0 0 0,0 1 1 0 0,0-1-1 0 0,0 7 0 0 0,-1-7-489 0 0,1-1 0 0 0,-1 0 0 0 0,1 1-1 0 0,0-1 1 0 0,2 6 0 0 0,2 10 126 0 0,0-2-178 0 0,-4-15-162 0 0,0 0 0 0 0,0 0 1 0 0,0 1-1 0 0,-1-1 0 0 0,1 1 0 0 0,-1-1 0 0 0,0 0 0 0 0,1 1 0 0 0,-1-1 0 0 0,0 1 0 0 0,0-1 0 0 0,-1 0 0 0 0,1 1 0 0 0,0-1 0 0 0,-2 4 0 0 0,2-5-102 0 0,0 0 0 0 0,1-1-1 0 0,-1 1 1 0 0,0-1 0 0 0,0 1 0 0 0,0 0 0 0 0,1-1 0 0 0,-1 1 0 0 0,0-1-1 0 0,1 1 1 0 0,-1 0 0 0 0,0-1 0 0 0,1 1 0 0 0,0 0 0 0 0,0 1-1107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1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14888 0 0,'4'10'332'0'0,"-4"-8"458"0"0,8-1-295 0 0,4 4-180 0 0,1 1 0 0 0,-1 1 0 0 0,0 0 1 0 0,20 15-1 0 0,-24-15-34 0 0,0 1-1 0 0,-1-1 1 0 0,1 2 0 0 0,-2-1 0 0 0,1 1 0 0 0,7 14-1 0 0,-4-5 227 0 0,-2 0 0 0 0,11 30 0 0 0,-18-41-338 0 0,1 0 0 0 0,-1 0 0 0 0,-1 0-1 0 0,1 0 1 0 0,-1 0 0 0 0,0 1 0 0 0,-2 8-1 0 0,0 13 410 0 0,1-17-432 0 0,0 0 0 0 0,0 0 0 0 0,-1-1 0 0 0,-1 1 0 0 0,0 0 0 0 0,-1-1 0 0 0,-5 12 0 0 0,-41 75 333 0 0,17-38-887 0 0,30-55-146 0 0,1 0 0 0 0,-2 0-1 0 0,1 0 1 0 0,0 0 0 0 0,-6 5 0 0 0,-2 0-7295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9:02:31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160 672 13824 0 0,'7'18'382'0'0,"-5"-14"-223"0"0,-1 0 1 0 0,1 0 0 0 0,0 0-1 0 0,0 0 1 0 0,0-1 0 0 0,4 6 0 0 0,-2-3-10 0 0,-3-5 570 0 0,-1-3-528 0 0,0 0 1 0 0,0 0-1 0 0,0 0 0 0 0,0 0 1 0 0,0 0-1 0 0,-1 0 0 0 0,1 0 1 0 0,-1 0-1 0 0,1 0 0 0 0,-1 0 1 0 0,0 0-1 0 0,0 0 0 0 0,0 0 1 0 0,0 1-1 0 0,0-1 0 0 0,-1-1 1 0 0,-2-4 138 0 0,-4-13 248 0 0,0 3 93 0 0,0-1 1 0 0,-15-22-1 0 0,-56-65 1888 0 0,73 96-2388 0 0,0-1 0 0 0,1 1-1 0 0,0-1 1 0 0,0 0 0 0 0,1 0-1 0 0,0 0 1 0 0,1-1 0 0 0,0 1-1 0 0,1-1 1 0 0,0 0 0 0 0,0 1-1 0 0,1-21 1 0 0,2 17-177 0 0,1 1 1 0 0,0 0-1 0 0,2-1 0 0 0,-1 2 0 0 0,1-1 1 0 0,10-19-1 0 0,-3 8-57 0 0,2 0-1 0 0,21-28 1 0 0,-27 42-208 0 0,1 1-1 0 0,0 0 1 0 0,0 0-1 0 0,1 1 0 0 0,0 1 1 0 0,16-11-1 0 0,-9 8-1187 0 0,1 0 0 0 0,1 2 0 0 0,21-9 0 0 0,-7 7-700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1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3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5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479199" y="1521659"/>
              <a:ext cx="220795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02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Quadratic Inequalities</a:t>
            </a: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Monday, 02 November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Quadratic Inequalities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 userDrawn="1"/>
            </p:nvSpPr>
            <p:spPr>
              <a:xfrm>
                <a:off x="2046411" y="5975992"/>
                <a:ext cx="691807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Keywords</a:t>
                </a:r>
              </a:p>
              <a:p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Solve, quadratic, equation, inequality, factorise, expand, brackets, greater than, less than, equal to, rearrange, parabola, solution,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axis, coefficient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2046411" y="5975992"/>
                <a:ext cx="6918077" cy="738664"/>
              </a:xfrm>
              <a:prstGeom prst="rect">
                <a:avLst/>
              </a:prstGeom>
              <a:blipFill>
                <a:blip r:embed="rId9"/>
                <a:stretch>
                  <a:fillRect l="-264"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solve quadratic equations.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sketch graphs of quadratic equations.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 solve quadratic inequalities.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.xml"/><Relationship Id="rId21" Type="http://schemas.openxmlformats.org/officeDocument/2006/relationships/customXml" Target="../ink/ink101.xml"/><Relationship Id="rId42" Type="http://schemas.openxmlformats.org/officeDocument/2006/relationships/image" Target="../media/image144.png"/><Relationship Id="rId63" Type="http://schemas.openxmlformats.org/officeDocument/2006/relationships/customXml" Target="../ink/ink122.xml"/><Relationship Id="rId84" Type="http://schemas.openxmlformats.org/officeDocument/2006/relationships/image" Target="../media/image165.png"/><Relationship Id="rId138" Type="http://schemas.openxmlformats.org/officeDocument/2006/relationships/image" Target="../media/image192.png"/><Relationship Id="rId159" Type="http://schemas.openxmlformats.org/officeDocument/2006/relationships/customXml" Target="../ink/ink170.xml"/><Relationship Id="rId170" Type="http://schemas.openxmlformats.org/officeDocument/2006/relationships/image" Target="../media/image208.png"/><Relationship Id="rId191" Type="http://schemas.openxmlformats.org/officeDocument/2006/relationships/customXml" Target="../ink/ink186.xml"/><Relationship Id="rId205" Type="http://schemas.openxmlformats.org/officeDocument/2006/relationships/customXml" Target="../ink/ink193.xml"/><Relationship Id="rId107" Type="http://schemas.openxmlformats.org/officeDocument/2006/relationships/customXml" Target="../ink/ink144.xml"/><Relationship Id="rId11" Type="http://schemas.openxmlformats.org/officeDocument/2006/relationships/customXml" Target="../ink/ink96.xml"/><Relationship Id="rId32" Type="http://schemas.openxmlformats.org/officeDocument/2006/relationships/image" Target="../media/image139.png"/><Relationship Id="rId53" Type="http://schemas.openxmlformats.org/officeDocument/2006/relationships/customXml" Target="../ink/ink117.xml"/><Relationship Id="rId74" Type="http://schemas.openxmlformats.org/officeDocument/2006/relationships/image" Target="../media/image160.png"/><Relationship Id="rId128" Type="http://schemas.openxmlformats.org/officeDocument/2006/relationships/image" Target="../media/image187.png"/><Relationship Id="rId149" Type="http://schemas.openxmlformats.org/officeDocument/2006/relationships/customXml" Target="../ink/ink165.xml"/><Relationship Id="rId5" Type="http://schemas.openxmlformats.org/officeDocument/2006/relationships/customXml" Target="../ink/ink93.xml"/><Relationship Id="rId95" Type="http://schemas.openxmlformats.org/officeDocument/2006/relationships/customXml" Target="../ink/ink138.xml"/><Relationship Id="rId160" Type="http://schemas.openxmlformats.org/officeDocument/2006/relationships/image" Target="../media/image203.png"/><Relationship Id="rId181" Type="http://schemas.openxmlformats.org/officeDocument/2006/relationships/customXml" Target="../ink/ink181.xml"/><Relationship Id="rId216" Type="http://schemas.openxmlformats.org/officeDocument/2006/relationships/customXml" Target="../ink/ink199.xml"/><Relationship Id="rId211" Type="http://schemas.openxmlformats.org/officeDocument/2006/relationships/image" Target="../media/image228.png"/><Relationship Id="rId22" Type="http://schemas.openxmlformats.org/officeDocument/2006/relationships/image" Target="../media/image134.png"/><Relationship Id="rId27" Type="http://schemas.openxmlformats.org/officeDocument/2006/relationships/customXml" Target="../ink/ink104.xml"/><Relationship Id="rId43" Type="http://schemas.openxmlformats.org/officeDocument/2006/relationships/customXml" Target="../ink/ink112.xml"/><Relationship Id="rId48" Type="http://schemas.openxmlformats.org/officeDocument/2006/relationships/image" Target="../media/image147.png"/><Relationship Id="rId64" Type="http://schemas.openxmlformats.org/officeDocument/2006/relationships/image" Target="../media/image155.png"/><Relationship Id="rId69" Type="http://schemas.openxmlformats.org/officeDocument/2006/relationships/customXml" Target="../ink/ink125.xml"/><Relationship Id="rId113" Type="http://schemas.openxmlformats.org/officeDocument/2006/relationships/customXml" Target="../ink/ink147.xml"/><Relationship Id="rId118" Type="http://schemas.openxmlformats.org/officeDocument/2006/relationships/image" Target="../media/image182.png"/><Relationship Id="rId134" Type="http://schemas.openxmlformats.org/officeDocument/2006/relationships/image" Target="../media/image190.png"/><Relationship Id="rId139" Type="http://schemas.openxmlformats.org/officeDocument/2006/relationships/customXml" Target="../ink/ink160.xml"/><Relationship Id="rId80" Type="http://schemas.openxmlformats.org/officeDocument/2006/relationships/image" Target="../media/image163.png"/><Relationship Id="rId85" Type="http://schemas.openxmlformats.org/officeDocument/2006/relationships/customXml" Target="../ink/ink133.xml"/><Relationship Id="rId150" Type="http://schemas.openxmlformats.org/officeDocument/2006/relationships/image" Target="../media/image198.png"/><Relationship Id="rId155" Type="http://schemas.openxmlformats.org/officeDocument/2006/relationships/customXml" Target="../ink/ink168.xml"/><Relationship Id="rId171" Type="http://schemas.openxmlformats.org/officeDocument/2006/relationships/customXml" Target="../ink/ink176.xml"/><Relationship Id="rId176" Type="http://schemas.openxmlformats.org/officeDocument/2006/relationships/image" Target="../media/image211.png"/><Relationship Id="rId192" Type="http://schemas.openxmlformats.org/officeDocument/2006/relationships/image" Target="../media/image219.png"/><Relationship Id="rId197" Type="http://schemas.openxmlformats.org/officeDocument/2006/relationships/customXml" Target="../ink/ink189.xml"/><Relationship Id="rId206" Type="http://schemas.openxmlformats.org/officeDocument/2006/relationships/image" Target="../media/image226.png"/><Relationship Id="rId201" Type="http://schemas.openxmlformats.org/officeDocument/2006/relationships/customXml" Target="../ink/ink191.xml"/><Relationship Id="rId222" Type="http://schemas.openxmlformats.org/officeDocument/2006/relationships/customXml" Target="../ink/ink202.xml"/><Relationship Id="rId12" Type="http://schemas.openxmlformats.org/officeDocument/2006/relationships/image" Target="../media/image129.png"/><Relationship Id="rId17" Type="http://schemas.openxmlformats.org/officeDocument/2006/relationships/customXml" Target="../ink/ink99.xml"/><Relationship Id="rId33" Type="http://schemas.openxmlformats.org/officeDocument/2006/relationships/customXml" Target="../ink/ink107.xml"/><Relationship Id="rId38" Type="http://schemas.openxmlformats.org/officeDocument/2006/relationships/image" Target="../media/image142.png"/><Relationship Id="rId59" Type="http://schemas.openxmlformats.org/officeDocument/2006/relationships/customXml" Target="../ink/ink120.xml"/><Relationship Id="rId103" Type="http://schemas.openxmlformats.org/officeDocument/2006/relationships/customXml" Target="../ink/ink142.xml"/><Relationship Id="rId108" Type="http://schemas.openxmlformats.org/officeDocument/2006/relationships/image" Target="../media/image177.png"/><Relationship Id="rId124" Type="http://schemas.openxmlformats.org/officeDocument/2006/relationships/image" Target="../media/image185.png"/><Relationship Id="rId129" Type="http://schemas.openxmlformats.org/officeDocument/2006/relationships/customXml" Target="../ink/ink155.xml"/><Relationship Id="rId54" Type="http://schemas.openxmlformats.org/officeDocument/2006/relationships/image" Target="../media/image150.png"/><Relationship Id="rId70" Type="http://schemas.openxmlformats.org/officeDocument/2006/relationships/image" Target="../media/image158.png"/><Relationship Id="rId75" Type="http://schemas.openxmlformats.org/officeDocument/2006/relationships/customXml" Target="../ink/ink128.xml"/><Relationship Id="rId91" Type="http://schemas.openxmlformats.org/officeDocument/2006/relationships/customXml" Target="../ink/ink136.xml"/><Relationship Id="rId96" Type="http://schemas.openxmlformats.org/officeDocument/2006/relationships/image" Target="../media/image171.png"/><Relationship Id="rId140" Type="http://schemas.openxmlformats.org/officeDocument/2006/relationships/image" Target="../media/image193.png"/><Relationship Id="rId145" Type="http://schemas.openxmlformats.org/officeDocument/2006/relationships/customXml" Target="../ink/ink163.xml"/><Relationship Id="rId161" Type="http://schemas.openxmlformats.org/officeDocument/2006/relationships/customXml" Target="../ink/ink171.xml"/><Relationship Id="rId166" Type="http://schemas.openxmlformats.org/officeDocument/2006/relationships/image" Target="../media/image206.png"/><Relationship Id="rId182" Type="http://schemas.openxmlformats.org/officeDocument/2006/relationships/image" Target="../media/image214.png"/><Relationship Id="rId187" Type="http://schemas.openxmlformats.org/officeDocument/2006/relationships/customXml" Target="../ink/ink184.xml"/><Relationship Id="rId217" Type="http://schemas.openxmlformats.org/officeDocument/2006/relationships/image" Target="../media/image2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212" Type="http://schemas.openxmlformats.org/officeDocument/2006/relationships/customXml" Target="../ink/ink197.xml"/><Relationship Id="rId23" Type="http://schemas.openxmlformats.org/officeDocument/2006/relationships/customXml" Target="../ink/ink102.xml"/><Relationship Id="rId28" Type="http://schemas.openxmlformats.org/officeDocument/2006/relationships/image" Target="../media/image137.png"/><Relationship Id="rId49" Type="http://schemas.openxmlformats.org/officeDocument/2006/relationships/customXml" Target="../ink/ink115.xml"/><Relationship Id="rId114" Type="http://schemas.openxmlformats.org/officeDocument/2006/relationships/image" Target="../media/image180.png"/><Relationship Id="rId119" Type="http://schemas.openxmlformats.org/officeDocument/2006/relationships/customXml" Target="../ink/ink150.xml"/><Relationship Id="rId44" Type="http://schemas.openxmlformats.org/officeDocument/2006/relationships/image" Target="../media/image145.png"/><Relationship Id="rId60" Type="http://schemas.openxmlformats.org/officeDocument/2006/relationships/image" Target="../media/image153.png"/><Relationship Id="rId65" Type="http://schemas.openxmlformats.org/officeDocument/2006/relationships/customXml" Target="../ink/ink123.xml"/><Relationship Id="rId81" Type="http://schemas.openxmlformats.org/officeDocument/2006/relationships/customXml" Target="../ink/ink131.xml"/><Relationship Id="rId86" Type="http://schemas.openxmlformats.org/officeDocument/2006/relationships/image" Target="../media/image166.png"/><Relationship Id="rId130" Type="http://schemas.openxmlformats.org/officeDocument/2006/relationships/image" Target="../media/image188.png"/><Relationship Id="rId135" Type="http://schemas.openxmlformats.org/officeDocument/2006/relationships/customXml" Target="../ink/ink158.xml"/><Relationship Id="rId151" Type="http://schemas.openxmlformats.org/officeDocument/2006/relationships/customXml" Target="../ink/ink166.xml"/><Relationship Id="rId156" Type="http://schemas.openxmlformats.org/officeDocument/2006/relationships/image" Target="../media/image201.png"/><Relationship Id="rId177" Type="http://schemas.openxmlformats.org/officeDocument/2006/relationships/customXml" Target="../ink/ink179.xml"/><Relationship Id="rId198" Type="http://schemas.openxmlformats.org/officeDocument/2006/relationships/image" Target="../media/image222.png"/><Relationship Id="rId172" Type="http://schemas.openxmlformats.org/officeDocument/2006/relationships/image" Target="../media/image209.png"/><Relationship Id="rId193" Type="http://schemas.openxmlformats.org/officeDocument/2006/relationships/customXml" Target="../ink/ink187.xml"/><Relationship Id="rId202" Type="http://schemas.openxmlformats.org/officeDocument/2006/relationships/image" Target="../media/image224.png"/><Relationship Id="rId207" Type="http://schemas.openxmlformats.org/officeDocument/2006/relationships/customXml" Target="../ink/ink194.xml"/><Relationship Id="rId223" Type="http://schemas.openxmlformats.org/officeDocument/2006/relationships/image" Target="../media/image234.png"/><Relationship Id="rId13" Type="http://schemas.openxmlformats.org/officeDocument/2006/relationships/customXml" Target="../ink/ink97.xml"/><Relationship Id="rId18" Type="http://schemas.openxmlformats.org/officeDocument/2006/relationships/image" Target="../media/image132.png"/><Relationship Id="rId39" Type="http://schemas.openxmlformats.org/officeDocument/2006/relationships/customXml" Target="../ink/ink110.xml"/><Relationship Id="rId109" Type="http://schemas.openxmlformats.org/officeDocument/2006/relationships/customXml" Target="../ink/ink145.xml"/><Relationship Id="rId34" Type="http://schemas.openxmlformats.org/officeDocument/2006/relationships/image" Target="../media/image140.png"/><Relationship Id="rId50" Type="http://schemas.openxmlformats.org/officeDocument/2006/relationships/image" Target="../media/image148.png"/><Relationship Id="rId55" Type="http://schemas.openxmlformats.org/officeDocument/2006/relationships/customXml" Target="../ink/ink118.xml"/><Relationship Id="rId76" Type="http://schemas.openxmlformats.org/officeDocument/2006/relationships/image" Target="../media/image161.png"/><Relationship Id="rId97" Type="http://schemas.openxmlformats.org/officeDocument/2006/relationships/customXml" Target="../ink/ink139.xml"/><Relationship Id="rId104" Type="http://schemas.openxmlformats.org/officeDocument/2006/relationships/image" Target="../media/image175.png"/><Relationship Id="rId120" Type="http://schemas.openxmlformats.org/officeDocument/2006/relationships/image" Target="../media/image183.png"/><Relationship Id="rId125" Type="http://schemas.openxmlformats.org/officeDocument/2006/relationships/customXml" Target="../ink/ink153.xml"/><Relationship Id="rId141" Type="http://schemas.openxmlformats.org/officeDocument/2006/relationships/customXml" Target="../ink/ink161.xml"/><Relationship Id="rId146" Type="http://schemas.openxmlformats.org/officeDocument/2006/relationships/image" Target="../media/image196.png"/><Relationship Id="rId167" Type="http://schemas.openxmlformats.org/officeDocument/2006/relationships/customXml" Target="../ink/ink174.xml"/><Relationship Id="rId188" Type="http://schemas.openxmlformats.org/officeDocument/2006/relationships/image" Target="../media/image217.png"/><Relationship Id="rId7" Type="http://schemas.openxmlformats.org/officeDocument/2006/relationships/customXml" Target="../ink/ink94.xml"/><Relationship Id="rId71" Type="http://schemas.openxmlformats.org/officeDocument/2006/relationships/customXml" Target="../ink/ink126.xml"/><Relationship Id="rId92" Type="http://schemas.openxmlformats.org/officeDocument/2006/relationships/image" Target="../media/image169.png"/><Relationship Id="rId162" Type="http://schemas.openxmlformats.org/officeDocument/2006/relationships/image" Target="../media/image204.png"/><Relationship Id="rId183" Type="http://schemas.openxmlformats.org/officeDocument/2006/relationships/customXml" Target="../ink/ink182.xml"/><Relationship Id="rId213" Type="http://schemas.openxmlformats.org/officeDocument/2006/relationships/image" Target="../media/image229.png"/><Relationship Id="rId218" Type="http://schemas.openxmlformats.org/officeDocument/2006/relationships/customXml" Target="../ink/ink200.xml"/><Relationship Id="rId2" Type="http://schemas.openxmlformats.org/officeDocument/2006/relationships/image" Target="../media/image124.png"/><Relationship Id="rId29" Type="http://schemas.openxmlformats.org/officeDocument/2006/relationships/customXml" Target="../ink/ink105.xml"/><Relationship Id="rId24" Type="http://schemas.openxmlformats.org/officeDocument/2006/relationships/image" Target="../media/image135.png"/><Relationship Id="rId40" Type="http://schemas.openxmlformats.org/officeDocument/2006/relationships/image" Target="../media/image143.png"/><Relationship Id="rId45" Type="http://schemas.openxmlformats.org/officeDocument/2006/relationships/customXml" Target="../ink/ink113.xml"/><Relationship Id="rId66" Type="http://schemas.openxmlformats.org/officeDocument/2006/relationships/image" Target="../media/image156.png"/><Relationship Id="rId87" Type="http://schemas.openxmlformats.org/officeDocument/2006/relationships/customXml" Target="../ink/ink134.xml"/><Relationship Id="rId110" Type="http://schemas.openxmlformats.org/officeDocument/2006/relationships/image" Target="../media/image178.png"/><Relationship Id="rId115" Type="http://schemas.openxmlformats.org/officeDocument/2006/relationships/customXml" Target="../ink/ink148.xml"/><Relationship Id="rId131" Type="http://schemas.openxmlformats.org/officeDocument/2006/relationships/customXml" Target="../ink/ink156.xml"/><Relationship Id="rId136" Type="http://schemas.openxmlformats.org/officeDocument/2006/relationships/image" Target="../media/image191.png"/><Relationship Id="rId157" Type="http://schemas.openxmlformats.org/officeDocument/2006/relationships/customXml" Target="../ink/ink169.xml"/><Relationship Id="rId178" Type="http://schemas.openxmlformats.org/officeDocument/2006/relationships/image" Target="../media/image212.png"/><Relationship Id="rId61" Type="http://schemas.openxmlformats.org/officeDocument/2006/relationships/customXml" Target="../ink/ink121.xml"/><Relationship Id="rId82" Type="http://schemas.openxmlformats.org/officeDocument/2006/relationships/image" Target="../media/image164.png"/><Relationship Id="rId152" Type="http://schemas.openxmlformats.org/officeDocument/2006/relationships/image" Target="../media/image199.png"/><Relationship Id="rId173" Type="http://schemas.openxmlformats.org/officeDocument/2006/relationships/customXml" Target="../ink/ink177.xml"/><Relationship Id="rId194" Type="http://schemas.openxmlformats.org/officeDocument/2006/relationships/image" Target="../media/image220.png"/><Relationship Id="rId199" Type="http://schemas.openxmlformats.org/officeDocument/2006/relationships/customXml" Target="../ink/ink190.xml"/><Relationship Id="rId203" Type="http://schemas.openxmlformats.org/officeDocument/2006/relationships/customXml" Target="../ink/ink192.xml"/><Relationship Id="rId208" Type="http://schemas.openxmlformats.org/officeDocument/2006/relationships/image" Target="../media/image227.png"/><Relationship Id="rId19" Type="http://schemas.openxmlformats.org/officeDocument/2006/relationships/customXml" Target="../ink/ink100.xml"/><Relationship Id="rId224" Type="http://schemas.openxmlformats.org/officeDocument/2006/relationships/customXml" Target="../ink/ink203.xml"/><Relationship Id="rId14" Type="http://schemas.openxmlformats.org/officeDocument/2006/relationships/image" Target="../media/image130.png"/><Relationship Id="rId30" Type="http://schemas.openxmlformats.org/officeDocument/2006/relationships/image" Target="../media/image138.png"/><Relationship Id="rId35" Type="http://schemas.openxmlformats.org/officeDocument/2006/relationships/customXml" Target="../ink/ink108.xml"/><Relationship Id="rId56" Type="http://schemas.openxmlformats.org/officeDocument/2006/relationships/image" Target="../media/image151.png"/><Relationship Id="rId77" Type="http://schemas.openxmlformats.org/officeDocument/2006/relationships/customXml" Target="../ink/ink129.xml"/><Relationship Id="rId100" Type="http://schemas.openxmlformats.org/officeDocument/2006/relationships/image" Target="../media/image173.png"/><Relationship Id="rId105" Type="http://schemas.openxmlformats.org/officeDocument/2006/relationships/customXml" Target="../ink/ink143.xml"/><Relationship Id="rId126" Type="http://schemas.openxmlformats.org/officeDocument/2006/relationships/image" Target="../media/image186.png"/><Relationship Id="rId147" Type="http://schemas.openxmlformats.org/officeDocument/2006/relationships/customXml" Target="../ink/ink164.xml"/><Relationship Id="rId168" Type="http://schemas.openxmlformats.org/officeDocument/2006/relationships/image" Target="../media/image207.png"/><Relationship Id="rId8" Type="http://schemas.openxmlformats.org/officeDocument/2006/relationships/image" Target="../media/image127.png"/><Relationship Id="rId51" Type="http://schemas.openxmlformats.org/officeDocument/2006/relationships/customXml" Target="../ink/ink116.xml"/><Relationship Id="rId72" Type="http://schemas.openxmlformats.org/officeDocument/2006/relationships/image" Target="../media/image159.png"/><Relationship Id="rId93" Type="http://schemas.openxmlformats.org/officeDocument/2006/relationships/customXml" Target="../ink/ink137.xml"/><Relationship Id="rId98" Type="http://schemas.openxmlformats.org/officeDocument/2006/relationships/image" Target="../media/image172.png"/><Relationship Id="rId121" Type="http://schemas.openxmlformats.org/officeDocument/2006/relationships/customXml" Target="../ink/ink151.xml"/><Relationship Id="rId142" Type="http://schemas.openxmlformats.org/officeDocument/2006/relationships/image" Target="../media/image194.png"/><Relationship Id="rId163" Type="http://schemas.openxmlformats.org/officeDocument/2006/relationships/customXml" Target="../ink/ink172.xml"/><Relationship Id="rId184" Type="http://schemas.openxmlformats.org/officeDocument/2006/relationships/image" Target="../media/image215.png"/><Relationship Id="rId189" Type="http://schemas.openxmlformats.org/officeDocument/2006/relationships/customXml" Target="../ink/ink185.xml"/><Relationship Id="rId219" Type="http://schemas.openxmlformats.org/officeDocument/2006/relationships/image" Target="../media/image232.png"/><Relationship Id="rId3" Type="http://schemas.openxmlformats.org/officeDocument/2006/relationships/customXml" Target="../ink/ink92.xml"/><Relationship Id="rId214" Type="http://schemas.openxmlformats.org/officeDocument/2006/relationships/customXml" Target="../ink/ink198.xml"/><Relationship Id="rId25" Type="http://schemas.openxmlformats.org/officeDocument/2006/relationships/customXml" Target="../ink/ink103.xml"/><Relationship Id="rId46" Type="http://schemas.openxmlformats.org/officeDocument/2006/relationships/image" Target="../media/image146.png"/><Relationship Id="rId67" Type="http://schemas.openxmlformats.org/officeDocument/2006/relationships/customXml" Target="../ink/ink124.xml"/><Relationship Id="rId116" Type="http://schemas.openxmlformats.org/officeDocument/2006/relationships/image" Target="../media/image181.png"/><Relationship Id="rId137" Type="http://schemas.openxmlformats.org/officeDocument/2006/relationships/customXml" Target="../ink/ink159.xml"/><Relationship Id="rId158" Type="http://schemas.openxmlformats.org/officeDocument/2006/relationships/image" Target="../media/image202.png"/><Relationship Id="rId20" Type="http://schemas.openxmlformats.org/officeDocument/2006/relationships/image" Target="../media/image133.png"/><Relationship Id="rId41" Type="http://schemas.openxmlformats.org/officeDocument/2006/relationships/customXml" Target="../ink/ink111.xml"/><Relationship Id="rId62" Type="http://schemas.openxmlformats.org/officeDocument/2006/relationships/image" Target="../media/image154.png"/><Relationship Id="rId83" Type="http://schemas.openxmlformats.org/officeDocument/2006/relationships/customXml" Target="../ink/ink132.xml"/><Relationship Id="rId88" Type="http://schemas.openxmlformats.org/officeDocument/2006/relationships/image" Target="../media/image167.png"/><Relationship Id="rId111" Type="http://schemas.openxmlformats.org/officeDocument/2006/relationships/customXml" Target="../ink/ink146.xml"/><Relationship Id="rId132" Type="http://schemas.openxmlformats.org/officeDocument/2006/relationships/image" Target="../media/image189.png"/><Relationship Id="rId153" Type="http://schemas.openxmlformats.org/officeDocument/2006/relationships/customXml" Target="../ink/ink167.xml"/><Relationship Id="rId174" Type="http://schemas.openxmlformats.org/officeDocument/2006/relationships/image" Target="../media/image210.png"/><Relationship Id="rId179" Type="http://schemas.openxmlformats.org/officeDocument/2006/relationships/customXml" Target="../ink/ink180.xml"/><Relationship Id="rId195" Type="http://schemas.openxmlformats.org/officeDocument/2006/relationships/customXml" Target="../ink/ink188.xml"/><Relationship Id="rId209" Type="http://schemas.openxmlformats.org/officeDocument/2006/relationships/customXml" Target="../ink/ink195.xml"/><Relationship Id="rId190" Type="http://schemas.openxmlformats.org/officeDocument/2006/relationships/image" Target="../media/image218.png"/><Relationship Id="rId204" Type="http://schemas.openxmlformats.org/officeDocument/2006/relationships/image" Target="../media/image225.png"/><Relationship Id="rId220" Type="http://schemas.openxmlformats.org/officeDocument/2006/relationships/customXml" Target="../ink/ink201.xml"/><Relationship Id="rId225" Type="http://schemas.openxmlformats.org/officeDocument/2006/relationships/image" Target="../media/image235.png"/><Relationship Id="rId15" Type="http://schemas.openxmlformats.org/officeDocument/2006/relationships/customXml" Target="../ink/ink98.xml"/><Relationship Id="rId36" Type="http://schemas.openxmlformats.org/officeDocument/2006/relationships/image" Target="../media/image141.png"/><Relationship Id="rId57" Type="http://schemas.openxmlformats.org/officeDocument/2006/relationships/customXml" Target="../ink/ink119.xml"/><Relationship Id="rId106" Type="http://schemas.openxmlformats.org/officeDocument/2006/relationships/image" Target="../media/image176.png"/><Relationship Id="rId127" Type="http://schemas.openxmlformats.org/officeDocument/2006/relationships/customXml" Target="../ink/ink154.xml"/><Relationship Id="rId10" Type="http://schemas.openxmlformats.org/officeDocument/2006/relationships/image" Target="../media/image128.png"/><Relationship Id="rId31" Type="http://schemas.openxmlformats.org/officeDocument/2006/relationships/customXml" Target="../ink/ink106.xml"/><Relationship Id="rId52" Type="http://schemas.openxmlformats.org/officeDocument/2006/relationships/image" Target="../media/image149.png"/><Relationship Id="rId73" Type="http://schemas.openxmlformats.org/officeDocument/2006/relationships/customXml" Target="../ink/ink127.xml"/><Relationship Id="rId78" Type="http://schemas.openxmlformats.org/officeDocument/2006/relationships/image" Target="../media/image162.png"/><Relationship Id="rId94" Type="http://schemas.openxmlformats.org/officeDocument/2006/relationships/image" Target="../media/image170.png"/><Relationship Id="rId99" Type="http://schemas.openxmlformats.org/officeDocument/2006/relationships/customXml" Target="../ink/ink140.xml"/><Relationship Id="rId101" Type="http://schemas.openxmlformats.org/officeDocument/2006/relationships/customXml" Target="../ink/ink141.xml"/><Relationship Id="rId122" Type="http://schemas.openxmlformats.org/officeDocument/2006/relationships/image" Target="../media/image184.png"/><Relationship Id="rId143" Type="http://schemas.openxmlformats.org/officeDocument/2006/relationships/customXml" Target="../ink/ink162.xml"/><Relationship Id="rId148" Type="http://schemas.openxmlformats.org/officeDocument/2006/relationships/image" Target="../media/image197.png"/><Relationship Id="rId164" Type="http://schemas.openxmlformats.org/officeDocument/2006/relationships/image" Target="../media/image205.png"/><Relationship Id="rId169" Type="http://schemas.openxmlformats.org/officeDocument/2006/relationships/customXml" Target="../ink/ink175.xml"/><Relationship Id="rId185" Type="http://schemas.openxmlformats.org/officeDocument/2006/relationships/customXml" Target="../ink/ink183.xml"/><Relationship Id="rId4" Type="http://schemas.openxmlformats.org/officeDocument/2006/relationships/image" Target="../media/image125.png"/><Relationship Id="rId9" Type="http://schemas.openxmlformats.org/officeDocument/2006/relationships/customXml" Target="../ink/ink95.xml"/><Relationship Id="rId180" Type="http://schemas.openxmlformats.org/officeDocument/2006/relationships/image" Target="../media/image213.png"/><Relationship Id="rId210" Type="http://schemas.openxmlformats.org/officeDocument/2006/relationships/customXml" Target="../ink/ink196.xml"/><Relationship Id="rId215" Type="http://schemas.openxmlformats.org/officeDocument/2006/relationships/image" Target="../media/image230.png"/><Relationship Id="rId26" Type="http://schemas.openxmlformats.org/officeDocument/2006/relationships/image" Target="../media/image136.png"/><Relationship Id="rId47" Type="http://schemas.openxmlformats.org/officeDocument/2006/relationships/customXml" Target="../ink/ink114.xml"/><Relationship Id="rId68" Type="http://schemas.openxmlformats.org/officeDocument/2006/relationships/image" Target="../media/image157.png"/><Relationship Id="rId89" Type="http://schemas.openxmlformats.org/officeDocument/2006/relationships/customXml" Target="../ink/ink135.xml"/><Relationship Id="rId112" Type="http://schemas.openxmlformats.org/officeDocument/2006/relationships/image" Target="../media/image179.png"/><Relationship Id="rId133" Type="http://schemas.openxmlformats.org/officeDocument/2006/relationships/customXml" Target="../ink/ink157.xml"/><Relationship Id="rId154" Type="http://schemas.openxmlformats.org/officeDocument/2006/relationships/image" Target="../media/image200.png"/><Relationship Id="rId175" Type="http://schemas.openxmlformats.org/officeDocument/2006/relationships/customXml" Target="../ink/ink178.xml"/><Relationship Id="rId196" Type="http://schemas.openxmlformats.org/officeDocument/2006/relationships/image" Target="../media/image221.png"/><Relationship Id="rId200" Type="http://schemas.openxmlformats.org/officeDocument/2006/relationships/image" Target="../media/image223.png"/><Relationship Id="rId16" Type="http://schemas.openxmlformats.org/officeDocument/2006/relationships/image" Target="../media/image131.png"/><Relationship Id="rId221" Type="http://schemas.openxmlformats.org/officeDocument/2006/relationships/image" Target="../media/image233.png"/><Relationship Id="rId37" Type="http://schemas.openxmlformats.org/officeDocument/2006/relationships/customXml" Target="../ink/ink109.xml"/><Relationship Id="rId58" Type="http://schemas.openxmlformats.org/officeDocument/2006/relationships/image" Target="../media/image152.png"/><Relationship Id="rId79" Type="http://schemas.openxmlformats.org/officeDocument/2006/relationships/customXml" Target="../ink/ink130.xml"/><Relationship Id="rId102" Type="http://schemas.openxmlformats.org/officeDocument/2006/relationships/image" Target="../media/image174.png"/><Relationship Id="rId123" Type="http://schemas.openxmlformats.org/officeDocument/2006/relationships/customXml" Target="../ink/ink152.xml"/><Relationship Id="rId144" Type="http://schemas.openxmlformats.org/officeDocument/2006/relationships/image" Target="../media/image195.png"/><Relationship Id="rId90" Type="http://schemas.openxmlformats.org/officeDocument/2006/relationships/image" Target="../media/image168.png"/><Relationship Id="rId165" Type="http://schemas.openxmlformats.org/officeDocument/2006/relationships/customXml" Target="../ink/ink173.xml"/><Relationship Id="rId186" Type="http://schemas.openxmlformats.org/officeDocument/2006/relationships/image" Target="../media/image21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1.xml"/><Relationship Id="rId21" Type="http://schemas.openxmlformats.org/officeDocument/2006/relationships/customXml" Target="../ink/ink213.xml"/><Relationship Id="rId42" Type="http://schemas.openxmlformats.org/officeDocument/2006/relationships/image" Target="../media/image256.png"/><Relationship Id="rId63" Type="http://schemas.openxmlformats.org/officeDocument/2006/relationships/customXml" Target="../ink/ink234.xml"/><Relationship Id="rId84" Type="http://schemas.openxmlformats.org/officeDocument/2006/relationships/image" Target="../media/image277.png"/><Relationship Id="rId138" Type="http://schemas.openxmlformats.org/officeDocument/2006/relationships/image" Target="../media/image304.png"/><Relationship Id="rId159" Type="http://schemas.openxmlformats.org/officeDocument/2006/relationships/customXml" Target="../ink/ink282.xml"/><Relationship Id="rId170" Type="http://schemas.openxmlformats.org/officeDocument/2006/relationships/image" Target="../media/image320.png"/><Relationship Id="rId191" Type="http://schemas.openxmlformats.org/officeDocument/2006/relationships/customXml" Target="../ink/ink298.xml"/><Relationship Id="rId205" Type="http://schemas.openxmlformats.org/officeDocument/2006/relationships/customXml" Target="../ink/ink305.xml"/><Relationship Id="rId107" Type="http://schemas.openxmlformats.org/officeDocument/2006/relationships/customXml" Target="../ink/ink256.xml"/><Relationship Id="rId11" Type="http://schemas.openxmlformats.org/officeDocument/2006/relationships/customXml" Target="../ink/ink208.xml"/><Relationship Id="rId32" Type="http://schemas.openxmlformats.org/officeDocument/2006/relationships/image" Target="../media/image251.png"/><Relationship Id="rId37" Type="http://schemas.openxmlformats.org/officeDocument/2006/relationships/customXml" Target="../ink/ink221.xml"/><Relationship Id="rId53" Type="http://schemas.openxmlformats.org/officeDocument/2006/relationships/customXml" Target="../ink/ink229.xml"/><Relationship Id="rId58" Type="http://schemas.openxmlformats.org/officeDocument/2006/relationships/image" Target="../media/image264.png"/><Relationship Id="rId74" Type="http://schemas.openxmlformats.org/officeDocument/2006/relationships/image" Target="../media/image272.png"/><Relationship Id="rId79" Type="http://schemas.openxmlformats.org/officeDocument/2006/relationships/customXml" Target="../ink/ink242.xml"/><Relationship Id="rId102" Type="http://schemas.openxmlformats.org/officeDocument/2006/relationships/image" Target="../media/image286.png"/><Relationship Id="rId123" Type="http://schemas.openxmlformats.org/officeDocument/2006/relationships/customXml" Target="../ink/ink264.xml"/><Relationship Id="rId128" Type="http://schemas.openxmlformats.org/officeDocument/2006/relationships/image" Target="../media/image299.png"/><Relationship Id="rId144" Type="http://schemas.openxmlformats.org/officeDocument/2006/relationships/image" Target="../media/image307.png"/><Relationship Id="rId149" Type="http://schemas.openxmlformats.org/officeDocument/2006/relationships/customXml" Target="../ink/ink277.xml"/><Relationship Id="rId5" Type="http://schemas.openxmlformats.org/officeDocument/2006/relationships/customXml" Target="../ink/ink205.xml"/><Relationship Id="rId90" Type="http://schemas.openxmlformats.org/officeDocument/2006/relationships/image" Target="../media/image280.png"/><Relationship Id="rId95" Type="http://schemas.openxmlformats.org/officeDocument/2006/relationships/customXml" Target="../ink/ink250.xml"/><Relationship Id="rId160" Type="http://schemas.openxmlformats.org/officeDocument/2006/relationships/image" Target="../media/image315.png"/><Relationship Id="rId165" Type="http://schemas.openxmlformats.org/officeDocument/2006/relationships/customXml" Target="../ink/ink285.xml"/><Relationship Id="rId181" Type="http://schemas.openxmlformats.org/officeDocument/2006/relationships/customXml" Target="../ink/ink293.xml"/><Relationship Id="rId186" Type="http://schemas.openxmlformats.org/officeDocument/2006/relationships/image" Target="../media/image328.png"/><Relationship Id="rId216" Type="http://schemas.openxmlformats.org/officeDocument/2006/relationships/image" Target="../media/image343.png"/><Relationship Id="rId211" Type="http://schemas.openxmlformats.org/officeDocument/2006/relationships/customXml" Target="../ink/ink308.xml"/><Relationship Id="rId22" Type="http://schemas.openxmlformats.org/officeDocument/2006/relationships/image" Target="../media/image246.png"/><Relationship Id="rId27" Type="http://schemas.openxmlformats.org/officeDocument/2006/relationships/customXml" Target="../ink/ink216.xml"/><Relationship Id="rId43" Type="http://schemas.openxmlformats.org/officeDocument/2006/relationships/customXml" Target="../ink/ink224.xml"/><Relationship Id="rId48" Type="http://schemas.openxmlformats.org/officeDocument/2006/relationships/image" Target="../media/image259.png"/><Relationship Id="rId64" Type="http://schemas.openxmlformats.org/officeDocument/2006/relationships/image" Target="../media/image267.png"/><Relationship Id="rId69" Type="http://schemas.openxmlformats.org/officeDocument/2006/relationships/customXml" Target="../ink/ink237.xml"/><Relationship Id="rId113" Type="http://schemas.openxmlformats.org/officeDocument/2006/relationships/customXml" Target="../ink/ink259.xml"/><Relationship Id="rId118" Type="http://schemas.openxmlformats.org/officeDocument/2006/relationships/image" Target="../media/image294.png"/><Relationship Id="rId134" Type="http://schemas.openxmlformats.org/officeDocument/2006/relationships/image" Target="../media/image302.png"/><Relationship Id="rId139" Type="http://schemas.openxmlformats.org/officeDocument/2006/relationships/customXml" Target="../ink/ink272.xml"/><Relationship Id="rId80" Type="http://schemas.openxmlformats.org/officeDocument/2006/relationships/image" Target="../media/image275.png"/><Relationship Id="rId85" Type="http://schemas.openxmlformats.org/officeDocument/2006/relationships/customXml" Target="../ink/ink245.xml"/><Relationship Id="rId150" Type="http://schemas.openxmlformats.org/officeDocument/2006/relationships/image" Target="../media/image310.png"/><Relationship Id="rId155" Type="http://schemas.openxmlformats.org/officeDocument/2006/relationships/customXml" Target="../ink/ink280.xml"/><Relationship Id="rId171" Type="http://schemas.openxmlformats.org/officeDocument/2006/relationships/customXml" Target="../ink/ink288.xml"/><Relationship Id="rId176" Type="http://schemas.openxmlformats.org/officeDocument/2006/relationships/image" Target="../media/image323.png"/><Relationship Id="rId192" Type="http://schemas.openxmlformats.org/officeDocument/2006/relationships/image" Target="../media/image331.png"/><Relationship Id="rId197" Type="http://schemas.openxmlformats.org/officeDocument/2006/relationships/customXml" Target="../ink/ink301.xml"/><Relationship Id="rId206" Type="http://schemas.openxmlformats.org/officeDocument/2006/relationships/image" Target="../media/image338.png"/><Relationship Id="rId201" Type="http://schemas.openxmlformats.org/officeDocument/2006/relationships/customXml" Target="../ink/ink303.xml"/><Relationship Id="rId12" Type="http://schemas.openxmlformats.org/officeDocument/2006/relationships/image" Target="../media/image241.png"/><Relationship Id="rId17" Type="http://schemas.openxmlformats.org/officeDocument/2006/relationships/customXml" Target="../ink/ink211.xml"/><Relationship Id="rId33" Type="http://schemas.openxmlformats.org/officeDocument/2006/relationships/customXml" Target="../ink/ink219.xml"/><Relationship Id="rId38" Type="http://schemas.openxmlformats.org/officeDocument/2006/relationships/image" Target="../media/image254.png"/><Relationship Id="rId59" Type="http://schemas.openxmlformats.org/officeDocument/2006/relationships/customXml" Target="../ink/ink232.xml"/><Relationship Id="rId103" Type="http://schemas.openxmlformats.org/officeDocument/2006/relationships/customXml" Target="../ink/ink254.xml"/><Relationship Id="rId108" Type="http://schemas.openxmlformats.org/officeDocument/2006/relationships/image" Target="../media/image289.png"/><Relationship Id="rId124" Type="http://schemas.openxmlformats.org/officeDocument/2006/relationships/image" Target="../media/image297.png"/><Relationship Id="rId129" Type="http://schemas.openxmlformats.org/officeDocument/2006/relationships/customXml" Target="../ink/ink267.xml"/><Relationship Id="rId54" Type="http://schemas.openxmlformats.org/officeDocument/2006/relationships/image" Target="../media/image262.png"/><Relationship Id="rId70" Type="http://schemas.openxmlformats.org/officeDocument/2006/relationships/image" Target="../media/image270.png"/><Relationship Id="rId75" Type="http://schemas.openxmlformats.org/officeDocument/2006/relationships/customXml" Target="../ink/ink240.xml"/><Relationship Id="rId91" Type="http://schemas.openxmlformats.org/officeDocument/2006/relationships/customXml" Target="../ink/ink248.xml"/><Relationship Id="rId96" Type="http://schemas.openxmlformats.org/officeDocument/2006/relationships/image" Target="../media/image283.png"/><Relationship Id="rId140" Type="http://schemas.openxmlformats.org/officeDocument/2006/relationships/image" Target="../media/image305.png"/><Relationship Id="rId145" Type="http://schemas.openxmlformats.org/officeDocument/2006/relationships/customXml" Target="../ink/ink275.xml"/><Relationship Id="rId161" Type="http://schemas.openxmlformats.org/officeDocument/2006/relationships/customXml" Target="../ink/ink283.xml"/><Relationship Id="rId166" Type="http://schemas.openxmlformats.org/officeDocument/2006/relationships/image" Target="../media/image318.png"/><Relationship Id="rId182" Type="http://schemas.openxmlformats.org/officeDocument/2006/relationships/image" Target="../media/image326.png"/><Relationship Id="rId187" Type="http://schemas.openxmlformats.org/officeDocument/2006/relationships/customXml" Target="../ink/ink29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8.png"/><Relationship Id="rId212" Type="http://schemas.openxmlformats.org/officeDocument/2006/relationships/image" Target="../media/image341.png"/><Relationship Id="rId23" Type="http://schemas.openxmlformats.org/officeDocument/2006/relationships/customXml" Target="../ink/ink214.xml"/><Relationship Id="rId28" Type="http://schemas.openxmlformats.org/officeDocument/2006/relationships/image" Target="../media/image249.png"/><Relationship Id="rId49" Type="http://schemas.openxmlformats.org/officeDocument/2006/relationships/customXml" Target="../ink/ink227.xml"/><Relationship Id="rId114" Type="http://schemas.openxmlformats.org/officeDocument/2006/relationships/image" Target="../media/image292.png"/><Relationship Id="rId119" Type="http://schemas.openxmlformats.org/officeDocument/2006/relationships/customXml" Target="../ink/ink262.xml"/><Relationship Id="rId44" Type="http://schemas.openxmlformats.org/officeDocument/2006/relationships/image" Target="../media/image257.png"/><Relationship Id="rId60" Type="http://schemas.openxmlformats.org/officeDocument/2006/relationships/image" Target="../media/image265.png"/><Relationship Id="rId65" Type="http://schemas.openxmlformats.org/officeDocument/2006/relationships/customXml" Target="../ink/ink235.xml"/><Relationship Id="rId81" Type="http://schemas.openxmlformats.org/officeDocument/2006/relationships/customXml" Target="../ink/ink243.xml"/><Relationship Id="rId86" Type="http://schemas.openxmlformats.org/officeDocument/2006/relationships/image" Target="../media/image278.png"/><Relationship Id="rId130" Type="http://schemas.openxmlformats.org/officeDocument/2006/relationships/image" Target="../media/image300.png"/><Relationship Id="rId135" Type="http://schemas.openxmlformats.org/officeDocument/2006/relationships/customXml" Target="../ink/ink270.xml"/><Relationship Id="rId151" Type="http://schemas.openxmlformats.org/officeDocument/2006/relationships/customXml" Target="../ink/ink278.xml"/><Relationship Id="rId156" Type="http://schemas.openxmlformats.org/officeDocument/2006/relationships/image" Target="../media/image313.png"/><Relationship Id="rId177" Type="http://schemas.openxmlformats.org/officeDocument/2006/relationships/customXml" Target="../ink/ink291.xml"/><Relationship Id="rId198" Type="http://schemas.openxmlformats.org/officeDocument/2006/relationships/image" Target="../media/image334.png"/><Relationship Id="rId172" Type="http://schemas.openxmlformats.org/officeDocument/2006/relationships/image" Target="../media/image321.png"/><Relationship Id="rId193" Type="http://schemas.openxmlformats.org/officeDocument/2006/relationships/customXml" Target="../ink/ink299.xml"/><Relationship Id="rId202" Type="http://schemas.openxmlformats.org/officeDocument/2006/relationships/image" Target="../media/image336.png"/><Relationship Id="rId207" Type="http://schemas.openxmlformats.org/officeDocument/2006/relationships/customXml" Target="../ink/ink306.xml"/><Relationship Id="rId13" Type="http://schemas.openxmlformats.org/officeDocument/2006/relationships/customXml" Target="../ink/ink209.xml"/><Relationship Id="rId18" Type="http://schemas.openxmlformats.org/officeDocument/2006/relationships/image" Target="../media/image244.png"/><Relationship Id="rId39" Type="http://schemas.openxmlformats.org/officeDocument/2006/relationships/customXml" Target="../ink/ink222.xml"/><Relationship Id="rId109" Type="http://schemas.openxmlformats.org/officeDocument/2006/relationships/customXml" Target="../ink/ink257.xml"/><Relationship Id="rId34" Type="http://schemas.openxmlformats.org/officeDocument/2006/relationships/image" Target="../media/image252.png"/><Relationship Id="rId50" Type="http://schemas.openxmlformats.org/officeDocument/2006/relationships/image" Target="../media/image260.png"/><Relationship Id="rId55" Type="http://schemas.openxmlformats.org/officeDocument/2006/relationships/customXml" Target="../ink/ink230.xml"/><Relationship Id="rId76" Type="http://schemas.openxmlformats.org/officeDocument/2006/relationships/image" Target="../media/image273.png"/><Relationship Id="rId97" Type="http://schemas.openxmlformats.org/officeDocument/2006/relationships/customXml" Target="../ink/ink251.xml"/><Relationship Id="rId104" Type="http://schemas.openxmlformats.org/officeDocument/2006/relationships/image" Target="../media/image287.png"/><Relationship Id="rId120" Type="http://schemas.openxmlformats.org/officeDocument/2006/relationships/image" Target="../media/image295.png"/><Relationship Id="rId125" Type="http://schemas.openxmlformats.org/officeDocument/2006/relationships/customXml" Target="../ink/ink265.xml"/><Relationship Id="rId141" Type="http://schemas.openxmlformats.org/officeDocument/2006/relationships/customXml" Target="../ink/ink273.xml"/><Relationship Id="rId146" Type="http://schemas.openxmlformats.org/officeDocument/2006/relationships/image" Target="../media/image308.png"/><Relationship Id="rId167" Type="http://schemas.openxmlformats.org/officeDocument/2006/relationships/customXml" Target="../ink/ink286.xml"/><Relationship Id="rId188" Type="http://schemas.openxmlformats.org/officeDocument/2006/relationships/image" Target="../media/image329.png"/><Relationship Id="rId7" Type="http://schemas.openxmlformats.org/officeDocument/2006/relationships/customXml" Target="../ink/ink206.xml"/><Relationship Id="rId71" Type="http://schemas.openxmlformats.org/officeDocument/2006/relationships/customXml" Target="../ink/ink238.xml"/><Relationship Id="rId92" Type="http://schemas.openxmlformats.org/officeDocument/2006/relationships/image" Target="../media/image281.png"/><Relationship Id="rId162" Type="http://schemas.openxmlformats.org/officeDocument/2006/relationships/image" Target="../media/image316.png"/><Relationship Id="rId183" Type="http://schemas.openxmlformats.org/officeDocument/2006/relationships/customXml" Target="../ink/ink294.xml"/><Relationship Id="rId213" Type="http://schemas.openxmlformats.org/officeDocument/2006/relationships/customXml" Target="../ink/ink309.xml"/><Relationship Id="rId2" Type="http://schemas.openxmlformats.org/officeDocument/2006/relationships/image" Target="../media/image236.png"/><Relationship Id="rId29" Type="http://schemas.openxmlformats.org/officeDocument/2006/relationships/customXml" Target="../ink/ink217.xml"/><Relationship Id="rId24" Type="http://schemas.openxmlformats.org/officeDocument/2006/relationships/image" Target="../media/image247.png"/><Relationship Id="rId40" Type="http://schemas.openxmlformats.org/officeDocument/2006/relationships/image" Target="../media/image255.png"/><Relationship Id="rId45" Type="http://schemas.openxmlformats.org/officeDocument/2006/relationships/customXml" Target="../ink/ink225.xml"/><Relationship Id="rId66" Type="http://schemas.openxmlformats.org/officeDocument/2006/relationships/image" Target="../media/image268.png"/><Relationship Id="rId87" Type="http://schemas.openxmlformats.org/officeDocument/2006/relationships/customXml" Target="../ink/ink246.xml"/><Relationship Id="rId110" Type="http://schemas.openxmlformats.org/officeDocument/2006/relationships/image" Target="../media/image290.png"/><Relationship Id="rId115" Type="http://schemas.openxmlformats.org/officeDocument/2006/relationships/customXml" Target="../ink/ink260.xml"/><Relationship Id="rId131" Type="http://schemas.openxmlformats.org/officeDocument/2006/relationships/customXml" Target="../ink/ink268.xml"/><Relationship Id="rId136" Type="http://schemas.openxmlformats.org/officeDocument/2006/relationships/image" Target="../media/image303.png"/><Relationship Id="rId157" Type="http://schemas.openxmlformats.org/officeDocument/2006/relationships/customXml" Target="../ink/ink281.xml"/><Relationship Id="rId178" Type="http://schemas.openxmlformats.org/officeDocument/2006/relationships/image" Target="../media/image324.png"/><Relationship Id="rId61" Type="http://schemas.openxmlformats.org/officeDocument/2006/relationships/customXml" Target="../ink/ink233.xml"/><Relationship Id="rId82" Type="http://schemas.openxmlformats.org/officeDocument/2006/relationships/image" Target="../media/image276.png"/><Relationship Id="rId152" Type="http://schemas.openxmlformats.org/officeDocument/2006/relationships/image" Target="../media/image311.png"/><Relationship Id="rId173" Type="http://schemas.openxmlformats.org/officeDocument/2006/relationships/customXml" Target="../ink/ink289.xml"/><Relationship Id="rId194" Type="http://schemas.openxmlformats.org/officeDocument/2006/relationships/image" Target="../media/image332.png"/><Relationship Id="rId199" Type="http://schemas.openxmlformats.org/officeDocument/2006/relationships/customXml" Target="../ink/ink302.xml"/><Relationship Id="rId203" Type="http://schemas.openxmlformats.org/officeDocument/2006/relationships/customXml" Target="../ink/ink304.xml"/><Relationship Id="rId208" Type="http://schemas.openxmlformats.org/officeDocument/2006/relationships/image" Target="../media/image339.png"/><Relationship Id="rId19" Type="http://schemas.openxmlformats.org/officeDocument/2006/relationships/customXml" Target="../ink/ink212.xml"/><Relationship Id="rId14" Type="http://schemas.openxmlformats.org/officeDocument/2006/relationships/image" Target="../media/image242.png"/><Relationship Id="rId30" Type="http://schemas.openxmlformats.org/officeDocument/2006/relationships/image" Target="../media/image250.png"/><Relationship Id="rId35" Type="http://schemas.openxmlformats.org/officeDocument/2006/relationships/customXml" Target="../ink/ink220.xml"/><Relationship Id="rId56" Type="http://schemas.openxmlformats.org/officeDocument/2006/relationships/image" Target="../media/image263.png"/><Relationship Id="rId77" Type="http://schemas.openxmlformats.org/officeDocument/2006/relationships/customXml" Target="../ink/ink241.xml"/><Relationship Id="rId100" Type="http://schemas.openxmlformats.org/officeDocument/2006/relationships/image" Target="../media/image285.png"/><Relationship Id="rId105" Type="http://schemas.openxmlformats.org/officeDocument/2006/relationships/customXml" Target="../ink/ink255.xml"/><Relationship Id="rId126" Type="http://schemas.openxmlformats.org/officeDocument/2006/relationships/image" Target="../media/image298.png"/><Relationship Id="rId147" Type="http://schemas.openxmlformats.org/officeDocument/2006/relationships/customXml" Target="../ink/ink276.xml"/><Relationship Id="rId168" Type="http://schemas.openxmlformats.org/officeDocument/2006/relationships/image" Target="../media/image319.png"/><Relationship Id="rId8" Type="http://schemas.openxmlformats.org/officeDocument/2006/relationships/image" Target="../media/image239.png"/><Relationship Id="rId51" Type="http://schemas.openxmlformats.org/officeDocument/2006/relationships/customXml" Target="../ink/ink228.xml"/><Relationship Id="rId72" Type="http://schemas.openxmlformats.org/officeDocument/2006/relationships/image" Target="../media/image271.png"/><Relationship Id="rId93" Type="http://schemas.openxmlformats.org/officeDocument/2006/relationships/customXml" Target="../ink/ink249.xml"/><Relationship Id="rId98" Type="http://schemas.openxmlformats.org/officeDocument/2006/relationships/image" Target="../media/image284.png"/><Relationship Id="rId121" Type="http://schemas.openxmlformats.org/officeDocument/2006/relationships/customXml" Target="../ink/ink263.xml"/><Relationship Id="rId142" Type="http://schemas.openxmlformats.org/officeDocument/2006/relationships/image" Target="../media/image306.png"/><Relationship Id="rId163" Type="http://schemas.openxmlformats.org/officeDocument/2006/relationships/customXml" Target="../ink/ink284.xml"/><Relationship Id="rId184" Type="http://schemas.openxmlformats.org/officeDocument/2006/relationships/image" Target="../media/image327.png"/><Relationship Id="rId189" Type="http://schemas.openxmlformats.org/officeDocument/2006/relationships/customXml" Target="../ink/ink297.xml"/><Relationship Id="rId3" Type="http://schemas.openxmlformats.org/officeDocument/2006/relationships/customXml" Target="../ink/ink204.xml"/><Relationship Id="rId214" Type="http://schemas.openxmlformats.org/officeDocument/2006/relationships/image" Target="../media/image342.png"/><Relationship Id="rId25" Type="http://schemas.openxmlformats.org/officeDocument/2006/relationships/customXml" Target="../ink/ink215.xml"/><Relationship Id="rId46" Type="http://schemas.openxmlformats.org/officeDocument/2006/relationships/image" Target="../media/image258.png"/><Relationship Id="rId67" Type="http://schemas.openxmlformats.org/officeDocument/2006/relationships/customXml" Target="../ink/ink236.xml"/><Relationship Id="rId116" Type="http://schemas.openxmlformats.org/officeDocument/2006/relationships/image" Target="../media/image293.png"/><Relationship Id="rId137" Type="http://schemas.openxmlformats.org/officeDocument/2006/relationships/customXml" Target="../ink/ink271.xml"/><Relationship Id="rId158" Type="http://schemas.openxmlformats.org/officeDocument/2006/relationships/image" Target="../media/image314.png"/><Relationship Id="rId20" Type="http://schemas.openxmlformats.org/officeDocument/2006/relationships/image" Target="../media/image245.png"/><Relationship Id="rId41" Type="http://schemas.openxmlformats.org/officeDocument/2006/relationships/customXml" Target="../ink/ink223.xml"/><Relationship Id="rId62" Type="http://schemas.openxmlformats.org/officeDocument/2006/relationships/image" Target="../media/image266.png"/><Relationship Id="rId83" Type="http://schemas.openxmlformats.org/officeDocument/2006/relationships/customXml" Target="../ink/ink244.xml"/><Relationship Id="rId88" Type="http://schemas.openxmlformats.org/officeDocument/2006/relationships/image" Target="../media/image279.png"/><Relationship Id="rId111" Type="http://schemas.openxmlformats.org/officeDocument/2006/relationships/customXml" Target="../ink/ink258.xml"/><Relationship Id="rId132" Type="http://schemas.openxmlformats.org/officeDocument/2006/relationships/image" Target="../media/image301.png"/><Relationship Id="rId153" Type="http://schemas.openxmlformats.org/officeDocument/2006/relationships/customXml" Target="../ink/ink279.xml"/><Relationship Id="rId174" Type="http://schemas.openxmlformats.org/officeDocument/2006/relationships/image" Target="../media/image322.png"/><Relationship Id="rId179" Type="http://schemas.openxmlformats.org/officeDocument/2006/relationships/customXml" Target="../ink/ink292.xml"/><Relationship Id="rId195" Type="http://schemas.openxmlformats.org/officeDocument/2006/relationships/customXml" Target="../ink/ink300.xml"/><Relationship Id="rId209" Type="http://schemas.openxmlformats.org/officeDocument/2006/relationships/customXml" Target="../ink/ink307.xml"/><Relationship Id="rId190" Type="http://schemas.openxmlformats.org/officeDocument/2006/relationships/image" Target="../media/image330.png"/><Relationship Id="rId204" Type="http://schemas.openxmlformats.org/officeDocument/2006/relationships/image" Target="../media/image337.png"/><Relationship Id="rId15" Type="http://schemas.openxmlformats.org/officeDocument/2006/relationships/customXml" Target="../ink/ink210.xml"/><Relationship Id="rId36" Type="http://schemas.openxmlformats.org/officeDocument/2006/relationships/image" Target="../media/image253.png"/><Relationship Id="rId57" Type="http://schemas.openxmlformats.org/officeDocument/2006/relationships/customXml" Target="../ink/ink231.xml"/><Relationship Id="rId106" Type="http://schemas.openxmlformats.org/officeDocument/2006/relationships/image" Target="../media/image288.png"/><Relationship Id="rId127" Type="http://schemas.openxmlformats.org/officeDocument/2006/relationships/customXml" Target="../ink/ink266.xml"/><Relationship Id="rId10" Type="http://schemas.openxmlformats.org/officeDocument/2006/relationships/image" Target="../media/image240.png"/><Relationship Id="rId31" Type="http://schemas.openxmlformats.org/officeDocument/2006/relationships/customXml" Target="../ink/ink218.xml"/><Relationship Id="rId52" Type="http://schemas.openxmlformats.org/officeDocument/2006/relationships/image" Target="../media/image261.png"/><Relationship Id="rId73" Type="http://schemas.openxmlformats.org/officeDocument/2006/relationships/customXml" Target="../ink/ink239.xml"/><Relationship Id="rId78" Type="http://schemas.openxmlformats.org/officeDocument/2006/relationships/image" Target="../media/image274.png"/><Relationship Id="rId94" Type="http://schemas.openxmlformats.org/officeDocument/2006/relationships/image" Target="../media/image282.png"/><Relationship Id="rId99" Type="http://schemas.openxmlformats.org/officeDocument/2006/relationships/customXml" Target="../ink/ink252.xml"/><Relationship Id="rId101" Type="http://schemas.openxmlformats.org/officeDocument/2006/relationships/customXml" Target="../ink/ink253.xml"/><Relationship Id="rId122" Type="http://schemas.openxmlformats.org/officeDocument/2006/relationships/image" Target="../media/image296.png"/><Relationship Id="rId143" Type="http://schemas.openxmlformats.org/officeDocument/2006/relationships/customXml" Target="../ink/ink274.xml"/><Relationship Id="rId148" Type="http://schemas.openxmlformats.org/officeDocument/2006/relationships/image" Target="../media/image309.png"/><Relationship Id="rId164" Type="http://schemas.openxmlformats.org/officeDocument/2006/relationships/image" Target="../media/image317.png"/><Relationship Id="rId169" Type="http://schemas.openxmlformats.org/officeDocument/2006/relationships/customXml" Target="../ink/ink287.xml"/><Relationship Id="rId185" Type="http://schemas.openxmlformats.org/officeDocument/2006/relationships/customXml" Target="../ink/ink295.xml"/><Relationship Id="rId4" Type="http://schemas.openxmlformats.org/officeDocument/2006/relationships/image" Target="../media/image237.png"/><Relationship Id="rId9" Type="http://schemas.openxmlformats.org/officeDocument/2006/relationships/customXml" Target="../ink/ink207.xml"/><Relationship Id="rId180" Type="http://schemas.openxmlformats.org/officeDocument/2006/relationships/image" Target="../media/image325.png"/><Relationship Id="rId210" Type="http://schemas.openxmlformats.org/officeDocument/2006/relationships/image" Target="../media/image340.png"/><Relationship Id="rId215" Type="http://schemas.openxmlformats.org/officeDocument/2006/relationships/customXml" Target="../ink/ink310.xml"/><Relationship Id="rId26" Type="http://schemas.openxmlformats.org/officeDocument/2006/relationships/image" Target="../media/image248.png"/><Relationship Id="rId47" Type="http://schemas.openxmlformats.org/officeDocument/2006/relationships/customXml" Target="../ink/ink226.xml"/><Relationship Id="rId68" Type="http://schemas.openxmlformats.org/officeDocument/2006/relationships/image" Target="../media/image269.png"/><Relationship Id="rId89" Type="http://schemas.openxmlformats.org/officeDocument/2006/relationships/customXml" Target="../ink/ink247.xml"/><Relationship Id="rId112" Type="http://schemas.openxmlformats.org/officeDocument/2006/relationships/image" Target="../media/image291.png"/><Relationship Id="rId133" Type="http://schemas.openxmlformats.org/officeDocument/2006/relationships/customXml" Target="../ink/ink269.xml"/><Relationship Id="rId154" Type="http://schemas.openxmlformats.org/officeDocument/2006/relationships/image" Target="../media/image312.png"/><Relationship Id="rId175" Type="http://schemas.openxmlformats.org/officeDocument/2006/relationships/customXml" Target="../ink/ink290.xml"/><Relationship Id="rId196" Type="http://schemas.openxmlformats.org/officeDocument/2006/relationships/image" Target="../media/image333.png"/><Relationship Id="rId200" Type="http://schemas.openxmlformats.org/officeDocument/2006/relationships/image" Target="../media/image335.png"/><Relationship Id="rId16" Type="http://schemas.openxmlformats.org/officeDocument/2006/relationships/image" Target="../media/image24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8.xml"/><Relationship Id="rId21" Type="http://schemas.openxmlformats.org/officeDocument/2006/relationships/customXml" Target="../ink/ink320.xml"/><Relationship Id="rId42" Type="http://schemas.openxmlformats.org/officeDocument/2006/relationships/image" Target="../media/image364.png"/><Relationship Id="rId63" Type="http://schemas.openxmlformats.org/officeDocument/2006/relationships/customXml" Target="../ink/ink341.xml"/><Relationship Id="rId84" Type="http://schemas.openxmlformats.org/officeDocument/2006/relationships/image" Target="../media/image385.png"/><Relationship Id="rId138" Type="http://schemas.openxmlformats.org/officeDocument/2006/relationships/image" Target="../media/image412.png"/><Relationship Id="rId159" Type="http://schemas.openxmlformats.org/officeDocument/2006/relationships/customXml" Target="../ink/ink389.xml"/><Relationship Id="rId170" Type="http://schemas.openxmlformats.org/officeDocument/2006/relationships/image" Target="../media/image428.png"/><Relationship Id="rId191" Type="http://schemas.openxmlformats.org/officeDocument/2006/relationships/customXml" Target="../ink/ink405.xml"/><Relationship Id="rId205" Type="http://schemas.openxmlformats.org/officeDocument/2006/relationships/customXml" Target="../ink/ink412.xml"/><Relationship Id="rId226" Type="http://schemas.openxmlformats.org/officeDocument/2006/relationships/image" Target="../media/image456.png"/><Relationship Id="rId107" Type="http://schemas.openxmlformats.org/officeDocument/2006/relationships/customXml" Target="../ink/ink363.xml"/><Relationship Id="rId11" Type="http://schemas.openxmlformats.org/officeDocument/2006/relationships/customXml" Target="../ink/ink315.xml"/><Relationship Id="rId32" Type="http://schemas.openxmlformats.org/officeDocument/2006/relationships/image" Target="../media/image359.png"/><Relationship Id="rId53" Type="http://schemas.openxmlformats.org/officeDocument/2006/relationships/customXml" Target="../ink/ink336.xml"/><Relationship Id="rId74" Type="http://schemas.openxmlformats.org/officeDocument/2006/relationships/image" Target="../media/image380.png"/><Relationship Id="rId128" Type="http://schemas.openxmlformats.org/officeDocument/2006/relationships/image" Target="../media/image407.png"/><Relationship Id="rId149" Type="http://schemas.openxmlformats.org/officeDocument/2006/relationships/customXml" Target="../ink/ink384.xml"/><Relationship Id="rId5" Type="http://schemas.openxmlformats.org/officeDocument/2006/relationships/customXml" Target="../ink/ink312.xml"/><Relationship Id="rId95" Type="http://schemas.openxmlformats.org/officeDocument/2006/relationships/customXml" Target="../ink/ink357.xml"/><Relationship Id="rId160" Type="http://schemas.openxmlformats.org/officeDocument/2006/relationships/image" Target="../media/image423.png"/><Relationship Id="rId181" Type="http://schemas.openxmlformats.org/officeDocument/2006/relationships/customXml" Target="../ink/ink400.xml"/><Relationship Id="rId216" Type="http://schemas.openxmlformats.org/officeDocument/2006/relationships/image" Target="../media/image451.png"/><Relationship Id="rId22" Type="http://schemas.openxmlformats.org/officeDocument/2006/relationships/image" Target="../media/image354.png"/><Relationship Id="rId27" Type="http://schemas.openxmlformats.org/officeDocument/2006/relationships/customXml" Target="../ink/ink323.xml"/><Relationship Id="rId43" Type="http://schemas.openxmlformats.org/officeDocument/2006/relationships/customXml" Target="../ink/ink331.xml"/><Relationship Id="rId48" Type="http://schemas.openxmlformats.org/officeDocument/2006/relationships/image" Target="../media/image367.png"/><Relationship Id="rId64" Type="http://schemas.openxmlformats.org/officeDocument/2006/relationships/image" Target="../media/image375.png"/><Relationship Id="rId69" Type="http://schemas.openxmlformats.org/officeDocument/2006/relationships/customXml" Target="../ink/ink344.xml"/><Relationship Id="rId113" Type="http://schemas.openxmlformats.org/officeDocument/2006/relationships/customXml" Target="../ink/ink366.xml"/><Relationship Id="rId118" Type="http://schemas.openxmlformats.org/officeDocument/2006/relationships/image" Target="../media/image402.png"/><Relationship Id="rId134" Type="http://schemas.openxmlformats.org/officeDocument/2006/relationships/image" Target="../media/image410.png"/><Relationship Id="rId139" Type="http://schemas.openxmlformats.org/officeDocument/2006/relationships/customXml" Target="../ink/ink379.xml"/><Relationship Id="rId80" Type="http://schemas.openxmlformats.org/officeDocument/2006/relationships/image" Target="../media/image383.png"/><Relationship Id="rId85" Type="http://schemas.openxmlformats.org/officeDocument/2006/relationships/customXml" Target="../ink/ink352.xml"/><Relationship Id="rId150" Type="http://schemas.openxmlformats.org/officeDocument/2006/relationships/image" Target="../media/image418.png"/><Relationship Id="rId155" Type="http://schemas.openxmlformats.org/officeDocument/2006/relationships/customXml" Target="../ink/ink387.xml"/><Relationship Id="rId171" Type="http://schemas.openxmlformats.org/officeDocument/2006/relationships/customXml" Target="../ink/ink395.xml"/><Relationship Id="rId176" Type="http://schemas.openxmlformats.org/officeDocument/2006/relationships/image" Target="../media/image431.png"/><Relationship Id="rId192" Type="http://schemas.openxmlformats.org/officeDocument/2006/relationships/image" Target="../media/image439.png"/><Relationship Id="rId197" Type="http://schemas.openxmlformats.org/officeDocument/2006/relationships/customXml" Target="../ink/ink408.xml"/><Relationship Id="rId206" Type="http://schemas.openxmlformats.org/officeDocument/2006/relationships/image" Target="../media/image446.png"/><Relationship Id="rId227" Type="http://schemas.openxmlformats.org/officeDocument/2006/relationships/customXml" Target="../ink/ink423.xml"/><Relationship Id="rId201" Type="http://schemas.openxmlformats.org/officeDocument/2006/relationships/customXml" Target="../ink/ink410.xml"/><Relationship Id="rId222" Type="http://schemas.openxmlformats.org/officeDocument/2006/relationships/image" Target="../media/image454.png"/><Relationship Id="rId12" Type="http://schemas.openxmlformats.org/officeDocument/2006/relationships/image" Target="../media/image349.png"/><Relationship Id="rId17" Type="http://schemas.openxmlformats.org/officeDocument/2006/relationships/customXml" Target="../ink/ink318.xml"/><Relationship Id="rId33" Type="http://schemas.openxmlformats.org/officeDocument/2006/relationships/customXml" Target="../ink/ink326.xml"/><Relationship Id="rId38" Type="http://schemas.openxmlformats.org/officeDocument/2006/relationships/image" Target="../media/image362.png"/><Relationship Id="rId59" Type="http://schemas.openxmlformats.org/officeDocument/2006/relationships/customXml" Target="../ink/ink339.xml"/><Relationship Id="rId103" Type="http://schemas.openxmlformats.org/officeDocument/2006/relationships/customXml" Target="../ink/ink361.xml"/><Relationship Id="rId108" Type="http://schemas.openxmlformats.org/officeDocument/2006/relationships/image" Target="../media/image397.png"/><Relationship Id="rId124" Type="http://schemas.openxmlformats.org/officeDocument/2006/relationships/image" Target="../media/image405.png"/><Relationship Id="rId129" Type="http://schemas.openxmlformats.org/officeDocument/2006/relationships/customXml" Target="../ink/ink374.xml"/><Relationship Id="rId54" Type="http://schemas.openxmlformats.org/officeDocument/2006/relationships/image" Target="../media/image370.png"/><Relationship Id="rId70" Type="http://schemas.openxmlformats.org/officeDocument/2006/relationships/image" Target="../media/image378.png"/><Relationship Id="rId75" Type="http://schemas.openxmlformats.org/officeDocument/2006/relationships/customXml" Target="../ink/ink347.xml"/><Relationship Id="rId91" Type="http://schemas.openxmlformats.org/officeDocument/2006/relationships/customXml" Target="../ink/ink355.xml"/><Relationship Id="rId96" Type="http://schemas.openxmlformats.org/officeDocument/2006/relationships/image" Target="../media/image391.png"/><Relationship Id="rId140" Type="http://schemas.openxmlformats.org/officeDocument/2006/relationships/image" Target="../media/image413.png"/><Relationship Id="rId145" Type="http://schemas.openxmlformats.org/officeDocument/2006/relationships/customXml" Target="../ink/ink382.xml"/><Relationship Id="rId161" Type="http://schemas.openxmlformats.org/officeDocument/2006/relationships/customXml" Target="../ink/ink390.xml"/><Relationship Id="rId166" Type="http://schemas.openxmlformats.org/officeDocument/2006/relationships/image" Target="../media/image426.png"/><Relationship Id="rId182" Type="http://schemas.openxmlformats.org/officeDocument/2006/relationships/image" Target="../media/image434.png"/><Relationship Id="rId187" Type="http://schemas.openxmlformats.org/officeDocument/2006/relationships/customXml" Target="../ink/ink403.xml"/><Relationship Id="rId217" Type="http://schemas.openxmlformats.org/officeDocument/2006/relationships/customXml" Target="../ink/ink4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6.png"/><Relationship Id="rId212" Type="http://schemas.openxmlformats.org/officeDocument/2006/relationships/image" Target="../media/image449.png"/><Relationship Id="rId23" Type="http://schemas.openxmlformats.org/officeDocument/2006/relationships/customXml" Target="../ink/ink321.xml"/><Relationship Id="rId28" Type="http://schemas.openxmlformats.org/officeDocument/2006/relationships/image" Target="../media/image357.png"/><Relationship Id="rId49" Type="http://schemas.openxmlformats.org/officeDocument/2006/relationships/customXml" Target="../ink/ink334.xml"/><Relationship Id="rId114" Type="http://schemas.openxmlformats.org/officeDocument/2006/relationships/image" Target="../media/image400.png"/><Relationship Id="rId119" Type="http://schemas.openxmlformats.org/officeDocument/2006/relationships/customXml" Target="../ink/ink369.xml"/><Relationship Id="rId44" Type="http://schemas.openxmlformats.org/officeDocument/2006/relationships/image" Target="../media/image365.png"/><Relationship Id="rId60" Type="http://schemas.openxmlformats.org/officeDocument/2006/relationships/image" Target="../media/image373.png"/><Relationship Id="rId65" Type="http://schemas.openxmlformats.org/officeDocument/2006/relationships/customXml" Target="../ink/ink342.xml"/><Relationship Id="rId81" Type="http://schemas.openxmlformats.org/officeDocument/2006/relationships/customXml" Target="../ink/ink350.xml"/><Relationship Id="rId86" Type="http://schemas.openxmlformats.org/officeDocument/2006/relationships/image" Target="../media/image386.png"/><Relationship Id="rId130" Type="http://schemas.openxmlformats.org/officeDocument/2006/relationships/image" Target="../media/image408.png"/><Relationship Id="rId135" Type="http://schemas.openxmlformats.org/officeDocument/2006/relationships/customXml" Target="../ink/ink377.xml"/><Relationship Id="rId151" Type="http://schemas.openxmlformats.org/officeDocument/2006/relationships/customXml" Target="../ink/ink385.xml"/><Relationship Id="rId156" Type="http://schemas.openxmlformats.org/officeDocument/2006/relationships/image" Target="../media/image421.png"/><Relationship Id="rId177" Type="http://schemas.openxmlformats.org/officeDocument/2006/relationships/customXml" Target="../ink/ink398.xml"/><Relationship Id="rId198" Type="http://schemas.openxmlformats.org/officeDocument/2006/relationships/image" Target="../media/image442.png"/><Relationship Id="rId172" Type="http://schemas.openxmlformats.org/officeDocument/2006/relationships/image" Target="../media/image429.png"/><Relationship Id="rId193" Type="http://schemas.openxmlformats.org/officeDocument/2006/relationships/customXml" Target="../ink/ink406.xml"/><Relationship Id="rId202" Type="http://schemas.openxmlformats.org/officeDocument/2006/relationships/image" Target="../media/image444.png"/><Relationship Id="rId207" Type="http://schemas.openxmlformats.org/officeDocument/2006/relationships/customXml" Target="../ink/ink413.xml"/><Relationship Id="rId223" Type="http://schemas.openxmlformats.org/officeDocument/2006/relationships/customXml" Target="../ink/ink421.xml"/><Relationship Id="rId228" Type="http://schemas.openxmlformats.org/officeDocument/2006/relationships/image" Target="../media/image457.png"/><Relationship Id="rId13" Type="http://schemas.openxmlformats.org/officeDocument/2006/relationships/customXml" Target="../ink/ink316.xml"/><Relationship Id="rId18" Type="http://schemas.openxmlformats.org/officeDocument/2006/relationships/image" Target="../media/image352.png"/><Relationship Id="rId39" Type="http://schemas.openxmlformats.org/officeDocument/2006/relationships/customXml" Target="../ink/ink329.xml"/><Relationship Id="rId109" Type="http://schemas.openxmlformats.org/officeDocument/2006/relationships/customXml" Target="../ink/ink364.xml"/><Relationship Id="rId34" Type="http://schemas.openxmlformats.org/officeDocument/2006/relationships/image" Target="../media/image360.png"/><Relationship Id="rId50" Type="http://schemas.openxmlformats.org/officeDocument/2006/relationships/image" Target="../media/image368.png"/><Relationship Id="rId55" Type="http://schemas.openxmlformats.org/officeDocument/2006/relationships/customXml" Target="../ink/ink337.xml"/><Relationship Id="rId76" Type="http://schemas.openxmlformats.org/officeDocument/2006/relationships/image" Target="../media/image381.png"/><Relationship Id="rId97" Type="http://schemas.openxmlformats.org/officeDocument/2006/relationships/customXml" Target="../ink/ink358.xml"/><Relationship Id="rId104" Type="http://schemas.openxmlformats.org/officeDocument/2006/relationships/image" Target="../media/image395.png"/><Relationship Id="rId120" Type="http://schemas.openxmlformats.org/officeDocument/2006/relationships/image" Target="../media/image403.png"/><Relationship Id="rId125" Type="http://schemas.openxmlformats.org/officeDocument/2006/relationships/customXml" Target="../ink/ink372.xml"/><Relationship Id="rId141" Type="http://schemas.openxmlformats.org/officeDocument/2006/relationships/customXml" Target="../ink/ink380.xml"/><Relationship Id="rId146" Type="http://schemas.openxmlformats.org/officeDocument/2006/relationships/image" Target="../media/image416.png"/><Relationship Id="rId167" Type="http://schemas.openxmlformats.org/officeDocument/2006/relationships/customXml" Target="../ink/ink393.xml"/><Relationship Id="rId188" Type="http://schemas.openxmlformats.org/officeDocument/2006/relationships/image" Target="../media/image437.png"/><Relationship Id="rId7" Type="http://schemas.openxmlformats.org/officeDocument/2006/relationships/customXml" Target="../ink/ink313.xml"/><Relationship Id="rId71" Type="http://schemas.openxmlformats.org/officeDocument/2006/relationships/customXml" Target="../ink/ink345.xml"/><Relationship Id="rId92" Type="http://schemas.openxmlformats.org/officeDocument/2006/relationships/image" Target="../media/image389.png"/><Relationship Id="rId162" Type="http://schemas.openxmlformats.org/officeDocument/2006/relationships/image" Target="../media/image424.png"/><Relationship Id="rId183" Type="http://schemas.openxmlformats.org/officeDocument/2006/relationships/customXml" Target="../ink/ink401.xml"/><Relationship Id="rId213" Type="http://schemas.openxmlformats.org/officeDocument/2006/relationships/customXml" Target="../ink/ink416.xml"/><Relationship Id="rId218" Type="http://schemas.openxmlformats.org/officeDocument/2006/relationships/image" Target="../media/image452.png"/><Relationship Id="rId2" Type="http://schemas.openxmlformats.org/officeDocument/2006/relationships/image" Target="../media/image344.png"/><Relationship Id="rId29" Type="http://schemas.openxmlformats.org/officeDocument/2006/relationships/customXml" Target="../ink/ink324.xml"/><Relationship Id="rId24" Type="http://schemas.openxmlformats.org/officeDocument/2006/relationships/image" Target="../media/image355.png"/><Relationship Id="rId40" Type="http://schemas.openxmlformats.org/officeDocument/2006/relationships/image" Target="../media/image363.png"/><Relationship Id="rId45" Type="http://schemas.openxmlformats.org/officeDocument/2006/relationships/customXml" Target="../ink/ink332.xml"/><Relationship Id="rId66" Type="http://schemas.openxmlformats.org/officeDocument/2006/relationships/image" Target="../media/image376.png"/><Relationship Id="rId87" Type="http://schemas.openxmlformats.org/officeDocument/2006/relationships/customXml" Target="../ink/ink353.xml"/><Relationship Id="rId110" Type="http://schemas.openxmlformats.org/officeDocument/2006/relationships/image" Target="../media/image398.png"/><Relationship Id="rId115" Type="http://schemas.openxmlformats.org/officeDocument/2006/relationships/customXml" Target="../ink/ink367.xml"/><Relationship Id="rId131" Type="http://schemas.openxmlformats.org/officeDocument/2006/relationships/customXml" Target="../ink/ink375.xml"/><Relationship Id="rId136" Type="http://schemas.openxmlformats.org/officeDocument/2006/relationships/image" Target="../media/image411.png"/><Relationship Id="rId157" Type="http://schemas.openxmlformats.org/officeDocument/2006/relationships/customXml" Target="../ink/ink388.xml"/><Relationship Id="rId178" Type="http://schemas.openxmlformats.org/officeDocument/2006/relationships/image" Target="../media/image432.png"/><Relationship Id="rId61" Type="http://schemas.openxmlformats.org/officeDocument/2006/relationships/customXml" Target="../ink/ink340.xml"/><Relationship Id="rId82" Type="http://schemas.openxmlformats.org/officeDocument/2006/relationships/image" Target="../media/image384.png"/><Relationship Id="rId152" Type="http://schemas.openxmlformats.org/officeDocument/2006/relationships/image" Target="../media/image419.png"/><Relationship Id="rId173" Type="http://schemas.openxmlformats.org/officeDocument/2006/relationships/customXml" Target="../ink/ink396.xml"/><Relationship Id="rId194" Type="http://schemas.openxmlformats.org/officeDocument/2006/relationships/image" Target="../media/image440.png"/><Relationship Id="rId199" Type="http://schemas.openxmlformats.org/officeDocument/2006/relationships/customXml" Target="../ink/ink409.xml"/><Relationship Id="rId203" Type="http://schemas.openxmlformats.org/officeDocument/2006/relationships/customXml" Target="../ink/ink411.xml"/><Relationship Id="rId208" Type="http://schemas.openxmlformats.org/officeDocument/2006/relationships/image" Target="../media/image447.png"/><Relationship Id="rId229" Type="http://schemas.openxmlformats.org/officeDocument/2006/relationships/customXml" Target="../ink/ink424.xml"/><Relationship Id="rId19" Type="http://schemas.openxmlformats.org/officeDocument/2006/relationships/customXml" Target="../ink/ink319.xml"/><Relationship Id="rId224" Type="http://schemas.openxmlformats.org/officeDocument/2006/relationships/image" Target="../media/image455.png"/><Relationship Id="rId14" Type="http://schemas.openxmlformats.org/officeDocument/2006/relationships/image" Target="../media/image350.png"/><Relationship Id="rId30" Type="http://schemas.openxmlformats.org/officeDocument/2006/relationships/image" Target="../media/image358.png"/><Relationship Id="rId35" Type="http://schemas.openxmlformats.org/officeDocument/2006/relationships/customXml" Target="../ink/ink327.xml"/><Relationship Id="rId56" Type="http://schemas.openxmlformats.org/officeDocument/2006/relationships/image" Target="../media/image371.png"/><Relationship Id="rId77" Type="http://schemas.openxmlformats.org/officeDocument/2006/relationships/customXml" Target="../ink/ink348.xml"/><Relationship Id="rId100" Type="http://schemas.openxmlformats.org/officeDocument/2006/relationships/image" Target="../media/image393.png"/><Relationship Id="rId105" Type="http://schemas.openxmlformats.org/officeDocument/2006/relationships/customXml" Target="../ink/ink362.xml"/><Relationship Id="rId126" Type="http://schemas.openxmlformats.org/officeDocument/2006/relationships/image" Target="../media/image406.png"/><Relationship Id="rId147" Type="http://schemas.openxmlformats.org/officeDocument/2006/relationships/customXml" Target="../ink/ink383.xml"/><Relationship Id="rId168" Type="http://schemas.openxmlformats.org/officeDocument/2006/relationships/image" Target="../media/image427.png"/><Relationship Id="rId8" Type="http://schemas.openxmlformats.org/officeDocument/2006/relationships/image" Target="../media/image347.png"/><Relationship Id="rId51" Type="http://schemas.openxmlformats.org/officeDocument/2006/relationships/customXml" Target="../ink/ink335.xml"/><Relationship Id="rId72" Type="http://schemas.openxmlformats.org/officeDocument/2006/relationships/image" Target="../media/image379.png"/><Relationship Id="rId93" Type="http://schemas.openxmlformats.org/officeDocument/2006/relationships/customXml" Target="../ink/ink356.xml"/><Relationship Id="rId98" Type="http://schemas.openxmlformats.org/officeDocument/2006/relationships/image" Target="../media/image392.png"/><Relationship Id="rId121" Type="http://schemas.openxmlformats.org/officeDocument/2006/relationships/customXml" Target="../ink/ink370.xml"/><Relationship Id="rId142" Type="http://schemas.openxmlformats.org/officeDocument/2006/relationships/image" Target="../media/image414.png"/><Relationship Id="rId163" Type="http://schemas.openxmlformats.org/officeDocument/2006/relationships/customXml" Target="../ink/ink391.xml"/><Relationship Id="rId184" Type="http://schemas.openxmlformats.org/officeDocument/2006/relationships/image" Target="../media/image435.png"/><Relationship Id="rId189" Type="http://schemas.openxmlformats.org/officeDocument/2006/relationships/customXml" Target="../ink/ink404.xml"/><Relationship Id="rId219" Type="http://schemas.openxmlformats.org/officeDocument/2006/relationships/customXml" Target="../ink/ink419.xml"/><Relationship Id="rId3" Type="http://schemas.openxmlformats.org/officeDocument/2006/relationships/customXml" Target="../ink/ink311.xml"/><Relationship Id="rId214" Type="http://schemas.openxmlformats.org/officeDocument/2006/relationships/image" Target="../media/image450.png"/><Relationship Id="rId230" Type="http://schemas.openxmlformats.org/officeDocument/2006/relationships/image" Target="../media/image458.png"/><Relationship Id="rId25" Type="http://schemas.openxmlformats.org/officeDocument/2006/relationships/customXml" Target="../ink/ink322.xml"/><Relationship Id="rId46" Type="http://schemas.openxmlformats.org/officeDocument/2006/relationships/image" Target="../media/image366.png"/><Relationship Id="rId67" Type="http://schemas.openxmlformats.org/officeDocument/2006/relationships/customXml" Target="../ink/ink343.xml"/><Relationship Id="rId116" Type="http://schemas.openxmlformats.org/officeDocument/2006/relationships/image" Target="../media/image401.png"/><Relationship Id="rId137" Type="http://schemas.openxmlformats.org/officeDocument/2006/relationships/customXml" Target="../ink/ink378.xml"/><Relationship Id="rId158" Type="http://schemas.openxmlformats.org/officeDocument/2006/relationships/image" Target="../media/image422.png"/><Relationship Id="rId20" Type="http://schemas.openxmlformats.org/officeDocument/2006/relationships/image" Target="../media/image353.png"/><Relationship Id="rId41" Type="http://schemas.openxmlformats.org/officeDocument/2006/relationships/customXml" Target="../ink/ink330.xml"/><Relationship Id="rId62" Type="http://schemas.openxmlformats.org/officeDocument/2006/relationships/image" Target="../media/image374.png"/><Relationship Id="rId83" Type="http://schemas.openxmlformats.org/officeDocument/2006/relationships/customXml" Target="../ink/ink351.xml"/><Relationship Id="rId88" Type="http://schemas.openxmlformats.org/officeDocument/2006/relationships/image" Target="../media/image387.png"/><Relationship Id="rId111" Type="http://schemas.openxmlformats.org/officeDocument/2006/relationships/customXml" Target="../ink/ink365.xml"/><Relationship Id="rId132" Type="http://schemas.openxmlformats.org/officeDocument/2006/relationships/image" Target="../media/image409.png"/><Relationship Id="rId153" Type="http://schemas.openxmlformats.org/officeDocument/2006/relationships/customXml" Target="../ink/ink386.xml"/><Relationship Id="rId174" Type="http://schemas.openxmlformats.org/officeDocument/2006/relationships/image" Target="../media/image430.png"/><Relationship Id="rId179" Type="http://schemas.openxmlformats.org/officeDocument/2006/relationships/customXml" Target="../ink/ink399.xml"/><Relationship Id="rId195" Type="http://schemas.openxmlformats.org/officeDocument/2006/relationships/customXml" Target="../ink/ink407.xml"/><Relationship Id="rId209" Type="http://schemas.openxmlformats.org/officeDocument/2006/relationships/customXml" Target="../ink/ink414.xml"/><Relationship Id="rId190" Type="http://schemas.openxmlformats.org/officeDocument/2006/relationships/image" Target="../media/image438.png"/><Relationship Id="rId204" Type="http://schemas.openxmlformats.org/officeDocument/2006/relationships/image" Target="../media/image445.png"/><Relationship Id="rId220" Type="http://schemas.openxmlformats.org/officeDocument/2006/relationships/image" Target="../media/image453.png"/><Relationship Id="rId225" Type="http://schemas.openxmlformats.org/officeDocument/2006/relationships/customXml" Target="../ink/ink422.xml"/><Relationship Id="rId15" Type="http://schemas.openxmlformats.org/officeDocument/2006/relationships/customXml" Target="../ink/ink317.xml"/><Relationship Id="rId36" Type="http://schemas.openxmlformats.org/officeDocument/2006/relationships/image" Target="../media/image361.png"/><Relationship Id="rId57" Type="http://schemas.openxmlformats.org/officeDocument/2006/relationships/customXml" Target="../ink/ink338.xml"/><Relationship Id="rId106" Type="http://schemas.openxmlformats.org/officeDocument/2006/relationships/image" Target="../media/image396.png"/><Relationship Id="rId127" Type="http://schemas.openxmlformats.org/officeDocument/2006/relationships/customXml" Target="../ink/ink373.xml"/><Relationship Id="rId10" Type="http://schemas.openxmlformats.org/officeDocument/2006/relationships/image" Target="../media/image348.png"/><Relationship Id="rId31" Type="http://schemas.openxmlformats.org/officeDocument/2006/relationships/customXml" Target="../ink/ink325.xml"/><Relationship Id="rId52" Type="http://schemas.openxmlformats.org/officeDocument/2006/relationships/image" Target="../media/image369.png"/><Relationship Id="rId73" Type="http://schemas.openxmlformats.org/officeDocument/2006/relationships/customXml" Target="../ink/ink346.xml"/><Relationship Id="rId78" Type="http://schemas.openxmlformats.org/officeDocument/2006/relationships/image" Target="../media/image382.png"/><Relationship Id="rId94" Type="http://schemas.openxmlformats.org/officeDocument/2006/relationships/image" Target="../media/image390.png"/><Relationship Id="rId99" Type="http://schemas.openxmlformats.org/officeDocument/2006/relationships/customXml" Target="../ink/ink359.xml"/><Relationship Id="rId101" Type="http://schemas.openxmlformats.org/officeDocument/2006/relationships/customXml" Target="../ink/ink360.xml"/><Relationship Id="rId122" Type="http://schemas.openxmlformats.org/officeDocument/2006/relationships/image" Target="../media/image404.png"/><Relationship Id="rId143" Type="http://schemas.openxmlformats.org/officeDocument/2006/relationships/customXml" Target="../ink/ink381.xml"/><Relationship Id="rId148" Type="http://schemas.openxmlformats.org/officeDocument/2006/relationships/image" Target="../media/image417.png"/><Relationship Id="rId164" Type="http://schemas.openxmlformats.org/officeDocument/2006/relationships/image" Target="../media/image425.png"/><Relationship Id="rId169" Type="http://schemas.openxmlformats.org/officeDocument/2006/relationships/customXml" Target="../ink/ink394.xml"/><Relationship Id="rId185" Type="http://schemas.openxmlformats.org/officeDocument/2006/relationships/customXml" Target="../ink/ink402.xml"/><Relationship Id="rId4" Type="http://schemas.openxmlformats.org/officeDocument/2006/relationships/image" Target="../media/image345.png"/><Relationship Id="rId9" Type="http://schemas.openxmlformats.org/officeDocument/2006/relationships/customXml" Target="../ink/ink314.xml"/><Relationship Id="rId180" Type="http://schemas.openxmlformats.org/officeDocument/2006/relationships/image" Target="../media/image433.png"/><Relationship Id="rId210" Type="http://schemas.openxmlformats.org/officeDocument/2006/relationships/image" Target="../media/image448.png"/><Relationship Id="rId215" Type="http://schemas.openxmlformats.org/officeDocument/2006/relationships/customXml" Target="../ink/ink417.xml"/><Relationship Id="rId26" Type="http://schemas.openxmlformats.org/officeDocument/2006/relationships/image" Target="../media/image356.png"/><Relationship Id="rId47" Type="http://schemas.openxmlformats.org/officeDocument/2006/relationships/customXml" Target="../ink/ink333.xml"/><Relationship Id="rId68" Type="http://schemas.openxmlformats.org/officeDocument/2006/relationships/image" Target="../media/image377.png"/><Relationship Id="rId89" Type="http://schemas.openxmlformats.org/officeDocument/2006/relationships/customXml" Target="../ink/ink354.xml"/><Relationship Id="rId112" Type="http://schemas.openxmlformats.org/officeDocument/2006/relationships/image" Target="../media/image399.png"/><Relationship Id="rId133" Type="http://schemas.openxmlformats.org/officeDocument/2006/relationships/customXml" Target="../ink/ink376.xml"/><Relationship Id="rId154" Type="http://schemas.openxmlformats.org/officeDocument/2006/relationships/image" Target="../media/image420.png"/><Relationship Id="rId175" Type="http://schemas.openxmlformats.org/officeDocument/2006/relationships/customXml" Target="../ink/ink397.xml"/><Relationship Id="rId196" Type="http://schemas.openxmlformats.org/officeDocument/2006/relationships/image" Target="../media/image441.png"/><Relationship Id="rId200" Type="http://schemas.openxmlformats.org/officeDocument/2006/relationships/image" Target="../media/image443.png"/><Relationship Id="rId16" Type="http://schemas.openxmlformats.org/officeDocument/2006/relationships/image" Target="../media/image351.png"/><Relationship Id="rId221" Type="http://schemas.openxmlformats.org/officeDocument/2006/relationships/customXml" Target="../ink/ink420.xml"/><Relationship Id="rId37" Type="http://schemas.openxmlformats.org/officeDocument/2006/relationships/customXml" Target="../ink/ink328.xml"/><Relationship Id="rId58" Type="http://schemas.openxmlformats.org/officeDocument/2006/relationships/image" Target="../media/image372.png"/><Relationship Id="rId79" Type="http://schemas.openxmlformats.org/officeDocument/2006/relationships/customXml" Target="../ink/ink349.xml"/><Relationship Id="rId102" Type="http://schemas.openxmlformats.org/officeDocument/2006/relationships/image" Target="../media/image394.png"/><Relationship Id="rId123" Type="http://schemas.openxmlformats.org/officeDocument/2006/relationships/customXml" Target="../ink/ink371.xml"/><Relationship Id="rId144" Type="http://schemas.openxmlformats.org/officeDocument/2006/relationships/image" Target="../media/image415.png"/><Relationship Id="rId90" Type="http://schemas.openxmlformats.org/officeDocument/2006/relationships/image" Target="../media/image388.png"/><Relationship Id="rId165" Type="http://schemas.openxmlformats.org/officeDocument/2006/relationships/customXml" Target="../ink/ink392.xml"/><Relationship Id="rId186" Type="http://schemas.openxmlformats.org/officeDocument/2006/relationships/image" Target="../media/image436.png"/><Relationship Id="rId211" Type="http://schemas.openxmlformats.org/officeDocument/2006/relationships/customXml" Target="../ink/ink41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2.xml"/><Relationship Id="rId21" Type="http://schemas.openxmlformats.org/officeDocument/2006/relationships/customXml" Target="../ink/ink434.xml"/><Relationship Id="rId42" Type="http://schemas.openxmlformats.org/officeDocument/2006/relationships/image" Target="../media/image479.png"/><Relationship Id="rId63" Type="http://schemas.openxmlformats.org/officeDocument/2006/relationships/customXml" Target="../ink/ink455.xml"/><Relationship Id="rId84" Type="http://schemas.openxmlformats.org/officeDocument/2006/relationships/image" Target="../media/image500.png"/><Relationship Id="rId138" Type="http://schemas.openxmlformats.org/officeDocument/2006/relationships/image" Target="../media/image527.png"/><Relationship Id="rId159" Type="http://schemas.openxmlformats.org/officeDocument/2006/relationships/customXml" Target="../ink/ink503.xml"/><Relationship Id="rId170" Type="http://schemas.openxmlformats.org/officeDocument/2006/relationships/image" Target="../media/image543.png"/><Relationship Id="rId191" Type="http://schemas.openxmlformats.org/officeDocument/2006/relationships/customXml" Target="../ink/ink519.xml"/><Relationship Id="rId205" Type="http://schemas.openxmlformats.org/officeDocument/2006/relationships/customXml" Target="../ink/ink526.xml"/><Relationship Id="rId226" Type="http://schemas.openxmlformats.org/officeDocument/2006/relationships/image" Target="../media/image571.png"/><Relationship Id="rId107" Type="http://schemas.openxmlformats.org/officeDocument/2006/relationships/customXml" Target="../ink/ink477.xml"/><Relationship Id="rId11" Type="http://schemas.openxmlformats.org/officeDocument/2006/relationships/customXml" Target="../ink/ink429.xml"/><Relationship Id="rId32" Type="http://schemas.openxmlformats.org/officeDocument/2006/relationships/image" Target="../media/image474.png"/><Relationship Id="rId53" Type="http://schemas.openxmlformats.org/officeDocument/2006/relationships/customXml" Target="../ink/ink450.xml"/><Relationship Id="rId74" Type="http://schemas.openxmlformats.org/officeDocument/2006/relationships/image" Target="../media/image495.png"/><Relationship Id="rId128" Type="http://schemas.openxmlformats.org/officeDocument/2006/relationships/image" Target="../media/image522.png"/><Relationship Id="rId149" Type="http://schemas.openxmlformats.org/officeDocument/2006/relationships/customXml" Target="../ink/ink498.xml"/><Relationship Id="rId5" Type="http://schemas.openxmlformats.org/officeDocument/2006/relationships/customXml" Target="../ink/ink426.xml"/><Relationship Id="rId95" Type="http://schemas.openxmlformats.org/officeDocument/2006/relationships/customXml" Target="../ink/ink471.xml"/><Relationship Id="rId160" Type="http://schemas.openxmlformats.org/officeDocument/2006/relationships/image" Target="../media/image538.png"/><Relationship Id="rId181" Type="http://schemas.openxmlformats.org/officeDocument/2006/relationships/customXml" Target="../ink/ink514.xml"/><Relationship Id="rId216" Type="http://schemas.openxmlformats.org/officeDocument/2006/relationships/image" Target="../media/image566.png"/><Relationship Id="rId237" Type="http://schemas.openxmlformats.org/officeDocument/2006/relationships/customXml" Target="../ink/ink542.xml"/><Relationship Id="rId22" Type="http://schemas.openxmlformats.org/officeDocument/2006/relationships/image" Target="../media/image469.png"/><Relationship Id="rId43" Type="http://schemas.openxmlformats.org/officeDocument/2006/relationships/customXml" Target="../ink/ink445.xml"/><Relationship Id="rId64" Type="http://schemas.openxmlformats.org/officeDocument/2006/relationships/image" Target="../media/image490.png"/><Relationship Id="rId118" Type="http://schemas.openxmlformats.org/officeDocument/2006/relationships/image" Target="../media/image517.png"/><Relationship Id="rId139" Type="http://schemas.openxmlformats.org/officeDocument/2006/relationships/customXml" Target="../ink/ink493.xml"/><Relationship Id="rId85" Type="http://schemas.openxmlformats.org/officeDocument/2006/relationships/customXml" Target="../ink/ink466.xml"/><Relationship Id="rId150" Type="http://schemas.openxmlformats.org/officeDocument/2006/relationships/image" Target="../media/image533.png"/><Relationship Id="rId171" Type="http://schemas.openxmlformats.org/officeDocument/2006/relationships/customXml" Target="../ink/ink509.xml"/><Relationship Id="rId192" Type="http://schemas.openxmlformats.org/officeDocument/2006/relationships/image" Target="../media/image554.png"/><Relationship Id="rId206" Type="http://schemas.openxmlformats.org/officeDocument/2006/relationships/image" Target="../media/image561.png"/><Relationship Id="rId227" Type="http://schemas.openxmlformats.org/officeDocument/2006/relationships/customXml" Target="../ink/ink537.xml"/><Relationship Id="rId201" Type="http://schemas.openxmlformats.org/officeDocument/2006/relationships/customXml" Target="../ink/ink524.xml"/><Relationship Id="rId222" Type="http://schemas.openxmlformats.org/officeDocument/2006/relationships/image" Target="../media/image569.png"/><Relationship Id="rId243" Type="http://schemas.openxmlformats.org/officeDocument/2006/relationships/customXml" Target="../ink/ink545.xml"/><Relationship Id="rId12" Type="http://schemas.openxmlformats.org/officeDocument/2006/relationships/image" Target="../media/image464.png"/><Relationship Id="rId17" Type="http://schemas.openxmlformats.org/officeDocument/2006/relationships/customXml" Target="../ink/ink432.xml"/><Relationship Id="rId33" Type="http://schemas.openxmlformats.org/officeDocument/2006/relationships/customXml" Target="../ink/ink440.xml"/><Relationship Id="rId38" Type="http://schemas.openxmlformats.org/officeDocument/2006/relationships/image" Target="../media/image477.png"/><Relationship Id="rId59" Type="http://schemas.openxmlformats.org/officeDocument/2006/relationships/customXml" Target="../ink/ink453.xml"/><Relationship Id="rId103" Type="http://schemas.openxmlformats.org/officeDocument/2006/relationships/customXml" Target="../ink/ink475.xml"/><Relationship Id="rId108" Type="http://schemas.openxmlformats.org/officeDocument/2006/relationships/image" Target="../media/image512.png"/><Relationship Id="rId124" Type="http://schemas.openxmlformats.org/officeDocument/2006/relationships/image" Target="../media/image520.png"/><Relationship Id="rId129" Type="http://schemas.openxmlformats.org/officeDocument/2006/relationships/customXml" Target="../ink/ink488.xml"/><Relationship Id="rId54" Type="http://schemas.openxmlformats.org/officeDocument/2006/relationships/image" Target="../media/image485.png"/><Relationship Id="rId70" Type="http://schemas.openxmlformats.org/officeDocument/2006/relationships/image" Target="../media/image493.png"/><Relationship Id="rId75" Type="http://schemas.openxmlformats.org/officeDocument/2006/relationships/customXml" Target="../ink/ink461.xml"/><Relationship Id="rId91" Type="http://schemas.openxmlformats.org/officeDocument/2006/relationships/customXml" Target="../ink/ink469.xml"/><Relationship Id="rId96" Type="http://schemas.openxmlformats.org/officeDocument/2006/relationships/image" Target="../media/image506.png"/><Relationship Id="rId140" Type="http://schemas.openxmlformats.org/officeDocument/2006/relationships/image" Target="../media/image528.png"/><Relationship Id="rId145" Type="http://schemas.openxmlformats.org/officeDocument/2006/relationships/customXml" Target="../ink/ink496.xml"/><Relationship Id="rId161" Type="http://schemas.openxmlformats.org/officeDocument/2006/relationships/customXml" Target="../ink/ink504.xml"/><Relationship Id="rId166" Type="http://schemas.openxmlformats.org/officeDocument/2006/relationships/image" Target="../media/image541.png"/><Relationship Id="rId182" Type="http://schemas.openxmlformats.org/officeDocument/2006/relationships/image" Target="../media/image549.png"/><Relationship Id="rId187" Type="http://schemas.openxmlformats.org/officeDocument/2006/relationships/customXml" Target="../ink/ink517.xml"/><Relationship Id="rId217" Type="http://schemas.openxmlformats.org/officeDocument/2006/relationships/customXml" Target="../ink/ink5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1.png"/><Relationship Id="rId212" Type="http://schemas.openxmlformats.org/officeDocument/2006/relationships/image" Target="../media/image564.png"/><Relationship Id="rId233" Type="http://schemas.openxmlformats.org/officeDocument/2006/relationships/customXml" Target="../ink/ink540.xml"/><Relationship Id="rId238" Type="http://schemas.openxmlformats.org/officeDocument/2006/relationships/image" Target="../media/image577.png"/><Relationship Id="rId23" Type="http://schemas.openxmlformats.org/officeDocument/2006/relationships/customXml" Target="../ink/ink435.xml"/><Relationship Id="rId28" Type="http://schemas.openxmlformats.org/officeDocument/2006/relationships/image" Target="../media/image472.png"/><Relationship Id="rId49" Type="http://schemas.openxmlformats.org/officeDocument/2006/relationships/customXml" Target="../ink/ink448.xml"/><Relationship Id="rId114" Type="http://schemas.openxmlformats.org/officeDocument/2006/relationships/image" Target="../media/image515.png"/><Relationship Id="rId119" Type="http://schemas.openxmlformats.org/officeDocument/2006/relationships/customXml" Target="../ink/ink483.xml"/><Relationship Id="rId44" Type="http://schemas.openxmlformats.org/officeDocument/2006/relationships/image" Target="../media/image480.png"/><Relationship Id="rId60" Type="http://schemas.openxmlformats.org/officeDocument/2006/relationships/image" Target="../media/image488.png"/><Relationship Id="rId65" Type="http://schemas.openxmlformats.org/officeDocument/2006/relationships/customXml" Target="../ink/ink456.xml"/><Relationship Id="rId81" Type="http://schemas.openxmlformats.org/officeDocument/2006/relationships/customXml" Target="../ink/ink464.xml"/><Relationship Id="rId86" Type="http://schemas.openxmlformats.org/officeDocument/2006/relationships/image" Target="../media/image501.png"/><Relationship Id="rId130" Type="http://schemas.openxmlformats.org/officeDocument/2006/relationships/image" Target="../media/image523.png"/><Relationship Id="rId135" Type="http://schemas.openxmlformats.org/officeDocument/2006/relationships/customXml" Target="../ink/ink491.xml"/><Relationship Id="rId151" Type="http://schemas.openxmlformats.org/officeDocument/2006/relationships/customXml" Target="../ink/ink499.xml"/><Relationship Id="rId156" Type="http://schemas.openxmlformats.org/officeDocument/2006/relationships/image" Target="../media/image536.png"/><Relationship Id="rId177" Type="http://schemas.openxmlformats.org/officeDocument/2006/relationships/customXml" Target="../ink/ink512.xml"/><Relationship Id="rId198" Type="http://schemas.openxmlformats.org/officeDocument/2006/relationships/image" Target="../media/image557.png"/><Relationship Id="rId172" Type="http://schemas.openxmlformats.org/officeDocument/2006/relationships/image" Target="../media/image544.png"/><Relationship Id="rId193" Type="http://schemas.openxmlformats.org/officeDocument/2006/relationships/customXml" Target="../ink/ink520.xml"/><Relationship Id="rId202" Type="http://schemas.openxmlformats.org/officeDocument/2006/relationships/image" Target="../media/image559.png"/><Relationship Id="rId207" Type="http://schemas.openxmlformats.org/officeDocument/2006/relationships/customXml" Target="../ink/ink527.xml"/><Relationship Id="rId223" Type="http://schemas.openxmlformats.org/officeDocument/2006/relationships/customXml" Target="../ink/ink535.xml"/><Relationship Id="rId228" Type="http://schemas.openxmlformats.org/officeDocument/2006/relationships/image" Target="../media/image572.png"/><Relationship Id="rId244" Type="http://schemas.openxmlformats.org/officeDocument/2006/relationships/image" Target="../media/image580.png"/><Relationship Id="rId13" Type="http://schemas.openxmlformats.org/officeDocument/2006/relationships/customXml" Target="../ink/ink430.xml"/><Relationship Id="rId18" Type="http://schemas.openxmlformats.org/officeDocument/2006/relationships/image" Target="../media/image467.png"/><Relationship Id="rId39" Type="http://schemas.openxmlformats.org/officeDocument/2006/relationships/customXml" Target="../ink/ink443.xml"/><Relationship Id="rId109" Type="http://schemas.openxmlformats.org/officeDocument/2006/relationships/customXml" Target="../ink/ink478.xml"/><Relationship Id="rId34" Type="http://schemas.openxmlformats.org/officeDocument/2006/relationships/image" Target="../media/image475.png"/><Relationship Id="rId50" Type="http://schemas.openxmlformats.org/officeDocument/2006/relationships/image" Target="../media/image483.png"/><Relationship Id="rId55" Type="http://schemas.openxmlformats.org/officeDocument/2006/relationships/customXml" Target="../ink/ink451.xml"/><Relationship Id="rId76" Type="http://schemas.openxmlformats.org/officeDocument/2006/relationships/image" Target="../media/image496.png"/><Relationship Id="rId97" Type="http://schemas.openxmlformats.org/officeDocument/2006/relationships/customXml" Target="../ink/ink472.xml"/><Relationship Id="rId104" Type="http://schemas.openxmlformats.org/officeDocument/2006/relationships/image" Target="../media/image510.png"/><Relationship Id="rId120" Type="http://schemas.openxmlformats.org/officeDocument/2006/relationships/image" Target="../media/image518.png"/><Relationship Id="rId125" Type="http://schemas.openxmlformats.org/officeDocument/2006/relationships/customXml" Target="../ink/ink486.xml"/><Relationship Id="rId141" Type="http://schemas.openxmlformats.org/officeDocument/2006/relationships/customXml" Target="../ink/ink494.xml"/><Relationship Id="rId146" Type="http://schemas.openxmlformats.org/officeDocument/2006/relationships/image" Target="../media/image531.png"/><Relationship Id="rId167" Type="http://schemas.openxmlformats.org/officeDocument/2006/relationships/customXml" Target="../ink/ink507.xml"/><Relationship Id="rId188" Type="http://schemas.openxmlformats.org/officeDocument/2006/relationships/image" Target="../media/image552.png"/><Relationship Id="rId7" Type="http://schemas.openxmlformats.org/officeDocument/2006/relationships/customXml" Target="../ink/ink427.xml"/><Relationship Id="rId71" Type="http://schemas.openxmlformats.org/officeDocument/2006/relationships/customXml" Target="../ink/ink459.xml"/><Relationship Id="rId92" Type="http://schemas.openxmlformats.org/officeDocument/2006/relationships/image" Target="../media/image504.png"/><Relationship Id="rId162" Type="http://schemas.openxmlformats.org/officeDocument/2006/relationships/image" Target="../media/image539.png"/><Relationship Id="rId183" Type="http://schemas.openxmlformats.org/officeDocument/2006/relationships/customXml" Target="../ink/ink515.xml"/><Relationship Id="rId213" Type="http://schemas.openxmlformats.org/officeDocument/2006/relationships/customXml" Target="../ink/ink530.xml"/><Relationship Id="rId218" Type="http://schemas.openxmlformats.org/officeDocument/2006/relationships/image" Target="../media/image567.png"/><Relationship Id="rId234" Type="http://schemas.openxmlformats.org/officeDocument/2006/relationships/image" Target="../media/image575.png"/><Relationship Id="rId239" Type="http://schemas.openxmlformats.org/officeDocument/2006/relationships/customXml" Target="../ink/ink543.xml"/><Relationship Id="rId2" Type="http://schemas.openxmlformats.org/officeDocument/2006/relationships/image" Target="../media/image459.png"/><Relationship Id="rId29" Type="http://schemas.openxmlformats.org/officeDocument/2006/relationships/customXml" Target="../ink/ink438.xml"/><Relationship Id="rId24" Type="http://schemas.openxmlformats.org/officeDocument/2006/relationships/image" Target="../media/image470.png"/><Relationship Id="rId40" Type="http://schemas.openxmlformats.org/officeDocument/2006/relationships/image" Target="../media/image478.png"/><Relationship Id="rId45" Type="http://schemas.openxmlformats.org/officeDocument/2006/relationships/customXml" Target="../ink/ink446.xml"/><Relationship Id="rId66" Type="http://schemas.openxmlformats.org/officeDocument/2006/relationships/image" Target="../media/image491.png"/><Relationship Id="rId87" Type="http://schemas.openxmlformats.org/officeDocument/2006/relationships/customXml" Target="../ink/ink467.xml"/><Relationship Id="rId110" Type="http://schemas.openxmlformats.org/officeDocument/2006/relationships/image" Target="../media/image513.png"/><Relationship Id="rId115" Type="http://schemas.openxmlformats.org/officeDocument/2006/relationships/customXml" Target="../ink/ink481.xml"/><Relationship Id="rId131" Type="http://schemas.openxmlformats.org/officeDocument/2006/relationships/customXml" Target="../ink/ink489.xml"/><Relationship Id="rId136" Type="http://schemas.openxmlformats.org/officeDocument/2006/relationships/image" Target="../media/image526.png"/><Relationship Id="rId157" Type="http://schemas.openxmlformats.org/officeDocument/2006/relationships/customXml" Target="../ink/ink502.xml"/><Relationship Id="rId178" Type="http://schemas.openxmlformats.org/officeDocument/2006/relationships/image" Target="../media/image547.png"/><Relationship Id="rId61" Type="http://schemas.openxmlformats.org/officeDocument/2006/relationships/customXml" Target="../ink/ink454.xml"/><Relationship Id="rId82" Type="http://schemas.openxmlformats.org/officeDocument/2006/relationships/image" Target="../media/image499.png"/><Relationship Id="rId152" Type="http://schemas.openxmlformats.org/officeDocument/2006/relationships/image" Target="../media/image534.png"/><Relationship Id="rId173" Type="http://schemas.openxmlformats.org/officeDocument/2006/relationships/customXml" Target="../ink/ink510.xml"/><Relationship Id="rId194" Type="http://schemas.openxmlformats.org/officeDocument/2006/relationships/image" Target="../media/image555.png"/><Relationship Id="rId199" Type="http://schemas.openxmlformats.org/officeDocument/2006/relationships/customXml" Target="../ink/ink523.xml"/><Relationship Id="rId203" Type="http://schemas.openxmlformats.org/officeDocument/2006/relationships/customXml" Target="../ink/ink525.xml"/><Relationship Id="rId208" Type="http://schemas.openxmlformats.org/officeDocument/2006/relationships/image" Target="../media/image562.png"/><Relationship Id="rId229" Type="http://schemas.openxmlformats.org/officeDocument/2006/relationships/customXml" Target="../ink/ink538.xml"/><Relationship Id="rId19" Type="http://schemas.openxmlformats.org/officeDocument/2006/relationships/customXml" Target="../ink/ink433.xml"/><Relationship Id="rId224" Type="http://schemas.openxmlformats.org/officeDocument/2006/relationships/image" Target="../media/image570.png"/><Relationship Id="rId240" Type="http://schemas.openxmlformats.org/officeDocument/2006/relationships/image" Target="../media/image578.png"/><Relationship Id="rId245" Type="http://schemas.openxmlformats.org/officeDocument/2006/relationships/customXml" Target="../ink/ink546.xml"/><Relationship Id="rId14" Type="http://schemas.openxmlformats.org/officeDocument/2006/relationships/image" Target="../media/image465.png"/><Relationship Id="rId30" Type="http://schemas.openxmlformats.org/officeDocument/2006/relationships/image" Target="../media/image473.png"/><Relationship Id="rId35" Type="http://schemas.openxmlformats.org/officeDocument/2006/relationships/customXml" Target="../ink/ink441.xml"/><Relationship Id="rId56" Type="http://schemas.openxmlformats.org/officeDocument/2006/relationships/image" Target="../media/image486.png"/><Relationship Id="rId77" Type="http://schemas.openxmlformats.org/officeDocument/2006/relationships/customXml" Target="../ink/ink462.xml"/><Relationship Id="rId100" Type="http://schemas.openxmlformats.org/officeDocument/2006/relationships/image" Target="../media/image508.png"/><Relationship Id="rId105" Type="http://schemas.openxmlformats.org/officeDocument/2006/relationships/customXml" Target="../ink/ink476.xml"/><Relationship Id="rId126" Type="http://schemas.openxmlformats.org/officeDocument/2006/relationships/image" Target="../media/image521.png"/><Relationship Id="rId147" Type="http://schemas.openxmlformats.org/officeDocument/2006/relationships/customXml" Target="../ink/ink497.xml"/><Relationship Id="rId168" Type="http://schemas.openxmlformats.org/officeDocument/2006/relationships/image" Target="../media/image542.png"/><Relationship Id="rId8" Type="http://schemas.openxmlformats.org/officeDocument/2006/relationships/image" Target="../media/image462.png"/><Relationship Id="rId51" Type="http://schemas.openxmlformats.org/officeDocument/2006/relationships/customXml" Target="../ink/ink449.xml"/><Relationship Id="rId72" Type="http://schemas.openxmlformats.org/officeDocument/2006/relationships/image" Target="../media/image494.png"/><Relationship Id="rId93" Type="http://schemas.openxmlformats.org/officeDocument/2006/relationships/customXml" Target="../ink/ink470.xml"/><Relationship Id="rId98" Type="http://schemas.openxmlformats.org/officeDocument/2006/relationships/image" Target="../media/image507.png"/><Relationship Id="rId121" Type="http://schemas.openxmlformats.org/officeDocument/2006/relationships/customXml" Target="../ink/ink484.xml"/><Relationship Id="rId142" Type="http://schemas.openxmlformats.org/officeDocument/2006/relationships/image" Target="../media/image529.png"/><Relationship Id="rId163" Type="http://schemas.openxmlformats.org/officeDocument/2006/relationships/customXml" Target="../ink/ink505.xml"/><Relationship Id="rId184" Type="http://schemas.openxmlformats.org/officeDocument/2006/relationships/image" Target="../media/image550.png"/><Relationship Id="rId189" Type="http://schemas.openxmlformats.org/officeDocument/2006/relationships/customXml" Target="../ink/ink518.xml"/><Relationship Id="rId219" Type="http://schemas.openxmlformats.org/officeDocument/2006/relationships/customXml" Target="../ink/ink533.xml"/><Relationship Id="rId3" Type="http://schemas.openxmlformats.org/officeDocument/2006/relationships/customXml" Target="../ink/ink425.xml"/><Relationship Id="rId214" Type="http://schemas.openxmlformats.org/officeDocument/2006/relationships/image" Target="../media/image565.png"/><Relationship Id="rId230" Type="http://schemas.openxmlformats.org/officeDocument/2006/relationships/image" Target="../media/image573.png"/><Relationship Id="rId235" Type="http://schemas.openxmlformats.org/officeDocument/2006/relationships/customXml" Target="../ink/ink541.xml"/><Relationship Id="rId25" Type="http://schemas.openxmlformats.org/officeDocument/2006/relationships/customXml" Target="../ink/ink436.xml"/><Relationship Id="rId46" Type="http://schemas.openxmlformats.org/officeDocument/2006/relationships/image" Target="../media/image481.png"/><Relationship Id="rId67" Type="http://schemas.openxmlformats.org/officeDocument/2006/relationships/customXml" Target="../ink/ink457.xml"/><Relationship Id="rId116" Type="http://schemas.openxmlformats.org/officeDocument/2006/relationships/image" Target="../media/image516.png"/><Relationship Id="rId137" Type="http://schemas.openxmlformats.org/officeDocument/2006/relationships/customXml" Target="../ink/ink492.xml"/><Relationship Id="rId158" Type="http://schemas.openxmlformats.org/officeDocument/2006/relationships/image" Target="../media/image537.png"/><Relationship Id="rId20" Type="http://schemas.openxmlformats.org/officeDocument/2006/relationships/image" Target="../media/image468.png"/><Relationship Id="rId41" Type="http://schemas.openxmlformats.org/officeDocument/2006/relationships/customXml" Target="../ink/ink444.xml"/><Relationship Id="rId62" Type="http://schemas.openxmlformats.org/officeDocument/2006/relationships/image" Target="../media/image489.png"/><Relationship Id="rId83" Type="http://schemas.openxmlformats.org/officeDocument/2006/relationships/customXml" Target="../ink/ink465.xml"/><Relationship Id="rId88" Type="http://schemas.openxmlformats.org/officeDocument/2006/relationships/image" Target="../media/image502.png"/><Relationship Id="rId111" Type="http://schemas.openxmlformats.org/officeDocument/2006/relationships/customXml" Target="../ink/ink479.xml"/><Relationship Id="rId132" Type="http://schemas.openxmlformats.org/officeDocument/2006/relationships/image" Target="../media/image524.png"/><Relationship Id="rId153" Type="http://schemas.openxmlformats.org/officeDocument/2006/relationships/customXml" Target="../ink/ink500.xml"/><Relationship Id="rId174" Type="http://schemas.openxmlformats.org/officeDocument/2006/relationships/image" Target="../media/image545.png"/><Relationship Id="rId179" Type="http://schemas.openxmlformats.org/officeDocument/2006/relationships/customXml" Target="../ink/ink513.xml"/><Relationship Id="rId195" Type="http://schemas.openxmlformats.org/officeDocument/2006/relationships/customXml" Target="../ink/ink521.xml"/><Relationship Id="rId209" Type="http://schemas.openxmlformats.org/officeDocument/2006/relationships/customXml" Target="../ink/ink528.xml"/><Relationship Id="rId190" Type="http://schemas.openxmlformats.org/officeDocument/2006/relationships/image" Target="../media/image553.png"/><Relationship Id="rId204" Type="http://schemas.openxmlformats.org/officeDocument/2006/relationships/image" Target="../media/image560.png"/><Relationship Id="rId220" Type="http://schemas.openxmlformats.org/officeDocument/2006/relationships/image" Target="../media/image568.png"/><Relationship Id="rId225" Type="http://schemas.openxmlformats.org/officeDocument/2006/relationships/customXml" Target="../ink/ink536.xml"/><Relationship Id="rId241" Type="http://schemas.openxmlformats.org/officeDocument/2006/relationships/customXml" Target="../ink/ink544.xml"/><Relationship Id="rId246" Type="http://schemas.openxmlformats.org/officeDocument/2006/relationships/image" Target="../media/image581.png"/><Relationship Id="rId15" Type="http://schemas.openxmlformats.org/officeDocument/2006/relationships/customXml" Target="../ink/ink431.xml"/><Relationship Id="rId36" Type="http://schemas.openxmlformats.org/officeDocument/2006/relationships/image" Target="../media/image476.png"/><Relationship Id="rId57" Type="http://schemas.openxmlformats.org/officeDocument/2006/relationships/customXml" Target="../ink/ink452.xml"/><Relationship Id="rId106" Type="http://schemas.openxmlformats.org/officeDocument/2006/relationships/image" Target="../media/image511.png"/><Relationship Id="rId127" Type="http://schemas.openxmlformats.org/officeDocument/2006/relationships/customXml" Target="../ink/ink487.xml"/><Relationship Id="rId10" Type="http://schemas.openxmlformats.org/officeDocument/2006/relationships/image" Target="../media/image463.png"/><Relationship Id="rId31" Type="http://schemas.openxmlformats.org/officeDocument/2006/relationships/customXml" Target="../ink/ink439.xml"/><Relationship Id="rId52" Type="http://schemas.openxmlformats.org/officeDocument/2006/relationships/image" Target="../media/image484.png"/><Relationship Id="rId73" Type="http://schemas.openxmlformats.org/officeDocument/2006/relationships/customXml" Target="../ink/ink460.xml"/><Relationship Id="rId78" Type="http://schemas.openxmlformats.org/officeDocument/2006/relationships/image" Target="../media/image497.png"/><Relationship Id="rId94" Type="http://schemas.openxmlformats.org/officeDocument/2006/relationships/image" Target="../media/image505.png"/><Relationship Id="rId99" Type="http://schemas.openxmlformats.org/officeDocument/2006/relationships/customXml" Target="../ink/ink473.xml"/><Relationship Id="rId101" Type="http://schemas.openxmlformats.org/officeDocument/2006/relationships/customXml" Target="../ink/ink474.xml"/><Relationship Id="rId122" Type="http://schemas.openxmlformats.org/officeDocument/2006/relationships/image" Target="../media/image519.png"/><Relationship Id="rId143" Type="http://schemas.openxmlformats.org/officeDocument/2006/relationships/customXml" Target="../ink/ink495.xml"/><Relationship Id="rId148" Type="http://schemas.openxmlformats.org/officeDocument/2006/relationships/image" Target="../media/image532.png"/><Relationship Id="rId164" Type="http://schemas.openxmlformats.org/officeDocument/2006/relationships/image" Target="../media/image540.png"/><Relationship Id="rId169" Type="http://schemas.openxmlformats.org/officeDocument/2006/relationships/customXml" Target="../ink/ink508.xml"/><Relationship Id="rId185" Type="http://schemas.openxmlformats.org/officeDocument/2006/relationships/customXml" Target="../ink/ink516.xml"/><Relationship Id="rId4" Type="http://schemas.openxmlformats.org/officeDocument/2006/relationships/image" Target="../media/image460.png"/><Relationship Id="rId9" Type="http://schemas.openxmlformats.org/officeDocument/2006/relationships/customXml" Target="../ink/ink428.xml"/><Relationship Id="rId180" Type="http://schemas.openxmlformats.org/officeDocument/2006/relationships/image" Target="../media/image548.png"/><Relationship Id="rId210" Type="http://schemas.openxmlformats.org/officeDocument/2006/relationships/image" Target="../media/image563.png"/><Relationship Id="rId215" Type="http://schemas.openxmlformats.org/officeDocument/2006/relationships/customXml" Target="../ink/ink531.xml"/><Relationship Id="rId236" Type="http://schemas.openxmlformats.org/officeDocument/2006/relationships/image" Target="../media/image576.png"/><Relationship Id="rId26" Type="http://schemas.openxmlformats.org/officeDocument/2006/relationships/image" Target="../media/image471.png"/><Relationship Id="rId231" Type="http://schemas.openxmlformats.org/officeDocument/2006/relationships/customXml" Target="../ink/ink539.xml"/><Relationship Id="rId47" Type="http://schemas.openxmlformats.org/officeDocument/2006/relationships/customXml" Target="../ink/ink447.xml"/><Relationship Id="rId68" Type="http://schemas.openxmlformats.org/officeDocument/2006/relationships/image" Target="../media/image492.png"/><Relationship Id="rId89" Type="http://schemas.openxmlformats.org/officeDocument/2006/relationships/customXml" Target="../ink/ink468.xml"/><Relationship Id="rId112" Type="http://schemas.openxmlformats.org/officeDocument/2006/relationships/image" Target="../media/image514.png"/><Relationship Id="rId133" Type="http://schemas.openxmlformats.org/officeDocument/2006/relationships/customXml" Target="../ink/ink490.xml"/><Relationship Id="rId154" Type="http://schemas.openxmlformats.org/officeDocument/2006/relationships/image" Target="../media/image535.png"/><Relationship Id="rId175" Type="http://schemas.openxmlformats.org/officeDocument/2006/relationships/customXml" Target="../ink/ink511.xml"/><Relationship Id="rId196" Type="http://schemas.openxmlformats.org/officeDocument/2006/relationships/image" Target="../media/image556.png"/><Relationship Id="rId200" Type="http://schemas.openxmlformats.org/officeDocument/2006/relationships/image" Target="../media/image558.png"/><Relationship Id="rId16" Type="http://schemas.openxmlformats.org/officeDocument/2006/relationships/image" Target="../media/image466.png"/><Relationship Id="rId221" Type="http://schemas.openxmlformats.org/officeDocument/2006/relationships/customXml" Target="../ink/ink534.xml"/><Relationship Id="rId242" Type="http://schemas.openxmlformats.org/officeDocument/2006/relationships/image" Target="../media/image579.png"/><Relationship Id="rId37" Type="http://schemas.openxmlformats.org/officeDocument/2006/relationships/customXml" Target="../ink/ink442.xml"/><Relationship Id="rId58" Type="http://schemas.openxmlformats.org/officeDocument/2006/relationships/image" Target="../media/image487.png"/><Relationship Id="rId79" Type="http://schemas.openxmlformats.org/officeDocument/2006/relationships/customXml" Target="../ink/ink463.xml"/><Relationship Id="rId102" Type="http://schemas.openxmlformats.org/officeDocument/2006/relationships/image" Target="../media/image509.png"/><Relationship Id="rId123" Type="http://schemas.openxmlformats.org/officeDocument/2006/relationships/customXml" Target="../ink/ink485.xml"/><Relationship Id="rId144" Type="http://schemas.openxmlformats.org/officeDocument/2006/relationships/image" Target="../media/image530.png"/><Relationship Id="rId90" Type="http://schemas.openxmlformats.org/officeDocument/2006/relationships/image" Target="../media/image503.png"/><Relationship Id="rId165" Type="http://schemas.openxmlformats.org/officeDocument/2006/relationships/customXml" Target="../ink/ink506.xml"/><Relationship Id="rId186" Type="http://schemas.openxmlformats.org/officeDocument/2006/relationships/image" Target="../media/image551.png"/><Relationship Id="rId211" Type="http://schemas.openxmlformats.org/officeDocument/2006/relationships/customXml" Target="../ink/ink529.xml"/><Relationship Id="rId232" Type="http://schemas.openxmlformats.org/officeDocument/2006/relationships/image" Target="../media/image574.png"/><Relationship Id="rId27" Type="http://schemas.openxmlformats.org/officeDocument/2006/relationships/customXml" Target="../ink/ink437.xml"/><Relationship Id="rId48" Type="http://schemas.openxmlformats.org/officeDocument/2006/relationships/image" Target="../media/image482.png"/><Relationship Id="rId69" Type="http://schemas.openxmlformats.org/officeDocument/2006/relationships/customXml" Target="../ink/ink458.xml"/><Relationship Id="rId113" Type="http://schemas.openxmlformats.org/officeDocument/2006/relationships/customXml" Target="../ink/ink480.xml"/><Relationship Id="rId134" Type="http://schemas.openxmlformats.org/officeDocument/2006/relationships/image" Target="../media/image525.png"/><Relationship Id="rId80" Type="http://schemas.openxmlformats.org/officeDocument/2006/relationships/image" Target="../media/image498.png"/><Relationship Id="rId155" Type="http://schemas.openxmlformats.org/officeDocument/2006/relationships/customXml" Target="../ink/ink501.xml"/><Relationship Id="rId176" Type="http://schemas.openxmlformats.org/officeDocument/2006/relationships/image" Target="../media/image546.png"/><Relationship Id="rId197" Type="http://schemas.openxmlformats.org/officeDocument/2006/relationships/customXml" Target="../ink/ink52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4.xml"/><Relationship Id="rId21" Type="http://schemas.openxmlformats.org/officeDocument/2006/relationships/customXml" Target="../ink/ink556.xml"/><Relationship Id="rId42" Type="http://schemas.openxmlformats.org/officeDocument/2006/relationships/image" Target="../media/image602.png"/><Relationship Id="rId63" Type="http://schemas.openxmlformats.org/officeDocument/2006/relationships/customXml" Target="../ink/ink577.xml"/><Relationship Id="rId84" Type="http://schemas.openxmlformats.org/officeDocument/2006/relationships/image" Target="../media/image623.png"/><Relationship Id="rId138" Type="http://schemas.openxmlformats.org/officeDocument/2006/relationships/image" Target="../media/image650.png"/><Relationship Id="rId159" Type="http://schemas.openxmlformats.org/officeDocument/2006/relationships/customXml" Target="../ink/ink625.xml"/><Relationship Id="rId170" Type="http://schemas.openxmlformats.org/officeDocument/2006/relationships/image" Target="../media/image666.png"/><Relationship Id="rId191" Type="http://schemas.openxmlformats.org/officeDocument/2006/relationships/customXml" Target="../ink/ink641.xml"/><Relationship Id="rId205" Type="http://schemas.openxmlformats.org/officeDocument/2006/relationships/customXml" Target="../ink/ink648.xml"/><Relationship Id="rId226" Type="http://schemas.openxmlformats.org/officeDocument/2006/relationships/image" Target="../media/image694.png"/><Relationship Id="rId247" Type="http://schemas.openxmlformats.org/officeDocument/2006/relationships/customXml" Target="../ink/ink669.xml"/><Relationship Id="rId107" Type="http://schemas.openxmlformats.org/officeDocument/2006/relationships/customXml" Target="../ink/ink599.xml"/><Relationship Id="rId11" Type="http://schemas.openxmlformats.org/officeDocument/2006/relationships/customXml" Target="../ink/ink551.xml"/><Relationship Id="rId32" Type="http://schemas.openxmlformats.org/officeDocument/2006/relationships/image" Target="../media/image597.png"/><Relationship Id="rId53" Type="http://schemas.openxmlformats.org/officeDocument/2006/relationships/customXml" Target="../ink/ink572.xml"/><Relationship Id="rId74" Type="http://schemas.openxmlformats.org/officeDocument/2006/relationships/image" Target="../media/image618.png"/><Relationship Id="rId128" Type="http://schemas.openxmlformats.org/officeDocument/2006/relationships/image" Target="../media/image645.png"/><Relationship Id="rId149" Type="http://schemas.openxmlformats.org/officeDocument/2006/relationships/customXml" Target="../ink/ink620.xml"/><Relationship Id="rId5" Type="http://schemas.openxmlformats.org/officeDocument/2006/relationships/customXml" Target="../ink/ink548.xml"/><Relationship Id="rId95" Type="http://schemas.openxmlformats.org/officeDocument/2006/relationships/customXml" Target="../ink/ink593.xml"/><Relationship Id="rId160" Type="http://schemas.openxmlformats.org/officeDocument/2006/relationships/image" Target="../media/image661.png"/><Relationship Id="rId181" Type="http://schemas.openxmlformats.org/officeDocument/2006/relationships/customXml" Target="../ink/ink636.xml"/><Relationship Id="rId216" Type="http://schemas.openxmlformats.org/officeDocument/2006/relationships/image" Target="../media/image689.png"/><Relationship Id="rId237" Type="http://schemas.openxmlformats.org/officeDocument/2006/relationships/customXml" Target="../ink/ink664.xml"/><Relationship Id="rId258" Type="http://schemas.openxmlformats.org/officeDocument/2006/relationships/image" Target="../media/image710.png"/><Relationship Id="rId22" Type="http://schemas.openxmlformats.org/officeDocument/2006/relationships/image" Target="../media/image592.png"/><Relationship Id="rId43" Type="http://schemas.openxmlformats.org/officeDocument/2006/relationships/customXml" Target="../ink/ink567.xml"/><Relationship Id="rId64" Type="http://schemas.openxmlformats.org/officeDocument/2006/relationships/image" Target="../media/image613.png"/><Relationship Id="rId118" Type="http://schemas.openxmlformats.org/officeDocument/2006/relationships/image" Target="../media/image640.png"/><Relationship Id="rId139" Type="http://schemas.openxmlformats.org/officeDocument/2006/relationships/customXml" Target="../ink/ink615.xml"/><Relationship Id="rId85" Type="http://schemas.openxmlformats.org/officeDocument/2006/relationships/customXml" Target="../ink/ink588.xml"/><Relationship Id="rId150" Type="http://schemas.openxmlformats.org/officeDocument/2006/relationships/image" Target="../media/image656.png"/><Relationship Id="rId171" Type="http://schemas.openxmlformats.org/officeDocument/2006/relationships/customXml" Target="../ink/ink631.xml"/><Relationship Id="rId192" Type="http://schemas.openxmlformats.org/officeDocument/2006/relationships/image" Target="../media/image677.png"/><Relationship Id="rId206" Type="http://schemas.openxmlformats.org/officeDocument/2006/relationships/image" Target="../media/image684.png"/><Relationship Id="rId227" Type="http://schemas.openxmlformats.org/officeDocument/2006/relationships/customXml" Target="../ink/ink659.xml"/><Relationship Id="rId248" Type="http://schemas.openxmlformats.org/officeDocument/2006/relationships/image" Target="../media/image705.png"/><Relationship Id="rId12" Type="http://schemas.openxmlformats.org/officeDocument/2006/relationships/image" Target="../media/image587.png"/><Relationship Id="rId33" Type="http://schemas.openxmlformats.org/officeDocument/2006/relationships/customXml" Target="../ink/ink562.xml"/><Relationship Id="rId108" Type="http://schemas.openxmlformats.org/officeDocument/2006/relationships/image" Target="../media/image635.png"/><Relationship Id="rId129" Type="http://schemas.openxmlformats.org/officeDocument/2006/relationships/customXml" Target="../ink/ink610.xml"/><Relationship Id="rId54" Type="http://schemas.openxmlformats.org/officeDocument/2006/relationships/image" Target="../media/image608.png"/><Relationship Id="rId70" Type="http://schemas.openxmlformats.org/officeDocument/2006/relationships/image" Target="../media/image616.png"/><Relationship Id="rId75" Type="http://schemas.openxmlformats.org/officeDocument/2006/relationships/customXml" Target="../ink/ink583.xml"/><Relationship Id="rId91" Type="http://schemas.openxmlformats.org/officeDocument/2006/relationships/customXml" Target="../ink/ink591.xml"/><Relationship Id="rId96" Type="http://schemas.openxmlformats.org/officeDocument/2006/relationships/image" Target="../media/image629.png"/><Relationship Id="rId140" Type="http://schemas.openxmlformats.org/officeDocument/2006/relationships/image" Target="../media/image651.png"/><Relationship Id="rId145" Type="http://schemas.openxmlformats.org/officeDocument/2006/relationships/customXml" Target="../ink/ink618.xml"/><Relationship Id="rId161" Type="http://schemas.openxmlformats.org/officeDocument/2006/relationships/customXml" Target="../ink/ink626.xml"/><Relationship Id="rId166" Type="http://schemas.openxmlformats.org/officeDocument/2006/relationships/image" Target="../media/image664.png"/><Relationship Id="rId182" Type="http://schemas.openxmlformats.org/officeDocument/2006/relationships/image" Target="../media/image672.png"/><Relationship Id="rId187" Type="http://schemas.openxmlformats.org/officeDocument/2006/relationships/customXml" Target="../ink/ink639.xml"/><Relationship Id="rId217" Type="http://schemas.openxmlformats.org/officeDocument/2006/relationships/customXml" Target="../ink/ink6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4.png"/><Relationship Id="rId212" Type="http://schemas.openxmlformats.org/officeDocument/2006/relationships/image" Target="../media/image687.png"/><Relationship Id="rId233" Type="http://schemas.openxmlformats.org/officeDocument/2006/relationships/customXml" Target="../ink/ink662.xml"/><Relationship Id="rId238" Type="http://schemas.openxmlformats.org/officeDocument/2006/relationships/image" Target="../media/image700.png"/><Relationship Id="rId254" Type="http://schemas.openxmlformats.org/officeDocument/2006/relationships/image" Target="../media/image708.png"/><Relationship Id="rId23" Type="http://schemas.openxmlformats.org/officeDocument/2006/relationships/customXml" Target="../ink/ink557.xml"/><Relationship Id="rId28" Type="http://schemas.openxmlformats.org/officeDocument/2006/relationships/image" Target="../media/image595.png"/><Relationship Id="rId49" Type="http://schemas.openxmlformats.org/officeDocument/2006/relationships/customXml" Target="../ink/ink570.xml"/><Relationship Id="rId114" Type="http://schemas.openxmlformats.org/officeDocument/2006/relationships/image" Target="../media/image638.png"/><Relationship Id="rId119" Type="http://schemas.openxmlformats.org/officeDocument/2006/relationships/customXml" Target="../ink/ink605.xml"/><Relationship Id="rId44" Type="http://schemas.openxmlformats.org/officeDocument/2006/relationships/image" Target="../media/image603.png"/><Relationship Id="rId60" Type="http://schemas.openxmlformats.org/officeDocument/2006/relationships/image" Target="../media/image611.png"/><Relationship Id="rId65" Type="http://schemas.openxmlformats.org/officeDocument/2006/relationships/customXml" Target="../ink/ink578.xml"/><Relationship Id="rId81" Type="http://schemas.openxmlformats.org/officeDocument/2006/relationships/customXml" Target="../ink/ink586.xml"/><Relationship Id="rId86" Type="http://schemas.openxmlformats.org/officeDocument/2006/relationships/image" Target="../media/image624.png"/><Relationship Id="rId130" Type="http://schemas.openxmlformats.org/officeDocument/2006/relationships/image" Target="../media/image646.png"/><Relationship Id="rId135" Type="http://schemas.openxmlformats.org/officeDocument/2006/relationships/customXml" Target="../ink/ink613.xml"/><Relationship Id="rId151" Type="http://schemas.openxmlformats.org/officeDocument/2006/relationships/customXml" Target="../ink/ink621.xml"/><Relationship Id="rId156" Type="http://schemas.openxmlformats.org/officeDocument/2006/relationships/image" Target="../media/image659.png"/><Relationship Id="rId177" Type="http://schemas.openxmlformats.org/officeDocument/2006/relationships/customXml" Target="../ink/ink634.xml"/><Relationship Id="rId198" Type="http://schemas.openxmlformats.org/officeDocument/2006/relationships/image" Target="../media/image680.png"/><Relationship Id="rId172" Type="http://schemas.openxmlformats.org/officeDocument/2006/relationships/image" Target="../media/image667.png"/><Relationship Id="rId193" Type="http://schemas.openxmlformats.org/officeDocument/2006/relationships/customXml" Target="../ink/ink642.xml"/><Relationship Id="rId202" Type="http://schemas.openxmlformats.org/officeDocument/2006/relationships/image" Target="../media/image682.png"/><Relationship Id="rId207" Type="http://schemas.openxmlformats.org/officeDocument/2006/relationships/customXml" Target="../ink/ink649.xml"/><Relationship Id="rId223" Type="http://schemas.openxmlformats.org/officeDocument/2006/relationships/customXml" Target="../ink/ink657.xml"/><Relationship Id="rId228" Type="http://schemas.openxmlformats.org/officeDocument/2006/relationships/image" Target="../media/image695.png"/><Relationship Id="rId244" Type="http://schemas.openxmlformats.org/officeDocument/2006/relationships/image" Target="../media/image703.png"/><Relationship Id="rId249" Type="http://schemas.openxmlformats.org/officeDocument/2006/relationships/customXml" Target="../ink/ink670.xml"/><Relationship Id="rId13" Type="http://schemas.openxmlformats.org/officeDocument/2006/relationships/customXml" Target="../ink/ink552.xml"/><Relationship Id="rId18" Type="http://schemas.openxmlformats.org/officeDocument/2006/relationships/image" Target="../media/image590.png"/><Relationship Id="rId39" Type="http://schemas.openxmlformats.org/officeDocument/2006/relationships/customXml" Target="../ink/ink565.xml"/><Relationship Id="rId109" Type="http://schemas.openxmlformats.org/officeDocument/2006/relationships/customXml" Target="../ink/ink600.xml"/><Relationship Id="rId34" Type="http://schemas.openxmlformats.org/officeDocument/2006/relationships/image" Target="../media/image598.png"/><Relationship Id="rId50" Type="http://schemas.openxmlformats.org/officeDocument/2006/relationships/image" Target="../media/image606.png"/><Relationship Id="rId55" Type="http://schemas.openxmlformats.org/officeDocument/2006/relationships/customXml" Target="../ink/ink573.xml"/><Relationship Id="rId76" Type="http://schemas.openxmlformats.org/officeDocument/2006/relationships/image" Target="../media/image619.png"/><Relationship Id="rId97" Type="http://schemas.openxmlformats.org/officeDocument/2006/relationships/customXml" Target="../ink/ink594.xml"/><Relationship Id="rId104" Type="http://schemas.openxmlformats.org/officeDocument/2006/relationships/image" Target="../media/image633.png"/><Relationship Id="rId120" Type="http://schemas.openxmlformats.org/officeDocument/2006/relationships/image" Target="../media/image641.png"/><Relationship Id="rId125" Type="http://schemas.openxmlformats.org/officeDocument/2006/relationships/customXml" Target="../ink/ink608.xml"/><Relationship Id="rId141" Type="http://schemas.openxmlformats.org/officeDocument/2006/relationships/customXml" Target="../ink/ink616.xml"/><Relationship Id="rId146" Type="http://schemas.openxmlformats.org/officeDocument/2006/relationships/image" Target="../media/image654.png"/><Relationship Id="rId167" Type="http://schemas.openxmlformats.org/officeDocument/2006/relationships/customXml" Target="../ink/ink629.xml"/><Relationship Id="rId188" Type="http://schemas.openxmlformats.org/officeDocument/2006/relationships/image" Target="../media/image675.png"/><Relationship Id="rId7" Type="http://schemas.openxmlformats.org/officeDocument/2006/relationships/customXml" Target="../ink/ink549.xml"/><Relationship Id="rId71" Type="http://schemas.openxmlformats.org/officeDocument/2006/relationships/customXml" Target="../ink/ink581.xml"/><Relationship Id="rId92" Type="http://schemas.openxmlformats.org/officeDocument/2006/relationships/image" Target="../media/image627.png"/><Relationship Id="rId162" Type="http://schemas.openxmlformats.org/officeDocument/2006/relationships/image" Target="../media/image662.png"/><Relationship Id="rId183" Type="http://schemas.openxmlformats.org/officeDocument/2006/relationships/customXml" Target="../ink/ink637.xml"/><Relationship Id="rId213" Type="http://schemas.openxmlformats.org/officeDocument/2006/relationships/customXml" Target="../ink/ink652.xml"/><Relationship Id="rId218" Type="http://schemas.openxmlformats.org/officeDocument/2006/relationships/image" Target="../media/image690.png"/><Relationship Id="rId234" Type="http://schemas.openxmlformats.org/officeDocument/2006/relationships/image" Target="../media/image698.png"/><Relationship Id="rId239" Type="http://schemas.openxmlformats.org/officeDocument/2006/relationships/customXml" Target="../ink/ink665.xml"/><Relationship Id="rId2" Type="http://schemas.openxmlformats.org/officeDocument/2006/relationships/image" Target="../media/image582.png"/><Relationship Id="rId29" Type="http://schemas.openxmlformats.org/officeDocument/2006/relationships/customXml" Target="../ink/ink560.xml"/><Relationship Id="rId250" Type="http://schemas.openxmlformats.org/officeDocument/2006/relationships/image" Target="../media/image706.png"/><Relationship Id="rId255" Type="http://schemas.openxmlformats.org/officeDocument/2006/relationships/customXml" Target="../ink/ink673.xml"/><Relationship Id="rId24" Type="http://schemas.openxmlformats.org/officeDocument/2006/relationships/image" Target="../media/image593.png"/><Relationship Id="rId40" Type="http://schemas.openxmlformats.org/officeDocument/2006/relationships/image" Target="../media/image601.png"/><Relationship Id="rId45" Type="http://schemas.openxmlformats.org/officeDocument/2006/relationships/customXml" Target="../ink/ink568.xml"/><Relationship Id="rId66" Type="http://schemas.openxmlformats.org/officeDocument/2006/relationships/image" Target="../media/image614.png"/><Relationship Id="rId87" Type="http://schemas.openxmlformats.org/officeDocument/2006/relationships/customXml" Target="../ink/ink589.xml"/><Relationship Id="rId110" Type="http://schemas.openxmlformats.org/officeDocument/2006/relationships/image" Target="../media/image636.png"/><Relationship Id="rId115" Type="http://schemas.openxmlformats.org/officeDocument/2006/relationships/customXml" Target="../ink/ink603.xml"/><Relationship Id="rId131" Type="http://schemas.openxmlformats.org/officeDocument/2006/relationships/customXml" Target="../ink/ink611.xml"/><Relationship Id="rId136" Type="http://schemas.openxmlformats.org/officeDocument/2006/relationships/image" Target="../media/image649.png"/><Relationship Id="rId157" Type="http://schemas.openxmlformats.org/officeDocument/2006/relationships/customXml" Target="../ink/ink624.xml"/><Relationship Id="rId178" Type="http://schemas.openxmlformats.org/officeDocument/2006/relationships/image" Target="../media/image670.png"/><Relationship Id="rId61" Type="http://schemas.openxmlformats.org/officeDocument/2006/relationships/customXml" Target="../ink/ink576.xml"/><Relationship Id="rId82" Type="http://schemas.openxmlformats.org/officeDocument/2006/relationships/image" Target="../media/image622.png"/><Relationship Id="rId152" Type="http://schemas.openxmlformats.org/officeDocument/2006/relationships/image" Target="../media/image657.png"/><Relationship Id="rId173" Type="http://schemas.openxmlformats.org/officeDocument/2006/relationships/customXml" Target="../ink/ink632.xml"/><Relationship Id="rId194" Type="http://schemas.openxmlformats.org/officeDocument/2006/relationships/image" Target="../media/image678.png"/><Relationship Id="rId199" Type="http://schemas.openxmlformats.org/officeDocument/2006/relationships/customXml" Target="../ink/ink645.xml"/><Relationship Id="rId203" Type="http://schemas.openxmlformats.org/officeDocument/2006/relationships/customXml" Target="../ink/ink647.xml"/><Relationship Id="rId208" Type="http://schemas.openxmlformats.org/officeDocument/2006/relationships/image" Target="../media/image685.png"/><Relationship Id="rId229" Type="http://schemas.openxmlformats.org/officeDocument/2006/relationships/customXml" Target="../ink/ink660.xml"/><Relationship Id="rId19" Type="http://schemas.openxmlformats.org/officeDocument/2006/relationships/customXml" Target="../ink/ink555.xml"/><Relationship Id="rId224" Type="http://schemas.openxmlformats.org/officeDocument/2006/relationships/image" Target="../media/image693.png"/><Relationship Id="rId240" Type="http://schemas.openxmlformats.org/officeDocument/2006/relationships/image" Target="../media/image701.png"/><Relationship Id="rId245" Type="http://schemas.openxmlformats.org/officeDocument/2006/relationships/customXml" Target="../ink/ink668.xml"/><Relationship Id="rId14" Type="http://schemas.openxmlformats.org/officeDocument/2006/relationships/image" Target="../media/image588.png"/><Relationship Id="rId30" Type="http://schemas.openxmlformats.org/officeDocument/2006/relationships/image" Target="../media/image596.png"/><Relationship Id="rId35" Type="http://schemas.openxmlformats.org/officeDocument/2006/relationships/customXml" Target="../ink/ink563.xml"/><Relationship Id="rId56" Type="http://schemas.openxmlformats.org/officeDocument/2006/relationships/image" Target="../media/image609.png"/><Relationship Id="rId77" Type="http://schemas.openxmlformats.org/officeDocument/2006/relationships/customXml" Target="../ink/ink584.xml"/><Relationship Id="rId100" Type="http://schemas.openxmlformats.org/officeDocument/2006/relationships/image" Target="../media/image631.png"/><Relationship Id="rId105" Type="http://schemas.openxmlformats.org/officeDocument/2006/relationships/customXml" Target="../ink/ink598.xml"/><Relationship Id="rId126" Type="http://schemas.openxmlformats.org/officeDocument/2006/relationships/image" Target="../media/image644.png"/><Relationship Id="rId147" Type="http://schemas.openxmlformats.org/officeDocument/2006/relationships/customXml" Target="../ink/ink619.xml"/><Relationship Id="rId168" Type="http://schemas.openxmlformats.org/officeDocument/2006/relationships/image" Target="../media/image665.png"/><Relationship Id="rId8" Type="http://schemas.openxmlformats.org/officeDocument/2006/relationships/image" Target="../media/image585.png"/><Relationship Id="rId51" Type="http://schemas.openxmlformats.org/officeDocument/2006/relationships/customXml" Target="../ink/ink571.xml"/><Relationship Id="rId72" Type="http://schemas.openxmlformats.org/officeDocument/2006/relationships/image" Target="../media/image617.png"/><Relationship Id="rId93" Type="http://schemas.openxmlformats.org/officeDocument/2006/relationships/customXml" Target="../ink/ink592.xml"/><Relationship Id="rId98" Type="http://schemas.openxmlformats.org/officeDocument/2006/relationships/image" Target="../media/image630.png"/><Relationship Id="rId121" Type="http://schemas.openxmlformats.org/officeDocument/2006/relationships/customXml" Target="../ink/ink606.xml"/><Relationship Id="rId142" Type="http://schemas.openxmlformats.org/officeDocument/2006/relationships/image" Target="../media/image652.png"/><Relationship Id="rId163" Type="http://schemas.openxmlformats.org/officeDocument/2006/relationships/customXml" Target="../ink/ink627.xml"/><Relationship Id="rId184" Type="http://schemas.openxmlformats.org/officeDocument/2006/relationships/image" Target="../media/image673.png"/><Relationship Id="rId189" Type="http://schemas.openxmlformats.org/officeDocument/2006/relationships/customXml" Target="../ink/ink640.xml"/><Relationship Id="rId219" Type="http://schemas.openxmlformats.org/officeDocument/2006/relationships/customXml" Target="../ink/ink655.xml"/><Relationship Id="rId3" Type="http://schemas.openxmlformats.org/officeDocument/2006/relationships/customXml" Target="../ink/ink547.xml"/><Relationship Id="rId214" Type="http://schemas.openxmlformats.org/officeDocument/2006/relationships/image" Target="../media/image688.png"/><Relationship Id="rId230" Type="http://schemas.openxmlformats.org/officeDocument/2006/relationships/image" Target="../media/image696.png"/><Relationship Id="rId235" Type="http://schemas.openxmlformats.org/officeDocument/2006/relationships/customXml" Target="../ink/ink663.xml"/><Relationship Id="rId251" Type="http://schemas.openxmlformats.org/officeDocument/2006/relationships/customXml" Target="../ink/ink671.xml"/><Relationship Id="rId256" Type="http://schemas.openxmlformats.org/officeDocument/2006/relationships/image" Target="../media/image709.png"/><Relationship Id="rId25" Type="http://schemas.openxmlformats.org/officeDocument/2006/relationships/customXml" Target="../ink/ink558.xml"/><Relationship Id="rId46" Type="http://schemas.openxmlformats.org/officeDocument/2006/relationships/image" Target="../media/image604.png"/><Relationship Id="rId67" Type="http://schemas.openxmlformats.org/officeDocument/2006/relationships/customXml" Target="../ink/ink579.xml"/><Relationship Id="rId116" Type="http://schemas.openxmlformats.org/officeDocument/2006/relationships/image" Target="../media/image639.png"/><Relationship Id="rId137" Type="http://schemas.openxmlformats.org/officeDocument/2006/relationships/customXml" Target="../ink/ink614.xml"/><Relationship Id="rId158" Type="http://schemas.openxmlformats.org/officeDocument/2006/relationships/image" Target="../media/image660.png"/><Relationship Id="rId20" Type="http://schemas.openxmlformats.org/officeDocument/2006/relationships/image" Target="../media/image591.png"/><Relationship Id="rId41" Type="http://schemas.openxmlformats.org/officeDocument/2006/relationships/customXml" Target="../ink/ink566.xml"/><Relationship Id="rId62" Type="http://schemas.openxmlformats.org/officeDocument/2006/relationships/image" Target="../media/image612.png"/><Relationship Id="rId83" Type="http://schemas.openxmlformats.org/officeDocument/2006/relationships/customXml" Target="../ink/ink587.xml"/><Relationship Id="rId88" Type="http://schemas.openxmlformats.org/officeDocument/2006/relationships/image" Target="../media/image625.png"/><Relationship Id="rId111" Type="http://schemas.openxmlformats.org/officeDocument/2006/relationships/customXml" Target="../ink/ink601.xml"/><Relationship Id="rId132" Type="http://schemas.openxmlformats.org/officeDocument/2006/relationships/image" Target="../media/image647.png"/><Relationship Id="rId153" Type="http://schemas.openxmlformats.org/officeDocument/2006/relationships/customXml" Target="../ink/ink622.xml"/><Relationship Id="rId174" Type="http://schemas.openxmlformats.org/officeDocument/2006/relationships/image" Target="../media/image668.png"/><Relationship Id="rId179" Type="http://schemas.openxmlformats.org/officeDocument/2006/relationships/customXml" Target="../ink/ink635.xml"/><Relationship Id="rId195" Type="http://schemas.openxmlformats.org/officeDocument/2006/relationships/customXml" Target="../ink/ink643.xml"/><Relationship Id="rId209" Type="http://schemas.openxmlformats.org/officeDocument/2006/relationships/customXml" Target="../ink/ink650.xml"/><Relationship Id="rId190" Type="http://schemas.openxmlformats.org/officeDocument/2006/relationships/image" Target="../media/image676.png"/><Relationship Id="rId204" Type="http://schemas.openxmlformats.org/officeDocument/2006/relationships/image" Target="../media/image683.png"/><Relationship Id="rId220" Type="http://schemas.openxmlformats.org/officeDocument/2006/relationships/image" Target="../media/image691.png"/><Relationship Id="rId225" Type="http://schemas.openxmlformats.org/officeDocument/2006/relationships/customXml" Target="../ink/ink658.xml"/><Relationship Id="rId241" Type="http://schemas.openxmlformats.org/officeDocument/2006/relationships/customXml" Target="../ink/ink666.xml"/><Relationship Id="rId246" Type="http://schemas.openxmlformats.org/officeDocument/2006/relationships/image" Target="../media/image704.png"/><Relationship Id="rId15" Type="http://schemas.openxmlformats.org/officeDocument/2006/relationships/customXml" Target="../ink/ink553.xml"/><Relationship Id="rId36" Type="http://schemas.openxmlformats.org/officeDocument/2006/relationships/image" Target="../media/image599.png"/><Relationship Id="rId57" Type="http://schemas.openxmlformats.org/officeDocument/2006/relationships/customXml" Target="../ink/ink574.xml"/><Relationship Id="rId106" Type="http://schemas.openxmlformats.org/officeDocument/2006/relationships/image" Target="../media/image634.png"/><Relationship Id="rId127" Type="http://schemas.openxmlformats.org/officeDocument/2006/relationships/customXml" Target="../ink/ink609.xml"/><Relationship Id="rId10" Type="http://schemas.openxmlformats.org/officeDocument/2006/relationships/image" Target="../media/image586.png"/><Relationship Id="rId31" Type="http://schemas.openxmlformats.org/officeDocument/2006/relationships/customXml" Target="../ink/ink561.xml"/><Relationship Id="rId52" Type="http://schemas.openxmlformats.org/officeDocument/2006/relationships/image" Target="../media/image607.png"/><Relationship Id="rId73" Type="http://schemas.openxmlformats.org/officeDocument/2006/relationships/customXml" Target="../ink/ink582.xml"/><Relationship Id="rId78" Type="http://schemas.openxmlformats.org/officeDocument/2006/relationships/image" Target="../media/image620.png"/><Relationship Id="rId94" Type="http://schemas.openxmlformats.org/officeDocument/2006/relationships/image" Target="../media/image628.png"/><Relationship Id="rId99" Type="http://schemas.openxmlformats.org/officeDocument/2006/relationships/customXml" Target="../ink/ink595.xml"/><Relationship Id="rId101" Type="http://schemas.openxmlformats.org/officeDocument/2006/relationships/customXml" Target="../ink/ink596.xml"/><Relationship Id="rId122" Type="http://schemas.openxmlformats.org/officeDocument/2006/relationships/image" Target="../media/image642.png"/><Relationship Id="rId143" Type="http://schemas.openxmlformats.org/officeDocument/2006/relationships/customXml" Target="../ink/ink617.xml"/><Relationship Id="rId148" Type="http://schemas.openxmlformats.org/officeDocument/2006/relationships/image" Target="../media/image655.png"/><Relationship Id="rId164" Type="http://schemas.openxmlformats.org/officeDocument/2006/relationships/image" Target="../media/image663.png"/><Relationship Id="rId169" Type="http://schemas.openxmlformats.org/officeDocument/2006/relationships/customXml" Target="../ink/ink630.xml"/><Relationship Id="rId185" Type="http://schemas.openxmlformats.org/officeDocument/2006/relationships/customXml" Target="../ink/ink638.xml"/><Relationship Id="rId4" Type="http://schemas.openxmlformats.org/officeDocument/2006/relationships/image" Target="../media/image583.png"/><Relationship Id="rId9" Type="http://schemas.openxmlformats.org/officeDocument/2006/relationships/customXml" Target="../ink/ink550.xml"/><Relationship Id="rId180" Type="http://schemas.openxmlformats.org/officeDocument/2006/relationships/image" Target="../media/image671.png"/><Relationship Id="rId210" Type="http://schemas.openxmlformats.org/officeDocument/2006/relationships/image" Target="../media/image686.png"/><Relationship Id="rId215" Type="http://schemas.openxmlformats.org/officeDocument/2006/relationships/customXml" Target="../ink/ink653.xml"/><Relationship Id="rId236" Type="http://schemas.openxmlformats.org/officeDocument/2006/relationships/image" Target="../media/image699.png"/><Relationship Id="rId257" Type="http://schemas.openxmlformats.org/officeDocument/2006/relationships/customXml" Target="../ink/ink674.xml"/><Relationship Id="rId26" Type="http://schemas.openxmlformats.org/officeDocument/2006/relationships/image" Target="../media/image594.png"/><Relationship Id="rId231" Type="http://schemas.openxmlformats.org/officeDocument/2006/relationships/customXml" Target="../ink/ink661.xml"/><Relationship Id="rId252" Type="http://schemas.openxmlformats.org/officeDocument/2006/relationships/image" Target="../media/image707.png"/><Relationship Id="rId47" Type="http://schemas.openxmlformats.org/officeDocument/2006/relationships/customXml" Target="../ink/ink569.xml"/><Relationship Id="rId68" Type="http://schemas.openxmlformats.org/officeDocument/2006/relationships/image" Target="../media/image615.png"/><Relationship Id="rId89" Type="http://schemas.openxmlformats.org/officeDocument/2006/relationships/customXml" Target="../ink/ink590.xml"/><Relationship Id="rId112" Type="http://schemas.openxmlformats.org/officeDocument/2006/relationships/image" Target="../media/image637.png"/><Relationship Id="rId133" Type="http://schemas.openxmlformats.org/officeDocument/2006/relationships/customXml" Target="../ink/ink612.xml"/><Relationship Id="rId154" Type="http://schemas.openxmlformats.org/officeDocument/2006/relationships/image" Target="../media/image658.png"/><Relationship Id="rId175" Type="http://schemas.openxmlformats.org/officeDocument/2006/relationships/customXml" Target="../ink/ink633.xml"/><Relationship Id="rId196" Type="http://schemas.openxmlformats.org/officeDocument/2006/relationships/image" Target="../media/image679.png"/><Relationship Id="rId200" Type="http://schemas.openxmlformats.org/officeDocument/2006/relationships/image" Target="../media/image681.png"/><Relationship Id="rId16" Type="http://schemas.openxmlformats.org/officeDocument/2006/relationships/image" Target="../media/image589.png"/><Relationship Id="rId221" Type="http://schemas.openxmlformats.org/officeDocument/2006/relationships/customXml" Target="../ink/ink656.xml"/><Relationship Id="rId242" Type="http://schemas.openxmlformats.org/officeDocument/2006/relationships/image" Target="../media/image702.png"/><Relationship Id="rId37" Type="http://schemas.openxmlformats.org/officeDocument/2006/relationships/customXml" Target="../ink/ink564.xml"/><Relationship Id="rId58" Type="http://schemas.openxmlformats.org/officeDocument/2006/relationships/image" Target="../media/image610.png"/><Relationship Id="rId79" Type="http://schemas.openxmlformats.org/officeDocument/2006/relationships/customXml" Target="../ink/ink585.xml"/><Relationship Id="rId102" Type="http://schemas.openxmlformats.org/officeDocument/2006/relationships/image" Target="../media/image632.png"/><Relationship Id="rId123" Type="http://schemas.openxmlformats.org/officeDocument/2006/relationships/customXml" Target="../ink/ink607.xml"/><Relationship Id="rId144" Type="http://schemas.openxmlformats.org/officeDocument/2006/relationships/image" Target="../media/image653.png"/><Relationship Id="rId90" Type="http://schemas.openxmlformats.org/officeDocument/2006/relationships/image" Target="../media/image626.png"/><Relationship Id="rId165" Type="http://schemas.openxmlformats.org/officeDocument/2006/relationships/customXml" Target="../ink/ink628.xml"/><Relationship Id="rId186" Type="http://schemas.openxmlformats.org/officeDocument/2006/relationships/image" Target="../media/image674.png"/><Relationship Id="rId211" Type="http://schemas.openxmlformats.org/officeDocument/2006/relationships/customXml" Target="../ink/ink651.xml"/><Relationship Id="rId232" Type="http://schemas.openxmlformats.org/officeDocument/2006/relationships/image" Target="../media/image697.png"/><Relationship Id="rId253" Type="http://schemas.openxmlformats.org/officeDocument/2006/relationships/customXml" Target="../ink/ink672.xml"/><Relationship Id="rId27" Type="http://schemas.openxmlformats.org/officeDocument/2006/relationships/customXml" Target="../ink/ink559.xml"/><Relationship Id="rId48" Type="http://schemas.openxmlformats.org/officeDocument/2006/relationships/image" Target="../media/image605.png"/><Relationship Id="rId69" Type="http://schemas.openxmlformats.org/officeDocument/2006/relationships/customXml" Target="../ink/ink580.xml"/><Relationship Id="rId113" Type="http://schemas.openxmlformats.org/officeDocument/2006/relationships/customXml" Target="../ink/ink602.xml"/><Relationship Id="rId134" Type="http://schemas.openxmlformats.org/officeDocument/2006/relationships/image" Target="../media/image648.png"/><Relationship Id="rId80" Type="http://schemas.openxmlformats.org/officeDocument/2006/relationships/image" Target="../media/image621.png"/><Relationship Id="rId155" Type="http://schemas.openxmlformats.org/officeDocument/2006/relationships/customXml" Target="../ink/ink623.xml"/><Relationship Id="rId176" Type="http://schemas.openxmlformats.org/officeDocument/2006/relationships/image" Target="../media/image669.png"/><Relationship Id="rId197" Type="http://schemas.openxmlformats.org/officeDocument/2006/relationships/customXml" Target="../ink/ink644.xml"/><Relationship Id="rId201" Type="http://schemas.openxmlformats.org/officeDocument/2006/relationships/customXml" Target="../ink/ink646.xml"/><Relationship Id="rId222" Type="http://schemas.openxmlformats.org/officeDocument/2006/relationships/image" Target="../media/image692.png"/><Relationship Id="rId243" Type="http://schemas.openxmlformats.org/officeDocument/2006/relationships/customXml" Target="../ink/ink667.xml"/><Relationship Id="rId17" Type="http://schemas.openxmlformats.org/officeDocument/2006/relationships/customXml" Target="../ink/ink554.xml"/><Relationship Id="rId38" Type="http://schemas.openxmlformats.org/officeDocument/2006/relationships/image" Target="../media/image600.png"/><Relationship Id="rId59" Type="http://schemas.openxmlformats.org/officeDocument/2006/relationships/customXml" Target="../ink/ink575.xml"/><Relationship Id="rId103" Type="http://schemas.openxmlformats.org/officeDocument/2006/relationships/customXml" Target="../ink/ink597.xml"/><Relationship Id="rId124" Type="http://schemas.openxmlformats.org/officeDocument/2006/relationships/image" Target="../media/image6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52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65.png"/><Relationship Id="rId84" Type="http://schemas.openxmlformats.org/officeDocument/2006/relationships/image" Target="../media/image73.png"/><Relationship Id="rId89" Type="http://schemas.openxmlformats.org/officeDocument/2006/relationships/customXml" Target="../ink/ink44.xml"/><Relationship Id="rId112" Type="http://schemas.openxmlformats.org/officeDocument/2006/relationships/image" Target="../media/image87.png"/><Relationship Id="rId133" Type="http://schemas.openxmlformats.org/officeDocument/2006/relationships/customXml" Target="../ink/ink66.xml"/><Relationship Id="rId138" Type="http://schemas.openxmlformats.org/officeDocument/2006/relationships/image" Target="../media/image100.png"/><Relationship Id="rId154" Type="http://schemas.openxmlformats.org/officeDocument/2006/relationships/image" Target="../media/image108.png"/><Relationship Id="rId159" Type="http://schemas.openxmlformats.org/officeDocument/2006/relationships/customXml" Target="../ink/ink79.xml"/><Relationship Id="rId175" Type="http://schemas.openxmlformats.org/officeDocument/2006/relationships/customXml" Target="../ink/ink87.xml"/><Relationship Id="rId170" Type="http://schemas.openxmlformats.org/officeDocument/2006/relationships/image" Target="../media/image116.png"/><Relationship Id="rId16" Type="http://schemas.openxmlformats.org/officeDocument/2006/relationships/image" Target="../media/image39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47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60.png"/><Relationship Id="rId74" Type="http://schemas.openxmlformats.org/officeDocument/2006/relationships/image" Target="../media/image68.png"/><Relationship Id="rId79" Type="http://schemas.openxmlformats.org/officeDocument/2006/relationships/customXml" Target="../ink/ink39.xml"/><Relationship Id="rId102" Type="http://schemas.openxmlformats.org/officeDocument/2006/relationships/image" Target="../media/image82.png"/><Relationship Id="rId123" Type="http://schemas.openxmlformats.org/officeDocument/2006/relationships/customXml" Target="../ink/ink61.xml"/><Relationship Id="rId128" Type="http://schemas.openxmlformats.org/officeDocument/2006/relationships/image" Target="../media/image95.png"/><Relationship Id="rId144" Type="http://schemas.openxmlformats.org/officeDocument/2006/relationships/image" Target="../media/image103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76.png"/><Relationship Id="rId95" Type="http://schemas.openxmlformats.org/officeDocument/2006/relationships/customXml" Target="../ink/ink47.xml"/><Relationship Id="rId160" Type="http://schemas.openxmlformats.org/officeDocument/2006/relationships/image" Target="../media/image111.png"/><Relationship Id="rId165" Type="http://schemas.openxmlformats.org/officeDocument/2006/relationships/customXml" Target="../ink/ink82.xml"/><Relationship Id="rId181" Type="http://schemas.openxmlformats.org/officeDocument/2006/relationships/customXml" Target="../ink/ink90.xml"/><Relationship Id="rId22" Type="http://schemas.openxmlformats.org/officeDocument/2006/relationships/image" Target="../media/image42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90.png"/><Relationship Id="rId134" Type="http://schemas.openxmlformats.org/officeDocument/2006/relationships/image" Target="../media/image98.png"/><Relationship Id="rId139" Type="http://schemas.openxmlformats.org/officeDocument/2006/relationships/customXml" Target="../ink/ink69.xml"/><Relationship Id="rId80" Type="http://schemas.openxmlformats.org/officeDocument/2006/relationships/image" Target="../media/image71.png"/><Relationship Id="rId85" Type="http://schemas.openxmlformats.org/officeDocument/2006/relationships/customXml" Target="../ink/ink42.xml"/><Relationship Id="rId150" Type="http://schemas.openxmlformats.org/officeDocument/2006/relationships/image" Target="../media/image106.png"/><Relationship Id="rId155" Type="http://schemas.openxmlformats.org/officeDocument/2006/relationships/customXml" Target="../ink/ink77.xml"/><Relationship Id="rId171" Type="http://schemas.openxmlformats.org/officeDocument/2006/relationships/customXml" Target="../ink/ink85.xml"/><Relationship Id="rId176" Type="http://schemas.openxmlformats.org/officeDocument/2006/relationships/image" Target="../media/image119.png"/><Relationship Id="rId12" Type="http://schemas.openxmlformats.org/officeDocument/2006/relationships/image" Target="../media/image37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5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85.png"/><Relationship Id="rId124" Type="http://schemas.openxmlformats.org/officeDocument/2006/relationships/image" Target="../media/image93.png"/><Relationship Id="rId129" Type="http://schemas.openxmlformats.org/officeDocument/2006/relationships/customXml" Target="../ink/ink64.xml"/><Relationship Id="rId54" Type="http://schemas.openxmlformats.org/officeDocument/2006/relationships/image" Target="../media/image58.png"/><Relationship Id="rId70" Type="http://schemas.openxmlformats.org/officeDocument/2006/relationships/image" Target="../media/image66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79.png"/><Relationship Id="rId140" Type="http://schemas.openxmlformats.org/officeDocument/2006/relationships/image" Target="../media/image101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114.png"/><Relationship Id="rId18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23" Type="http://schemas.openxmlformats.org/officeDocument/2006/relationships/customXml" Target="../ink/ink11.xml"/><Relationship Id="rId28" Type="http://schemas.openxmlformats.org/officeDocument/2006/relationships/image" Target="../media/image45.png"/><Relationship Id="rId49" Type="http://schemas.openxmlformats.org/officeDocument/2006/relationships/customXml" Target="../ink/ink24.xml"/><Relationship Id="rId114" Type="http://schemas.openxmlformats.org/officeDocument/2006/relationships/image" Target="../media/image88.png"/><Relationship Id="rId119" Type="http://schemas.openxmlformats.org/officeDocument/2006/relationships/customXml" Target="../ink/ink59.xml"/><Relationship Id="rId44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74.png"/><Relationship Id="rId130" Type="http://schemas.openxmlformats.org/officeDocument/2006/relationships/image" Target="../media/image96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109.png"/><Relationship Id="rId177" Type="http://schemas.openxmlformats.org/officeDocument/2006/relationships/customXml" Target="../ink/ink88.xml"/><Relationship Id="rId4" Type="http://schemas.openxmlformats.org/officeDocument/2006/relationships/image" Target="../media/image33.png"/><Relationship Id="rId9" Type="http://schemas.openxmlformats.org/officeDocument/2006/relationships/customXml" Target="../ink/ink4.xml"/><Relationship Id="rId172" Type="http://schemas.openxmlformats.org/officeDocument/2006/relationships/image" Target="../media/image117.png"/><Relationship Id="rId180" Type="http://schemas.openxmlformats.org/officeDocument/2006/relationships/image" Target="../media/image121.png"/><Relationship Id="rId13" Type="http://schemas.openxmlformats.org/officeDocument/2006/relationships/customXml" Target="../ink/ink6.xml"/><Relationship Id="rId18" Type="http://schemas.openxmlformats.org/officeDocument/2006/relationships/image" Target="../media/image4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48.png"/><Relationship Id="rId50" Type="http://schemas.openxmlformats.org/officeDocument/2006/relationships/image" Target="../media/image56.png"/><Relationship Id="rId55" Type="http://schemas.openxmlformats.org/officeDocument/2006/relationships/customXml" Target="../ink/ink27.xml"/><Relationship Id="rId76" Type="http://schemas.openxmlformats.org/officeDocument/2006/relationships/image" Target="../media/image69.png"/><Relationship Id="rId97" Type="http://schemas.openxmlformats.org/officeDocument/2006/relationships/customXml" Target="../ink/ink48.xml"/><Relationship Id="rId104" Type="http://schemas.openxmlformats.org/officeDocument/2006/relationships/image" Target="../media/image83.png"/><Relationship Id="rId120" Type="http://schemas.openxmlformats.org/officeDocument/2006/relationships/image" Target="../media/image91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104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77.png"/><Relationship Id="rId162" Type="http://schemas.openxmlformats.org/officeDocument/2006/relationships/image" Target="../media/image112.png"/><Relationship Id="rId183" Type="http://schemas.openxmlformats.org/officeDocument/2006/relationships/customXml" Target="../ink/ink91.xml"/><Relationship Id="rId2" Type="http://schemas.openxmlformats.org/officeDocument/2006/relationships/image" Target="../media/image32.png"/><Relationship Id="rId29" Type="http://schemas.openxmlformats.org/officeDocument/2006/relationships/customXml" Target="../ink/ink14.xml"/><Relationship Id="rId24" Type="http://schemas.openxmlformats.org/officeDocument/2006/relationships/image" Target="../media/image43.png"/><Relationship Id="rId40" Type="http://schemas.openxmlformats.org/officeDocument/2006/relationships/image" Target="../media/image51.png"/><Relationship Id="rId45" Type="http://schemas.openxmlformats.org/officeDocument/2006/relationships/customXml" Target="../ink/ink22.xml"/><Relationship Id="rId66" Type="http://schemas.openxmlformats.org/officeDocument/2006/relationships/image" Target="../media/image64.png"/><Relationship Id="rId87" Type="http://schemas.openxmlformats.org/officeDocument/2006/relationships/customXml" Target="../ink/ink43.xml"/><Relationship Id="rId110" Type="http://schemas.openxmlformats.org/officeDocument/2006/relationships/image" Target="../media/image86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99.png"/><Relationship Id="rId157" Type="http://schemas.openxmlformats.org/officeDocument/2006/relationships/customXml" Target="../ink/ink78.xml"/><Relationship Id="rId178" Type="http://schemas.openxmlformats.org/officeDocument/2006/relationships/image" Target="../media/image120.png"/><Relationship Id="rId61" Type="http://schemas.openxmlformats.org/officeDocument/2006/relationships/customXml" Target="../ink/ink30.xml"/><Relationship Id="rId82" Type="http://schemas.openxmlformats.org/officeDocument/2006/relationships/image" Target="../media/image72.png"/><Relationship Id="rId152" Type="http://schemas.openxmlformats.org/officeDocument/2006/relationships/image" Target="../media/image107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38.png"/><Relationship Id="rId30" Type="http://schemas.openxmlformats.org/officeDocument/2006/relationships/image" Target="../media/image46.png"/><Relationship Id="rId35" Type="http://schemas.openxmlformats.org/officeDocument/2006/relationships/customXml" Target="../ink/ink17.xml"/><Relationship Id="rId56" Type="http://schemas.openxmlformats.org/officeDocument/2006/relationships/image" Target="../media/image59.png"/><Relationship Id="rId77" Type="http://schemas.openxmlformats.org/officeDocument/2006/relationships/customXml" Target="../ink/ink38.xml"/><Relationship Id="rId100" Type="http://schemas.openxmlformats.org/officeDocument/2006/relationships/image" Target="../media/image81.png"/><Relationship Id="rId105" Type="http://schemas.openxmlformats.org/officeDocument/2006/relationships/customXml" Target="../ink/ink52.xml"/><Relationship Id="rId126" Type="http://schemas.openxmlformats.org/officeDocument/2006/relationships/image" Target="../media/image94.png"/><Relationship Id="rId147" Type="http://schemas.openxmlformats.org/officeDocument/2006/relationships/customXml" Target="../ink/ink73.xml"/><Relationship Id="rId168" Type="http://schemas.openxmlformats.org/officeDocument/2006/relationships/image" Target="../media/image115.png"/><Relationship Id="rId8" Type="http://schemas.openxmlformats.org/officeDocument/2006/relationships/image" Target="../media/image35.png"/><Relationship Id="rId51" Type="http://schemas.openxmlformats.org/officeDocument/2006/relationships/customXml" Target="../ink/ink25.xml"/><Relationship Id="rId72" Type="http://schemas.openxmlformats.org/officeDocument/2006/relationships/image" Target="../media/image67.png"/><Relationship Id="rId93" Type="http://schemas.openxmlformats.org/officeDocument/2006/relationships/customXml" Target="../ink/ink46.xml"/><Relationship Id="rId98" Type="http://schemas.openxmlformats.org/officeDocument/2006/relationships/image" Target="../media/image80.png"/><Relationship Id="rId121" Type="http://schemas.openxmlformats.org/officeDocument/2006/relationships/customXml" Target="../ink/ink60.xml"/><Relationship Id="rId142" Type="http://schemas.openxmlformats.org/officeDocument/2006/relationships/image" Target="../media/image102.png"/><Relationship Id="rId163" Type="http://schemas.openxmlformats.org/officeDocument/2006/relationships/customXml" Target="../ink/ink81.xml"/><Relationship Id="rId184" Type="http://schemas.openxmlformats.org/officeDocument/2006/relationships/image" Target="../media/image123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54.png"/><Relationship Id="rId67" Type="http://schemas.openxmlformats.org/officeDocument/2006/relationships/customXml" Target="../ink/ink33.xml"/><Relationship Id="rId116" Type="http://schemas.openxmlformats.org/officeDocument/2006/relationships/image" Target="../media/image89.png"/><Relationship Id="rId137" Type="http://schemas.openxmlformats.org/officeDocument/2006/relationships/customXml" Target="../ink/ink68.xml"/><Relationship Id="rId158" Type="http://schemas.openxmlformats.org/officeDocument/2006/relationships/image" Target="../media/image110.png"/><Relationship Id="rId20" Type="http://schemas.openxmlformats.org/officeDocument/2006/relationships/image" Target="../media/image41.png"/><Relationship Id="rId41" Type="http://schemas.openxmlformats.org/officeDocument/2006/relationships/customXml" Target="../ink/ink20.xml"/><Relationship Id="rId62" Type="http://schemas.openxmlformats.org/officeDocument/2006/relationships/image" Target="../media/image62.png"/><Relationship Id="rId83" Type="http://schemas.openxmlformats.org/officeDocument/2006/relationships/customXml" Target="../ink/ink41.xml"/><Relationship Id="rId88" Type="http://schemas.openxmlformats.org/officeDocument/2006/relationships/image" Target="../media/image75.png"/><Relationship Id="rId111" Type="http://schemas.openxmlformats.org/officeDocument/2006/relationships/customXml" Target="../ink/ink55.xml"/><Relationship Id="rId132" Type="http://schemas.openxmlformats.org/officeDocument/2006/relationships/image" Target="../media/image97.png"/><Relationship Id="rId153" Type="http://schemas.openxmlformats.org/officeDocument/2006/relationships/customXml" Target="../ink/ink76.xml"/><Relationship Id="rId174" Type="http://schemas.openxmlformats.org/officeDocument/2006/relationships/image" Target="../media/image118.png"/><Relationship Id="rId179" Type="http://schemas.openxmlformats.org/officeDocument/2006/relationships/customXml" Target="../ink/ink89.xml"/><Relationship Id="rId15" Type="http://schemas.openxmlformats.org/officeDocument/2006/relationships/customXml" Target="../ink/ink7.xml"/><Relationship Id="rId36" Type="http://schemas.openxmlformats.org/officeDocument/2006/relationships/image" Target="../media/image49.png"/><Relationship Id="rId57" Type="http://schemas.openxmlformats.org/officeDocument/2006/relationships/customXml" Target="../ink/ink28.xml"/><Relationship Id="rId106" Type="http://schemas.openxmlformats.org/officeDocument/2006/relationships/image" Target="../media/image84.png"/><Relationship Id="rId127" Type="http://schemas.openxmlformats.org/officeDocument/2006/relationships/customXml" Target="../ink/ink63.xml"/><Relationship Id="rId10" Type="http://schemas.openxmlformats.org/officeDocument/2006/relationships/image" Target="../media/image36.png"/><Relationship Id="rId31" Type="http://schemas.openxmlformats.org/officeDocument/2006/relationships/customXml" Target="../ink/ink15.xml"/><Relationship Id="rId52" Type="http://schemas.openxmlformats.org/officeDocument/2006/relationships/image" Target="../media/image57.png"/><Relationship Id="rId73" Type="http://schemas.openxmlformats.org/officeDocument/2006/relationships/customXml" Target="../ink/ink36.xml"/><Relationship Id="rId78" Type="http://schemas.openxmlformats.org/officeDocument/2006/relationships/image" Target="../media/image70.png"/><Relationship Id="rId94" Type="http://schemas.openxmlformats.org/officeDocument/2006/relationships/image" Target="../media/image7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92.png"/><Relationship Id="rId143" Type="http://schemas.openxmlformats.org/officeDocument/2006/relationships/customXml" Target="../ink/ink71.xml"/><Relationship Id="rId148" Type="http://schemas.openxmlformats.org/officeDocument/2006/relationships/image" Target="../media/image105.png"/><Relationship Id="rId164" Type="http://schemas.openxmlformats.org/officeDocument/2006/relationships/image" Target="../media/image113.png"/><Relationship Id="rId169" Type="http://schemas.openxmlformats.org/officeDocument/2006/relationships/customXml" Target="../ink/ink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91580" y="2492897"/>
                <a:ext cx="2393320" cy="3477875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+8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+15=0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+8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+7=0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+9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+20=0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+6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+9=0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−6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+5=0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+1=0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2492897"/>
                <a:ext cx="2393320" cy="3477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75340" y="2492896"/>
                <a:ext cx="2393320" cy="3477875"/>
              </a:xfrm>
              <a:prstGeom prst="rect">
                <a:avLst/>
              </a:prstGeom>
              <a:ln w="762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−18=0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−3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−18=0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−28=0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−12=0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−24=0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−7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+12=0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40" y="2492896"/>
                <a:ext cx="2393320" cy="34778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959100" y="2492896"/>
                <a:ext cx="2393320" cy="3477875"/>
              </a:xfrm>
              <a:prstGeom prst="rect">
                <a:avLst/>
              </a:prstGeom>
              <a:ln w="7620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+16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+3=0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²+11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+5=0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²+4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+1=0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8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²+6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+1=0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²+13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+6=0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6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²−7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+1=0</m:t>
                      </m:r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00" y="2492896"/>
                <a:ext cx="2393320" cy="34778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5606" y="1124744"/>
            <a:ext cx="877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Factorise and solve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424954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617A0-53C4-4E28-8CC7-A7319AB3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54941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2F824B1-2075-4F21-80C1-1367E2EE7FF2}"/>
              </a:ext>
            </a:extLst>
          </p:cNvPr>
          <p:cNvGrpSpPr/>
          <p:nvPr/>
        </p:nvGrpSpPr>
        <p:grpSpPr>
          <a:xfrm>
            <a:off x="2201228" y="2398685"/>
            <a:ext cx="1829880" cy="265320"/>
            <a:chOff x="2201228" y="2398685"/>
            <a:chExt cx="182988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42E6C6A-2DF2-44D5-A067-C28C83D03D8B}"/>
                    </a:ext>
                  </a:extLst>
                </p14:cNvPr>
                <p14:cNvContentPartPr/>
                <p14:nvPr/>
              </p14:nvContentPartPr>
              <p14:xfrm>
                <a:off x="2201228" y="2407685"/>
                <a:ext cx="51840" cy="214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42E6C6A-2DF2-44D5-A067-C28C83D03D8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96908" y="2403365"/>
                  <a:ext cx="60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D34454-80BD-4667-B76F-FA97B627D65C}"/>
                    </a:ext>
                  </a:extLst>
                </p14:cNvPr>
                <p14:cNvContentPartPr/>
                <p14:nvPr/>
              </p14:nvContentPartPr>
              <p14:xfrm>
                <a:off x="2290148" y="2517125"/>
                <a:ext cx="90000" cy="77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D34454-80BD-4667-B76F-FA97B627D6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85828" y="2512805"/>
                  <a:ext cx="98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312773-4E10-4695-A469-A65EC67D4415}"/>
                    </a:ext>
                  </a:extLst>
                </p14:cNvPr>
                <p14:cNvContentPartPr/>
                <p14:nvPr/>
              </p14:nvContentPartPr>
              <p14:xfrm>
                <a:off x="2388428" y="2503445"/>
                <a:ext cx="86400" cy="70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312773-4E10-4695-A469-A65EC67D44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84108" y="2499125"/>
                  <a:ext cx="95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A415D89-2516-4DB7-8D14-33FF2EC0BDCF}"/>
                    </a:ext>
                  </a:extLst>
                </p14:cNvPr>
                <p14:cNvContentPartPr/>
                <p14:nvPr/>
              </p14:nvContentPartPr>
              <p14:xfrm>
                <a:off x="2524868" y="2514245"/>
                <a:ext cx="92520" cy="60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A415D89-2516-4DB7-8D14-33FF2EC0BD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0548" y="2509925"/>
                  <a:ext cx="101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5AC694-2C4F-409C-832C-0C1346659E92}"/>
                    </a:ext>
                  </a:extLst>
                </p14:cNvPr>
                <p14:cNvContentPartPr/>
                <p14:nvPr/>
              </p14:nvContentPartPr>
              <p14:xfrm>
                <a:off x="2696228" y="2443325"/>
                <a:ext cx="77760" cy="86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5AC694-2C4F-409C-832C-0C1346659E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91908" y="2439005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BB2EB0-D49D-4644-B0D6-F6A56903451D}"/>
                    </a:ext>
                  </a:extLst>
                </p14:cNvPr>
                <p14:cNvContentPartPr/>
                <p14:nvPr/>
              </p14:nvContentPartPr>
              <p14:xfrm>
                <a:off x="2731148" y="2503445"/>
                <a:ext cx="14760" cy="69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BB2EB0-D49D-4644-B0D6-F6A5690345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26828" y="2499125"/>
                  <a:ext cx="23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862B4E-D4A2-4CA7-A0DD-A3E1C5FD13A1}"/>
                    </a:ext>
                  </a:extLst>
                </p14:cNvPr>
                <p14:cNvContentPartPr/>
                <p14:nvPr/>
              </p14:nvContentPartPr>
              <p14:xfrm>
                <a:off x="2780108" y="2420645"/>
                <a:ext cx="69480" cy="222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862B4E-D4A2-4CA7-A0DD-A3E1C5FD13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75788" y="2416325"/>
                  <a:ext cx="78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D3BA91-ED56-488D-9D87-C67A08A59172}"/>
                    </a:ext>
                  </a:extLst>
                </p14:cNvPr>
                <p14:cNvContentPartPr/>
                <p14:nvPr/>
              </p14:nvContentPartPr>
              <p14:xfrm>
                <a:off x="2874068" y="2401205"/>
                <a:ext cx="102600" cy="262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D3BA91-ED56-488D-9D87-C67A08A591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69748" y="2396885"/>
                  <a:ext cx="111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218431-682D-43B5-A01B-EE34EA19248B}"/>
                    </a:ext>
                  </a:extLst>
                </p14:cNvPr>
                <p14:cNvContentPartPr/>
                <p14:nvPr/>
              </p14:nvContentPartPr>
              <p14:xfrm>
                <a:off x="3029228" y="2497685"/>
                <a:ext cx="84240" cy="70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218431-682D-43B5-A01B-EE34EA1924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24908" y="2493365"/>
                  <a:ext cx="92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CE63E6-E57E-412B-8D2A-E833CE7F0636}"/>
                    </a:ext>
                  </a:extLst>
                </p14:cNvPr>
                <p14:cNvContentPartPr/>
                <p14:nvPr/>
              </p14:nvContentPartPr>
              <p14:xfrm>
                <a:off x="3154508" y="2473925"/>
                <a:ext cx="49680" cy="88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CE63E6-E57E-412B-8D2A-E833CE7F063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50188" y="2469605"/>
                  <a:ext cx="58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9EDAE8-C3B3-4128-98FE-634174F69578}"/>
                    </a:ext>
                  </a:extLst>
                </p14:cNvPr>
                <p14:cNvContentPartPr/>
                <p14:nvPr/>
              </p14:nvContentPartPr>
              <p14:xfrm>
                <a:off x="3271508" y="2509205"/>
                <a:ext cx="90360" cy="17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9EDAE8-C3B3-4128-98FE-634174F695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67188" y="2504885"/>
                  <a:ext cx="99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8560D4-5D56-4040-8C37-D2472089233F}"/>
                    </a:ext>
                  </a:extLst>
                </p14:cNvPr>
                <p14:cNvContentPartPr/>
                <p14:nvPr/>
              </p14:nvContentPartPr>
              <p14:xfrm>
                <a:off x="3393908" y="2459165"/>
                <a:ext cx="77760" cy="11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8560D4-5D56-4040-8C37-D247208923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9588" y="2454845"/>
                  <a:ext cx="86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9492A0-7369-4D23-9702-5642BB1C16BD}"/>
                    </a:ext>
                  </a:extLst>
                </p14:cNvPr>
                <p14:cNvContentPartPr/>
                <p14:nvPr/>
              </p14:nvContentPartPr>
              <p14:xfrm>
                <a:off x="3522068" y="2398685"/>
                <a:ext cx="91800" cy="222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9492A0-7369-4D23-9702-5642BB1C16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17748" y="2394365"/>
                  <a:ext cx="100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F023D2-3EEE-436F-B814-60AB29EC56BA}"/>
                    </a:ext>
                  </a:extLst>
                </p14:cNvPr>
                <p14:cNvContentPartPr/>
                <p14:nvPr/>
              </p14:nvContentPartPr>
              <p14:xfrm>
                <a:off x="3707108" y="2490125"/>
                <a:ext cx="58680" cy="1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F023D2-3EEE-436F-B814-60AB29EC56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02788" y="2485805"/>
                  <a:ext cx="67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DC16B7-B2FA-43B9-87B1-5EBD8C1A30D0}"/>
                    </a:ext>
                  </a:extLst>
                </p14:cNvPr>
                <p14:cNvContentPartPr/>
                <p14:nvPr/>
              </p14:nvContentPartPr>
              <p14:xfrm>
                <a:off x="3719708" y="2530085"/>
                <a:ext cx="38880" cy="9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DC16B7-B2FA-43B9-87B1-5EBD8C1A30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15388" y="2525765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291E45-1D84-41B5-8F99-2EA8D40EAA4A}"/>
                    </a:ext>
                  </a:extLst>
                </p14:cNvPr>
                <p14:cNvContentPartPr/>
                <p14:nvPr/>
              </p14:nvContentPartPr>
              <p14:xfrm>
                <a:off x="3847868" y="2445485"/>
                <a:ext cx="183240" cy="108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291E45-1D84-41B5-8F99-2EA8D40EAA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43548" y="2441165"/>
                  <a:ext cx="1918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797827-89F4-476E-9C78-59C7A5B93DB6}"/>
              </a:ext>
            </a:extLst>
          </p:cNvPr>
          <p:cNvGrpSpPr/>
          <p:nvPr/>
        </p:nvGrpSpPr>
        <p:grpSpPr>
          <a:xfrm>
            <a:off x="2242268" y="2746805"/>
            <a:ext cx="1585080" cy="230760"/>
            <a:chOff x="2242268" y="2746805"/>
            <a:chExt cx="158508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35C8DB-0C43-4DA8-8A97-7131B85FB142}"/>
                    </a:ext>
                  </a:extLst>
                </p14:cNvPr>
                <p14:cNvContentPartPr/>
                <p14:nvPr/>
              </p14:nvContentPartPr>
              <p14:xfrm>
                <a:off x="2242268" y="2864165"/>
                <a:ext cx="120240" cy="11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35C8DB-0C43-4DA8-8A97-7131B85FB1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37948" y="2859845"/>
                  <a:ext cx="128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027E0D-4C06-442F-BC0E-55C77EA9FE55}"/>
                    </a:ext>
                  </a:extLst>
                </p14:cNvPr>
                <p14:cNvContentPartPr/>
                <p14:nvPr/>
              </p14:nvContentPartPr>
              <p14:xfrm>
                <a:off x="2382308" y="2845085"/>
                <a:ext cx="78480" cy="102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027E0D-4C06-442F-BC0E-55C77EA9FE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77988" y="2840765"/>
                  <a:ext cx="87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976E28-8512-4FE2-B3BE-D669D10B8793}"/>
                    </a:ext>
                  </a:extLst>
                </p14:cNvPr>
                <p14:cNvContentPartPr/>
                <p14:nvPr/>
              </p14:nvContentPartPr>
              <p14:xfrm>
                <a:off x="2790548" y="2872085"/>
                <a:ext cx="114840" cy="22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976E28-8512-4FE2-B3BE-D669D10B879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86228" y="2867765"/>
                  <a:ext cx="123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D6EE74-48DE-41DB-B5A5-6EDDEC62B4DE}"/>
                    </a:ext>
                  </a:extLst>
                </p14:cNvPr>
                <p14:cNvContentPartPr/>
                <p14:nvPr/>
              </p14:nvContentPartPr>
              <p14:xfrm>
                <a:off x="2967308" y="2787485"/>
                <a:ext cx="96840" cy="98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D6EE74-48DE-41DB-B5A5-6EDDEC62B4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62988" y="2783165"/>
                  <a:ext cx="105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10D5D5-BD0C-4E81-A0BA-9454C54763BB}"/>
                    </a:ext>
                  </a:extLst>
                </p14:cNvPr>
                <p14:cNvContentPartPr/>
                <p14:nvPr/>
              </p14:nvContentPartPr>
              <p14:xfrm>
                <a:off x="3036788" y="2831405"/>
                <a:ext cx="13320" cy="87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10D5D5-BD0C-4E81-A0BA-9454C54763B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32468" y="2827085"/>
                  <a:ext cx="21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EA95110-349D-4DF3-A97C-D51394EF6655}"/>
                    </a:ext>
                  </a:extLst>
                </p14:cNvPr>
                <p14:cNvContentPartPr/>
                <p14:nvPr/>
              </p14:nvContentPartPr>
              <p14:xfrm>
                <a:off x="2587508" y="2833205"/>
                <a:ext cx="51120" cy="2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EA95110-349D-4DF3-A97C-D51394EF66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83188" y="2828885"/>
                  <a:ext cx="597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A5D48C-9871-4882-944E-8A4DDC5534E9}"/>
                    </a:ext>
                  </a:extLst>
                </p14:cNvPr>
                <p14:cNvContentPartPr/>
                <p14:nvPr/>
              </p14:nvContentPartPr>
              <p14:xfrm>
                <a:off x="2599028" y="2864165"/>
                <a:ext cx="54360" cy="12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A5D48C-9871-4882-944E-8A4DDC5534E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94708" y="2859845"/>
                  <a:ext cx="63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5DD7C4-6DA7-4F23-951C-D696CFEC67C3}"/>
                    </a:ext>
                  </a:extLst>
                </p14:cNvPr>
                <p14:cNvContentPartPr/>
                <p14:nvPr/>
              </p14:nvContentPartPr>
              <p14:xfrm>
                <a:off x="3171428" y="2889005"/>
                <a:ext cx="29520" cy="88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5DD7C4-6DA7-4F23-951C-D696CFEC67C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67108" y="2884685"/>
                  <a:ext cx="38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0E3BAD-DCFD-422C-A361-1E04C04AE2E4}"/>
                    </a:ext>
                  </a:extLst>
                </p14:cNvPr>
                <p14:cNvContentPartPr/>
                <p14:nvPr/>
              </p14:nvContentPartPr>
              <p14:xfrm>
                <a:off x="3308948" y="2825645"/>
                <a:ext cx="69120" cy="69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0E3BAD-DCFD-422C-A361-1E04C04AE2E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04628" y="2821325"/>
                  <a:ext cx="77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428A7D-F969-4A39-9B0A-DD08CEF9F5E2}"/>
                    </a:ext>
                  </a:extLst>
                </p14:cNvPr>
                <p14:cNvContentPartPr/>
                <p14:nvPr/>
              </p14:nvContentPartPr>
              <p14:xfrm>
                <a:off x="3391028" y="2814125"/>
                <a:ext cx="52920" cy="67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428A7D-F969-4A39-9B0A-DD08CEF9F5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86708" y="2809805"/>
                  <a:ext cx="61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49C876C-BF93-4CBD-AE55-F659387EAC87}"/>
                    </a:ext>
                  </a:extLst>
                </p14:cNvPr>
                <p14:cNvContentPartPr/>
                <p14:nvPr/>
              </p14:nvContentPartPr>
              <p14:xfrm>
                <a:off x="3561668" y="2810525"/>
                <a:ext cx="64440" cy="39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49C876C-BF93-4CBD-AE55-F659387EAC8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57348" y="2806205"/>
                  <a:ext cx="73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6FD36C-F6EB-471F-A176-6AE4716FFA47}"/>
                    </a:ext>
                  </a:extLst>
                </p14:cNvPr>
                <p14:cNvContentPartPr/>
                <p14:nvPr/>
              </p14:nvContentPartPr>
              <p14:xfrm>
                <a:off x="3709268" y="2746805"/>
                <a:ext cx="118080" cy="174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6FD36C-F6EB-471F-A176-6AE4716FFA4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04948" y="2742485"/>
                  <a:ext cx="1267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1CF8AD-D0A3-4F22-9CAA-BE09D25CA635}"/>
              </a:ext>
            </a:extLst>
          </p:cNvPr>
          <p:cNvGrpSpPr/>
          <p:nvPr/>
        </p:nvGrpSpPr>
        <p:grpSpPr>
          <a:xfrm>
            <a:off x="4352588" y="2603885"/>
            <a:ext cx="2054160" cy="1680840"/>
            <a:chOff x="4352588" y="2603885"/>
            <a:chExt cx="2054160" cy="16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E9B69D8-DC11-4F7A-9467-3DF4FF580CC9}"/>
                    </a:ext>
                  </a:extLst>
                </p14:cNvPr>
                <p14:cNvContentPartPr/>
                <p14:nvPr/>
              </p14:nvContentPartPr>
              <p14:xfrm>
                <a:off x="4921388" y="2715845"/>
                <a:ext cx="898920" cy="1115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E9B69D8-DC11-4F7A-9467-3DF4FF580C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17068" y="2711525"/>
                  <a:ext cx="907560" cy="11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416150-8AA1-41C0-9AA5-924DF577FD83}"/>
                    </a:ext>
                  </a:extLst>
                </p14:cNvPr>
                <p14:cNvContentPartPr/>
                <p14:nvPr/>
              </p14:nvContentPartPr>
              <p14:xfrm>
                <a:off x="4352588" y="3449165"/>
                <a:ext cx="2054160" cy="97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416150-8AA1-41C0-9AA5-924DF577FD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48268" y="3444845"/>
                  <a:ext cx="2062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8E945DB-2C94-492E-B421-126167216219}"/>
                    </a:ext>
                  </a:extLst>
                </p14:cNvPr>
                <p14:cNvContentPartPr/>
                <p14:nvPr/>
              </p14:nvContentPartPr>
              <p14:xfrm>
                <a:off x="4937948" y="3609005"/>
                <a:ext cx="68040" cy="8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8E945DB-2C94-492E-B421-12616721621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3628" y="3604685"/>
                  <a:ext cx="76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00BCA96-E6E2-42B2-B118-7D68B11CDF18}"/>
                    </a:ext>
                  </a:extLst>
                </p14:cNvPr>
                <p14:cNvContentPartPr/>
                <p14:nvPr/>
              </p14:nvContentPartPr>
              <p14:xfrm>
                <a:off x="5055668" y="3557885"/>
                <a:ext cx="64800" cy="77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00BCA96-E6E2-42B2-B118-7D68B11CDF1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051348" y="3553565"/>
                  <a:ext cx="73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CD16E9-51E1-414C-BBFA-499E9540227B}"/>
                    </a:ext>
                  </a:extLst>
                </p14:cNvPr>
                <p14:cNvContentPartPr/>
                <p14:nvPr/>
              </p14:nvContentPartPr>
              <p14:xfrm>
                <a:off x="5103548" y="3588845"/>
                <a:ext cx="14760" cy="82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CD16E9-51E1-414C-BBFA-499E9540227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99228" y="3584525"/>
                  <a:ext cx="23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3A7E2F9-2539-4197-8C53-BF015D337B23}"/>
                    </a:ext>
                  </a:extLst>
                </p14:cNvPr>
                <p14:cNvContentPartPr/>
                <p14:nvPr/>
              </p14:nvContentPartPr>
              <p14:xfrm>
                <a:off x="5741468" y="3530525"/>
                <a:ext cx="69120" cy="88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3A7E2F9-2539-4197-8C53-BF015D337B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737148" y="3526205"/>
                  <a:ext cx="77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DF9D88-8FD9-4403-B406-A0DAF1D65A68}"/>
                    </a:ext>
                  </a:extLst>
                </p14:cNvPr>
                <p14:cNvContentPartPr/>
                <p14:nvPr/>
              </p14:nvContentPartPr>
              <p14:xfrm>
                <a:off x="5333588" y="2603885"/>
                <a:ext cx="188640" cy="1680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DF9D88-8FD9-4403-B406-A0DAF1D65A6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29268" y="2599565"/>
                  <a:ext cx="197280" cy="16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C43DAB-C07F-43BF-8876-04CE961F38E8}"/>
                  </a:ext>
                </a:extLst>
              </p14:cNvPr>
              <p14:cNvContentPartPr/>
              <p14:nvPr/>
            </p14:nvContentPartPr>
            <p14:xfrm>
              <a:off x="1502828" y="2466725"/>
              <a:ext cx="338040" cy="31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C43DAB-C07F-43BF-8876-04CE961F38E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467188" y="2395085"/>
                <a:ext cx="4096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16A8716-C209-45E0-8796-1156CCF952A6}"/>
                  </a:ext>
                </a:extLst>
              </p14:cNvPr>
              <p14:cNvContentPartPr/>
              <p14:nvPr/>
            </p14:nvContentPartPr>
            <p14:xfrm>
              <a:off x="4899788" y="2648525"/>
              <a:ext cx="132120" cy="804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16A8716-C209-45E0-8796-1156CCF952A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863788" y="2576885"/>
                <a:ext cx="20376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79B436C-093D-408B-8AFF-97EBAA03EC35}"/>
                  </a:ext>
                </a:extLst>
              </p14:cNvPr>
              <p14:cNvContentPartPr/>
              <p14:nvPr/>
            </p14:nvContentPartPr>
            <p14:xfrm>
              <a:off x="5714828" y="2657525"/>
              <a:ext cx="123480" cy="785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79B436C-093D-408B-8AFF-97EBAA03EC3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678828" y="2585885"/>
                <a:ext cx="195120" cy="9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DC29FA60-711A-4C87-B768-AB0E0247C69F}"/>
              </a:ext>
            </a:extLst>
          </p:cNvPr>
          <p:cNvGrpSpPr/>
          <p:nvPr/>
        </p:nvGrpSpPr>
        <p:grpSpPr>
          <a:xfrm>
            <a:off x="7356068" y="2630525"/>
            <a:ext cx="697680" cy="155520"/>
            <a:chOff x="7356068" y="2630525"/>
            <a:chExt cx="69768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63BC33-E1C8-4947-8B73-7610050B7D85}"/>
                    </a:ext>
                  </a:extLst>
                </p14:cNvPr>
                <p14:cNvContentPartPr/>
                <p14:nvPr/>
              </p14:nvContentPartPr>
              <p14:xfrm>
                <a:off x="7356068" y="2693165"/>
                <a:ext cx="116280" cy="75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63BC33-E1C8-4947-8B73-7610050B7D8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51748" y="2688845"/>
                  <a:ext cx="12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B618B4-5B4C-4BF9-947F-EDEBA5193D46}"/>
                    </a:ext>
                  </a:extLst>
                </p14:cNvPr>
                <p14:cNvContentPartPr/>
                <p14:nvPr/>
              </p14:nvContentPartPr>
              <p14:xfrm>
                <a:off x="7480268" y="2682725"/>
                <a:ext cx="79200" cy="99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B618B4-5B4C-4BF9-947F-EDEBA5193D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75948" y="2678405"/>
                  <a:ext cx="87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339997-77EE-48D7-8CBD-7DC03D4BB6DF}"/>
                    </a:ext>
                  </a:extLst>
                </p14:cNvPr>
                <p14:cNvContentPartPr/>
                <p14:nvPr/>
              </p14:nvContentPartPr>
              <p14:xfrm>
                <a:off x="7673948" y="2630525"/>
                <a:ext cx="113760" cy="113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339997-77EE-48D7-8CBD-7DC03D4BB6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69628" y="2626205"/>
                  <a:ext cx="122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1B763E-B262-456A-ADAD-2844941D91BF}"/>
                    </a:ext>
                  </a:extLst>
                </p14:cNvPr>
                <p14:cNvContentPartPr/>
                <p14:nvPr/>
              </p14:nvContentPartPr>
              <p14:xfrm>
                <a:off x="7926308" y="2641685"/>
                <a:ext cx="127440" cy="89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1B763E-B262-456A-ADAD-2844941D91B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21988" y="2637365"/>
                  <a:ext cx="136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D7AB6AD-FEB2-41DF-BA55-0550BA17B27F}"/>
                    </a:ext>
                  </a:extLst>
                </p14:cNvPr>
                <p14:cNvContentPartPr/>
                <p14:nvPr/>
              </p14:nvContentPartPr>
              <p14:xfrm>
                <a:off x="8022428" y="2670485"/>
                <a:ext cx="15480" cy="115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D7AB6AD-FEB2-41DF-BA55-0550BA17B27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18108" y="2666165"/>
                  <a:ext cx="2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997074-5028-48E2-B0FD-710F86F0E301}"/>
                    </a:ext>
                  </a:extLst>
                </p14:cNvPr>
                <p14:cNvContentPartPr/>
                <p14:nvPr/>
              </p14:nvContentPartPr>
              <p14:xfrm>
                <a:off x="7851788" y="2694965"/>
                <a:ext cx="49320" cy="8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997074-5028-48E2-B0FD-710F86F0E30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47468" y="2690645"/>
                  <a:ext cx="5796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B253222-941F-4EC5-A97D-124CF3B03D30}"/>
              </a:ext>
            </a:extLst>
          </p:cNvPr>
          <p:cNvGrpSpPr/>
          <p:nvPr/>
        </p:nvGrpSpPr>
        <p:grpSpPr>
          <a:xfrm>
            <a:off x="7392068" y="2955605"/>
            <a:ext cx="669240" cy="192960"/>
            <a:chOff x="7392068" y="2955605"/>
            <a:chExt cx="66924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E37084-5C09-40CC-B980-6BEB00D94322}"/>
                    </a:ext>
                  </a:extLst>
                </p14:cNvPr>
                <p14:cNvContentPartPr/>
                <p14:nvPr/>
              </p14:nvContentPartPr>
              <p14:xfrm>
                <a:off x="7392068" y="3055325"/>
                <a:ext cx="118440" cy="53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E37084-5C09-40CC-B980-6BEB00D943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87748" y="3051005"/>
                  <a:ext cx="127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268143F-B370-49C9-AC8C-025004D8A765}"/>
                    </a:ext>
                  </a:extLst>
                </p14:cNvPr>
                <p14:cNvContentPartPr/>
                <p14:nvPr/>
              </p14:nvContentPartPr>
              <p14:xfrm>
                <a:off x="7517348" y="3038405"/>
                <a:ext cx="99000" cy="64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268143F-B370-49C9-AC8C-025004D8A76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13028" y="3034085"/>
                  <a:ext cx="107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C6D7B8-A001-4DD1-9B6E-17BE1C9EA7D3}"/>
                    </a:ext>
                  </a:extLst>
                </p14:cNvPr>
                <p14:cNvContentPartPr/>
                <p14:nvPr/>
              </p14:nvContentPartPr>
              <p14:xfrm>
                <a:off x="7904348" y="2955605"/>
                <a:ext cx="156960" cy="191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C6D7B8-A001-4DD1-9B6E-17BE1C9EA7D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00028" y="2951285"/>
                  <a:ext cx="165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6E57BE-147A-43B2-AF8C-AEB549432F4E}"/>
                    </a:ext>
                  </a:extLst>
                </p14:cNvPr>
                <p14:cNvContentPartPr/>
                <p14:nvPr/>
              </p14:nvContentPartPr>
              <p14:xfrm>
                <a:off x="7726148" y="3008165"/>
                <a:ext cx="126000" cy="140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6E57BE-147A-43B2-AF8C-AEB549432F4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21828" y="3003845"/>
                  <a:ext cx="1346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0D7CCA5-8007-48A1-BD4B-FF62E1DB08AF}"/>
              </a:ext>
            </a:extLst>
          </p:cNvPr>
          <p:cNvGrpSpPr/>
          <p:nvPr/>
        </p:nvGrpSpPr>
        <p:grpSpPr>
          <a:xfrm>
            <a:off x="2123468" y="4388405"/>
            <a:ext cx="1857240" cy="521640"/>
            <a:chOff x="2123468" y="4388405"/>
            <a:chExt cx="185724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9D4A6AA-1C01-477E-B75F-578FD0BE5B03}"/>
                    </a:ext>
                  </a:extLst>
                </p14:cNvPr>
                <p14:cNvContentPartPr/>
                <p14:nvPr/>
              </p14:nvContentPartPr>
              <p14:xfrm>
                <a:off x="2165228" y="4501085"/>
                <a:ext cx="71640" cy="68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9D4A6AA-1C01-477E-B75F-578FD0BE5B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60908" y="4496765"/>
                  <a:ext cx="80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A89FCC3-764B-4945-848D-DDE8E6525982}"/>
                    </a:ext>
                  </a:extLst>
                </p14:cNvPr>
                <p14:cNvContentPartPr/>
                <p14:nvPr/>
              </p14:nvContentPartPr>
              <p14:xfrm>
                <a:off x="2216708" y="4495685"/>
                <a:ext cx="82440" cy="81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A89FCC3-764B-4945-848D-DDE8E652598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12388" y="4491365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D1BB1B-332B-4DCB-BA6B-D0FCF425686C}"/>
                    </a:ext>
                  </a:extLst>
                </p14:cNvPr>
                <p14:cNvContentPartPr/>
                <p14:nvPr/>
              </p14:nvContentPartPr>
              <p14:xfrm>
                <a:off x="2332268" y="4412885"/>
                <a:ext cx="64440" cy="87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D1BB1B-332B-4DCB-BA6B-D0FCF42568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27948" y="4408565"/>
                  <a:ext cx="73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5F3F6E-714E-4B68-9F2E-2A8D807B0B42}"/>
                    </a:ext>
                  </a:extLst>
                </p14:cNvPr>
                <p14:cNvContentPartPr/>
                <p14:nvPr/>
              </p14:nvContentPartPr>
              <p14:xfrm>
                <a:off x="2530988" y="4477685"/>
                <a:ext cx="17640" cy="77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5F3F6E-714E-4B68-9F2E-2A8D807B0B4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26668" y="4473365"/>
                  <a:ext cx="26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E2CD43-F744-40AB-95F4-77C2730EF978}"/>
                    </a:ext>
                  </a:extLst>
                </p14:cNvPr>
                <p14:cNvContentPartPr/>
                <p14:nvPr/>
              </p14:nvContentPartPr>
              <p14:xfrm>
                <a:off x="2503268" y="4464725"/>
                <a:ext cx="193680" cy="82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E2CD43-F744-40AB-95F4-77C2730EF97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98948" y="4460405"/>
                  <a:ext cx="202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3A4514-F361-4D28-868E-60297E073C0F}"/>
                    </a:ext>
                  </a:extLst>
                </p14:cNvPr>
                <p14:cNvContentPartPr/>
                <p14:nvPr/>
              </p14:nvContentPartPr>
              <p14:xfrm>
                <a:off x="2741228" y="4467605"/>
                <a:ext cx="156240" cy="96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3A4514-F361-4D28-868E-60297E073C0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36908" y="4463285"/>
                  <a:ext cx="164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82D76E-C1D7-4CDE-9619-F8F90E29F3D9}"/>
                    </a:ext>
                  </a:extLst>
                </p14:cNvPr>
                <p14:cNvContentPartPr/>
                <p14:nvPr/>
              </p14:nvContentPartPr>
              <p14:xfrm>
                <a:off x="2932748" y="4498925"/>
                <a:ext cx="76320" cy="48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82D76E-C1D7-4CDE-9619-F8F90E29F3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28428" y="4494605"/>
                  <a:ext cx="84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CAC7DB-1F82-4A85-B49B-5CC311D13962}"/>
                    </a:ext>
                  </a:extLst>
                </p14:cNvPr>
                <p14:cNvContentPartPr/>
                <p14:nvPr/>
              </p14:nvContentPartPr>
              <p14:xfrm>
                <a:off x="3025628" y="4487765"/>
                <a:ext cx="68040" cy="69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CAC7DB-1F82-4A85-B49B-5CC311D139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21308" y="4483445"/>
                  <a:ext cx="76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2FACE1-F035-4283-9A7B-20F415EA84BD}"/>
                    </a:ext>
                  </a:extLst>
                </p14:cNvPr>
                <p14:cNvContentPartPr/>
                <p14:nvPr/>
              </p14:nvContentPartPr>
              <p14:xfrm>
                <a:off x="3190868" y="4447805"/>
                <a:ext cx="16920" cy="95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2FACE1-F035-4283-9A7B-20F415EA84B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86548" y="4443485"/>
                  <a:ext cx="25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84CB96-9888-4FAF-87D7-532AD43BD54A}"/>
                    </a:ext>
                  </a:extLst>
                </p14:cNvPr>
                <p14:cNvContentPartPr/>
                <p14:nvPr/>
              </p14:nvContentPartPr>
              <p14:xfrm>
                <a:off x="3150908" y="4502885"/>
                <a:ext cx="97920" cy="29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84CB96-9888-4FAF-87D7-532AD43BD5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46588" y="4498565"/>
                  <a:ext cx="106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2CA0970-27D9-429B-9A2F-7A337E43F14F}"/>
                    </a:ext>
                  </a:extLst>
                </p14:cNvPr>
                <p14:cNvContentPartPr/>
                <p14:nvPr/>
              </p14:nvContentPartPr>
              <p14:xfrm>
                <a:off x="3317228" y="4407845"/>
                <a:ext cx="100080" cy="135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2CA0970-27D9-429B-9A2F-7A337E43F1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12908" y="4403525"/>
                  <a:ext cx="108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0136750-0FCA-4F63-91DB-6119B6682AE9}"/>
                    </a:ext>
                  </a:extLst>
                </p14:cNvPr>
                <p14:cNvContentPartPr/>
                <p14:nvPr/>
              </p14:nvContentPartPr>
              <p14:xfrm>
                <a:off x="3491828" y="4388405"/>
                <a:ext cx="22680" cy="141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0136750-0FCA-4F63-91DB-6119B6682AE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87508" y="4384085"/>
                  <a:ext cx="31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060957A-D8E7-4181-8346-9D7BAF02501C}"/>
                    </a:ext>
                  </a:extLst>
                </p14:cNvPr>
                <p14:cNvContentPartPr/>
                <p14:nvPr/>
              </p14:nvContentPartPr>
              <p14:xfrm>
                <a:off x="3576068" y="4467245"/>
                <a:ext cx="98280" cy="43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060957A-D8E7-4181-8346-9D7BAF02501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71748" y="4462925"/>
                  <a:ext cx="106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065E5FB-C172-4357-98A0-D2136C696BAC}"/>
                    </a:ext>
                  </a:extLst>
                </p14:cNvPr>
                <p14:cNvContentPartPr/>
                <p14:nvPr/>
              </p14:nvContentPartPr>
              <p14:xfrm>
                <a:off x="3776948" y="4417925"/>
                <a:ext cx="173520" cy="114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065E5FB-C172-4357-98A0-D2136C696BA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72628" y="4413605"/>
                  <a:ext cx="182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0551AC-1E79-4FDD-9CD2-04A5A039F8EC}"/>
                    </a:ext>
                  </a:extLst>
                </p14:cNvPr>
                <p14:cNvContentPartPr/>
                <p14:nvPr/>
              </p14:nvContentPartPr>
              <p14:xfrm>
                <a:off x="2123468" y="4703405"/>
                <a:ext cx="71640" cy="206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0551AC-1E79-4FDD-9CD2-04A5A039F8E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19148" y="4699085"/>
                  <a:ext cx="80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45D8A87-6988-43D6-832C-5B218732972B}"/>
                    </a:ext>
                  </a:extLst>
                </p14:cNvPr>
                <p14:cNvContentPartPr/>
                <p14:nvPr/>
              </p14:nvContentPartPr>
              <p14:xfrm>
                <a:off x="2210228" y="4789445"/>
                <a:ext cx="58320" cy="36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45D8A87-6988-43D6-832C-5B218732972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05908" y="4785125"/>
                  <a:ext cx="66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D689C2-BEB1-4491-9A09-23A553073808}"/>
                    </a:ext>
                  </a:extLst>
                </p14:cNvPr>
                <p14:cNvContentPartPr/>
                <p14:nvPr/>
              </p14:nvContentPartPr>
              <p14:xfrm>
                <a:off x="2290148" y="4769285"/>
                <a:ext cx="51840" cy="57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D689C2-BEB1-4491-9A09-23A55307380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85828" y="4764965"/>
                  <a:ext cx="60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97BC2A-23C0-4A46-A836-07AB34AE21EC}"/>
                    </a:ext>
                  </a:extLst>
                </p14:cNvPr>
                <p14:cNvContentPartPr/>
                <p14:nvPr/>
              </p14:nvContentPartPr>
              <p14:xfrm>
                <a:off x="2485988" y="4751285"/>
                <a:ext cx="18360" cy="81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97BC2A-23C0-4A46-A836-07AB34AE21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81668" y="4746965"/>
                  <a:ext cx="27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0BAAF4-AC91-4A09-88B9-8169F9DB2273}"/>
                    </a:ext>
                  </a:extLst>
                </p14:cNvPr>
                <p14:cNvContentPartPr/>
                <p14:nvPr/>
              </p14:nvContentPartPr>
              <p14:xfrm>
                <a:off x="2443868" y="4780805"/>
                <a:ext cx="117000" cy="22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0BAAF4-AC91-4A09-88B9-8169F9DB22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39548" y="4776485"/>
                  <a:ext cx="125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80AC37F-216C-449D-8D68-4DF2717296C8}"/>
                    </a:ext>
                  </a:extLst>
                </p14:cNvPr>
                <p14:cNvContentPartPr/>
                <p14:nvPr/>
              </p14:nvContentPartPr>
              <p14:xfrm>
                <a:off x="2628908" y="4720325"/>
                <a:ext cx="114840" cy="111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80AC37F-216C-449D-8D68-4DF2717296C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24588" y="4716005"/>
                  <a:ext cx="12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417F9F4-EF0F-4B80-BD58-98343C56CEBA}"/>
                    </a:ext>
                  </a:extLst>
                </p14:cNvPr>
                <p14:cNvContentPartPr/>
                <p14:nvPr/>
              </p14:nvContentPartPr>
              <p14:xfrm>
                <a:off x="2790548" y="4683965"/>
                <a:ext cx="88560" cy="178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417F9F4-EF0F-4B80-BD58-98343C56CEB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86228" y="4679645"/>
                  <a:ext cx="97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465B2F-846E-4DEC-A1DA-E9B3BF4C075C}"/>
                    </a:ext>
                  </a:extLst>
                </p14:cNvPr>
                <p14:cNvContentPartPr/>
                <p14:nvPr/>
              </p14:nvContentPartPr>
              <p14:xfrm>
                <a:off x="2891708" y="4667045"/>
                <a:ext cx="88920" cy="200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465B2F-846E-4DEC-A1DA-E9B3BF4C075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87388" y="4662725"/>
                  <a:ext cx="97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98BA288-83E4-4352-ACFF-C927DF48065B}"/>
                    </a:ext>
                  </a:extLst>
                </p14:cNvPr>
                <p14:cNvContentPartPr/>
                <p14:nvPr/>
              </p14:nvContentPartPr>
              <p14:xfrm>
                <a:off x="3000788" y="4749125"/>
                <a:ext cx="63360" cy="48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98BA288-83E4-4352-ACFF-C927DF4806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96468" y="4744805"/>
                  <a:ext cx="72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118C58-567B-4660-8CFC-8854B90ACA79}"/>
                    </a:ext>
                  </a:extLst>
                </p14:cNvPr>
                <p14:cNvContentPartPr/>
                <p14:nvPr/>
              </p14:nvContentPartPr>
              <p14:xfrm>
                <a:off x="3062348" y="4757045"/>
                <a:ext cx="74160" cy="45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118C58-567B-4660-8CFC-8854B90ACA7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58028" y="4752725"/>
                  <a:ext cx="82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495ABA-09FC-446C-AA33-3F591201014A}"/>
                    </a:ext>
                  </a:extLst>
                </p14:cNvPr>
                <p14:cNvContentPartPr/>
                <p14:nvPr/>
              </p14:nvContentPartPr>
              <p14:xfrm>
                <a:off x="3205988" y="4743365"/>
                <a:ext cx="72360" cy="58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495ABA-09FC-446C-AA33-3F591201014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01668" y="4739045"/>
                  <a:ext cx="81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221CCB-9E8B-45D9-8526-078DB453AE45}"/>
                    </a:ext>
                  </a:extLst>
                </p14:cNvPr>
                <p14:cNvContentPartPr/>
                <p14:nvPr/>
              </p14:nvContentPartPr>
              <p14:xfrm>
                <a:off x="3351068" y="4714565"/>
                <a:ext cx="103680" cy="80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221CCB-9E8B-45D9-8526-078DB453AE4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6748" y="4710245"/>
                  <a:ext cx="112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B298D20-604C-40DF-A3FD-1E7983079658}"/>
                    </a:ext>
                  </a:extLst>
                </p14:cNvPr>
                <p14:cNvContentPartPr/>
                <p14:nvPr/>
              </p14:nvContentPartPr>
              <p14:xfrm>
                <a:off x="3543668" y="4642925"/>
                <a:ext cx="70560" cy="186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B298D20-604C-40DF-A3FD-1E79830796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39348" y="4638605"/>
                  <a:ext cx="79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8579EAE-BA86-41C2-87DA-303634420D8F}"/>
                    </a:ext>
                  </a:extLst>
                </p14:cNvPr>
                <p14:cNvContentPartPr/>
                <p14:nvPr/>
              </p14:nvContentPartPr>
              <p14:xfrm>
                <a:off x="3700268" y="4722845"/>
                <a:ext cx="61920" cy="36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8579EAE-BA86-41C2-87DA-303634420D8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95948" y="4718525"/>
                  <a:ext cx="70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E01961-0893-45F8-B35E-68DEB6895019}"/>
                    </a:ext>
                  </a:extLst>
                </p14:cNvPr>
                <p14:cNvContentPartPr/>
                <p14:nvPr/>
              </p14:nvContentPartPr>
              <p14:xfrm>
                <a:off x="3820148" y="4697645"/>
                <a:ext cx="160560" cy="97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E01961-0893-45F8-B35E-68DEB68950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15828" y="4693325"/>
                  <a:ext cx="16920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7739EE-1F43-449E-BCE5-3238E2F7D662}"/>
              </a:ext>
            </a:extLst>
          </p:cNvPr>
          <p:cNvGrpSpPr/>
          <p:nvPr/>
        </p:nvGrpSpPr>
        <p:grpSpPr>
          <a:xfrm>
            <a:off x="2172788" y="5036405"/>
            <a:ext cx="1574280" cy="193320"/>
            <a:chOff x="2172788" y="5036405"/>
            <a:chExt cx="157428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23781B6-127D-4A8A-B603-465298AE7E47}"/>
                    </a:ext>
                  </a:extLst>
                </p14:cNvPr>
                <p14:cNvContentPartPr/>
                <p14:nvPr/>
              </p14:nvContentPartPr>
              <p14:xfrm>
                <a:off x="2172788" y="5122445"/>
                <a:ext cx="79920" cy="50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23781B6-127D-4A8A-B603-465298AE7E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68468" y="5118125"/>
                  <a:ext cx="88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72DBBA-53C4-4A0D-8ADC-F31452FD4885}"/>
                    </a:ext>
                  </a:extLst>
                </p14:cNvPr>
                <p14:cNvContentPartPr/>
                <p14:nvPr/>
              </p14:nvContentPartPr>
              <p14:xfrm>
                <a:off x="2269268" y="5121005"/>
                <a:ext cx="77040" cy="55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72DBBA-53C4-4A0D-8ADC-F31452FD488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64948" y="5116685"/>
                  <a:ext cx="85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8FBA10-FF2C-40A5-813B-2801E62ED132}"/>
                    </a:ext>
                  </a:extLst>
                </p14:cNvPr>
                <p14:cNvContentPartPr/>
                <p14:nvPr/>
              </p14:nvContentPartPr>
              <p14:xfrm>
                <a:off x="2397788" y="5119925"/>
                <a:ext cx="81000" cy="40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8FBA10-FF2C-40A5-813B-2801E62ED13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93468" y="5115605"/>
                  <a:ext cx="89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703283-3E1F-4180-A94B-B5132A566B85}"/>
                    </a:ext>
                  </a:extLst>
                </p14:cNvPr>
                <p14:cNvContentPartPr/>
                <p14:nvPr/>
              </p14:nvContentPartPr>
              <p14:xfrm>
                <a:off x="2590388" y="5132165"/>
                <a:ext cx="66600" cy="7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703283-3E1F-4180-A94B-B5132A566B8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86068" y="5127845"/>
                  <a:ext cx="75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379562A-1230-4DBB-8B5E-D18C2F30769B}"/>
                    </a:ext>
                  </a:extLst>
                </p14:cNvPr>
                <p14:cNvContentPartPr/>
                <p14:nvPr/>
              </p14:nvContentPartPr>
              <p14:xfrm>
                <a:off x="2772548" y="5057285"/>
                <a:ext cx="72360" cy="119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379562A-1230-4DBB-8B5E-D18C2F3076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68228" y="5052965"/>
                  <a:ext cx="81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5D0BF7-A1CA-41C6-B337-606441B7CBA2}"/>
                    </a:ext>
                  </a:extLst>
                </p14:cNvPr>
                <p14:cNvContentPartPr/>
                <p14:nvPr/>
              </p14:nvContentPartPr>
              <p14:xfrm>
                <a:off x="2894588" y="5157365"/>
                <a:ext cx="66600" cy="72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5D0BF7-A1CA-41C6-B337-606441B7CB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890268" y="5153045"/>
                  <a:ext cx="75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883D6F-D8E5-47E9-A99F-4798AFFFE4CE}"/>
                    </a:ext>
                  </a:extLst>
                </p14:cNvPr>
                <p14:cNvContentPartPr/>
                <p14:nvPr/>
              </p14:nvContentPartPr>
              <p14:xfrm>
                <a:off x="3120308" y="5112005"/>
                <a:ext cx="84960" cy="43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883D6F-D8E5-47E9-A99F-4798AFFFE4C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15988" y="5107685"/>
                  <a:ext cx="9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9D8E84A-951A-4163-BAEC-3C3789A2091A}"/>
                    </a:ext>
                  </a:extLst>
                </p14:cNvPr>
                <p14:cNvContentPartPr/>
                <p14:nvPr/>
              </p14:nvContentPartPr>
              <p14:xfrm>
                <a:off x="3187988" y="5105165"/>
                <a:ext cx="93240" cy="48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9D8E84A-951A-4163-BAEC-3C3789A2091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83668" y="5100845"/>
                  <a:ext cx="101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BEFDCF5-BDA4-4DD0-81CF-59B1A80AF921}"/>
                    </a:ext>
                  </a:extLst>
                </p14:cNvPr>
                <p14:cNvContentPartPr/>
                <p14:nvPr/>
              </p14:nvContentPartPr>
              <p14:xfrm>
                <a:off x="3362948" y="5093285"/>
                <a:ext cx="55440" cy="45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BEFDCF5-BDA4-4DD0-81CF-59B1A80AF92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58628" y="5088965"/>
                  <a:ext cx="64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1AA0B0-FA0E-4577-9A11-5A90A76FC8B3}"/>
                    </a:ext>
                  </a:extLst>
                </p14:cNvPr>
                <p14:cNvContentPartPr/>
                <p14:nvPr/>
              </p14:nvContentPartPr>
              <p14:xfrm>
                <a:off x="3479948" y="5103725"/>
                <a:ext cx="105840" cy="11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1AA0B0-FA0E-4577-9A11-5A90A76FC8B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75268" y="5099405"/>
                  <a:ext cx="11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2030F65-6B29-4C70-8DC5-05FD1723D993}"/>
                    </a:ext>
                  </a:extLst>
                </p14:cNvPr>
                <p14:cNvContentPartPr/>
                <p14:nvPr/>
              </p14:nvContentPartPr>
              <p14:xfrm>
                <a:off x="3605588" y="5036405"/>
                <a:ext cx="141480" cy="111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2030F65-6B29-4C70-8DC5-05FD1723D9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01268" y="5032085"/>
                  <a:ext cx="1501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CE7EB49-80C2-4CE3-8361-606D0C3A892B}"/>
              </a:ext>
            </a:extLst>
          </p:cNvPr>
          <p:cNvGrpSpPr/>
          <p:nvPr/>
        </p:nvGrpSpPr>
        <p:grpSpPr>
          <a:xfrm>
            <a:off x="4464188" y="4411445"/>
            <a:ext cx="2146680" cy="1271520"/>
            <a:chOff x="4464188" y="4411445"/>
            <a:chExt cx="2146680" cy="12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9C22482-203A-406D-B6C6-9A484598D8FE}"/>
                    </a:ext>
                  </a:extLst>
                </p14:cNvPr>
                <p14:cNvContentPartPr/>
                <p14:nvPr/>
              </p14:nvContentPartPr>
              <p14:xfrm>
                <a:off x="4765868" y="4461485"/>
                <a:ext cx="875880" cy="922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9C22482-203A-406D-B6C6-9A484598D8F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61548" y="4457165"/>
                  <a:ext cx="884520" cy="9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65936F6-AB85-42BC-BA70-FDCD11CAA1FD}"/>
                    </a:ext>
                  </a:extLst>
                </p14:cNvPr>
                <p14:cNvContentPartPr/>
                <p14:nvPr/>
              </p14:nvContentPartPr>
              <p14:xfrm>
                <a:off x="4464188" y="5073125"/>
                <a:ext cx="2146680" cy="69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65936F6-AB85-42BC-BA70-FDCD11CAA1F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59868" y="5068805"/>
                  <a:ext cx="2155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EC16BA8-D2C6-4375-AE2A-945978CBF540}"/>
                    </a:ext>
                  </a:extLst>
                </p14:cNvPr>
                <p14:cNvContentPartPr/>
                <p14:nvPr/>
              </p14:nvContentPartPr>
              <p14:xfrm>
                <a:off x="5929028" y="4411445"/>
                <a:ext cx="70200" cy="1271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EC16BA8-D2C6-4375-AE2A-945978CBF5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24708" y="4407125"/>
                  <a:ext cx="78840" cy="12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B383D24-7919-4893-9968-D80C496DECF1}"/>
                    </a:ext>
                  </a:extLst>
                </p14:cNvPr>
                <p14:cNvContentPartPr/>
                <p14:nvPr/>
              </p14:nvContentPartPr>
              <p14:xfrm>
                <a:off x="5396228" y="5185805"/>
                <a:ext cx="360" cy="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B383D24-7919-4893-9968-D80C496DECF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91908" y="51814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8827F0E-4581-46E8-B258-B62371445C14}"/>
                    </a:ext>
                  </a:extLst>
                </p14:cNvPr>
                <p14:cNvContentPartPr/>
                <p14:nvPr/>
              </p14:nvContentPartPr>
              <p14:xfrm>
                <a:off x="5443748" y="5180045"/>
                <a:ext cx="54360" cy="10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8827F0E-4581-46E8-B258-B62371445C1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39428" y="5175725"/>
                  <a:ext cx="63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6724AB-DFDF-4669-8185-FCA81D83B5F3}"/>
                    </a:ext>
                  </a:extLst>
                </p14:cNvPr>
                <p14:cNvContentPartPr/>
                <p14:nvPr/>
              </p14:nvContentPartPr>
              <p14:xfrm>
                <a:off x="5537348" y="5146925"/>
                <a:ext cx="60480" cy="102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6724AB-DFDF-4669-8185-FCA81D83B5F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33028" y="5142605"/>
                  <a:ext cx="69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060722-78D9-4576-8A7A-DC5414A7EDB0}"/>
                    </a:ext>
                  </a:extLst>
                </p14:cNvPr>
                <p14:cNvContentPartPr/>
                <p14:nvPr/>
              </p14:nvContentPartPr>
              <p14:xfrm>
                <a:off x="4773788" y="5209925"/>
                <a:ext cx="68040" cy="15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060722-78D9-4576-8A7A-DC5414A7ED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769468" y="5205605"/>
                  <a:ext cx="76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E0A1A6-9637-43A3-BDDE-41B58FC41964}"/>
                    </a:ext>
                  </a:extLst>
                </p14:cNvPr>
                <p14:cNvContentPartPr/>
                <p14:nvPr/>
              </p14:nvContentPartPr>
              <p14:xfrm>
                <a:off x="4886828" y="5173565"/>
                <a:ext cx="64080" cy="115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E0A1A6-9637-43A3-BDDE-41B58FC4196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82508" y="5169245"/>
                  <a:ext cx="7272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DDE782D-3D51-434E-867A-93B4220B832F}"/>
                  </a:ext>
                </a:extLst>
              </p14:cNvPr>
              <p14:cNvContentPartPr/>
              <p14:nvPr/>
            </p14:nvContentPartPr>
            <p14:xfrm>
              <a:off x="1526228" y="4410365"/>
              <a:ext cx="318600" cy="525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DDE782D-3D51-434E-867A-93B4220B832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490588" y="4338365"/>
                <a:ext cx="3902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3BEB5BB-ABC5-4370-8A98-B7C032FD817A}"/>
                  </a:ext>
                </a:extLst>
              </p14:cNvPr>
              <p14:cNvContentPartPr/>
              <p14:nvPr/>
            </p14:nvContentPartPr>
            <p14:xfrm>
              <a:off x="4747868" y="4532405"/>
              <a:ext cx="216360" cy="5378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3BEB5BB-ABC5-4370-8A98-B7C032FD817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711868" y="4460405"/>
                <a:ext cx="28800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148791C-00CA-48CA-BBB7-AE105A361263}"/>
                  </a:ext>
                </a:extLst>
              </p14:cNvPr>
              <p14:cNvContentPartPr/>
              <p14:nvPr/>
            </p14:nvContentPartPr>
            <p14:xfrm>
              <a:off x="5390828" y="4437365"/>
              <a:ext cx="292680" cy="6235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148791C-00CA-48CA-BBB7-AE105A36126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355188" y="4365725"/>
                <a:ext cx="364320" cy="76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A33DBAA-4B16-4BC8-9257-DADFBD931878}"/>
              </a:ext>
            </a:extLst>
          </p:cNvPr>
          <p:cNvGrpSpPr/>
          <p:nvPr/>
        </p:nvGrpSpPr>
        <p:grpSpPr>
          <a:xfrm>
            <a:off x="7289108" y="4623125"/>
            <a:ext cx="240480" cy="112320"/>
            <a:chOff x="7289108" y="4623125"/>
            <a:chExt cx="24048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5E13DF5-3012-42FC-B68B-BB6677A57E5E}"/>
                    </a:ext>
                  </a:extLst>
                </p14:cNvPr>
                <p14:cNvContentPartPr/>
                <p14:nvPr/>
              </p14:nvContentPartPr>
              <p14:xfrm>
                <a:off x="7289108" y="4623125"/>
                <a:ext cx="133200" cy="95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5E13DF5-3012-42FC-B68B-BB6677A57E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84788" y="4618805"/>
                  <a:ext cx="141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397D522-F444-4FE0-929E-F0E797AB483D}"/>
                    </a:ext>
                  </a:extLst>
                </p14:cNvPr>
                <p14:cNvContentPartPr/>
                <p14:nvPr/>
              </p14:nvContentPartPr>
              <p14:xfrm>
                <a:off x="7422668" y="4654085"/>
                <a:ext cx="106920" cy="81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397D522-F444-4FE0-929E-F0E797AB483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18348" y="4649765"/>
                  <a:ext cx="11556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6FE7C87-F71A-416B-9E87-6206C92745DF}"/>
              </a:ext>
            </a:extLst>
          </p:cNvPr>
          <p:cNvGrpSpPr/>
          <p:nvPr/>
        </p:nvGrpSpPr>
        <p:grpSpPr>
          <a:xfrm>
            <a:off x="7760348" y="4579205"/>
            <a:ext cx="552600" cy="156240"/>
            <a:chOff x="7760348" y="4579205"/>
            <a:chExt cx="55260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1D12788-F7F2-4AD4-8370-82A7A0823F92}"/>
                    </a:ext>
                  </a:extLst>
                </p14:cNvPr>
                <p14:cNvContentPartPr/>
                <p14:nvPr/>
              </p14:nvContentPartPr>
              <p14:xfrm>
                <a:off x="7760348" y="4580285"/>
                <a:ext cx="138960" cy="121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1D12788-F7F2-4AD4-8370-82A7A0823F9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56028" y="4575965"/>
                  <a:ext cx="147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67DBD3-D80F-46F2-99AF-D4856BC6D205}"/>
                    </a:ext>
                  </a:extLst>
                </p14:cNvPr>
                <p14:cNvContentPartPr/>
                <p14:nvPr/>
              </p14:nvContentPartPr>
              <p14:xfrm>
                <a:off x="7772228" y="4721405"/>
                <a:ext cx="101880" cy="14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67DBD3-D80F-46F2-99AF-D4856BC6D20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767908" y="4717085"/>
                  <a:ext cx="11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DB433DB-F442-4600-A001-E95B0884283F}"/>
                    </a:ext>
                  </a:extLst>
                </p14:cNvPr>
                <p14:cNvContentPartPr/>
                <p14:nvPr/>
              </p14:nvContentPartPr>
              <p14:xfrm>
                <a:off x="8028908" y="4673525"/>
                <a:ext cx="360" cy="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DB433DB-F442-4600-A001-E95B0884283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024588" y="46692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97DB1E9-161F-4492-86DF-D06DE7255821}"/>
                    </a:ext>
                  </a:extLst>
                </p14:cNvPr>
                <p14:cNvContentPartPr/>
                <p14:nvPr/>
              </p14:nvContentPartPr>
              <p14:xfrm>
                <a:off x="8030348" y="4676045"/>
                <a:ext cx="75960" cy="3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97DB1E9-161F-4492-86DF-D06DE725582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26028" y="4671725"/>
                  <a:ext cx="84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6937C2A-F6BC-4629-AD69-F04DFF1B8154}"/>
                    </a:ext>
                  </a:extLst>
                </p14:cNvPr>
                <p14:cNvContentPartPr/>
                <p14:nvPr/>
              </p14:nvContentPartPr>
              <p14:xfrm>
                <a:off x="8179028" y="4579205"/>
                <a:ext cx="133920" cy="123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6937C2A-F6BC-4629-AD69-F04DFF1B81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74708" y="4574885"/>
                  <a:ext cx="14256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A2F878E-4574-422F-A635-8718285AAEE6}"/>
              </a:ext>
            </a:extLst>
          </p:cNvPr>
          <p:cNvGrpSpPr/>
          <p:nvPr/>
        </p:nvGrpSpPr>
        <p:grpSpPr>
          <a:xfrm>
            <a:off x="7214948" y="4996445"/>
            <a:ext cx="1055160" cy="175680"/>
            <a:chOff x="7214948" y="4996445"/>
            <a:chExt cx="105516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5258356-E1A6-4B41-B30E-0BC1628946B3}"/>
                    </a:ext>
                  </a:extLst>
                </p14:cNvPr>
                <p14:cNvContentPartPr/>
                <p14:nvPr/>
              </p14:nvContentPartPr>
              <p14:xfrm>
                <a:off x="7214948" y="5109485"/>
                <a:ext cx="125280" cy="59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5258356-E1A6-4B41-B30E-0BC1628946B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10628" y="5105165"/>
                  <a:ext cx="133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3DA06C-5111-46A2-B9A8-F5E567F62A59}"/>
                    </a:ext>
                  </a:extLst>
                </p14:cNvPr>
                <p14:cNvContentPartPr/>
                <p14:nvPr/>
              </p14:nvContentPartPr>
              <p14:xfrm>
                <a:off x="7343468" y="5113805"/>
                <a:ext cx="113040" cy="48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3DA06C-5111-46A2-B9A8-F5E567F62A5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39148" y="5109485"/>
                  <a:ext cx="121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B29302E-4117-4442-A1E8-755691BAFFE2}"/>
                    </a:ext>
                  </a:extLst>
                </p14:cNvPr>
                <p14:cNvContentPartPr/>
                <p14:nvPr/>
              </p14:nvContentPartPr>
              <p14:xfrm>
                <a:off x="7645148" y="4996445"/>
                <a:ext cx="99000" cy="106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B29302E-4117-4442-A1E8-755691BAFF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40828" y="4992125"/>
                  <a:ext cx="107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164840B-53A5-4A09-AAF8-8F407E0B00CE}"/>
                    </a:ext>
                  </a:extLst>
                </p14:cNvPr>
                <p14:cNvContentPartPr/>
                <p14:nvPr/>
              </p14:nvContentPartPr>
              <p14:xfrm>
                <a:off x="7673588" y="5125685"/>
                <a:ext cx="78480" cy="41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164840B-53A5-4A09-AAF8-8F407E0B00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69268" y="5121365"/>
                  <a:ext cx="87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18829C5-AD4C-44A8-8FC8-0BAFDCDE8693}"/>
                    </a:ext>
                  </a:extLst>
                </p14:cNvPr>
                <p14:cNvContentPartPr/>
                <p14:nvPr/>
              </p14:nvContentPartPr>
              <p14:xfrm>
                <a:off x="7917308" y="5103005"/>
                <a:ext cx="129960" cy="19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18829C5-AD4C-44A8-8FC8-0BAFDCDE869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12988" y="5098685"/>
                  <a:ext cx="138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9359EB3-7AE6-433B-B475-3567C8A32BF4}"/>
                    </a:ext>
                  </a:extLst>
                </p14:cNvPr>
                <p14:cNvContentPartPr/>
                <p14:nvPr/>
              </p14:nvContentPartPr>
              <p14:xfrm>
                <a:off x="8167148" y="5051885"/>
                <a:ext cx="102960" cy="120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9359EB3-7AE6-433B-B475-3567C8A32BF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62828" y="5047565"/>
                  <a:ext cx="111600" cy="12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262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6E5BE-E4EB-4A05-898A-81D7AE11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714"/>
            <a:ext cx="9144000" cy="450760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8D5B51E-E0A3-4702-83CB-6CDF28E84E94}"/>
              </a:ext>
            </a:extLst>
          </p:cNvPr>
          <p:cNvGrpSpPr/>
          <p:nvPr/>
        </p:nvGrpSpPr>
        <p:grpSpPr>
          <a:xfrm>
            <a:off x="2158748" y="2454485"/>
            <a:ext cx="1714680" cy="154440"/>
            <a:chOff x="2158748" y="2454485"/>
            <a:chExt cx="171468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437D35-97EC-42AA-ACD2-E262D860B1CA}"/>
                    </a:ext>
                  </a:extLst>
                </p14:cNvPr>
                <p14:cNvContentPartPr/>
                <p14:nvPr/>
              </p14:nvContentPartPr>
              <p14:xfrm>
                <a:off x="2158748" y="2517485"/>
                <a:ext cx="95760" cy="79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437D35-97EC-42AA-ACD2-E262D860B1C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54428" y="2513165"/>
                  <a:ext cx="104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18A51A-5D05-4939-8E7E-825884C63EE7}"/>
                    </a:ext>
                  </a:extLst>
                </p14:cNvPr>
                <p14:cNvContentPartPr/>
                <p14:nvPr/>
              </p14:nvContentPartPr>
              <p14:xfrm>
                <a:off x="2253788" y="2520365"/>
                <a:ext cx="78840" cy="74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18A51A-5D05-4939-8E7E-825884C63E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49468" y="2516045"/>
                  <a:ext cx="87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82D86D-9343-4C65-8460-12DADCC28492}"/>
                    </a:ext>
                  </a:extLst>
                </p14:cNvPr>
                <p14:cNvContentPartPr/>
                <p14:nvPr/>
              </p14:nvContentPartPr>
              <p14:xfrm>
                <a:off x="2384828" y="2454485"/>
                <a:ext cx="47880" cy="50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82D86D-9343-4C65-8460-12DADCC284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80508" y="2450165"/>
                  <a:ext cx="56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E36579-F065-4A1C-8A79-7F819340A64D}"/>
                    </a:ext>
                  </a:extLst>
                </p14:cNvPr>
                <p14:cNvContentPartPr/>
                <p14:nvPr/>
              </p14:nvContentPartPr>
              <p14:xfrm>
                <a:off x="2550428" y="2497685"/>
                <a:ext cx="18360" cy="111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E36579-F065-4A1C-8A79-7F819340A6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6108" y="2493365"/>
                  <a:ext cx="27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420C25-15AF-4922-8592-97B4E712A7D5}"/>
                    </a:ext>
                  </a:extLst>
                </p14:cNvPr>
                <p14:cNvContentPartPr/>
                <p14:nvPr/>
              </p14:nvContentPartPr>
              <p14:xfrm>
                <a:off x="2512988" y="2544845"/>
                <a:ext cx="117000" cy="43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420C25-15AF-4922-8592-97B4E712A7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08668" y="2540525"/>
                  <a:ext cx="125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00824B-E17D-4B15-8D91-C2DE76FC1C93}"/>
                    </a:ext>
                  </a:extLst>
                </p14:cNvPr>
                <p14:cNvContentPartPr/>
                <p14:nvPr/>
              </p14:nvContentPartPr>
              <p14:xfrm>
                <a:off x="2708828" y="2462765"/>
                <a:ext cx="121680" cy="133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00824B-E17D-4B15-8D91-C2DE76FC1C9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04508" y="2458445"/>
                  <a:ext cx="130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ACAB13-201C-4557-A1A3-99A361665845}"/>
                    </a:ext>
                  </a:extLst>
                </p14:cNvPr>
                <p14:cNvContentPartPr/>
                <p14:nvPr/>
              </p14:nvContentPartPr>
              <p14:xfrm>
                <a:off x="2847788" y="2545565"/>
                <a:ext cx="106560" cy="49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ACAB13-201C-4557-A1A3-99A36166584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43468" y="2541245"/>
                  <a:ext cx="115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F267A7-7CDE-4E0B-A67D-F1EFE4C1534D}"/>
                    </a:ext>
                  </a:extLst>
                </p14:cNvPr>
                <p14:cNvContentPartPr/>
                <p14:nvPr/>
              </p14:nvContentPartPr>
              <p14:xfrm>
                <a:off x="2947148" y="2514965"/>
                <a:ext cx="59040" cy="88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F267A7-7CDE-4E0B-A67D-F1EFE4C153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42828" y="2510645"/>
                  <a:ext cx="67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39851B-60C8-4DB7-B4FB-757B9F9BE635}"/>
                    </a:ext>
                  </a:extLst>
                </p14:cNvPr>
                <p14:cNvContentPartPr/>
                <p14:nvPr/>
              </p14:nvContentPartPr>
              <p14:xfrm>
                <a:off x="3155948" y="2500205"/>
                <a:ext cx="15120" cy="9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39851B-60C8-4DB7-B4FB-757B9F9BE6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51628" y="2495885"/>
                  <a:ext cx="23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644863-D6B7-4A69-BF91-CACC33775471}"/>
                    </a:ext>
                  </a:extLst>
                </p14:cNvPr>
                <p14:cNvContentPartPr/>
                <p14:nvPr/>
              </p14:nvContentPartPr>
              <p14:xfrm>
                <a:off x="3123188" y="2541605"/>
                <a:ext cx="133560" cy="36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644863-D6B7-4A69-BF91-CACC337754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8868" y="2537285"/>
                  <a:ext cx="142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5229C9-BFA6-4933-B099-E1FA9B993ADC}"/>
                    </a:ext>
                  </a:extLst>
                </p14:cNvPr>
                <p14:cNvContentPartPr/>
                <p14:nvPr/>
              </p14:nvContentPartPr>
              <p14:xfrm>
                <a:off x="3361508" y="2473925"/>
                <a:ext cx="65880" cy="8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5229C9-BFA6-4933-B099-E1FA9B993A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57188" y="2469605"/>
                  <a:ext cx="74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BF9945-6712-406E-8C2F-38489E783D62}"/>
                    </a:ext>
                  </a:extLst>
                </p14:cNvPr>
                <p14:cNvContentPartPr/>
                <p14:nvPr/>
              </p14:nvContentPartPr>
              <p14:xfrm>
                <a:off x="3342788" y="2471765"/>
                <a:ext cx="270720" cy="112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BF9945-6712-406E-8C2F-38489E783D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38468" y="2467445"/>
                  <a:ext cx="279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856709-B930-468D-BB2E-E8A19105198F}"/>
                    </a:ext>
                  </a:extLst>
                </p14:cNvPr>
                <p14:cNvContentPartPr/>
                <p14:nvPr/>
              </p14:nvContentPartPr>
              <p14:xfrm>
                <a:off x="3560588" y="2520725"/>
                <a:ext cx="49320" cy="19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856709-B930-468D-BB2E-E8A1910519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55908" y="2516405"/>
                  <a:ext cx="57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F0D422-DE2C-4DA6-8871-7C377A02F726}"/>
                    </a:ext>
                  </a:extLst>
                </p14:cNvPr>
                <p14:cNvContentPartPr/>
                <p14:nvPr/>
              </p14:nvContentPartPr>
              <p14:xfrm>
                <a:off x="3695228" y="2486525"/>
                <a:ext cx="178200" cy="96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F0D422-DE2C-4DA6-8871-7C377A02F72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90908" y="2482205"/>
                  <a:ext cx="1868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738B68-4D08-4680-8D59-0F2E14F03857}"/>
              </a:ext>
            </a:extLst>
          </p:cNvPr>
          <p:cNvGrpSpPr/>
          <p:nvPr/>
        </p:nvGrpSpPr>
        <p:grpSpPr>
          <a:xfrm>
            <a:off x="2160908" y="2750045"/>
            <a:ext cx="1786680" cy="249120"/>
            <a:chOff x="2160908" y="2750045"/>
            <a:chExt cx="178668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90ED5D-31BE-48ED-8B92-87D95971034D}"/>
                    </a:ext>
                  </a:extLst>
                </p14:cNvPr>
                <p14:cNvContentPartPr/>
                <p14:nvPr/>
              </p14:nvContentPartPr>
              <p14:xfrm>
                <a:off x="2160908" y="2787485"/>
                <a:ext cx="65160" cy="189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90ED5D-31BE-48ED-8B92-87D95971034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56588" y="2783165"/>
                  <a:ext cx="7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852F9D-4C17-49B6-816F-C18DE7F00082}"/>
                    </a:ext>
                  </a:extLst>
                </p14:cNvPr>
                <p14:cNvContentPartPr/>
                <p14:nvPr/>
              </p14:nvContentPartPr>
              <p14:xfrm>
                <a:off x="2249828" y="2879285"/>
                <a:ext cx="79560" cy="64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852F9D-4C17-49B6-816F-C18DE7F0008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45508" y="2874965"/>
                  <a:ext cx="88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41C429-147B-40E0-9B33-B2118C08F025}"/>
                    </a:ext>
                  </a:extLst>
                </p14:cNvPr>
                <p14:cNvContentPartPr/>
                <p14:nvPr/>
              </p14:nvContentPartPr>
              <p14:xfrm>
                <a:off x="2320028" y="2874245"/>
                <a:ext cx="80640" cy="71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41C429-147B-40E0-9B33-B2118C08F0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15708" y="2869925"/>
                  <a:ext cx="89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1496D07-F128-47A7-943D-E7169DCB0228}"/>
                    </a:ext>
                  </a:extLst>
                </p14:cNvPr>
                <p14:cNvContentPartPr/>
                <p14:nvPr/>
              </p14:nvContentPartPr>
              <p14:xfrm>
                <a:off x="2463308" y="2866325"/>
                <a:ext cx="84960" cy="72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1496D07-F128-47A7-943D-E7169DCB02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58988" y="2862005"/>
                  <a:ext cx="93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79D364-676D-4EAA-9298-C80324DE3C2C}"/>
                    </a:ext>
                  </a:extLst>
                </p14:cNvPr>
                <p14:cNvContentPartPr/>
                <p14:nvPr/>
              </p14:nvContentPartPr>
              <p14:xfrm>
                <a:off x="2691548" y="2829965"/>
                <a:ext cx="82440" cy="10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79D364-676D-4EAA-9298-C80324DE3C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87228" y="2825645"/>
                  <a:ext cx="91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C35539E-564A-4A48-AC81-032D40487C26}"/>
                    </a:ext>
                  </a:extLst>
                </p14:cNvPr>
                <p14:cNvContentPartPr/>
                <p14:nvPr/>
              </p14:nvContentPartPr>
              <p14:xfrm>
                <a:off x="2677148" y="2829965"/>
                <a:ext cx="111240" cy="113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C35539E-564A-4A48-AC81-032D40487C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72828" y="2825645"/>
                  <a:ext cx="119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AB53A7-1D9F-43A3-8D72-4D72B4E7B1B7}"/>
                    </a:ext>
                  </a:extLst>
                </p14:cNvPr>
                <p14:cNvContentPartPr/>
                <p14:nvPr/>
              </p14:nvContentPartPr>
              <p14:xfrm>
                <a:off x="2774708" y="2787485"/>
                <a:ext cx="104040" cy="182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AB53A7-1D9F-43A3-8D72-4D72B4E7B1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70388" y="2783165"/>
                  <a:ext cx="112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1A4A42-B6AB-4A2E-836D-AC533BEDA82B}"/>
                    </a:ext>
                  </a:extLst>
                </p14:cNvPr>
                <p14:cNvContentPartPr/>
                <p14:nvPr/>
              </p14:nvContentPartPr>
              <p14:xfrm>
                <a:off x="2906108" y="2792525"/>
                <a:ext cx="81360" cy="206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1A4A42-B6AB-4A2E-836D-AC533BEDA8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01788" y="2788205"/>
                  <a:ext cx="90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83B67F-144C-4F36-A7B5-E34CE654B812}"/>
                    </a:ext>
                  </a:extLst>
                </p14:cNvPr>
                <p14:cNvContentPartPr/>
                <p14:nvPr/>
              </p14:nvContentPartPr>
              <p14:xfrm>
                <a:off x="3002588" y="2863085"/>
                <a:ext cx="140040" cy="63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83B67F-144C-4F36-A7B5-E34CE654B8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98268" y="2858765"/>
                  <a:ext cx="148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99188B-D7D3-496F-A1FF-EC82E1DC8241}"/>
                    </a:ext>
                  </a:extLst>
                </p14:cNvPr>
                <p14:cNvContentPartPr/>
                <p14:nvPr/>
              </p14:nvContentPartPr>
              <p14:xfrm>
                <a:off x="3207428" y="2851565"/>
                <a:ext cx="55440" cy="81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99188B-D7D3-496F-A1FF-EC82E1DC824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03108" y="2847245"/>
                  <a:ext cx="64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0DD2E2-5618-49D7-8DD8-F612B4393F63}"/>
                    </a:ext>
                  </a:extLst>
                </p14:cNvPr>
                <p14:cNvContentPartPr/>
                <p14:nvPr/>
              </p14:nvContentPartPr>
              <p14:xfrm>
                <a:off x="3388868" y="2810525"/>
                <a:ext cx="16920" cy="106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0DD2E2-5618-49D7-8DD8-F612B4393F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84548" y="2806205"/>
                  <a:ext cx="25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71DB40-F911-4B26-A156-812A4404A9D7}"/>
                    </a:ext>
                  </a:extLst>
                </p14:cNvPr>
                <p14:cNvContentPartPr/>
                <p14:nvPr/>
              </p14:nvContentPartPr>
              <p14:xfrm>
                <a:off x="3436028" y="2750045"/>
                <a:ext cx="55080" cy="216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71DB40-F911-4B26-A156-812A4404A9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31708" y="2745725"/>
                  <a:ext cx="63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5C38A7-D6F9-4B85-818A-583A9BDB0E65}"/>
                    </a:ext>
                  </a:extLst>
                </p14:cNvPr>
                <p14:cNvContentPartPr/>
                <p14:nvPr/>
              </p14:nvContentPartPr>
              <p14:xfrm>
                <a:off x="3600188" y="2829965"/>
                <a:ext cx="61920" cy="36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5C38A7-D6F9-4B85-818A-583A9BDB0E6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95868" y="2825645"/>
                  <a:ext cx="70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7E06BA-B85A-4BF2-B697-965818CBF3FB}"/>
                    </a:ext>
                  </a:extLst>
                </p14:cNvPr>
                <p14:cNvContentPartPr/>
                <p14:nvPr/>
              </p14:nvContentPartPr>
              <p14:xfrm>
                <a:off x="3740228" y="2794685"/>
                <a:ext cx="207360" cy="100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7E06BA-B85A-4BF2-B697-965818CBF3F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35908" y="2790365"/>
                  <a:ext cx="2160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E5A753-71DF-4F80-B390-172F79E26D21}"/>
              </a:ext>
            </a:extLst>
          </p:cNvPr>
          <p:cNvGrpSpPr/>
          <p:nvPr/>
        </p:nvGrpSpPr>
        <p:grpSpPr>
          <a:xfrm>
            <a:off x="2174228" y="3220205"/>
            <a:ext cx="778320" cy="171360"/>
            <a:chOff x="2174228" y="3220205"/>
            <a:chExt cx="77832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1A8DD7-E1C1-430B-B7EF-42BEB9E1A5F5}"/>
                    </a:ext>
                  </a:extLst>
                </p14:cNvPr>
                <p14:cNvContentPartPr/>
                <p14:nvPr/>
              </p14:nvContentPartPr>
              <p14:xfrm>
                <a:off x="2174228" y="3273845"/>
                <a:ext cx="72360" cy="83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1A8DD7-E1C1-430B-B7EF-42BEB9E1A5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69908" y="3269525"/>
                  <a:ext cx="81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AC65BE-B2EF-4871-AAF2-63FC1BBA0925}"/>
                    </a:ext>
                  </a:extLst>
                </p14:cNvPr>
                <p14:cNvContentPartPr/>
                <p14:nvPr/>
              </p14:nvContentPartPr>
              <p14:xfrm>
                <a:off x="2268908" y="3263405"/>
                <a:ext cx="68400" cy="77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AC65BE-B2EF-4871-AAF2-63FC1BBA09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64588" y="3259085"/>
                  <a:ext cx="77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6CAFD2-6B50-4A87-8F3B-273AB00A53C0}"/>
                    </a:ext>
                  </a:extLst>
                </p14:cNvPr>
                <p14:cNvContentPartPr/>
                <p14:nvPr/>
              </p14:nvContentPartPr>
              <p14:xfrm>
                <a:off x="2412908" y="3277085"/>
                <a:ext cx="54360" cy="65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6CAFD2-6B50-4A87-8F3B-273AB00A53C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08588" y="3272765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717BA0-382B-4807-A599-E36BBF38792A}"/>
                    </a:ext>
                  </a:extLst>
                </p14:cNvPr>
                <p14:cNvContentPartPr/>
                <p14:nvPr/>
              </p14:nvContentPartPr>
              <p14:xfrm>
                <a:off x="2590388" y="3279605"/>
                <a:ext cx="96120" cy="1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717BA0-382B-4807-A599-E36BBF3879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86068" y="3275285"/>
                  <a:ext cx="104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145903-6246-4A23-8560-D16AAF81DBCC}"/>
                    </a:ext>
                  </a:extLst>
                </p14:cNvPr>
                <p14:cNvContentPartPr/>
                <p14:nvPr/>
              </p14:nvContentPartPr>
              <p14:xfrm>
                <a:off x="2780108" y="3220205"/>
                <a:ext cx="68040" cy="6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145903-6246-4A23-8560-D16AAF81DBC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75788" y="3215885"/>
                  <a:ext cx="76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D65E42-7691-4F48-97AA-55EAC31AE338}"/>
                    </a:ext>
                  </a:extLst>
                </p14:cNvPr>
                <p14:cNvContentPartPr/>
                <p14:nvPr/>
              </p14:nvContentPartPr>
              <p14:xfrm>
                <a:off x="2774708" y="3224885"/>
                <a:ext cx="177840" cy="166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D65E42-7691-4F48-97AA-55EAC31AE3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70388" y="3220565"/>
                  <a:ext cx="1864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C9B7A5-8DDC-485F-ABDC-F96962905336}"/>
              </a:ext>
            </a:extLst>
          </p:cNvPr>
          <p:cNvGrpSpPr/>
          <p:nvPr/>
        </p:nvGrpSpPr>
        <p:grpSpPr>
          <a:xfrm>
            <a:off x="3126788" y="3194285"/>
            <a:ext cx="590400" cy="127080"/>
            <a:chOff x="3126788" y="3194285"/>
            <a:chExt cx="59040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AFAECC-1C17-4FAC-B652-5B93D64926BC}"/>
                    </a:ext>
                  </a:extLst>
                </p14:cNvPr>
                <p14:cNvContentPartPr/>
                <p14:nvPr/>
              </p14:nvContentPartPr>
              <p14:xfrm>
                <a:off x="3126788" y="3251885"/>
                <a:ext cx="69480" cy="65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AFAECC-1C17-4FAC-B652-5B93D64926B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22468" y="3247565"/>
                  <a:ext cx="78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D58DEE-F706-4B00-8AAE-AEF60BE5C79F}"/>
                    </a:ext>
                  </a:extLst>
                </p14:cNvPr>
                <p14:cNvContentPartPr/>
                <p14:nvPr/>
              </p14:nvContentPartPr>
              <p14:xfrm>
                <a:off x="3184388" y="3260165"/>
                <a:ext cx="59400" cy="61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D58DEE-F706-4B00-8AAE-AEF60BE5C7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80068" y="3255845"/>
                  <a:ext cx="68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D098F6-941B-45FA-AA55-618A7328C3AF}"/>
                    </a:ext>
                  </a:extLst>
                </p14:cNvPr>
                <p14:cNvContentPartPr/>
                <p14:nvPr/>
              </p14:nvContentPartPr>
              <p14:xfrm>
                <a:off x="3338468" y="3255845"/>
                <a:ext cx="77760" cy="29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D098F6-941B-45FA-AA55-618A7328C3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34148" y="3251525"/>
                  <a:ext cx="86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1506FC3-9B77-4D46-8687-2EA1EDA4AAF6}"/>
                    </a:ext>
                  </a:extLst>
                </p14:cNvPr>
                <p14:cNvContentPartPr/>
                <p14:nvPr/>
              </p14:nvContentPartPr>
              <p14:xfrm>
                <a:off x="3510548" y="3194285"/>
                <a:ext cx="206640" cy="115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1506FC3-9B77-4D46-8687-2EA1EDA4AA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06228" y="3189965"/>
                  <a:ext cx="2152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7C8DE7-DBDE-4F87-B501-AC6955C54863}"/>
              </a:ext>
            </a:extLst>
          </p:cNvPr>
          <p:cNvGrpSpPr/>
          <p:nvPr/>
        </p:nvGrpSpPr>
        <p:grpSpPr>
          <a:xfrm>
            <a:off x="4192388" y="2470685"/>
            <a:ext cx="2485440" cy="1276920"/>
            <a:chOff x="4192388" y="2470685"/>
            <a:chExt cx="2485440" cy="12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072FF2-3F27-4B3B-934A-03A3FC6C8C00}"/>
                    </a:ext>
                  </a:extLst>
                </p14:cNvPr>
                <p14:cNvContentPartPr/>
                <p14:nvPr/>
              </p14:nvContentPartPr>
              <p14:xfrm>
                <a:off x="4658228" y="2621165"/>
                <a:ext cx="1019520" cy="1049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072FF2-3F27-4B3B-934A-03A3FC6C8C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53908" y="2616845"/>
                  <a:ext cx="1028160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BE3E5B-0D00-41CC-87F3-C350D2075FDE}"/>
                    </a:ext>
                  </a:extLst>
                </p14:cNvPr>
                <p14:cNvContentPartPr/>
                <p14:nvPr/>
              </p14:nvContentPartPr>
              <p14:xfrm>
                <a:off x="4192388" y="3253685"/>
                <a:ext cx="2485440" cy="122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BE3E5B-0D00-41CC-87F3-C350D2075F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88068" y="3249365"/>
                  <a:ext cx="2494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38318F-D974-4252-B13A-8394A3434D02}"/>
                    </a:ext>
                  </a:extLst>
                </p14:cNvPr>
                <p14:cNvContentPartPr/>
                <p14:nvPr/>
              </p14:nvContentPartPr>
              <p14:xfrm>
                <a:off x="5657948" y="2470685"/>
                <a:ext cx="43920" cy="1276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38318F-D974-4252-B13A-8394A3434D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53628" y="2466365"/>
                  <a:ext cx="52560" cy="12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0D29E3-47C8-485C-BFC4-AFB7ABDB88A8}"/>
                    </a:ext>
                  </a:extLst>
                </p14:cNvPr>
                <p14:cNvContentPartPr/>
                <p14:nvPr/>
              </p14:nvContentPartPr>
              <p14:xfrm>
                <a:off x="5423588" y="3434765"/>
                <a:ext cx="44280" cy="7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0D29E3-47C8-485C-BFC4-AFB7ABDB88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19268" y="3430445"/>
                  <a:ext cx="52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606C66-9773-4578-931E-F18B94A147CA}"/>
                    </a:ext>
                  </a:extLst>
                </p14:cNvPr>
                <p14:cNvContentPartPr/>
                <p14:nvPr/>
              </p14:nvContentPartPr>
              <p14:xfrm>
                <a:off x="5520428" y="3391565"/>
                <a:ext cx="11880" cy="65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606C66-9773-4578-931E-F18B94A147C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16108" y="3387245"/>
                  <a:ext cx="20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0A130E-C260-4B29-925E-B144EAB11E27}"/>
                    </a:ext>
                  </a:extLst>
                </p14:cNvPr>
                <p14:cNvContentPartPr/>
                <p14:nvPr/>
              </p14:nvContentPartPr>
              <p14:xfrm>
                <a:off x="4583708" y="3395885"/>
                <a:ext cx="77040" cy="9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0A130E-C260-4B29-925E-B144EAB11E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79388" y="3391565"/>
                  <a:ext cx="85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F052BE-BC87-41A1-A13C-C7428F4A3CB6}"/>
                    </a:ext>
                  </a:extLst>
                </p14:cNvPr>
                <p14:cNvContentPartPr/>
                <p14:nvPr/>
              </p14:nvContentPartPr>
              <p14:xfrm>
                <a:off x="4685228" y="3352685"/>
                <a:ext cx="65160" cy="113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F052BE-BC87-41A1-A13C-C7428F4A3C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80908" y="3348365"/>
                  <a:ext cx="7380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007FEC0-5382-4E80-B17E-BC369520C050}"/>
                  </a:ext>
                </a:extLst>
              </p14:cNvPr>
              <p14:cNvContentPartPr/>
              <p14:nvPr/>
            </p14:nvContentPartPr>
            <p14:xfrm>
              <a:off x="1376108" y="2468525"/>
              <a:ext cx="418680" cy="30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007FEC0-5382-4E80-B17E-BC369520C05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340108" y="2396525"/>
                <a:ext cx="490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8202E91-A8B9-4B15-90BD-0572E3D199BB}"/>
                  </a:ext>
                </a:extLst>
              </p14:cNvPr>
              <p14:cNvContentPartPr/>
              <p14:nvPr/>
            </p14:nvContentPartPr>
            <p14:xfrm>
              <a:off x="4678388" y="2612165"/>
              <a:ext cx="59760" cy="629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8202E91-A8B9-4B15-90BD-0572E3D199B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42748" y="2540165"/>
                <a:ext cx="13140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B88CFCC-0466-41AE-984A-6B56FF2ADDAC}"/>
                  </a:ext>
                </a:extLst>
              </p14:cNvPr>
              <p14:cNvContentPartPr/>
              <p14:nvPr/>
            </p14:nvContentPartPr>
            <p14:xfrm>
              <a:off x="5407748" y="2639525"/>
              <a:ext cx="258840" cy="702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B88CFCC-0466-41AE-984A-6B56FF2ADDA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72108" y="2567885"/>
                <a:ext cx="330480" cy="84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8D5A318-5491-4451-9761-13258AA6F0C4}"/>
              </a:ext>
            </a:extLst>
          </p:cNvPr>
          <p:cNvGrpSpPr/>
          <p:nvPr/>
        </p:nvGrpSpPr>
        <p:grpSpPr>
          <a:xfrm>
            <a:off x="7354628" y="2626925"/>
            <a:ext cx="507600" cy="172440"/>
            <a:chOff x="7354628" y="2626925"/>
            <a:chExt cx="507600" cy="1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86270A4-F8DC-49BA-82B1-ED8A79B9ED7C}"/>
                    </a:ext>
                  </a:extLst>
                </p14:cNvPr>
                <p14:cNvContentPartPr/>
                <p14:nvPr/>
              </p14:nvContentPartPr>
              <p14:xfrm>
                <a:off x="7354628" y="2698925"/>
                <a:ext cx="118080" cy="87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86270A4-F8DC-49BA-82B1-ED8A79B9ED7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50308" y="2694605"/>
                  <a:ext cx="126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59A925-8C38-42FB-8464-4478E2B9A703}"/>
                    </a:ext>
                  </a:extLst>
                </p14:cNvPr>
                <p14:cNvContentPartPr/>
                <p14:nvPr/>
              </p14:nvContentPartPr>
              <p14:xfrm>
                <a:off x="7461908" y="2689565"/>
                <a:ext cx="92520" cy="97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59A925-8C38-42FB-8464-4478E2B9A70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57588" y="2685245"/>
                  <a:ext cx="101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8601B8-FD5C-4927-9386-716B9B458B34}"/>
                    </a:ext>
                  </a:extLst>
                </p14:cNvPr>
                <p14:cNvContentPartPr/>
                <p14:nvPr/>
              </p14:nvContentPartPr>
              <p14:xfrm>
                <a:off x="7765388" y="2626925"/>
                <a:ext cx="96840" cy="172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8601B8-FD5C-4927-9386-716B9B458B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61068" y="2622605"/>
                  <a:ext cx="1054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46BDCE0-9F52-45A6-8E3F-0F71A0942D36}"/>
              </a:ext>
            </a:extLst>
          </p:cNvPr>
          <p:cNvGrpSpPr/>
          <p:nvPr/>
        </p:nvGrpSpPr>
        <p:grpSpPr>
          <a:xfrm>
            <a:off x="8068508" y="2616845"/>
            <a:ext cx="326520" cy="128880"/>
            <a:chOff x="8068508" y="2616845"/>
            <a:chExt cx="32652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43A47E-2FC4-4B46-BF6A-E7856C04B140}"/>
                    </a:ext>
                  </a:extLst>
                </p14:cNvPr>
                <p14:cNvContentPartPr/>
                <p14:nvPr/>
              </p14:nvContentPartPr>
              <p14:xfrm>
                <a:off x="8068508" y="2694965"/>
                <a:ext cx="128880" cy="31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43A47E-2FC4-4B46-BF6A-E7856C04B14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64188" y="2690645"/>
                  <a:ext cx="137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073C75-482D-42D4-9244-C20AFFD977FD}"/>
                    </a:ext>
                  </a:extLst>
                </p14:cNvPr>
                <p14:cNvContentPartPr/>
                <p14:nvPr/>
              </p14:nvContentPartPr>
              <p14:xfrm>
                <a:off x="8290628" y="2616845"/>
                <a:ext cx="95400" cy="15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073C75-482D-42D4-9244-C20AFFD977F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86308" y="2612525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DFF7FE-F5DE-4CD2-B4B2-EEAD2589C73C}"/>
                    </a:ext>
                  </a:extLst>
                </p14:cNvPr>
                <p14:cNvContentPartPr/>
                <p14:nvPr/>
              </p14:nvContentPartPr>
              <p14:xfrm>
                <a:off x="8296388" y="2617925"/>
                <a:ext cx="98640" cy="127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DFF7FE-F5DE-4CD2-B4B2-EEAD2589C73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92068" y="2613605"/>
                  <a:ext cx="1072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336DEBA-5CDB-4B3A-A263-409725D16B43}"/>
              </a:ext>
            </a:extLst>
          </p:cNvPr>
          <p:cNvGrpSpPr/>
          <p:nvPr/>
        </p:nvGrpSpPr>
        <p:grpSpPr>
          <a:xfrm>
            <a:off x="7307468" y="3057125"/>
            <a:ext cx="970920" cy="178200"/>
            <a:chOff x="7307468" y="3057125"/>
            <a:chExt cx="97092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463E32-BA9F-4F4B-9E4C-660A3C378334}"/>
                    </a:ext>
                  </a:extLst>
                </p14:cNvPr>
                <p14:cNvContentPartPr/>
                <p14:nvPr/>
              </p14:nvContentPartPr>
              <p14:xfrm>
                <a:off x="7307468" y="3161885"/>
                <a:ext cx="97560" cy="68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463E32-BA9F-4F4B-9E4C-660A3C37833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03148" y="3157565"/>
                  <a:ext cx="106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9D3078-6D25-4BFB-9640-77E89E6310A7}"/>
                    </a:ext>
                  </a:extLst>
                </p14:cNvPr>
                <p14:cNvContentPartPr/>
                <p14:nvPr/>
              </p14:nvContentPartPr>
              <p14:xfrm>
                <a:off x="7407548" y="3156125"/>
                <a:ext cx="73800" cy="75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9D3078-6D25-4BFB-9640-77E89E6310A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03228" y="3151805"/>
                  <a:ext cx="8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EFF1DF-40B1-40D9-94BB-561DC9773239}"/>
                    </a:ext>
                  </a:extLst>
                </p14:cNvPr>
                <p14:cNvContentPartPr/>
                <p14:nvPr/>
              </p14:nvContentPartPr>
              <p14:xfrm>
                <a:off x="7746668" y="3067565"/>
                <a:ext cx="151920" cy="167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EFF1DF-40B1-40D9-94BB-561DC977323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742348" y="3063245"/>
                  <a:ext cx="160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BFE9F4-113C-4461-9144-A2370BAA4321}"/>
                    </a:ext>
                  </a:extLst>
                </p14:cNvPr>
                <p14:cNvContentPartPr/>
                <p14:nvPr/>
              </p14:nvContentPartPr>
              <p14:xfrm>
                <a:off x="8039348" y="3149645"/>
                <a:ext cx="113400" cy="25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BFE9F4-113C-4461-9144-A2370BAA432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35028" y="3145325"/>
                  <a:ext cx="122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5FB291-64F1-4916-9A22-FBB835F411F0}"/>
                    </a:ext>
                  </a:extLst>
                </p14:cNvPr>
                <p14:cNvContentPartPr/>
                <p14:nvPr/>
              </p14:nvContentPartPr>
              <p14:xfrm>
                <a:off x="8263628" y="3057125"/>
                <a:ext cx="14760" cy="120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25FB291-64F1-4916-9A22-FBB835F411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59308" y="3052805"/>
                  <a:ext cx="234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AE6A115-D8E4-4D21-B641-09F04933E445}"/>
              </a:ext>
            </a:extLst>
          </p:cNvPr>
          <p:cNvGrpSpPr/>
          <p:nvPr/>
        </p:nvGrpSpPr>
        <p:grpSpPr>
          <a:xfrm>
            <a:off x="2131388" y="4407845"/>
            <a:ext cx="1715400" cy="191160"/>
            <a:chOff x="2131388" y="4407845"/>
            <a:chExt cx="17154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927F5A-C393-4670-81E7-DFAEB5949C16}"/>
                    </a:ext>
                  </a:extLst>
                </p14:cNvPr>
                <p14:cNvContentPartPr/>
                <p14:nvPr/>
              </p14:nvContentPartPr>
              <p14:xfrm>
                <a:off x="2131388" y="4532405"/>
                <a:ext cx="96120" cy="66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927F5A-C393-4670-81E7-DFAEB5949C1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27068" y="4528085"/>
                  <a:ext cx="104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FAC948B-AC0F-436C-B53F-1C5CCF13C0BB}"/>
                    </a:ext>
                  </a:extLst>
                </p14:cNvPr>
                <p14:cNvContentPartPr/>
                <p14:nvPr/>
              </p14:nvContentPartPr>
              <p14:xfrm>
                <a:off x="2232188" y="4524125"/>
                <a:ext cx="72000" cy="59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FAC948B-AC0F-436C-B53F-1C5CCF13C0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227868" y="4519805"/>
                  <a:ext cx="80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AF984C-01EE-42BF-98C5-6FC06008CF6C}"/>
                    </a:ext>
                  </a:extLst>
                </p14:cNvPr>
                <p14:cNvContentPartPr/>
                <p14:nvPr/>
              </p14:nvContentPartPr>
              <p14:xfrm>
                <a:off x="2342348" y="4407845"/>
                <a:ext cx="70920" cy="84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AF984C-01EE-42BF-98C5-6FC06008CF6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38028" y="4403525"/>
                  <a:ext cx="79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163434-7432-4A88-8879-7174F381DD47}"/>
                    </a:ext>
                  </a:extLst>
                </p14:cNvPr>
                <p14:cNvContentPartPr/>
                <p14:nvPr/>
              </p14:nvContentPartPr>
              <p14:xfrm>
                <a:off x="2473028" y="4532405"/>
                <a:ext cx="96480" cy="13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163434-7432-4A88-8879-7174F381DD4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68708" y="4528085"/>
                  <a:ext cx="105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A5760F-06C7-4E60-BB55-A6151B4BA011}"/>
                    </a:ext>
                  </a:extLst>
                </p14:cNvPr>
                <p14:cNvContentPartPr/>
                <p14:nvPr/>
              </p14:nvContentPartPr>
              <p14:xfrm>
                <a:off x="2629628" y="4458965"/>
                <a:ext cx="108000" cy="129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A5760F-06C7-4E60-BB55-A6151B4BA0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25308" y="4454645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3F94D0-ED9B-450C-949D-FED8E12298C2}"/>
                    </a:ext>
                  </a:extLst>
                </p14:cNvPr>
                <p14:cNvContentPartPr/>
                <p14:nvPr/>
              </p14:nvContentPartPr>
              <p14:xfrm>
                <a:off x="2778668" y="4504685"/>
                <a:ext cx="82440" cy="69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3F94D0-ED9B-450C-949D-FED8E12298C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74348" y="4500365"/>
                  <a:ext cx="91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9E139A4-6DEB-428C-9303-CC4AF9E77E62}"/>
                    </a:ext>
                  </a:extLst>
                </p14:cNvPr>
                <p14:cNvContentPartPr/>
                <p14:nvPr/>
              </p14:nvContentPartPr>
              <p14:xfrm>
                <a:off x="2869028" y="4511885"/>
                <a:ext cx="57960" cy="64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9E139A4-6DEB-428C-9303-CC4AF9E77E6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64708" y="4507565"/>
                  <a:ext cx="66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968588-2639-4088-A45F-78DCE1F9549F}"/>
                    </a:ext>
                  </a:extLst>
                </p14:cNvPr>
                <p14:cNvContentPartPr/>
                <p14:nvPr/>
              </p14:nvContentPartPr>
              <p14:xfrm>
                <a:off x="3078908" y="4489925"/>
                <a:ext cx="15840" cy="78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968588-2639-4088-A45F-78DCE1F9549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74588" y="4485605"/>
                  <a:ext cx="24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0E59DC4-859D-46B1-8798-97C1AA13C4D2}"/>
                    </a:ext>
                  </a:extLst>
                </p14:cNvPr>
                <p14:cNvContentPartPr/>
                <p14:nvPr/>
              </p14:nvContentPartPr>
              <p14:xfrm>
                <a:off x="3063068" y="4516205"/>
                <a:ext cx="98640" cy="16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0E59DC4-859D-46B1-8798-97C1AA13C4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58748" y="4511885"/>
                  <a:ext cx="107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2B24EC2-84DB-4070-97CB-6CC38E989FD9}"/>
                    </a:ext>
                  </a:extLst>
                </p14:cNvPr>
                <p14:cNvContentPartPr/>
                <p14:nvPr/>
              </p14:nvContentPartPr>
              <p14:xfrm>
                <a:off x="3223268" y="4438085"/>
                <a:ext cx="97560" cy="145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2B24EC2-84DB-4070-97CB-6CC38E989F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18948" y="4433765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D338A2F-B809-4E45-B0BC-A1E8A6FF4230}"/>
                    </a:ext>
                  </a:extLst>
                </p14:cNvPr>
                <p14:cNvContentPartPr/>
                <p14:nvPr/>
              </p14:nvContentPartPr>
              <p14:xfrm>
                <a:off x="3448988" y="4485245"/>
                <a:ext cx="81000" cy="48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D338A2F-B809-4E45-B0BC-A1E8A6FF423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44668" y="4480925"/>
                  <a:ext cx="89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985ED14-608C-4F2C-AE04-CE3656E088EE}"/>
                    </a:ext>
                  </a:extLst>
                </p14:cNvPr>
                <p14:cNvContentPartPr/>
                <p14:nvPr/>
              </p14:nvContentPartPr>
              <p14:xfrm>
                <a:off x="3616028" y="4445285"/>
                <a:ext cx="230760" cy="127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985ED14-608C-4F2C-AE04-CE3656E088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11708" y="4440965"/>
                  <a:ext cx="2394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E46C049-4513-4349-9FD3-9B9BB8B2A97F}"/>
              </a:ext>
            </a:extLst>
          </p:cNvPr>
          <p:cNvGrpSpPr/>
          <p:nvPr/>
        </p:nvGrpSpPr>
        <p:grpSpPr>
          <a:xfrm>
            <a:off x="2158388" y="4761725"/>
            <a:ext cx="1727280" cy="248040"/>
            <a:chOff x="2158388" y="4761725"/>
            <a:chExt cx="172728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01A461-86BD-4042-B213-6C4958C19E91}"/>
                    </a:ext>
                  </a:extLst>
                </p14:cNvPr>
                <p14:cNvContentPartPr/>
                <p14:nvPr/>
              </p14:nvContentPartPr>
              <p14:xfrm>
                <a:off x="2158388" y="4813925"/>
                <a:ext cx="40320" cy="195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01A461-86BD-4042-B213-6C4958C19E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54068" y="4809605"/>
                  <a:ext cx="48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330DD65-CB07-44D4-97FE-99C067B37C60}"/>
                    </a:ext>
                  </a:extLst>
                </p14:cNvPr>
                <p14:cNvContentPartPr/>
                <p14:nvPr/>
              </p14:nvContentPartPr>
              <p14:xfrm>
                <a:off x="2243708" y="4914725"/>
                <a:ext cx="68760" cy="41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330DD65-CB07-44D4-97FE-99C067B37C6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39388" y="4910405"/>
                  <a:ext cx="7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902724-2F14-453E-832A-635F48ED3C91}"/>
                    </a:ext>
                  </a:extLst>
                </p14:cNvPr>
                <p14:cNvContentPartPr/>
                <p14:nvPr/>
              </p14:nvContentPartPr>
              <p14:xfrm>
                <a:off x="2318228" y="4906445"/>
                <a:ext cx="50040" cy="44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902724-2F14-453E-832A-635F48ED3C9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13908" y="4902125"/>
                  <a:ext cx="58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8EDED47-C544-48EB-9CB1-199C276C49FA}"/>
                    </a:ext>
                  </a:extLst>
                </p14:cNvPr>
                <p14:cNvContentPartPr/>
                <p14:nvPr/>
              </p14:nvContentPartPr>
              <p14:xfrm>
                <a:off x="2473028" y="4915445"/>
                <a:ext cx="83880" cy="54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8EDED47-C544-48EB-9CB1-199C276C49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68708" y="4911125"/>
                  <a:ext cx="92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5CB7DCF-8709-438C-9153-98935A8607D6}"/>
                    </a:ext>
                  </a:extLst>
                </p14:cNvPr>
                <p14:cNvContentPartPr/>
                <p14:nvPr/>
              </p14:nvContentPartPr>
              <p14:xfrm>
                <a:off x="2642588" y="4791245"/>
                <a:ext cx="138600" cy="206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5CB7DCF-8709-438C-9153-98935A8607D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38268" y="4786925"/>
                  <a:ext cx="147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A20C9E4-16F0-47C6-A7BF-BA8F30FC1F17}"/>
                    </a:ext>
                  </a:extLst>
                </p14:cNvPr>
                <p14:cNvContentPartPr/>
                <p14:nvPr/>
              </p14:nvContentPartPr>
              <p14:xfrm>
                <a:off x="2808548" y="4784765"/>
                <a:ext cx="55440" cy="215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A20C9E4-16F0-47C6-A7BF-BA8F30FC1F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04228" y="4780445"/>
                  <a:ext cx="64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3E4798D-3E48-47CF-8E81-B87FA8840595}"/>
                    </a:ext>
                  </a:extLst>
                </p14:cNvPr>
                <p14:cNvContentPartPr/>
                <p14:nvPr/>
              </p14:nvContentPartPr>
              <p14:xfrm>
                <a:off x="2912588" y="4872245"/>
                <a:ext cx="93240" cy="69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3E4798D-3E48-47CF-8E81-B87FA884059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08268" y="4867925"/>
                  <a:ext cx="101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9B8E59-EEBC-4B4E-AD15-D1D6690D5C24}"/>
                    </a:ext>
                  </a:extLst>
                </p14:cNvPr>
                <p14:cNvContentPartPr/>
                <p14:nvPr/>
              </p14:nvContentPartPr>
              <p14:xfrm>
                <a:off x="2993588" y="4859645"/>
                <a:ext cx="57960" cy="71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9B8E59-EEBC-4B4E-AD15-D1D6690D5C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89268" y="4855325"/>
                  <a:ext cx="66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606D048-FFE7-4CF2-8B0A-59119424DF5E}"/>
                    </a:ext>
                  </a:extLst>
                </p14:cNvPr>
                <p14:cNvContentPartPr/>
                <p14:nvPr/>
              </p14:nvContentPartPr>
              <p14:xfrm>
                <a:off x="3188348" y="4886285"/>
                <a:ext cx="46440" cy="5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606D048-FFE7-4CF2-8B0A-59119424DF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84028" y="4881965"/>
                  <a:ext cx="55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D1F1C1-7940-4AA6-8BF0-A1125F7B1853}"/>
                    </a:ext>
                  </a:extLst>
                </p14:cNvPr>
                <p14:cNvContentPartPr/>
                <p14:nvPr/>
              </p14:nvContentPartPr>
              <p14:xfrm>
                <a:off x="3330908" y="4808165"/>
                <a:ext cx="102960" cy="122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D1F1C1-7940-4AA6-8BF0-A1125F7B18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26588" y="4803845"/>
                  <a:ext cx="111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F345779-A376-4D38-8F24-D4694FA92A42}"/>
                    </a:ext>
                  </a:extLst>
                </p14:cNvPr>
                <p14:cNvContentPartPr/>
                <p14:nvPr/>
              </p14:nvContentPartPr>
              <p14:xfrm>
                <a:off x="3416588" y="4761725"/>
                <a:ext cx="87840" cy="242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F345779-A376-4D38-8F24-D4694FA92A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12268" y="4757405"/>
                  <a:ext cx="96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CEDD27-E583-43B5-9F03-D2A34EB8EF10}"/>
                    </a:ext>
                  </a:extLst>
                </p14:cNvPr>
                <p14:cNvContentPartPr/>
                <p14:nvPr/>
              </p14:nvContentPartPr>
              <p14:xfrm>
                <a:off x="3570668" y="4822205"/>
                <a:ext cx="63360" cy="65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CEDD27-E583-43B5-9F03-D2A34EB8EF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66348" y="4817885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75F0B6-5F0C-4C15-808D-FAF2044B6B6B}"/>
                    </a:ext>
                  </a:extLst>
                </p14:cNvPr>
                <p14:cNvContentPartPr/>
                <p14:nvPr/>
              </p14:nvContentPartPr>
              <p14:xfrm>
                <a:off x="3699548" y="4821125"/>
                <a:ext cx="186120" cy="95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75F0B6-5F0C-4C15-808D-FAF2044B6B6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95228" y="4816805"/>
                  <a:ext cx="19476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E46CCC-11F5-4253-B994-F0D1F00FE4E5}"/>
              </a:ext>
            </a:extLst>
          </p:cNvPr>
          <p:cNvGrpSpPr/>
          <p:nvPr/>
        </p:nvGrpSpPr>
        <p:grpSpPr>
          <a:xfrm>
            <a:off x="2324348" y="5207045"/>
            <a:ext cx="1419840" cy="237240"/>
            <a:chOff x="2324348" y="5207045"/>
            <a:chExt cx="141984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56DF92E-AD85-47B5-83FA-F8EDD15429FC}"/>
                    </a:ext>
                  </a:extLst>
                </p14:cNvPr>
                <p14:cNvContentPartPr/>
                <p14:nvPr/>
              </p14:nvContentPartPr>
              <p14:xfrm>
                <a:off x="2324348" y="5307125"/>
                <a:ext cx="117360" cy="62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56DF92E-AD85-47B5-83FA-F8EDD15429F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20028" y="5302805"/>
                  <a:ext cx="126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3CFB7B6-8264-4D69-A9C0-FD3D45C075DC}"/>
                    </a:ext>
                  </a:extLst>
                </p14:cNvPr>
                <p14:cNvContentPartPr/>
                <p14:nvPr/>
              </p14:nvContentPartPr>
              <p14:xfrm>
                <a:off x="2418308" y="5310725"/>
                <a:ext cx="76320" cy="60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3CFB7B6-8264-4D69-A9C0-FD3D45C075D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13988" y="5306405"/>
                  <a:ext cx="84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E4F0DCC-C7D9-4AE5-A915-4AB08D99C7FB}"/>
                    </a:ext>
                  </a:extLst>
                </p14:cNvPr>
                <p14:cNvContentPartPr/>
                <p14:nvPr/>
              </p14:nvContentPartPr>
              <p14:xfrm>
                <a:off x="2565548" y="5294525"/>
                <a:ext cx="52920" cy="54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E4F0DCC-C7D9-4AE5-A915-4AB08D99C7F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61228" y="5290205"/>
                  <a:ext cx="61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C6480D7-546D-41F1-AFBB-3AE50F5C30AC}"/>
                    </a:ext>
                  </a:extLst>
                </p14:cNvPr>
                <p14:cNvContentPartPr/>
                <p14:nvPr/>
              </p14:nvContentPartPr>
              <p14:xfrm>
                <a:off x="2782268" y="5250965"/>
                <a:ext cx="7560" cy="128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C6480D7-546D-41F1-AFBB-3AE50F5C30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77948" y="5246645"/>
                  <a:ext cx="16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0C36AC4-525D-4685-BCD9-77E9BB737E39}"/>
                    </a:ext>
                  </a:extLst>
                </p14:cNvPr>
                <p14:cNvContentPartPr/>
                <p14:nvPr/>
              </p14:nvContentPartPr>
              <p14:xfrm>
                <a:off x="2932748" y="5370845"/>
                <a:ext cx="38520" cy="73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0C36AC4-525D-4685-BCD9-77E9BB737E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28428" y="5366525"/>
                  <a:ext cx="4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90D2945-0EDA-4EEB-9AC7-70C40EBC5180}"/>
                    </a:ext>
                  </a:extLst>
                </p14:cNvPr>
                <p14:cNvContentPartPr/>
                <p14:nvPr/>
              </p14:nvContentPartPr>
              <p14:xfrm>
                <a:off x="3090428" y="5300285"/>
                <a:ext cx="174960" cy="70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90D2945-0EDA-4EEB-9AC7-70C40EBC518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86108" y="5295965"/>
                  <a:ext cx="183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A6420B2-00AB-4E6E-8B83-122C830310EB}"/>
                    </a:ext>
                  </a:extLst>
                </p14:cNvPr>
                <p14:cNvContentPartPr/>
                <p14:nvPr/>
              </p14:nvContentPartPr>
              <p14:xfrm>
                <a:off x="3407588" y="5291285"/>
                <a:ext cx="52200" cy="3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A6420B2-00AB-4E6E-8B83-122C830310E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03268" y="5286965"/>
                  <a:ext cx="608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1E55949-ECCF-4191-A525-02758621C42F}"/>
                    </a:ext>
                  </a:extLst>
                </p14:cNvPr>
                <p14:cNvContentPartPr/>
                <p14:nvPr/>
              </p14:nvContentPartPr>
              <p14:xfrm>
                <a:off x="3409028" y="5319725"/>
                <a:ext cx="78480" cy="97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1E55949-ECCF-4191-A525-02758621C42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04708" y="5315405"/>
                  <a:ext cx="87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527E31-34F4-4EBF-8DD3-EDDD28857F6D}"/>
                    </a:ext>
                  </a:extLst>
                </p14:cNvPr>
                <p14:cNvContentPartPr/>
                <p14:nvPr/>
              </p14:nvContentPartPr>
              <p14:xfrm>
                <a:off x="3578588" y="5207045"/>
                <a:ext cx="165600" cy="159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527E31-34F4-4EBF-8DD3-EDDD28857F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74268" y="5202725"/>
                  <a:ext cx="1742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49B47AF-118A-4A74-BE6F-8AC7C7D41ED3}"/>
              </a:ext>
            </a:extLst>
          </p:cNvPr>
          <p:cNvGrpSpPr/>
          <p:nvPr/>
        </p:nvGrpSpPr>
        <p:grpSpPr>
          <a:xfrm>
            <a:off x="4376708" y="4488485"/>
            <a:ext cx="1982520" cy="1243080"/>
            <a:chOff x="4376708" y="4488485"/>
            <a:chExt cx="1982520" cy="12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C0BDE75-F05F-42FD-9C73-30EDD16A5EFD}"/>
                    </a:ext>
                  </a:extLst>
                </p14:cNvPr>
                <p14:cNvContentPartPr/>
                <p14:nvPr/>
              </p14:nvContentPartPr>
              <p14:xfrm>
                <a:off x="5136668" y="4575965"/>
                <a:ext cx="879840" cy="887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C0BDE75-F05F-42FD-9C73-30EDD16A5EF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32348" y="4571645"/>
                  <a:ext cx="888480" cy="89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6D221CF-813A-41C7-A1B2-F3F369780EEB}"/>
                    </a:ext>
                  </a:extLst>
                </p14:cNvPr>
                <p14:cNvContentPartPr/>
                <p14:nvPr/>
              </p14:nvContentPartPr>
              <p14:xfrm>
                <a:off x="4376708" y="5339165"/>
                <a:ext cx="1982520" cy="18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6D221CF-813A-41C7-A1B2-F3F369780EE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72388" y="5334845"/>
                  <a:ext cx="1991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46E95B-BD99-4A85-AFE1-3B7191B6DED8}"/>
                    </a:ext>
                  </a:extLst>
                </p14:cNvPr>
                <p14:cNvContentPartPr/>
                <p14:nvPr/>
              </p14:nvContentPartPr>
              <p14:xfrm>
                <a:off x="5144948" y="4488485"/>
                <a:ext cx="68040" cy="1243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46E95B-BD99-4A85-AFE1-3B7191B6DED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40628" y="4484165"/>
                  <a:ext cx="76680" cy="12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977DA23-8D31-47F6-BE25-FD9E5A527C6C}"/>
                    </a:ext>
                  </a:extLst>
                </p14:cNvPr>
                <p14:cNvContentPartPr/>
                <p14:nvPr/>
              </p14:nvContentPartPr>
              <p14:xfrm>
                <a:off x="5370668" y="5370845"/>
                <a:ext cx="9360" cy="39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977DA23-8D31-47F6-BE25-FD9E5A527C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66348" y="5366525"/>
                  <a:ext cx="1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5940D6E-A42A-48AB-809F-98EA53E3290C}"/>
                    </a:ext>
                  </a:extLst>
                </p14:cNvPr>
                <p14:cNvContentPartPr/>
                <p14:nvPr/>
              </p14:nvContentPartPr>
              <p14:xfrm>
                <a:off x="5354108" y="5440685"/>
                <a:ext cx="19080" cy="92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5940D6E-A42A-48AB-809F-98EA53E3290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49788" y="5436365"/>
                  <a:ext cx="2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8B2C272-633B-4CDA-BB22-B5354AADB100}"/>
                    </a:ext>
                  </a:extLst>
                </p14:cNvPr>
                <p14:cNvContentPartPr/>
                <p14:nvPr/>
              </p14:nvContentPartPr>
              <p14:xfrm>
                <a:off x="5734988" y="5427365"/>
                <a:ext cx="118440" cy="110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8B2C272-633B-4CDA-BB22-B5354AADB10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30668" y="5423045"/>
                  <a:ext cx="12708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2532F1-8E06-42C2-8F2A-AB43C5DE2A02}"/>
                  </a:ext>
                </a:extLst>
              </p14:cNvPr>
              <p14:cNvContentPartPr/>
              <p14:nvPr/>
            </p14:nvContentPartPr>
            <p14:xfrm>
              <a:off x="1432988" y="4480925"/>
              <a:ext cx="271800" cy="244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2532F1-8E06-42C2-8F2A-AB43C5DE2A0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396988" y="4409285"/>
                <a:ext cx="3434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53009B0-D9F6-4A40-93BE-E9355A5ABB09}"/>
                  </a:ext>
                </a:extLst>
              </p14:cNvPr>
              <p14:cNvContentPartPr/>
              <p14:nvPr/>
            </p14:nvContentPartPr>
            <p14:xfrm>
              <a:off x="5347268" y="5353565"/>
              <a:ext cx="389160" cy="1195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53009B0-D9F6-4A40-93BE-E9355A5ABB09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311628" y="5281925"/>
                <a:ext cx="460800" cy="26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DB5382F-0357-4CFF-B284-375D4BF7191B}"/>
              </a:ext>
            </a:extLst>
          </p:cNvPr>
          <p:cNvGrpSpPr/>
          <p:nvPr/>
        </p:nvGrpSpPr>
        <p:grpSpPr>
          <a:xfrm>
            <a:off x="7347068" y="4579205"/>
            <a:ext cx="1244520" cy="195480"/>
            <a:chOff x="7347068" y="4579205"/>
            <a:chExt cx="12445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79E3820-7FAE-4281-B7D2-A726B6B7A0F3}"/>
                    </a:ext>
                  </a:extLst>
                </p14:cNvPr>
                <p14:cNvContentPartPr/>
                <p14:nvPr/>
              </p14:nvContentPartPr>
              <p14:xfrm>
                <a:off x="7347068" y="4588205"/>
                <a:ext cx="14760" cy="180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79E3820-7FAE-4281-B7D2-A726B6B7A0F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342748" y="4583885"/>
                  <a:ext cx="23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71D23BA-D8CE-441D-A2B8-1B1E984CF53A}"/>
                    </a:ext>
                  </a:extLst>
                </p14:cNvPr>
                <p14:cNvContentPartPr/>
                <p14:nvPr/>
              </p14:nvContentPartPr>
              <p14:xfrm>
                <a:off x="7513028" y="4599365"/>
                <a:ext cx="178200" cy="156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71D23BA-D8CE-441D-A2B8-1B1E984CF53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08708" y="4595045"/>
                  <a:ext cx="186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B06ACE-3D50-45F0-B0FD-6DB5528D693D}"/>
                    </a:ext>
                  </a:extLst>
                </p14:cNvPr>
                <p14:cNvContentPartPr/>
                <p14:nvPr/>
              </p14:nvContentPartPr>
              <p14:xfrm>
                <a:off x="7817228" y="4675685"/>
                <a:ext cx="88920" cy="68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BB06ACE-3D50-45F0-B0FD-6DB5528D693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12908" y="4671365"/>
                  <a:ext cx="97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7C43AFB-1364-4554-A6BE-9639487D4668}"/>
                    </a:ext>
                  </a:extLst>
                </p14:cNvPr>
                <p14:cNvContentPartPr/>
                <p14:nvPr/>
              </p14:nvContentPartPr>
              <p14:xfrm>
                <a:off x="7901828" y="4690805"/>
                <a:ext cx="87480" cy="60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7C43AFB-1364-4554-A6BE-9639487D466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897508" y="4686485"/>
                  <a:ext cx="96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1B52CA-D525-4187-845A-A88055BEABC7}"/>
                    </a:ext>
                  </a:extLst>
                </p14:cNvPr>
                <p14:cNvContentPartPr/>
                <p14:nvPr/>
              </p14:nvContentPartPr>
              <p14:xfrm>
                <a:off x="8084348" y="4597565"/>
                <a:ext cx="194040" cy="150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1B52CA-D525-4187-845A-A88055BEAB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80028" y="4593245"/>
                  <a:ext cx="202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9F85F13-ADC7-4F15-905C-97B7E5AC660B}"/>
                    </a:ext>
                  </a:extLst>
                </p14:cNvPr>
                <p14:cNvContentPartPr/>
                <p14:nvPr/>
              </p14:nvContentPartPr>
              <p14:xfrm>
                <a:off x="8394668" y="4579205"/>
                <a:ext cx="196920" cy="195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9F85F13-ADC7-4F15-905C-97B7E5AC660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390348" y="4574885"/>
                  <a:ext cx="205560" cy="20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31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EBACA-7BE1-44AB-8711-5EBC8AE88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5687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428C4E7-5DF1-4CE7-A620-C9EB5469F13C}"/>
              </a:ext>
            </a:extLst>
          </p:cNvPr>
          <p:cNvGrpSpPr/>
          <p:nvPr/>
        </p:nvGrpSpPr>
        <p:grpSpPr>
          <a:xfrm>
            <a:off x="2139668" y="2434685"/>
            <a:ext cx="1523880" cy="157680"/>
            <a:chOff x="2139668" y="2434685"/>
            <a:chExt cx="152388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141227D-DB7F-4EB3-A657-F7B496532F97}"/>
                    </a:ext>
                  </a:extLst>
                </p14:cNvPr>
                <p14:cNvContentPartPr/>
                <p14:nvPr/>
              </p14:nvContentPartPr>
              <p14:xfrm>
                <a:off x="2139668" y="2503445"/>
                <a:ext cx="94680" cy="88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141227D-DB7F-4EB3-A657-F7B496532F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35348" y="2499125"/>
                  <a:ext cx="103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FE87F3-2C44-4CC2-88AD-21848EE20B08}"/>
                    </a:ext>
                  </a:extLst>
                </p14:cNvPr>
                <p14:cNvContentPartPr/>
                <p14:nvPr/>
              </p14:nvContentPartPr>
              <p14:xfrm>
                <a:off x="2241908" y="2503445"/>
                <a:ext cx="81720" cy="80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FE87F3-2C44-4CC2-88AD-21848EE20B0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7588" y="2499125"/>
                  <a:ext cx="90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939DE6-CF32-4D4E-951E-E19E89AE9F10}"/>
                    </a:ext>
                  </a:extLst>
                </p14:cNvPr>
                <p14:cNvContentPartPr/>
                <p14:nvPr/>
              </p14:nvContentPartPr>
              <p14:xfrm>
                <a:off x="2358908" y="2434685"/>
                <a:ext cx="52920" cy="64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939DE6-CF32-4D4E-951E-E19E89AE9F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54588" y="2430365"/>
                  <a:ext cx="61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C977DE-13EA-4680-A23D-8F4606C4A138}"/>
                    </a:ext>
                  </a:extLst>
                </p14:cNvPr>
                <p14:cNvContentPartPr/>
                <p14:nvPr/>
              </p14:nvContentPartPr>
              <p14:xfrm>
                <a:off x="2529548" y="2476445"/>
                <a:ext cx="10800" cy="111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C977DE-13EA-4680-A23D-8F4606C4A1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5228" y="2472125"/>
                  <a:ext cx="19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B719DC-0034-475B-BC02-D35E780B9994}"/>
                    </a:ext>
                  </a:extLst>
                </p14:cNvPr>
                <p14:cNvContentPartPr/>
                <p14:nvPr/>
              </p14:nvContentPartPr>
              <p14:xfrm>
                <a:off x="2469428" y="2534405"/>
                <a:ext cx="117000" cy="32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B719DC-0034-475B-BC02-D35E780B99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65108" y="2530085"/>
                  <a:ext cx="12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6DBD38-0E0C-4B6C-BC54-602D9BBE6958}"/>
                    </a:ext>
                  </a:extLst>
                </p14:cNvPr>
                <p14:cNvContentPartPr/>
                <p14:nvPr/>
              </p14:nvContentPartPr>
              <p14:xfrm>
                <a:off x="2658428" y="2451245"/>
                <a:ext cx="135000" cy="106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6DBD38-0E0C-4B6C-BC54-602D9BBE69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4108" y="2446925"/>
                  <a:ext cx="143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2123B8-10FC-4C42-9EEE-E6A764E5F2A7}"/>
                    </a:ext>
                  </a:extLst>
                </p14:cNvPr>
                <p14:cNvContentPartPr/>
                <p14:nvPr/>
              </p14:nvContentPartPr>
              <p14:xfrm>
                <a:off x="2811068" y="2495885"/>
                <a:ext cx="80280" cy="59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2123B8-10FC-4C42-9EEE-E6A764E5F2A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06748" y="2491565"/>
                  <a:ext cx="88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E9C908-F805-4AB3-BBCC-DF5B83A020DE}"/>
                    </a:ext>
                  </a:extLst>
                </p14:cNvPr>
                <p14:cNvContentPartPr/>
                <p14:nvPr/>
              </p14:nvContentPartPr>
              <p14:xfrm>
                <a:off x="2898188" y="2487965"/>
                <a:ext cx="73440" cy="64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E9C908-F805-4AB3-BBCC-DF5B83A020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3868" y="2483645"/>
                  <a:ext cx="82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9904489-9A6D-4C95-98A9-96E564F97BBE}"/>
                    </a:ext>
                  </a:extLst>
                </p14:cNvPr>
                <p14:cNvContentPartPr/>
                <p14:nvPr/>
              </p14:nvContentPartPr>
              <p14:xfrm>
                <a:off x="3109868" y="2469245"/>
                <a:ext cx="10800" cy="91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9904489-9A6D-4C95-98A9-96E564F97BB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05548" y="2464925"/>
                  <a:ext cx="19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EDF6CC-67B1-42EF-ACC2-A0461DA12988}"/>
                    </a:ext>
                  </a:extLst>
                </p14:cNvPr>
                <p14:cNvContentPartPr/>
                <p14:nvPr/>
              </p14:nvContentPartPr>
              <p14:xfrm>
                <a:off x="3081788" y="2514965"/>
                <a:ext cx="96480" cy="36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EDF6CC-67B1-42EF-ACC2-A0461DA129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77468" y="2510645"/>
                  <a:ext cx="105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D56269-9562-4C53-B57A-781ADEEE74FF}"/>
                    </a:ext>
                  </a:extLst>
                </p14:cNvPr>
                <p14:cNvContentPartPr/>
                <p14:nvPr/>
              </p14:nvContentPartPr>
              <p14:xfrm>
                <a:off x="3275828" y="2440805"/>
                <a:ext cx="14040" cy="93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D56269-9562-4C53-B57A-781ADEEE74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71508" y="2436485"/>
                  <a:ext cx="22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8F8EDC-F40E-4A59-AED8-4BCC34F1F794}"/>
                    </a:ext>
                  </a:extLst>
                </p14:cNvPr>
                <p14:cNvContentPartPr/>
                <p14:nvPr/>
              </p14:nvContentPartPr>
              <p14:xfrm>
                <a:off x="3351068" y="2436125"/>
                <a:ext cx="99360" cy="98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8F8EDC-F40E-4A59-AED8-4BCC34F1F7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46748" y="2431805"/>
                  <a:ext cx="108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C5906F-4F0B-4A88-A6B8-840EC5F43654}"/>
                    </a:ext>
                  </a:extLst>
                </p14:cNvPr>
                <p14:cNvContentPartPr/>
                <p14:nvPr/>
              </p14:nvContentPartPr>
              <p14:xfrm>
                <a:off x="3598748" y="2460245"/>
                <a:ext cx="64800" cy="33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C5906F-4F0B-4A88-A6B8-840EC5F4365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94428" y="2455925"/>
                  <a:ext cx="734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00F8E11-55A2-4C7D-991D-929B43428638}"/>
                  </a:ext>
                </a:extLst>
              </p14:cNvPr>
              <p14:cNvContentPartPr/>
              <p14:nvPr/>
            </p14:nvContentPartPr>
            <p14:xfrm>
              <a:off x="3753548" y="2421365"/>
              <a:ext cx="212760" cy="160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00F8E11-55A2-4C7D-991D-929B4342863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49228" y="2417045"/>
                <a:ext cx="2214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6C6C5A82-7864-4FCB-8149-CF42234C4585}"/>
              </a:ext>
            </a:extLst>
          </p:cNvPr>
          <p:cNvGrpSpPr/>
          <p:nvPr/>
        </p:nvGrpSpPr>
        <p:grpSpPr>
          <a:xfrm>
            <a:off x="2101508" y="2745365"/>
            <a:ext cx="1853640" cy="251280"/>
            <a:chOff x="2101508" y="2745365"/>
            <a:chExt cx="185364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2FC3E9-EA8A-40E0-B712-DB46E0635C42}"/>
                    </a:ext>
                  </a:extLst>
                </p14:cNvPr>
                <p14:cNvContentPartPr/>
                <p14:nvPr/>
              </p14:nvContentPartPr>
              <p14:xfrm>
                <a:off x="2101508" y="2793245"/>
                <a:ext cx="111600" cy="199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2FC3E9-EA8A-40E0-B712-DB46E0635C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97188" y="2788925"/>
                  <a:ext cx="120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E668C9-78C8-4439-BC10-375066E4ACEF}"/>
                    </a:ext>
                  </a:extLst>
                </p14:cNvPr>
                <p14:cNvContentPartPr/>
                <p14:nvPr/>
              </p14:nvContentPartPr>
              <p14:xfrm>
                <a:off x="2186108" y="2865245"/>
                <a:ext cx="84600" cy="72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E668C9-78C8-4439-BC10-375066E4ACE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81788" y="2860925"/>
                  <a:ext cx="93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B34013-F6A4-4E38-BE5B-884AFD8B946B}"/>
                    </a:ext>
                  </a:extLst>
                </p14:cNvPr>
                <p14:cNvContentPartPr/>
                <p14:nvPr/>
              </p14:nvContentPartPr>
              <p14:xfrm>
                <a:off x="2254508" y="2867765"/>
                <a:ext cx="100080" cy="76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B34013-F6A4-4E38-BE5B-884AFD8B94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50188" y="2863445"/>
                  <a:ext cx="108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20F23C-D5D4-4C83-B3D8-7C18842B7676}"/>
                    </a:ext>
                  </a:extLst>
                </p14:cNvPr>
                <p14:cNvContentPartPr/>
                <p14:nvPr/>
              </p14:nvContentPartPr>
              <p14:xfrm>
                <a:off x="2400308" y="2849405"/>
                <a:ext cx="87480" cy="76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20F23C-D5D4-4C83-B3D8-7C18842B76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95988" y="2845085"/>
                  <a:ext cx="96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0FE0E8-AF11-4DBD-8407-687778649667}"/>
                    </a:ext>
                  </a:extLst>
                </p14:cNvPr>
                <p14:cNvContentPartPr/>
                <p14:nvPr/>
              </p14:nvContentPartPr>
              <p14:xfrm>
                <a:off x="2583548" y="2813045"/>
                <a:ext cx="113400" cy="124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0FE0E8-AF11-4DBD-8407-68777864966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79228" y="2808725"/>
                  <a:ext cx="122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504E23-2F4B-4E92-B211-521BC953086C}"/>
                    </a:ext>
                  </a:extLst>
                </p14:cNvPr>
                <p14:cNvContentPartPr/>
                <p14:nvPr/>
              </p14:nvContentPartPr>
              <p14:xfrm>
                <a:off x="2723588" y="2791445"/>
                <a:ext cx="89640" cy="205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504E23-2F4B-4E92-B211-521BC95308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19268" y="2787125"/>
                  <a:ext cx="98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3CE19F-EF04-4CF1-BD32-0178CCD46E58}"/>
                    </a:ext>
                  </a:extLst>
                </p14:cNvPr>
                <p14:cNvContentPartPr/>
                <p14:nvPr/>
              </p14:nvContentPartPr>
              <p14:xfrm>
                <a:off x="2813588" y="2754725"/>
                <a:ext cx="118080" cy="224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3CE19F-EF04-4CF1-BD32-0178CCD46E5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09268" y="2750405"/>
                  <a:ext cx="126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FED98B-39A1-4AE8-9FDD-296CD1547526}"/>
                    </a:ext>
                  </a:extLst>
                </p14:cNvPr>
                <p14:cNvContentPartPr/>
                <p14:nvPr/>
              </p14:nvContentPartPr>
              <p14:xfrm>
                <a:off x="2944268" y="2856605"/>
                <a:ext cx="94680" cy="56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FED98B-39A1-4AE8-9FDD-296CD15475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39948" y="2852285"/>
                  <a:ext cx="103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42367F-440E-445C-83B7-A568B269C28C}"/>
                    </a:ext>
                  </a:extLst>
                </p14:cNvPr>
                <p14:cNvContentPartPr/>
                <p14:nvPr/>
              </p14:nvContentPartPr>
              <p14:xfrm>
                <a:off x="3027068" y="2833565"/>
                <a:ext cx="170640" cy="82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42367F-440E-445C-83B7-A568B269C2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2748" y="2829245"/>
                  <a:ext cx="179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4FF63A-1E83-4AB8-9515-EF66E431AFE7}"/>
                    </a:ext>
                  </a:extLst>
                </p14:cNvPr>
                <p14:cNvContentPartPr/>
                <p14:nvPr/>
              </p14:nvContentPartPr>
              <p14:xfrm>
                <a:off x="3166748" y="2799005"/>
                <a:ext cx="246600" cy="73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4FF63A-1E83-4AB8-9515-EF66E431AF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62428" y="2794685"/>
                  <a:ext cx="255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14311A4-4C26-4DEC-8D56-3FE2ED951609}"/>
                    </a:ext>
                  </a:extLst>
                </p14:cNvPr>
                <p14:cNvContentPartPr/>
                <p14:nvPr/>
              </p14:nvContentPartPr>
              <p14:xfrm>
                <a:off x="3400028" y="2835365"/>
                <a:ext cx="15840" cy="54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14311A4-4C26-4DEC-8D56-3FE2ED95160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95708" y="2831045"/>
                  <a:ext cx="24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5091C5-BC3C-4D9D-99B8-1A4EDA1DBE76}"/>
                    </a:ext>
                  </a:extLst>
                </p14:cNvPr>
                <p14:cNvContentPartPr/>
                <p14:nvPr/>
              </p14:nvContentPartPr>
              <p14:xfrm>
                <a:off x="3468068" y="2745365"/>
                <a:ext cx="226800" cy="209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5091C5-BC3C-4D9D-99B8-1A4EDA1DBE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63748" y="2741045"/>
                  <a:ext cx="235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3724154-F544-451E-8C3E-F07DB57068DE}"/>
                    </a:ext>
                  </a:extLst>
                </p14:cNvPr>
                <p14:cNvContentPartPr/>
                <p14:nvPr/>
              </p14:nvContentPartPr>
              <p14:xfrm>
                <a:off x="3629708" y="2863085"/>
                <a:ext cx="77760" cy="12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3724154-F544-451E-8C3E-F07DB57068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25388" y="2858765"/>
                  <a:ext cx="86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1E0C39-C9EE-4E1E-85F3-A5C8FE0213E2}"/>
                    </a:ext>
                  </a:extLst>
                </p14:cNvPr>
                <p14:cNvContentPartPr/>
                <p14:nvPr/>
              </p14:nvContentPartPr>
              <p14:xfrm>
                <a:off x="3742028" y="2814485"/>
                <a:ext cx="213120" cy="112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1E0C39-C9EE-4E1E-85F3-A5C8FE0213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37708" y="2810165"/>
                  <a:ext cx="2217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B63A8B-B816-4E6E-B010-B2DCFAE7D8C8}"/>
              </a:ext>
            </a:extLst>
          </p:cNvPr>
          <p:cNvGrpSpPr/>
          <p:nvPr/>
        </p:nvGrpSpPr>
        <p:grpSpPr>
          <a:xfrm>
            <a:off x="3109868" y="3174845"/>
            <a:ext cx="708120" cy="127440"/>
            <a:chOff x="3109868" y="3174845"/>
            <a:chExt cx="70812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B3DAD80-E4B2-494A-83A6-4EA34AA07EB2}"/>
                    </a:ext>
                  </a:extLst>
                </p14:cNvPr>
                <p14:cNvContentPartPr/>
                <p14:nvPr/>
              </p14:nvContentPartPr>
              <p14:xfrm>
                <a:off x="3109868" y="3236405"/>
                <a:ext cx="105840" cy="61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B3DAD80-E4B2-494A-83A6-4EA34AA07E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05548" y="3232085"/>
                  <a:ext cx="114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54D5A5-F10E-4D58-9C5B-B1C02481EBF6}"/>
                    </a:ext>
                  </a:extLst>
                </p14:cNvPr>
                <p14:cNvContentPartPr/>
                <p14:nvPr/>
              </p14:nvContentPartPr>
              <p14:xfrm>
                <a:off x="3212828" y="3224885"/>
                <a:ext cx="207000" cy="77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54D5A5-F10E-4D58-9C5B-B1C02481EB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08508" y="3220565"/>
                  <a:ext cx="215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C7C0A5-C8B1-47C1-AC3B-8E212B225072}"/>
                    </a:ext>
                  </a:extLst>
                </p14:cNvPr>
                <p14:cNvContentPartPr/>
                <p14:nvPr/>
              </p14:nvContentPartPr>
              <p14:xfrm>
                <a:off x="3514508" y="3253325"/>
                <a:ext cx="46440" cy="4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C7C0A5-C8B1-47C1-AC3B-8E212B2250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10188" y="3249005"/>
                  <a:ext cx="55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0F1A52-68B8-48DB-9AB6-BFE1DB3299E8}"/>
                    </a:ext>
                  </a:extLst>
                </p14:cNvPr>
                <p14:cNvContentPartPr/>
                <p14:nvPr/>
              </p14:nvContentPartPr>
              <p14:xfrm>
                <a:off x="3690908" y="3174845"/>
                <a:ext cx="127080" cy="101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0F1A52-68B8-48DB-9AB6-BFE1DB3299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86588" y="3170525"/>
                  <a:ext cx="1357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EB46B34-CC0B-4EAF-AED6-79DE85FBACA7}"/>
              </a:ext>
            </a:extLst>
          </p:cNvPr>
          <p:cNvGrpSpPr/>
          <p:nvPr/>
        </p:nvGrpSpPr>
        <p:grpSpPr>
          <a:xfrm>
            <a:off x="2178188" y="3198245"/>
            <a:ext cx="782280" cy="197640"/>
            <a:chOff x="2178188" y="3198245"/>
            <a:chExt cx="78228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D9A25E-9BF2-4A77-8965-DD724EBD3B61}"/>
                    </a:ext>
                  </a:extLst>
                </p14:cNvPr>
                <p14:cNvContentPartPr/>
                <p14:nvPr/>
              </p14:nvContentPartPr>
              <p14:xfrm>
                <a:off x="2178188" y="3242885"/>
                <a:ext cx="104400" cy="95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D9A25E-9BF2-4A77-8965-DD724EBD3B6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73868" y="3238565"/>
                  <a:ext cx="113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ED1FFA-C685-4CF2-ACA7-0DF64B22A870}"/>
                    </a:ext>
                  </a:extLst>
                </p14:cNvPr>
                <p14:cNvContentPartPr/>
                <p14:nvPr/>
              </p14:nvContentPartPr>
              <p14:xfrm>
                <a:off x="2262788" y="3251885"/>
                <a:ext cx="81000" cy="75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ED1FFA-C685-4CF2-ACA7-0DF64B22A87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58468" y="3247565"/>
                  <a:ext cx="8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97FD595-3284-4826-932B-5F61F9E0AD0D}"/>
                    </a:ext>
                  </a:extLst>
                </p14:cNvPr>
                <p14:cNvContentPartPr/>
                <p14:nvPr/>
              </p14:nvContentPartPr>
              <p14:xfrm>
                <a:off x="2588948" y="3264845"/>
                <a:ext cx="81000" cy="1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97FD595-3284-4826-932B-5F61F9E0AD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84628" y="3260525"/>
                  <a:ext cx="89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AA3E8D-A5E4-4FC7-B5C3-A11464F64CEA}"/>
                    </a:ext>
                  </a:extLst>
                </p14:cNvPr>
                <p14:cNvContentPartPr/>
                <p14:nvPr/>
              </p14:nvContentPartPr>
              <p14:xfrm>
                <a:off x="2745548" y="3198245"/>
                <a:ext cx="86040" cy="138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AA3E8D-A5E4-4FC7-B5C3-A11464F64C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41228" y="3193925"/>
                  <a:ext cx="94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FB8D0D-9480-43A7-AFB5-9461E66A4549}"/>
                    </a:ext>
                  </a:extLst>
                </p14:cNvPr>
                <p14:cNvContentPartPr/>
                <p14:nvPr/>
              </p14:nvContentPartPr>
              <p14:xfrm>
                <a:off x="2905028" y="3345845"/>
                <a:ext cx="55440" cy="50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FB8D0D-9480-43A7-AFB5-9461E66A454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00708" y="3341525"/>
                  <a:ext cx="64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F5F38F-B030-4256-9648-5C3ACA3C0783}"/>
                    </a:ext>
                  </a:extLst>
                </p14:cNvPr>
                <p14:cNvContentPartPr/>
                <p14:nvPr/>
              </p14:nvContentPartPr>
              <p14:xfrm>
                <a:off x="2442428" y="3249725"/>
                <a:ext cx="40320" cy="4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F5F38F-B030-4256-9648-5C3ACA3C07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38108" y="3245405"/>
                  <a:ext cx="48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17FFBA-73CC-401E-A2D3-9BD537FC4683}"/>
                    </a:ext>
                  </a:extLst>
                </p14:cNvPr>
                <p14:cNvContentPartPr/>
                <p14:nvPr/>
              </p14:nvContentPartPr>
              <p14:xfrm>
                <a:off x="2437028" y="3285365"/>
                <a:ext cx="68760" cy="1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17FFBA-73CC-401E-A2D3-9BD537FC468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32708" y="3281045"/>
                  <a:ext cx="774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DBF7A7-EFBC-4431-B8A3-424FDDB3273F}"/>
              </a:ext>
            </a:extLst>
          </p:cNvPr>
          <p:cNvGrpSpPr/>
          <p:nvPr/>
        </p:nvGrpSpPr>
        <p:grpSpPr>
          <a:xfrm>
            <a:off x="4360148" y="2287085"/>
            <a:ext cx="2139120" cy="1452600"/>
            <a:chOff x="4360148" y="2287085"/>
            <a:chExt cx="2139120" cy="14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A37EE9-9BBB-4769-BD5F-B8CC219A563E}"/>
                    </a:ext>
                  </a:extLst>
                </p14:cNvPr>
                <p14:cNvContentPartPr/>
                <p14:nvPr/>
              </p14:nvContentPartPr>
              <p14:xfrm>
                <a:off x="4687388" y="2555285"/>
                <a:ext cx="1155960" cy="961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A37EE9-9BBB-4769-BD5F-B8CC219A563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83068" y="2550965"/>
                  <a:ext cx="116460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CDC7A8-B7E9-46F3-9229-58FCCA8260F3}"/>
                    </a:ext>
                  </a:extLst>
                </p14:cNvPr>
                <p14:cNvContentPartPr/>
                <p14:nvPr/>
              </p14:nvContentPartPr>
              <p14:xfrm>
                <a:off x="4360148" y="3359165"/>
                <a:ext cx="2139120" cy="67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CDC7A8-B7E9-46F3-9229-58FCCA8260F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55828" y="3354845"/>
                  <a:ext cx="2147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BF276FA-C361-412F-B047-7AB1696C7ED4}"/>
                    </a:ext>
                  </a:extLst>
                </p14:cNvPr>
                <p14:cNvContentPartPr/>
                <p14:nvPr/>
              </p14:nvContentPartPr>
              <p14:xfrm>
                <a:off x="6268868" y="2287085"/>
                <a:ext cx="116280" cy="1452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BF276FA-C361-412F-B047-7AB1696C7E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64548" y="2282765"/>
                  <a:ext cx="124920" cy="14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3E8813-4526-4880-90CB-EE2BB97E128D}"/>
                    </a:ext>
                  </a:extLst>
                </p14:cNvPr>
                <p14:cNvContentPartPr/>
                <p14:nvPr/>
              </p14:nvContentPartPr>
              <p14:xfrm>
                <a:off x="5328188" y="3545285"/>
                <a:ext cx="54000" cy="16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3E8813-4526-4880-90CB-EE2BB97E128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23868" y="3540965"/>
                  <a:ext cx="6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67D830-73E1-4B60-8732-3AD9B53F10EE}"/>
                    </a:ext>
                  </a:extLst>
                </p14:cNvPr>
                <p14:cNvContentPartPr/>
                <p14:nvPr/>
              </p14:nvContentPartPr>
              <p14:xfrm>
                <a:off x="5407388" y="3473645"/>
                <a:ext cx="94680" cy="145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67D830-73E1-4B60-8732-3AD9B53F10E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03068" y="3469325"/>
                  <a:ext cx="103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A6E4FC-BB05-42EF-A416-396DE3003E9D}"/>
                    </a:ext>
                  </a:extLst>
                </p14:cNvPr>
                <p14:cNvContentPartPr/>
                <p14:nvPr/>
              </p14:nvContentPartPr>
              <p14:xfrm>
                <a:off x="4738868" y="3552125"/>
                <a:ext cx="82800" cy="6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A6E4FC-BB05-42EF-A416-396DE3003E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34548" y="3547805"/>
                  <a:ext cx="91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3DC01F-E0F8-4603-A4FB-B670F6EF28CB}"/>
                    </a:ext>
                  </a:extLst>
                </p14:cNvPr>
                <p14:cNvContentPartPr/>
                <p14:nvPr/>
              </p14:nvContentPartPr>
              <p14:xfrm>
                <a:off x="4852268" y="3482645"/>
                <a:ext cx="93600" cy="87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3DC01F-E0F8-4603-A4FB-B670F6EF28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47948" y="3478325"/>
                  <a:ext cx="10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02A5580-B57D-49D9-AAB4-26FBF241572E}"/>
                    </a:ext>
                  </a:extLst>
                </p14:cNvPr>
                <p14:cNvContentPartPr/>
                <p14:nvPr/>
              </p14:nvContentPartPr>
              <p14:xfrm>
                <a:off x="4921388" y="3528005"/>
                <a:ext cx="31320" cy="79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2A5580-B57D-49D9-AAB4-26FBF24157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17068" y="3523685"/>
                  <a:ext cx="3996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33C756-DEF7-4991-9EEB-397EC8D0A2B2}"/>
                  </a:ext>
                </a:extLst>
              </p14:cNvPr>
              <p14:cNvContentPartPr/>
              <p14:nvPr/>
            </p14:nvContentPartPr>
            <p14:xfrm>
              <a:off x="1470068" y="2485445"/>
              <a:ext cx="248760" cy="20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33C756-DEF7-4991-9EEB-397EC8D0A2B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34068" y="2413805"/>
                <a:ext cx="320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BDD0B2D-EE0F-45DF-A65A-00D3A659296C}"/>
                  </a:ext>
                </a:extLst>
              </p14:cNvPr>
              <p14:cNvContentPartPr/>
              <p14:nvPr/>
            </p14:nvContentPartPr>
            <p14:xfrm>
              <a:off x="4682348" y="2495885"/>
              <a:ext cx="245520" cy="832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BDD0B2D-EE0F-45DF-A65A-00D3A659296C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646348" y="2424245"/>
                <a:ext cx="31716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E20E2C4-2816-47D2-9D79-D6CF72FE299D}"/>
                  </a:ext>
                </a:extLst>
              </p14:cNvPr>
              <p14:cNvContentPartPr/>
              <p14:nvPr/>
            </p14:nvContentPartPr>
            <p14:xfrm>
              <a:off x="5310188" y="2491205"/>
              <a:ext cx="618840" cy="885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E20E2C4-2816-47D2-9D79-D6CF72FE299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74548" y="2419565"/>
                <a:ext cx="690480" cy="10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EBCFA7EB-BE54-480F-B6C6-0C518B67B798}"/>
              </a:ext>
            </a:extLst>
          </p:cNvPr>
          <p:cNvGrpSpPr/>
          <p:nvPr/>
        </p:nvGrpSpPr>
        <p:grpSpPr>
          <a:xfrm>
            <a:off x="7338788" y="2685245"/>
            <a:ext cx="946080" cy="179280"/>
            <a:chOff x="7338788" y="2685245"/>
            <a:chExt cx="94608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964D949-858B-4036-98B3-10A220ACEA1B}"/>
                    </a:ext>
                  </a:extLst>
                </p14:cNvPr>
                <p14:cNvContentPartPr/>
                <p14:nvPr/>
              </p14:nvContentPartPr>
              <p14:xfrm>
                <a:off x="7338788" y="2779565"/>
                <a:ext cx="99720" cy="66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964D949-858B-4036-98B3-10A220ACEA1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34468" y="2775245"/>
                  <a:ext cx="108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589AD7-4ED4-419C-A5D9-7F690F723662}"/>
                    </a:ext>
                  </a:extLst>
                </p14:cNvPr>
                <p14:cNvContentPartPr/>
                <p14:nvPr/>
              </p14:nvContentPartPr>
              <p14:xfrm>
                <a:off x="7447508" y="2779565"/>
                <a:ext cx="96480" cy="75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589AD7-4ED4-419C-A5D9-7F690F72366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43188" y="2775245"/>
                  <a:ext cx="105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5852D0-946B-4382-A812-88D1AD18BD92}"/>
                    </a:ext>
                  </a:extLst>
                </p14:cNvPr>
                <p14:cNvContentPartPr/>
                <p14:nvPr/>
              </p14:nvContentPartPr>
              <p14:xfrm>
                <a:off x="7709588" y="2685245"/>
                <a:ext cx="113040" cy="126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5852D0-946B-4382-A812-88D1AD18BD9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05268" y="2680925"/>
                  <a:ext cx="121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DE5FAF-3886-453F-B9AF-FB75CE2D34B6}"/>
                    </a:ext>
                  </a:extLst>
                </p14:cNvPr>
                <p14:cNvContentPartPr/>
                <p14:nvPr/>
              </p14:nvContentPartPr>
              <p14:xfrm>
                <a:off x="7712108" y="2843645"/>
                <a:ext cx="93960" cy="20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DE5FAF-3886-453F-B9AF-FB75CE2D34B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07788" y="2839325"/>
                  <a:ext cx="102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2D90FF-2EF9-4B42-8B50-525AD889A746}"/>
                    </a:ext>
                  </a:extLst>
                </p14:cNvPr>
                <p14:cNvContentPartPr/>
                <p14:nvPr/>
              </p14:nvContentPartPr>
              <p14:xfrm>
                <a:off x="7952948" y="2799005"/>
                <a:ext cx="114840" cy="17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2D90FF-2EF9-4B42-8B50-525AD889A7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48628" y="2794685"/>
                  <a:ext cx="12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F6D0F7-56F0-425D-932F-FB35029D0747}"/>
                    </a:ext>
                  </a:extLst>
                </p14:cNvPr>
                <p14:cNvContentPartPr/>
                <p14:nvPr/>
              </p14:nvContentPartPr>
              <p14:xfrm>
                <a:off x="8152748" y="2703245"/>
                <a:ext cx="132120" cy="97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F6D0F7-56F0-425D-932F-FB35029D074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48428" y="2698925"/>
                  <a:ext cx="140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457F9A4-FA8E-4199-92A8-41982CD9AC0D}"/>
                    </a:ext>
                  </a:extLst>
                </p14:cNvPr>
                <p14:cNvContentPartPr/>
                <p14:nvPr/>
              </p14:nvContentPartPr>
              <p14:xfrm>
                <a:off x="8226548" y="2766245"/>
                <a:ext cx="23760" cy="69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457F9A4-FA8E-4199-92A8-41982CD9AC0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22228" y="2761925"/>
                  <a:ext cx="324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C423D2E-A857-47C9-AC3A-EB38D4EF425A}"/>
              </a:ext>
            </a:extLst>
          </p:cNvPr>
          <p:cNvGrpSpPr/>
          <p:nvPr/>
        </p:nvGrpSpPr>
        <p:grpSpPr>
          <a:xfrm>
            <a:off x="7339508" y="3178085"/>
            <a:ext cx="811440" cy="170280"/>
            <a:chOff x="7339508" y="3178085"/>
            <a:chExt cx="81144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C1D5B0-18F4-4054-9AB5-77EC2E25304B}"/>
                    </a:ext>
                  </a:extLst>
                </p14:cNvPr>
                <p14:cNvContentPartPr/>
                <p14:nvPr/>
              </p14:nvContentPartPr>
              <p14:xfrm>
                <a:off x="7339508" y="3243965"/>
                <a:ext cx="99000" cy="76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C1D5B0-18F4-4054-9AB5-77EC2E25304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35188" y="3239645"/>
                  <a:ext cx="107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1E316D-F94B-4D2F-8BD9-E87A5918CE2F}"/>
                    </a:ext>
                  </a:extLst>
                </p14:cNvPr>
                <p14:cNvContentPartPr/>
                <p14:nvPr/>
              </p14:nvContentPartPr>
              <p14:xfrm>
                <a:off x="7427348" y="3251885"/>
                <a:ext cx="79560" cy="65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1E316D-F94B-4D2F-8BD9-E87A5918CE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23028" y="3247565"/>
                  <a:ext cx="88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4F11C5-F586-4232-9B7B-C1F1004E7B4C}"/>
                    </a:ext>
                  </a:extLst>
                </p14:cNvPr>
                <p14:cNvContentPartPr/>
                <p14:nvPr/>
              </p14:nvContentPartPr>
              <p14:xfrm>
                <a:off x="7664588" y="3178085"/>
                <a:ext cx="108000" cy="162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4F11C5-F586-4232-9B7B-C1F1004E7B4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60268" y="3173765"/>
                  <a:ext cx="116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7DF48F1-4E59-4797-8951-64686ED12095}"/>
                    </a:ext>
                  </a:extLst>
                </p14:cNvPr>
                <p14:cNvContentPartPr/>
                <p14:nvPr/>
              </p14:nvContentPartPr>
              <p14:xfrm>
                <a:off x="7863308" y="3249725"/>
                <a:ext cx="150840" cy="23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7DF48F1-4E59-4797-8951-64686ED120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58988" y="3245405"/>
                  <a:ext cx="159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AE8840B-68A3-44EE-A28F-7C7C294BE0F8}"/>
                    </a:ext>
                  </a:extLst>
                </p14:cNvPr>
                <p14:cNvContentPartPr/>
                <p14:nvPr/>
              </p14:nvContentPartPr>
              <p14:xfrm>
                <a:off x="8037908" y="3197525"/>
                <a:ext cx="113040" cy="150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AE8840B-68A3-44EE-A28F-7C7C294BE0F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33588" y="3193205"/>
                  <a:ext cx="1216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47F61DB-EA88-4A4B-96BE-280EA7FD2F79}"/>
              </a:ext>
            </a:extLst>
          </p:cNvPr>
          <p:cNvGrpSpPr/>
          <p:nvPr/>
        </p:nvGrpSpPr>
        <p:grpSpPr>
          <a:xfrm>
            <a:off x="2159828" y="4420445"/>
            <a:ext cx="1831680" cy="165600"/>
            <a:chOff x="2159828" y="4420445"/>
            <a:chExt cx="183168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8029FBF-FA77-4352-A795-F186CE7DEF42}"/>
                    </a:ext>
                  </a:extLst>
                </p14:cNvPr>
                <p14:cNvContentPartPr/>
                <p14:nvPr/>
              </p14:nvContentPartPr>
              <p14:xfrm>
                <a:off x="2159828" y="4509365"/>
                <a:ext cx="92520" cy="56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8029FBF-FA77-4352-A795-F186CE7DEF4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55508" y="4505045"/>
                  <a:ext cx="101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0E195D-6019-468B-BE7A-32C9E6F8C5A4}"/>
                    </a:ext>
                  </a:extLst>
                </p14:cNvPr>
                <p14:cNvContentPartPr/>
                <p14:nvPr/>
              </p14:nvContentPartPr>
              <p14:xfrm>
                <a:off x="2258468" y="4495685"/>
                <a:ext cx="78840" cy="77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0E195D-6019-468B-BE7A-32C9E6F8C5A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54148" y="4491365"/>
                  <a:ext cx="87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A5DD29A-076C-4DB1-86AF-362728FDBBCB}"/>
                    </a:ext>
                  </a:extLst>
                </p14:cNvPr>
                <p14:cNvContentPartPr/>
                <p14:nvPr/>
              </p14:nvContentPartPr>
              <p14:xfrm>
                <a:off x="2378348" y="4420445"/>
                <a:ext cx="70920" cy="86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A5DD29A-076C-4DB1-86AF-362728FDBBC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74028" y="4416125"/>
                  <a:ext cx="79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22F5449-B9CC-4022-B67D-DB1090659A8F}"/>
                    </a:ext>
                  </a:extLst>
                </p14:cNvPr>
                <p14:cNvContentPartPr/>
                <p14:nvPr/>
              </p14:nvContentPartPr>
              <p14:xfrm>
                <a:off x="2528828" y="4543565"/>
                <a:ext cx="69840" cy="5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22F5449-B9CC-4022-B67D-DB1090659A8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24508" y="4539245"/>
                  <a:ext cx="78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1611DD-4B9A-4225-A916-8BD1CF43444F}"/>
                    </a:ext>
                  </a:extLst>
                </p14:cNvPr>
                <p14:cNvContentPartPr/>
                <p14:nvPr/>
              </p14:nvContentPartPr>
              <p14:xfrm>
                <a:off x="2697668" y="4492445"/>
                <a:ext cx="14760" cy="83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1611DD-4B9A-4225-A916-8BD1CF43444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93348" y="4488125"/>
                  <a:ext cx="23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3517EE-285E-45DE-B12A-410449C3339B}"/>
                    </a:ext>
                  </a:extLst>
                </p14:cNvPr>
                <p14:cNvContentPartPr/>
                <p14:nvPr/>
              </p14:nvContentPartPr>
              <p14:xfrm>
                <a:off x="2787668" y="4483445"/>
                <a:ext cx="82440" cy="91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3517EE-285E-45DE-B12A-410449C3339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83348" y="4479125"/>
                  <a:ext cx="91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05C28CB-AD78-4360-AA70-D927CF668F4B}"/>
                    </a:ext>
                  </a:extLst>
                </p14:cNvPr>
                <p14:cNvContentPartPr/>
                <p14:nvPr/>
              </p14:nvContentPartPr>
              <p14:xfrm>
                <a:off x="2921588" y="4527365"/>
                <a:ext cx="137520" cy="58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05C28CB-AD78-4360-AA70-D927CF668F4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17268" y="4523045"/>
                  <a:ext cx="146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FB0686-82C4-4B6F-B751-D61F45C636CF}"/>
                    </a:ext>
                  </a:extLst>
                </p14:cNvPr>
                <p14:cNvContentPartPr/>
                <p14:nvPr/>
              </p14:nvContentPartPr>
              <p14:xfrm>
                <a:off x="3210668" y="4489925"/>
                <a:ext cx="2520" cy="70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FB0686-82C4-4B6F-B751-D61F45C636C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06348" y="4485605"/>
                  <a:ext cx="11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56A09C-0457-4795-A5C0-A6476119898E}"/>
                    </a:ext>
                  </a:extLst>
                </p14:cNvPr>
                <p14:cNvContentPartPr/>
                <p14:nvPr/>
              </p14:nvContentPartPr>
              <p14:xfrm>
                <a:off x="3175388" y="4529885"/>
                <a:ext cx="86760" cy="16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56A09C-0457-4795-A5C0-A6476119898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71068" y="4525565"/>
                  <a:ext cx="95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207D746-A709-4D11-A2B9-00813426136B}"/>
                    </a:ext>
                  </a:extLst>
                </p14:cNvPr>
                <p14:cNvContentPartPr/>
                <p14:nvPr/>
              </p14:nvContentPartPr>
              <p14:xfrm>
                <a:off x="3343148" y="4432325"/>
                <a:ext cx="95400" cy="140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207D746-A709-4D11-A2B9-00813426136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38828" y="4428005"/>
                  <a:ext cx="104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CACE1C-BCA4-4A4F-80EF-457F0AB8AF37}"/>
                    </a:ext>
                  </a:extLst>
                </p14:cNvPr>
                <p14:cNvContentPartPr/>
                <p14:nvPr/>
              </p14:nvContentPartPr>
              <p14:xfrm>
                <a:off x="3501188" y="4425845"/>
                <a:ext cx="107640" cy="135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CACE1C-BCA4-4A4F-80EF-457F0AB8AF3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96868" y="4421525"/>
                  <a:ext cx="116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D09356-6A06-4D61-A68F-4C580FEBF1B6}"/>
                    </a:ext>
                  </a:extLst>
                </p14:cNvPr>
                <p14:cNvContentPartPr/>
                <p14:nvPr/>
              </p14:nvContentPartPr>
              <p14:xfrm>
                <a:off x="3689108" y="4444565"/>
                <a:ext cx="91440" cy="61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D09356-6A06-4D61-A68F-4C580FEBF1B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84788" y="4440245"/>
                  <a:ext cx="100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227D9D6-75DC-44F9-BE6D-00E9DCFCBF43}"/>
                    </a:ext>
                  </a:extLst>
                </p14:cNvPr>
                <p14:cNvContentPartPr/>
                <p14:nvPr/>
              </p14:nvContentPartPr>
              <p14:xfrm>
                <a:off x="3809708" y="4422605"/>
                <a:ext cx="181800" cy="113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227D9D6-75DC-44F9-BE6D-00E9DCFCBF4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05388" y="4418285"/>
                  <a:ext cx="1904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9E2847-A0AF-469D-8447-4F23A453FB3B}"/>
              </a:ext>
            </a:extLst>
          </p:cNvPr>
          <p:cNvGrpSpPr/>
          <p:nvPr/>
        </p:nvGrpSpPr>
        <p:grpSpPr>
          <a:xfrm>
            <a:off x="2139668" y="4723925"/>
            <a:ext cx="1740600" cy="251280"/>
            <a:chOff x="2139668" y="4723925"/>
            <a:chExt cx="174060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7C3BF6E-0DE6-474B-9C73-50E6C964A869}"/>
                    </a:ext>
                  </a:extLst>
                </p14:cNvPr>
                <p14:cNvContentPartPr/>
                <p14:nvPr/>
              </p14:nvContentPartPr>
              <p14:xfrm>
                <a:off x="2139668" y="4779005"/>
                <a:ext cx="63000" cy="196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7C3BF6E-0DE6-474B-9C73-50E6C964A86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35348" y="4774685"/>
                  <a:ext cx="71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400390E-735C-4F2F-97A6-BCB3FECDAB5E}"/>
                    </a:ext>
                  </a:extLst>
                </p14:cNvPr>
                <p14:cNvContentPartPr/>
                <p14:nvPr/>
              </p14:nvContentPartPr>
              <p14:xfrm>
                <a:off x="2236508" y="4861085"/>
                <a:ext cx="63000" cy="71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400390E-735C-4F2F-97A6-BCB3FECDAB5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32188" y="4856765"/>
                  <a:ext cx="71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E6A5B5-A23E-4F09-91AC-F80404AC3AA2}"/>
                    </a:ext>
                  </a:extLst>
                </p14:cNvPr>
                <p14:cNvContentPartPr/>
                <p14:nvPr/>
              </p14:nvContentPartPr>
              <p14:xfrm>
                <a:off x="2313548" y="4861805"/>
                <a:ext cx="154800" cy="56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E6A5B5-A23E-4F09-91AC-F80404AC3AA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09228" y="4857485"/>
                  <a:ext cx="163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414E953-2F25-40B1-9092-30E1EB21AA16}"/>
                    </a:ext>
                  </a:extLst>
                </p14:cNvPr>
                <p14:cNvContentPartPr/>
                <p14:nvPr/>
              </p14:nvContentPartPr>
              <p14:xfrm>
                <a:off x="2561948" y="4786925"/>
                <a:ext cx="94320" cy="108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414E953-2F25-40B1-9092-30E1EB21AA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57628" y="4782605"/>
                  <a:ext cx="102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836EBC3-8026-4C5F-91B7-8D8B78EBA3F6}"/>
                    </a:ext>
                  </a:extLst>
                </p14:cNvPr>
                <p14:cNvContentPartPr/>
                <p14:nvPr/>
              </p14:nvContentPartPr>
              <p14:xfrm>
                <a:off x="2692988" y="4749125"/>
                <a:ext cx="103320" cy="219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836EBC3-8026-4C5F-91B7-8D8B78EBA3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88668" y="4744805"/>
                  <a:ext cx="111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98E22C-0441-4749-A0BF-0334B291AB8D}"/>
                    </a:ext>
                  </a:extLst>
                </p14:cNvPr>
                <p14:cNvContentPartPr/>
                <p14:nvPr/>
              </p14:nvContentPartPr>
              <p14:xfrm>
                <a:off x="2787308" y="4774325"/>
                <a:ext cx="18720" cy="180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98E22C-0441-4749-A0BF-0334B291AB8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82988" y="4770005"/>
                  <a:ext cx="27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EF88C2-039D-4FA6-B3F5-343D1E9DDEBA}"/>
                    </a:ext>
                  </a:extLst>
                </p14:cNvPr>
                <p14:cNvContentPartPr/>
                <p14:nvPr/>
              </p14:nvContentPartPr>
              <p14:xfrm>
                <a:off x="2886668" y="4827605"/>
                <a:ext cx="70560" cy="68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EF88C2-039D-4FA6-B3F5-343D1E9DDEB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82348" y="4823285"/>
                  <a:ext cx="79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A935DA-5A55-4BDF-A098-F38FC1E0DC66}"/>
                    </a:ext>
                  </a:extLst>
                </p14:cNvPr>
                <p14:cNvContentPartPr/>
                <p14:nvPr/>
              </p14:nvContentPartPr>
              <p14:xfrm>
                <a:off x="2939588" y="4833365"/>
                <a:ext cx="177480" cy="57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A935DA-5A55-4BDF-A098-F38FC1E0DC6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35268" y="4829045"/>
                  <a:ext cx="186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8458B88-B785-436B-BC79-5D39DC13EE8E}"/>
                    </a:ext>
                  </a:extLst>
                </p14:cNvPr>
                <p14:cNvContentPartPr/>
                <p14:nvPr/>
              </p14:nvContentPartPr>
              <p14:xfrm>
                <a:off x="3214988" y="4779005"/>
                <a:ext cx="83880" cy="9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8458B88-B785-436B-BC79-5D39DC13EE8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10668" y="4774685"/>
                  <a:ext cx="92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3F13621-28FE-4981-AE00-5A9242C945B2}"/>
                    </a:ext>
                  </a:extLst>
                </p14:cNvPr>
                <p14:cNvContentPartPr/>
                <p14:nvPr/>
              </p14:nvContentPartPr>
              <p14:xfrm>
                <a:off x="3184388" y="4723925"/>
                <a:ext cx="244440" cy="222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3F13621-28FE-4981-AE00-5A9242C945B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80068" y="4719605"/>
                  <a:ext cx="253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1AA5D62-695A-4D9C-927D-F946E3CCBD5D}"/>
                    </a:ext>
                  </a:extLst>
                </p14:cNvPr>
                <p14:cNvContentPartPr/>
                <p14:nvPr/>
              </p14:nvContentPartPr>
              <p14:xfrm>
                <a:off x="3520628" y="4796285"/>
                <a:ext cx="64800" cy="6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1AA5D62-695A-4D9C-927D-F946E3CCBD5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16308" y="4791965"/>
                  <a:ext cx="73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37474D0-D08D-412C-8028-4FC46C62F885}"/>
                    </a:ext>
                  </a:extLst>
                </p14:cNvPr>
                <p14:cNvContentPartPr/>
                <p14:nvPr/>
              </p14:nvContentPartPr>
              <p14:xfrm>
                <a:off x="3543668" y="4852085"/>
                <a:ext cx="34920" cy="7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37474D0-D08D-412C-8028-4FC46C62F88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39348" y="4847765"/>
                  <a:ext cx="43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25B1BD-3AA1-4BE1-B0D9-5D6F73976A0C}"/>
                    </a:ext>
                  </a:extLst>
                </p14:cNvPr>
                <p14:cNvContentPartPr/>
                <p14:nvPr/>
              </p14:nvContentPartPr>
              <p14:xfrm>
                <a:off x="3666788" y="4791965"/>
                <a:ext cx="213480" cy="100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25B1BD-3AA1-4BE1-B0D9-5D6F73976A0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62468" y="4787645"/>
                  <a:ext cx="2221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C026A76-D6DA-4576-99D9-6F6149CF2A38}"/>
              </a:ext>
            </a:extLst>
          </p:cNvPr>
          <p:cNvGrpSpPr/>
          <p:nvPr/>
        </p:nvGrpSpPr>
        <p:grpSpPr>
          <a:xfrm>
            <a:off x="2234708" y="5151605"/>
            <a:ext cx="1404720" cy="213840"/>
            <a:chOff x="2234708" y="5151605"/>
            <a:chExt cx="140472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3C10DB-F42C-4A5F-A826-9DC7F26F17C3}"/>
                    </a:ext>
                  </a:extLst>
                </p14:cNvPr>
                <p14:cNvContentPartPr/>
                <p14:nvPr/>
              </p14:nvContentPartPr>
              <p14:xfrm>
                <a:off x="2234708" y="5236205"/>
                <a:ext cx="121680" cy="69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3C10DB-F42C-4A5F-A826-9DC7F26F17C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30388" y="5231885"/>
                  <a:ext cx="130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0180F0-8D60-402A-AD72-1502F51442EF}"/>
                    </a:ext>
                  </a:extLst>
                </p14:cNvPr>
                <p14:cNvContentPartPr/>
                <p14:nvPr/>
              </p14:nvContentPartPr>
              <p14:xfrm>
                <a:off x="2345228" y="5205245"/>
                <a:ext cx="120600" cy="79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0180F0-8D60-402A-AD72-1502F51442E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40908" y="5200925"/>
                  <a:ext cx="129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B2BE5D-4754-4AF8-AC45-89A4D7ED964D}"/>
                    </a:ext>
                  </a:extLst>
                </p14:cNvPr>
                <p14:cNvContentPartPr/>
                <p14:nvPr/>
              </p14:nvContentPartPr>
              <p14:xfrm>
                <a:off x="2512988" y="5200925"/>
                <a:ext cx="55800" cy="73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B2BE5D-4754-4AF8-AC45-89A4D7ED964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08668" y="5196605"/>
                  <a:ext cx="64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72FE8A1-79C5-4772-9758-25C76E36B698}"/>
                    </a:ext>
                  </a:extLst>
                </p14:cNvPr>
                <p14:cNvContentPartPr/>
                <p14:nvPr/>
              </p14:nvContentPartPr>
              <p14:xfrm>
                <a:off x="2665628" y="5174285"/>
                <a:ext cx="131760" cy="106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72FE8A1-79C5-4772-9758-25C76E36B69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61308" y="5169965"/>
                  <a:ext cx="140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9C8FA7A-0F13-4D91-A4E4-BAA69ABA1D7A}"/>
                    </a:ext>
                  </a:extLst>
                </p14:cNvPr>
                <p14:cNvContentPartPr/>
                <p14:nvPr/>
              </p14:nvContentPartPr>
              <p14:xfrm>
                <a:off x="2841668" y="5311445"/>
                <a:ext cx="86040" cy="54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9C8FA7A-0F13-4D91-A4E4-BAA69ABA1D7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837348" y="5307125"/>
                  <a:ext cx="94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92C5B74-1146-4125-B9C2-C48A194407C9}"/>
                    </a:ext>
                  </a:extLst>
                </p14:cNvPr>
                <p14:cNvContentPartPr/>
                <p14:nvPr/>
              </p14:nvContentPartPr>
              <p14:xfrm>
                <a:off x="3050828" y="5197325"/>
                <a:ext cx="113400" cy="69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92C5B74-1146-4125-B9C2-C48A194407C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046508" y="5193005"/>
                  <a:ext cx="122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B32B9F-AE2C-4656-924B-13C9A4FE2195}"/>
                    </a:ext>
                  </a:extLst>
                </p14:cNvPr>
                <p14:cNvContentPartPr/>
                <p14:nvPr/>
              </p14:nvContentPartPr>
              <p14:xfrm>
                <a:off x="3161708" y="5176085"/>
                <a:ext cx="250200" cy="87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B32B9F-AE2C-4656-924B-13C9A4FE219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57388" y="5171765"/>
                  <a:ext cx="258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14D1B4E-4792-4414-B3EC-3124849B0F7B}"/>
                    </a:ext>
                  </a:extLst>
                </p14:cNvPr>
                <p14:cNvContentPartPr/>
                <p14:nvPr/>
              </p14:nvContentPartPr>
              <p14:xfrm>
                <a:off x="3350348" y="5227205"/>
                <a:ext cx="73440" cy="223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14D1B4E-4792-4414-B3EC-3124849B0F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46028" y="5222885"/>
                  <a:ext cx="82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A0D0C2-061A-4CF3-9E73-3B1E71F74331}"/>
                    </a:ext>
                  </a:extLst>
                </p14:cNvPr>
                <p14:cNvContentPartPr/>
                <p14:nvPr/>
              </p14:nvContentPartPr>
              <p14:xfrm>
                <a:off x="3498668" y="5151605"/>
                <a:ext cx="140760" cy="137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A0D0C2-061A-4CF3-9E73-3B1E71F7433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94348" y="5147285"/>
                  <a:ext cx="149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DEED96B-A038-4866-8A20-4B79354A8C74}"/>
              </a:ext>
            </a:extLst>
          </p:cNvPr>
          <p:cNvGrpSpPr/>
          <p:nvPr/>
        </p:nvGrpSpPr>
        <p:grpSpPr>
          <a:xfrm>
            <a:off x="4683788" y="4572005"/>
            <a:ext cx="1846080" cy="1211040"/>
            <a:chOff x="4683788" y="4572005"/>
            <a:chExt cx="1846080" cy="12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724BCC7-4F6B-4211-B2D2-D8F6307F40E5}"/>
                    </a:ext>
                  </a:extLst>
                </p14:cNvPr>
                <p14:cNvContentPartPr/>
                <p14:nvPr/>
              </p14:nvContentPartPr>
              <p14:xfrm>
                <a:off x="5410628" y="4572005"/>
                <a:ext cx="1020600" cy="975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724BCC7-4F6B-4211-B2D2-D8F6307F40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06308" y="4567685"/>
                  <a:ext cx="1029240" cy="9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050068-CB0F-49BB-989C-A8156BB8CB24}"/>
                    </a:ext>
                  </a:extLst>
                </p14:cNvPr>
                <p14:cNvContentPartPr/>
                <p14:nvPr/>
              </p14:nvContentPartPr>
              <p14:xfrm>
                <a:off x="4683788" y="5382365"/>
                <a:ext cx="1846080" cy="87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050068-CB0F-49BB-989C-A8156BB8CB2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79468" y="5378045"/>
                  <a:ext cx="1854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AD73B2-15C0-4266-A18F-9BF4BD93C682}"/>
                    </a:ext>
                  </a:extLst>
                </p14:cNvPr>
                <p14:cNvContentPartPr/>
                <p14:nvPr/>
              </p14:nvContentPartPr>
              <p14:xfrm>
                <a:off x="4741388" y="4700165"/>
                <a:ext cx="41400" cy="1082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AD73B2-15C0-4266-A18F-9BF4BD93C68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37068" y="4695845"/>
                  <a:ext cx="50040" cy="10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35ACC89-1B85-4BF7-99FA-C50133AB6F44}"/>
                    </a:ext>
                  </a:extLst>
                </p14:cNvPr>
                <p14:cNvContentPartPr/>
                <p14:nvPr/>
              </p14:nvContentPartPr>
              <p14:xfrm>
                <a:off x="5533748" y="5488565"/>
                <a:ext cx="102960" cy="15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35ACC89-1B85-4BF7-99FA-C50133AB6F4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29428" y="5484245"/>
                  <a:ext cx="111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EE7A15-E830-4204-977A-81DCB1AABBFA}"/>
                    </a:ext>
                  </a:extLst>
                </p14:cNvPr>
                <p14:cNvContentPartPr/>
                <p14:nvPr/>
              </p14:nvContentPartPr>
              <p14:xfrm>
                <a:off x="5520428" y="5511245"/>
                <a:ext cx="83160" cy="73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EE7A15-E830-4204-977A-81DCB1AABBF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16108" y="5506925"/>
                  <a:ext cx="91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9391DEA-096A-44E8-8781-57B822D474B3}"/>
                    </a:ext>
                  </a:extLst>
                </p14:cNvPr>
                <p14:cNvContentPartPr/>
                <p14:nvPr/>
              </p14:nvContentPartPr>
              <p14:xfrm>
                <a:off x="6071228" y="5481365"/>
                <a:ext cx="102960" cy="79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9391DEA-096A-44E8-8781-57B822D474B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66908" y="5477045"/>
                  <a:ext cx="11160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9E9F478-BB4E-4356-B162-5769A527710F}"/>
                  </a:ext>
                </a:extLst>
              </p14:cNvPr>
              <p14:cNvContentPartPr/>
              <p14:nvPr/>
            </p14:nvContentPartPr>
            <p14:xfrm>
              <a:off x="1520108" y="4434125"/>
              <a:ext cx="283680" cy="633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9E9F478-BB4E-4356-B162-5769A527710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484108" y="4362125"/>
                <a:ext cx="3553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2FCCF69-3EAD-42F9-B66C-D895971D6959}"/>
                  </a:ext>
                </a:extLst>
              </p14:cNvPr>
              <p14:cNvContentPartPr/>
              <p14:nvPr/>
            </p14:nvContentPartPr>
            <p14:xfrm>
              <a:off x="5634908" y="5436005"/>
              <a:ext cx="471240" cy="1180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2FCCF69-3EAD-42F9-B66C-D895971D695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598908" y="5364005"/>
                <a:ext cx="542880" cy="26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D85670-23DC-4C2C-AD0B-4020DD6B2D14}"/>
              </a:ext>
            </a:extLst>
          </p:cNvPr>
          <p:cNvGrpSpPr/>
          <p:nvPr/>
        </p:nvGrpSpPr>
        <p:grpSpPr>
          <a:xfrm>
            <a:off x="7191908" y="4894205"/>
            <a:ext cx="1376280" cy="229320"/>
            <a:chOff x="7191908" y="4894205"/>
            <a:chExt cx="137628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73E262F-2A02-4584-A461-EF8F5C6B1EDE}"/>
                    </a:ext>
                  </a:extLst>
                </p14:cNvPr>
                <p14:cNvContentPartPr/>
                <p14:nvPr/>
              </p14:nvContentPartPr>
              <p14:xfrm>
                <a:off x="7228268" y="4923725"/>
                <a:ext cx="99000" cy="16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73E262F-2A02-4584-A461-EF8F5C6B1ED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23948" y="4919405"/>
                  <a:ext cx="107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442D6F-1E3C-4B3B-AA01-1952E16D1689}"/>
                    </a:ext>
                  </a:extLst>
                </p14:cNvPr>
                <p14:cNvContentPartPr/>
                <p14:nvPr/>
              </p14:nvContentPartPr>
              <p14:xfrm>
                <a:off x="7191908" y="4951805"/>
                <a:ext cx="160920" cy="159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442D6F-1E3C-4B3B-AA01-1952E16D168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87588" y="4947485"/>
                  <a:ext cx="16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069178C-7BDB-4B97-9320-6E2C0D95BE25}"/>
                    </a:ext>
                  </a:extLst>
                </p14:cNvPr>
                <p14:cNvContentPartPr/>
                <p14:nvPr/>
              </p14:nvContentPartPr>
              <p14:xfrm>
                <a:off x="7518788" y="4943885"/>
                <a:ext cx="131040" cy="138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069178C-7BDB-4B97-9320-6E2C0D95BE2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14468" y="4939565"/>
                  <a:ext cx="139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2C408BD-F2B1-4FBC-8A24-904E266463C6}"/>
                    </a:ext>
                  </a:extLst>
                </p14:cNvPr>
                <p14:cNvContentPartPr/>
                <p14:nvPr/>
              </p14:nvContentPartPr>
              <p14:xfrm>
                <a:off x="7519508" y="5094725"/>
                <a:ext cx="128520" cy="28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2C408BD-F2B1-4FBC-8A24-904E266463C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15188" y="5090405"/>
                  <a:ext cx="137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AA4FA0A-D69C-4E23-805A-CC31441580CD}"/>
                    </a:ext>
                  </a:extLst>
                </p14:cNvPr>
                <p14:cNvContentPartPr/>
                <p14:nvPr/>
              </p14:nvContentPartPr>
              <p14:xfrm>
                <a:off x="7763228" y="4996445"/>
                <a:ext cx="98280" cy="87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AA4FA0A-D69C-4E23-805A-CC31441580C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58908" y="4992125"/>
                  <a:ext cx="106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8775EB-AB09-41C6-8CC6-6B430CC02B2B}"/>
                    </a:ext>
                  </a:extLst>
                </p14:cNvPr>
                <p14:cNvContentPartPr/>
                <p14:nvPr/>
              </p14:nvContentPartPr>
              <p14:xfrm>
                <a:off x="7877708" y="5007245"/>
                <a:ext cx="146160" cy="75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8775EB-AB09-41C6-8CC6-6B430CC02B2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73388" y="5002925"/>
                  <a:ext cx="154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66517B7-1AFA-4BBD-B406-AAB5516855E5}"/>
                    </a:ext>
                  </a:extLst>
                </p14:cNvPr>
                <p14:cNvContentPartPr/>
                <p14:nvPr/>
              </p14:nvContentPartPr>
              <p14:xfrm>
                <a:off x="8108468" y="4894205"/>
                <a:ext cx="138960" cy="156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66517B7-1AFA-4BBD-B406-AAB5516855E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04148" y="4889885"/>
                  <a:ext cx="147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D0BCA2-17D3-4EA5-AFB3-C74E4F64B883}"/>
                    </a:ext>
                  </a:extLst>
                </p14:cNvPr>
                <p14:cNvContentPartPr/>
                <p14:nvPr/>
              </p14:nvContentPartPr>
              <p14:xfrm>
                <a:off x="8112428" y="5068805"/>
                <a:ext cx="116280" cy="31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D0BCA2-17D3-4EA5-AFB3-C74E4F64B88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08108" y="5064485"/>
                  <a:ext cx="124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1A2523C-BAAB-4D30-9ADC-06347C641109}"/>
                    </a:ext>
                  </a:extLst>
                </p14:cNvPr>
                <p14:cNvContentPartPr/>
                <p14:nvPr/>
              </p14:nvContentPartPr>
              <p14:xfrm>
                <a:off x="8402588" y="4913645"/>
                <a:ext cx="165600" cy="176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1A2523C-BAAB-4D30-9ADC-06347C64110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98268" y="4909325"/>
                  <a:ext cx="174240" cy="18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1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55E2F5-C123-4F69-9BF2-0C045E1CF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236"/>
            <a:ext cx="9144000" cy="454308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FB40ED0-4735-42C2-871A-329606062A59}"/>
              </a:ext>
            </a:extLst>
          </p:cNvPr>
          <p:cNvGrpSpPr/>
          <p:nvPr/>
        </p:nvGrpSpPr>
        <p:grpSpPr>
          <a:xfrm>
            <a:off x="2170628" y="2385005"/>
            <a:ext cx="1583280" cy="140400"/>
            <a:chOff x="2170628" y="2385005"/>
            <a:chExt cx="1583280" cy="1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43F897-B065-4ED9-8733-6F71D8B35709}"/>
                    </a:ext>
                  </a:extLst>
                </p14:cNvPr>
                <p14:cNvContentPartPr/>
                <p14:nvPr/>
              </p14:nvContentPartPr>
              <p14:xfrm>
                <a:off x="2170628" y="2448005"/>
                <a:ext cx="78120" cy="76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43F897-B065-4ED9-8733-6F71D8B3570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66308" y="2443685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6BC8441-D7A5-4171-A777-C3D2F43FF0F7}"/>
                    </a:ext>
                  </a:extLst>
                </p14:cNvPr>
                <p14:cNvContentPartPr/>
                <p14:nvPr/>
              </p14:nvContentPartPr>
              <p14:xfrm>
                <a:off x="2275388" y="2428565"/>
                <a:ext cx="79200" cy="70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6BC8441-D7A5-4171-A777-C3D2F43FF0F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71068" y="2424245"/>
                  <a:ext cx="87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A6E3B8-5D69-4F5C-83AB-05E5C763D975}"/>
                    </a:ext>
                  </a:extLst>
                </p14:cNvPr>
                <p14:cNvContentPartPr/>
                <p14:nvPr/>
              </p14:nvContentPartPr>
              <p14:xfrm>
                <a:off x="2391308" y="2385005"/>
                <a:ext cx="70920" cy="65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A6E3B8-5D69-4F5C-83AB-05E5C763D9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86988" y="2380685"/>
                  <a:ext cx="7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2F4290-7472-47CD-BE1C-FB9B3245AFD2}"/>
                    </a:ext>
                  </a:extLst>
                </p14:cNvPr>
                <p14:cNvContentPartPr/>
                <p14:nvPr/>
              </p14:nvContentPartPr>
              <p14:xfrm>
                <a:off x="2583548" y="2419205"/>
                <a:ext cx="20520" cy="98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2F4290-7472-47CD-BE1C-FB9B3245AF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79228" y="2414885"/>
                  <a:ext cx="2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B03DBC-9E21-4DBA-8C1A-92E2E45D9D58}"/>
                    </a:ext>
                  </a:extLst>
                </p14:cNvPr>
                <p14:cNvContentPartPr/>
                <p14:nvPr/>
              </p14:nvContentPartPr>
              <p14:xfrm>
                <a:off x="2539988" y="2461325"/>
                <a:ext cx="102960" cy="23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B03DBC-9E21-4DBA-8C1A-92E2E45D9D5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35668" y="2457005"/>
                  <a:ext cx="111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84D78A-2B22-4D4C-AA2C-5EB225286A00}"/>
                    </a:ext>
                  </a:extLst>
                </p14:cNvPr>
                <p14:cNvContentPartPr/>
                <p14:nvPr/>
              </p14:nvContentPartPr>
              <p14:xfrm>
                <a:off x="2723588" y="2437565"/>
                <a:ext cx="150840" cy="63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84D78A-2B22-4D4C-AA2C-5EB225286A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9268" y="2433245"/>
                  <a:ext cx="159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43F67D-BDB6-497E-842D-9048BDEB7DFA}"/>
                    </a:ext>
                  </a:extLst>
                </p14:cNvPr>
                <p14:cNvContentPartPr/>
                <p14:nvPr/>
              </p14:nvContentPartPr>
              <p14:xfrm>
                <a:off x="2965868" y="2459525"/>
                <a:ext cx="92880" cy="7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43F67D-BDB6-497E-842D-9048BDEB7D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61548" y="2455205"/>
                  <a:ext cx="101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CE3EC7B-4854-44D3-9D0C-4F2C8B748516}"/>
                    </a:ext>
                  </a:extLst>
                </p14:cNvPr>
                <p14:cNvContentPartPr/>
                <p14:nvPr/>
              </p14:nvContentPartPr>
              <p14:xfrm>
                <a:off x="3140108" y="2399765"/>
                <a:ext cx="115920" cy="108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CE3EC7B-4854-44D3-9D0C-4F2C8B7485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35788" y="2395445"/>
                  <a:ext cx="124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E862F5-6019-4C89-A393-5D3D4C8F60AA}"/>
                    </a:ext>
                  </a:extLst>
                </p14:cNvPr>
                <p14:cNvContentPartPr/>
                <p14:nvPr/>
              </p14:nvContentPartPr>
              <p14:xfrm>
                <a:off x="3371948" y="2434325"/>
                <a:ext cx="50040" cy="3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E862F5-6019-4C89-A393-5D3D4C8F60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67628" y="2430005"/>
                  <a:ext cx="58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6A7CC2-97BC-4DEC-9275-990E9B6261F8}"/>
                    </a:ext>
                  </a:extLst>
                </p14:cNvPr>
                <p14:cNvContentPartPr/>
                <p14:nvPr/>
              </p14:nvContentPartPr>
              <p14:xfrm>
                <a:off x="3376988" y="2449805"/>
                <a:ext cx="58320" cy="15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6A7CC2-97BC-4DEC-9275-990E9B6261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72668" y="2445485"/>
                  <a:ext cx="66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BDA98F-3F07-4756-A3AA-88CFC3E2493A}"/>
                    </a:ext>
                  </a:extLst>
                </p14:cNvPr>
                <p14:cNvContentPartPr/>
                <p14:nvPr/>
              </p14:nvContentPartPr>
              <p14:xfrm>
                <a:off x="3518108" y="2406245"/>
                <a:ext cx="235800" cy="119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BDA98F-3F07-4756-A3AA-88CFC3E2493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13788" y="2401925"/>
                  <a:ext cx="2444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6E22D6-2FAF-4B68-B6EE-3A0D4782799C}"/>
              </a:ext>
            </a:extLst>
          </p:cNvPr>
          <p:cNvGrpSpPr/>
          <p:nvPr/>
        </p:nvGrpSpPr>
        <p:grpSpPr>
          <a:xfrm>
            <a:off x="2162348" y="2652125"/>
            <a:ext cx="1805040" cy="228600"/>
            <a:chOff x="2162348" y="2652125"/>
            <a:chExt cx="18050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E7FC6F-A936-4FAC-9A19-BC2C53400E4B}"/>
                    </a:ext>
                  </a:extLst>
                </p14:cNvPr>
                <p14:cNvContentPartPr/>
                <p14:nvPr/>
              </p14:nvContentPartPr>
              <p14:xfrm>
                <a:off x="2162348" y="2683805"/>
                <a:ext cx="49320" cy="178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E7FC6F-A936-4FAC-9A19-BC2C53400E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58028" y="2679485"/>
                  <a:ext cx="57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9ED335-063E-47F3-AE5D-C6F632B8A727}"/>
                    </a:ext>
                  </a:extLst>
                </p14:cNvPr>
                <p14:cNvContentPartPr/>
                <p14:nvPr/>
              </p14:nvContentPartPr>
              <p14:xfrm>
                <a:off x="2220308" y="2782085"/>
                <a:ext cx="79920" cy="54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9ED335-063E-47F3-AE5D-C6F632B8A7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15988" y="2777765"/>
                  <a:ext cx="88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5E5551-580E-4AB0-84E6-56EB070AD791}"/>
                    </a:ext>
                  </a:extLst>
                </p14:cNvPr>
                <p14:cNvContentPartPr/>
                <p14:nvPr/>
              </p14:nvContentPartPr>
              <p14:xfrm>
                <a:off x="2300228" y="2772005"/>
                <a:ext cx="63000" cy="57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5E5551-580E-4AB0-84E6-56EB070AD7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95908" y="2767685"/>
                  <a:ext cx="71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E942DF-3AB4-4446-B556-EABB1DFEED42}"/>
                    </a:ext>
                  </a:extLst>
                </p14:cNvPr>
                <p14:cNvContentPartPr/>
                <p14:nvPr/>
              </p14:nvContentPartPr>
              <p14:xfrm>
                <a:off x="2511908" y="2760125"/>
                <a:ext cx="23400" cy="78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E942DF-3AB4-4446-B556-EABB1DFEED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07588" y="2755805"/>
                  <a:ext cx="32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C45432-6051-4A8B-BAD6-74395E433416}"/>
                    </a:ext>
                  </a:extLst>
                </p14:cNvPr>
                <p14:cNvContentPartPr/>
                <p14:nvPr/>
              </p14:nvContentPartPr>
              <p14:xfrm>
                <a:off x="2452868" y="2782085"/>
                <a:ext cx="82440" cy="2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C45432-6051-4A8B-BAD6-74395E4334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48548" y="2777765"/>
                  <a:ext cx="91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D7F081-B4BA-4905-A18D-C961C8667743}"/>
                    </a:ext>
                  </a:extLst>
                </p14:cNvPr>
                <p14:cNvContentPartPr/>
                <p14:nvPr/>
              </p14:nvContentPartPr>
              <p14:xfrm>
                <a:off x="2624948" y="2697485"/>
                <a:ext cx="75240" cy="150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D7F081-B4BA-4905-A18D-C961C86677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20628" y="2693165"/>
                  <a:ext cx="83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F6E945-7CB5-4F53-BF7C-EE78BBFA6A4D}"/>
                    </a:ext>
                  </a:extLst>
                </p14:cNvPr>
                <p14:cNvContentPartPr/>
                <p14:nvPr/>
              </p14:nvContentPartPr>
              <p14:xfrm>
                <a:off x="2709548" y="2661125"/>
                <a:ext cx="127080" cy="219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F6E945-7CB5-4F53-BF7C-EE78BBFA6A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05228" y="2656805"/>
                  <a:ext cx="135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90FB86A-1A29-4651-94CD-A54D41E51716}"/>
                    </a:ext>
                  </a:extLst>
                </p14:cNvPr>
                <p14:cNvContentPartPr/>
                <p14:nvPr/>
              </p14:nvContentPartPr>
              <p14:xfrm>
                <a:off x="2875508" y="2658965"/>
                <a:ext cx="81000" cy="206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90FB86A-1A29-4651-94CD-A54D41E517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71188" y="2654645"/>
                  <a:ext cx="89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F104AC-236C-479C-B4B5-C5DCE73084BC}"/>
                    </a:ext>
                  </a:extLst>
                </p14:cNvPr>
                <p14:cNvContentPartPr/>
                <p14:nvPr/>
              </p14:nvContentPartPr>
              <p14:xfrm>
                <a:off x="2965148" y="2754725"/>
                <a:ext cx="81000" cy="51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F104AC-236C-479C-B4B5-C5DCE73084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60828" y="2750405"/>
                  <a:ext cx="89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2B0B42-C5E1-4E42-9C61-7B01A98D70C4}"/>
                    </a:ext>
                  </a:extLst>
                </p14:cNvPr>
                <p14:cNvContentPartPr/>
                <p14:nvPr/>
              </p14:nvContentPartPr>
              <p14:xfrm>
                <a:off x="3062708" y="2745365"/>
                <a:ext cx="48960" cy="62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2B0B42-C5E1-4E42-9C61-7B01A98D70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58388" y="2741045"/>
                  <a:ext cx="57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66ECC8-147E-4D8E-9F2B-14C217D547C7}"/>
                    </a:ext>
                  </a:extLst>
                </p14:cNvPr>
                <p14:cNvContentPartPr/>
                <p14:nvPr/>
              </p14:nvContentPartPr>
              <p14:xfrm>
                <a:off x="3183308" y="2769485"/>
                <a:ext cx="55440" cy="6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66ECC8-147E-4D8E-9F2B-14C217D547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78988" y="2765165"/>
                  <a:ext cx="64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01CAEF2-9C6C-4605-9819-9015F4676A8B}"/>
                    </a:ext>
                  </a:extLst>
                </p14:cNvPr>
                <p14:cNvContentPartPr/>
                <p14:nvPr/>
              </p14:nvContentPartPr>
              <p14:xfrm>
                <a:off x="3271508" y="2685965"/>
                <a:ext cx="106920" cy="112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01CAEF2-9C6C-4605-9819-9015F4676A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67188" y="2681645"/>
                  <a:ext cx="115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C0AD17-920D-4B14-A69C-F0FC3F24B22E}"/>
                    </a:ext>
                  </a:extLst>
                </p14:cNvPr>
                <p14:cNvContentPartPr/>
                <p14:nvPr/>
              </p14:nvContentPartPr>
              <p14:xfrm>
                <a:off x="3416588" y="2652125"/>
                <a:ext cx="79200" cy="218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C0AD17-920D-4B14-A69C-F0FC3F24B2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12268" y="2647805"/>
                  <a:ext cx="87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5A6896-6328-4DD1-8D43-B2F2534FC225}"/>
                    </a:ext>
                  </a:extLst>
                </p14:cNvPr>
                <p14:cNvContentPartPr/>
                <p14:nvPr/>
              </p14:nvContentPartPr>
              <p14:xfrm>
                <a:off x="3610628" y="2691725"/>
                <a:ext cx="74880" cy="76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5A6896-6328-4DD1-8D43-B2F2534FC2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06308" y="2687405"/>
                  <a:ext cx="83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4C5C41-5C50-4448-B73E-566DBB5B9611}"/>
                    </a:ext>
                  </a:extLst>
                </p14:cNvPr>
                <p14:cNvContentPartPr/>
                <p14:nvPr/>
              </p14:nvContentPartPr>
              <p14:xfrm>
                <a:off x="3754988" y="2676965"/>
                <a:ext cx="212400" cy="116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4C5C41-5C50-4448-B73E-566DBB5B961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50668" y="2672645"/>
                  <a:ext cx="2210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5F5A39-4CE8-4AA9-B79E-4E4DEF7E6CD4}"/>
              </a:ext>
            </a:extLst>
          </p:cNvPr>
          <p:cNvGrpSpPr/>
          <p:nvPr/>
        </p:nvGrpSpPr>
        <p:grpSpPr>
          <a:xfrm>
            <a:off x="2225708" y="3138125"/>
            <a:ext cx="508680" cy="88920"/>
            <a:chOff x="2225708" y="3138125"/>
            <a:chExt cx="50868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23643A-E3C5-473E-997A-2286E13E28F6}"/>
                    </a:ext>
                  </a:extLst>
                </p14:cNvPr>
                <p14:cNvContentPartPr/>
                <p14:nvPr/>
              </p14:nvContentPartPr>
              <p14:xfrm>
                <a:off x="2225708" y="3167285"/>
                <a:ext cx="100440" cy="59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23643A-E3C5-473E-997A-2286E13E28F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21388" y="3162965"/>
                  <a:ext cx="109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FF8203-E357-4613-901F-1422BC0BC7E2}"/>
                    </a:ext>
                  </a:extLst>
                </p14:cNvPr>
                <p14:cNvContentPartPr/>
                <p14:nvPr/>
              </p14:nvContentPartPr>
              <p14:xfrm>
                <a:off x="2335148" y="3138125"/>
                <a:ext cx="66960" cy="82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FF8203-E357-4613-901F-1422BC0BC7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30828" y="3133805"/>
                  <a:ext cx="75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E7A7C7-0674-4DF3-8349-295921A13CA4}"/>
                    </a:ext>
                  </a:extLst>
                </p14:cNvPr>
                <p14:cNvContentPartPr/>
                <p14:nvPr/>
              </p14:nvContentPartPr>
              <p14:xfrm>
                <a:off x="2494988" y="3146045"/>
                <a:ext cx="60480" cy="43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E7A7C7-0674-4DF3-8349-295921A13C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90668" y="3141725"/>
                  <a:ext cx="69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0FF5DF-0B96-450B-9F77-B9C079ED9B98}"/>
                    </a:ext>
                  </a:extLst>
                </p14:cNvPr>
                <p14:cNvContentPartPr/>
                <p14:nvPr/>
              </p14:nvContentPartPr>
              <p14:xfrm>
                <a:off x="2641508" y="3175565"/>
                <a:ext cx="92880" cy="8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0FF5DF-0B96-450B-9F77-B9C079ED9B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37188" y="3171245"/>
                  <a:ext cx="1015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1266065-B432-4A76-AE01-31BC10D4A035}"/>
              </a:ext>
            </a:extLst>
          </p:cNvPr>
          <p:cNvGrpSpPr/>
          <p:nvPr/>
        </p:nvGrpSpPr>
        <p:grpSpPr>
          <a:xfrm>
            <a:off x="2802068" y="3063605"/>
            <a:ext cx="933120" cy="227520"/>
            <a:chOff x="2802068" y="3063605"/>
            <a:chExt cx="93312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7B91D3-6301-4728-9653-38DC46D7F03B}"/>
                    </a:ext>
                  </a:extLst>
                </p14:cNvPr>
                <p14:cNvContentPartPr/>
                <p14:nvPr/>
              </p14:nvContentPartPr>
              <p14:xfrm>
                <a:off x="2802068" y="3081245"/>
                <a:ext cx="111240" cy="149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7B91D3-6301-4728-9653-38DC46D7F03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97748" y="3076925"/>
                  <a:ext cx="119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2A90EF-3D69-43C3-9B05-4699FAEB1077}"/>
                    </a:ext>
                  </a:extLst>
                </p14:cNvPr>
                <p14:cNvContentPartPr/>
                <p14:nvPr/>
              </p14:nvContentPartPr>
              <p14:xfrm>
                <a:off x="2913308" y="3211205"/>
                <a:ext cx="78840" cy="79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2A90EF-3D69-43C3-9B05-4699FAEB107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08988" y="3206885"/>
                  <a:ext cx="87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47E4C97-2F1E-4212-A794-D7FD8C340273}"/>
                    </a:ext>
                  </a:extLst>
                </p14:cNvPr>
                <p14:cNvContentPartPr/>
                <p14:nvPr/>
              </p14:nvContentPartPr>
              <p14:xfrm>
                <a:off x="3140468" y="3148205"/>
                <a:ext cx="87120" cy="55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47E4C97-2F1E-4212-A794-D7FD8C3402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36148" y="3143885"/>
                  <a:ext cx="95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F8FCA5-A624-4F69-9202-A57A9577F563}"/>
                    </a:ext>
                  </a:extLst>
                </p14:cNvPr>
                <p14:cNvContentPartPr/>
                <p14:nvPr/>
              </p14:nvContentPartPr>
              <p14:xfrm>
                <a:off x="3227588" y="3140645"/>
                <a:ext cx="74880" cy="63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F8FCA5-A624-4F69-9202-A57A9577F56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23268" y="3136325"/>
                  <a:ext cx="83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737D62-5E06-48AC-8B1C-51D375FD397D}"/>
                    </a:ext>
                  </a:extLst>
                </p14:cNvPr>
                <p14:cNvContentPartPr/>
                <p14:nvPr/>
              </p14:nvContentPartPr>
              <p14:xfrm>
                <a:off x="3380588" y="3130925"/>
                <a:ext cx="68760" cy="48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737D62-5E06-48AC-8B1C-51D375FD397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76268" y="3126605"/>
                  <a:ext cx="77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A3A1F35-8875-4D44-8537-A936933972A6}"/>
                    </a:ext>
                  </a:extLst>
                </p14:cNvPr>
                <p14:cNvContentPartPr/>
                <p14:nvPr/>
              </p14:nvContentPartPr>
              <p14:xfrm>
                <a:off x="3551228" y="3063605"/>
                <a:ext cx="183960" cy="180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A3A1F35-8875-4D44-8537-A936933972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46908" y="3059285"/>
                  <a:ext cx="1926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E41D64A-BE17-4AB9-9118-1BF4E33FC9B3}"/>
              </a:ext>
            </a:extLst>
          </p:cNvPr>
          <p:cNvGrpSpPr/>
          <p:nvPr/>
        </p:nvGrpSpPr>
        <p:grpSpPr>
          <a:xfrm>
            <a:off x="4407668" y="2488685"/>
            <a:ext cx="1872000" cy="1455120"/>
            <a:chOff x="4407668" y="2488685"/>
            <a:chExt cx="1872000" cy="14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7D9DC0-892F-4C5D-AEAE-ADC633066370}"/>
                    </a:ext>
                  </a:extLst>
                </p14:cNvPr>
                <p14:cNvContentPartPr/>
                <p14:nvPr/>
              </p14:nvContentPartPr>
              <p14:xfrm>
                <a:off x="4730948" y="2509205"/>
                <a:ext cx="1281600" cy="1262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7D9DC0-892F-4C5D-AEAE-ADC63306637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26628" y="2504885"/>
                  <a:ext cx="1290240" cy="12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5B60296-81C8-421B-BFFA-E8395D188EA3}"/>
                    </a:ext>
                  </a:extLst>
                </p14:cNvPr>
                <p14:cNvContentPartPr/>
                <p14:nvPr/>
              </p14:nvContentPartPr>
              <p14:xfrm>
                <a:off x="4407668" y="3230645"/>
                <a:ext cx="1872000" cy="65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5B60296-81C8-421B-BFFA-E8395D188EA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03348" y="3226325"/>
                  <a:ext cx="1880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801394F-9AE5-4398-A070-3616ED485277}"/>
                    </a:ext>
                  </a:extLst>
                </p14:cNvPr>
                <p14:cNvContentPartPr/>
                <p14:nvPr/>
              </p14:nvContentPartPr>
              <p14:xfrm>
                <a:off x="5256548" y="2488685"/>
                <a:ext cx="69120" cy="1455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801394F-9AE5-4398-A070-3616ED4852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52228" y="2484365"/>
                  <a:ext cx="77760" cy="14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FE5133-9B16-482A-B581-719456516A11}"/>
                    </a:ext>
                  </a:extLst>
                </p14:cNvPr>
                <p14:cNvContentPartPr/>
                <p14:nvPr/>
              </p14:nvContentPartPr>
              <p14:xfrm>
                <a:off x="4648868" y="3390125"/>
                <a:ext cx="77040" cy="12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FE5133-9B16-482A-B581-719456516A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44548" y="3385805"/>
                  <a:ext cx="85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29724D-436A-4A8B-A280-77F339F5B62B}"/>
                    </a:ext>
                  </a:extLst>
                </p14:cNvPr>
                <p14:cNvContentPartPr/>
                <p14:nvPr/>
              </p14:nvContentPartPr>
              <p14:xfrm>
                <a:off x="4733828" y="3349085"/>
                <a:ext cx="73800" cy="97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29724D-436A-4A8B-A280-77F339F5B62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29508" y="3344765"/>
                  <a:ext cx="82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36CF77-8FFA-40D7-A4BB-525643864B41}"/>
                    </a:ext>
                  </a:extLst>
                </p14:cNvPr>
                <p14:cNvContentPartPr/>
                <p14:nvPr/>
              </p14:nvContentPartPr>
              <p14:xfrm>
                <a:off x="5736428" y="3327485"/>
                <a:ext cx="85320" cy="86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36CF77-8FFA-40D7-A4BB-525643864B4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32108" y="3323165"/>
                  <a:ext cx="9396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85454EE-802D-4368-919E-9A9794E95502}"/>
                  </a:ext>
                </a:extLst>
              </p14:cNvPr>
              <p14:cNvContentPartPr/>
              <p14:nvPr/>
            </p14:nvContentPartPr>
            <p14:xfrm>
              <a:off x="1371788" y="2461325"/>
              <a:ext cx="266400" cy="507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85454EE-802D-4368-919E-9A9794E9550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335788" y="2389325"/>
                <a:ext cx="338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E6ADA1C-BF74-49BA-966D-5BEBD517C332}"/>
                  </a:ext>
                </a:extLst>
              </p14:cNvPr>
              <p14:cNvContentPartPr/>
              <p14:nvPr/>
            </p14:nvContentPartPr>
            <p14:xfrm>
              <a:off x="4867028" y="3274925"/>
              <a:ext cx="861120" cy="4975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E6ADA1C-BF74-49BA-966D-5BEBD517C33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31028" y="3203285"/>
                <a:ext cx="932760" cy="64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C368C23-D112-42A8-9A2B-941166F111BE}"/>
              </a:ext>
            </a:extLst>
          </p:cNvPr>
          <p:cNvGrpSpPr/>
          <p:nvPr/>
        </p:nvGrpSpPr>
        <p:grpSpPr>
          <a:xfrm>
            <a:off x="7153748" y="2632325"/>
            <a:ext cx="1496520" cy="207360"/>
            <a:chOff x="7153748" y="2632325"/>
            <a:chExt cx="149652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505124B-437E-420B-8588-EB074A1DAC98}"/>
                    </a:ext>
                  </a:extLst>
                </p14:cNvPr>
                <p14:cNvContentPartPr/>
                <p14:nvPr/>
              </p14:nvContentPartPr>
              <p14:xfrm>
                <a:off x="7153748" y="2755805"/>
                <a:ext cx="114120" cy="14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505124B-437E-420B-8588-EB074A1DAC9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49428" y="2751485"/>
                  <a:ext cx="122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30429B-3EDB-43B5-B154-C409BB81678C}"/>
                    </a:ext>
                  </a:extLst>
                </p14:cNvPr>
                <p14:cNvContentPartPr/>
                <p14:nvPr/>
              </p14:nvContentPartPr>
              <p14:xfrm>
                <a:off x="7351028" y="2664725"/>
                <a:ext cx="112680" cy="146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30429B-3EDB-43B5-B154-C409BB81678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46708" y="2660405"/>
                  <a:ext cx="121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72879E-FE63-4490-8C9E-12678EB4D55E}"/>
                    </a:ext>
                  </a:extLst>
                </p14:cNvPr>
                <p14:cNvContentPartPr/>
                <p14:nvPr/>
              </p14:nvContentPartPr>
              <p14:xfrm>
                <a:off x="7630028" y="2658965"/>
                <a:ext cx="105120" cy="136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72879E-FE63-4490-8C9E-12678EB4D5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25708" y="2654645"/>
                  <a:ext cx="113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D48FAC5-C1D8-4149-BCC1-9F96B9535EFB}"/>
                    </a:ext>
                  </a:extLst>
                </p14:cNvPr>
                <p14:cNvContentPartPr/>
                <p14:nvPr/>
              </p14:nvContentPartPr>
              <p14:xfrm>
                <a:off x="7665308" y="2800445"/>
                <a:ext cx="73800" cy="39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D48FAC5-C1D8-4149-BCC1-9F96B9535EF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60988" y="2796125"/>
                  <a:ext cx="82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BAEA47-B1E1-497E-8E55-13A3570548CB}"/>
                    </a:ext>
                  </a:extLst>
                </p14:cNvPr>
                <p14:cNvContentPartPr/>
                <p14:nvPr/>
              </p14:nvContentPartPr>
              <p14:xfrm>
                <a:off x="7880948" y="2741045"/>
                <a:ext cx="91440" cy="63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BAEA47-B1E1-497E-8E55-13A3570548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76628" y="2736725"/>
                  <a:ext cx="100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1B9559-738C-4CEE-9AF9-41B8A06A501D}"/>
                    </a:ext>
                  </a:extLst>
                </p14:cNvPr>
                <p14:cNvContentPartPr/>
                <p14:nvPr/>
              </p14:nvContentPartPr>
              <p14:xfrm>
                <a:off x="7990748" y="2751845"/>
                <a:ext cx="72000" cy="61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1B9559-738C-4CEE-9AF9-41B8A06A501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86428" y="2747525"/>
                  <a:ext cx="80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24AE03-D6B6-433E-B71C-4DEBD1BD8B4A}"/>
                    </a:ext>
                  </a:extLst>
                </p14:cNvPr>
                <p14:cNvContentPartPr/>
                <p14:nvPr/>
              </p14:nvContentPartPr>
              <p14:xfrm>
                <a:off x="8205668" y="2657885"/>
                <a:ext cx="104760" cy="110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24AE03-D6B6-433E-B71C-4DEBD1BD8B4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01348" y="2653565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B96A468-C560-4AF1-A0C8-73A94A84A165}"/>
                    </a:ext>
                  </a:extLst>
                </p14:cNvPr>
                <p14:cNvContentPartPr/>
                <p14:nvPr/>
              </p14:nvContentPartPr>
              <p14:xfrm>
                <a:off x="8181548" y="2791445"/>
                <a:ext cx="110880" cy="30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B96A468-C560-4AF1-A0C8-73A94A84A16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77228" y="2787125"/>
                  <a:ext cx="119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BBE909B-97FA-4DDA-875B-B32EFACB488F}"/>
                    </a:ext>
                  </a:extLst>
                </p14:cNvPr>
                <p14:cNvContentPartPr/>
                <p14:nvPr/>
              </p14:nvContentPartPr>
              <p14:xfrm>
                <a:off x="8468828" y="2632325"/>
                <a:ext cx="181440" cy="186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BBE909B-97FA-4DDA-875B-B32EFACB48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64508" y="2628005"/>
                  <a:ext cx="19008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C7A4960-425F-4C97-890C-824BB77CC1D2}"/>
              </a:ext>
            </a:extLst>
          </p:cNvPr>
          <p:cNvGrpSpPr/>
          <p:nvPr/>
        </p:nvGrpSpPr>
        <p:grpSpPr>
          <a:xfrm>
            <a:off x="2184308" y="4363205"/>
            <a:ext cx="1727280" cy="171720"/>
            <a:chOff x="2184308" y="4363205"/>
            <a:chExt cx="172728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3E554D7-D475-41A8-B1C3-33B888FA03A5}"/>
                    </a:ext>
                  </a:extLst>
                </p14:cNvPr>
                <p14:cNvContentPartPr/>
                <p14:nvPr/>
              </p14:nvContentPartPr>
              <p14:xfrm>
                <a:off x="2184308" y="4449245"/>
                <a:ext cx="88560" cy="70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3E554D7-D475-41A8-B1C3-33B888FA03A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79988" y="4444925"/>
                  <a:ext cx="97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A63F16-1FFC-47D3-8B72-D462F2D7806B}"/>
                    </a:ext>
                  </a:extLst>
                </p14:cNvPr>
                <p14:cNvContentPartPr/>
                <p14:nvPr/>
              </p14:nvContentPartPr>
              <p14:xfrm>
                <a:off x="2284028" y="4430885"/>
                <a:ext cx="83160" cy="69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A63F16-1FFC-47D3-8B72-D462F2D780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79708" y="4426565"/>
                  <a:ext cx="91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A67C9C-4D6F-4384-B87E-3A93299B5F08}"/>
                    </a:ext>
                  </a:extLst>
                </p14:cNvPr>
                <p14:cNvContentPartPr/>
                <p14:nvPr/>
              </p14:nvContentPartPr>
              <p14:xfrm>
                <a:off x="2411468" y="4363205"/>
                <a:ext cx="72360" cy="58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A67C9C-4D6F-4384-B87E-3A93299B5F0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07148" y="4358885"/>
                  <a:ext cx="81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E54C2E-8E0E-4655-833D-A1661CA4705A}"/>
                    </a:ext>
                  </a:extLst>
                </p14:cNvPr>
                <p14:cNvContentPartPr/>
                <p14:nvPr/>
              </p14:nvContentPartPr>
              <p14:xfrm>
                <a:off x="2554388" y="4484165"/>
                <a:ext cx="114840" cy="19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E54C2E-8E0E-4655-833D-A1661CA4705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50068" y="4479845"/>
                  <a:ext cx="123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D985CE6-76D6-4F5A-9E24-57F5A02D0F95}"/>
                    </a:ext>
                  </a:extLst>
                </p14:cNvPr>
                <p14:cNvContentPartPr/>
                <p14:nvPr/>
              </p14:nvContentPartPr>
              <p14:xfrm>
                <a:off x="2721788" y="4385165"/>
                <a:ext cx="112680" cy="97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D985CE6-76D6-4F5A-9E24-57F5A02D0F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17468" y="4380845"/>
                  <a:ext cx="121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0FD89D6-DD44-4A3E-AED4-A26D6A890150}"/>
                    </a:ext>
                  </a:extLst>
                </p14:cNvPr>
                <p14:cNvContentPartPr/>
                <p14:nvPr/>
              </p14:nvContentPartPr>
              <p14:xfrm>
                <a:off x="2807468" y="4419365"/>
                <a:ext cx="19080" cy="92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0FD89D6-DD44-4A3E-AED4-A26D6A89015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03148" y="4415045"/>
                  <a:ext cx="2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BC88231-894D-475B-9AE4-D898F79C67FE}"/>
                    </a:ext>
                  </a:extLst>
                </p14:cNvPr>
                <p14:cNvContentPartPr/>
                <p14:nvPr/>
              </p14:nvContentPartPr>
              <p14:xfrm>
                <a:off x="2859668" y="4433045"/>
                <a:ext cx="171000" cy="73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BC88231-894D-475B-9AE4-D898F79C67F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55348" y="4428725"/>
                  <a:ext cx="179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9E9EA0-FF9E-4E4E-A590-1426A2EB3301}"/>
                    </a:ext>
                  </a:extLst>
                </p14:cNvPr>
                <p14:cNvContentPartPr/>
                <p14:nvPr/>
              </p14:nvContentPartPr>
              <p14:xfrm>
                <a:off x="3140468" y="4477685"/>
                <a:ext cx="70920" cy="1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9E9EA0-FF9E-4E4E-A590-1426A2EB330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36148" y="4473365"/>
                  <a:ext cx="79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8AEAED7-CB79-44AC-85F9-9AD0D651380F}"/>
                    </a:ext>
                  </a:extLst>
                </p14:cNvPr>
                <p14:cNvContentPartPr/>
                <p14:nvPr/>
              </p14:nvContentPartPr>
              <p14:xfrm>
                <a:off x="3254948" y="4419725"/>
                <a:ext cx="105840" cy="104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8AEAED7-CB79-44AC-85F9-9AD0D65138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50628" y="4415405"/>
                  <a:ext cx="114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378721-B820-4B5D-B2D0-E8E7E0D9BB46}"/>
                    </a:ext>
                  </a:extLst>
                </p14:cNvPr>
                <p14:cNvContentPartPr/>
                <p14:nvPr/>
              </p14:nvContentPartPr>
              <p14:xfrm>
                <a:off x="3416948" y="4416125"/>
                <a:ext cx="18000" cy="118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378721-B820-4B5D-B2D0-E8E7E0D9BB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12628" y="4411805"/>
                  <a:ext cx="2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9FE44E-2655-41D2-BF57-9BE7B54BC9AA}"/>
                    </a:ext>
                  </a:extLst>
                </p14:cNvPr>
                <p14:cNvContentPartPr/>
                <p14:nvPr/>
              </p14:nvContentPartPr>
              <p14:xfrm>
                <a:off x="3537548" y="4436285"/>
                <a:ext cx="77040" cy="63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9FE44E-2655-41D2-BF57-9BE7B54BC9A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33228" y="4431965"/>
                  <a:ext cx="85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EA5A6ED-CD33-4476-8E8A-4D6CAD474EE8}"/>
                    </a:ext>
                  </a:extLst>
                </p14:cNvPr>
                <p14:cNvContentPartPr/>
                <p14:nvPr/>
              </p14:nvContentPartPr>
              <p14:xfrm>
                <a:off x="3716468" y="4418285"/>
                <a:ext cx="195120" cy="109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EA5A6ED-CD33-4476-8E8A-4D6CAD474E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12148" y="4413965"/>
                  <a:ext cx="2037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1C7B3AF-E617-49AA-B0F5-0B68A4D87133}"/>
              </a:ext>
            </a:extLst>
          </p:cNvPr>
          <p:cNvGrpSpPr/>
          <p:nvPr/>
        </p:nvGrpSpPr>
        <p:grpSpPr>
          <a:xfrm>
            <a:off x="2141828" y="4656605"/>
            <a:ext cx="1780920" cy="275400"/>
            <a:chOff x="2141828" y="4656605"/>
            <a:chExt cx="17809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452C3F-A941-4F81-A372-4728F84A939D}"/>
                    </a:ext>
                  </a:extLst>
                </p14:cNvPr>
                <p14:cNvContentPartPr/>
                <p14:nvPr/>
              </p14:nvContentPartPr>
              <p14:xfrm>
                <a:off x="2141828" y="4656605"/>
                <a:ext cx="94320" cy="233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452C3F-A941-4F81-A372-4728F84A93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37508" y="4652285"/>
                  <a:ext cx="102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C2C023-BF0F-4886-BA39-D0EC8DD48313}"/>
                    </a:ext>
                  </a:extLst>
                </p14:cNvPr>
                <p14:cNvContentPartPr/>
                <p14:nvPr/>
              </p14:nvContentPartPr>
              <p14:xfrm>
                <a:off x="2233268" y="4762805"/>
                <a:ext cx="70920" cy="68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C2C023-BF0F-4886-BA39-D0EC8DD483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28948" y="4758485"/>
                  <a:ext cx="79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86A5641-3B08-4680-B42A-ED1728D55558}"/>
                    </a:ext>
                  </a:extLst>
                </p14:cNvPr>
                <p14:cNvContentPartPr/>
                <p14:nvPr/>
              </p14:nvContentPartPr>
              <p14:xfrm>
                <a:off x="2300948" y="4774325"/>
                <a:ext cx="77400" cy="53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86A5641-3B08-4680-B42A-ED1728D5555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96628" y="4770005"/>
                  <a:ext cx="86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31D3AB8-3BA8-4220-AFA8-CB7693BC7A08}"/>
                    </a:ext>
                  </a:extLst>
                </p14:cNvPr>
                <p14:cNvContentPartPr/>
                <p14:nvPr/>
              </p14:nvContentPartPr>
              <p14:xfrm>
                <a:off x="2425868" y="4726445"/>
                <a:ext cx="216360" cy="106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31D3AB8-3BA8-4220-AFA8-CB7693BC7A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21548" y="4722125"/>
                  <a:ext cx="225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ED1D5A-C7A8-4C2D-9BAE-32DD509E0711}"/>
                    </a:ext>
                  </a:extLst>
                </p14:cNvPr>
                <p14:cNvContentPartPr/>
                <p14:nvPr/>
              </p14:nvContentPartPr>
              <p14:xfrm>
                <a:off x="2673548" y="4679285"/>
                <a:ext cx="91800" cy="213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ED1D5A-C7A8-4C2D-9BAE-32DD509E071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69228" y="4674965"/>
                  <a:ext cx="100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68AC5A-1603-4C4F-A11A-A329DAB9D75A}"/>
                    </a:ext>
                  </a:extLst>
                </p14:cNvPr>
                <p14:cNvContentPartPr/>
                <p14:nvPr/>
              </p14:nvContentPartPr>
              <p14:xfrm>
                <a:off x="2775428" y="4677485"/>
                <a:ext cx="77040" cy="218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68AC5A-1603-4C4F-A11A-A329DAB9D75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71108" y="4673165"/>
                  <a:ext cx="85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FB2B9B-321F-4649-B0C1-B8475087F98B}"/>
                    </a:ext>
                  </a:extLst>
                </p14:cNvPr>
                <p14:cNvContentPartPr/>
                <p14:nvPr/>
              </p14:nvContentPartPr>
              <p14:xfrm>
                <a:off x="2874068" y="4768565"/>
                <a:ext cx="73080" cy="590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FB2B9B-321F-4649-B0C1-B8475087F98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69748" y="4764245"/>
                  <a:ext cx="81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D9ECDBB-8AD4-4471-9581-2960CE10ACD5}"/>
                    </a:ext>
                  </a:extLst>
                </p14:cNvPr>
                <p14:cNvContentPartPr/>
                <p14:nvPr/>
              </p14:nvContentPartPr>
              <p14:xfrm>
                <a:off x="2949308" y="4753805"/>
                <a:ext cx="158400" cy="72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D9ECDBB-8AD4-4471-9581-2960CE10ACD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44988" y="4749485"/>
                  <a:ext cx="167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126E9F-F6EB-451C-AC08-44BFF7D4EE45}"/>
                    </a:ext>
                  </a:extLst>
                </p14:cNvPr>
                <p14:cNvContentPartPr/>
                <p14:nvPr/>
              </p14:nvContentPartPr>
              <p14:xfrm>
                <a:off x="3057668" y="4775045"/>
                <a:ext cx="110520" cy="18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126E9F-F6EB-451C-AC08-44BFF7D4EE4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53348" y="4770725"/>
                  <a:ext cx="119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A14C52-3FA3-406E-9AE6-8A33B7CAD35D}"/>
                    </a:ext>
                  </a:extLst>
                </p14:cNvPr>
                <p14:cNvContentPartPr/>
                <p14:nvPr/>
              </p14:nvContentPartPr>
              <p14:xfrm>
                <a:off x="3227948" y="4735445"/>
                <a:ext cx="106920" cy="106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A14C52-3FA3-406E-9AE6-8A33B7CAD35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23628" y="4731125"/>
                  <a:ext cx="115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1E0242E-9C72-40DF-ADDC-04AAAC99EA6A}"/>
                    </a:ext>
                  </a:extLst>
                </p14:cNvPr>
                <p14:cNvContentPartPr/>
                <p14:nvPr/>
              </p14:nvContentPartPr>
              <p14:xfrm>
                <a:off x="3333068" y="4696205"/>
                <a:ext cx="117720" cy="235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1E0242E-9C72-40DF-ADDC-04AAAC99EA6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28748" y="4691885"/>
                  <a:ext cx="126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244D88-AA06-476F-860C-C896BB1084A7}"/>
                    </a:ext>
                  </a:extLst>
                </p14:cNvPr>
                <p14:cNvContentPartPr/>
                <p14:nvPr/>
              </p14:nvContentPartPr>
              <p14:xfrm>
                <a:off x="3533228" y="4773245"/>
                <a:ext cx="74880" cy="7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244D88-AA06-476F-860C-C896BB1084A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28908" y="4768925"/>
                  <a:ext cx="83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E85DE0F-7155-44E5-8BCE-4850088E014B}"/>
                    </a:ext>
                  </a:extLst>
                </p14:cNvPr>
                <p14:cNvContentPartPr/>
                <p14:nvPr/>
              </p14:nvContentPartPr>
              <p14:xfrm>
                <a:off x="3558068" y="4800245"/>
                <a:ext cx="38880" cy="8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E85DE0F-7155-44E5-8BCE-4850088E014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53748" y="4795925"/>
                  <a:ext cx="47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D2E3EE1-0B5B-4B97-97A2-FECE793E4EF3}"/>
                    </a:ext>
                  </a:extLst>
                </p14:cNvPr>
                <p14:cNvContentPartPr/>
                <p14:nvPr/>
              </p14:nvContentPartPr>
              <p14:xfrm>
                <a:off x="3704228" y="4723205"/>
                <a:ext cx="218520" cy="109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D2E3EE1-0B5B-4B97-97A2-FECE793E4E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699908" y="4718885"/>
                  <a:ext cx="2271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57D859A-A013-4403-BBF4-03E1FC798C2F}"/>
              </a:ext>
            </a:extLst>
          </p:cNvPr>
          <p:cNvGrpSpPr/>
          <p:nvPr/>
        </p:nvGrpSpPr>
        <p:grpSpPr>
          <a:xfrm>
            <a:off x="2285828" y="5094365"/>
            <a:ext cx="1440720" cy="205560"/>
            <a:chOff x="2285828" y="5094365"/>
            <a:chExt cx="144072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5891098-CF7D-4D6E-939A-891E9C6578A5}"/>
                    </a:ext>
                  </a:extLst>
                </p14:cNvPr>
                <p14:cNvContentPartPr/>
                <p14:nvPr/>
              </p14:nvContentPartPr>
              <p14:xfrm>
                <a:off x="2285828" y="5184005"/>
                <a:ext cx="112320" cy="55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5891098-CF7D-4D6E-939A-891E9C6578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81508" y="5179685"/>
                  <a:ext cx="120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2043ECB-1746-4FE9-81F6-7DC44B1878D4}"/>
                    </a:ext>
                  </a:extLst>
                </p14:cNvPr>
                <p14:cNvContentPartPr/>
                <p14:nvPr/>
              </p14:nvContentPartPr>
              <p14:xfrm>
                <a:off x="2395268" y="5178245"/>
                <a:ext cx="82080" cy="76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2043ECB-1746-4FE9-81F6-7DC44B1878D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90948" y="5173925"/>
                  <a:ext cx="90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DF5A8BB-E50B-454E-BCA2-A12ECECE8854}"/>
                    </a:ext>
                  </a:extLst>
                </p14:cNvPr>
                <p14:cNvContentPartPr/>
                <p14:nvPr/>
              </p14:nvContentPartPr>
              <p14:xfrm>
                <a:off x="2566988" y="5170325"/>
                <a:ext cx="67320" cy="45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DF5A8BB-E50B-454E-BCA2-A12ECECE88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62668" y="5166005"/>
                  <a:ext cx="75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592122C-8973-4875-9ABF-DDD73327177D}"/>
                    </a:ext>
                  </a:extLst>
                </p14:cNvPr>
                <p14:cNvContentPartPr/>
                <p14:nvPr/>
              </p14:nvContentPartPr>
              <p14:xfrm>
                <a:off x="2741588" y="5135765"/>
                <a:ext cx="112680" cy="130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592122C-8973-4875-9ABF-DDD73327177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37268" y="5131445"/>
                  <a:ext cx="12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5FA7D4-D9AD-4D68-A1C3-32FC617F115F}"/>
                    </a:ext>
                  </a:extLst>
                </p14:cNvPr>
                <p14:cNvContentPartPr/>
                <p14:nvPr/>
              </p14:nvContentPartPr>
              <p14:xfrm>
                <a:off x="2979188" y="5230445"/>
                <a:ext cx="25560" cy="69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5FA7D4-D9AD-4D68-A1C3-32FC617F115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74868" y="5226125"/>
                  <a:ext cx="34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9FA3FF-0DEC-4F8B-B0A4-A1072F8684CA}"/>
                    </a:ext>
                  </a:extLst>
                </p14:cNvPr>
                <p14:cNvContentPartPr/>
                <p14:nvPr/>
              </p14:nvContentPartPr>
              <p14:xfrm>
                <a:off x="3158468" y="5166365"/>
                <a:ext cx="64800" cy="59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9FA3FF-0DEC-4F8B-B0A4-A1072F8684C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54148" y="5162045"/>
                  <a:ext cx="73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86343F-EA06-4436-9660-B2931396F367}"/>
                    </a:ext>
                  </a:extLst>
                </p14:cNvPr>
                <p14:cNvContentPartPr/>
                <p14:nvPr/>
              </p14:nvContentPartPr>
              <p14:xfrm>
                <a:off x="3235868" y="5160605"/>
                <a:ext cx="191520" cy="63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86343F-EA06-4436-9660-B2931396F36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31548" y="5156285"/>
                  <a:ext cx="20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C707969-5595-4496-A20C-613EF45EED77}"/>
                    </a:ext>
                  </a:extLst>
                </p14:cNvPr>
                <p14:cNvContentPartPr/>
                <p14:nvPr/>
              </p14:nvContentPartPr>
              <p14:xfrm>
                <a:off x="3393908" y="5160605"/>
                <a:ext cx="52560" cy="7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C707969-5595-4496-A20C-613EF45EED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89588" y="5156285"/>
                  <a:ext cx="61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A4E6A83-4A85-420B-AC89-7BAC448DBE2F}"/>
                    </a:ext>
                  </a:extLst>
                </p14:cNvPr>
                <p14:cNvContentPartPr/>
                <p14:nvPr/>
              </p14:nvContentPartPr>
              <p14:xfrm>
                <a:off x="3538628" y="5153045"/>
                <a:ext cx="45360" cy="11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A4E6A83-4A85-420B-AC89-7BAC448DBE2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34308" y="5148725"/>
                  <a:ext cx="54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976771-D732-4C38-953A-47F84B405E5F}"/>
                    </a:ext>
                  </a:extLst>
                </p14:cNvPr>
                <p14:cNvContentPartPr/>
                <p14:nvPr/>
              </p14:nvContentPartPr>
              <p14:xfrm>
                <a:off x="3609188" y="5094365"/>
                <a:ext cx="117360" cy="165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976771-D732-4C38-953A-47F84B405E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04868" y="5090045"/>
                  <a:ext cx="12600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55267DC-0709-4B6A-9ABF-4EEFFF583A4A}"/>
              </a:ext>
            </a:extLst>
          </p:cNvPr>
          <p:cNvGrpSpPr/>
          <p:nvPr/>
        </p:nvGrpSpPr>
        <p:grpSpPr>
          <a:xfrm>
            <a:off x="4465628" y="4518365"/>
            <a:ext cx="1914480" cy="1167840"/>
            <a:chOff x="4465628" y="4518365"/>
            <a:chExt cx="1914480" cy="11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E8800C2-07E5-46DF-A0EF-0158A937796C}"/>
                    </a:ext>
                  </a:extLst>
                </p14:cNvPr>
                <p14:cNvContentPartPr/>
                <p14:nvPr/>
              </p14:nvContentPartPr>
              <p14:xfrm>
                <a:off x="4815908" y="4558325"/>
                <a:ext cx="1335240" cy="780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E8800C2-07E5-46DF-A0EF-0158A937796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11588" y="4554005"/>
                  <a:ext cx="1343880" cy="78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96AF31-2DEF-4D96-B850-640DC40B6E02}"/>
                    </a:ext>
                  </a:extLst>
                </p14:cNvPr>
                <p14:cNvContentPartPr/>
                <p14:nvPr/>
              </p14:nvContentPartPr>
              <p14:xfrm>
                <a:off x="4465628" y="5016245"/>
                <a:ext cx="1914480" cy="42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96AF31-2DEF-4D96-B850-640DC40B6E0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461308" y="5011925"/>
                  <a:ext cx="1923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C4A5AD-665A-485F-A5B2-CE01DF546F8F}"/>
                    </a:ext>
                  </a:extLst>
                </p14:cNvPr>
                <p14:cNvContentPartPr/>
                <p14:nvPr/>
              </p14:nvContentPartPr>
              <p14:xfrm>
                <a:off x="5269148" y="4518365"/>
                <a:ext cx="59400" cy="1167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C4A5AD-665A-485F-A5B2-CE01DF546F8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64828" y="4514045"/>
                  <a:ext cx="68040" cy="11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313EFE-FE61-4CD8-8E49-6F66E2F54449}"/>
                    </a:ext>
                  </a:extLst>
                </p14:cNvPr>
                <p14:cNvContentPartPr/>
                <p14:nvPr/>
              </p14:nvContentPartPr>
              <p14:xfrm>
                <a:off x="4796468" y="5165645"/>
                <a:ext cx="81360" cy="14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313EFE-FE61-4CD8-8E49-6F66E2F5444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92148" y="5161325"/>
                  <a:ext cx="90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C0002CE-36BE-43E3-AFDF-94FB4FD8A294}"/>
                    </a:ext>
                  </a:extLst>
                </p14:cNvPr>
                <p14:cNvContentPartPr/>
                <p14:nvPr/>
              </p14:nvContentPartPr>
              <p14:xfrm>
                <a:off x="4935428" y="5123885"/>
                <a:ext cx="59400" cy="101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C0002CE-36BE-43E3-AFDF-94FB4FD8A29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31108" y="5119565"/>
                  <a:ext cx="68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FD4B957-5885-4EE5-AC55-DC13040CFAED}"/>
                    </a:ext>
                  </a:extLst>
                </p14:cNvPr>
                <p14:cNvContentPartPr/>
                <p14:nvPr/>
              </p14:nvContentPartPr>
              <p14:xfrm>
                <a:off x="5845508" y="5122445"/>
                <a:ext cx="84960" cy="82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FD4B957-5885-4EE5-AC55-DC13040CFAE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41188" y="5118125"/>
                  <a:ext cx="936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F679F22-1434-4066-8FE4-978568081587}"/>
              </a:ext>
            </a:extLst>
          </p:cNvPr>
          <p:cNvGrpSpPr/>
          <p:nvPr/>
        </p:nvGrpSpPr>
        <p:grpSpPr>
          <a:xfrm>
            <a:off x="229508" y="4683965"/>
            <a:ext cx="1016280" cy="157320"/>
            <a:chOff x="229508" y="4683965"/>
            <a:chExt cx="101628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D6F67DC-2BD5-4D31-8D00-4BEF0CE592DB}"/>
                    </a:ext>
                  </a:extLst>
                </p14:cNvPr>
                <p14:cNvContentPartPr/>
                <p14:nvPr/>
              </p14:nvContentPartPr>
              <p14:xfrm>
                <a:off x="229508" y="4773245"/>
                <a:ext cx="81720" cy="68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D6F67DC-2BD5-4D31-8D00-4BEF0CE592D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25188" y="4768925"/>
                  <a:ext cx="90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CD6436-C765-4551-802E-0439974D982A}"/>
                    </a:ext>
                  </a:extLst>
                </p14:cNvPr>
                <p14:cNvContentPartPr/>
                <p14:nvPr/>
              </p14:nvContentPartPr>
              <p14:xfrm>
                <a:off x="322028" y="4753805"/>
                <a:ext cx="76320" cy="72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CD6436-C765-4551-802E-0439974D982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17708" y="4749485"/>
                  <a:ext cx="8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183096D-775C-4B7B-81DB-5C14A1C0466D}"/>
                    </a:ext>
                  </a:extLst>
                </p14:cNvPr>
                <p14:cNvContentPartPr/>
                <p14:nvPr/>
              </p14:nvContentPartPr>
              <p14:xfrm>
                <a:off x="423548" y="4683965"/>
                <a:ext cx="60480" cy="60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183096D-775C-4B7B-81DB-5C14A1C0466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9228" y="4679645"/>
                  <a:ext cx="69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1FB484F-A86E-46CE-B1B9-1661CBA09923}"/>
                    </a:ext>
                  </a:extLst>
                </p14:cNvPr>
                <p14:cNvContentPartPr/>
                <p14:nvPr/>
              </p14:nvContentPartPr>
              <p14:xfrm>
                <a:off x="539828" y="4782245"/>
                <a:ext cx="67680" cy="3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1FB484F-A86E-46CE-B1B9-1661CBA0992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5508" y="4777925"/>
                  <a:ext cx="763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6FE81DC-FC62-4E7A-AFC1-B55AEB28F795}"/>
                    </a:ext>
                  </a:extLst>
                </p14:cNvPr>
                <p14:cNvContentPartPr/>
                <p14:nvPr/>
              </p14:nvContentPartPr>
              <p14:xfrm>
                <a:off x="646388" y="4718165"/>
                <a:ext cx="70200" cy="69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6FE81DC-FC62-4E7A-AFC1-B55AEB28F79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2068" y="4713845"/>
                  <a:ext cx="78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1FA0EA-FB8B-4AF5-B347-261C93BDA899}"/>
                    </a:ext>
                  </a:extLst>
                </p14:cNvPr>
                <p14:cNvContentPartPr/>
                <p14:nvPr/>
              </p14:nvContentPartPr>
              <p14:xfrm>
                <a:off x="720908" y="4748045"/>
                <a:ext cx="123480" cy="72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1FA0EA-FB8B-4AF5-B347-261C93BDA89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6588" y="4743725"/>
                  <a:ext cx="132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B5C5EA0-5E77-4826-8C0E-A33C4D95962E}"/>
                    </a:ext>
                  </a:extLst>
                </p14:cNvPr>
                <p14:cNvContentPartPr/>
                <p14:nvPr/>
              </p14:nvContentPartPr>
              <p14:xfrm>
                <a:off x="844388" y="4757045"/>
                <a:ext cx="169560" cy="48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B5C5EA0-5E77-4826-8C0E-A33C4D95962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0068" y="4752725"/>
                  <a:ext cx="178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BE1CFFF-E68E-4C29-947C-41E9F0210F9D}"/>
                    </a:ext>
                  </a:extLst>
                </p14:cNvPr>
                <p14:cNvContentPartPr/>
                <p14:nvPr/>
              </p14:nvContentPartPr>
              <p14:xfrm>
                <a:off x="1075148" y="4728965"/>
                <a:ext cx="106920" cy="88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BE1CFFF-E68E-4C29-947C-41E9F0210F9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0828" y="4724645"/>
                  <a:ext cx="115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57A7153-6FFA-441B-8D07-9DFCBF690C8F}"/>
                    </a:ext>
                  </a:extLst>
                </p14:cNvPr>
                <p14:cNvContentPartPr/>
                <p14:nvPr/>
              </p14:nvContentPartPr>
              <p14:xfrm>
                <a:off x="1228148" y="4713845"/>
                <a:ext cx="17640" cy="119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57A7153-6FFA-441B-8D07-9DFCBF690C8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23828" y="4709525"/>
                  <a:ext cx="262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7879BE4-081B-4E88-B8BE-A8BFAD06229D}"/>
              </a:ext>
            </a:extLst>
          </p:cNvPr>
          <p:cNvGrpSpPr/>
          <p:nvPr/>
        </p:nvGrpSpPr>
        <p:grpSpPr>
          <a:xfrm>
            <a:off x="1416788" y="4689725"/>
            <a:ext cx="368280" cy="127080"/>
            <a:chOff x="1416788" y="4689725"/>
            <a:chExt cx="36828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6A8627-4605-46AA-A77C-40D385004EE5}"/>
                    </a:ext>
                  </a:extLst>
                </p14:cNvPr>
                <p14:cNvContentPartPr/>
                <p14:nvPr/>
              </p14:nvContentPartPr>
              <p14:xfrm>
                <a:off x="1419668" y="4703765"/>
                <a:ext cx="81720" cy="81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6A8627-4605-46AA-A77C-40D385004EE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15348" y="4699445"/>
                  <a:ext cx="90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DBF125-FF00-438E-A955-56F8BF2313BE}"/>
                    </a:ext>
                  </a:extLst>
                </p14:cNvPr>
                <p14:cNvContentPartPr/>
                <p14:nvPr/>
              </p14:nvContentPartPr>
              <p14:xfrm>
                <a:off x="1416788" y="4765325"/>
                <a:ext cx="103320" cy="51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DBF125-FF00-438E-A955-56F8BF2313B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12468" y="4761005"/>
                  <a:ext cx="111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43EF0A3-B11A-4E67-B6D8-31D4FDC79CD4}"/>
                    </a:ext>
                  </a:extLst>
                </p14:cNvPr>
                <p14:cNvContentPartPr/>
                <p14:nvPr/>
              </p14:nvContentPartPr>
              <p14:xfrm>
                <a:off x="1602188" y="4689725"/>
                <a:ext cx="182880" cy="115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43EF0A3-B11A-4E67-B6D8-31D4FDC79CD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597868" y="4685405"/>
                  <a:ext cx="19152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C92E055-5F7A-464F-8E0A-5BCA2DE420CE}"/>
                  </a:ext>
                </a:extLst>
              </p14:cNvPr>
              <p14:cNvContentPartPr/>
              <p14:nvPr/>
            </p14:nvContentPartPr>
            <p14:xfrm>
              <a:off x="1349828" y="4736525"/>
              <a:ext cx="511200" cy="219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C92E055-5F7A-464F-8E0A-5BCA2DE420C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314188" y="4664885"/>
                <a:ext cx="582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7CA6B37-3CB3-4D9E-9BE5-C5BDEB517B77}"/>
                  </a:ext>
                </a:extLst>
              </p14:cNvPr>
              <p14:cNvContentPartPr/>
              <p14:nvPr/>
            </p14:nvContentPartPr>
            <p14:xfrm>
              <a:off x="4806908" y="4497125"/>
              <a:ext cx="360" cy="3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7CA6B37-3CB3-4D9E-9BE5-C5BDEB517B7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771268" y="442548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4AFDBEF-0798-4458-870D-23FFCB960EA4}"/>
                  </a:ext>
                </a:extLst>
              </p14:cNvPr>
              <p14:cNvContentPartPr/>
              <p14:nvPr/>
            </p14:nvContentPartPr>
            <p14:xfrm>
              <a:off x="4818428" y="4498205"/>
              <a:ext cx="201960" cy="5342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4AFDBEF-0798-4458-870D-23FFCB960EA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782428" y="4426205"/>
                <a:ext cx="27360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4FACFD7-B3F0-42C3-BB87-7F8794387FA1}"/>
                  </a:ext>
                </a:extLst>
              </p14:cNvPr>
              <p14:cNvContentPartPr/>
              <p14:nvPr/>
            </p14:nvContentPartPr>
            <p14:xfrm>
              <a:off x="5776028" y="4466165"/>
              <a:ext cx="505800" cy="5842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4FACFD7-B3F0-42C3-BB87-7F8794387FA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740388" y="4394525"/>
                <a:ext cx="577440" cy="72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D6A6518-FA31-4C35-AF24-CAE7639E60AC}"/>
              </a:ext>
            </a:extLst>
          </p:cNvPr>
          <p:cNvGrpSpPr/>
          <p:nvPr/>
        </p:nvGrpSpPr>
        <p:grpSpPr>
          <a:xfrm>
            <a:off x="7407548" y="4574525"/>
            <a:ext cx="906840" cy="156600"/>
            <a:chOff x="7407548" y="4574525"/>
            <a:chExt cx="90684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003D31-1BE2-46A4-BF04-EE51CF98BC5E}"/>
                    </a:ext>
                  </a:extLst>
                </p14:cNvPr>
                <p14:cNvContentPartPr/>
                <p14:nvPr/>
              </p14:nvContentPartPr>
              <p14:xfrm>
                <a:off x="7407548" y="4626365"/>
                <a:ext cx="138600" cy="97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003D31-1BE2-46A4-BF04-EE51CF98BC5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403228" y="4622045"/>
                  <a:ext cx="147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6492F3C-2495-4F3A-9A9D-3B1B2D419F25}"/>
                    </a:ext>
                  </a:extLst>
                </p14:cNvPr>
                <p14:cNvContentPartPr/>
                <p14:nvPr/>
              </p14:nvContentPartPr>
              <p14:xfrm>
                <a:off x="7579628" y="4621325"/>
                <a:ext cx="93960" cy="87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6492F3C-2495-4F3A-9A9D-3B1B2D419F2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75308" y="4617005"/>
                  <a:ext cx="102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EA7F844-4E18-4D9B-8EAA-F0C9DCB466F6}"/>
                    </a:ext>
                  </a:extLst>
                </p14:cNvPr>
                <p14:cNvContentPartPr/>
                <p14:nvPr/>
              </p14:nvContentPartPr>
              <p14:xfrm>
                <a:off x="7853228" y="4574525"/>
                <a:ext cx="106920" cy="115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EA7F844-4E18-4D9B-8EAA-F0C9DCB466F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48908" y="4570205"/>
                  <a:ext cx="115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DBD303-09F0-491D-B2BC-BE914452602A}"/>
                    </a:ext>
                  </a:extLst>
                </p14:cNvPr>
                <p14:cNvContentPartPr/>
                <p14:nvPr/>
              </p14:nvContentPartPr>
              <p14:xfrm>
                <a:off x="7860788" y="4688645"/>
                <a:ext cx="45000" cy="42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DBD303-09F0-491D-B2BC-BE914452602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56468" y="4684325"/>
                  <a:ext cx="53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EF70A97-E1A4-4067-9B6E-92D7EA159579}"/>
                    </a:ext>
                  </a:extLst>
                </p14:cNvPr>
                <p14:cNvContentPartPr/>
                <p14:nvPr/>
              </p14:nvContentPartPr>
              <p14:xfrm>
                <a:off x="8057348" y="4653365"/>
                <a:ext cx="122400" cy="20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EF70A97-E1A4-4067-9B6E-92D7EA15957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53028" y="4649045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3508A9-B644-43A2-92DF-3E14EF2C9811}"/>
                    </a:ext>
                  </a:extLst>
                </p14:cNvPr>
                <p14:cNvContentPartPr/>
                <p14:nvPr/>
              </p14:nvContentPartPr>
              <p14:xfrm>
                <a:off x="8225108" y="4584605"/>
                <a:ext cx="89280" cy="136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3508A9-B644-43A2-92DF-3E14EF2C981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20788" y="4580285"/>
                  <a:ext cx="979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1AD807C-46FA-4EFF-A5D7-07D942240AAA}"/>
              </a:ext>
            </a:extLst>
          </p:cNvPr>
          <p:cNvGrpSpPr/>
          <p:nvPr/>
        </p:nvGrpSpPr>
        <p:grpSpPr>
          <a:xfrm>
            <a:off x="7328348" y="4969085"/>
            <a:ext cx="821880" cy="198720"/>
            <a:chOff x="7328348" y="4969085"/>
            <a:chExt cx="82188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CA3AA8E-F096-411B-AAA8-980D8740A5A9}"/>
                    </a:ext>
                  </a:extLst>
                </p14:cNvPr>
                <p14:cNvContentPartPr/>
                <p14:nvPr/>
              </p14:nvContentPartPr>
              <p14:xfrm>
                <a:off x="7328348" y="5103005"/>
                <a:ext cx="100080" cy="62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CA3AA8E-F096-411B-AAA8-980D8740A5A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24028" y="5098685"/>
                  <a:ext cx="108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CE9C956-FD51-4C24-9FDA-760422C79B02}"/>
                    </a:ext>
                  </a:extLst>
                </p14:cNvPr>
                <p14:cNvContentPartPr/>
                <p14:nvPr/>
              </p14:nvContentPartPr>
              <p14:xfrm>
                <a:off x="7439948" y="5094005"/>
                <a:ext cx="92520" cy="73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CE9C956-FD51-4C24-9FDA-760422C79B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35628" y="5089685"/>
                  <a:ext cx="10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1F13F01-713A-4663-9CA4-4F02D0F0FEAE}"/>
                    </a:ext>
                  </a:extLst>
                </p14:cNvPr>
                <p14:cNvContentPartPr/>
                <p14:nvPr/>
              </p14:nvContentPartPr>
              <p14:xfrm>
                <a:off x="7796348" y="5000045"/>
                <a:ext cx="79200" cy="118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1F13F01-713A-4663-9CA4-4F02D0F0FEA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92028" y="4995725"/>
                  <a:ext cx="87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5F1666E-DAF3-4F04-8AEA-C9FA099A06B2}"/>
                    </a:ext>
                  </a:extLst>
                </p14:cNvPr>
                <p14:cNvContentPartPr/>
                <p14:nvPr/>
              </p14:nvContentPartPr>
              <p14:xfrm>
                <a:off x="7814348" y="5076365"/>
                <a:ext cx="86760" cy="75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5F1666E-DAF3-4F04-8AEA-C9FA099A06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10028" y="5072045"/>
                  <a:ext cx="95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BF67C59-C826-4152-A6BA-7108CFC1C905}"/>
                    </a:ext>
                  </a:extLst>
                </p14:cNvPr>
                <p14:cNvContentPartPr/>
                <p14:nvPr/>
              </p14:nvContentPartPr>
              <p14:xfrm>
                <a:off x="8026388" y="4969085"/>
                <a:ext cx="123840" cy="177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BF67C59-C826-4152-A6BA-7108CFC1C90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22068" y="4964765"/>
                  <a:ext cx="132480" cy="18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19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793E6-9DAF-403F-A028-995A6779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396"/>
            <a:ext cx="9144000" cy="45269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43936F7-5C0B-421D-A501-5009757D8CB8}"/>
              </a:ext>
            </a:extLst>
          </p:cNvPr>
          <p:cNvGrpSpPr/>
          <p:nvPr/>
        </p:nvGrpSpPr>
        <p:grpSpPr>
          <a:xfrm>
            <a:off x="2180348" y="2405525"/>
            <a:ext cx="1712520" cy="156240"/>
            <a:chOff x="2180348" y="2405525"/>
            <a:chExt cx="171252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B5D7536-A470-4EE2-8AFA-6E36EF772A33}"/>
                    </a:ext>
                  </a:extLst>
                </p14:cNvPr>
                <p14:cNvContentPartPr/>
                <p14:nvPr/>
              </p14:nvContentPartPr>
              <p14:xfrm>
                <a:off x="2180348" y="2422805"/>
                <a:ext cx="135000" cy="20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B5D7536-A470-4EE2-8AFA-6E36EF772A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76028" y="2418485"/>
                  <a:ext cx="143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C66001-0F93-4173-AFE9-9728C79D75C8}"/>
                    </a:ext>
                  </a:extLst>
                </p14:cNvPr>
                <p14:cNvContentPartPr/>
                <p14:nvPr/>
              </p14:nvContentPartPr>
              <p14:xfrm>
                <a:off x="2181788" y="2446565"/>
                <a:ext cx="100800" cy="115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C66001-0F93-4173-AFE9-9728C79D75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77468" y="2442245"/>
                  <a:ext cx="109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FBF050-2172-4AE1-83B6-30BD40D667B2}"/>
                    </a:ext>
                  </a:extLst>
                </p14:cNvPr>
                <p14:cNvContentPartPr/>
                <p14:nvPr/>
              </p14:nvContentPartPr>
              <p14:xfrm>
                <a:off x="2345228" y="2482925"/>
                <a:ext cx="71280" cy="56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FBF050-2172-4AE1-83B6-30BD40D667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0908" y="2478605"/>
                  <a:ext cx="79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F0D3EB-B395-4FA7-8CAB-C947598B1314}"/>
                    </a:ext>
                  </a:extLst>
                </p14:cNvPr>
                <p14:cNvContentPartPr/>
                <p14:nvPr/>
              </p14:nvContentPartPr>
              <p14:xfrm>
                <a:off x="2402468" y="2478245"/>
                <a:ext cx="67320" cy="52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F0D3EB-B395-4FA7-8CAB-C947598B13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98148" y="2473925"/>
                  <a:ext cx="75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4790CE-FAAA-4A0A-A849-48F586B4AD79}"/>
                    </a:ext>
                  </a:extLst>
                </p14:cNvPr>
                <p14:cNvContentPartPr/>
                <p14:nvPr/>
              </p14:nvContentPartPr>
              <p14:xfrm>
                <a:off x="2515868" y="2405525"/>
                <a:ext cx="84960" cy="66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4790CE-FAAA-4A0A-A849-48F586B4AD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1548" y="2401205"/>
                  <a:ext cx="93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031778-07F7-473E-B8BE-D67601325310}"/>
                    </a:ext>
                  </a:extLst>
                </p14:cNvPr>
                <p14:cNvContentPartPr/>
                <p14:nvPr/>
              </p14:nvContentPartPr>
              <p14:xfrm>
                <a:off x="2619908" y="2480765"/>
                <a:ext cx="86040" cy="10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031778-07F7-473E-B8BE-D676013253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15588" y="2476445"/>
                  <a:ext cx="94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8B906D-62D9-45F7-ACBE-F79206F44B33}"/>
                    </a:ext>
                  </a:extLst>
                </p14:cNvPr>
                <p14:cNvContentPartPr/>
                <p14:nvPr/>
              </p14:nvContentPartPr>
              <p14:xfrm>
                <a:off x="2793788" y="2419205"/>
                <a:ext cx="21240" cy="132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8B906D-62D9-45F7-ACBE-F79206F44B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9468" y="2414885"/>
                  <a:ext cx="29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3E2FAC-D331-4638-9BC1-DC74AAA4F945}"/>
                    </a:ext>
                  </a:extLst>
                </p14:cNvPr>
                <p14:cNvContentPartPr/>
                <p14:nvPr/>
              </p14:nvContentPartPr>
              <p14:xfrm>
                <a:off x="2909708" y="2424605"/>
                <a:ext cx="19800" cy="104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3E2FAC-D331-4638-9BC1-DC74AAA4F94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05388" y="2420285"/>
                  <a:ext cx="28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596CBF-6A98-4A95-812C-F9AFD7976F9E}"/>
                    </a:ext>
                  </a:extLst>
                </p14:cNvPr>
                <p14:cNvContentPartPr/>
                <p14:nvPr/>
              </p14:nvContentPartPr>
              <p14:xfrm>
                <a:off x="2994668" y="2469245"/>
                <a:ext cx="82800" cy="50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596CBF-6A98-4A95-812C-F9AFD7976F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90348" y="2464925"/>
                  <a:ext cx="91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F1FD8F-9498-4EB0-ADC6-73C9AD42120B}"/>
                    </a:ext>
                  </a:extLst>
                </p14:cNvPr>
                <p14:cNvContentPartPr/>
                <p14:nvPr/>
              </p14:nvContentPartPr>
              <p14:xfrm>
                <a:off x="3080708" y="2472485"/>
                <a:ext cx="74520" cy="52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F1FD8F-9498-4EB0-ADC6-73C9AD4212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76388" y="2468165"/>
                  <a:ext cx="83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EA1A28-45FA-4680-B6D6-961D3CE59A67}"/>
                    </a:ext>
                  </a:extLst>
                </p14:cNvPr>
                <p14:cNvContentPartPr/>
                <p14:nvPr/>
              </p14:nvContentPartPr>
              <p14:xfrm>
                <a:off x="3285548" y="2440085"/>
                <a:ext cx="9360" cy="83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EA1A28-45FA-4680-B6D6-961D3CE59A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81228" y="2435765"/>
                  <a:ext cx="18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58F0D3-2B53-4A4C-9CF8-C6D9BC695ADB}"/>
                    </a:ext>
                  </a:extLst>
                </p14:cNvPr>
                <p14:cNvContentPartPr/>
                <p14:nvPr/>
              </p14:nvContentPartPr>
              <p14:xfrm>
                <a:off x="3223268" y="2472485"/>
                <a:ext cx="97560" cy="16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58F0D3-2B53-4A4C-9CF8-C6D9BC695A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18948" y="2468165"/>
                  <a:ext cx="106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090AD7-F173-4AB8-B005-9BE9720F29A6}"/>
                    </a:ext>
                  </a:extLst>
                </p14:cNvPr>
                <p14:cNvContentPartPr/>
                <p14:nvPr/>
              </p14:nvContentPartPr>
              <p14:xfrm>
                <a:off x="3409028" y="2421365"/>
                <a:ext cx="226080" cy="10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090AD7-F173-4AB8-B005-9BE9720F29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04708" y="2417045"/>
                  <a:ext cx="234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0A6347-4A53-42D1-B7EE-76F4833B6827}"/>
                    </a:ext>
                  </a:extLst>
                </p14:cNvPr>
                <p14:cNvContentPartPr/>
                <p14:nvPr/>
              </p14:nvContentPartPr>
              <p14:xfrm>
                <a:off x="3595148" y="2479685"/>
                <a:ext cx="45360" cy="8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0A6347-4A53-42D1-B7EE-76F4833B68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90828" y="2475365"/>
                  <a:ext cx="54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AA54B1-A4E3-402E-ACB4-34538EEB3D91}"/>
                    </a:ext>
                  </a:extLst>
                </p14:cNvPr>
                <p14:cNvContentPartPr/>
                <p14:nvPr/>
              </p14:nvContentPartPr>
              <p14:xfrm>
                <a:off x="3723668" y="2428565"/>
                <a:ext cx="169200" cy="99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AA54B1-A4E3-402E-ACB4-34538EEB3D9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19348" y="2424245"/>
                  <a:ext cx="1778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508506C-351D-4D67-B092-5A081192C7E6}"/>
              </a:ext>
            </a:extLst>
          </p:cNvPr>
          <p:cNvGrpSpPr/>
          <p:nvPr/>
        </p:nvGrpSpPr>
        <p:grpSpPr>
          <a:xfrm>
            <a:off x="2139668" y="2790005"/>
            <a:ext cx="1823040" cy="239760"/>
            <a:chOff x="2139668" y="2790005"/>
            <a:chExt cx="182304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AF5320-CD17-4DE7-B5F0-11A0F71C44FA}"/>
                    </a:ext>
                  </a:extLst>
                </p14:cNvPr>
                <p14:cNvContentPartPr/>
                <p14:nvPr/>
              </p14:nvContentPartPr>
              <p14:xfrm>
                <a:off x="2139668" y="2827805"/>
                <a:ext cx="68400" cy="19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AF5320-CD17-4DE7-B5F0-11A0F71C44F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35348" y="2823485"/>
                  <a:ext cx="77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504D16-527A-4DA0-8E94-FECDE6D6FBEB}"/>
                    </a:ext>
                  </a:extLst>
                </p14:cNvPr>
                <p14:cNvContentPartPr/>
                <p14:nvPr/>
              </p14:nvContentPartPr>
              <p14:xfrm>
                <a:off x="2257748" y="2856245"/>
                <a:ext cx="87480" cy="3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504D16-527A-4DA0-8E94-FECDE6D6FB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53428" y="2851925"/>
                  <a:ext cx="96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63871C4-7308-480C-8F44-28E5F0BCA400}"/>
                    </a:ext>
                  </a:extLst>
                </p14:cNvPr>
                <p14:cNvContentPartPr/>
                <p14:nvPr/>
              </p14:nvContentPartPr>
              <p14:xfrm>
                <a:off x="2239388" y="2852645"/>
                <a:ext cx="86040" cy="120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63871C4-7308-480C-8F44-28E5F0BCA40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35068" y="2848325"/>
                  <a:ext cx="94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2D3DEF2-778C-476C-8081-88344EC6D56A}"/>
                    </a:ext>
                  </a:extLst>
                </p14:cNvPr>
                <p14:cNvContentPartPr/>
                <p14:nvPr/>
              </p14:nvContentPartPr>
              <p14:xfrm>
                <a:off x="2376548" y="2898725"/>
                <a:ext cx="79920" cy="69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2D3DEF2-778C-476C-8081-88344EC6D5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72228" y="2894405"/>
                  <a:ext cx="88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1F0910A-94E6-4017-AA6F-ADA27EF33FA8}"/>
                    </a:ext>
                  </a:extLst>
                </p14:cNvPr>
                <p14:cNvContentPartPr/>
                <p14:nvPr/>
              </p14:nvContentPartPr>
              <p14:xfrm>
                <a:off x="2474108" y="2882885"/>
                <a:ext cx="170280" cy="82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1F0910A-94E6-4017-AA6F-ADA27EF33F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69788" y="2878565"/>
                  <a:ext cx="178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5DD557-60BB-4CA8-8534-951913CED28D}"/>
                    </a:ext>
                  </a:extLst>
                </p14:cNvPr>
                <p14:cNvContentPartPr/>
                <p14:nvPr/>
              </p14:nvContentPartPr>
              <p14:xfrm>
                <a:off x="2731148" y="2856245"/>
                <a:ext cx="11880" cy="100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5DD557-60BB-4CA8-8534-951913CED28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26828" y="2851925"/>
                  <a:ext cx="20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0A25544-F996-4B53-B284-CEA7C0F50C80}"/>
                    </a:ext>
                  </a:extLst>
                </p14:cNvPr>
                <p14:cNvContentPartPr/>
                <p14:nvPr/>
              </p14:nvContentPartPr>
              <p14:xfrm>
                <a:off x="2763548" y="2811965"/>
                <a:ext cx="62640" cy="187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0A25544-F996-4B53-B284-CEA7C0F50C8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59228" y="2807645"/>
                  <a:ext cx="71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303AEC-7DD7-430A-861D-1340859C92F3}"/>
                    </a:ext>
                  </a:extLst>
                </p14:cNvPr>
                <p14:cNvContentPartPr/>
                <p14:nvPr/>
              </p14:nvContentPartPr>
              <p14:xfrm>
                <a:off x="2856428" y="2790005"/>
                <a:ext cx="71640" cy="239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303AEC-7DD7-430A-861D-1340859C92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52108" y="2785685"/>
                  <a:ext cx="80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767BAA-55B6-4AF1-AFB9-F1282E40622B}"/>
                    </a:ext>
                  </a:extLst>
                </p14:cNvPr>
                <p14:cNvContentPartPr/>
                <p14:nvPr/>
              </p14:nvContentPartPr>
              <p14:xfrm>
                <a:off x="2929148" y="2883605"/>
                <a:ext cx="112680" cy="65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767BAA-55B6-4AF1-AFB9-F1282E4062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24828" y="2879285"/>
                  <a:ext cx="121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EAD512B-915E-4127-98F9-B6C394A1EC05}"/>
                    </a:ext>
                  </a:extLst>
                </p14:cNvPr>
                <p14:cNvContentPartPr/>
                <p14:nvPr/>
              </p14:nvContentPartPr>
              <p14:xfrm>
                <a:off x="3049388" y="2871725"/>
                <a:ext cx="58320" cy="60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EAD512B-915E-4127-98F9-B6C394A1EC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45068" y="2867405"/>
                  <a:ext cx="6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8EABA6-7378-400A-A562-C87034DEA986}"/>
                    </a:ext>
                  </a:extLst>
                </p14:cNvPr>
                <p14:cNvContentPartPr/>
                <p14:nvPr/>
              </p14:nvContentPartPr>
              <p14:xfrm>
                <a:off x="3175388" y="2896205"/>
                <a:ext cx="35640" cy="4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8EABA6-7378-400A-A562-C87034DEA98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71068" y="2891885"/>
                  <a:ext cx="44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9E0F13-CD92-4790-B9B1-EE91CE3CB4DE}"/>
                    </a:ext>
                  </a:extLst>
                </p14:cNvPr>
                <p14:cNvContentPartPr/>
                <p14:nvPr/>
              </p14:nvContentPartPr>
              <p14:xfrm>
                <a:off x="3310388" y="2834645"/>
                <a:ext cx="102960" cy="10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9E0F13-CD92-4790-B9B1-EE91CE3CB4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06068" y="2830325"/>
                  <a:ext cx="111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BC162EF-95DC-4C0D-9193-E2B6DB3ADA9B}"/>
                    </a:ext>
                  </a:extLst>
                </p14:cNvPr>
                <p14:cNvContentPartPr/>
                <p14:nvPr/>
              </p14:nvContentPartPr>
              <p14:xfrm>
                <a:off x="3448988" y="2795765"/>
                <a:ext cx="59040" cy="189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BC162EF-95DC-4C0D-9193-E2B6DB3ADA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44668" y="2791445"/>
                  <a:ext cx="67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58ADED-829E-4842-B544-CF7F32F0FDE8}"/>
                    </a:ext>
                  </a:extLst>
                </p14:cNvPr>
                <p14:cNvContentPartPr/>
                <p14:nvPr/>
              </p14:nvContentPartPr>
              <p14:xfrm>
                <a:off x="3592628" y="2850845"/>
                <a:ext cx="77040" cy="7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58ADED-829E-4842-B544-CF7F32F0FDE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88308" y="2846525"/>
                  <a:ext cx="85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B9D8D5-D566-4A61-BDE3-147D364F12F4}"/>
                    </a:ext>
                  </a:extLst>
                </p14:cNvPr>
                <p14:cNvContentPartPr/>
                <p14:nvPr/>
              </p14:nvContentPartPr>
              <p14:xfrm>
                <a:off x="3622148" y="2879285"/>
                <a:ext cx="34200" cy="8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B9D8D5-D566-4A61-BDE3-147D364F12F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17828" y="2874965"/>
                  <a:ext cx="42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9EEC1A-9B18-4370-9850-480E718F3749}"/>
                    </a:ext>
                  </a:extLst>
                </p14:cNvPr>
                <p14:cNvContentPartPr/>
                <p14:nvPr/>
              </p14:nvContentPartPr>
              <p14:xfrm>
                <a:off x="3754988" y="2808725"/>
                <a:ext cx="207720" cy="119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9EEC1A-9B18-4370-9850-480E718F37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50668" y="2804405"/>
                  <a:ext cx="2163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6380DAC-D969-4C90-8C6F-39D10DFAF6B4}"/>
              </a:ext>
            </a:extLst>
          </p:cNvPr>
          <p:cNvGrpSpPr/>
          <p:nvPr/>
        </p:nvGrpSpPr>
        <p:grpSpPr>
          <a:xfrm>
            <a:off x="2209148" y="3236405"/>
            <a:ext cx="616320" cy="242280"/>
            <a:chOff x="2209148" y="3236405"/>
            <a:chExt cx="61632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7DE914-7284-4A13-A707-FDCE3E1F1EDD}"/>
                    </a:ext>
                  </a:extLst>
                </p14:cNvPr>
                <p14:cNvContentPartPr/>
                <p14:nvPr/>
              </p14:nvContentPartPr>
              <p14:xfrm>
                <a:off x="2209148" y="3372845"/>
                <a:ext cx="99720" cy="62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7DE914-7284-4A13-A707-FDCE3E1F1ED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04828" y="3368525"/>
                  <a:ext cx="108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E2C152-3D32-4168-BC57-DA0867495A15}"/>
                    </a:ext>
                  </a:extLst>
                </p14:cNvPr>
                <p14:cNvContentPartPr/>
                <p14:nvPr/>
              </p14:nvContentPartPr>
              <p14:xfrm>
                <a:off x="2312468" y="3352685"/>
                <a:ext cx="87840" cy="72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E2C152-3D32-4168-BC57-DA0867495A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08148" y="3348365"/>
                  <a:ext cx="96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6922A5E-C527-4F92-918D-E5B98254FC7B}"/>
                    </a:ext>
                  </a:extLst>
                </p14:cNvPr>
                <p14:cNvContentPartPr/>
                <p14:nvPr/>
              </p14:nvContentPartPr>
              <p14:xfrm>
                <a:off x="2496428" y="3344405"/>
                <a:ext cx="68040" cy="38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6922A5E-C527-4F92-918D-E5B98254FC7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92108" y="3340085"/>
                  <a:ext cx="76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BC9698-40D6-47A4-82B5-44C712213F8C}"/>
                    </a:ext>
                  </a:extLst>
                </p14:cNvPr>
                <p14:cNvContentPartPr/>
                <p14:nvPr/>
              </p14:nvContentPartPr>
              <p14:xfrm>
                <a:off x="2753108" y="3236405"/>
                <a:ext cx="7200" cy="81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BC9698-40D6-47A4-82B5-44C712213F8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8788" y="3232085"/>
                  <a:ext cx="15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6432A1C-248E-4B6C-8FCA-366B63295C62}"/>
                    </a:ext>
                  </a:extLst>
                </p14:cNvPr>
                <p14:cNvContentPartPr/>
                <p14:nvPr/>
              </p14:nvContentPartPr>
              <p14:xfrm>
                <a:off x="2690468" y="3349085"/>
                <a:ext cx="135000" cy="8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6432A1C-248E-4B6C-8FCA-366B63295C6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86148" y="3344765"/>
                  <a:ext cx="143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843FCE-F1CD-4A7B-88B1-B0A8878634BF}"/>
                    </a:ext>
                  </a:extLst>
                </p14:cNvPr>
                <p14:cNvContentPartPr/>
                <p14:nvPr/>
              </p14:nvContentPartPr>
              <p14:xfrm>
                <a:off x="2759588" y="3390125"/>
                <a:ext cx="64440" cy="7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843FCE-F1CD-4A7B-88B1-B0A8878634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55268" y="3385805"/>
                  <a:ext cx="73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DD2D0E-5A53-4003-BB9C-30E93E95BB62}"/>
                    </a:ext>
                  </a:extLst>
                </p14:cNvPr>
                <p14:cNvContentPartPr/>
                <p14:nvPr/>
              </p14:nvContentPartPr>
              <p14:xfrm>
                <a:off x="2728988" y="3393725"/>
                <a:ext cx="91800" cy="84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DD2D0E-5A53-4003-BB9C-30E93E95BB6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24668" y="3389405"/>
                  <a:ext cx="1004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FD3CA01-D6CF-49F7-B1E4-F800135E3E46}"/>
              </a:ext>
            </a:extLst>
          </p:cNvPr>
          <p:cNvGrpSpPr/>
          <p:nvPr/>
        </p:nvGrpSpPr>
        <p:grpSpPr>
          <a:xfrm>
            <a:off x="2980268" y="3260165"/>
            <a:ext cx="779760" cy="245520"/>
            <a:chOff x="2980268" y="3260165"/>
            <a:chExt cx="77976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54870F6-82AB-483B-B769-EDB8BAFCAE2E}"/>
                    </a:ext>
                  </a:extLst>
                </p14:cNvPr>
                <p14:cNvContentPartPr/>
                <p14:nvPr/>
              </p14:nvContentPartPr>
              <p14:xfrm>
                <a:off x="2980268" y="3405245"/>
                <a:ext cx="43920" cy="10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54870F6-82AB-483B-B769-EDB8BAFCAE2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75948" y="3400925"/>
                  <a:ext cx="5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02D8AB-D2B2-4E98-9470-A04EB31419E4}"/>
                    </a:ext>
                  </a:extLst>
                </p14:cNvPr>
                <p14:cNvContentPartPr/>
                <p14:nvPr/>
              </p14:nvContentPartPr>
              <p14:xfrm>
                <a:off x="3161348" y="3333245"/>
                <a:ext cx="199080" cy="74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02D8AB-D2B2-4E98-9470-A04EB31419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57028" y="3328925"/>
                  <a:ext cx="207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BE5BB7B-B95D-45A9-9C0A-4102C2855509}"/>
                    </a:ext>
                  </a:extLst>
                </p14:cNvPr>
                <p14:cNvContentPartPr/>
                <p14:nvPr/>
              </p14:nvContentPartPr>
              <p14:xfrm>
                <a:off x="3420548" y="3330005"/>
                <a:ext cx="72360" cy="9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BE5BB7B-B95D-45A9-9C0A-4102C28555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416228" y="3325685"/>
                  <a:ext cx="810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48C824-C10C-4564-8E8A-51AA8080AF0B}"/>
                    </a:ext>
                  </a:extLst>
                </p14:cNvPr>
                <p14:cNvContentPartPr/>
                <p14:nvPr/>
              </p14:nvContentPartPr>
              <p14:xfrm>
                <a:off x="3420548" y="3367085"/>
                <a:ext cx="34200" cy="5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48C824-C10C-4564-8E8A-51AA8080AF0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16228" y="3362765"/>
                  <a:ext cx="42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F445B6-132B-44E4-BE3B-9CEE223A6F70}"/>
                    </a:ext>
                  </a:extLst>
                </p14:cNvPr>
                <p14:cNvContentPartPr/>
                <p14:nvPr/>
              </p14:nvContentPartPr>
              <p14:xfrm>
                <a:off x="3600548" y="3260165"/>
                <a:ext cx="159480" cy="185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F445B6-132B-44E4-BE3B-9CEE223A6F7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96228" y="3255845"/>
                  <a:ext cx="1681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D2444BD-B271-4FA7-A512-2535E53A5588}"/>
              </a:ext>
            </a:extLst>
          </p:cNvPr>
          <p:cNvGrpSpPr/>
          <p:nvPr/>
        </p:nvGrpSpPr>
        <p:grpSpPr>
          <a:xfrm>
            <a:off x="4567148" y="2358725"/>
            <a:ext cx="1896480" cy="1357200"/>
            <a:chOff x="4567148" y="2358725"/>
            <a:chExt cx="1896480" cy="13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4DA8F2-DACA-46B9-9A4B-96218298D40D}"/>
                    </a:ext>
                  </a:extLst>
                </p14:cNvPr>
                <p14:cNvContentPartPr/>
                <p14:nvPr/>
              </p14:nvContentPartPr>
              <p14:xfrm>
                <a:off x="5009588" y="2358725"/>
                <a:ext cx="1234080" cy="1045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4DA8F2-DACA-46B9-9A4B-96218298D4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05268" y="2354405"/>
                  <a:ext cx="1242720" cy="10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AB49D7-E963-4DB2-8650-221029ADB55C}"/>
                    </a:ext>
                  </a:extLst>
                </p14:cNvPr>
                <p14:cNvContentPartPr/>
                <p14:nvPr/>
              </p14:nvContentPartPr>
              <p14:xfrm>
                <a:off x="5057468" y="2423885"/>
                <a:ext cx="151920" cy="1292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AB49D7-E963-4DB2-8650-221029ADB55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53148" y="2419565"/>
                  <a:ext cx="160560" cy="13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FB22D7-10B8-4F41-8871-D2BF553EEB59}"/>
                    </a:ext>
                  </a:extLst>
                </p14:cNvPr>
                <p14:cNvContentPartPr/>
                <p14:nvPr/>
              </p14:nvContentPartPr>
              <p14:xfrm>
                <a:off x="4567148" y="3177005"/>
                <a:ext cx="1896480" cy="43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FB22D7-10B8-4F41-8871-D2BF553EEB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62828" y="3172685"/>
                  <a:ext cx="1905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99BFC96-A8C6-4BA8-A208-B83D96C4E213}"/>
                    </a:ext>
                  </a:extLst>
                </p14:cNvPr>
                <p14:cNvContentPartPr/>
                <p14:nvPr/>
              </p14:nvContentPartPr>
              <p14:xfrm>
                <a:off x="5243228" y="3255845"/>
                <a:ext cx="14760" cy="61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99BFC96-A8C6-4BA8-A208-B83D96C4E2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38908" y="3251525"/>
                  <a:ext cx="2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3BBAD5B-EE60-4FA7-94C5-6FB67845C994}"/>
                    </a:ext>
                  </a:extLst>
                </p14:cNvPr>
                <p14:cNvContentPartPr/>
                <p14:nvPr/>
              </p14:nvContentPartPr>
              <p14:xfrm>
                <a:off x="5183108" y="3366005"/>
                <a:ext cx="103680" cy="4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3BBAD5B-EE60-4FA7-94C5-6FB67845C99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78788" y="3361685"/>
                  <a:ext cx="1123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11EBE7F-B7D9-4277-81B6-3B3D62513B7A}"/>
                    </a:ext>
                  </a:extLst>
                </p14:cNvPr>
                <p14:cNvContentPartPr/>
                <p14:nvPr/>
              </p14:nvContentPartPr>
              <p14:xfrm>
                <a:off x="5214788" y="3394805"/>
                <a:ext cx="85320" cy="6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11EBE7F-B7D9-4277-81B6-3B3D62513B7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10468" y="3390485"/>
                  <a:ext cx="93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5490551-7177-4FDC-88BA-8B0505EB8060}"/>
                    </a:ext>
                  </a:extLst>
                </p14:cNvPr>
                <p14:cNvContentPartPr/>
                <p14:nvPr/>
              </p14:nvContentPartPr>
              <p14:xfrm>
                <a:off x="5203628" y="3405245"/>
                <a:ext cx="89280" cy="88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5490551-7177-4FDC-88BA-8B0505EB806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99308" y="3400925"/>
                  <a:ext cx="97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1B7155-EF5B-4E81-AEFC-44EDC053510A}"/>
                    </a:ext>
                  </a:extLst>
                </p14:cNvPr>
                <p14:cNvContentPartPr/>
                <p14:nvPr/>
              </p14:nvContentPartPr>
              <p14:xfrm>
                <a:off x="5916428" y="3304085"/>
                <a:ext cx="100080" cy="115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1B7155-EF5B-4E81-AEFC-44EDC053510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12108" y="3299765"/>
                  <a:ext cx="10872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BBCEC5-D832-437A-838C-872860015E2B}"/>
                  </a:ext>
                </a:extLst>
              </p14:cNvPr>
              <p14:cNvContentPartPr/>
              <p14:nvPr/>
            </p14:nvContentPartPr>
            <p14:xfrm>
              <a:off x="1516868" y="2446565"/>
              <a:ext cx="287640" cy="496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BBCEC5-D832-437A-838C-872860015E2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481228" y="2374925"/>
                <a:ext cx="359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5CA8BA4-5F92-41BE-8F26-5EAB78D02B19}"/>
                  </a:ext>
                </a:extLst>
              </p14:cNvPr>
              <p14:cNvContentPartPr/>
              <p14:nvPr/>
            </p14:nvContentPartPr>
            <p14:xfrm>
              <a:off x="5281748" y="3240725"/>
              <a:ext cx="560160" cy="161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5CA8BA4-5F92-41BE-8F26-5EAB78D02B1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246108" y="3168725"/>
                <a:ext cx="631800" cy="30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24063FF-2657-45F4-B43A-9033DDC5DFEB}"/>
              </a:ext>
            </a:extLst>
          </p:cNvPr>
          <p:cNvGrpSpPr/>
          <p:nvPr/>
        </p:nvGrpSpPr>
        <p:grpSpPr>
          <a:xfrm>
            <a:off x="7206308" y="2562485"/>
            <a:ext cx="1284840" cy="315720"/>
            <a:chOff x="7206308" y="2562485"/>
            <a:chExt cx="128484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944DFD-4EC6-463C-8173-FDDDB0AEF7F6}"/>
                    </a:ext>
                  </a:extLst>
                </p14:cNvPr>
                <p14:cNvContentPartPr/>
                <p14:nvPr/>
              </p14:nvContentPartPr>
              <p14:xfrm>
                <a:off x="7283348" y="2562485"/>
                <a:ext cx="6480" cy="84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944DFD-4EC6-463C-8173-FDDDB0AEF7F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79028" y="2558165"/>
                  <a:ext cx="15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73997B0-32E2-47E3-BF3A-EEB6F0302268}"/>
                    </a:ext>
                  </a:extLst>
                </p14:cNvPr>
                <p14:cNvContentPartPr/>
                <p14:nvPr/>
              </p14:nvContentPartPr>
              <p14:xfrm>
                <a:off x="7206308" y="2687405"/>
                <a:ext cx="122400" cy="11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73997B0-32E2-47E3-BF3A-EEB6F030226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01988" y="2683085"/>
                  <a:ext cx="131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F57925B-B4C4-4073-B24A-E56ABE5F08C6}"/>
                    </a:ext>
                  </a:extLst>
                </p14:cNvPr>
                <p14:cNvContentPartPr/>
                <p14:nvPr/>
              </p14:nvContentPartPr>
              <p14:xfrm>
                <a:off x="7235828" y="2766245"/>
                <a:ext cx="79920" cy="15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F57925B-B4C4-4073-B24A-E56ABE5F08C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31508" y="2761925"/>
                  <a:ext cx="88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59FA3B-D80A-4FDC-A672-9FBF19BD4369}"/>
                    </a:ext>
                  </a:extLst>
                </p14:cNvPr>
                <p14:cNvContentPartPr/>
                <p14:nvPr/>
              </p14:nvContentPartPr>
              <p14:xfrm>
                <a:off x="7216388" y="2781005"/>
                <a:ext cx="99360" cy="97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59FA3B-D80A-4FDC-A672-9FBF19BD436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12068" y="2776685"/>
                  <a:ext cx="108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6A519A-B079-484C-B4F0-3A57E8A55C6A}"/>
                    </a:ext>
                  </a:extLst>
                </p14:cNvPr>
                <p14:cNvContentPartPr/>
                <p14:nvPr/>
              </p14:nvContentPartPr>
              <p14:xfrm>
                <a:off x="7500068" y="2651045"/>
                <a:ext cx="113040" cy="121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6A519A-B079-484C-B4F0-3A57E8A55C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95748" y="2646725"/>
                  <a:ext cx="121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B8F83A5-E5DD-41B5-9B1B-BAF2BD5EE34F}"/>
                    </a:ext>
                  </a:extLst>
                </p14:cNvPr>
                <p14:cNvContentPartPr/>
                <p14:nvPr/>
              </p14:nvContentPartPr>
              <p14:xfrm>
                <a:off x="7498988" y="2783525"/>
                <a:ext cx="61560" cy="41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B8F83A5-E5DD-41B5-9B1B-BAF2BD5EE3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94668" y="2779205"/>
                  <a:ext cx="70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B45942-231E-4E73-93EC-C6EE5AA3AB45}"/>
                    </a:ext>
                  </a:extLst>
                </p14:cNvPr>
                <p14:cNvContentPartPr/>
                <p14:nvPr/>
              </p14:nvContentPartPr>
              <p14:xfrm>
                <a:off x="7726148" y="2694965"/>
                <a:ext cx="80640" cy="83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B45942-231E-4E73-93EC-C6EE5AA3AB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21828" y="2690645"/>
                  <a:ext cx="89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E5CDBB-3143-4B30-8A47-9A06D3250BA0}"/>
                    </a:ext>
                  </a:extLst>
                </p14:cNvPr>
                <p14:cNvContentPartPr/>
                <p14:nvPr/>
              </p14:nvContentPartPr>
              <p14:xfrm>
                <a:off x="7823708" y="2691005"/>
                <a:ext cx="69480" cy="88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E5CDBB-3143-4B30-8A47-9A06D3250B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19388" y="2686685"/>
                  <a:ext cx="78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46D788-6D93-4548-BD41-81877B2D0539}"/>
                    </a:ext>
                  </a:extLst>
                </p14:cNvPr>
                <p14:cNvContentPartPr/>
                <p14:nvPr/>
              </p14:nvContentPartPr>
              <p14:xfrm>
                <a:off x="8061668" y="2649605"/>
                <a:ext cx="91800" cy="113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46D788-6D93-4548-BD41-81877B2D053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7348" y="2645285"/>
                  <a:ext cx="100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E2BA8F-4B02-465F-82A3-6A9C13899005}"/>
                    </a:ext>
                  </a:extLst>
                </p14:cNvPr>
                <p14:cNvContentPartPr/>
                <p14:nvPr/>
              </p14:nvContentPartPr>
              <p14:xfrm>
                <a:off x="8065628" y="2773805"/>
                <a:ext cx="73080" cy="39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E2BA8F-4B02-465F-82A3-6A9C1389900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61308" y="2769485"/>
                  <a:ext cx="81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F9B40C4-252C-44D6-82D5-F471375D4B5F}"/>
                    </a:ext>
                  </a:extLst>
                </p14:cNvPr>
                <p14:cNvContentPartPr/>
                <p14:nvPr/>
              </p14:nvContentPartPr>
              <p14:xfrm>
                <a:off x="8292068" y="2630165"/>
                <a:ext cx="199080" cy="197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F9B40C4-252C-44D6-82D5-F471375D4B5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87748" y="2625845"/>
                  <a:ext cx="20772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9CF7736-E1EF-4B55-B33F-0A2329377AC5}"/>
                  </a:ext>
                </a:extLst>
              </p14:cNvPr>
              <p14:cNvContentPartPr/>
              <p14:nvPr/>
            </p14:nvContentPartPr>
            <p14:xfrm>
              <a:off x="190988" y="4723925"/>
              <a:ext cx="93960" cy="1083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9CF7736-E1EF-4B55-B33F-0A2329377AC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86668" y="4719605"/>
                <a:ext cx="10260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1CC3F63-F65E-4697-A19F-F0FCE1FE6F62}"/>
              </a:ext>
            </a:extLst>
          </p:cNvPr>
          <p:cNvGrpSpPr/>
          <p:nvPr/>
        </p:nvGrpSpPr>
        <p:grpSpPr>
          <a:xfrm>
            <a:off x="398708" y="4674965"/>
            <a:ext cx="1275120" cy="165960"/>
            <a:chOff x="398708" y="4674965"/>
            <a:chExt cx="127512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29CE2B7-E19C-41C8-8D67-2C3F52DBC742}"/>
                    </a:ext>
                  </a:extLst>
                </p14:cNvPr>
                <p14:cNvContentPartPr/>
                <p14:nvPr/>
              </p14:nvContentPartPr>
              <p14:xfrm>
                <a:off x="398708" y="4717085"/>
                <a:ext cx="103320" cy="123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29CE2B7-E19C-41C8-8D67-2C3F52DBC74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94388" y="4712765"/>
                  <a:ext cx="11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9D308E-DB74-4D0B-B067-868E28694AC1}"/>
                    </a:ext>
                  </a:extLst>
                </p14:cNvPr>
                <p14:cNvContentPartPr/>
                <p14:nvPr/>
              </p14:nvContentPartPr>
              <p14:xfrm>
                <a:off x="594188" y="4771805"/>
                <a:ext cx="59040" cy="53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9D308E-DB74-4D0B-B067-868E28694A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9868" y="4767485"/>
                  <a:ext cx="67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7AE8EC-6147-471E-AB11-443F88A04299}"/>
                    </a:ext>
                  </a:extLst>
                </p14:cNvPr>
                <p14:cNvContentPartPr/>
                <p14:nvPr/>
              </p14:nvContentPartPr>
              <p14:xfrm>
                <a:off x="673388" y="4762805"/>
                <a:ext cx="61200" cy="58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7AE8EC-6147-471E-AB11-443F88A0429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9068" y="4758485"/>
                  <a:ext cx="69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B8153B5-EB01-4AAA-A62D-28DC2090517C}"/>
                    </a:ext>
                  </a:extLst>
                </p14:cNvPr>
                <p14:cNvContentPartPr/>
                <p14:nvPr/>
              </p14:nvContentPartPr>
              <p14:xfrm>
                <a:off x="768788" y="4674965"/>
                <a:ext cx="56880" cy="70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B8153B5-EB01-4AAA-A62D-28DC209051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4468" y="4670645"/>
                  <a:ext cx="65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DB42C78-F7AC-4DAA-A5F0-CF75FC14D675}"/>
                    </a:ext>
                  </a:extLst>
                </p14:cNvPr>
                <p14:cNvContentPartPr/>
                <p14:nvPr/>
              </p14:nvContentPartPr>
              <p14:xfrm>
                <a:off x="856268" y="4769285"/>
                <a:ext cx="87480" cy="8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DB42C78-F7AC-4DAA-A5F0-CF75FC14D67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1948" y="4764965"/>
                  <a:ext cx="96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E71176-6D0E-4A1E-A311-39A134A43DCF}"/>
                    </a:ext>
                  </a:extLst>
                </p14:cNvPr>
                <p14:cNvContentPartPr/>
                <p14:nvPr/>
              </p14:nvContentPartPr>
              <p14:xfrm>
                <a:off x="999908" y="4704485"/>
                <a:ext cx="86400" cy="129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E71176-6D0E-4A1E-A311-39A134A43D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95588" y="4700165"/>
                  <a:ext cx="95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852C82A-8FBF-4008-8F2E-B2BE5119AD5B}"/>
                    </a:ext>
                  </a:extLst>
                </p14:cNvPr>
                <p14:cNvContentPartPr/>
                <p14:nvPr/>
              </p14:nvContentPartPr>
              <p14:xfrm>
                <a:off x="1138508" y="4754885"/>
                <a:ext cx="77400" cy="59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852C82A-8FBF-4008-8F2E-B2BE5119AD5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4188" y="4750565"/>
                  <a:ext cx="86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934FAE-7431-4D9D-9F8A-C8A688D17995}"/>
                    </a:ext>
                  </a:extLst>
                </p14:cNvPr>
                <p14:cNvContentPartPr/>
                <p14:nvPr/>
              </p14:nvContentPartPr>
              <p14:xfrm>
                <a:off x="1206548" y="4760285"/>
                <a:ext cx="54000" cy="54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934FAE-7431-4D9D-9F8A-C8A688D1799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02228" y="4755965"/>
                  <a:ext cx="62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93818F2-2DB8-4FCD-9656-09CEB61E4A93}"/>
                    </a:ext>
                  </a:extLst>
                </p14:cNvPr>
                <p14:cNvContentPartPr/>
                <p14:nvPr/>
              </p14:nvContentPartPr>
              <p14:xfrm>
                <a:off x="1354508" y="4779005"/>
                <a:ext cx="84960" cy="4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93818F2-2DB8-4FCD-9656-09CEB61E4A9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50188" y="4774685"/>
                  <a:ext cx="936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26C695F-0EDA-4B34-B324-CA85FD24666D}"/>
                    </a:ext>
                  </a:extLst>
                </p14:cNvPr>
                <p14:cNvContentPartPr/>
                <p14:nvPr/>
              </p14:nvContentPartPr>
              <p14:xfrm>
                <a:off x="1489148" y="4701245"/>
                <a:ext cx="24480" cy="99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26C695F-0EDA-4B34-B324-CA85FD2466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84828" y="4696925"/>
                  <a:ext cx="33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CE323E-DB64-405B-82B6-780489C1C9A2}"/>
                    </a:ext>
                  </a:extLst>
                </p14:cNvPr>
                <p14:cNvContentPartPr/>
                <p14:nvPr/>
              </p14:nvContentPartPr>
              <p14:xfrm>
                <a:off x="1590308" y="4692965"/>
                <a:ext cx="83520" cy="144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CE323E-DB64-405B-82B6-780489C1C9A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85988" y="4688645"/>
                  <a:ext cx="921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A20496F-0A1A-474F-821F-7B9A79288944}"/>
              </a:ext>
            </a:extLst>
          </p:cNvPr>
          <p:cNvGrpSpPr/>
          <p:nvPr/>
        </p:nvGrpSpPr>
        <p:grpSpPr>
          <a:xfrm>
            <a:off x="2184308" y="4414685"/>
            <a:ext cx="1672560" cy="164520"/>
            <a:chOff x="2184308" y="4414685"/>
            <a:chExt cx="167256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5867805-59A3-4ED5-97CF-875330EADD6B}"/>
                    </a:ext>
                  </a:extLst>
                </p14:cNvPr>
                <p14:cNvContentPartPr/>
                <p14:nvPr/>
              </p14:nvContentPartPr>
              <p14:xfrm>
                <a:off x="2184308" y="4515125"/>
                <a:ext cx="87480" cy="64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5867805-59A3-4ED5-97CF-875330EADD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79988" y="4510805"/>
                  <a:ext cx="96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4B4FD6-C7D0-49D5-9061-C56B7F50A8AA}"/>
                    </a:ext>
                  </a:extLst>
                </p14:cNvPr>
                <p14:cNvContentPartPr/>
                <p14:nvPr/>
              </p14:nvContentPartPr>
              <p14:xfrm>
                <a:off x="2285108" y="4501445"/>
                <a:ext cx="79560" cy="68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4B4FD6-C7D0-49D5-9061-C56B7F50A8A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80788" y="4497125"/>
                  <a:ext cx="88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BB265D2-1024-433D-94B7-CA9311BF8979}"/>
                    </a:ext>
                  </a:extLst>
                </p14:cNvPr>
                <p14:cNvContentPartPr/>
                <p14:nvPr/>
              </p14:nvContentPartPr>
              <p14:xfrm>
                <a:off x="2402468" y="4416845"/>
                <a:ext cx="58320" cy="57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BB265D2-1024-433D-94B7-CA9311BF897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98148" y="4412525"/>
                  <a:ext cx="66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A5BAD69-2203-4209-BA94-D4C3AEC1CBA3}"/>
                    </a:ext>
                  </a:extLst>
                </p14:cNvPr>
                <p14:cNvContentPartPr/>
                <p14:nvPr/>
              </p14:nvContentPartPr>
              <p14:xfrm>
                <a:off x="2541428" y="4514405"/>
                <a:ext cx="90000" cy="13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A5BAD69-2203-4209-BA94-D4C3AEC1CBA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37108" y="4510085"/>
                  <a:ext cx="9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A1DE75B-83D7-4016-9A65-3C91D5102241}"/>
                    </a:ext>
                  </a:extLst>
                </p14:cNvPr>
                <p14:cNvContentPartPr/>
                <p14:nvPr/>
              </p14:nvContentPartPr>
              <p14:xfrm>
                <a:off x="2707028" y="4414685"/>
                <a:ext cx="95040" cy="149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A1DE75B-83D7-4016-9A65-3C91D510224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02708" y="4410365"/>
                  <a:ext cx="103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8D528E7-1B45-43F5-B982-C479F6D95F6B}"/>
                    </a:ext>
                  </a:extLst>
                </p14:cNvPr>
                <p14:cNvContentPartPr/>
                <p14:nvPr/>
              </p14:nvContentPartPr>
              <p14:xfrm>
                <a:off x="2849228" y="4489205"/>
                <a:ext cx="65160" cy="48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8D528E7-1B45-43F5-B982-C479F6D95F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44908" y="4484885"/>
                  <a:ext cx="73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7E496AE-D4EE-4079-8741-13782268CB17}"/>
                    </a:ext>
                  </a:extLst>
                </p14:cNvPr>
                <p14:cNvContentPartPr/>
                <p14:nvPr/>
              </p14:nvContentPartPr>
              <p14:xfrm>
                <a:off x="2923028" y="4493525"/>
                <a:ext cx="69480" cy="46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7E496AE-D4EE-4079-8741-13782268CB1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918708" y="4489205"/>
                  <a:ext cx="78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A0956C-BA1A-4A54-A07C-4BF60B3DE63E}"/>
                    </a:ext>
                  </a:extLst>
                </p14:cNvPr>
                <p14:cNvContentPartPr/>
                <p14:nvPr/>
              </p14:nvContentPartPr>
              <p14:xfrm>
                <a:off x="3103748" y="4512965"/>
                <a:ext cx="79920" cy="6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A0956C-BA1A-4A54-A07C-4BF60B3DE63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99428" y="4508645"/>
                  <a:ext cx="88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BDFD57-B51D-4C27-AEB0-104AD1C3ECA3}"/>
                    </a:ext>
                  </a:extLst>
                </p14:cNvPr>
                <p14:cNvContentPartPr/>
                <p14:nvPr/>
              </p14:nvContentPartPr>
              <p14:xfrm>
                <a:off x="3238388" y="4451045"/>
                <a:ext cx="10800" cy="97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BDFD57-B51D-4C27-AEB0-104AD1C3EC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34068" y="4446725"/>
                  <a:ext cx="19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7445350-A484-484A-A830-484F3B0FFF97}"/>
                    </a:ext>
                  </a:extLst>
                </p14:cNvPr>
                <p14:cNvContentPartPr/>
                <p14:nvPr/>
              </p14:nvContentPartPr>
              <p14:xfrm>
                <a:off x="3351788" y="4428725"/>
                <a:ext cx="54000" cy="142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7445350-A484-484A-A830-484F3B0FFF9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47468" y="4424405"/>
                  <a:ext cx="62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D5177AD-3DFC-463B-BAF7-B2C75E9B081D}"/>
                    </a:ext>
                  </a:extLst>
                </p14:cNvPr>
                <p14:cNvContentPartPr/>
                <p14:nvPr/>
              </p14:nvContentPartPr>
              <p14:xfrm>
                <a:off x="3523508" y="4470485"/>
                <a:ext cx="55440" cy="5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D5177AD-3DFC-463B-BAF7-B2C75E9B081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19188" y="4466165"/>
                  <a:ext cx="64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477DC9F-ED59-4963-AE6B-73D7B9AC4FD5}"/>
                    </a:ext>
                  </a:extLst>
                </p14:cNvPr>
                <p14:cNvContentPartPr/>
                <p14:nvPr/>
              </p14:nvContentPartPr>
              <p14:xfrm>
                <a:off x="3520628" y="4498205"/>
                <a:ext cx="72360" cy="15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477DC9F-ED59-4963-AE6B-73D7B9AC4F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16308" y="4493885"/>
                  <a:ext cx="81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48E45C2-27C0-468A-9DC0-48D1F2A8A0DF}"/>
                    </a:ext>
                  </a:extLst>
                </p14:cNvPr>
                <p14:cNvContentPartPr/>
                <p14:nvPr/>
              </p14:nvContentPartPr>
              <p14:xfrm>
                <a:off x="3667508" y="4451045"/>
                <a:ext cx="189360" cy="106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48E45C2-27C0-468A-9DC0-48D1F2A8A0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63188" y="4446725"/>
                  <a:ext cx="19800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D757532-1791-4CE8-AE3D-1CECBDEBCAFD}"/>
              </a:ext>
            </a:extLst>
          </p:cNvPr>
          <p:cNvGrpSpPr/>
          <p:nvPr/>
        </p:nvGrpSpPr>
        <p:grpSpPr>
          <a:xfrm>
            <a:off x="2201228" y="4737605"/>
            <a:ext cx="1720080" cy="237960"/>
            <a:chOff x="2201228" y="4737605"/>
            <a:chExt cx="172008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219E09B-15F5-49DB-B11D-7E59A1DA17C8}"/>
                    </a:ext>
                  </a:extLst>
                </p14:cNvPr>
                <p14:cNvContentPartPr/>
                <p14:nvPr/>
              </p14:nvContentPartPr>
              <p14:xfrm>
                <a:off x="2201228" y="4767485"/>
                <a:ext cx="59400" cy="208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219E09B-15F5-49DB-B11D-7E59A1DA17C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96908" y="4763165"/>
                  <a:ext cx="68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22930D0-9697-45D9-BA0E-013CF82C329D}"/>
                    </a:ext>
                  </a:extLst>
                </p14:cNvPr>
                <p14:cNvContentPartPr/>
                <p14:nvPr/>
              </p14:nvContentPartPr>
              <p14:xfrm>
                <a:off x="2311388" y="4857485"/>
                <a:ext cx="82800" cy="75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22930D0-9697-45D9-BA0E-013CF82C32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07068" y="4853165"/>
                  <a:ext cx="91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5BE0775-F516-419B-A065-9C4052675057}"/>
                    </a:ext>
                  </a:extLst>
                </p14:cNvPr>
                <p14:cNvContentPartPr/>
                <p14:nvPr/>
              </p14:nvContentPartPr>
              <p14:xfrm>
                <a:off x="2381588" y="4839125"/>
                <a:ext cx="54720" cy="73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5BE0775-F516-419B-A065-9C405267505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77268" y="4834805"/>
                  <a:ext cx="63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C488B70-B6CE-4A5C-BC3B-B7CE44FA2EF6}"/>
                    </a:ext>
                  </a:extLst>
                </p14:cNvPr>
                <p14:cNvContentPartPr/>
                <p14:nvPr/>
              </p14:nvContentPartPr>
              <p14:xfrm>
                <a:off x="2515868" y="4888445"/>
                <a:ext cx="69480" cy="11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C488B70-B6CE-4A5C-BC3B-B7CE44FA2E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11548" y="4884125"/>
                  <a:ext cx="78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1A74230-66AB-43EB-8797-DAB49274CE80}"/>
                    </a:ext>
                  </a:extLst>
                </p14:cNvPr>
                <p14:cNvContentPartPr/>
                <p14:nvPr/>
              </p14:nvContentPartPr>
              <p14:xfrm>
                <a:off x="2683268" y="4788725"/>
                <a:ext cx="82440" cy="132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1A74230-66AB-43EB-8797-DAB49274CE8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78948" y="4784405"/>
                  <a:ext cx="91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421D3F4-D2AF-4D0B-ABAA-F9314CF813B7}"/>
                    </a:ext>
                  </a:extLst>
                </p14:cNvPr>
                <p14:cNvContentPartPr/>
                <p14:nvPr/>
              </p14:nvContentPartPr>
              <p14:xfrm>
                <a:off x="2767148" y="4759565"/>
                <a:ext cx="96480" cy="2034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421D3F4-D2AF-4D0B-ABAA-F9314CF813B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62828" y="4755245"/>
                  <a:ext cx="105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D1062E2-301A-4DC2-BA0E-270A25282415}"/>
                    </a:ext>
                  </a:extLst>
                </p14:cNvPr>
                <p14:cNvContentPartPr/>
                <p14:nvPr/>
              </p14:nvContentPartPr>
              <p14:xfrm>
                <a:off x="2882348" y="4737605"/>
                <a:ext cx="70200" cy="218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D1062E2-301A-4DC2-BA0E-270A252824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78028" y="4733285"/>
                  <a:ext cx="78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09EAD9C-6438-4ECB-9127-C5B6700CFF47}"/>
                    </a:ext>
                  </a:extLst>
                </p14:cNvPr>
                <p14:cNvContentPartPr/>
                <p14:nvPr/>
              </p14:nvContentPartPr>
              <p14:xfrm>
                <a:off x="2965868" y="4819685"/>
                <a:ext cx="70560" cy="77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09EAD9C-6438-4ECB-9127-C5B6700CFF4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61548" y="4815365"/>
                  <a:ext cx="79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DC3C3FB-37A8-4C42-9D1A-E2AEE04EFC91}"/>
                    </a:ext>
                  </a:extLst>
                </p14:cNvPr>
                <p14:cNvContentPartPr/>
                <p14:nvPr/>
              </p14:nvContentPartPr>
              <p14:xfrm>
                <a:off x="3050828" y="4813925"/>
                <a:ext cx="73440" cy="63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DC3C3FB-37A8-4C42-9D1A-E2AEE04EFC9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46508" y="4809605"/>
                  <a:ext cx="82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2F7428D-DA97-469E-9B32-48306DC7BD54}"/>
                    </a:ext>
                  </a:extLst>
                </p14:cNvPr>
                <p14:cNvContentPartPr/>
                <p14:nvPr/>
              </p14:nvContentPartPr>
              <p14:xfrm>
                <a:off x="3162428" y="4813925"/>
                <a:ext cx="63360" cy="86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2F7428D-DA97-469E-9B32-48306DC7BD5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58108" y="4809605"/>
                  <a:ext cx="72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8528CE3-41EB-4E1F-BE80-A88B45C8E75B}"/>
                    </a:ext>
                  </a:extLst>
                </p14:cNvPr>
                <p14:cNvContentPartPr/>
                <p14:nvPr/>
              </p14:nvContentPartPr>
              <p14:xfrm>
                <a:off x="3289508" y="4782245"/>
                <a:ext cx="95040" cy="117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8528CE3-41EB-4E1F-BE80-A88B45C8E75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85188" y="4777925"/>
                  <a:ext cx="10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53CDC8D-D3BB-4041-ADEE-5D1DF0D32A2B}"/>
                    </a:ext>
                  </a:extLst>
                </p14:cNvPr>
                <p14:cNvContentPartPr/>
                <p14:nvPr/>
              </p14:nvContentPartPr>
              <p14:xfrm>
                <a:off x="3411548" y="4737605"/>
                <a:ext cx="73080" cy="2181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53CDC8D-D3BB-4041-ADEE-5D1DF0D32A2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07228" y="4733285"/>
                  <a:ext cx="81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C0C6CD-DBDB-4D25-A6AD-BD9B00996BB0}"/>
                    </a:ext>
                  </a:extLst>
                </p14:cNvPr>
                <p14:cNvContentPartPr/>
                <p14:nvPr/>
              </p14:nvContentPartPr>
              <p14:xfrm>
                <a:off x="3583628" y="4807445"/>
                <a:ext cx="59040" cy="3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C0C6CD-DBDB-4D25-A6AD-BD9B00996BB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79308" y="4803125"/>
                  <a:ext cx="67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96E3C86-E244-407C-8465-FE5065D821D8}"/>
                    </a:ext>
                  </a:extLst>
                </p14:cNvPr>
                <p14:cNvContentPartPr/>
                <p14:nvPr/>
              </p14:nvContentPartPr>
              <p14:xfrm>
                <a:off x="3592628" y="4797005"/>
                <a:ext cx="328680" cy="88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96E3C86-E244-407C-8465-FE5065D821D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88308" y="4792685"/>
                  <a:ext cx="3373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D0B9906-84DB-49E7-B2F8-2BDC7A1D28A3}"/>
              </a:ext>
            </a:extLst>
          </p:cNvPr>
          <p:cNvGrpSpPr/>
          <p:nvPr/>
        </p:nvGrpSpPr>
        <p:grpSpPr>
          <a:xfrm>
            <a:off x="2239748" y="5153765"/>
            <a:ext cx="1388880" cy="205200"/>
            <a:chOff x="2239748" y="5153765"/>
            <a:chExt cx="138888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B47D7-26D9-48D1-A380-3B735EFBAA8A}"/>
                    </a:ext>
                  </a:extLst>
                </p14:cNvPr>
                <p14:cNvContentPartPr/>
                <p14:nvPr/>
              </p14:nvContentPartPr>
              <p14:xfrm>
                <a:off x="2239748" y="5244125"/>
                <a:ext cx="95760" cy="61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B47D7-26D9-48D1-A380-3B735EFBAA8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35428" y="5239805"/>
                  <a:ext cx="104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5F8F2BA-C1E7-4644-94DE-B050F07072A0}"/>
                    </a:ext>
                  </a:extLst>
                </p14:cNvPr>
                <p14:cNvContentPartPr/>
                <p14:nvPr/>
              </p14:nvContentPartPr>
              <p14:xfrm>
                <a:off x="2341628" y="5249885"/>
                <a:ext cx="71640" cy="51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5F8F2BA-C1E7-4644-94DE-B050F07072A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37308" y="5245565"/>
                  <a:ext cx="80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31A37D0-0F0D-496C-844F-FC74426476B3}"/>
                    </a:ext>
                  </a:extLst>
                </p14:cNvPr>
                <p14:cNvContentPartPr/>
                <p14:nvPr/>
              </p14:nvContentPartPr>
              <p14:xfrm>
                <a:off x="2489948" y="5200925"/>
                <a:ext cx="63360" cy="76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31A37D0-0F0D-496C-844F-FC74426476B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85628" y="5196605"/>
                  <a:ext cx="72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C0D9DC7-70A7-4DEF-9C98-0305A0DCAD64}"/>
                    </a:ext>
                  </a:extLst>
                </p14:cNvPr>
                <p14:cNvContentPartPr/>
                <p14:nvPr/>
              </p14:nvContentPartPr>
              <p14:xfrm>
                <a:off x="2693348" y="5158805"/>
                <a:ext cx="103320" cy="149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C0D9DC7-70A7-4DEF-9C98-0305A0DCAD6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689028" y="5154485"/>
                  <a:ext cx="111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DA0C426-F817-4B00-9EF9-47133DDA8885}"/>
                    </a:ext>
                  </a:extLst>
                </p14:cNvPr>
                <p14:cNvContentPartPr/>
                <p14:nvPr/>
              </p14:nvContentPartPr>
              <p14:xfrm>
                <a:off x="2860748" y="5304965"/>
                <a:ext cx="46800" cy="54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DA0C426-F817-4B00-9EF9-47133DDA888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56428" y="5300645"/>
                  <a:ext cx="55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87DD738-EABD-44D7-87CB-D19AC25F5991}"/>
                    </a:ext>
                  </a:extLst>
                </p14:cNvPr>
                <p14:cNvContentPartPr/>
                <p14:nvPr/>
              </p14:nvContentPartPr>
              <p14:xfrm>
                <a:off x="3027788" y="5202005"/>
                <a:ext cx="87120" cy="74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87DD738-EABD-44D7-87CB-D19AC25F59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023468" y="5197685"/>
                  <a:ext cx="95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79D4B61-E81A-491E-A05F-0AFC1AEC9FF9}"/>
                    </a:ext>
                  </a:extLst>
                </p14:cNvPr>
                <p14:cNvContentPartPr/>
                <p14:nvPr/>
              </p14:nvContentPartPr>
              <p14:xfrm>
                <a:off x="3111668" y="5190125"/>
                <a:ext cx="234720" cy="79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79D4B61-E81A-491E-A05F-0AFC1AEC9FF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07348" y="5185805"/>
                  <a:ext cx="243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B638F0D-4C6C-4252-996C-33CDC9AB6221}"/>
                    </a:ext>
                  </a:extLst>
                </p14:cNvPr>
                <p14:cNvContentPartPr/>
                <p14:nvPr/>
              </p14:nvContentPartPr>
              <p14:xfrm>
                <a:off x="3290948" y="5260325"/>
                <a:ext cx="24480" cy="6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B638F0D-4C6C-4252-996C-33CDC9AB62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86628" y="5256005"/>
                  <a:ext cx="331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C682CD5-44F9-4FBB-A3B9-E27F2DD44C87}"/>
                    </a:ext>
                  </a:extLst>
                </p14:cNvPr>
                <p14:cNvContentPartPr/>
                <p14:nvPr/>
              </p14:nvContentPartPr>
              <p14:xfrm>
                <a:off x="3438548" y="5218205"/>
                <a:ext cx="32760" cy="6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C682CD5-44F9-4FBB-A3B9-E27F2DD44C8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34228" y="5213885"/>
                  <a:ext cx="41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1C6F8D0-E3BA-4F09-AE3E-26147E1F25C4}"/>
                    </a:ext>
                  </a:extLst>
                </p14:cNvPr>
                <p14:cNvContentPartPr/>
                <p14:nvPr/>
              </p14:nvContentPartPr>
              <p14:xfrm>
                <a:off x="3534668" y="5153765"/>
                <a:ext cx="93960" cy="135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1C6F8D0-E3BA-4F09-AE3E-26147E1F25C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530348" y="5149445"/>
                  <a:ext cx="1026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4D2072D-8E80-45A9-B642-1BF239F35C56}"/>
              </a:ext>
            </a:extLst>
          </p:cNvPr>
          <p:cNvGrpSpPr/>
          <p:nvPr/>
        </p:nvGrpSpPr>
        <p:grpSpPr>
          <a:xfrm>
            <a:off x="4483628" y="4510445"/>
            <a:ext cx="1712880" cy="1260360"/>
            <a:chOff x="4483628" y="4510445"/>
            <a:chExt cx="1712880" cy="12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C75E354-33F8-4598-952E-31B35C59E5D8}"/>
                    </a:ext>
                  </a:extLst>
                </p14:cNvPr>
                <p14:cNvContentPartPr/>
                <p14:nvPr/>
              </p14:nvContentPartPr>
              <p14:xfrm>
                <a:off x="4854428" y="4510445"/>
                <a:ext cx="1186200" cy="877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C75E354-33F8-4598-952E-31B35C59E5D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850108" y="4506125"/>
                  <a:ext cx="1194840" cy="8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22D95E3-25FC-4F1E-AD0E-C74AE77E7D01}"/>
                    </a:ext>
                  </a:extLst>
                </p14:cNvPr>
                <p14:cNvContentPartPr/>
                <p14:nvPr/>
              </p14:nvContentPartPr>
              <p14:xfrm>
                <a:off x="4483628" y="5088245"/>
                <a:ext cx="1712880" cy="48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22D95E3-25FC-4F1E-AD0E-C74AE77E7D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79308" y="5083925"/>
                  <a:ext cx="1721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521D9B2-AB23-44B4-8956-012590BD469A}"/>
                    </a:ext>
                  </a:extLst>
                </p14:cNvPr>
                <p14:cNvContentPartPr/>
                <p14:nvPr/>
              </p14:nvContentPartPr>
              <p14:xfrm>
                <a:off x="5187788" y="4542845"/>
                <a:ext cx="161280" cy="1227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521D9B2-AB23-44B4-8956-012590BD469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183468" y="4538525"/>
                  <a:ext cx="169920" cy="12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0EAD8C5-FF48-493F-BE9E-02258595A399}"/>
                    </a:ext>
                  </a:extLst>
                </p14:cNvPr>
                <p14:cNvContentPartPr/>
                <p14:nvPr/>
              </p14:nvContentPartPr>
              <p14:xfrm>
                <a:off x="4839668" y="5220005"/>
                <a:ext cx="65880" cy="6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0EAD8C5-FF48-493F-BE9E-02258595A39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35348" y="5215685"/>
                  <a:ext cx="74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0356EF4-343F-4A5B-9C58-37D661921473}"/>
                    </a:ext>
                  </a:extLst>
                </p14:cNvPr>
                <p14:cNvContentPartPr/>
                <p14:nvPr/>
              </p14:nvContentPartPr>
              <p14:xfrm>
                <a:off x="4924988" y="5189765"/>
                <a:ext cx="59040" cy="114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0356EF4-343F-4A5B-9C58-37D66192147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20668" y="5185445"/>
                  <a:ext cx="67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1D810B1-DB61-4E61-805C-94B7F5E0D460}"/>
                    </a:ext>
                  </a:extLst>
                </p14:cNvPr>
                <p14:cNvContentPartPr/>
                <p14:nvPr/>
              </p14:nvContentPartPr>
              <p14:xfrm>
                <a:off x="5691428" y="5167805"/>
                <a:ext cx="64080" cy="136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1D810B1-DB61-4E61-805C-94B7F5E0D46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87108" y="5163485"/>
                  <a:ext cx="7272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464BC4B-7CD5-4BB6-870B-FAE9B416004C}"/>
                  </a:ext>
                </a:extLst>
              </p14:cNvPr>
              <p14:cNvContentPartPr/>
              <p14:nvPr/>
            </p14:nvContentPartPr>
            <p14:xfrm>
              <a:off x="187388" y="4777565"/>
              <a:ext cx="318600" cy="356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464BC4B-7CD5-4BB6-870B-FAE9B416004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51388" y="4705925"/>
                <a:ext cx="3902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F08E88D-5948-41DD-93DF-9BC7DFF50B0C}"/>
                  </a:ext>
                </a:extLst>
              </p14:cNvPr>
              <p14:cNvContentPartPr/>
              <p14:nvPr/>
            </p14:nvContentPartPr>
            <p14:xfrm>
              <a:off x="5005628" y="5169245"/>
              <a:ext cx="659160" cy="18972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F08E88D-5948-41DD-93DF-9BC7DFF50B0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969988" y="5097245"/>
                <a:ext cx="7308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0D543B4-4A60-4E8B-969C-5F20ED68EE8D}"/>
                  </a:ext>
                </a:extLst>
              </p14:cNvPr>
              <p14:cNvContentPartPr/>
              <p14:nvPr/>
            </p14:nvContentPartPr>
            <p14:xfrm>
              <a:off x="7141868" y="4721405"/>
              <a:ext cx="131400" cy="1404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0D543B4-4A60-4E8B-969C-5F20ED68EE8D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137548" y="4717085"/>
                <a:ext cx="14004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5604F8B-FDC8-48F8-9044-8E584C5BF008}"/>
              </a:ext>
            </a:extLst>
          </p:cNvPr>
          <p:cNvGrpSpPr/>
          <p:nvPr/>
        </p:nvGrpSpPr>
        <p:grpSpPr>
          <a:xfrm>
            <a:off x="7348508" y="4586941"/>
            <a:ext cx="1232640" cy="210784"/>
            <a:chOff x="7348508" y="4586941"/>
            <a:chExt cx="1232640" cy="21078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7C669AB-24D7-4BB3-8AC0-D5DE009D4BCD}"/>
                    </a:ext>
                  </a:extLst>
                </p14:cNvPr>
                <p14:cNvContentPartPr/>
                <p14:nvPr/>
              </p14:nvContentPartPr>
              <p14:xfrm>
                <a:off x="7348508" y="4631405"/>
                <a:ext cx="129600" cy="166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7C669AB-24D7-4BB3-8AC0-D5DE009D4BC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44188" y="4627085"/>
                  <a:ext cx="138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F5C31EF-FD65-488F-B1CF-814D48818B40}"/>
                    </a:ext>
                  </a:extLst>
                </p14:cNvPr>
                <p14:cNvContentPartPr/>
                <p14:nvPr/>
              </p14:nvContentPartPr>
              <p14:xfrm>
                <a:off x="7580348" y="4631581"/>
                <a:ext cx="132840" cy="151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F5C31EF-FD65-488F-B1CF-814D48818B4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76028" y="4627261"/>
                  <a:ext cx="141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D3FAD6D-CC81-47F8-B907-2C37C029C828}"/>
                    </a:ext>
                  </a:extLst>
                </p14:cNvPr>
                <p14:cNvContentPartPr/>
                <p14:nvPr/>
              </p14:nvContentPartPr>
              <p14:xfrm>
                <a:off x="7841348" y="4721581"/>
                <a:ext cx="81720" cy="55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D3FAD6D-CC81-47F8-B907-2C37C029C82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37028" y="4717261"/>
                  <a:ext cx="90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3E7CDEB-21DB-4965-AC1E-476AED1A2F4B}"/>
                    </a:ext>
                  </a:extLst>
                </p14:cNvPr>
                <p14:cNvContentPartPr/>
                <p14:nvPr/>
              </p14:nvContentPartPr>
              <p14:xfrm>
                <a:off x="7930988" y="4713661"/>
                <a:ext cx="54720" cy="47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3E7CDEB-21DB-4965-AC1E-476AED1A2F4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26668" y="4709341"/>
                  <a:ext cx="63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34F9BEE-D6B1-486F-8F07-D593F77AA285}"/>
                    </a:ext>
                  </a:extLst>
                </p14:cNvPr>
                <p14:cNvContentPartPr/>
                <p14:nvPr/>
              </p14:nvContentPartPr>
              <p14:xfrm>
                <a:off x="8129348" y="4625101"/>
                <a:ext cx="134640" cy="153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34F9BEE-D6B1-486F-8F07-D593F77AA28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25028" y="4620781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8DAEAB4-AAE9-4A2E-A49D-4424B712E347}"/>
                    </a:ext>
                  </a:extLst>
                </p14:cNvPr>
                <p14:cNvContentPartPr/>
                <p14:nvPr/>
              </p14:nvContentPartPr>
              <p14:xfrm>
                <a:off x="8418788" y="4586941"/>
                <a:ext cx="162360" cy="2059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8DAEAB4-AAE9-4A2E-A49D-4424B712E34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14468" y="4582621"/>
                  <a:ext cx="171000" cy="21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572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70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91580" y="2492897"/>
                <a:ext cx="2393320" cy="3785652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+5)(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+7)=0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+5)=0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2492897"/>
                <a:ext cx="2393320" cy="3785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75340" y="2492896"/>
                <a:ext cx="2393320" cy="3785652"/>
              </a:xfrm>
              <a:prstGeom prst="rect">
                <a:avLst/>
              </a:prstGeom>
              <a:ln w="76200"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+6)(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+7)(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+6)(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40" y="2492896"/>
                <a:ext cx="2393320" cy="3785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959100" y="1916832"/>
                <a:ext cx="2717356" cy="4366708"/>
              </a:xfrm>
              <a:prstGeom prst="rect">
                <a:avLst/>
              </a:prstGeom>
              <a:ln w="7620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(5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+5)=0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=−½,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(3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+1)(4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=−½, 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=−¼  </m:t>
                      </m:r>
                    </m:oMath>
                  </m:oMathPara>
                </a14:m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(3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+2)(2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(6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−1)(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−1)=0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00" y="1916832"/>
                <a:ext cx="2717356" cy="43667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5606" y="1124744"/>
            <a:ext cx="877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Answers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6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"/>
              <p:cNvSpPr txBox="1">
                <a:spLocks noChangeArrowheads="1"/>
              </p:cNvSpPr>
              <p:nvPr/>
            </p:nvSpPr>
            <p:spPr bwMode="auto">
              <a:xfrm>
                <a:off x="4139952" y="1350480"/>
                <a:ext cx="464009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…means “for what values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 is this quadratic </a:t>
                </a:r>
                <a:r>
                  <a:rPr lang="en-GB" b="1" u="sng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above</a:t>
                </a:r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 axis”</a:t>
                </a:r>
              </a:p>
            </p:txBody>
          </p:sp>
        </mc:Choice>
        <mc:Fallback>
          <p:sp>
            <p:nvSpPr>
              <p:cNvPr id="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1350480"/>
                <a:ext cx="4640091" cy="646331"/>
              </a:xfrm>
              <a:prstGeom prst="rect">
                <a:avLst/>
              </a:prstGeom>
              <a:blipFill>
                <a:blip r:embed="rId4"/>
                <a:stretch>
                  <a:fillRect l="-1051" t="-5660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2123728" y="1350480"/>
                <a:ext cx="193982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</a:rPr>
                        <m:t>𝑎𝑥</m:t>
                      </m:r>
                      <m:r>
                        <a:rPr lang="en-GB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</a:rPr>
                        <m:t>2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</a:rPr>
                        <m:t>+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</a:rPr>
                        <m:t>𝑏𝑥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</a:rPr>
                        <m:t>+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</a:rPr>
                        <m:t>𝑐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1350480"/>
                <a:ext cx="19398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55451"/>
              </p:ext>
            </p:extLst>
          </p:nvPr>
        </p:nvGraphicFramePr>
        <p:xfrm>
          <a:off x="5724128" y="2204864"/>
          <a:ext cx="2520280" cy="205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6" imgW="2866667" imgH="2343477" progId="PBrush">
                  <p:embed/>
                </p:oleObj>
              </mc:Choice>
              <mc:Fallback>
                <p:oleObj name="Bitmap Image" r:id="rId6" imgW="2866667" imgH="2343477" progId="PBrush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204864"/>
                        <a:ext cx="2520280" cy="2059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2123728" y="2111210"/>
                <a:ext cx="219380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</a:rPr>
                      <m:t>𝑥</m:t>
                    </m:r>
                    <m:r>
                      <a:rPr lang="en-GB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</a:rPr>
                      <m:t>2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</a:rPr>
                      <m:t>+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</a:rPr>
                      <m:t>−20&gt;0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2111210"/>
                <a:ext cx="2193806" cy="369332"/>
              </a:xfrm>
              <a:prstGeom prst="rect">
                <a:avLst/>
              </a:prstGeom>
              <a:blipFill>
                <a:blip r:embed="rId8"/>
                <a:stretch>
                  <a:fillRect l="-2222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11"/>
              <p:cNvSpPr txBox="1">
                <a:spLocks noChangeArrowheads="1"/>
              </p:cNvSpPr>
              <p:nvPr/>
            </p:nvSpPr>
            <p:spPr bwMode="auto">
              <a:xfrm>
                <a:off x="4139952" y="4437112"/>
                <a:ext cx="464009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…means “for what values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 is this quadratic </a:t>
                </a:r>
                <a:r>
                  <a:rPr lang="en-GB" b="1" u="sng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below</a:t>
                </a:r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 the x axis”</a:t>
                </a:r>
              </a:p>
            </p:txBody>
          </p:sp>
        </mc:Choice>
        <mc:Fallback>
          <p:sp>
            <p:nvSpPr>
              <p:cNvPr id="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4437112"/>
                <a:ext cx="4640091" cy="646331"/>
              </a:xfrm>
              <a:prstGeom prst="rect">
                <a:avLst/>
              </a:prstGeom>
              <a:blipFill>
                <a:blip r:embed="rId9"/>
                <a:stretch>
                  <a:fillRect l="-1051" t="-5660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2123728" y="4437112"/>
                <a:ext cx="193501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𝑎𝑥</m:t>
                      </m:r>
                      <m:r>
                        <a:rPr lang="en-GB" i="1" baseline="300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𝑏𝑥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GB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/>
                          <a:cs typeface="Arial" panose="020B0604020202020204" pitchFamily="34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4437112"/>
                <a:ext cx="1935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2123728" y="5197918"/>
                <a:ext cx="220983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/>
                    <a:cs typeface="Arial" panose="020B0604020202020204" pitchFamily="34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  <a:cs typeface="Arial" panose="020B0604020202020204" pitchFamily="34" charset="0"/>
                      </a:rPr>
                      <m:t>2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  <a:cs typeface="Arial" panose="020B0604020202020204" pitchFamily="34" charset="0"/>
                      </a:rPr>
                      <m:t>+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/>
                        <a:cs typeface="Arial" panose="020B0604020202020204" pitchFamily="34" charset="0"/>
                      </a:rPr>
                      <m:t>−20&lt;0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5197918"/>
                <a:ext cx="2209836" cy="369332"/>
              </a:xfrm>
              <a:prstGeom prst="rect">
                <a:avLst/>
              </a:prstGeom>
              <a:blipFill>
                <a:blip r:embed="rId11"/>
                <a:stretch>
                  <a:fillRect l="-2204" t="-10000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6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68319"/>
              </p:ext>
            </p:extLst>
          </p:nvPr>
        </p:nvGraphicFramePr>
        <p:xfrm>
          <a:off x="251520" y="1426068"/>
          <a:ext cx="2448272" cy="200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2866667" imgH="2343477" progId="PBrush">
                  <p:embed/>
                </p:oleObj>
              </mc:Choice>
              <mc:Fallback>
                <p:oleObj name="Bitmap Image" r:id="rId4" imgW="2866667" imgH="2343477" progId="PBrush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26068"/>
                        <a:ext cx="2448272" cy="200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3" y="4272803"/>
            <a:ext cx="21431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94" y="1405745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69" y="5013176"/>
            <a:ext cx="1399456" cy="139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21" y="4185583"/>
            <a:ext cx="1367036" cy="165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86617" y="2426525"/>
            <a:ext cx="3140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shape of a quadratic graph is a parabola.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we solve a quadratic equation, we are find the points where the graph intersects the x axis.</a:t>
            </a:r>
          </a:p>
        </p:txBody>
      </p:sp>
    </p:spTree>
    <p:extLst>
      <p:ext uri="{BB962C8B-B14F-4D97-AF65-F5344CB8AC3E}">
        <p14:creationId xmlns:p14="http://schemas.microsoft.com/office/powerpoint/2010/main" val="22006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23728" y="1124744"/>
                <a:ext cx="67687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²+6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+8≤0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+8=0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+4)(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+2)=0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or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1754326"/>
              </a:xfrm>
              <a:prstGeom prst="rect">
                <a:avLst/>
              </a:prstGeom>
              <a:blipFill>
                <a:blip r:embed="rId2"/>
                <a:stretch>
                  <a:fillRect l="-720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24375A3-11BB-43E3-8B74-9C2010450780}"/>
              </a:ext>
            </a:extLst>
          </p:cNvPr>
          <p:cNvSpPr/>
          <p:nvPr/>
        </p:nvSpPr>
        <p:spPr>
          <a:xfrm>
            <a:off x="5868144" y="1340768"/>
            <a:ext cx="2520280" cy="1080120"/>
          </a:xfrm>
          <a:prstGeom prst="cloudCallout">
            <a:avLst>
              <a:gd name="adj1" fmla="val -94908"/>
              <a:gd name="adj2" fmla="val -186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solving the inequality as an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6A7B7EC8-4018-496F-B52D-10FADA17E8B0}"/>
                  </a:ext>
                </a:extLst>
              </p:cNvPr>
              <p:cNvSpPr/>
              <p:nvPr/>
            </p:nvSpPr>
            <p:spPr>
              <a:xfrm>
                <a:off x="6012160" y="2276872"/>
                <a:ext cx="3528392" cy="1512168"/>
              </a:xfrm>
              <a:prstGeom prst="cloudCallout">
                <a:avLst>
                  <a:gd name="adj1" fmla="val -86732"/>
                  <a:gd name="adj2" fmla="val -1899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are the points where the quadratic graph intersects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axis so let’s sketch the graph</a:t>
                </a:r>
              </a:p>
            </p:txBody>
          </p:sp>
        </mc:Choice>
        <mc:Fallback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6A7B7EC8-4018-496F-B52D-10FADA17E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3528392" cy="1512168"/>
              </a:xfrm>
              <a:prstGeom prst="cloudCallout">
                <a:avLst>
                  <a:gd name="adj1" fmla="val -86732"/>
                  <a:gd name="adj2" fmla="val -1899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F24432-EFAF-42BC-86AE-AAE5906E45EB}"/>
              </a:ext>
            </a:extLst>
          </p:cNvPr>
          <p:cNvCxnSpPr/>
          <p:nvPr/>
        </p:nvCxnSpPr>
        <p:spPr bwMode="auto">
          <a:xfrm flipV="1">
            <a:off x="3865199" y="3315571"/>
            <a:ext cx="0" cy="15598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6B4C32-13C5-4807-83FD-F7D9CB7CE039}"/>
              </a:ext>
            </a:extLst>
          </p:cNvPr>
          <p:cNvCxnSpPr/>
          <p:nvPr/>
        </p:nvCxnSpPr>
        <p:spPr bwMode="auto">
          <a:xfrm>
            <a:off x="2574266" y="4380779"/>
            <a:ext cx="20439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E2A259DD-97AC-4BBF-A7BA-F5AB148F2A54}"/>
              </a:ext>
            </a:extLst>
          </p:cNvPr>
          <p:cNvSpPr/>
          <p:nvPr/>
        </p:nvSpPr>
        <p:spPr bwMode="auto">
          <a:xfrm>
            <a:off x="2699792" y="3447427"/>
            <a:ext cx="1208461" cy="1252261"/>
          </a:xfrm>
          <a:custGeom>
            <a:avLst/>
            <a:gdLst>
              <a:gd name="connsiteX0" fmla="*/ 0 w 1617785"/>
              <a:gd name="connsiteY0" fmla="*/ 0 h 1676421"/>
              <a:gd name="connsiteX1" fmla="*/ 398585 w 1617785"/>
              <a:gd name="connsiteY1" fmla="*/ 1266092 h 1676421"/>
              <a:gd name="connsiteX2" fmla="*/ 808893 w 1617785"/>
              <a:gd name="connsiteY2" fmla="*/ 1676400 h 1676421"/>
              <a:gd name="connsiteX3" fmla="*/ 1242647 w 1617785"/>
              <a:gd name="connsiteY3" fmla="*/ 1254369 h 1676421"/>
              <a:gd name="connsiteX4" fmla="*/ 1617785 w 1617785"/>
              <a:gd name="connsiteY4" fmla="*/ 11723 h 1676421"/>
              <a:gd name="connsiteX5" fmla="*/ 1617785 w 1617785"/>
              <a:gd name="connsiteY5" fmla="*/ 11723 h 16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785" h="1676421">
                <a:moveTo>
                  <a:pt x="0" y="0"/>
                </a:moveTo>
                <a:cubicBezTo>
                  <a:pt x="131885" y="493346"/>
                  <a:pt x="263770" y="986692"/>
                  <a:pt x="398585" y="1266092"/>
                </a:cubicBezTo>
                <a:cubicBezTo>
                  <a:pt x="533400" y="1545492"/>
                  <a:pt x="668216" y="1678354"/>
                  <a:pt x="808893" y="1676400"/>
                </a:cubicBezTo>
                <a:cubicBezTo>
                  <a:pt x="949570" y="1674446"/>
                  <a:pt x="1107832" y="1531815"/>
                  <a:pt x="1242647" y="1254369"/>
                </a:cubicBezTo>
                <a:cubicBezTo>
                  <a:pt x="1377462" y="976923"/>
                  <a:pt x="1617785" y="11723"/>
                  <a:pt x="1617785" y="11723"/>
                </a:cubicBezTo>
                <a:lnTo>
                  <a:pt x="1617785" y="11723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A8E074-D08B-48E2-985E-B7498FE9801F}"/>
              </a:ext>
            </a:extLst>
          </p:cNvPr>
          <p:cNvSpPr txBox="1"/>
          <p:nvPr/>
        </p:nvSpPr>
        <p:spPr>
          <a:xfrm>
            <a:off x="2811441" y="4365104"/>
            <a:ext cx="304785" cy="2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4B84F-C234-4E14-AAE2-D87A72E8A633}"/>
              </a:ext>
            </a:extLst>
          </p:cNvPr>
          <p:cNvSpPr txBox="1"/>
          <p:nvPr/>
        </p:nvSpPr>
        <p:spPr>
          <a:xfrm>
            <a:off x="3347864" y="4365104"/>
            <a:ext cx="304785" cy="2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CDDAC12E-5607-499A-8329-ADE4CF0A2FAF}"/>
                  </a:ext>
                </a:extLst>
              </p:cNvPr>
              <p:cNvSpPr/>
              <p:nvPr/>
            </p:nvSpPr>
            <p:spPr>
              <a:xfrm>
                <a:off x="5868144" y="1340768"/>
                <a:ext cx="2520280" cy="1080120"/>
              </a:xfrm>
              <a:prstGeom prst="cloudCallout">
                <a:avLst>
                  <a:gd name="adj1" fmla="val -94908"/>
                  <a:gd name="adj2" fmla="val -1863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what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graph </a:t>
                </a:r>
                <a:r>
                  <a:rPr lang="en-GB" sz="1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below</a:t>
                </a: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axis?</a:t>
                </a:r>
              </a:p>
            </p:txBody>
          </p:sp>
        </mc:Choice>
        <mc:Fallback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CDDAC12E-5607-499A-8329-ADE4CF0A2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40768"/>
                <a:ext cx="2520280" cy="1080120"/>
              </a:xfrm>
              <a:prstGeom prst="cloudCallout">
                <a:avLst>
                  <a:gd name="adj1" fmla="val -94908"/>
                  <a:gd name="adj2" fmla="val -1863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4">
            <a:extLst>
              <a:ext uri="{FF2B5EF4-FFF2-40B4-BE49-F238E27FC236}">
                <a16:creationId xmlns:a16="http://schemas.microsoft.com/office/drawing/2014/main" id="{D23B94A8-DC96-4564-8B6B-D13BAF07C8F3}"/>
              </a:ext>
            </a:extLst>
          </p:cNvPr>
          <p:cNvSpPr/>
          <p:nvPr/>
        </p:nvSpPr>
        <p:spPr bwMode="auto">
          <a:xfrm>
            <a:off x="2990978" y="4371550"/>
            <a:ext cx="645096" cy="328138"/>
          </a:xfrm>
          <a:custGeom>
            <a:avLst/>
            <a:gdLst>
              <a:gd name="connsiteX0" fmla="*/ 0 w 863600"/>
              <a:gd name="connsiteY0" fmla="*/ 0 h 439284"/>
              <a:gd name="connsiteX1" fmla="*/ 133927 w 863600"/>
              <a:gd name="connsiteY1" fmla="*/ 235527 h 439284"/>
              <a:gd name="connsiteX2" fmla="*/ 254000 w 863600"/>
              <a:gd name="connsiteY2" fmla="*/ 364837 h 439284"/>
              <a:gd name="connsiteX3" fmla="*/ 424873 w 863600"/>
              <a:gd name="connsiteY3" fmla="*/ 438727 h 439284"/>
              <a:gd name="connsiteX4" fmla="*/ 646545 w 863600"/>
              <a:gd name="connsiteY4" fmla="*/ 327891 h 439284"/>
              <a:gd name="connsiteX5" fmla="*/ 775855 w 863600"/>
              <a:gd name="connsiteY5" fmla="*/ 166255 h 439284"/>
              <a:gd name="connsiteX6" fmla="*/ 863600 w 863600"/>
              <a:gd name="connsiteY6" fmla="*/ 0 h 43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3600" h="439284">
                <a:moveTo>
                  <a:pt x="0" y="0"/>
                </a:moveTo>
                <a:cubicBezTo>
                  <a:pt x="45797" y="87360"/>
                  <a:pt x="91594" y="174721"/>
                  <a:pt x="133927" y="235527"/>
                </a:cubicBezTo>
                <a:cubicBezTo>
                  <a:pt x="176260" y="296333"/>
                  <a:pt x="205509" y="330970"/>
                  <a:pt x="254000" y="364837"/>
                </a:cubicBezTo>
                <a:cubicBezTo>
                  <a:pt x="302491" y="398704"/>
                  <a:pt x="359449" y="444885"/>
                  <a:pt x="424873" y="438727"/>
                </a:cubicBezTo>
                <a:cubicBezTo>
                  <a:pt x="490297" y="432569"/>
                  <a:pt x="588048" y="373303"/>
                  <a:pt x="646545" y="327891"/>
                </a:cubicBezTo>
                <a:cubicBezTo>
                  <a:pt x="705042" y="282479"/>
                  <a:pt x="739679" y="220903"/>
                  <a:pt x="775855" y="166255"/>
                </a:cubicBezTo>
                <a:cubicBezTo>
                  <a:pt x="812031" y="111607"/>
                  <a:pt x="837815" y="55803"/>
                  <a:pt x="86360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B018ED-EEB0-4740-924F-FB030E9E4EBD}"/>
                  </a:ext>
                </a:extLst>
              </p:cNvPr>
              <p:cNvSpPr txBox="1"/>
              <p:nvPr/>
            </p:nvSpPr>
            <p:spPr>
              <a:xfrm>
                <a:off x="2157065" y="5134962"/>
                <a:ext cx="2312922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−4≤</m:t>
                      </m:r>
                      <m:r>
                        <a:rPr lang="en-GB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≤−2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B018ED-EEB0-4740-924F-FB030E9E4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065" y="5134962"/>
                <a:ext cx="2312922" cy="414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1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2" grpId="0" animBg="1"/>
      <p:bldP spid="13" grpId="0"/>
      <p:bldP spid="14" grpId="0"/>
      <p:bldP spid="15" grpId="0" animBg="1"/>
      <p:bldP spid="15" grpId="1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23728" y="1124744"/>
                <a:ext cx="67687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²+6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+8≥0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+8=0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+4)(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+2)=0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or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1754326"/>
              </a:xfrm>
              <a:prstGeom prst="rect">
                <a:avLst/>
              </a:prstGeom>
              <a:blipFill>
                <a:blip r:embed="rId2"/>
                <a:stretch>
                  <a:fillRect l="-720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24375A3-11BB-43E3-8B74-9C2010450780}"/>
              </a:ext>
            </a:extLst>
          </p:cNvPr>
          <p:cNvSpPr/>
          <p:nvPr/>
        </p:nvSpPr>
        <p:spPr>
          <a:xfrm>
            <a:off x="5868144" y="1340768"/>
            <a:ext cx="2520280" cy="1080120"/>
          </a:xfrm>
          <a:prstGeom prst="cloudCallout">
            <a:avLst>
              <a:gd name="adj1" fmla="val -94908"/>
              <a:gd name="adj2" fmla="val -186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solving the inequality as an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6A7B7EC8-4018-496F-B52D-10FADA17E8B0}"/>
                  </a:ext>
                </a:extLst>
              </p:cNvPr>
              <p:cNvSpPr/>
              <p:nvPr/>
            </p:nvSpPr>
            <p:spPr>
              <a:xfrm>
                <a:off x="6012160" y="2276872"/>
                <a:ext cx="3528392" cy="1512168"/>
              </a:xfrm>
              <a:prstGeom prst="cloudCallout">
                <a:avLst>
                  <a:gd name="adj1" fmla="val -86732"/>
                  <a:gd name="adj2" fmla="val -1899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are the points where the quadratic graph intersects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axis so let’s sketch the graph</a:t>
                </a:r>
              </a:p>
            </p:txBody>
          </p:sp>
        </mc:Choice>
        <mc:Fallback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6A7B7EC8-4018-496F-B52D-10FADA17E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3528392" cy="1512168"/>
              </a:xfrm>
              <a:prstGeom prst="cloudCallout">
                <a:avLst>
                  <a:gd name="adj1" fmla="val -86732"/>
                  <a:gd name="adj2" fmla="val -1899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F24432-EFAF-42BC-86AE-AAE5906E45EB}"/>
              </a:ext>
            </a:extLst>
          </p:cNvPr>
          <p:cNvCxnSpPr/>
          <p:nvPr/>
        </p:nvCxnSpPr>
        <p:spPr bwMode="auto">
          <a:xfrm flipV="1">
            <a:off x="3865199" y="3315571"/>
            <a:ext cx="0" cy="15598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6B4C32-13C5-4807-83FD-F7D9CB7CE039}"/>
              </a:ext>
            </a:extLst>
          </p:cNvPr>
          <p:cNvCxnSpPr/>
          <p:nvPr/>
        </p:nvCxnSpPr>
        <p:spPr bwMode="auto">
          <a:xfrm>
            <a:off x="2574266" y="4380779"/>
            <a:ext cx="20439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E2A259DD-97AC-4BBF-A7BA-F5AB148F2A54}"/>
              </a:ext>
            </a:extLst>
          </p:cNvPr>
          <p:cNvSpPr/>
          <p:nvPr/>
        </p:nvSpPr>
        <p:spPr bwMode="auto">
          <a:xfrm>
            <a:off x="2699792" y="3447427"/>
            <a:ext cx="1208461" cy="1252261"/>
          </a:xfrm>
          <a:custGeom>
            <a:avLst/>
            <a:gdLst>
              <a:gd name="connsiteX0" fmla="*/ 0 w 1617785"/>
              <a:gd name="connsiteY0" fmla="*/ 0 h 1676421"/>
              <a:gd name="connsiteX1" fmla="*/ 398585 w 1617785"/>
              <a:gd name="connsiteY1" fmla="*/ 1266092 h 1676421"/>
              <a:gd name="connsiteX2" fmla="*/ 808893 w 1617785"/>
              <a:gd name="connsiteY2" fmla="*/ 1676400 h 1676421"/>
              <a:gd name="connsiteX3" fmla="*/ 1242647 w 1617785"/>
              <a:gd name="connsiteY3" fmla="*/ 1254369 h 1676421"/>
              <a:gd name="connsiteX4" fmla="*/ 1617785 w 1617785"/>
              <a:gd name="connsiteY4" fmla="*/ 11723 h 1676421"/>
              <a:gd name="connsiteX5" fmla="*/ 1617785 w 1617785"/>
              <a:gd name="connsiteY5" fmla="*/ 11723 h 16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785" h="1676421">
                <a:moveTo>
                  <a:pt x="0" y="0"/>
                </a:moveTo>
                <a:cubicBezTo>
                  <a:pt x="131885" y="493346"/>
                  <a:pt x="263770" y="986692"/>
                  <a:pt x="398585" y="1266092"/>
                </a:cubicBezTo>
                <a:cubicBezTo>
                  <a:pt x="533400" y="1545492"/>
                  <a:pt x="668216" y="1678354"/>
                  <a:pt x="808893" y="1676400"/>
                </a:cubicBezTo>
                <a:cubicBezTo>
                  <a:pt x="949570" y="1674446"/>
                  <a:pt x="1107832" y="1531815"/>
                  <a:pt x="1242647" y="1254369"/>
                </a:cubicBezTo>
                <a:cubicBezTo>
                  <a:pt x="1377462" y="976923"/>
                  <a:pt x="1617785" y="11723"/>
                  <a:pt x="1617785" y="11723"/>
                </a:cubicBezTo>
                <a:lnTo>
                  <a:pt x="1617785" y="11723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A8E074-D08B-48E2-985E-B7498FE9801F}"/>
              </a:ext>
            </a:extLst>
          </p:cNvPr>
          <p:cNvSpPr txBox="1"/>
          <p:nvPr/>
        </p:nvSpPr>
        <p:spPr>
          <a:xfrm>
            <a:off x="2811441" y="4365104"/>
            <a:ext cx="304785" cy="2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4B84F-C234-4E14-AAE2-D87A72E8A633}"/>
              </a:ext>
            </a:extLst>
          </p:cNvPr>
          <p:cNvSpPr txBox="1"/>
          <p:nvPr/>
        </p:nvSpPr>
        <p:spPr>
          <a:xfrm>
            <a:off x="3347864" y="4365104"/>
            <a:ext cx="304785" cy="2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CDDAC12E-5607-499A-8329-ADE4CF0A2FAF}"/>
                  </a:ext>
                </a:extLst>
              </p:cNvPr>
              <p:cNvSpPr/>
              <p:nvPr/>
            </p:nvSpPr>
            <p:spPr>
              <a:xfrm>
                <a:off x="5868144" y="1340768"/>
                <a:ext cx="2520280" cy="1080120"/>
              </a:xfrm>
              <a:prstGeom prst="cloudCallout">
                <a:avLst>
                  <a:gd name="adj1" fmla="val -94908"/>
                  <a:gd name="adj2" fmla="val -1863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what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graph </a:t>
                </a:r>
                <a:r>
                  <a:rPr lang="en-GB" sz="1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</a:t>
                </a: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axis?</a:t>
                </a:r>
              </a:p>
            </p:txBody>
          </p:sp>
        </mc:Choice>
        <mc:Fallback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CDDAC12E-5607-499A-8329-ADE4CF0A2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40768"/>
                <a:ext cx="2520280" cy="1080120"/>
              </a:xfrm>
              <a:prstGeom prst="cloudCallout">
                <a:avLst>
                  <a:gd name="adj1" fmla="val -94908"/>
                  <a:gd name="adj2" fmla="val -1863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B018ED-EEB0-4740-924F-FB030E9E4EBD}"/>
                  </a:ext>
                </a:extLst>
              </p:cNvPr>
              <p:cNvSpPr txBox="1"/>
              <p:nvPr/>
            </p:nvSpPr>
            <p:spPr>
              <a:xfrm>
                <a:off x="2331086" y="5134962"/>
                <a:ext cx="2312922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≤−4</m:t>
                    </m:r>
                  </m:oMath>
                </a14:m>
                <a:r>
                  <a:rPr lang="en-GB" sz="2000" b="0" i="0" dirty="0">
                    <a:solidFill>
                      <a:srgbClr val="FF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B018ED-EEB0-4740-924F-FB030E9E4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86" y="5134962"/>
                <a:ext cx="2312922" cy="414281"/>
              </a:xfrm>
              <a:prstGeom prst="rect">
                <a:avLst/>
              </a:prstGeom>
              <a:blipFill>
                <a:blip r:embed="rId5"/>
                <a:stretch>
                  <a:fillRect t="-7353" b="-22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8">
            <a:extLst>
              <a:ext uri="{FF2B5EF4-FFF2-40B4-BE49-F238E27FC236}">
                <a16:creationId xmlns:a16="http://schemas.microsoft.com/office/drawing/2014/main" id="{3A69DBEE-D3ED-4033-A472-A31AD25A63DE}"/>
              </a:ext>
            </a:extLst>
          </p:cNvPr>
          <p:cNvSpPr/>
          <p:nvPr/>
        </p:nvSpPr>
        <p:spPr bwMode="auto">
          <a:xfrm>
            <a:off x="3636716" y="3484985"/>
            <a:ext cx="271537" cy="895794"/>
          </a:xfrm>
          <a:custGeom>
            <a:avLst/>
            <a:gdLst>
              <a:gd name="connsiteX0" fmla="*/ 0 w 363511"/>
              <a:gd name="connsiteY0" fmla="*/ 1199213 h 1199213"/>
              <a:gd name="connsiteX1" fmla="*/ 187377 w 363511"/>
              <a:gd name="connsiteY1" fmla="*/ 663315 h 1199213"/>
              <a:gd name="connsiteX2" fmla="*/ 363511 w 363511"/>
              <a:gd name="connsiteY2" fmla="*/ 0 h 11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511" h="1199213">
                <a:moveTo>
                  <a:pt x="0" y="1199213"/>
                </a:moveTo>
                <a:cubicBezTo>
                  <a:pt x="63396" y="1031198"/>
                  <a:pt x="126792" y="863184"/>
                  <a:pt x="187377" y="663315"/>
                </a:cubicBezTo>
                <a:cubicBezTo>
                  <a:pt x="247962" y="463446"/>
                  <a:pt x="305736" y="231723"/>
                  <a:pt x="363511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0855BE5A-5E2E-470B-8804-D3BE48CCDA2D}"/>
              </a:ext>
            </a:extLst>
          </p:cNvPr>
          <p:cNvSpPr/>
          <p:nvPr/>
        </p:nvSpPr>
        <p:spPr bwMode="auto">
          <a:xfrm>
            <a:off x="2704529" y="3462591"/>
            <a:ext cx="288334" cy="923787"/>
          </a:xfrm>
          <a:custGeom>
            <a:avLst/>
            <a:gdLst>
              <a:gd name="connsiteX0" fmla="*/ 385997 w 385997"/>
              <a:gd name="connsiteY0" fmla="*/ 1236688 h 1236688"/>
              <a:gd name="connsiteX1" fmla="*/ 176135 w 385997"/>
              <a:gd name="connsiteY1" fmla="*/ 652072 h 1236688"/>
              <a:gd name="connsiteX2" fmla="*/ 0 w 385997"/>
              <a:gd name="connsiteY2" fmla="*/ 0 h 12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997" h="1236688">
                <a:moveTo>
                  <a:pt x="385997" y="1236688"/>
                </a:moveTo>
                <a:cubicBezTo>
                  <a:pt x="313232" y="1047437"/>
                  <a:pt x="240468" y="858187"/>
                  <a:pt x="176135" y="652072"/>
                </a:cubicBezTo>
                <a:cubicBezTo>
                  <a:pt x="111802" y="445957"/>
                  <a:pt x="55901" y="222978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2" grpId="0" animBg="1"/>
      <p:bldP spid="13" grpId="0"/>
      <p:bldP spid="14" grpId="0"/>
      <p:bldP spid="15" grpId="0" animBg="1"/>
      <p:bldP spid="15" grpId="1" animBg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23728" y="1124744"/>
                <a:ext cx="67687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</a:t>
                </a:r>
              </a:p>
              <a:p>
                <a:r>
                  <a:rPr lang="en-GB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GB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−35&gt;0</m:t>
                    </m:r>
                  </m:oMath>
                </a14:m>
                <a:endPara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−35=0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+5)=0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or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1754326"/>
              </a:xfrm>
              <a:prstGeom prst="rect">
                <a:avLst/>
              </a:prstGeom>
              <a:blipFill>
                <a:blip r:embed="rId2"/>
                <a:stretch>
                  <a:fillRect l="-720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24375A3-11BB-43E3-8B74-9C2010450780}"/>
              </a:ext>
            </a:extLst>
          </p:cNvPr>
          <p:cNvSpPr/>
          <p:nvPr/>
        </p:nvSpPr>
        <p:spPr>
          <a:xfrm>
            <a:off x="5868144" y="1340768"/>
            <a:ext cx="2520280" cy="1080120"/>
          </a:xfrm>
          <a:prstGeom prst="cloudCallout">
            <a:avLst>
              <a:gd name="adj1" fmla="val -94908"/>
              <a:gd name="adj2" fmla="val -18630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solving the inequality as an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6A7B7EC8-4018-496F-B52D-10FADA17E8B0}"/>
                  </a:ext>
                </a:extLst>
              </p:cNvPr>
              <p:cNvSpPr/>
              <p:nvPr/>
            </p:nvSpPr>
            <p:spPr>
              <a:xfrm>
                <a:off x="6012160" y="2276872"/>
                <a:ext cx="3528392" cy="1512168"/>
              </a:xfrm>
              <a:prstGeom prst="cloudCallout">
                <a:avLst>
                  <a:gd name="adj1" fmla="val -86732"/>
                  <a:gd name="adj2" fmla="val -1899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are the points where the quadratic graph intersects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axis so let’s sketch the graph</a:t>
                </a:r>
              </a:p>
            </p:txBody>
          </p:sp>
        </mc:Choice>
        <mc:Fallback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6A7B7EC8-4018-496F-B52D-10FADA17E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276872"/>
                <a:ext cx="3528392" cy="1512168"/>
              </a:xfrm>
              <a:prstGeom prst="cloudCallout">
                <a:avLst>
                  <a:gd name="adj1" fmla="val -86732"/>
                  <a:gd name="adj2" fmla="val -1899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F24432-EFAF-42BC-86AE-AAE5906E45EB}"/>
              </a:ext>
            </a:extLst>
          </p:cNvPr>
          <p:cNvCxnSpPr/>
          <p:nvPr/>
        </p:nvCxnSpPr>
        <p:spPr bwMode="auto">
          <a:xfrm flipV="1">
            <a:off x="3203848" y="3315571"/>
            <a:ext cx="0" cy="15598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6B4C32-13C5-4807-83FD-F7D9CB7CE039}"/>
              </a:ext>
            </a:extLst>
          </p:cNvPr>
          <p:cNvCxnSpPr/>
          <p:nvPr/>
        </p:nvCxnSpPr>
        <p:spPr bwMode="auto">
          <a:xfrm>
            <a:off x="2339752" y="4380779"/>
            <a:ext cx="20439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E2A259DD-97AC-4BBF-A7BA-F5AB148F2A54}"/>
              </a:ext>
            </a:extLst>
          </p:cNvPr>
          <p:cNvSpPr/>
          <p:nvPr/>
        </p:nvSpPr>
        <p:spPr bwMode="auto">
          <a:xfrm>
            <a:off x="2699792" y="3447427"/>
            <a:ext cx="1208461" cy="1252261"/>
          </a:xfrm>
          <a:custGeom>
            <a:avLst/>
            <a:gdLst>
              <a:gd name="connsiteX0" fmla="*/ 0 w 1617785"/>
              <a:gd name="connsiteY0" fmla="*/ 0 h 1676421"/>
              <a:gd name="connsiteX1" fmla="*/ 398585 w 1617785"/>
              <a:gd name="connsiteY1" fmla="*/ 1266092 h 1676421"/>
              <a:gd name="connsiteX2" fmla="*/ 808893 w 1617785"/>
              <a:gd name="connsiteY2" fmla="*/ 1676400 h 1676421"/>
              <a:gd name="connsiteX3" fmla="*/ 1242647 w 1617785"/>
              <a:gd name="connsiteY3" fmla="*/ 1254369 h 1676421"/>
              <a:gd name="connsiteX4" fmla="*/ 1617785 w 1617785"/>
              <a:gd name="connsiteY4" fmla="*/ 11723 h 1676421"/>
              <a:gd name="connsiteX5" fmla="*/ 1617785 w 1617785"/>
              <a:gd name="connsiteY5" fmla="*/ 11723 h 167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7785" h="1676421">
                <a:moveTo>
                  <a:pt x="0" y="0"/>
                </a:moveTo>
                <a:cubicBezTo>
                  <a:pt x="131885" y="493346"/>
                  <a:pt x="263770" y="986692"/>
                  <a:pt x="398585" y="1266092"/>
                </a:cubicBezTo>
                <a:cubicBezTo>
                  <a:pt x="533400" y="1545492"/>
                  <a:pt x="668216" y="1678354"/>
                  <a:pt x="808893" y="1676400"/>
                </a:cubicBezTo>
                <a:cubicBezTo>
                  <a:pt x="949570" y="1674446"/>
                  <a:pt x="1107832" y="1531815"/>
                  <a:pt x="1242647" y="1254369"/>
                </a:cubicBezTo>
                <a:cubicBezTo>
                  <a:pt x="1377462" y="976923"/>
                  <a:pt x="1617785" y="11723"/>
                  <a:pt x="1617785" y="11723"/>
                </a:cubicBezTo>
                <a:lnTo>
                  <a:pt x="1617785" y="11723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A8E074-D08B-48E2-985E-B7498FE9801F}"/>
              </a:ext>
            </a:extLst>
          </p:cNvPr>
          <p:cNvSpPr txBox="1"/>
          <p:nvPr/>
        </p:nvSpPr>
        <p:spPr>
          <a:xfrm>
            <a:off x="2811441" y="4365104"/>
            <a:ext cx="304785" cy="2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4B84F-C234-4E14-AAE2-D87A72E8A633}"/>
              </a:ext>
            </a:extLst>
          </p:cNvPr>
          <p:cNvSpPr txBox="1"/>
          <p:nvPr/>
        </p:nvSpPr>
        <p:spPr>
          <a:xfrm>
            <a:off x="3347864" y="4365104"/>
            <a:ext cx="304785" cy="23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9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CDDAC12E-5607-499A-8329-ADE4CF0A2FAF}"/>
                  </a:ext>
                </a:extLst>
              </p:cNvPr>
              <p:cNvSpPr/>
              <p:nvPr/>
            </p:nvSpPr>
            <p:spPr>
              <a:xfrm>
                <a:off x="5868144" y="1340768"/>
                <a:ext cx="2520280" cy="1080120"/>
              </a:xfrm>
              <a:prstGeom prst="cloudCallout">
                <a:avLst>
                  <a:gd name="adj1" fmla="val -94908"/>
                  <a:gd name="adj2" fmla="val -1863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355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what values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graph </a:t>
                </a:r>
                <a:r>
                  <a:rPr lang="en-GB" sz="1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</a:t>
                </a:r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axis?</a:t>
                </a:r>
              </a:p>
            </p:txBody>
          </p:sp>
        </mc:Choice>
        <mc:Fallback>
          <p:sp>
            <p:nvSpPr>
              <p:cNvPr id="15" name="Thought Bubble: Cloud 14">
                <a:extLst>
                  <a:ext uri="{FF2B5EF4-FFF2-40B4-BE49-F238E27FC236}">
                    <a16:creationId xmlns:a16="http://schemas.microsoft.com/office/drawing/2014/main" id="{CDDAC12E-5607-499A-8329-ADE4CF0A2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340768"/>
                <a:ext cx="2520280" cy="1080120"/>
              </a:xfrm>
              <a:prstGeom prst="cloudCallout">
                <a:avLst>
                  <a:gd name="adj1" fmla="val -94908"/>
                  <a:gd name="adj2" fmla="val -1863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B018ED-EEB0-4740-924F-FB030E9E4EBD}"/>
                  </a:ext>
                </a:extLst>
              </p:cNvPr>
              <p:cNvSpPr txBox="1"/>
              <p:nvPr/>
            </p:nvSpPr>
            <p:spPr>
              <a:xfrm>
                <a:off x="2331086" y="5134962"/>
                <a:ext cx="2312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&lt;−5</m:t>
                    </m:r>
                  </m:oMath>
                </a14:m>
                <a:r>
                  <a:rPr lang="en-GB" sz="2000" b="0" i="0" dirty="0">
                    <a:solidFill>
                      <a:srgbClr val="FF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B018ED-EEB0-4740-924F-FB030E9E4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86" y="5134962"/>
                <a:ext cx="2312922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8">
            <a:extLst>
              <a:ext uri="{FF2B5EF4-FFF2-40B4-BE49-F238E27FC236}">
                <a16:creationId xmlns:a16="http://schemas.microsoft.com/office/drawing/2014/main" id="{3A69DBEE-D3ED-4033-A472-A31AD25A63DE}"/>
              </a:ext>
            </a:extLst>
          </p:cNvPr>
          <p:cNvSpPr/>
          <p:nvPr/>
        </p:nvSpPr>
        <p:spPr bwMode="auto">
          <a:xfrm>
            <a:off x="3636716" y="3484985"/>
            <a:ext cx="271537" cy="895794"/>
          </a:xfrm>
          <a:custGeom>
            <a:avLst/>
            <a:gdLst>
              <a:gd name="connsiteX0" fmla="*/ 0 w 363511"/>
              <a:gd name="connsiteY0" fmla="*/ 1199213 h 1199213"/>
              <a:gd name="connsiteX1" fmla="*/ 187377 w 363511"/>
              <a:gd name="connsiteY1" fmla="*/ 663315 h 1199213"/>
              <a:gd name="connsiteX2" fmla="*/ 363511 w 363511"/>
              <a:gd name="connsiteY2" fmla="*/ 0 h 11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511" h="1199213">
                <a:moveTo>
                  <a:pt x="0" y="1199213"/>
                </a:moveTo>
                <a:cubicBezTo>
                  <a:pt x="63396" y="1031198"/>
                  <a:pt x="126792" y="863184"/>
                  <a:pt x="187377" y="663315"/>
                </a:cubicBezTo>
                <a:cubicBezTo>
                  <a:pt x="247962" y="463446"/>
                  <a:pt x="305736" y="231723"/>
                  <a:pt x="363511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0855BE5A-5E2E-470B-8804-D3BE48CCDA2D}"/>
              </a:ext>
            </a:extLst>
          </p:cNvPr>
          <p:cNvSpPr/>
          <p:nvPr/>
        </p:nvSpPr>
        <p:spPr bwMode="auto">
          <a:xfrm>
            <a:off x="2704529" y="3462591"/>
            <a:ext cx="288334" cy="923787"/>
          </a:xfrm>
          <a:custGeom>
            <a:avLst/>
            <a:gdLst>
              <a:gd name="connsiteX0" fmla="*/ 385997 w 385997"/>
              <a:gd name="connsiteY0" fmla="*/ 1236688 h 1236688"/>
              <a:gd name="connsiteX1" fmla="*/ 176135 w 385997"/>
              <a:gd name="connsiteY1" fmla="*/ 652072 h 1236688"/>
              <a:gd name="connsiteX2" fmla="*/ 0 w 385997"/>
              <a:gd name="connsiteY2" fmla="*/ 0 h 12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997" h="1236688">
                <a:moveTo>
                  <a:pt x="385997" y="1236688"/>
                </a:moveTo>
                <a:cubicBezTo>
                  <a:pt x="313232" y="1047437"/>
                  <a:pt x="240468" y="858187"/>
                  <a:pt x="176135" y="652072"/>
                </a:cubicBezTo>
                <a:cubicBezTo>
                  <a:pt x="111802" y="445957"/>
                  <a:pt x="55901" y="222978"/>
                  <a:pt x="0" y="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2" grpId="0" animBg="1"/>
      <p:bldP spid="13" grpId="0"/>
      <p:bldP spid="14" grpId="0"/>
      <p:bldP spid="15" grpId="0" animBg="1"/>
      <p:bldP spid="15" grpId="1" animBg="1"/>
      <p:bldP spid="17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79D10-6F86-46F4-815B-4D70CA1A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1124744"/>
            <a:ext cx="691276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will need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blank grid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along with: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tick the solutions and working out into the right places on the grid.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tick the solutions and working out into the right places on the grid. Fill in the graph column as you go.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ill in the columns with the correct working out and stick in the solutions as you go.</a:t>
            </a:r>
          </a:p>
        </p:txBody>
      </p:sp>
    </p:spTree>
    <p:extLst>
      <p:ext uri="{BB962C8B-B14F-4D97-AF65-F5344CB8AC3E}">
        <p14:creationId xmlns:p14="http://schemas.microsoft.com/office/powerpoint/2010/main" val="7056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2474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D5582-7B49-4FB6-84D2-C65B50AA5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650"/>
            <a:ext cx="9144000" cy="452367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11F607B-D634-4EA6-BE4F-28A383025919}"/>
              </a:ext>
            </a:extLst>
          </p:cNvPr>
          <p:cNvGrpSpPr/>
          <p:nvPr/>
        </p:nvGrpSpPr>
        <p:grpSpPr>
          <a:xfrm>
            <a:off x="2176388" y="2391028"/>
            <a:ext cx="1676880" cy="237600"/>
            <a:chOff x="2176388" y="2391028"/>
            <a:chExt cx="167688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BAE0CE-6215-4203-96C3-B334647A14D2}"/>
                    </a:ext>
                  </a:extLst>
                </p14:cNvPr>
                <p14:cNvContentPartPr/>
                <p14:nvPr/>
              </p14:nvContentPartPr>
              <p14:xfrm>
                <a:off x="2176388" y="2406868"/>
                <a:ext cx="59760" cy="208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BAE0CE-6215-4203-96C3-B334647A14D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72068" y="2402548"/>
                  <a:ext cx="68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C6448A-07A6-4306-951B-96F69688459A}"/>
                    </a:ext>
                  </a:extLst>
                </p14:cNvPr>
                <p14:cNvContentPartPr/>
                <p14:nvPr/>
              </p14:nvContentPartPr>
              <p14:xfrm>
                <a:off x="2257748" y="2495788"/>
                <a:ext cx="64440" cy="88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C6448A-07A6-4306-951B-96F69688459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53428" y="2491468"/>
                  <a:ext cx="73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29CA72B-DE6B-4743-8849-9C547A04E9D6}"/>
                    </a:ext>
                  </a:extLst>
                </p14:cNvPr>
                <p14:cNvContentPartPr/>
                <p14:nvPr/>
              </p14:nvContentPartPr>
              <p14:xfrm>
                <a:off x="2349548" y="2504068"/>
                <a:ext cx="53280" cy="88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29CA72B-DE6B-4743-8849-9C547A04E9D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5228" y="2499748"/>
                  <a:ext cx="61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659E71-1885-4F51-88DC-F6302F474F23}"/>
                    </a:ext>
                  </a:extLst>
                </p14:cNvPr>
                <p14:cNvContentPartPr/>
                <p14:nvPr/>
              </p14:nvContentPartPr>
              <p14:xfrm>
                <a:off x="2434868" y="2533588"/>
                <a:ext cx="83880" cy="8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659E71-1885-4F51-88DC-F6302F474F2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0548" y="2529268"/>
                  <a:ext cx="92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2122D3-650B-4F13-A9B1-0BBA213E883D}"/>
                    </a:ext>
                  </a:extLst>
                </p14:cNvPr>
                <p14:cNvContentPartPr/>
                <p14:nvPr/>
              </p14:nvContentPartPr>
              <p14:xfrm>
                <a:off x="2586068" y="2469508"/>
                <a:ext cx="65880" cy="7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2122D3-650B-4F13-A9B1-0BBA213E88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81748" y="2465188"/>
                  <a:ext cx="74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5A8631-5C0D-476A-AA2B-5E3054608D97}"/>
                    </a:ext>
                  </a:extLst>
                </p14:cNvPr>
                <p14:cNvContentPartPr/>
                <p14:nvPr/>
              </p14:nvContentPartPr>
              <p14:xfrm>
                <a:off x="2586068" y="2459428"/>
                <a:ext cx="82080" cy="115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5A8631-5C0D-476A-AA2B-5E3054608D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81748" y="2455108"/>
                  <a:ext cx="90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7BD1EE-CCB4-4BA5-BDB7-6B985853C57F}"/>
                    </a:ext>
                  </a:extLst>
                </p14:cNvPr>
                <p14:cNvContentPartPr/>
                <p14:nvPr/>
              </p14:nvContentPartPr>
              <p14:xfrm>
                <a:off x="2650508" y="2392108"/>
                <a:ext cx="106560" cy="236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7BD1EE-CCB4-4BA5-BDB7-6B985853C5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6188" y="2387788"/>
                  <a:ext cx="115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67E4CD-ABCA-49EF-90C3-AB2542837379}"/>
                    </a:ext>
                  </a:extLst>
                </p14:cNvPr>
                <p14:cNvContentPartPr/>
                <p14:nvPr/>
              </p14:nvContentPartPr>
              <p14:xfrm>
                <a:off x="2757788" y="2398588"/>
                <a:ext cx="51120" cy="184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67E4CD-ABCA-49EF-90C3-AB25428373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53468" y="2394268"/>
                  <a:ext cx="59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E5BE26-E20E-4111-A48B-05ABFF5BFB3E}"/>
                    </a:ext>
                  </a:extLst>
                </p14:cNvPr>
                <p14:cNvContentPartPr/>
                <p14:nvPr/>
              </p14:nvContentPartPr>
              <p14:xfrm>
                <a:off x="2823668" y="2465908"/>
                <a:ext cx="98640" cy="76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E5BE26-E20E-4111-A48B-05ABFF5BFB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19348" y="2461588"/>
                  <a:ext cx="107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1F89E8-D631-43C5-9844-375980AF9ECC}"/>
                    </a:ext>
                  </a:extLst>
                </p14:cNvPr>
                <p14:cNvContentPartPr/>
                <p14:nvPr/>
              </p14:nvContentPartPr>
              <p14:xfrm>
                <a:off x="2922308" y="2479948"/>
                <a:ext cx="87480" cy="66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1F89E8-D631-43C5-9844-375980AF9E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17988" y="2475628"/>
                  <a:ext cx="96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A6B6B3-C568-4CE4-8F7B-1AB7E21FEF0A}"/>
                    </a:ext>
                  </a:extLst>
                </p14:cNvPr>
                <p14:cNvContentPartPr/>
                <p14:nvPr/>
              </p14:nvContentPartPr>
              <p14:xfrm>
                <a:off x="3076028" y="2484628"/>
                <a:ext cx="80640" cy="63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A6B6B3-C568-4CE4-8F7B-1AB7E21FEF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71708" y="2480308"/>
                  <a:ext cx="89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5239B7-22C2-490F-ADC0-5E776DD4811D}"/>
                    </a:ext>
                  </a:extLst>
                </p14:cNvPr>
                <p14:cNvContentPartPr/>
                <p14:nvPr/>
              </p14:nvContentPartPr>
              <p14:xfrm>
                <a:off x="3217868" y="2406868"/>
                <a:ext cx="104400" cy="137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5239B7-22C2-490F-ADC0-5E776DD4811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13548" y="2402548"/>
                  <a:ext cx="113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C5F32E-83F4-41A4-BA42-BCF80122F196}"/>
                    </a:ext>
                  </a:extLst>
                </p14:cNvPr>
                <p14:cNvContentPartPr/>
                <p14:nvPr/>
              </p14:nvContentPartPr>
              <p14:xfrm>
                <a:off x="3394988" y="2391028"/>
                <a:ext cx="66240" cy="166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C5F32E-83F4-41A4-BA42-BCF80122F1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90668" y="2386708"/>
                  <a:ext cx="74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192BFD-1EFA-49AE-AE56-DC3E63D595C4}"/>
                    </a:ext>
                  </a:extLst>
                </p14:cNvPr>
                <p14:cNvContentPartPr/>
                <p14:nvPr/>
              </p14:nvContentPartPr>
              <p14:xfrm>
                <a:off x="3545108" y="2475988"/>
                <a:ext cx="64440" cy="5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192BFD-1EFA-49AE-AE56-DC3E63D595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40788" y="2471668"/>
                  <a:ext cx="73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27D72C-C1D6-4EC3-A8C4-E6323186945E}"/>
                    </a:ext>
                  </a:extLst>
                </p14:cNvPr>
                <p14:cNvContentPartPr/>
                <p14:nvPr/>
              </p14:nvContentPartPr>
              <p14:xfrm>
                <a:off x="3556628" y="2508388"/>
                <a:ext cx="42480" cy="2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27D72C-C1D6-4EC3-A8C4-E632318694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52308" y="2504068"/>
                  <a:ext cx="51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15A9EA-605B-4A96-AA57-F00107936AF2}"/>
                    </a:ext>
                  </a:extLst>
                </p14:cNvPr>
                <p14:cNvContentPartPr/>
                <p14:nvPr/>
              </p14:nvContentPartPr>
              <p14:xfrm>
                <a:off x="3696668" y="2437468"/>
                <a:ext cx="156600" cy="101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15A9EA-605B-4A96-AA57-F00107936A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92348" y="2433148"/>
                  <a:ext cx="1652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5B6FF9-37DC-4CE2-9D7C-EC6128DE9F9E}"/>
              </a:ext>
            </a:extLst>
          </p:cNvPr>
          <p:cNvGrpSpPr/>
          <p:nvPr/>
        </p:nvGrpSpPr>
        <p:grpSpPr>
          <a:xfrm>
            <a:off x="2293388" y="2763988"/>
            <a:ext cx="1497240" cy="212400"/>
            <a:chOff x="2293388" y="2763988"/>
            <a:chExt cx="149724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13F84A-2D9A-47FB-8B96-C1AC32EA5069}"/>
                    </a:ext>
                  </a:extLst>
                </p14:cNvPr>
                <p14:cNvContentPartPr/>
                <p14:nvPr/>
              </p14:nvContentPartPr>
              <p14:xfrm>
                <a:off x="2293388" y="2837788"/>
                <a:ext cx="109440" cy="95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13F84A-2D9A-47FB-8B96-C1AC32EA50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89068" y="2833468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7D6044-BF66-44AC-8FF0-273C83294994}"/>
                    </a:ext>
                  </a:extLst>
                </p14:cNvPr>
                <p14:cNvContentPartPr/>
                <p14:nvPr/>
              </p14:nvContentPartPr>
              <p14:xfrm>
                <a:off x="2440988" y="2839228"/>
                <a:ext cx="63360" cy="106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7D6044-BF66-44AC-8FF0-273C832949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36668" y="2834908"/>
                  <a:ext cx="72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1717C19-5BA3-4B3C-9113-2390645D5966}"/>
                    </a:ext>
                  </a:extLst>
                </p14:cNvPr>
                <p14:cNvContentPartPr/>
                <p14:nvPr/>
              </p14:nvContentPartPr>
              <p14:xfrm>
                <a:off x="2584988" y="2847508"/>
                <a:ext cx="70920" cy="12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1717C19-5BA3-4B3C-9113-2390645D59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80668" y="2843188"/>
                  <a:ext cx="79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3655A03-A75E-4AA6-8E7E-39B56F4A8DF5}"/>
                    </a:ext>
                  </a:extLst>
                </p14:cNvPr>
                <p14:cNvContentPartPr/>
                <p14:nvPr/>
              </p14:nvContentPartPr>
              <p14:xfrm>
                <a:off x="2590388" y="2885668"/>
                <a:ext cx="66600" cy="6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3655A03-A75E-4AA6-8E7E-39B56F4A8D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86068" y="2881348"/>
                  <a:ext cx="75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61E208D-F916-4BA0-B099-B83A84D9F5C7}"/>
                    </a:ext>
                  </a:extLst>
                </p14:cNvPr>
                <p14:cNvContentPartPr/>
                <p14:nvPr/>
              </p14:nvContentPartPr>
              <p14:xfrm>
                <a:off x="2755988" y="2789908"/>
                <a:ext cx="104400" cy="7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61E208D-F916-4BA0-B099-B83A84D9F5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51668" y="2785588"/>
                  <a:ext cx="113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8AD512-42F2-4C6B-8CF1-16E2331A350A}"/>
                    </a:ext>
                  </a:extLst>
                </p14:cNvPr>
                <p14:cNvContentPartPr/>
                <p14:nvPr/>
              </p14:nvContentPartPr>
              <p14:xfrm>
                <a:off x="2768228" y="2789188"/>
                <a:ext cx="117720" cy="138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8AD512-42F2-4C6B-8CF1-16E2331A35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63908" y="2784868"/>
                  <a:ext cx="126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B4F80D-A0A2-4B7E-A0B8-46AD7216EA3C}"/>
                    </a:ext>
                  </a:extLst>
                </p14:cNvPr>
                <p14:cNvContentPartPr/>
                <p14:nvPr/>
              </p14:nvContentPartPr>
              <p14:xfrm>
                <a:off x="2958308" y="2922388"/>
                <a:ext cx="25920" cy="54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B4F80D-A0A2-4B7E-A0B8-46AD7216EA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53988" y="2918068"/>
                  <a:ext cx="34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D30B05-0BB9-427E-99EF-B86D95CE457A}"/>
                    </a:ext>
                  </a:extLst>
                </p14:cNvPr>
                <p14:cNvContentPartPr/>
                <p14:nvPr/>
              </p14:nvContentPartPr>
              <p14:xfrm>
                <a:off x="3065228" y="2837068"/>
                <a:ext cx="110880" cy="59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D30B05-0BB9-427E-99EF-B86D95CE45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60908" y="2832748"/>
                  <a:ext cx="119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443724-2AB2-4720-9549-0CB365F47A46}"/>
                    </a:ext>
                  </a:extLst>
                </p14:cNvPr>
                <p14:cNvContentPartPr/>
                <p14:nvPr/>
              </p14:nvContentPartPr>
              <p14:xfrm>
                <a:off x="3172868" y="2842828"/>
                <a:ext cx="61920" cy="64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443724-2AB2-4720-9549-0CB365F47A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68548" y="2838508"/>
                  <a:ext cx="70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7FE346-9D59-4727-855C-14E8BCA8290B}"/>
                    </a:ext>
                  </a:extLst>
                </p14:cNvPr>
                <p14:cNvContentPartPr/>
                <p14:nvPr/>
              </p14:nvContentPartPr>
              <p14:xfrm>
                <a:off x="3341348" y="2838868"/>
                <a:ext cx="56880" cy="51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7FE346-9D59-4727-855C-14E8BCA829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37028" y="2834548"/>
                  <a:ext cx="6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50C21AE-1F07-4601-98D4-AC6FA58E3B32}"/>
                    </a:ext>
                  </a:extLst>
                </p14:cNvPr>
                <p14:cNvContentPartPr/>
                <p14:nvPr/>
              </p14:nvContentPartPr>
              <p14:xfrm>
                <a:off x="3525308" y="2850748"/>
                <a:ext cx="65160" cy="10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50C21AE-1F07-4601-98D4-AC6FA58E3B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20988" y="2846428"/>
                  <a:ext cx="73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754BF9-579E-4CFD-BA66-709869EF83E8}"/>
                    </a:ext>
                  </a:extLst>
                </p14:cNvPr>
                <p14:cNvContentPartPr/>
                <p14:nvPr/>
              </p14:nvContentPartPr>
              <p14:xfrm>
                <a:off x="3669668" y="2763988"/>
                <a:ext cx="120960" cy="137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754BF9-579E-4CFD-BA66-709869EF83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65348" y="2759668"/>
                  <a:ext cx="1296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CEB46-5880-44A6-84E7-3C5C46A9324F}"/>
                  </a:ext>
                </a:extLst>
              </p14:cNvPr>
              <p14:cNvContentPartPr/>
              <p14:nvPr/>
            </p14:nvContentPartPr>
            <p14:xfrm>
              <a:off x="4734908" y="2606308"/>
              <a:ext cx="879840" cy="8704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CEB46-5880-44A6-84E7-3C5C46A932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730588" y="2601988"/>
                <a:ext cx="888480" cy="87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398F043-1987-4904-BDAB-7FAE12F8661F}"/>
              </a:ext>
            </a:extLst>
          </p:cNvPr>
          <p:cNvGrpSpPr/>
          <p:nvPr/>
        </p:nvGrpSpPr>
        <p:grpSpPr>
          <a:xfrm>
            <a:off x="4285628" y="2562028"/>
            <a:ext cx="1977480" cy="1295280"/>
            <a:chOff x="4285628" y="2562028"/>
            <a:chExt cx="1977480" cy="12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E6A5F0-E58F-4003-9333-F538EB968F47}"/>
                    </a:ext>
                  </a:extLst>
                </p14:cNvPr>
                <p14:cNvContentPartPr/>
                <p14:nvPr/>
              </p14:nvContentPartPr>
              <p14:xfrm>
                <a:off x="5099588" y="2562028"/>
                <a:ext cx="104400" cy="1295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E6A5F0-E58F-4003-9333-F538EB968F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95268" y="2557708"/>
                  <a:ext cx="113040" cy="13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F4F311-79E7-41A9-809C-A54D4E36E8A0}"/>
                    </a:ext>
                  </a:extLst>
                </p14:cNvPr>
                <p14:cNvContentPartPr/>
                <p14:nvPr/>
              </p14:nvContentPartPr>
              <p14:xfrm>
                <a:off x="4797908" y="3152788"/>
                <a:ext cx="86400" cy="126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F4F311-79E7-41A9-809C-A54D4E36E8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93588" y="3148468"/>
                  <a:ext cx="95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8F5A7CE-D132-408F-876C-B388097B831B}"/>
                    </a:ext>
                  </a:extLst>
                </p14:cNvPr>
                <p14:cNvContentPartPr/>
                <p14:nvPr/>
              </p14:nvContentPartPr>
              <p14:xfrm>
                <a:off x="5568308" y="3138028"/>
                <a:ext cx="55440" cy="3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8F5A7CE-D132-408F-876C-B388097B83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63988" y="3133708"/>
                  <a:ext cx="64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ECFC59-246E-4EF7-938F-CEDE9A07F6ED}"/>
                    </a:ext>
                  </a:extLst>
                </p14:cNvPr>
                <p14:cNvContentPartPr/>
                <p14:nvPr/>
              </p14:nvContentPartPr>
              <p14:xfrm>
                <a:off x="5567588" y="3138028"/>
                <a:ext cx="86040" cy="99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ECFC59-246E-4EF7-938F-CEDE9A07F6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63268" y="3133708"/>
                  <a:ext cx="94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302C13-1698-4096-A33B-B98D329D2757}"/>
                    </a:ext>
                  </a:extLst>
                </p14:cNvPr>
                <p14:cNvContentPartPr/>
                <p14:nvPr/>
              </p14:nvContentPartPr>
              <p14:xfrm>
                <a:off x="4285628" y="3109588"/>
                <a:ext cx="1977480" cy="16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302C13-1698-4096-A33B-B98D329D275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81308" y="3105268"/>
                  <a:ext cx="19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4956B48-8BDE-46D2-B992-450B67D0D4CC}"/>
                    </a:ext>
                  </a:extLst>
                </p14:cNvPr>
                <p14:cNvContentPartPr/>
                <p14:nvPr/>
              </p14:nvContentPartPr>
              <p14:xfrm>
                <a:off x="4746788" y="3236308"/>
                <a:ext cx="52920" cy="3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4956B48-8BDE-46D2-B992-450B67D0D4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42468" y="3231988"/>
                  <a:ext cx="61560" cy="1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41C3F1F-385E-4944-B6C3-E68D6270CE55}"/>
                  </a:ext>
                </a:extLst>
              </p14:cNvPr>
              <p14:cNvContentPartPr/>
              <p14:nvPr/>
            </p14:nvContentPartPr>
            <p14:xfrm>
              <a:off x="7312508" y="2678668"/>
              <a:ext cx="101520" cy="95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41C3F1F-385E-4944-B6C3-E68D6270CE5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308188" y="2674348"/>
                <a:ext cx="110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910BE64-847D-41C4-A30F-CB43DA2A3294}"/>
                  </a:ext>
                </a:extLst>
              </p14:cNvPr>
              <p14:cNvContentPartPr/>
              <p14:nvPr/>
            </p14:nvContentPartPr>
            <p14:xfrm>
              <a:off x="7442468" y="2680828"/>
              <a:ext cx="106560" cy="107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910BE64-847D-41C4-A30F-CB43DA2A329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438148" y="2676508"/>
                <a:ext cx="11520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29FAF3D2-B58A-43FD-8F5F-7F89F834F7DC}"/>
              </a:ext>
            </a:extLst>
          </p:cNvPr>
          <p:cNvGrpSpPr/>
          <p:nvPr/>
        </p:nvGrpSpPr>
        <p:grpSpPr>
          <a:xfrm>
            <a:off x="7674308" y="2609908"/>
            <a:ext cx="477000" cy="191880"/>
            <a:chOff x="7674308" y="2609908"/>
            <a:chExt cx="47700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4AFB9C-19D1-4408-BD85-DFE8A25D14B2}"/>
                    </a:ext>
                  </a:extLst>
                </p14:cNvPr>
                <p14:cNvContentPartPr/>
                <p14:nvPr/>
              </p14:nvContentPartPr>
              <p14:xfrm>
                <a:off x="7674308" y="2645548"/>
                <a:ext cx="92880" cy="122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4AFB9C-19D1-4408-BD85-DFE8A25D14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69988" y="2641228"/>
                  <a:ext cx="101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CE9F360-754B-4753-B779-1867B7EA48F5}"/>
                    </a:ext>
                  </a:extLst>
                </p14:cNvPr>
                <p14:cNvContentPartPr/>
                <p14:nvPr/>
              </p14:nvContentPartPr>
              <p14:xfrm>
                <a:off x="7693748" y="2780188"/>
                <a:ext cx="64440" cy="21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CE9F360-754B-4753-B779-1867B7EA48F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89428" y="2775868"/>
                  <a:ext cx="7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48B586-A087-4AE6-B903-A1B48B6DA55F}"/>
                    </a:ext>
                  </a:extLst>
                </p14:cNvPr>
                <p14:cNvContentPartPr/>
                <p14:nvPr/>
              </p14:nvContentPartPr>
              <p14:xfrm>
                <a:off x="7848908" y="2703868"/>
                <a:ext cx="101880" cy="6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48B586-A087-4AE6-B903-A1B48B6DA55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44588" y="2699548"/>
                  <a:ext cx="110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6036C3-44A5-41A9-917A-F3C7A0294444}"/>
                    </a:ext>
                  </a:extLst>
                </p14:cNvPr>
                <p14:cNvContentPartPr/>
                <p14:nvPr/>
              </p14:nvContentPartPr>
              <p14:xfrm>
                <a:off x="8045468" y="2609908"/>
                <a:ext cx="105840" cy="177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6036C3-44A5-41A9-917A-F3C7A02944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41148" y="2605588"/>
                  <a:ext cx="1144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638BBAB-895C-4CA0-87BB-5CABBDFAB461}"/>
              </a:ext>
            </a:extLst>
          </p:cNvPr>
          <p:cNvGrpSpPr/>
          <p:nvPr/>
        </p:nvGrpSpPr>
        <p:grpSpPr>
          <a:xfrm>
            <a:off x="7299548" y="3057028"/>
            <a:ext cx="750960" cy="174240"/>
            <a:chOff x="7299548" y="3057028"/>
            <a:chExt cx="75096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B454E0-40EC-4A76-8156-EE61487329A1}"/>
                    </a:ext>
                  </a:extLst>
                </p14:cNvPr>
                <p14:cNvContentPartPr/>
                <p14:nvPr/>
              </p14:nvContentPartPr>
              <p14:xfrm>
                <a:off x="7299548" y="3138388"/>
                <a:ext cx="84600" cy="81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B454E0-40EC-4A76-8156-EE61487329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95228" y="3134068"/>
                  <a:ext cx="93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91028DD-A87B-4D9D-B53C-8D4119B2D9BE}"/>
                    </a:ext>
                  </a:extLst>
                </p14:cNvPr>
                <p14:cNvContentPartPr/>
                <p14:nvPr/>
              </p14:nvContentPartPr>
              <p14:xfrm>
                <a:off x="7420148" y="3152788"/>
                <a:ext cx="64800" cy="73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91028DD-A87B-4D9D-B53C-8D4119B2D9B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15828" y="3148468"/>
                  <a:ext cx="73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DF025AE-24F7-4858-A2AD-84399D2114E9}"/>
                    </a:ext>
                  </a:extLst>
                </p14:cNvPr>
                <p14:cNvContentPartPr/>
                <p14:nvPr/>
              </p14:nvContentPartPr>
              <p14:xfrm>
                <a:off x="7638308" y="3083668"/>
                <a:ext cx="115200" cy="83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DF025AE-24F7-4858-A2AD-84399D2114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33988" y="3079348"/>
                  <a:ext cx="123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7924C6-D44B-4E42-88CA-07E8E83D39FE}"/>
                    </a:ext>
                  </a:extLst>
                </p14:cNvPr>
                <p14:cNvContentPartPr/>
                <p14:nvPr/>
              </p14:nvContentPartPr>
              <p14:xfrm>
                <a:off x="7681148" y="3174748"/>
                <a:ext cx="79920" cy="56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7924C6-D44B-4E42-88CA-07E8E83D39F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76828" y="3170428"/>
                  <a:ext cx="88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41F3F5-8E17-4790-BDB6-130ABAEF86E9}"/>
                    </a:ext>
                  </a:extLst>
                </p14:cNvPr>
                <p14:cNvContentPartPr/>
                <p14:nvPr/>
              </p14:nvContentPartPr>
              <p14:xfrm>
                <a:off x="7910828" y="3057028"/>
                <a:ext cx="104400" cy="10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41F3F5-8E17-4790-BDB6-130ABAEF86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06508" y="3052708"/>
                  <a:ext cx="113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44239D5-7209-4BE3-B7A8-0A9DFC7EBF5A}"/>
                    </a:ext>
                  </a:extLst>
                </p14:cNvPr>
                <p14:cNvContentPartPr/>
                <p14:nvPr/>
              </p14:nvContentPartPr>
              <p14:xfrm>
                <a:off x="7901828" y="3062788"/>
                <a:ext cx="148680" cy="130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44239D5-7209-4BE3-B7A8-0A9DFC7EBF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97508" y="3058468"/>
                  <a:ext cx="1573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1FAE2E9-CBF2-42D6-B949-18B6A40A17EC}"/>
              </a:ext>
            </a:extLst>
          </p:cNvPr>
          <p:cNvGrpSpPr/>
          <p:nvPr/>
        </p:nvGrpSpPr>
        <p:grpSpPr>
          <a:xfrm>
            <a:off x="2186828" y="4331525"/>
            <a:ext cx="1770840" cy="291240"/>
            <a:chOff x="2186828" y="4331525"/>
            <a:chExt cx="177084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83ACAE5-7F12-46DC-BD3D-63D5F208A503}"/>
                    </a:ext>
                  </a:extLst>
                </p14:cNvPr>
                <p14:cNvContentPartPr/>
                <p14:nvPr/>
              </p14:nvContentPartPr>
              <p14:xfrm>
                <a:off x="2218868" y="4482005"/>
                <a:ext cx="68400" cy="81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83ACAE5-7F12-46DC-BD3D-63D5F208A50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14548" y="4477685"/>
                  <a:ext cx="7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C32265-6EA3-4E52-A6D3-B9666CCCFB5D}"/>
                    </a:ext>
                  </a:extLst>
                </p14:cNvPr>
                <p14:cNvContentPartPr/>
                <p14:nvPr/>
              </p14:nvContentPartPr>
              <p14:xfrm>
                <a:off x="2310308" y="4484165"/>
                <a:ext cx="75960" cy="77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C32265-6EA3-4E52-A6D3-B9666CCCFB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05988" y="4479845"/>
                  <a:ext cx="84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F66D7B5-4DE3-4FE9-B0C1-36C714434699}"/>
                    </a:ext>
                  </a:extLst>
                </p14:cNvPr>
                <p14:cNvContentPartPr/>
                <p14:nvPr/>
              </p14:nvContentPartPr>
              <p14:xfrm>
                <a:off x="2460428" y="4526645"/>
                <a:ext cx="92880" cy="5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F66D7B5-4DE3-4FE9-B0C1-36C7144346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56108" y="4522325"/>
                  <a:ext cx="101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AFC1374-25CA-449F-95C3-B3FC5C5A1991}"/>
                    </a:ext>
                  </a:extLst>
                </p14:cNvPr>
                <p14:cNvContentPartPr/>
                <p14:nvPr/>
              </p14:nvContentPartPr>
              <p14:xfrm>
                <a:off x="2597948" y="4443125"/>
                <a:ext cx="119520" cy="124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AFC1374-25CA-449F-95C3-B3FC5C5A19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93628" y="4438805"/>
                  <a:ext cx="128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C5A5232-181C-48B6-AD6C-C0FF582D99D7}"/>
                    </a:ext>
                  </a:extLst>
                </p14:cNvPr>
                <p14:cNvContentPartPr/>
                <p14:nvPr/>
              </p14:nvContentPartPr>
              <p14:xfrm>
                <a:off x="2729708" y="4381925"/>
                <a:ext cx="84600" cy="218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C5A5232-181C-48B6-AD6C-C0FF582D99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25388" y="4377605"/>
                  <a:ext cx="93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14D6D70-AA38-47A5-9F13-ABE1BD621BC3}"/>
                    </a:ext>
                  </a:extLst>
                </p14:cNvPr>
                <p14:cNvContentPartPr/>
                <p14:nvPr/>
              </p14:nvContentPartPr>
              <p14:xfrm>
                <a:off x="2186828" y="4355285"/>
                <a:ext cx="55800" cy="267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14D6D70-AA38-47A5-9F13-ABE1BD621B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82508" y="4350965"/>
                  <a:ext cx="64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73896E-6FD5-465F-8A3F-87676E43F442}"/>
                    </a:ext>
                  </a:extLst>
                </p14:cNvPr>
                <p14:cNvContentPartPr/>
                <p14:nvPr/>
              </p14:nvContentPartPr>
              <p14:xfrm>
                <a:off x="2826548" y="4331525"/>
                <a:ext cx="79560" cy="263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73896E-6FD5-465F-8A3F-87676E43F4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22228" y="4327205"/>
                  <a:ext cx="88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45DFB0-5387-43B1-A7C7-E620D9E9839A}"/>
                    </a:ext>
                  </a:extLst>
                </p14:cNvPr>
                <p14:cNvContentPartPr/>
                <p14:nvPr/>
              </p14:nvContentPartPr>
              <p14:xfrm>
                <a:off x="2939588" y="4451045"/>
                <a:ext cx="79920" cy="83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45DFB0-5387-43B1-A7C7-E620D9E9839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35268" y="4446725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2F45855-29FF-4A33-A287-6111F787C5B5}"/>
                    </a:ext>
                  </a:extLst>
                </p14:cNvPr>
                <p14:cNvContentPartPr/>
                <p14:nvPr/>
              </p14:nvContentPartPr>
              <p14:xfrm>
                <a:off x="3022748" y="4443125"/>
                <a:ext cx="68400" cy="81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2F45855-29FF-4A33-A287-6111F787C5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18428" y="4438805"/>
                  <a:ext cx="77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7D704C9-044B-48ED-A883-3DF10B3D65A5}"/>
                    </a:ext>
                  </a:extLst>
                </p14:cNvPr>
                <p14:cNvContentPartPr/>
                <p14:nvPr/>
              </p14:nvContentPartPr>
              <p14:xfrm>
                <a:off x="3196268" y="4483445"/>
                <a:ext cx="69480" cy="8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7D704C9-044B-48ED-A883-3DF10B3D65A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91948" y="4479125"/>
                  <a:ext cx="78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EDF6A1A-AF71-4BD0-9A0C-28EF65EA071A}"/>
                    </a:ext>
                  </a:extLst>
                </p14:cNvPr>
                <p14:cNvContentPartPr/>
                <p14:nvPr/>
              </p14:nvContentPartPr>
              <p14:xfrm>
                <a:off x="3342068" y="4408925"/>
                <a:ext cx="88920" cy="6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EDF6A1A-AF71-4BD0-9A0C-28EF65EA07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37748" y="4404605"/>
                  <a:ext cx="97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9DB7D1-4E8A-42AB-BFE9-0A322EB88761}"/>
                    </a:ext>
                  </a:extLst>
                </p14:cNvPr>
                <p14:cNvContentPartPr/>
                <p14:nvPr/>
              </p14:nvContentPartPr>
              <p14:xfrm>
                <a:off x="3337028" y="4399925"/>
                <a:ext cx="128880" cy="156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9DB7D1-4E8A-42AB-BFE9-0A322EB8876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332708" y="4395605"/>
                  <a:ext cx="137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1337C5C-1074-41A1-A301-BC5B4DCA5C4B}"/>
                    </a:ext>
                  </a:extLst>
                </p14:cNvPr>
                <p14:cNvContentPartPr/>
                <p14:nvPr/>
              </p14:nvContentPartPr>
              <p14:xfrm>
                <a:off x="3488948" y="4366805"/>
                <a:ext cx="63360" cy="211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1337C5C-1074-41A1-A301-BC5B4DCA5C4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84628" y="4362485"/>
                  <a:ext cx="72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94DE72E-CBF6-4BD7-9CB4-8679E95E35B0}"/>
                    </a:ext>
                  </a:extLst>
                </p14:cNvPr>
                <p14:cNvContentPartPr/>
                <p14:nvPr/>
              </p14:nvContentPartPr>
              <p14:xfrm>
                <a:off x="3637628" y="4452485"/>
                <a:ext cx="102960" cy="54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94DE72E-CBF6-4BD7-9CB4-8679E95E35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33308" y="4448165"/>
                  <a:ext cx="111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3794A1F-5401-4322-853B-6F66935131F4}"/>
                    </a:ext>
                  </a:extLst>
                </p14:cNvPr>
                <p14:cNvContentPartPr/>
                <p14:nvPr/>
              </p14:nvContentPartPr>
              <p14:xfrm>
                <a:off x="3792428" y="4427285"/>
                <a:ext cx="165240" cy="128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3794A1F-5401-4322-853B-6F66935131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88108" y="4422965"/>
                  <a:ext cx="1738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EE15E6-F4E1-4CA9-B4B8-86491071260D}"/>
              </a:ext>
            </a:extLst>
          </p:cNvPr>
          <p:cNvGrpSpPr/>
          <p:nvPr/>
        </p:nvGrpSpPr>
        <p:grpSpPr>
          <a:xfrm>
            <a:off x="2287268" y="4746605"/>
            <a:ext cx="1562040" cy="204840"/>
            <a:chOff x="2287268" y="4746605"/>
            <a:chExt cx="156204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5E5A58-8D1E-4090-A453-9F2E54625D9A}"/>
                    </a:ext>
                  </a:extLst>
                </p14:cNvPr>
                <p14:cNvContentPartPr/>
                <p14:nvPr/>
              </p14:nvContentPartPr>
              <p14:xfrm>
                <a:off x="2287268" y="4830125"/>
                <a:ext cx="104400" cy="75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5E5A58-8D1E-4090-A453-9F2E54625D9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82948" y="4825805"/>
                  <a:ext cx="113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DFF4E9-92C8-4A6D-9E18-BDBDBEF2C8E4}"/>
                    </a:ext>
                  </a:extLst>
                </p14:cNvPr>
                <p14:cNvContentPartPr/>
                <p14:nvPr/>
              </p14:nvContentPartPr>
              <p14:xfrm>
                <a:off x="2401748" y="4809605"/>
                <a:ext cx="70920" cy="91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DFF4E9-92C8-4A6D-9E18-BDBDBEF2C8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397428" y="4805285"/>
                  <a:ext cx="79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0093BF7-9E3B-414F-9643-7CAD50561A06}"/>
                    </a:ext>
                  </a:extLst>
                </p14:cNvPr>
                <p14:cNvContentPartPr/>
                <p14:nvPr/>
              </p14:nvContentPartPr>
              <p14:xfrm>
                <a:off x="2570948" y="4816445"/>
                <a:ext cx="78480" cy="47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0093BF7-9E3B-414F-9643-7CAD50561A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66628" y="4812125"/>
                  <a:ext cx="87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EB3C34-7A14-4B93-BC76-B50386E80499}"/>
                    </a:ext>
                  </a:extLst>
                </p14:cNvPr>
                <p14:cNvContentPartPr/>
                <p14:nvPr/>
              </p14:nvContentPartPr>
              <p14:xfrm>
                <a:off x="2785148" y="4746605"/>
                <a:ext cx="100080" cy="160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EB3C34-7A14-4B93-BC76-B50386E804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80828" y="4742285"/>
                  <a:ext cx="10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1A52A2-E6E8-478C-B126-0B5B5872593E}"/>
                    </a:ext>
                  </a:extLst>
                </p14:cNvPr>
                <p14:cNvContentPartPr/>
                <p14:nvPr/>
              </p14:nvContentPartPr>
              <p14:xfrm>
                <a:off x="2959748" y="4873325"/>
                <a:ext cx="31680" cy="78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1A52A2-E6E8-478C-B126-0B5B5872593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55428" y="4869005"/>
                  <a:ext cx="4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8B3F77E-5D2B-4264-8D12-7CFF85B7E9AB}"/>
                    </a:ext>
                  </a:extLst>
                </p14:cNvPr>
                <p14:cNvContentPartPr/>
                <p14:nvPr/>
              </p14:nvContentPartPr>
              <p14:xfrm>
                <a:off x="3175388" y="4826885"/>
                <a:ext cx="114840" cy="97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8B3F77E-5D2B-4264-8D12-7CFF85B7E9A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71068" y="4822565"/>
                  <a:ext cx="123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D6CE083-8123-4A0B-A0F3-8C334877C60C}"/>
                    </a:ext>
                  </a:extLst>
                </p14:cNvPr>
                <p14:cNvContentPartPr/>
                <p14:nvPr/>
              </p14:nvContentPartPr>
              <p14:xfrm>
                <a:off x="3290588" y="4821125"/>
                <a:ext cx="64800" cy="84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D6CE083-8123-4A0B-A0F3-8C334877C60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86268" y="4816805"/>
                  <a:ext cx="73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AA12A3F-A167-4A9C-9DB4-834E35A320FF}"/>
                    </a:ext>
                  </a:extLst>
                </p14:cNvPr>
                <p14:cNvContentPartPr/>
                <p14:nvPr/>
              </p14:nvContentPartPr>
              <p14:xfrm>
                <a:off x="3483548" y="4804205"/>
                <a:ext cx="88920" cy="67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AA12A3F-A167-4A9C-9DB4-834E35A320F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79228" y="4799885"/>
                  <a:ext cx="97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93A1424-D377-48B9-BDB8-17BF7FD80D60}"/>
                    </a:ext>
                  </a:extLst>
                </p14:cNvPr>
                <p14:cNvContentPartPr/>
                <p14:nvPr/>
              </p14:nvContentPartPr>
              <p14:xfrm>
                <a:off x="3716828" y="4752365"/>
                <a:ext cx="101880" cy="7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93A1424-D377-48B9-BDB8-17BF7FD80D6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12508" y="4748045"/>
                  <a:ext cx="110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4B141D3-EDC8-47BD-9471-C465FEA7B412}"/>
                    </a:ext>
                  </a:extLst>
                </p14:cNvPr>
                <p14:cNvContentPartPr/>
                <p14:nvPr/>
              </p14:nvContentPartPr>
              <p14:xfrm>
                <a:off x="3730148" y="4749125"/>
                <a:ext cx="119160" cy="142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4B141D3-EDC8-47BD-9471-C465FEA7B41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25828" y="4744805"/>
                  <a:ext cx="12780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1FDC993-1DCB-40B8-8612-BECEDC56511F}"/>
              </a:ext>
            </a:extLst>
          </p:cNvPr>
          <p:cNvGrpSpPr/>
          <p:nvPr/>
        </p:nvGrpSpPr>
        <p:grpSpPr>
          <a:xfrm>
            <a:off x="4512788" y="4567685"/>
            <a:ext cx="1658160" cy="1282680"/>
            <a:chOff x="4512788" y="4567685"/>
            <a:chExt cx="1658160" cy="12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43508C-32F1-4348-B1AD-C69C74EDF8A3}"/>
                    </a:ext>
                  </a:extLst>
                </p14:cNvPr>
                <p14:cNvContentPartPr/>
                <p14:nvPr/>
              </p14:nvContentPartPr>
              <p14:xfrm>
                <a:off x="4950908" y="4680725"/>
                <a:ext cx="814320" cy="852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43508C-32F1-4348-B1AD-C69C74EDF8A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46588" y="4676405"/>
                  <a:ext cx="82296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3151086-FB41-4A5D-A24E-E65C4E6842EB}"/>
                    </a:ext>
                  </a:extLst>
                </p14:cNvPr>
                <p14:cNvContentPartPr/>
                <p14:nvPr/>
              </p14:nvContentPartPr>
              <p14:xfrm>
                <a:off x="4573268" y="5257085"/>
                <a:ext cx="1597680" cy="97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3151086-FB41-4A5D-A24E-E65C4E6842E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68948" y="5252765"/>
                  <a:ext cx="1606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B3D6FFC-AF96-42F0-B5D4-6FDD07DBD9FA}"/>
                    </a:ext>
                  </a:extLst>
                </p14:cNvPr>
                <p14:cNvContentPartPr/>
                <p14:nvPr/>
              </p14:nvContentPartPr>
              <p14:xfrm>
                <a:off x="4539788" y="4567685"/>
                <a:ext cx="136440" cy="1282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B3D6FFC-AF96-42F0-B5D4-6FDD07DBD9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35468" y="4563365"/>
                  <a:ext cx="145080" cy="12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455979-B9BC-4106-BF01-D24B6B8D3C2A}"/>
                    </a:ext>
                  </a:extLst>
                </p14:cNvPr>
                <p14:cNvContentPartPr/>
                <p14:nvPr/>
              </p14:nvContentPartPr>
              <p14:xfrm>
                <a:off x="4512788" y="5353925"/>
                <a:ext cx="81360" cy="7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455979-B9BC-4106-BF01-D24B6B8D3C2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08468" y="5349605"/>
                  <a:ext cx="90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9FE3F2-1C99-487A-8BA9-226B481F1426}"/>
                    </a:ext>
                  </a:extLst>
                </p14:cNvPr>
                <p14:cNvContentPartPr/>
                <p14:nvPr/>
              </p14:nvContentPartPr>
              <p14:xfrm>
                <a:off x="5025068" y="5392805"/>
                <a:ext cx="75240" cy="88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9FE3F2-1C99-487A-8BA9-226B481F142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20748" y="5388485"/>
                  <a:ext cx="83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EA82D29-AE02-4B80-B9BB-9ABF95BDD770}"/>
                    </a:ext>
                  </a:extLst>
                </p14:cNvPr>
                <p14:cNvContentPartPr/>
                <p14:nvPr/>
              </p14:nvContentPartPr>
              <p14:xfrm>
                <a:off x="5690348" y="5341325"/>
                <a:ext cx="68040" cy="9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EA82D29-AE02-4B80-B9BB-9ABF95BDD77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86028" y="5337005"/>
                  <a:ext cx="7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FF526A0-F96E-4791-B5F0-CC9C120567F1}"/>
                    </a:ext>
                  </a:extLst>
                </p14:cNvPr>
                <p14:cNvContentPartPr/>
                <p14:nvPr/>
              </p14:nvContentPartPr>
              <p14:xfrm>
                <a:off x="5682068" y="5359325"/>
                <a:ext cx="81720" cy="96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FF526A0-F96E-4791-B5F0-CC9C120567F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77748" y="5355005"/>
                  <a:ext cx="9036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770EC71-B8A1-4A4A-ABE0-06E3172FDE2E}"/>
                  </a:ext>
                </a:extLst>
              </p14:cNvPr>
              <p14:cNvContentPartPr/>
              <p14:nvPr/>
            </p14:nvContentPartPr>
            <p14:xfrm>
              <a:off x="4683788" y="2600645"/>
              <a:ext cx="203400" cy="4406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770EC71-B8A1-4A4A-ABE0-06E3172FDE2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647788" y="2529005"/>
                <a:ext cx="27504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75F4873-104E-4A3E-97BE-D8E7DAB45122}"/>
                  </a:ext>
                </a:extLst>
              </p14:cNvPr>
              <p14:cNvContentPartPr/>
              <p14:nvPr/>
            </p14:nvContentPartPr>
            <p14:xfrm>
              <a:off x="5498468" y="2600645"/>
              <a:ext cx="182880" cy="4575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75F4873-104E-4A3E-97BE-D8E7DAB4512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62828" y="2529005"/>
                <a:ext cx="25452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7990FD1-BC1F-43FA-B951-DF336C59D849}"/>
                  </a:ext>
                </a:extLst>
              </p14:cNvPr>
              <p14:cNvContentPartPr/>
              <p14:nvPr/>
            </p14:nvContentPartPr>
            <p14:xfrm>
              <a:off x="5140268" y="5313965"/>
              <a:ext cx="422280" cy="198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7990FD1-BC1F-43FA-B951-DF336C59D84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104628" y="5242325"/>
                <a:ext cx="4939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CB30CCB-360B-434C-B19E-07EA97D8ADCD}"/>
                  </a:ext>
                </a:extLst>
              </p14:cNvPr>
              <p14:cNvContentPartPr/>
              <p14:nvPr/>
            </p14:nvContentPartPr>
            <p14:xfrm>
              <a:off x="1569428" y="4464005"/>
              <a:ext cx="358560" cy="216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CB30CCB-360B-434C-B19E-07EA97D8ADC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533788" y="4392005"/>
                <a:ext cx="4302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AC3304C-29BF-4692-B930-4FE7EF7F6D06}"/>
                  </a:ext>
                </a:extLst>
              </p14:cNvPr>
              <p14:cNvContentPartPr/>
              <p14:nvPr/>
            </p14:nvContentPartPr>
            <p14:xfrm>
              <a:off x="1567268" y="2475005"/>
              <a:ext cx="241560" cy="176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AC3304C-29BF-4692-B930-4FE7EF7F6D0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531628" y="2403005"/>
                <a:ext cx="31320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EF22DC0-CF97-4DF9-8A49-B87E03A83586}"/>
              </a:ext>
            </a:extLst>
          </p:cNvPr>
          <p:cNvGrpSpPr/>
          <p:nvPr/>
        </p:nvGrpSpPr>
        <p:grpSpPr>
          <a:xfrm>
            <a:off x="7223948" y="4625645"/>
            <a:ext cx="1192320" cy="187560"/>
            <a:chOff x="7223948" y="4625645"/>
            <a:chExt cx="119232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5DEE1C-3259-403C-AB7E-EAF8947D8135}"/>
                    </a:ext>
                  </a:extLst>
                </p14:cNvPr>
                <p14:cNvContentPartPr/>
                <p14:nvPr/>
              </p14:nvContentPartPr>
              <p14:xfrm>
                <a:off x="7223948" y="4629605"/>
                <a:ext cx="129240" cy="168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5DEE1C-3259-403C-AB7E-EAF8947D813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19628" y="4625285"/>
                  <a:ext cx="137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7201B8-41AB-43FC-98A5-0C1151FE8B53}"/>
                    </a:ext>
                  </a:extLst>
                </p14:cNvPr>
                <p14:cNvContentPartPr/>
                <p14:nvPr/>
              </p14:nvContentPartPr>
              <p14:xfrm>
                <a:off x="7461908" y="4625645"/>
                <a:ext cx="133200" cy="143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7201B8-41AB-43FC-98A5-0C1151FE8B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57588" y="4621325"/>
                  <a:ext cx="141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F895EE-B0C2-4795-BB3D-FE202C716F2C}"/>
                    </a:ext>
                  </a:extLst>
                </p14:cNvPr>
                <p14:cNvContentPartPr/>
                <p14:nvPr/>
              </p14:nvContentPartPr>
              <p14:xfrm>
                <a:off x="7726148" y="4720325"/>
                <a:ext cx="131760" cy="62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F895EE-B0C2-4795-BB3D-FE202C716F2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21828" y="4716005"/>
                  <a:ext cx="140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5922B8-BFB9-46F9-8BF7-37B1BD4C4A80}"/>
                    </a:ext>
                  </a:extLst>
                </p14:cNvPr>
                <p14:cNvContentPartPr/>
                <p14:nvPr/>
              </p14:nvContentPartPr>
              <p14:xfrm>
                <a:off x="7846748" y="4709165"/>
                <a:ext cx="73080" cy="72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5922B8-BFB9-46F9-8BF7-37B1BD4C4A8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42428" y="4704845"/>
                  <a:ext cx="81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39A3F0-84F5-4472-8846-6FD58A6C67BD}"/>
                    </a:ext>
                  </a:extLst>
                </p14:cNvPr>
                <p14:cNvContentPartPr/>
                <p14:nvPr/>
              </p14:nvContentPartPr>
              <p14:xfrm>
                <a:off x="8041148" y="4629605"/>
                <a:ext cx="112680" cy="150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39A3F0-84F5-4472-8846-6FD58A6C67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36828" y="4625285"/>
                  <a:ext cx="121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931CC71-EB92-460C-AA7F-F36E2702C556}"/>
                    </a:ext>
                  </a:extLst>
                </p14:cNvPr>
                <p14:cNvContentPartPr/>
                <p14:nvPr/>
              </p14:nvContentPartPr>
              <p14:xfrm>
                <a:off x="8288108" y="4639325"/>
                <a:ext cx="119520" cy="24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931CC71-EB92-460C-AA7F-F36E2702C55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83788" y="4635005"/>
                  <a:ext cx="12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D7A76C-91F9-4A65-97F9-937CF4DC50BD}"/>
                    </a:ext>
                  </a:extLst>
                </p14:cNvPr>
                <p14:cNvContentPartPr/>
                <p14:nvPr/>
              </p14:nvContentPartPr>
              <p14:xfrm>
                <a:off x="8280548" y="4655525"/>
                <a:ext cx="135720" cy="157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D7A76C-91F9-4A65-97F9-937CF4DC50B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76228" y="4651205"/>
                  <a:ext cx="144360" cy="16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0835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898</Words>
  <Application>Microsoft Office PowerPoint</Application>
  <PresentationFormat>On-screen Show (4:3)</PresentationFormat>
  <Paragraphs>138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13</cp:revision>
  <dcterms:created xsi:type="dcterms:W3CDTF">2015-07-01T12:05:39Z</dcterms:created>
  <dcterms:modified xsi:type="dcterms:W3CDTF">2020-11-03T09:14:12Z</dcterms:modified>
</cp:coreProperties>
</file>