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703" r:id="rId5"/>
  </p:sldMasterIdLst>
  <p:notesMasterIdLst>
    <p:notesMasterId r:id="rId31"/>
  </p:notesMasterIdLst>
  <p:sldIdLst>
    <p:sldId id="280" r:id="rId6"/>
    <p:sldId id="276" r:id="rId7"/>
    <p:sldId id="277" r:id="rId8"/>
    <p:sldId id="278" r:id="rId9"/>
    <p:sldId id="279" r:id="rId10"/>
    <p:sldId id="281" r:id="rId11"/>
    <p:sldId id="267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B539D-D384-4984-8058-4AD537C166D2}" v="58" dt="2020-07-17T09:43:51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034B539D-D384-4984-8058-4AD537C166D2}"/>
    <pc:docChg chg="undo custSel addSld modSld modMainMaster">
      <pc:chgData name="Danielle" userId="e2554c37-e717-43a0-ba79-1183ca921ccd" providerId="ADAL" clId="{034B539D-D384-4984-8058-4AD537C166D2}" dt="2020-07-17T09:44:27.643" v="215" actId="6549"/>
      <pc:docMkLst>
        <pc:docMk/>
      </pc:docMkLst>
      <pc:sldChg chg="delSp modSp mod modAnim">
        <pc:chgData name="Danielle" userId="e2554c37-e717-43a0-ba79-1183ca921ccd" providerId="ADAL" clId="{034B539D-D384-4984-8058-4AD537C166D2}" dt="2020-07-16T09:13:42.142" v="42"/>
        <pc:sldMkLst>
          <pc:docMk/>
          <pc:sldMk cId="3344650318" sldId="267"/>
        </pc:sldMkLst>
        <pc:spChg chg="del">
          <ac:chgData name="Danielle" userId="e2554c37-e717-43a0-ba79-1183ca921ccd" providerId="ADAL" clId="{034B539D-D384-4984-8058-4AD537C166D2}" dt="2020-07-16T09:13:05.108" v="24" actId="478"/>
          <ac:spMkLst>
            <pc:docMk/>
            <pc:sldMk cId="3344650318" sldId="267"/>
            <ac:spMk id="4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3:41.019" v="38"/>
          <ac:spMkLst>
            <pc:docMk/>
            <pc:sldMk cId="3344650318" sldId="267"/>
            <ac:spMk id="5" creationId="{00000000-0000-0000-0000-000000000000}"/>
          </ac:spMkLst>
        </pc:spChg>
        <pc:spChg chg="del mod">
          <ac:chgData name="Danielle" userId="e2554c37-e717-43a0-ba79-1183ca921ccd" providerId="ADAL" clId="{034B539D-D384-4984-8058-4AD537C166D2}" dt="2020-07-16T09:13:42.137" v="40"/>
          <ac:spMkLst>
            <pc:docMk/>
            <pc:sldMk cId="3344650318" sldId="267"/>
            <ac:spMk id="6" creationId="{00000000-0000-0000-0000-000000000000}"/>
          </ac:spMkLst>
        </pc:spChg>
        <pc:spChg chg="del mod">
          <ac:chgData name="Danielle" userId="e2554c37-e717-43a0-ba79-1183ca921ccd" providerId="ADAL" clId="{034B539D-D384-4984-8058-4AD537C166D2}" dt="2020-07-16T09:13:42.142" v="42"/>
          <ac:spMkLst>
            <pc:docMk/>
            <pc:sldMk cId="3344650318" sldId="267"/>
            <ac:spMk id="7" creationId="{00000000-0000-0000-0000-000000000000}"/>
          </ac:spMkLst>
        </pc:spChg>
      </pc:sldChg>
      <pc:sldChg chg="modSp mod">
        <pc:chgData name="Danielle" userId="e2554c37-e717-43a0-ba79-1183ca921ccd" providerId="ADAL" clId="{034B539D-D384-4984-8058-4AD537C166D2}" dt="2020-07-16T09:11:58.048" v="17" actId="2711"/>
        <pc:sldMkLst>
          <pc:docMk/>
          <pc:sldMk cId="3947935456" sldId="276"/>
        </pc:sldMkLst>
        <pc:spChg chg="mod">
          <ac:chgData name="Danielle" userId="e2554c37-e717-43a0-ba79-1183ca921ccd" providerId="ADAL" clId="{034B539D-D384-4984-8058-4AD537C166D2}" dt="2020-07-16T09:11:58.048" v="17" actId="2711"/>
          <ac:spMkLst>
            <pc:docMk/>
            <pc:sldMk cId="3947935456" sldId="276"/>
            <ac:spMk id="3" creationId="{00000000-0000-0000-0000-000000000000}"/>
          </ac:spMkLst>
        </pc:spChg>
      </pc:sldChg>
      <pc:sldChg chg="modSp">
        <pc:chgData name="Danielle" userId="e2554c37-e717-43a0-ba79-1183ca921ccd" providerId="ADAL" clId="{034B539D-D384-4984-8058-4AD537C166D2}" dt="2020-07-16T09:12:12.141" v="18" actId="2711"/>
        <pc:sldMkLst>
          <pc:docMk/>
          <pc:sldMk cId="3783928184" sldId="277"/>
        </pc:sldMkLst>
        <pc:spChg chg="mod">
          <ac:chgData name="Danielle" userId="e2554c37-e717-43a0-ba79-1183ca921ccd" providerId="ADAL" clId="{034B539D-D384-4984-8058-4AD537C166D2}" dt="2020-07-16T09:12:12.141" v="18" actId="2711"/>
          <ac:spMkLst>
            <pc:docMk/>
            <pc:sldMk cId="3783928184" sldId="277"/>
            <ac:spMk id="3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12.141" v="18" actId="2711"/>
          <ac:spMkLst>
            <pc:docMk/>
            <pc:sldMk cId="3783928184" sldId="277"/>
            <ac:spMk id="61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12.141" v="18" actId="2711"/>
          <ac:spMkLst>
            <pc:docMk/>
            <pc:sldMk cId="3783928184" sldId="277"/>
            <ac:spMk id="6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12.141" v="18" actId="2711"/>
          <ac:spMkLst>
            <pc:docMk/>
            <pc:sldMk cId="3783928184" sldId="277"/>
            <ac:spMk id="6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12.141" v="18" actId="2711"/>
          <ac:spMkLst>
            <pc:docMk/>
            <pc:sldMk cId="3783928184" sldId="277"/>
            <ac:spMk id="6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12.141" v="18" actId="2711"/>
          <ac:spMkLst>
            <pc:docMk/>
            <pc:sldMk cId="3783928184" sldId="277"/>
            <ac:spMk id="75" creationId="{00000000-0000-0000-0000-000000000000}"/>
          </ac:spMkLst>
        </pc:spChg>
        <pc:grpChg chg="mod">
          <ac:chgData name="Danielle" userId="e2554c37-e717-43a0-ba79-1183ca921ccd" providerId="ADAL" clId="{034B539D-D384-4984-8058-4AD537C166D2}" dt="2020-07-16T09:12:12.141" v="18" actId="2711"/>
          <ac:grpSpMkLst>
            <pc:docMk/>
            <pc:sldMk cId="3783928184" sldId="277"/>
            <ac:grpSpMk id="62" creationId="{00000000-0000-0000-0000-000000000000}"/>
          </ac:grpSpMkLst>
        </pc:grpChg>
      </pc:sldChg>
      <pc:sldChg chg="modSp mod">
        <pc:chgData name="Danielle" userId="e2554c37-e717-43a0-ba79-1183ca921ccd" providerId="ADAL" clId="{034B539D-D384-4984-8058-4AD537C166D2}" dt="2020-07-16T09:12:59.596" v="23" actId="403"/>
        <pc:sldMkLst>
          <pc:docMk/>
          <pc:sldMk cId="197798896" sldId="278"/>
        </pc:sldMkLst>
        <pc:spChg chg="mod">
          <ac:chgData name="Danielle" userId="e2554c37-e717-43a0-ba79-1183ca921ccd" providerId="ADAL" clId="{034B539D-D384-4984-8058-4AD537C166D2}" dt="2020-07-16T09:12:17.642" v="19" actId="2711"/>
          <ac:spMkLst>
            <pc:docMk/>
            <pc:sldMk cId="197798896" sldId="278"/>
            <ac:spMk id="3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17.642" v="19" actId="2711"/>
          <ac:spMkLst>
            <pc:docMk/>
            <pc:sldMk cId="197798896" sldId="278"/>
            <ac:spMk id="61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17.642" v="19" actId="2711"/>
          <ac:spMkLst>
            <pc:docMk/>
            <pc:sldMk cId="197798896" sldId="278"/>
            <ac:spMk id="6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17.642" v="19" actId="2711"/>
          <ac:spMkLst>
            <pc:docMk/>
            <pc:sldMk cId="197798896" sldId="278"/>
            <ac:spMk id="6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17.642" v="19" actId="2711"/>
          <ac:spMkLst>
            <pc:docMk/>
            <pc:sldMk cId="197798896" sldId="278"/>
            <ac:spMk id="6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17.642" v="19" actId="2711"/>
          <ac:spMkLst>
            <pc:docMk/>
            <pc:sldMk cId="197798896" sldId="278"/>
            <ac:spMk id="7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59.596" v="23" actId="403"/>
          <ac:spMkLst>
            <pc:docMk/>
            <pc:sldMk cId="197798896" sldId="278"/>
            <ac:spMk id="76" creationId="{00000000-0000-0000-0000-000000000000}"/>
          </ac:spMkLst>
        </pc:spChg>
        <pc:grpChg chg="mod">
          <ac:chgData name="Danielle" userId="e2554c37-e717-43a0-ba79-1183ca921ccd" providerId="ADAL" clId="{034B539D-D384-4984-8058-4AD537C166D2}" dt="2020-07-16T09:12:17.642" v="19" actId="2711"/>
          <ac:grpSpMkLst>
            <pc:docMk/>
            <pc:sldMk cId="197798896" sldId="278"/>
            <ac:grpSpMk id="62" creationId="{00000000-0000-0000-0000-000000000000}"/>
          </ac:grpSpMkLst>
        </pc:grpChg>
      </pc:sldChg>
      <pc:sldChg chg="modSp mod">
        <pc:chgData name="Danielle" userId="e2554c37-e717-43a0-ba79-1183ca921ccd" providerId="ADAL" clId="{034B539D-D384-4984-8058-4AD537C166D2}" dt="2020-07-16T09:12:53.415" v="22" actId="403"/>
        <pc:sldMkLst>
          <pc:docMk/>
          <pc:sldMk cId="1617220562" sldId="279"/>
        </pc:sldMkLst>
        <pc:spChg chg="mod">
          <ac:chgData name="Danielle" userId="e2554c37-e717-43a0-ba79-1183ca921ccd" providerId="ADAL" clId="{034B539D-D384-4984-8058-4AD537C166D2}" dt="2020-07-16T09:12:23.741" v="20" actId="2711"/>
          <ac:spMkLst>
            <pc:docMk/>
            <pc:sldMk cId="1617220562" sldId="279"/>
            <ac:spMk id="3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3.741" v="20" actId="2711"/>
          <ac:spMkLst>
            <pc:docMk/>
            <pc:sldMk cId="1617220562" sldId="279"/>
            <ac:spMk id="61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3.741" v="20" actId="2711"/>
          <ac:spMkLst>
            <pc:docMk/>
            <pc:sldMk cId="1617220562" sldId="279"/>
            <ac:spMk id="6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3.741" v="20" actId="2711"/>
          <ac:spMkLst>
            <pc:docMk/>
            <pc:sldMk cId="1617220562" sldId="279"/>
            <ac:spMk id="6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3.741" v="20" actId="2711"/>
          <ac:spMkLst>
            <pc:docMk/>
            <pc:sldMk cId="1617220562" sldId="279"/>
            <ac:spMk id="6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3.741" v="20" actId="2711"/>
          <ac:spMkLst>
            <pc:docMk/>
            <pc:sldMk cId="1617220562" sldId="279"/>
            <ac:spMk id="7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53.415" v="22" actId="403"/>
          <ac:spMkLst>
            <pc:docMk/>
            <pc:sldMk cId="1617220562" sldId="279"/>
            <ac:spMk id="7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3.741" v="20" actId="2711"/>
          <ac:spMkLst>
            <pc:docMk/>
            <pc:sldMk cId="1617220562" sldId="279"/>
            <ac:spMk id="7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3.741" v="20" actId="2711"/>
          <ac:spMkLst>
            <pc:docMk/>
            <pc:sldMk cId="1617220562" sldId="279"/>
            <ac:spMk id="7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3.741" v="20" actId="2711"/>
          <ac:spMkLst>
            <pc:docMk/>
            <pc:sldMk cId="1617220562" sldId="279"/>
            <ac:spMk id="83" creationId="{00000000-0000-0000-0000-000000000000}"/>
          </ac:spMkLst>
        </pc:spChg>
        <pc:grpChg chg="mod">
          <ac:chgData name="Danielle" userId="e2554c37-e717-43a0-ba79-1183ca921ccd" providerId="ADAL" clId="{034B539D-D384-4984-8058-4AD537C166D2}" dt="2020-07-16T09:12:23.741" v="20" actId="2711"/>
          <ac:grpSpMkLst>
            <pc:docMk/>
            <pc:sldMk cId="1617220562" sldId="279"/>
            <ac:grpSpMk id="62" creationId="{00000000-0000-0000-0000-000000000000}"/>
          </ac:grpSpMkLst>
        </pc:grpChg>
        <pc:grpChg chg="mod">
          <ac:chgData name="Danielle" userId="e2554c37-e717-43a0-ba79-1183ca921ccd" providerId="ADAL" clId="{034B539D-D384-4984-8058-4AD537C166D2}" dt="2020-07-16T09:12:23.741" v="20" actId="2711"/>
          <ac:grpSpMkLst>
            <pc:docMk/>
            <pc:sldMk cId="1617220562" sldId="279"/>
            <ac:grpSpMk id="79" creationId="{00000000-0000-0000-0000-000000000000}"/>
          </ac:grpSpMkLst>
        </pc:grpChg>
      </pc:sldChg>
      <pc:sldChg chg="modSp">
        <pc:chgData name="Danielle" userId="e2554c37-e717-43a0-ba79-1183ca921ccd" providerId="ADAL" clId="{034B539D-D384-4984-8058-4AD537C166D2}" dt="2020-07-16T09:11:46.020" v="16" actId="113"/>
        <pc:sldMkLst>
          <pc:docMk/>
          <pc:sldMk cId="633532656" sldId="280"/>
        </pc:sldMkLst>
        <pc:spChg chg="mod">
          <ac:chgData name="Danielle" userId="e2554c37-e717-43a0-ba79-1183ca921ccd" providerId="ADAL" clId="{034B539D-D384-4984-8058-4AD537C166D2}" dt="2020-07-16T09:11:46.020" v="16" actId="113"/>
          <ac:spMkLst>
            <pc:docMk/>
            <pc:sldMk cId="633532656" sldId="280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1:46.020" v="16" actId="113"/>
          <ac:spMkLst>
            <pc:docMk/>
            <pc:sldMk cId="633532656" sldId="280"/>
            <ac:spMk id="3" creationId="{00000000-0000-0000-0000-000000000000}"/>
          </ac:spMkLst>
        </pc:spChg>
        <pc:picChg chg="mod">
          <ac:chgData name="Danielle" userId="e2554c37-e717-43a0-ba79-1183ca921ccd" providerId="ADAL" clId="{034B539D-D384-4984-8058-4AD537C166D2}" dt="2020-07-16T09:11:46.020" v="16" actId="113"/>
          <ac:picMkLst>
            <pc:docMk/>
            <pc:sldMk cId="633532656" sldId="280"/>
            <ac:picMk id="3076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1:46.020" v="16" actId="113"/>
          <ac:picMkLst>
            <pc:docMk/>
            <pc:sldMk cId="633532656" sldId="280"/>
            <ac:picMk id="3080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1:46.020" v="16" actId="113"/>
          <ac:picMkLst>
            <pc:docMk/>
            <pc:sldMk cId="633532656" sldId="280"/>
            <ac:picMk id="3082" creationId="{00000000-0000-0000-0000-000000000000}"/>
          </ac:picMkLst>
        </pc:picChg>
      </pc:sldChg>
      <pc:sldChg chg="modSp">
        <pc:chgData name="Danielle" userId="e2554c37-e717-43a0-ba79-1183ca921ccd" providerId="ADAL" clId="{034B539D-D384-4984-8058-4AD537C166D2}" dt="2020-07-16T09:12:29.675" v="21" actId="2711"/>
        <pc:sldMkLst>
          <pc:docMk/>
          <pc:sldMk cId="4127715511" sldId="281"/>
        </pc:sldMkLst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3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74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7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7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79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80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81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8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83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84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8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8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8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8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89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2:29.675" v="21" actId="2711"/>
          <ac:spMkLst>
            <pc:docMk/>
            <pc:sldMk cId="4127715511" sldId="281"/>
            <ac:spMk id="90" creationId="{00000000-0000-0000-0000-000000000000}"/>
          </ac:spMkLst>
        </pc:spChg>
        <pc:grpChg chg="mod">
          <ac:chgData name="Danielle" userId="e2554c37-e717-43a0-ba79-1183ca921ccd" providerId="ADAL" clId="{034B539D-D384-4984-8058-4AD537C166D2}" dt="2020-07-16T09:12:29.675" v="21" actId="2711"/>
          <ac:grpSpMkLst>
            <pc:docMk/>
            <pc:sldMk cId="4127715511" sldId="281"/>
            <ac:grpSpMk id="4" creationId="{00000000-0000-0000-0000-000000000000}"/>
          </ac:grpSpMkLst>
        </pc:grpChg>
        <pc:grpChg chg="mod">
          <ac:chgData name="Danielle" userId="e2554c37-e717-43a0-ba79-1183ca921ccd" providerId="ADAL" clId="{034B539D-D384-4984-8058-4AD537C166D2}" dt="2020-07-16T09:12:29.675" v="21" actId="2711"/>
          <ac:grpSpMkLst>
            <pc:docMk/>
            <pc:sldMk cId="4127715511" sldId="281"/>
            <ac:grpSpMk id="15" creationId="{00000000-0000-0000-0000-000000000000}"/>
          </ac:grpSpMkLst>
        </pc:grpChg>
        <pc:grpChg chg="mod">
          <ac:chgData name="Danielle" userId="e2554c37-e717-43a0-ba79-1183ca921ccd" providerId="ADAL" clId="{034B539D-D384-4984-8058-4AD537C166D2}" dt="2020-07-16T09:12:29.675" v="21" actId="2711"/>
          <ac:grpSpMkLst>
            <pc:docMk/>
            <pc:sldMk cId="4127715511" sldId="281"/>
            <ac:grpSpMk id="22" creationId="{00000000-0000-0000-0000-000000000000}"/>
          </ac:grpSpMkLst>
        </pc:grpChg>
        <pc:grpChg chg="mod">
          <ac:chgData name="Danielle" userId="e2554c37-e717-43a0-ba79-1183ca921ccd" providerId="ADAL" clId="{034B539D-D384-4984-8058-4AD537C166D2}" dt="2020-07-16T09:12:29.675" v="21" actId="2711"/>
          <ac:grpSpMkLst>
            <pc:docMk/>
            <pc:sldMk cId="4127715511" sldId="281"/>
            <ac:grpSpMk id="53" creationId="{00000000-0000-0000-0000-000000000000}"/>
          </ac:grpSpMkLst>
        </pc:grpChg>
        <pc:grpChg chg="mod">
          <ac:chgData name="Danielle" userId="e2554c37-e717-43a0-ba79-1183ca921ccd" providerId="ADAL" clId="{034B539D-D384-4984-8058-4AD537C166D2}" dt="2020-07-16T09:12:29.675" v="21" actId="2711"/>
          <ac:grpSpMkLst>
            <pc:docMk/>
            <pc:sldMk cId="4127715511" sldId="281"/>
            <ac:grpSpMk id="59" creationId="{00000000-0000-0000-0000-000000000000}"/>
          </ac:grpSpMkLst>
        </pc:grpChg>
        <pc:picChg chg="mod">
          <ac:chgData name="Danielle" userId="e2554c37-e717-43a0-ba79-1183ca921ccd" providerId="ADAL" clId="{034B539D-D384-4984-8058-4AD537C166D2}" dt="2020-07-16T09:12:29.675" v="21" actId="2711"/>
          <ac:picMkLst>
            <pc:docMk/>
            <pc:sldMk cId="4127715511" sldId="281"/>
            <ac:picMk id="58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2:29.675" v="21" actId="2711"/>
          <ac:picMkLst>
            <pc:docMk/>
            <pc:sldMk cId="4127715511" sldId="281"/>
            <ac:picMk id="76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2:29.675" v="21" actId="2711"/>
          <ac:picMkLst>
            <pc:docMk/>
            <pc:sldMk cId="4127715511" sldId="281"/>
            <ac:picMk id="77" creationId="{00000000-0000-0000-0000-000000000000}"/>
          </ac:picMkLst>
        </pc:picChg>
      </pc:sldChg>
      <pc:sldChg chg="addSp delSp modSp modAnim">
        <pc:chgData name="Danielle" userId="e2554c37-e717-43a0-ba79-1183ca921ccd" providerId="ADAL" clId="{034B539D-D384-4984-8058-4AD537C166D2}" dt="2020-07-16T09:15:36.657" v="50"/>
        <pc:sldMkLst>
          <pc:docMk/>
          <pc:sldMk cId="393702765" sldId="282"/>
        </pc:sldMkLst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9" creationId="{71C660E6-6870-4C98-8A3D-DAC6A8A0364F}"/>
          </ac:spMkLst>
        </pc:spChg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10" creationId="{A1FF0D59-588D-422D-A2AE-E31AAE25978B}"/>
          </ac:spMkLst>
        </pc:spChg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11" creationId="{8D39A45B-C1C1-4936-AB8F-1326C56619F3}"/>
          </ac:spMkLst>
        </pc:spChg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12" creationId="{855240F2-7F2A-488F-8D57-71311D59AEAA}"/>
          </ac:spMkLst>
        </pc:spChg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13" creationId="{59197C18-9208-440E-9F1C-4D44ABFF5C29}"/>
          </ac:spMkLst>
        </pc:spChg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14" creationId="{7ED16ECC-DCE4-42F7-9FB5-11C09338E2F9}"/>
          </ac:spMkLst>
        </pc:spChg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15" creationId="{6782DBC6-C3D0-4807-B5A8-7BA170A39BB4}"/>
          </ac:spMkLst>
        </pc:spChg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16" creationId="{7722A98F-9856-4FA6-B0DE-E13E61237CC0}"/>
          </ac:spMkLst>
        </pc:spChg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17" creationId="{B47D1B7A-8DBD-40A9-80CA-154A405DDB3C}"/>
          </ac:spMkLst>
        </pc:spChg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18" creationId="{9FB60605-9A3E-4DD2-B858-7DDE09A6C39C}"/>
          </ac:spMkLst>
        </pc:spChg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19" creationId="{CDD981E0-DB27-47F1-8D3B-34EAEAE07560}"/>
          </ac:spMkLst>
        </pc:spChg>
        <pc:spChg chg="add del mod">
          <ac:chgData name="Danielle" userId="e2554c37-e717-43a0-ba79-1183ca921ccd" providerId="ADAL" clId="{034B539D-D384-4984-8058-4AD537C166D2}" dt="2020-07-16T09:14:42.260" v="46"/>
          <ac:spMkLst>
            <pc:docMk/>
            <pc:sldMk cId="393702765" sldId="282"/>
            <ac:spMk id="20" creationId="{F0B2C6DC-2A3A-479F-9CF8-21A559C5C1CF}"/>
          </ac:spMkLst>
        </pc:spChg>
        <pc:spChg chg="mod">
          <ac:chgData name="Danielle" userId="e2554c37-e717-43a0-ba79-1183ca921ccd" providerId="ADAL" clId="{034B539D-D384-4984-8058-4AD537C166D2}" dt="2020-07-16T09:14:29.940" v="45"/>
          <ac:spMkLst>
            <pc:docMk/>
            <pc:sldMk cId="393702765" sldId="282"/>
            <ac:spMk id="22" creationId="{28DD26C0-A0F1-4905-AD21-E9CDCAFD5ED7}"/>
          </ac:spMkLst>
        </pc:spChg>
        <pc:spChg chg="mod">
          <ac:chgData name="Danielle" userId="e2554c37-e717-43a0-ba79-1183ca921ccd" providerId="ADAL" clId="{034B539D-D384-4984-8058-4AD537C166D2}" dt="2020-07-16T09:14:29.940" v="45"/>
          <ac:spMkLst>
            <pc:docMk/>
            <pc:sldMk cId="393702765" sldId="282"/>
            <ac:spMk id="23" creationId="{07345590-92E9-47A4-9577-F9139F0689FC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24" creationId="{8B336055-E4B9-4DFA-8196-0FB800FA878F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25" creationId="{71BD6CCA-5179-4C22-8E08-B0498B60B303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26" creationId="{D0A36BBD-82F0-4EA2-8266-89C580242806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27" creationId="{69EA13A1-9F4C-466C-A511-F67EB9715725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28" creationId="{D2C3BD5F-3A0D-403C-AAB1-043BF55BA4F2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29" creationId="{307513B0-71A7-4BCC-98F8-3E9D0B9B8E48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30" creationId="{42E93A42-6769-4685-BCEF-188DAB964AE0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31" creationId="{EEF96EFF-2618-41FB-9ED5-D9A9166D8195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32" creationId="{5ADECF24-0B7E-4EB6-AC9F-443C5689F0DE}"/>
          </ac:spMkLst>
        </pc:spChg>
        <pc:spChg chg="mod">
          <ac:chgData name="Danielle" userId="e2554c37-e717-43a0-ba79-1183ca921ccd" providerId="ADAL" clId="{034B539D-D384-4984-8058-4AD537C166D2}" dt="2020-07-16T09:14:05.020" v="43" actId="2711"/>
          <ac:spMkLst>
            <pc:docMk/>
            <pc:sldMk cId="393702765" sldId="282"/>
            <ac:spMk id="33" creationId="{00000000-0000-0000-0000-000000000000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34" creationId="{3DFD7DDC-40BC-4F7C-97CB-151B0C16186A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35" creationId="{4CF31EF3-1396-4517-9BBE-5761A651D98D}"/>
          </ac:spMkLst>
        </pc:spChg>
        <pc:spChg chg="add del mod">
          <ac:chgData name="Danielle" userId="e2554c37-e717-43a0-ba79-1183ca921ccd" providerId="ADAL" clId="{034B539D-D384-4984-8058-4AD537C166D2}" dt="2020-07-16T09:15:36.657" v="50"/>
          <ac:spMkLst>
            <pc:docMk/>
            <pc:sldMk cId="393702765" sldId="282"/>
            <ac:spMk id="36" creationId="{B42052F3-0D9F-4DF2-8A3B-E7C8A7E3F69C}"/>
          </ac:spMkLst>
        </pc:spChg>
        <pc:spChg chg="mod">
          <ac:chgData name="Danielle" userId="e2554c37-e717-43a0-ba79-1183ca921ccd" providerId="ADAL" clId="{034B539D-D384-4984-8058-4AD537C166D2}" dt="2020-07-16T09:14:05.020" v="43" actId="2711"/>
          <ac:spMkLst>
            <pc:docMk/>
            <pc:sldMk cId="393702765" sldId="282"/>
            <ac:spMk id="3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05.020" v="43" actId="2711"/>
          <ac:spMkLst>
            <pc:docMk/>
            <pc:sldMk cId="393702765" sldId="282"/>
            <ac:spMk id="39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5:07.919" v="47"/>
          <ac:spMkLst>
            <pc:docMk/>
            <pc:sldMk cId="393702765" sldId="282"/>
            <ac:spMk id="40" creationId="{BDC24278-D357-4B07-8306-7111C49802D4}"/>
          </ac:spMkLst>
        </pc:spChg>
        <pc:spChg chg="mod">
          <ac:chgData name="Danielle" userId="e2554c37-e717-43a0-ba79-1183ca921ccd" providerId="ADAL" clId="{034B539D-D384-4984-8058-4AD537C166D2}" dt="2020-07-16T09:15:07.919" v="47"/>
          <ac:spMkLst>
            <pc:docMk/>
            <pc:sldMk cId="393702765" sldId="282"/>
            <ac:spMk id="41" creationId="{5D53DA4B-E095-4D2D-8F6F-E5DBBF064C73}"/>
          </ac:spMkLst>
        </pc:spChg>
        <pc:grpChg chg="mod">
          <ac:chgData name="Danielle" userId="e2554c37-e717-43a0-ba79-1183ca921ccd" providerId="ADAL" clId="{034B539D-D384-4984-8058-4AD537C166D2}" dt="2020-07-16T09:14:05.020" v="43" actId="2711"/>
          <ac:grpSpMkLst>
            <pc:docMk/>
            <pc:sldMk cId="393702765" sldId="282"/>
            <ac:grpSpMk id="6" creationId="{00000000-0000-0000-0000-000000000000}"/>
          </ac:grpSpMkLst>
        </pc:grpChg>
        <pc:grpChg chg="add del mod">
          <ac:chgData name="Danielle" userId="e2554c37-e717-43a0-ba79-1183ca921ccd" providerId="ADAL" clId="{034B539D-D384-4984-8058-4AD537C166D2}" dt="2020-07-16T09:14:42.260" v="46"/>
          <ac:grpSpMkLst>
            <pc:docMk/>
            <pc:sldMk cId="393702765" sldId="282"/>
            <ac:grpSpMk id="21" creationId="{E54DEC0C-15EE-4F06-B906-AE457AFACA59}"/>
          </ac:grpSpMkLst>
        </pc:grpChg>
        <pc:grpChg chg="add del mod">
          <ac:chgData name="Danielle" userId="e2554c37-e717-43a0-ba79-1183ca921ccd" providerId="ADAL" clId="{034B539D-D384-4984-8058-4AD537C166D2}" dt="2020-07-16T09:15:36.657" v="50"/>
          <ac:grpSpMkLst>
            <pc:docMk/>
            <pc:sldMk cId="393702765" sldId="282"/>
            <ac:grpSpMk id="37" creationId="{2E74785C-34A1-41D6-B452-22A20871EA50}"/>
          </ac:grpSpMkLst>
        </pc:grpChg>
      </pc:sldChg>
      <pc:sldChg chg="modSp mod">
        <pc:chgData name="Danielle" userId="e2554c37-e717-43a0-ba79-1183ca921ccd" providerId="ADAL" clId="{034B539D-D384-4984-8058-4AD537C166D2}" dt="2020-07-16T09:14:10.302" v="44" actId="2711"/>
        <pc:sldMkLst>
          <pc:docMk/>
          <pc:sldMk cId="2846784325" sldId="283"/>
        </pc:sldMkLst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1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1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1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19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2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29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30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31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33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34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3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3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3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3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39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41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4:10.302" v="44" actId="2711"/>
          <ac:spMkLst>
            <pc:docMk/>
            <pc:sldMk cId="2846784325" sldId="283"/>
            <ac:spMk id="42" creationId="{00000000-0000-0000-0000-000000000000}"/>
          </ac:spMkLst>
        </pc:spChg>
      </pc:sldChg>
      <pc:sldChg chg="modSp mod">
        <pc:chgData name="Danielle" userId="e2554c37-e717-43a0-ba79-1183ca921ccd" providerId="ADAL" clId="{034B539D-D384-4984-8058-4AD537C166D2}" dt="2020-07-16T09:20:06.635" v="86" actId="207"/>
        <pc:sldMkLst>
          <pc:docMk/>
          <pc:sldMk cId="2346541684" sldId="284"/>
        </pc:sldMkLst>
        <pc:spChg chg="mod">
          <ac:chgData name="Danielle" userId="e2554c37-e717-43a0-ba79-1183ca921ccd" providerId="ADAL" clId="{034B539D-D384-4984-8058-4AD537C166D2}" dt="2020-07-16T09:15:48.964" v="51" actId="2711"/>
          <ac:spMkLst>
            <pc:docMk/>
            <pc:sldMk cId="2346541684" sldId="284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5:55.332" v="52" actId="13822"/>
          <ac:spMkLst>
            <pc:docMk/>
            <pc:sldMk cId="2346541684" sldId="284"/>
            <ac:spMk id="4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5:48.964" v="51" actId="2711"/>
          <ac:spMkLst>
            <pc:docMk/>
            <pc:sldMk cId="2346541684" sldId="284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5:48.964" v="51" actId="2711"/>
          <ac:spMkLst>
            <pc:docMk/>
            <pc:sldMk cId="2346541684" sldId="284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5:48.964" v="51" actId="2711"/>
          <ac:spMkLst>
            <pc:docMk/>
            <pc:sldMk cId="2346541684" sldId="284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0:06.635" v="86" actId="207"/>
          <ac:spMkLst>
            <pc:docMk/>
            <pc:sldMk cId="2346541684" sldId="284"/>
            <ac:spMk id="16" creationId="{00000000-0000-0000-0000-000000000000}"/>
          </ac:spMkLst>
        </pc:spChg>
        <pc:graphicFrameChg chg="mod">
          <ac:chgData name="Danielle" userId="e2554c37-e717-43a0-ba79-1183ca921ccd" providerId="ADAL" clId="{034B539D-D384-4984-8058-4AD537C166D2}" dt="2020-07-16T09:15:48.964" v="51" actId="2711"/>
          <ac:graphicFrameMkLst>
            <pc:docMk/>
            <pc:sldMk cId="2346541684" sldId="284"/>
            <ac:graphicFrameMk id="3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034B539D-D384-4984-8058-4AD537C166D2}" dt="2020-07-16T09:20:19.304" v="89" actId="207"/>
        <pc:sldMkLst>
          <pc:docMk/>
          <pc:sldMk cId="2825644110" sldId="285"/>
        </pc:sldMkLst>
        <pc:spChg chg="mod">
          <ac:chgData name="Danielle" userId="e2554c37-e717-43a0-ba79-1183ca921ccd" providerId="ADAL" clId="{034B539D-D384-4984-8058-4AD537C166D2}" dt="2020-07-16T09:16:11.458" v="55" actId="2711"/>
          <ac:spMkLst>
            <pc:docMk/>
            <pc:sldMk cId="2825644110" sldId="285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42.496" v="67" actId="13822"/>
          <ac:spMkLst>
            <pc:docMk/>
            <pc:sldMk cId="2825644110" sldId="285"/>
            <ac:spMk id="4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11.458" v="55" actId="2711"/>
          <ac:spMkLst>
            <pc:docMk/>
            <pc:sldMk cId="2825644110" sldId="285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11.458" v="55" actId="2711"/>
          <ac:spMkLst>
            <pc:docMk/>
            <pc:sldMk cId="2825644110" sldId="285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11.458" v="55" actId="2711"/>
          <ac:spMkLst>
            <pc:docMk/>
            <pc:sldMk cId="2825644110" sldId="285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0:19.304" v="89" actId="207"/>
          <ac:spMkLst>
            <pc:docMk/>
            <pc:sldMk cId="2825644110" sldId="285"/>
            <ac:spMk id="16" creationId="{00000000-0000-0000-0000-000000000000}"/>
          </ac:spMkLst>
        </pc:spChg>
        <pc:graphicFrameChg chg="mod">
          <ac:chgData name="Danielle" userId="e2554c37-e717-43a0-ba79-1183ca921ccd" providerId="ADAL" clId="{034B539D-D384-4984-8058-4AD537C166D2}" dt="2020-07-16T09:16:11.458" v="55" actId="2711"/>
          <ac:graphicFrameMkLst>
            <pc:docMk/>
            <pc:sldMk cId="2825644110" sldId="285"/>
            <ac:graphicFrameMk id="3" creationId="{00000000-0000-0000-0000-000000000000}"/>
          </ac:graphicFrameMkLst>
        </pc:graphicFrameChg>
        <pc:picChg chg="mod">
          <ac:chgData name="Danielle" userId="e2554c37-e717-43a0-ba79-1183ca921ccd" providerId="ADAL" clId="{034B539D-D384-4984-8058-4AD537C166D2}" dt="2020-07-16T09:16:11.458" v="55" actId="2711"/>
          <ac:picMkLst>
            <pc:docMk/>
            <pc:sldMk cId="2825644110" sldId="285"/>
            <ac:picMk id="1030" creationId="{00000000-0000-0000-0000-000000000000}"/>
          </ac:picMkLst>
        </pc:picChg>
        <pc:cxnChg chg="mod">
          <ac:chgData name="Danielle" userId="e2554c37-e717-43a0-ba79-1183ca921ccd" providerId="ADAL" clId="{034B539D-D384-4984-8058-4AD537C166D2}" dt="2020-07-16T09:16:11.458" v="55" actId="2711"/>
          <ac:cxnSpMkLst>
            <pc:docMk/>
            <pc:sldMk cId="2825644110" sldId="285"/>
            <ac:cxnSpMk id="10" creationId="{00000000-0000-0000-0000-000000000000}"/>
          </ac:cxnSpMkLst>
        </pc:cxnChg>
      </pc:sldChg>
      <pc:sldChg chg="modSp mod">
        <pc:chgData name="Danielle" userId="e2554c37-e717-43a0-ba79-1183ca921ccd" providerId="ADAL" clId="{034B539D-D384-4984-8058-4AD537C166D2}" dt="2020-07-16T09:20:39.833" v="95" actId="207"/>
        <pc:sldMkLst>
          <pc:docMk/>
          <pc:sldMk cId="170997809" sldId="286"/>
        </pc:sldMkLst>
        <pc:spChg chg="mod">
          <ac:chgData name="Danielle" userId="e2554c37-e717-43a0-ba79-1183ca921ccd" providerId="ADAL" clId="{034B539D-D384-4984-8058-4AD537C166D2}" dt="2020-07-16T09:16:16.964" v="56" actId="2711"/>
          <ac:spMkLst>
            <pc:docMk/>
            <pc:sldMk cId="170997809" sldId="286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48.635" v="68" actId="13822"/>
          <ac:spMkLst>
            <pc:docMk/>
            <pc:sldMk cId="170997809" sldId="286"/>
            <ac:spMk id="4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16.964" v="56" actId="2711"/>
          <ac:spMkLst>
            <pc:docMk/>
            <pc:sldMk cId="170997809" sldId="286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16.964" v="56" actId="2711"/>
          <ac:spMkLst>
            <pc:docMk/>
            <pc:sldMk cId="170997809" sldId="286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16.964" v="56" actId="2711"/>
          <ac:spMkLst>
            <pc:docMk/>
            <pc:sldMk cId="170997809" sldId="286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0:39.833" v="95" actId="207"/>
          <ac:spMkLst>
            <pc:docMk/>
            <pc:sldMk cId="170997809" sldId="286"/>
            <ac:spMk id="16" creationId="{00000000-0000-0000-0000-000000000000}"/>
          </ac:spMkLst>
        </pc:spChg>
        <pc:graphicFrameChg chg="mod">
          <ac:chgData name="Danielle" userId="e2554c37-e717-43a0-ba79-1183ca921ccd" providerId="ADAL" clId="{034B539D-D384-4984-8058-4AD537C166D2}" dt="2020-07-16T09:16:16.964" v="56" actId="2711"/>
          <ac:graphicFrameMkLst>
            <pc:docMk/>
            <pc:sldMk cId="170997809" sldId="286"/>
            <ac:graphicFrameMk id="3" creationId="{00000000-0000-0000-0000-000000000000}"/>
          </ac:graphicFrameMkLst>
        </pc:graphicFrameChg>
        <pc:picChg chg="mod">
          <ac:chgData name="Danielle" userId="e2554c37-e717-43a0-ba79-1183ca921ccd" providerId="ADAL" clId="{034B539D-D384-4984-8058-4AD537C166D2}" dt="2020-07-16T09:16:16.964" v="56" actId="2711"/>
          <ac:picMkLst>
            <pc:docMk/>
            <pc:sldMk cId="170997809" sldId="286"/>
            <ac:picMk id="1030" creationId="{00000000-0000-0000-0000-000000000000}"/>
          </ac:picMkLst>
        </pc:picChg>
        <pc:cxnChg chg="mod">
          <ac:chgData name="Danielle" userId="e2554c37-e717-43a0-ba79-1183ca921ccd" providerId="ADAL" clId="{034B539D-D384-4984-8058-4AD537C166D2}" dt="2020-07-16T09:16:16.964" v="56" actId="2711"/>
          <ac:cxnSpMkLst>
            <pc:docMk/>
            <pc:sldMk cId="170997809" sldId="286"/>
            <ac:cxnSpMk id="10" creationId="{00000000-0000-0000-0000-000000000000}"/>
          </ac:cxnSpMkLst>
        </pc:cxnChg>
        <pc:cxnChg chg="mod">
          <ac:chgData name="Danielle" userId="e2554c37-e717-43a0-ba79-1183ca921ccd" providerId="ADAL" clId="{034B539D-D384-4984-8058-4AD537C166D2}" dt="2020-07-16T09:16:16.964" v="56" actId="2711"/>
          <ac:cxnSpMkLst>
            <pc:docMk/>
            <pc:sldMk cId="170997809" sldId="286"/>
            <ac:cxnSpMk id="12" creationId="{00000000-0000-0000-0000-000000000000}"/>
          </ac:cxnSpMkLst>
        </pc:cxnChg>
      </pc:sldChg>
      <pc:sldChg chg="modSp mod">
        <pc:chgData name="Danielle" userId="e2554c37-e717-43a0-ba79-1183ca921ccd" providerId="ADAL" clId="{034B539D-D384-4984-8058-4AD537C166D2}" dt="2020-07-16T09:20:48.281" v="98" actId="207"/>
        <pc:sldMkLst>
          <pc:docMk/>
          <pc:sldMk cId="4171361186" sldId="287"/>
        </pc:sldMkLst>
        <pc:spChg chg="mod">
          <ac:chgData name="Danielle" userId="e2554c37-e717-43a0-ba79-1183ca921ccd" providerId="ADAL" clId="{034B539D-D384-4984-8058-4AD537C166D2}" dt="2020-07-16T09:16:22.741" v="57" actId="2711"/>
          <ac:spMkLst>
            <pc:docMk/>
            <pc:sldMk cId="4171361186" sldId="287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54.048" v="69" actId="13822"/>
          <ac:spMkLst>
            <pc:docMk/>
            <pc:sldMk cId="4171361186" sldId="287"/>
            <ac:spMk id="4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22.741" v="57" actId="2711"/>
          <ac:spMkLst>
            <pc:docMk/>
            <pc:sldMk cId="4171361186" sldId="287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22.741" v="57" actId="2711"/>
          <ac:spMkLst>
            <pc:docMk/>
            <pc:sldMk cId="4171361186" sldId="287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22.741" v="57" actId="2711"/>
          <ac:spMkLst>
            <pc:docMk/>
            <pc:sldMk cId="4171361186" sldId="287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0:48.281" v="98" actId="207"/>
          <ac:spMkLst>
            <pc:docMk/>
            <pc:sldMk cId="4171361186" sldId="287"/>
            <ac:spMk id="16" creationId="{00000000-0000-0000-0000-000000000000}"/>
          </ac:spMkLst>
        </pc:spChg>
        <pc:graphicFrameChg chg="mod">
          <ac:chgData name="Danielle" userId="e2554c37-e717-43a0-ba79-1183ca921ccd" providerId="ADAL" clId="{034B539D-D384-4984-8058-4AD537C166D2}" dt="2020-07-16T09:16:22.741" v="57" actId="2711"/>
          <ac:graphicFrameMkLst>
            <pc:docMk/>
            <pc:sldMk cId="4171361186" sldId="287"/>
            <ac:graphicFrameMk id="3" creationId="{00000000-0000-0000-0000-000000000000}"/>
          </ac:graphicFrameMkLst>
        </pc:graphicFrameChg>
        <pc:picChg chg="mod">
          <ac:chgData name="Danielle" userId="e2554c37-e717-43a0-ba79-1183ca921ccd" providerId="ADAL" clId="{034B539D-D384-4984-8058-4AD537C166D2}" dt="2020-07-16T09:16:22.741" v="57" actId="2711"/>
          <ac:picMkLst>
            <pc:docMk/>
            <pc:sldMk cId="4171361186" sldId="287"/>
            <ac:picMk id="1030" creationId="{00000000-0000-0000-0000-000000000000}"/>
          </ac:picMkLst>
        </pc:picChg>
        <pc:cxnChg chg="mod">
          <ac:chgData name="Danielle" userId="e2554c37-e717-43a0-ba79-1183ca921ccd" providerId="ADAL" clId="{034B539D-D384-4984-8058-4AD537C166D2}" dt="2020-07-16T09:16:22.741" v="57" actId="2711"/>
          <ac:cxnSpMkLst>
            <pc:docMk/>
            <pc:sldMk cId="4171361186" sldId="287"/>
            <ac:cxnSpMk id="10" creationId="{00000000-0000-0000-0000-000000000000}"/>
          </ac:cxnSpMkLst>
        </pc:cxnChg>
        <pc:cxnChg chg="mod">
          <ac:chgData name="Danielle" userId="e2554c37-e717-43a0-ba79-1183ca921ccd" providerId="ADAL" clId="{034B539D-D384-4984-8058-4AD537C166D2}" dt="2020-07-16T09:16:22.741" v="57" actId="2711"/>
          <ac:cxnSpMkLst>
            <pc:docMk/>
            <pc:sldMk cId="4171361186" sldId="287"/>
            <ac:cxnSpMk id="12" creationId="{00000000-0000-0000-0000-000000000000}"/>
          </ac:cxnSpMkLst>
        </pc:cxnChg>
        <pc:cxnChg chg="mod">
          <ac:chgData name="Danielle" userId="e2554c37-e717-43a0-ba79-1183ca921ccd" providerId="ADAL" clId="{034B539D-D384-4984-8058-4AD537C166D2}" dt="2020-07-16T09:16:22.741" v="57" actId="2711"/>
          <ac:cxnSpMkLst>
            <pc:docMk/>
            <pc:sldMk cId="4171361186" sldId="287"/>
            <ac:cxnSpMk id="13" creationId="{00000000-0000-0000-0000-000000000000}"/>
          </ac:cxnSpMkLst>
        </pc:cxnChg>
      </pc:sldChg>
      <pc:sldChg chg="modSp mod">
        <pc:chgData name="Danielle" userId="e2554c37-e717-43a0-ba79-1183ca921ccd" providerId="ADAL" clId="{034B539D-D384-4984-8058-4AD537C166D2}" dt="2020-07-16T09:20:56.398" v="101" actId="207"/>
        <pc:sldMkLst>
          <pc:docMk/>
          <pc:sldMk cId="458152305" sldId="288"/>
        </pc:sldMkLst>
        <pc:spChg chg="mod">
          <ac:chgData name="Danielle" userId="e2554c37-e717-43a0-ba79-1183ca921ccd" providerId="ADAL" clId="{034B539D-D384-4984-8058-4AD537C166D2}" dt="2020-07-16T09:16:28.682" v="58" actId="2711"/>
          <ac:spMkLst>
            <pc:docMk/>
            <pc:sldMk cId="458152305" sldId="288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8:02.707" v="70" actId="13822"/>
          <ac:spMkLst>
            <pc:docMk/>
            <pc:sldMk cId="458152305" sldId="288"/>
            <ac:spMk id="4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28.682" v="58" actId="2711"/>
          <ac:spMkLst>
            <pc:docMk/>
            <pc:sldMk cId="458152305" sldId="288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28.682" v="58" actId="2711"/>
          <ac:spMkLst>
            <pc:docMk/>
            <pc:sldMk cId="458152305" sldId="288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0:56.398" v="101" actId="207"/>
          <ac:spMkLst>
            <pc:docMk/>
            <pc:sldMk cId="458152305" sldId="288"/>
            <ac:spMk id="16" creationId="{00000000-0000-0000-0000-000000000000}"/>
          </ac:spMkLst>
        </pc:spChg>
        <pc:grpChg chg="mod">
          <ac:chgData name="Danielle" userId="e2554c37-e717-43a0-ba79-1183ca921ccd" providerId="ADAL" clId="{034B539D-D384-4984-8058-4AD537C166D2}" dt="2020-07-16T09:16:28.682" v="58" actId="2711"/>
          <ac:grpSpMkLst>
            <pc:docMk/>
            <pc:sldMk cId="458152305" sldId="288"/>
            <ac:grpSpMk id="8" creationId="{00000000-0000-0000-0000-000000000000}"/>
          </ac:grpSpMkLst>
        </pc:grpChg>
        <pc:graphicFrameChg chg="mod">
          <ac:chgData name="Danielle" userId="e2554c37-e717-43a0-ba79-1183ca921ccd" providerId="ADAL" clId="{034B539D-D384-4984-8058-4AD537C166D2}" dt="2020-07-16T09:16:28.682" v="58" actId="2711"/>
          <ac:graphicFrameMkLst>
            <pc:docMk/>
            <pc:sldMk cId="458152305" sldId="288"/>
            <ac:graphicFrameMk id="3" creationId="{00000000-0000-0000-0000-000000000000}"/>
          </ac:graphicFrameMkLst>
        </pc:graphicFrameChg>
        <pc:picChg chg="mod">
          <ac:chgData name="Danielle" userId="e2554c37-e717-43a0-ba79-1183ca921ccd" providerId="ADAL" clId="{034B539D-D384-4984-8058-4AD537C166D2}" dt="2020-07-16T09:16:28.682" v="58" actId="2711"/>
          <ac:picMkLst>
            <pc:docMk/>
            <pc:sldMk cId="458152305" sldId="288"/>
            <ac:picMk id="1030" creationId="{00000000-0000-0000-0000-000000000000}"/>
          </ac:picMkLst>
        </pc:picChg>
      </pc:sldChg>
      <pc:sldChg chg="modSp mod">
        <pc:chgData name="Danielle" userId="e2554c37-e717-43a0-ba79-1183ca921ccd" providerId="ADAL" clId="{034B539D-D384-4984-8058-4AD537C166D2}" dt="2020-07-16T09:23:16.614" v="131" actId="1036"/>
        <pc:sldMkLst>
          <pc:docMk/>
          <pc:sldMk cId="1457292141" sldId="289"/>
        </pc:sldMkLst>
        <pc:spChg chg="mod">
          <ac:chgData name="Danielle" userId="e2554c37-e717-43a0-ba79-1183ca921ccd" providerId="ADAL" clId="{034B539D-D384-4984-8058-4AD537C166D2}" dt="2020-07-16T09:16:36.154" v="59" actId="2711"/>
          <ac:spMkLst>
            <pc:docMk/>
            <pc:sldMk cId="1457292141" sldId="289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8:08.728" v="71" actId="13822"/>
          <ac:spMkLst>
            <pc:docMk/>
            <pc:sldMk cId="1457292141" sldId="289"/>
            <ac:spMk id="4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36.154" v="59" actId="2711"/>
          <ac:spMkLst>
            <pc:docMk/>
            <pc:sldMk cId="1457292141" sldId="289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36.154" v="59" actId="2711"/>
          <ac:spMkLst>
            <pc:docMk/>
            <pc:sldMk cId="1457292141" sldId="289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36.154" v="59" actId="2711"/>
          <ac:spMkLst>
            <pc:docMk/>
            <pc:sldMk cId="1457292141" sldId="289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3:16.614" v="131" actId="1036"/>
          <ac:spMkLst>
            <pc:docMk/>
            <pc:sldMk cId="1457292141" sldId="289"/>
            <ac:spMk id="14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1:04.645" v="104" actId="207"/>
          <ac:spMkLst>
            <pc:docMk/>
            <pc:sldMk cId="1457292141" sldId="289"/>
            <ac:spMk id="16" creationId="{00000000-0000-0000-0000-000000000000}"/>
          </ac:spMkLst>
        </pc:spChg>
      </pc:sldChg>
      <pc:sldChg chg="modSp mod">
        <pc:chgData name="Danielle" userId="e2554c37-e717-43a0-ba79-1183ca921ccd" providerId="ADAL" clId="{034B539D-D384-4984-8058-4AD537C166D2}" dt="2020-07-16T09:21:13.040" v="107" actId="207"/>
        <pc:sldMkLst>
          <pc:docMk/>
          <pc:sldMk cId="1512882788" sldId="290"/>
        </pc:sldMkLst>
        <pc:spChg chg="mod">
          <ac:chgData name="Danielle" userId="e2554c37-e717-43a0-ba79-1183ca921ccd" providerId="ADAL" clId="{034B539D-D384-4984-8058-4AD537C166D2}" dt="2020-07-16T09:16:41.735" v="60" actId="2711"/>
          <ac:spMkLst>
            <pc:docMk/>
            <pc:sldMk cId="1512882788" sldId="290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41.735" v="60" actId="2711"/>
          <ac:spMkLst>
            <pc:docMk/>
            <pc:sldMk cId="1512882788" sldId="290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41.735" v="60" actId="2711"/>
          <ac:spMkLst>
            <pc:docMk/>
            <pc:sldMk cId="1512882788" sldId="290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41.735" v="60" actId="2711"/>
          <ac:spMkLst>
            <pc:docMk/>
            <pc:sldMk cId="1512882788" sldId="290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8:47.696" v="74" actId="13822"/>
          <ac:spMkLst>
            <pc:docMk/>
            <pc:sldMk cId="1512882788" sldId="290"/>
            <ac:spMk id="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1:13.040" v="107" actId="207"/>
          <ac:spMkLst>
            <pc:docMk/>
            <pc:sldMk cId="1512882788" sldId="290"/>
            <ac:spMk id="16" creationId="{00000000-0000-0000-0000-000000000000}"/>
          </ac:spMkLst>
        </pc:spChg>
        <pc:graphicFrameChg chg="mod">
          <ac:chgData name="Danielle" userId="e2554c37-e717-43a0-ba79-1183ca921ccd" providerId="ADAL" clId="{034B539D-D384-4984-8058-4AD537C166D2}" dt="2020-07-16T09:16:41.735" v="60" actId="2711"/>
          <ac:graphicFrameMkLst>
            <pc:docMk/>
            <pc:sldMk cId="1512882788" sldId="290"/>
            <ac:graphicFrameMk id="3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034B539D-D384-4984-8058-4AD537C166D2}" dt="2020-07-16T09:21:22.286" v="110" actId="207"/>
        <pc:sldMkLst>
          <pc:docMk/>
          <pc:sldMk cId="3407345569" sldId="291"/>
        </pc:sldMkLst>
        <pc:spChg chg="mod">
          <ac:chgData name="Danielle" userId="e2554c37-e717-43a0-ba79-1183ca921ccd" providerId="ADAL" clId="{034B539D-D384-4984-8058-4AD537C166D2}" dt="2020-07-16T09:16:47.591" v="61" actId="2711"/>
          <ac:spMkLst>
            <pc:docMk/>
            <pc:sldMk cId="3407345569" sldId="291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47.591" v="61" actId="2711"/>
          <ac:spMkLst>
            <pc:docMk/>
            <pc:sldMk cId="3407345569" sldId="291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47.591" v="61" actId="2711"/>
          <ac:spMkLst>
            <pc:docMk/>
            <pc:sldMk cId="3407345569" sldId="291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47.591" v="61" actId="2711"/>
          <ac:spMkLst>
            <pc:docMk/>
            <pc:sldMk cId="3407345569" sldId="291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8:56.035" v="75" actId="13822"/>
          <ac:spMkLst>
            <pc:docMk/>
            <pc:sldMk cId="3407345569" sldId="291"/>
            <ac:spMk id="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1:22.286" v="110" actId="207"/>
          <ac:spMkLst>
            <pc:docMk/>
            <pc:sldMk cId="3407345569" sldId="291"/>
            <ac:spMk id="9" creationId="{00000000-0000-0000-0000-000000000000}"/>
          </ac:spMkLst>
        </pc:spChg>
        <pc:graphicFrameChg chg="mod">
          <ac:chgData name="Danielle" userId="e2554c37-e717-43a0-ba79-1183ca921ccd" providerId="ADAL" clId="{034B539D-D384-4984-8058-4AD537C166D2}" dt="2020-07-16T09:16:47.591" v="61" actId="2711"/>
          <ac:graphicFrameMkLst>
            <pc:docMk/>
            <pc:sldMk cId="3407345569" sldId="291"/>
            <ac:graphicFrameMk id="3" creationId="{00000000-0000-0000-0000-000000000000}"/>
          </ac:graphicFrameMkLst>
        </pc:graphicFrameChg>
        <pc:picChg chg="mod">
          <ac:chgData name="Danielle" userId="e2554c37-e717-43a0-ba79-1183ca921ccd" providerId="ADAL" clId="{034B539D-D384-4984-8058-4AD537C166D2}" dt="2020-07-16T09:16:47.591" v="61" actId="2711"/>
          <ac:picMkLst>
            <pc:docMk/>
            <pc:sldMk cId="3407345569" sldId="291"/>
            <ac:picMk id="10" creationId="{00000000-0000-0000-0000-000000000000}"/>
          </ac:picMkLst>
        </pc:picChg>
        <pc:cxnChg chg="mod">
          <ac:chgData name="Danielle" userId="e2554c37-e717-43a0-ba79-1183ca921ccd" providerId="ADAL" clId="{034B539D-D384-4984-8058-4AD537C166D2}" dt="2020-07-16T09:16:47.591" v="61" actId="2711"/>
          <ac:cxnSpMkLst>
            <pc:docMk/>
            <pc:sldMk cId="3407345569" sldId="291"/>
            <ac:cxnSpMk id="11" creationId="{00000000-0000-0000-0000-000000000000}"/>
          </ac:cxnSpMkLst>
        </pc:cxnChg>
      </pc:sldChg>
      <pc:sldChg chg="modSp mod">
        <pc:chgData name="Danielle" userId="e2554c37-e717-43a0-ba79-1183ca921ccd" providerId="ADAL" clId="{034B539D-D384-4984-8058-4AD537C166D2}" dt="2020-07-16T09:21:30.071" v="113" actId="207"/>
        <pc:sldMkLst>
          <pc:docMk/>
          <pc:sldMk cId="2886421305" sldId="292"/>
        </pc:sldMkLst>
        <pc:spChg chg="mod">
          <ac:chgData name="Danielle" userId="e2554c37-e717-43a0-ba79-1183ca921ccd" providerId="ADAL" clId="{034B539D-D384-4984-8058-4AD537C166D2}" dt="2020-07-16T09:16:59.635" v="62" actId="2711"/>
          <ac:spMkLst>
            <pc:docMk/>
            <pc:sldMk cId="2886421305" sldId="292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59.635" v="62" actId="2711"/>
          <ac:spMkLst>
            <pc:docMk/>
            <pc:sldMk cId="2886421305" sldId="292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59.635" v="62" actId="2711"/>
          <ac:spMkLst>
            <pc:docMk/>
            <pc:sldMk cId="2886421305" sldId="292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6:59.635" v="62" actId="2711"/>
          <ac:spMkLst>
            <pc:docMk/>
            <pc:sldMk cId="2886421305" sldId="292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9:03.115" v="76" actId="13822"/>
          <ac:spMkLst>
            <pc:docMk/>
            <pc:sldMk cId="2886421305" sldId="292"/>
            <ac:spMk id="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1:30.071" v="113" actId="207"/>
          <ac:spMkLst>
            <pc:docMk/>
            <pc:sldMk cId="2886421305" sldId="292"/>
            <ac:spMk id="9" creationId="{00000000-0000-0000-0000-000000000000}"/>
          </ac:spMkLst>
        </pc:spChg>
        <pc:graphicFrameChg chg="mod">
          <ac:chgData name="Danielle" userId="e2554c37-e717-43a0-ba79-1183ca921ccd" providerId="ADAL" clId="{034B539D-D384-4984-8058-4AD537C166D2}" dt="2020-07-16T09:16:59.635" v="62" actId="2711"/>
          <ac:graphicFrameMkLst>
            <pc:docMk/>
            <pc:sldMk cId="2886421305" sldId="292"/>
            <ac:graphicFrameMk id="3" creationId="{00000000-0000-0000-0000-000000000000}"/>
          </ac:graphicFrameMkLst>
        </pc:graphicFrameChg>
        <pc:picChg chg="mod">
          <ac:chgData name="Danielle" userId="e2554c37-e717-43a0-ba79-1183ca921ccd" providerId="ADAL" clId="{034B539D-D384-4984-8058-4AD537C166D2}" dt="2020-07-16T09:16:59.635" v="62" actId="2711"/>
          <ac:picMkLst>
            <pc:docMk/>
            <pc:sldMk cId="2886421305" sldId="292"/>
            <ac:picMk id="10" creationId="{00000000-0000-0000-0000-000000000000}"/>
          </ac:picMkLst>
        </pc:picChg>
        <pc:cxnChg chg="mod">
          <ac:chgData name="Danielle" userId="e2554c37-e717-43a0-ba79-1183ca921ccd" providerId="ADAL" clId="{034B539D-D384-4984-8058-4AD537C166D2}" dt="2020-07-16T09:16:59.635" v="62" actId="2711"/>
          <ac:cxnSpMkLst>
            <pc:docMk/>
            <pc:sldMk cId="2886421305" sldId="292"/>
            <ac:cxnSpMk id="11" creationId="{00000000-0000-0000-0000-000000000000}"/>
          </ac:cxnSpMkLst>
        </pc:cxnChg>
        <pc:cxnChg chg="mod">
          <ac:chgData name="Danielle" userId="e2554c37-e717-43a0-ba79-1183ca921ccd" providerId="ADAL" clId="{034B539D-D384-4984-8058-4AD537C166D2}" dt="2020-07-16T09:16:59.635" v="62" actId="2711"/>
          <ac:cxnSpMkLst>
            <pc:docMk/>
            <pc:sldMk cId="2886421305" sldId="292"/>
            <ac:cxnSpMk id="12" creationId="{00000000-0000-0000-0000-000000000000}"/>
          </ac:cxnSpMkLst>
        </pc:cxnChg>
      </pc:sldChg>
      <pc:sldChg chg="modSp mod">
        <pc:chgData name="Danielle" userId="e2554c37-e717-43a0-ba79-1183ca921ccd" providerId="ADAL" clId="{034B539D-D384-4984-8058-4AD537C166D2}" dt="2020-07-16T09:21:39.806" v="117" actId="207"/>
        <pc:sldMkLst>
          <pc:docMk/>
          <pc:sldMk cId="2576585186" sldId="293"/>
        </pc:sldMkLst>
        <pc:spChg chg="mod">
          <ac:chgData name="Danielle" userId="e2554c37-e717-43a0-ba79-1183ca921ccd" providerId="ADAL" clId="{034B539D-D384-4984-8058-4AD537C166D2}" dt="2020-07-16T09:17:05.149" v="63" actId="2711"/>
          <ac:spMkLst>
            <pc:docMk/>
            <pc:sldMk cId="2576585186" sldId="293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05.149" v="63" actId="2711"/>
          <ac:spMkLst>
            <pc:docMk/>
            <pc:sldMk cId="2576585186" sldId="293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05.149" v="63" actId="2711"/>
          <ac:spMkLst>
            <pc:docMk/>
            <pc:sldMk cId="2576585186" sldId="293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05.149" v="63" actId="2711"/>
          <ac:spMkLst>
            <pc:docMk/>
            <pc:sldMk cId="2576585186" sldId="293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9:08.429" v="77" actId="13822"/>
          <ac:spMkLst>
            <pc:docMk/>
            <pc:sldMk cId="2576585186" sldId="293"/>
            <ac:spMk id="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1:39.806" v="117" actId="207"/>
          <ac:spMkLst>
            <pc:docMk/>
            <pc:sldMk cId="2576585186" sldId="293"/>
            <ac:spMk id="9" creationId="{00000000-0000-0000-0000-000000000000}"/>
          </ac:spMkLst>
        </pc:spChg>
        <pc:graphicFrameChg chg="mod">
          <ac:chgData name="Danielle" userId="e2554c37-e717-43a0-ba79-1183ca921ccd" providerId="ADAL" clId="{034B539D-D384-4984-8058-4AD537C166D2}" dt="2020-07-16T09:17:05.149" v="63" actId="2711"/>
          <ac:graphicFrameMkLst>
            <pc:docMk/>
            <pc:sldMk cId="2576585186" sldId="293"/>
            <ac:graphicFrameMk id="3" creationId="{00000000-0000-0000-0000-000000000000}"/>
          </ac:graphicFrameMkLst>
        </pc:graphicFrameChg>
        <pc:picChg chg="mod">
          <ac:chgData name="Danielle" userId="e2554c37-e717-43a0-ba79-1183ca921ccd" providerId="ADAL" clId="{034B539D-D384-4984-8058-4AD537C166D2}" dt="2020-07-16T09:17:05.149" v="63" actId="2711"/>
          <ac:picMkLst>
            <pc:docMk/>
            <pc:sldMk cId="2576585186" sldId="293"/>
            <ac:picMk id="10" creationId="{00000000-0000-0000-0000-000000000000}"/>
          </ac:picMkLst>
        </pc:picChg>
        <pc:cxnChg chg="mod">
          <ac:chgData name="Danielle" userId="e2554c37-e717-43a0-ba79-1183ca921ccd" providerId="ADAL" clId="{034B539D-D384-4984-8058-4AD537C166D2}" dt="2020-07-16T09:17:05.149" v="63" actId="2711"/>
          <ac:cxnSpMkLst>
            <pc:docMk/>
            <pc:sldMk cId="2576585186" sldId="293"/>
            <ac:cxnSpMk id="11" creationId="{00000000-0000-0000-0000-000000000000}"/>
          </ac:cxnSpMkLst>
        </pc:cxnChg>
        <pc:cxnChg chg="mod">
          <ac:chgData name="Danielle" userId="e2554c37-e717-43a0-ba79-1183ca921ccd" providerId="ADAL" clId="{034B539D-D384-4984-8058-4AD537C166D2}" dt="2020-07-16T09:17:05.149" v="63" actId="2711"/>
          <ac:cxnSpMkLst>
            <pc:docMk/>
            <pc:sldMk cId="2576585186" sldId="293"/>
            <ac:cxnSpMk id="12" creationId="{00000000-0000-0000-0000-000000000000}"/>
          </ac:cxnSpMkLst>
        </pc:cxnChg>
        <pc:cxnChg chg="mod">
          <ac:chgData name="Danielle" userId="e2554c37-e717-43a0-ba79-1183ca921ccd" providerId="ADAL" clId="{034B539D-D384-4984-8058-4AD537C166D2}" dt="2020-07-16T09:17:05.149" v="63" actId="2711"/>
          <ac:cxnSpMkLst>
            <pc:docMk/>
            <pc:sldMk cId="2576585186" sldId="293"/>
            <ac:cxnSpMk id="13" creationId="{00000000-0000-0000-0000-000000000000}"/>
          </ac:cxnSpMkLst>
        </pc:cxnChg>
      </pc:sldChg>
      <pc:sldChg chg="modSp mod">
        <pc:chgData name="Danielle" userId="e2554c37-e717-43a0-ba79-1183ca921ccd" providerId="ADAL" clId="{034B539D-D384-4984-8058-4AD537C166D2}" dt="2020-07-16T09:21:50.999" v="120" actId="207"/>
        <pc:sldMkLst>
          <pc:docMk/>
          <pc:sldMk cId="931670301" sldId="294"/>
        </pc:sldMkLst>
        <pc:spChg chg="mod">
          <ac:chgData name="Danielle" userId="e2554c37-e717-43a0-ba79-1183ca921ccd" providerId="ADAL" clId="{034B539D-D384-4984-8058-4AD537C166D2}" dt="2020-07-16T09:17:09.820" v="64" actId="2711"/>
          <ac:spMkLst>
            <pc:docMk/>
            <pc:sldMk cId="931670301" sldId="294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09.820" v="64" actId="2711"/>
          <ac:spMkLst>
            <pc:docMk/>
            <pc:sldMk cId="931670301" sldId="294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09.820" v="64" actId="2711"/>
          <ac:spMkLst>
            <pc:docMk/>
            <pc:sldMk cId="931670301" sldId="294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09.820" v="64" actId="2711"/>
          <ac:spMkLst>
            <pc:docMk/>
            <pc:sldMk cId="931670301" sldId="294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9:13.393" v="78" actId="13822"/>
          <ac:spMkLst>
            <pc:docMk/>
            <pc:sldMk cId="931670301" sldId="294"/>
            <ac:spMk id="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1:50.999" v="120" actId="207"/>
          <ac:spMkLst>
            <pc:docMk/>
            <pc:sldMk cId="931670301" sldId="294"/>
            <ac:spMk id="9" creationId="{00000000-0000-0000-0000-000000000000}"/>
          </ac:spMkLst>
        </pc:spChg>
        <pc:graphicFrameChg chg="mod">
          <ac:chgData name="Danielle" userId="e2554c37-e717-43a0-ba79-1183ca921ccd" providerId="ADAL" clId="{034B539D-D384-4984-8058-4AD537C166D2}" dt="2020-07-16T09:17:09.820" v="64" actId="2711"/>
          <ac:graphicFrameMkLst>
            <pc:docMk/>
            <pc:sldMk cId="931670301" sldId="294"/>
            <ac:graphicFrameMk id="3" creationId="{00000000-0000-0000-0000-000000000000}"/>
          </ac:graphicFrameMkLst>
        </pc:graphicFrameChg>
        <pc:picChg chg="mod">
          <ac:chgData name="Danielle" userId="e2554c37-e717-43a0-ba79-1183ca921ccd" providerId="ADAL" clId="{034B539D-D384-4984-8058-4AD537C166D2}" dt="2020-07-16T09:17:09.820" v="64" actId="2711"/>
          <ac:picMkLst>
            <pc:docMk/>
            <pc:sldMk cId="931670301" sldId="294"/>
            <ac:picMk id="10" creationId="{00000000-0000-0000-0000-000000000000}"/>
          </ac:picMkLst>
        </pc:picChg>
        <pc:cxnChg chg="mod">
          <ac:chgData name="Danielle" userId="e2554c37-e717-43a0-ba79-1183ca921ccd" providerId="ADAL" clId="{034B539D-D384-4984-8058-4AD537C166D2}" dt="2020-07-16T09:17:09.820" v="64" actId="2711"/>
          <ac:cxnSpMkLst>
            <pc:docMk/>
            <pc:sldMk cId="931670301" sldId="294"/>
            <ac:cxnSpMk id="11" creationId="{00000000-0000-0000-0000-000000000000}"/>
          </ac:cxnSpMkLst>
        </pc:cxnChg>
        <pc:cxnChg chg="mod">
          <ac:chgData name="Danielle" userId="e2554c37-e717-43a0-ba79-1183ca921ccd" providerId="ADAL" clId="{034B539D-D384-4984-8058-4AD537C166D2}" dt="2020-07-16T09:17:09.820" v="64" actId="2711"/>
          <ac:cxnSpMkLst>
            <pc:docMk/>
            <pc:sldMk cId="931670301" sldId="294"/>
            <ac:cxnSpMk id="12" creationId="{00000000-0000-0000-0000-000000000000}"/>
          </ac:cxnSpMkLst>
        </pc:cxnChg>
        <pc:cxnChg chg="mod">
          <ac:chgData name="Danielle" userId="e2554c37-e717-43a0-ba79-1183ca921ccd" providerId="ADAL" clId="{034B539D-D384-4984-8058-4AD537C166D2}" dt="2020-07-16T09:17:09.820" v="64" actId="2711"/>
          <ac:cxnSpMkLst>
            <pc:docMk/>
            <pc:sldMk cId="931670301" sldId="294"/>
            <ac:cxnSpMk id="13" creationId="{00000000-0000-0000-0000-000000000000}"/>
          </ac:cxnSpMkLst>
        </pc:cxnChg>
        <pc:cxnChg chg="mod">
          <ac:chgData name="Danielle" userId="e2554c37-e717-43a0-ba79-1183ca921ccd" providerId="ADAL" clId="{034B539D-D384-4984-8058-4AD537C166D2}" dt="2020-07-16T09:17:09.820" v="64" actId="2711"/>
          <ac:cxnSpMkLst>
            <pc:docMk/>
            <pc:sldMk cId="931670301" sldId="294"/>
            <ac:cxnSpMk id="14" creationId="{00000000-0000-0000-0000-000000000000}"/>
          </ac:cxnSpMkLst>
        </pc:cxnChg>
      </pc:sldChg>
      <pc:sldChg chg="modSp mod">
        <pc:chgData name="Danielle" userId="e2554c37-e717-43a0-ba79-1183ca921ccd" providerId="ADAL" clId="{034B539D-D384-4984-8058-4AD537C166D2}" dt="2020-07-16T09:21:58.863" v="123" actId="207"/>
        <pc:sldMkLst>
          <pc:docMk/>
          <pc:sldMk cId="1296866232" sldId="295"/>
        </pc:sldMkLst>
        <pc:spChg chg="mod">
          <ac:chgData name="Danielle" userId="e2554c37-e717-43a0-ba79-1183ca921ccd" providerId="ADAL" clId="{034B539D-D384-4984-8058-4AD537C166D2}" dt="2020-07-16T09:17:14.854" v="65" actId="2711"/>
          <ac:spMkLst>
            <pc:docMk/>
            <pc:sldMk cId="1296866232" sldId="295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14.854" v="65" actId="2711"/>
          <ac:spMkLst>
            <pc:docMk/>
            <pc:sldMk cId="1296866232" sldId="295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14.854" v="65" actId="2711"/>
          <ac:spMkLst>
            <pc:docMk/>
            <pc:sldMk cId="1296866232" sldId="295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9:18.331" v="79" actId="13822"/>
          <ac:spMkLst>
            <pc:docMk/>
            <pc:sldMk cId="1296866232" sldId="295"/>
            <ac:spMk id="8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1:58.863" v="123" actId="207"/>
          <ac:spMkLst>
            <pc:docMk/>
            <pc:sldMk cId="1296866232" sldId="295"/>
            <ac:spMk id="15" creationId="{00000000-0000-0000-0000-000000000000}"/>
          </ac:spMkLst>
        </pc:spChg>
        <pc:grpChg chg="mod">
          <ac:chgData name="Danielle" userId="e2554c37-e717-43a0-ba79-1183ca921ccd" providerId="ADAL" clId="{034B539D-D384-4984-8058-4AD537C166D2}" dt="2020-07-16T09:17:14.854" v="65" actId="2711"/>
          <ac:grpSpMkLst>
            <pc:docMk/>
            <pc:sldMk cId="1296866232" sldId="295"/>
            <ac:grpSpMk id="4" creationId="{00000000-0000-0000-0000-000000000000}"/>
          </ac:grpSpMkLst>
        </pc:grpChg>
        <pc:graphicFrameChg chg="mod">
          <ac:chgData name="Danielle" userId="e2554c37-e717-43a0-ba79-1183ca921ccd" providerId="ADAL" clId="{034B539D-D384-4984-8058-4AD537C166D2}" dt="2020-07-16T09:17:14.854" v="65" actId="2711"/>
          <ac:graphicFrameMkLst>
            <pc:docMk/>
            <pc:sldMk cId="1296866232" sldId="295"/>
            <ac:graphicFrameMk id="3" creationId="{00000000-0000-0000-0000-000000000000}"/>
          </ac:graphicFrameMkLst>
        </pc:graphicFrameChg>
        <pc:picChg chg="mod">
          <ac:chgData name="Danielle" userId="e2554c37-e717-43a0-ba79-1183ca921ccd" providerId="ADAL" clId="{034B539D-D384-4984-8058-4AD537C166D2}" dt="2020-07-16T09:17:14.854" v="65" actId="2711"/>
          <ac:picMkLst>
            <pc:docMk/>
            <pc:sldMk cId="1296866232" sldId="295"/>
            <ac:picMk id="10" creationId="{00000000-0000-0000-0000-000000000000}"/>
          </ac:picMkLst>
        </pc:picChg>
      </pc:sldChg>
      <pc:sldChg chg="modSp mod">
        <pc:chgData name="Danielle" userId="e2554c37-e717-43a0-ba79-1183ca921ccd" providerId="ADAL" clId="{034B539D-D384-4984-8058-4AD537C166D2}" dt="2020-07-16T09:22:06.806" v="126" actId="207"/>
        <pc:sldMkLst>
          <pc:docMk/>
          <pc:sldMk cId="1323158365" sldId="296"/>
        </pc:sldMkLst>
        <pc:spChg chg="mod">
          <ac:chgData name="Danielle" userId="e2554c37-e717-43a0-ba79-1183ca921ccd" providerId="ADAL" clId="{034B539D-D384-4984-8058-4AD537C166D2}" dt="2020-07-16T09:17:20.845" v="66" actId="2711"/>
          <ac:spMkLst>
            <pc:docMk/>
            <pc:sldMk cId="1323158365" sldId="296"/>
            <ac:spMk id="2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20.845" v="66" actId="2711"/>
          <ac:spMkLst>
            <pc:docMk/>
            <pc:sldMk cId="1323158365" sldId="296"/>
            <ac:spMk id="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20.845" v="66" actId="2711"/>
          <ac:spMkLst>
            <pc:docMk/>
            <pc:sldMk cId="1323158365" sldId="296"/>
            <ac:spMk id="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7:20.845" v="66" actId="2711"/>
          <ac:spMkLst>
            <pc:docMk/>
            <pc:sldMk cId="1323158365" sldId="296"/>
            <ac:spMk id="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9:24.422" v="80" actId="13822"/>
          <ac:spMkLst>
            <pc:docMk/>
            <pc:sldMk cId="1323158365" sldId="296"/>
            <ac:spMk id="8" creationId="{00000000-0000-0000-0000-000000000000}"/>
          </ac:spMkLst>
        </pc:spChg>
        <pc:spChg chg="mod ord">
          <ac:chgData name="Danielle" userId="e2554c37-e717-43a0-ba79-1183ca921ccd" providerId="ADAL" clId="{034B539D-D384-4984-8058-4AD537C166D2}" dt="2020-07-16T09:19:48.396" v="83" actId="171"/>
          <ac:spMkLst>
            <pc:docMk/>
            <pc:sldMk cId="1323158365" sldId="296"/>
            <ac:spMk id="1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22:06.806" v="126" actId="207"/>
          <ac:spMkLst>
            <pc:docMk/>
            <pc:sldMk cId="1323158365" sldId="296"/>
            <ac:spMk id="17" creationId="{00000000-0000-0000-0000-000000000000}"/>
          </ac:spMkLst>
        </pc:spChg>
      </pc:sldChg>
      <pc:sldChg chg="addSp modSp new mod modClrScheme chgLayout">
        <pc:chgData name="Danielle" userId="e2554c37-e717-43a0-ba79-1183ca921ccd" providerId="ADAL" clId="{034B539D-D384-4984-8058-4AD537C166D2}" dt="2020-07-16T10:33:59.762" v="164" actId="1035"/>
        <pc:sldMkLst>
          <pc:docMk/>
          <pc:sldMk cId="1971483783" sldId="298"/>
        </pc:sldMkLst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3" creationId="{B50423B7-C5C8-442E-A1A0-9F98819DAE14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5" creationId="{53654E49-58CE-4A29-B7D6-7AF55D60AC9C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6" creationId="{364F530D-E6E4-4FDD-AD7B-9F06DE6B2288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7" creationId="{AE5570C4-457A-446C-9CC7-B9F96DE88E5F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8" creationId="{BE70BDAD-5F31-49D8-8D4B-C63841061857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9" creationId="{FB0266E6-5B92-4B83-8B6F-F00CAE558B65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10" creationId="{25220BB8-D3B8-4027-957D-720AC1DF911F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11" creationId="{E65C6F44-134A-4E43-A4BE-AD544400B9BC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12" creationId="{D5024BEB-0B00-477C-AF0D-EFC4B72E4C7C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13" creationId="{4822610E-EAD1-4546-A0A4-6628EA583391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14" creationId="{AE274C04-4456-4A73-B758-5B642E9F754E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15" creationId="{116F7CE2-C277-4F27-B3B2-8E0A7730F481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16" creationId="{06FEF08A-80B9-46B6-99F6-0751FDE31246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17" creationId="{E13D4B05-B529-4248-A6B9-2714EC380C29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18" creationId="{AA1844E9-DAC9-4EEB-BAEB-15D81DFAC2BF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20" creationId="{ACDB5D06-64CB-4BEE-BF94-7F7BFB32C190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22" creationId="{BFA9322C-C97A-46EA-9D96-1E5F5C204701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23" creationId="{988F0D7E-FF40-4F6F-AE70-65857666C890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24" creationId="{143069B9-6509-4B67-A669-6FE6929B69DA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25" creationId="{E48EA02D-3D96-4373-B8A0-3489EAFE0126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26" creationId="{C479CA00-90DF-4D7A-8AEA-D5FAD8AE563E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27" creationId="{321251AD-9BA7-49EC-994D-380C28036188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28" creationId="{00D616AC-BED1-49F4-A8C9-01C6570B3273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29" creationId="{BC15D1DC-8856-45C4-9A7B-FEEA4470B762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30" creationId="{BABDCF9C-EE6B-46C0-A1AC-D66934B20F11}"/>
          </ac:spMkLst>
        </pc:spChg>
        <pc:spChg chg="mod">
          <ac:chgData name="Danielle" userId="e2554c37-e717-43a0-ba79-1183ca921ccd" providerId="ADAL" clId="{034B539D-D384-4984-8058-4AD537C166D2}" dt="2020-07-16T10:32:51.496" v="134"/>
          <ac:spMkLst>
            <pc:docMk/>
            <pc:sldMk cId="1971483783" sldId="298"/>
            <ac:spMk id="31" creationId="{0EF66F7C-1442-4797-9D1D-87FCB0D9CBB3}"/>
          </ac:spMkLst>
        </pc:spChg>
        <pc:spChg chg="add mod">
          <ac:chgData name="Danielle" userId="e2554c37-e717-43a0-ba79-1183ca921ccd" providerId="ADAL" clId="{034B539D-D384-4984-8058-4AD537C166D2}" dt="2020-07-16T10:33:50.321" v="160" actId="115"/>
          <ac:spMkLst>
            <pc:docMk/>
            <pc:sldMk cId="1971483783" sldId="298"/>
            <ac:spMk id="32" creationId="{E0F5F553-7438-450C-A78A-C1905B35DB1E}"/>
          </ac:spMkLst>
        </pc:spChg>
        <pc:grpChg chg="add mod">
          <ac:chgData name="Danielle" userId="e2554c37-e717-43a0-ba79-1183ca921ccd" providerId="ADAL" clId="{034B539D-D384-4984-8058-4AD537C166D2}" dt="2020-07-16T10:33:59.762" v="164" actId="1035"/>
          <ac:grpSpMkLst>
            <pc:docMk/>
            <pc:sldMk cId="1971483783" sldId="298"/>
            <ac:grpSpMk id="2" creationId="{3BB1D234-66D2-4899-BA4E-C81FBB6F4F84}"/>
          </ac:grpSpMkLst>
        </pc:grpChg>
        <pc:grpChg chg="add mod">
          <ac:chgData name="Danielle" userId="e2554c37-e717-43a0-ba79-1183ca921ccd" providerId="ADAL" clId="{034B539D-D384-4984-8058-4AD537C166D2}" dt="2020-07-16T10:33:59.762" v="164" actId="1035"/>
          <ac:grpSpMkLst>
            <pc:docMk/>
            <pc:sldMk cId="1971483783" sldId="298"/>
            <ac:grpSpMk id="19" creationId="{6644F822-9DCE-494F-8DC8-37C67BA4FCCF}"/>
          </ac:grpSpMkLst>
        </pc:grpChg>
        <pc:picChg chg="mod">
          <ac:chgData name="Danielle" userId="e2554c37-e717-43a0-ba79-1183ca921ccd" providerId="ADAL" clId="{034B539D-D384-4984-8058-4AD537C166D2}" dt="2020-07-16T10:32:51.496" v="134"/>
          <ac:picMkLst>
            <pc:docMk/>
            <pc:sldMk cId="1971483783" sldId="298"/>
            <ac:picMk id="4" creationId="{5E510E35-DEA4-468C-AA49-7F5CE3C64BA7}"/>
          </ac:picMkLst>
        </pc:picChg>
        <pc:picChg chg="mod">
          <ac:chgData name="Danielle" userId="e2554c37-e717-43a0-ba79-1183ca921ccd" providerId="ADAL" clId="{034B539D-D384-4984-8058-4AD537C166D2}" dt="2020-07-16T10:32:51.496" v="134"/>
          <ac:picMkLst>
            <pc:docMk/>
            <pc:sldMk cId="1971483783" sldId="298"/>
            <ac:picMk id="21" creationId="{316957CF-956C-4D25-9C6E-3E0296A5D12F}"/>
          </ac:picMkLst>
        </pc:picChg>
      </pc:sldChg>
      <pc:sldMasterChg chg="addSp delSp modSp mod modSldLayout">
        <pc:chgData name="Danielle" userId="e2554c37-e717-43a0-ba79-1183ca921ccd" providerId="ADAL" clId="{034B539D-D384-4984-8058-4AD537C166D2}" dt="2020-07-17T09:44:27.643" v="215" actId="6549"/>
        <pc:sldMasterMkLst>
          <pc:docMk/>
          <pc:sldMasterMk cId="3179197488" sldId="2147483691"/>
        </pc:sldMasterMkLst>
        <pc:spChg chg="add">
          <ac:chgData name="Danielle" userId="e2554c37-e717-43a0-ba79-1183ca921ccd" providerId="ADAL" clId="{034B539D-D384-4984-8058-4AD537C166D2}" dt="2020-07-17T09:44:03.884" v="171" actId="22"/>
          <ac:spMkLst>
            <pc:docMk/>
            <pc:sldMasterMk cId="3179197488" sldId="2147483691"/>
            <ac:spMk id="2" creationId="{77DE6D58-5182-4876-AC2E-01D64519158F}"/>
          </ac:spMkLst>
        </pc:spChg>
        <pc:spChg chg="mod">
          <ac:chgData name="Danielle" userId="e2554c37-e717-43a0-ba79-1183ca921ccd" providerId="ADAL" clId="{034B539D-D384-4984-8058-4AD537C166D2}" dt="2020-07-16T09:10:10.223" v="0" actId="2711"/>
          <ac:spMkLst>
            <pc:docMk/>
            <pc:sldMasterMk cId="3179197488" sldId="2147483691"/>
            <ac:spMk id="14" creationId="{00000000-0000-0000-0000-000000000000}"/>
          </ac:spMkLst>
        </pc:spChg>
        <pc:spChg chg="del mod">
          <ac:chgData name="Danielle" userId="e2554c37-e717-43a0-ba79-1183ca921ccd" providerId="ADAL" clId="{034B539D-D384-4984-8058-4AD537C166D2}" dt="2020-07-17T09:44:03.006" v="170" actId="478"/>
          <ac:spMkLst>
            <pc:docMk/>
            <pc:sldMasterMk cId="3179197488" sldId="2147483691"/>
            <ac:spMk id="15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0:10.223" v="0" actId="2711"/>
          <ac:spMkLst>
            <pc:docMk/>
            <pc:sldMasterMk cId="3179197488" sldId="2147483691"/>
            <ac:spMk id="16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0:10.223" v="0" actId="2711"/>
          <ac:spMkLst>
            <pc:docMk/>
            <pc:sldMasterMk cId="3179197488" sldId="2147483691"/>
            <ac:spMk id="17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7T09:44:27.643" v="215" actId="6549"/>
          <ac:spMkLst>
            <pc:docMk/>
            <pc:sldMasterMk cId="3179197488" sldId="2147483691"/>
            <ac:spMk id="18" creationId="{00000000-0000-0000-0000-000000000000}"/>
          </ac:spMkLst>
        </pc:spChg>
        <pc:picChg chg="mod">
          <ac:chgData name="Danielle" userId="e2554c37-e717-43a0-ba79-1183ca921ccd" providerId="ADAL" clId="{034B539D-D384-4984-8058-4AD537C166D2}" dt="2020-07-16T09:10:10.223" v="0" actId="2711"/>
          <ac:picMkLst>
            <pc:docMk/>
            <pc:sldMasterMk cId="3179197488" sldId="2147483691"/>
            <ac:picMk id="13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0:10.223" v="0" actId="2711"/>
          <ac:picMkLst>
            <pc:docMk/>
            <pc:sldMasterMk cId="3179197488" sldId="2147483691"/>
            <ac:picMk id="29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0:10.223" v="0" actId="2711"/>
          <ac:picMkLst>
            <pc:docMk/>
            <pc:sldMasterMk cId="3179197488" sldId="2147483691"/>
            <ac:picMk id="31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0:10.223" v="0" actId="2711"/>
          <ac:picMkLst>
            <pc:docMk/>
            <pc:sldMasterMk cId="3179197488" sldId="2147483691"/>
            <ac:picMk id="32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0:10.223" v="0" actId="2711"/>
          <ac:picMkLst>
            <pc:docMk/>
            <pc:sldMasterMk cId="3179197488" sldId="2147483691"/>
            <ac:picMk id="33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0:10.223" v="0" actId="2711"/>
          <ac:picMkLst>
            <pc:docMk/>
            <pc:sldMasterMk cId="3179197488" sldId="2147483691"/>
            <ac:picMk id="34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0:10.223" v="0" actId="2711"/>
          <ac:picMkLst>
            <pc:docMk/>
            <pc:sldMasterMk cId="3179197488" sldId="2147483691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034B539D-D384-4984-8058-4AD537C166D2}" dt="2020-07-16T09:10:57.053" v="1" actId="2711"/>
          <pc:sldLayoutMkLst>
            <pc:docMk/>
            <pc:sldMasterMk cId="3179197488" sldId="2147483691"/>
            <pc:sldLayoutMk cId="1919842435" sldId="2147483693"/>
          </pc:sldLayoutMkLst>
          <pc:spChg chg="mod">
            <ac:chgData name="Danielle" userId="e2554c37-e717-43a0-ba79-1183ca921ccd" providerId="ADAL" clId="{034B539D-D384-4984-8058-4AD537C166D2}" dt="2020-07-16T09:10:57.053" v="1" actId="2711"/>
            <ac:spMkLst>
              <pc:docMk/>
              <pc:sldMasterMk cId="3179197488" sldId="2147483691"/>
              <pc:sldLayoutMk cId="1919842435" sldId="2147483693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034B539D-D384-4984-8058-4AD537C166D2}" dt="2020-07-16T09:11:12.663" v="8" actId="1035"/>
          <pc:sldLayoutMkLst>
            <pc:docMk/>
            <pc:sldMasterMk cId="3179197488" sldId="2147483691"/>
            <pc:sldLayoutMk cId="3400772449" sldId="2147483694"/>
          </pc:sldLayoutMkLst>
          <pc:spChg chg="mod">
            <ac:chgData name="Danielle" userId="e2554c37-e717-43a0-ba79-1183ca921ccd" providerId="ADAL" clId="{034B539D-D384-4984-8058-4AD537C166D2}" dt="2020-07-16T09:11:05.632" v="3" actId="13822"/>
            <ac:spMkLst>
              <pc:docMk/>
              <pc:sldMasterMk cId="3179197488" sldId="2147483691"/>
              <pc:sldLayoutMk cId="3400772449" sldId="2147483694"/>
              <ac:spMk id="2" creationId="{00000000-0000-0000-0000-000000000000}"/>
            </ac:spMkLst>
          </pc:spChg>
          <pc:spChg chg="mod">
            <ac:chgData name="Danielle" userId="e2554c37-e717-43a0-ba79-1183ca921ccd" providerId="ADAL" clId="{034B539D-D384-4984-8058-4AD537C166D2}" dt="2020-07-16T09:11:05.632" v="3" actId="13822"/>
            <ac:spMkLst>
              <pc:docMk/>
              <pc:sldMasterMk cId="3179197488" sldId="2147483691"/>
              <pc:sldLayoutMk cId="3400772449" sldId="2147483694"/>
              <ac:spMk id="8" creationId="{00000000-0000-0000-0000-000000000000}"/>
            </ac:spMkLst>
          </pc:spChg>
          <pc:spChg chg="mod">
            <ac:chgData name="Danielle" userId="e2554c37-e717-43a0-ba79-1183ca921ccd" providerId="ADAL" clId="{034B539D-D384-4984-8058-4AD537C166D2}" dt="2020-07-16T09:11:12.663" v="8" actId="1035"/>
            <ac:spMkLst>
              <pc:docMk/>
              <pc:sldMasterMk cId="3179197488" sldId="2147483691"/>
              <pc:sldLayoutMk cId="3400772449" sldId="2147483694"/>
              <ac:spMk id="9" creationId="{00000000-0000-0000-0000-000000000000}"/>
            </ac:spMkLst>
          </pc:spChg>
          <pc:spChg chg="mod">
            <ac:chgData name="Danielle" userId="e2554c37-e717-43a0-ba79-1183ca921ccd" providerId="ADAL" clId="{034B539D-D384-4984-8058-4AD537C166D2}" dt="2020-07-16T09:11:10.262" v="6" actId="1036"/>
            <ac:spMkLst>
              <pc:docMk/>
              <pc:sldMasterMk cId="3179197488" sldId="2147483691"/>
              <pc:sldLayoutMk cId="3400772449" sldId="2147483694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034B539D-D384-4984-8058-4AD537C166D2}" dt="2020-07-16T09:11:05.632" v="3" actId="13822"/>
            <ac:cxnSpMkLst>
              <pc:docMk/>
              <pc:sldMasterMk cId="3179197488" sldId="2147483691"/>
              <pc:sldLayoutMk cId="3400772449" sldId="2147483694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034B539D-D384-4984-8058-4AD537C166D2}" dt="2020-07-16T09:11:05.632" v="3" actId="13822"/>
            <ac:cxnSpMkLst>
              <pc:docMk/>
              <pc:sldMasterMk cId="3179197488" sldId="2147483691"/>
              <pc:sldLayoutMk cId="3400772449" sldId="2147483694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034B539D-D384-4984-8058-4AD537C166D2}" dt="2020-07-16T09:11:05.632" v="3" actId="13822"/>
            <ac:cxnSpMkLst>
              <pc:docMk/>
              <pc:sldMasterMk cId="3179197488" sldId="2147483691"/>
              <pc:sldLayoutMk cId="3400772449" sldId="2147483694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034B539D-D384-4984-8058-4AD537C166D2}" dt="2020-07-16T09:11:05.632" v="3" actId="13822"/>
            <ac:cxnSpMkLst>
              <pc:docMk/>
              <pc:sldMasterMk cId="3179197488" sldId="2147483691"/>
              <pc:sldLayoutMk cId="3400772449" sldId="2147483694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034B539D-D384-4984-8058-4AD537C166D2}" dt="2020-07-16T09:11:05.632" v="3" actId="13822"/>
            <ac:cxnSpMkLst>
              <pc:docMk/>
              <pc:sldMasterMk cId="3179197488" sldId="2147483691"/>
              <pc:sldLayoutMk cId="3400772449" sldId="2147483694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034B539D-D384-4984-8058-4AD537C166D2}" dt="2020-07-16T09:11:19.891" v="11" actId="1036"/>
          <pc:sldLayoutMkLst>
            <pc:docMk/>
            <pc:sldMasterMk cId="3179197488" sldId="2147483691"/>
            <pc:sldLayoutMk cId="1371145386" sldId="2147483695"/>
          </pc:sldLayoutMkLst>
          <pc:spChg chg="mod">
            <ac:chgData name="Danielle" userId="e2554c37-e717-43a0-ba79-1183ca921ccd" providerId="ADAL" clId="{034B539D-D384-4984-8058-4AD537C166D2}" dt="2020-07-16T09:11:19.891" v="11" actId="1036"/>
            <ac:spMkLst>
              <pc:docMk/>
              <pc:sldMasterMk cId="3179197488" sldId="2147483691"/>
              <pc:sldLayoutMk cId="1371145386" sldId="2147483695"/>
              <ac:spMk id="2" creationId="{00000000-0000-0000-0000-000000000000}"/>
            </ac:spMkLst>
          </pc:spChg>
          <pc:spChg chg="mod">
            <ac:chgData name="Danielle" userId="e2554c37-e717-43a0-ba79-1183ca921ccd" providerId="ADAL" clId="{034B539D-D384-4984-8058-4AD537C166D2}" dt="2020-07-16T09:11:19.891" v="11" actId="1036"/>
            <ac:spMkLst>
              <pc:docMk/>
              <pc:sldMasterMk cId="3179197488" sldId="2147483691"/>
              <pc:sldLayoutMk cId="1371145386" sldId="2147483695"/>
              <ac:spMk id="3" creationId="{00000000-0000-0000-0000-000000000000}"/>
            </ac:spMkLst>
          </pc:spChg>
        </pc:sldLayoutChg>
      </pc:sldMasterChg>
      <pc:sldMasterChg chg="addSp delSp modSp mod modSldLayout">
        <pc:chgData name="Danielle" userId="e2554c37-e717-43a0-ba79-1183ca921ccd" providerId="ADAL" clId="{034B539D-D384-4984-8058-4AD537C166D2}" dt="2020-07-17T09:43:58.296" v="169" actId="21"/>
        <pc:sldMasterMkLst>
          <pc:docMk/>
          <pc:sldMasterMk cId="4199192866" sldId="2147483703"/>
        </pc:sldMasterMkLst>
        <pc:spChg chg="add del mod">
          <ac:chgData name="Danielle" userId="e2554c37-e717-43a0-ba79-1183ca921ccd" providerId="ADAL" clId="{034B539D-D384-4984-8058-4AD537C166D2}" dt="2020-07-17T09:43:58.296" v="169" actId="21"/>
          <ac:spMkLst>
            <pc:docMk/>
            <pc:sldMasterMk cId="4199192866" sldId="2147483703"/>
            <ac:spMk id="9" creationId="{00000000-0000-0000-0000-000000000000}"/>
          </ac:spMkLst>
        </pc:spChg>
        <pc:spChg chg="mod">
          <ac:chgData name="Danielle" userId="e2554c37-e717-43a0-ba79-1183ca921ccd" providerId="ADAL" clId="{034B539D-D384-4984-8058-4AD537C166D2}" dt="2020-07-16T09:11:26.623" v="12" actId="2711"/>
          <ac:spMkLst>
            <pc:docMk/>
            <pc:sldMasterMk cId="4199192866" sldId="2147483703"/>
            <ac:spMk id="18" creationId="{00000000-0000-0000-0000-000000000000}"/>
          </ac:spMkLst>
        </pc:spChg>
        <pc:picChg chg="mod">
          <ac:chgData name="Danielle" userId="e2554c37-e717-43a0-ba79-1183ca921ccd" providerId="ADAL" clId="{034B539D-D384-4984-8058-4AD537C166D2}" dt="2020-07-16T09:11:26.623" v="12" actId="2711"/>
          <ac:picMkLst>
            <pc:docMk/>
            <pc:sldMasterMk cId="4199192866" sldId="2147483703"/>
            <ac:picMk id="14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7T09:43:51.929" v="166" actId="1076"/>
          <ac:picMkLst>
            <pc:docMk/>
            <pc:sldMasterMk cId="4199192866" sldId="2147483703"/>
            <ac:picMk id="15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1:26.623" v="12" actId="2711"/>
          <ac:picMkLst>
            <pc:docMk/>
            <pc:sldMasterMk cId="4199192866" sldId="2147483703"/>
            <ac:picMk id="16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1:26.623" v="12" actId="2711"/>
          <ac:picMkLst>
            <pc:docMk/>
            <pc:sldMasterMk cId="4199192866" sldId="2147483703"/>
            <ac:picMk id="17" creationId="{00000000-0000-0000-0000-000000000000}"/>
          </ac:picMkLst>
        </pc:picChg>
        <pc:picChg chg="mod">
          <ac:chgData name="Danielle" userId="e2554c37-e717-43a0-ba79-1183ca921ccd" providerId="ADAL" clId="{034B539D-D384-4984-8058-4AD537C166D2}" dt="2020-07-16T09:11:26.623" v="12" actId="2711"/>
          <ac:picMkLst>
            <pc:docMk/>
            <pc:sldMasterMk cId="4199192866" sldId="2147483703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034B539D-D384-4984-8058-4AD537C166D2}" dt="2020-07-16T09:11:32.103" v="13" actId="2711"/>
          <pc:sldLayoutMkLst>
            <pc:docMk/>
            <pc:sldMasterMk cId="4199192866" sldId="2147483703"/>
            <pc:sldLayoutMk cId="2592199343" sldId="2147483705"/>
          </pc:sldLayoutMkLst>
          <pc:spChg chg="mod">
            <ac:chgData name="Danielle" userId="e2554c37-e717-43a0-ba79-1183ca921ccd" providerId="ADAL" clId="{034B539D-D384-4984-8058-4AD537C166D2}" dt="2020-07-16T09:11:32.103" v="13" actId="2711"/>
            <ac:spMkLst>
              <pc:docMk/>
              <pc:sldMasterMk cId="4199192866" sldId="2147483703"/>
              <pc:sldLayoutMk cId="2592199343" sldId="2147483705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FF58-49DE-4859-AC07-3D7CE9AD6B02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8DEF-56B6-413B-8B3A-202D11A3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6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98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77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4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2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0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17 July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6411" y="5904902"/>
            <a:ext cx="691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Rotation, symmetry,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degrees, turn, (anti-)clockwise, centre, coordinate, quarter, half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identify rotational symmetry of objects.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draw rotations.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draw rotations around a centre of rotation.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E6D58-5182-4876-AC2E-01D64519158F}"/>
              </a:ext>
            </a:extLst>
          </p:cNvPr>
          <p:cNvSpPr txBox="1"/>
          <p:nvPr userDrawn="1"/>
        </p:nvSpPr>
        <p:spPr>
          <a:xfrm>
            <a:off x="2051720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and Rotational Symmetry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9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Friday, 17 July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0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and Rotational Symmetry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9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1031" y="350100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all of these things have in common?</a:t>
            </a:r>
          </a:p>
        </p:txBody>
      </p:sp>
      <p:pic>
        <p:nvPicPr>
          <p:cNvPr id="3076" name="Picture 4" descr="Image result for london 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55576"/>
            <a:ext cx="1376445" cy="18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arous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2930910" cy="15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0005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3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6312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triangle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¼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anticlockwise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A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79559"/>
              </p:ext>
            </p:extLst>
          </p:nvPr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4283968" y="1772816"/>
            <a:ext cx="1080120" cy="1584176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4379" y="1410844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tracing paper to help you!</a:t>
            </a:r>
          </a:p>
        </p:txBody>
      </p:sp>
    </p:spTree>
    <p:extLst>
      <p:ext uri="{BB962C8B-B14F-4D97-AF65-F5344CB8AC3E}">
        <p14:creationId xmlns:p14="http://schemas.microsoft.com/office/powerpoint/2010/main" val="23465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6312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triangle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¼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anticlockwise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A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23095"/>
              </p:ext>
            </p:extLst>
          </p:nvPr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4283968" y="1772816"/>
            <a:ext cx="1080120" cy="1584176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4379" y="1410844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over the shape.</a:t>
            </a:r>
          </a:p>
        </p:txBody>
      </p:sp>
      <p:pic>
        <p:nvPicPr>
          <p:cNvPr id="1030" name="Picture 6" descr="Image result for penc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t="20810" r="33065" b="18652"/>
          <a:stretch/>
        </p:blipFill>
        <p:spPr bwMode="auto">
          <a:xfrm>
            <a:off x="5219802" y="537456"/>
            <a:ext cx="17281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 flipV="1">
            <a:off x="4824028" y="1772816"/>
            <a:ext cx="540060" cy="1584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06094 -0.235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6312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triangle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¼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anticlockwise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A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66507"/>
              </p:ext>
            </p:extLst>
          </p:nvPr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4283968" y="1772816"/>
            <a:ext cx="1080120" cy="1584176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4379" y="1410844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over the shape.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83968" y="1772816"/>
            <a:ext cx="540060" cy="1584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24028" y="1772816"/>
            <a:ext cx="540060" cy="1584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penc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t="20810" r="33065" b="18652"/>
          <a:stretch/>
        </p:blipFill>
        <p:spPr bwMode="auto">
          <a:xfrm>
            <a:off x="4662531" y="-1053498"/>
            <a:ext cx="17281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05903 0.2284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6312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triangle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¼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anticlockwise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A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956660"/>
              </p:ext>
            </p:extLst>
          </p:nvPr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4283968" y="1772816"/>
            <a:ext cx="1080120" cy="1584176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4379" y="1410844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over the shape.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3968" y="3356992"/>
            <a:ext cx="108012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24028" y="1772816"/>
            <a:ext cx="540060" cy="1584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89221" y="1772816"/>
            <a:ext cx="540060" cy="1584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penc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t="20810" r="33065" b="18652"/>
          <a:stretch/>
        </p:blipFill>
        <p:spPr bwMode="auto">
          <a:xfrm>
            <a:off x="4148944" y="414474"/>
            <a:ext cx="17281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11719 0.0143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6312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triangle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¼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anticlockwise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A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64839"/>
              </p:ext>
            </p:extLst>
          </p:nvPr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4283968" y="1772816"/>
            <a:ext cx="1080120" cy="1584176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pencil as a pivot then turn the tracing paper.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94379" y="1410844"/>
            <a:ext cx="5237522" cy="4968552"/>
            <a:chOff x="3294379" y="1410844"/>
            <a:chExt cx="5237522" cy="4968552"/>
          </a:xfrm>
        </p:grpSpPr>
        <p:sp>
          <p:nvSpPr>
            <p:cNvPr id="7" name="Rectangle 6"/>
            <p:cNvSpPr/>
            <p:nvPr/>
          </p:nvSpPr>
          <p:spPr>
            <a:xfrm>
              <a:off x="3294379" y="1410844"/>
              <a:ext cx="5237522" cy="4968552"/>
            </a:xfrm>
            <a:prstGeom prst="rect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83968" y="3356992"/>
              <a:ext cx="1080120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824028" y="1772816"/>
              <a:ext cx="540060" cy="158417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289221" y="1772816"/>
              <a:ext cx="540060" cy="158417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 descr="Image result for penc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t="20810" r="33065" b="18652"/>
          <a:stretch/>
        </p:blipFill>
        <p:spPr bwMode="auto">
          <a:xfrm>
            <a:off x="5724128" y="1088740"/>
            <a:ext cx="17281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6312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triangle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¼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anticlockwise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A</a:t>
            </a:r>
          </a:p>
        </p:txBody>
      </p:sp>
      <p:sp>
        <p:nvSpPr>
          <p:cNvPr id="14" name="Isosceles Triangle 13"/>
          <p:cNvSpPr/>
          <p:nvPr/>
        </p:nvSpPr>
        <p:spPr>
          <a:xfrm rot="16200000">
            <a:off x="4042864" y="4185084"/>
            <a:ext cx="1080120" cy="158417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34"/>
          <p:cNvGraphicFramePr>
            <a:graphicFrameLocks noGrp="1"/>
          </p:cNvGraphicFramePr>
          <p:nvPr/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4283968" y="1772816"/>
            <a:ext cx="1080120" cy="1584176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132343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in the new shape and remove the tracing paper.</a:t>
            </a: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3294379" y="1410844"/>
            <a:ext cx="5237522" cy="4968552"/>
            <a:chOff x="3294379" y="1410844"/>
            <a:chExt cx="5237522" cy="4968552"/>
          </a:xfrm>
        </p:grpSpPr>
        <p:sp>
          <p:nvSpPr>
            <p:cNvPr id="7" name="Rectangle 6"/>
            <p:cNvSpPr/>
            <p:nvPr/>
          </p:nvSpPr>
          <p:spPr>
            <a:xfrm>
              <a:off x="3294379" y="1410844"/>
              <a:ext cx="5237522" cy="4968552"/>
            </a:xfrm>
            <a:prstGeom prst="rect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83968" y="3356992"/>
              <a:ext cx="1080120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824028" y="1772816"/>
              <a:ext cx="540060" cy="158417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289221" y="1772816"/>
              <a:ext cx="540060" cy="158417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72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3234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rectangle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½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B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81150"/>
              </p:ext>
            </p:extLst>
          </p:nvPr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772816"/>
            <a:ext cx="170118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4379" y="1410844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tracing paper to help you!</a:t>
            </a:r>
          </a:p>
        </p:txBody>
      </p:sp>
    </p:spTree>
    <p:extLst>
      <p:ext uri="{BB962C8B-B14F-4D97-AF65-F5344CB8AC3E}">
        <p14:creationId xmlns:p14="http://schemas.microsoft.com/office/powerpoint/2010/main" val="15128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3234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rectangle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½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B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83508"/>
              </p:ext>
            </p:extLst>
          </p:nvPr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772816"/>
            <a:ext cx="170118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4379" y="1410844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over the shape.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949144" y="1772816"/>
            <a:ext cx="0" cy="10801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Image result for penc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t="20810" r="33065" b="18652"/>
          <a:stretch/>
        </p:blipFill>
        <p:spPr bwMode="auto">
          <a:xfrm>
            <a:off x="5793438" y="2914"/>
            <a:ext cx="17281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00035 -0.156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3234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rectangle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½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B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45547"/>
              </p:ext>
            </p:extLst>
          </p:nvPr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772816"/>
            <a:ext cx="170118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4379" y="1410844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over the shape.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11960" y="1772816"/>
            <a:ext cx="173718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49144" y="1772816"/>
            <a:ext cx="0" cy="10801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Image result for penc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t="20810" r="33065" b="18652"/>
          <a:stretch/>
        </p:blipFill>
        <p:spPr bwMode="auto">
          <a:xfrm>
            <a:off x="5796136" y="-1072466"/>
            <a:ext cx="17281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2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162 L -0.18889 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3234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rectangle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½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B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34166"/>
              </p:ext>
            </p:extLst>
          </p:nvPr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772816"/>
            <a:ext cx="170118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4379" y="1410844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over the shape.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211959" y="1772816"/>
            <a:ext cx="1" cy="10801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52673" y="1772816"/>
            <a:ext cx="169647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49144" y="1772816"/>
            <a:ext cx="0" cy="10801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Image result for penc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t="20810" r="33065" b="18652"/>
          <a:stretch/>
        </p:blipFill>
        <p:spPr bwMode="auto">
          <a:xfrm>
            <a:off x="4049421" y="-1062409"/>
            <a:ext cx="17281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162 L 0.00208 0.156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0748" y="1467771"/>
            <a:ext cx="32453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order of rotational symmetry of a shape is determined by how many times the shape fits onto itself during a 360° turn.</a:t>
            </a:r>
          </a:p>
        </p:txBody>
      </p:sp>
    </p:spTree>
    <p:extLst>
      <p:ext uri="{BB962C8B-B14F-4D97-AF65-F5344CB8AC3E}">
        <p14:creationId xmlns:p14="http://schemas.microsoft.com/office/powerpoint/2010/main" val="394793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3234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rectangle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½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B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19390"/>
              </p:ext>
            </p:extLst>
          </p:nvPr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772816"/>
            <a:ext cx="170118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4379" y="1410844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70788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over the shape.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211960" y="2852936"/>
            <a:ext cx="1665176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52673" y="1772816"/>
            <a:ext cx="169647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49144" y="1772816"/>
            <a:ext cx="0" cy="10801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235690" y="1772816"/>
            <a:ext cx="1" cy="108012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Image result for penc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t="20810" r="33065" b="18652"/>
          <a:stretch/>
        </p:blipFill>
        <p:spPr bwMode="auto">
          <a:xfrm>
            <a:off x="4058413" y="0"/>
            <a:ext cx="17281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162 L 0.1823 0.001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3234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rectangle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½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B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292"/>
              </p:ext>
            </p:extLst>
          </p:nvPr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772816"/>
            <a:ext cx="170118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4379" y="1410844"/>
            <a:ext cx="5237522" cy="4968552"/>
            <a:chOff x="3294379" y="1410844"/>
            <a:chExt cx="5237522" cy="4968552"/>
          </a:xfrm>
        </p:grpSpPr>
        <p:sp>
          <p:nvSpPr>
            <p:cNvPr id="7" name="Rectangle 6"/>
            <p:cNvSpPr/>
            <p:nvPr/>
          </p:nvSpPr>
          <p:spPr>
            <a:xfrm>
              <a:off x="3294379" y="1410844"/>
              <a:ext cx="5237522" cy="4968552"/>
            </a:xfrm>
            <a:prstGeom prst="rect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211960" y="2852936"/>
              <a:ext cx="166517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252673" y="1772816"/>
              <a:ext cx="1696471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949144" y="1772816"/>
              <a:ext cx="0" cy="108012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235690" y="1772816"/>
              <a:ext cx="1" cy="108012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6" descr="Image result for penc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t="20810" r="33065" b="18652"/>
          <a:stretch/>
        </p:blipFill>
        <p:spPr bwMode="auto">
          <a:xfrm>
            <a:off x="5724128" y="1007218"/>
            <a:ext cx="17281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pencil as a pivot then turn the tracing paper.</a:t>
            </a:r>
          </a:p>
        </p:txBody>
      </p:sp>
    </p:spTree>
    <p:extLst>
      <p:ext uri="{BB962C8B-B14F-4D97-AF65-F5344CB8AC3E}">
        <p14:creationId xmlns:p14="http://schemas.microsoft.com/office/powerpoint/2010/main" val="12968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3"/>
          <p:cNvSpPr txBox="1">
            <a:spLocks noChangeArrowheads="1"/>
          </p:cNvSpPr>
          <p:nvPr/>
        </p:nvSpPr>
        <p:spPr bwMode="auto">
          <a:xfrm>
            <a:off x="467544" y="1268760"/>
            <a:ext cx="2170793" cy="13234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Rotate this rectangle by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½ turn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around B</a:t>
            </a:r>
          </a:p>
        </p:txBody>
      </p:sp>
      <p:graphicFrame>
        <p:nvGraphicFramePr>
          <p:cNvPr id="3" name="Group 134"/>
          <p:cNvGraphicFramePr>
            <a:graphicFrameLocks noGrp="1"/>
          </p:cNvGraphicFramePr>
          <p:nvPr/>
        </p:nvGraphicFramePr>
        <p:xfrm>
          <a:off x="3131840" y="1268760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77136" y="38591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772816"/>
            <a:ext cx="170118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140" y="35257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13140" y="4941047"/>
            <a:ext cx="1701180" cy="1080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10800000">
            <a:off x="3294379" y="1410844"/>
            <a:ext cx="5237522" cy="4968552"/>
            <a:chOff x="3294379" y="1410844"/>
            <a:chExt cx="5237522" cy="4968552"/>
          </a:xfrm>
        </p:grpSpPr>
        <p:sp>
          <p:nvSpPr>
            <p:cNvPr id="7" name="Rectangle 6"/>
            <p:cNvSpPr/>
            <p:nvPr/>
          </p:nvSpPr>
          <p:spPr>
            <a:xfrm>
              <a:off x="3294379" y="1410844"/>
              <a:ext cx="5237522" cy="4968552"/>
            </a:xfrm>
            <a:prstGeom prst="rect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211960" y="2852936"/>
              <a:ext cx="166517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252673" y="1772816"/>
              <a:ext cx="1696471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949144" y="1772816"/>
              <a:ext cx="0" cy="108012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235690" y="1772816"/>
              <a:ext cx="1" cy="108012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133"/>
          <p:cNvSpPr txBox="1">
            <a:spLocks noChangeArrowheads="1"/>
          </p:cNvSpPr>
          <p:nvPr/>
        </p:nvSpPr>
        <p:spPr bwMode="auto">
          <a:xfrm>
            <a:off x="466252" y="3212976"/>
            <a:ext cx="2170793" cy="132343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in the new shape and remove the tracing paper.</a:t>
            </a:r>
          </a:p>
        </p:txBody>
      </p:sp>
    </p:spTree>
    <p:extLst>
      <p:ext uri="{BB962C8B-B14F-4D97-AF65-F5344CB8AC3E}">
        <p14:creationId xmlns:p14="http://schemas.microsoft.com/office/powerpoint/2010/main" val="13231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27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B1D234-66D2-4899-BA4E-C81FBB6F4F84}"/>
              </a:ext>
            </a:extLst>
          </p:cNvPr>
          <p:cNvGrpSpPr/>
          <p:nvPr/>
        </p:nvGrpSpPr>
        <p:grpSpPr>
          <a:xfrm>
            <a:off x="107504" y="1704333"/>
            <a:ext cx="4400541" cy="4833044"/>
            <a:chOff x="-162560" y="-142240"/>
            <a:chExt cx="6512560" cy="71526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0423B7-C5C8-442E-A1A0-9F98819DAE14}"/>
                </a:ext>
              </a:extLst>
            </p:cNvPr>
            <p:cNvSpPr/>
            <p:nvPr/>
          </p:nvSpPr>
          <p:spPr>
            <a:xfrm>
              <a:off x="-162560" y="-142240"/>
              <a:ext cx="6512560" cy="7152640"/>
            </a:xfrm>
            <a:prstGeom prst="rect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510E35-DEA4-468C-AA49-7F5CE3C64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159964" cy="6858000"/>
            </a:xfrm>
            <a:prstGeom prst="rect">
              <a:avLst/>
            </a:prstGeom>
          </p:spPr>
        </p:pic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53654E49-58CE-4A29-B7D6-7AF55D60AC9C}"/>
                </a:ext>
              </a:extLst>
            </p:cNvPr>
            <p:cNvSpPr/>
            <p:nvPr/>
          </p:nvSpPr>
          <p:spPr>
            <a:xfrm rot="5400000">
              <a:off x="1088235" y="588337"/>
              <a:ext cx="461755" cy="465470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64F530D-E6E4-4FDD-AD7B-9F06DE6B2288}"/>
                </a:ext>
              </a:extLst>
            </p:cNvPr>
            <p:cNvSpPr/>
            <p:nvPr/>
          </p:nvSpPr>
          <p:spPr>
            <a:xfrm rot="5400000">
              <a:off x="2603968" y="593064"/>
              <a:ext cx="461755" cy="465470"/>
            </a:xfrm>
            <a:prstGeom prst="triangle">
              <a:avLst>
                <a:gd name="adj" fmla="val 50146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5570C4-457A-446C-9CC7-B9F96DE88E5F}"/>
                </a:ext>
              </a:extLst>
            </p:cNvPr>
            <p:cNvSpPr/>
            <p:nvPr/>
          </p:nvSpPr>
          <p:spPr>
            <a:xfrm rot="5400000">
              <a:off x="4607443" y="1545265"/>
              <a:ext cx="711200" cy="24336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70BDAD-5F31-49D8-8D4B-C63841061857}"/>
                </a:ext>
              </a:extLst>
            </p:cNvPr>
            <p:cNvSpPr/>
            <p:nvPr/>
          </p:nvSpPr>
          <p:spPr>
            <a:xfrm rot="5400000">
              <a:off x="1269410" y="3329764"/>
              <a:ext cx="485553" cy="46547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FB0266E6-5B92-4B83-8B6F-F00CAE558B65}"/>
                </a:ext>
              </a:extLst>
            </p:cNvPr>
            <p:cNvSpPr/>
            <p:nvPr/>
          </p:nvSpPr>
          <p:spPr>
            <a:xfrm rot="16200000">
              <a:off x="3289176" y="3098884"/>
              <a:ext cx="461755" cy="465470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220BB8-D3B8-4027-957D-720AC1DF911F}"/>
                </a:ext>
              </a:extLst>
            </p:cNvPr>
            <p:cNvSpPr/>
            <p:nvPr/>
          </p:nvSpPr>
          <p:spPr>
            <a:xfrm>
              <a:off x="3010874" y="3776920"/>
              <a:ext cx="56707" cy="567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5C6F44-134A-4E43-A4BE-AD544400B9BC}"/>
                </a:ext>
              </a:extLst>
            </p:cNvPr>
            <p:cNvSpPr/>
            <p:nvPr/>
          </p:nvSpPr>
          <p:spPr>
            <a:xfrm>
              <a:off x="4989712" y="3776920"/>
              <a:ext cx="56707" cy="567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024BEB-0B00-477C-AF0D-EFC4B72E4C7C}"/>
                </a:ext>
              </a:extLst>
            </p:cNvPr>
            <p:cNvSpPr/>
            <p:nvPr/>
          </p:nvSpPr>
          <p:spPr>
            <a:xfrm rot="2742717">
              <a:off x="4614932" y="3879250"/>
              <a:ext cx="334949" cy="33168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822610E-EAD1-4546-A0A4-6628EA583391}"/>
                </a:ext>
              </a:extLst>
            </p:cNvPr>
            <p:cNvSpPr/>
            <p:nvPr/>
          </p:nvSpPr>
          <p:spPr>
            <a:xfrm>
              <a:off x="984781" y="6107813"/>
              <a:ext cx="56707" cy="567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274C04-4456-4A73-B758-5B642E9F754E}"/>
                </a:ext>
              </a:extLst>
            </p:cNvPr>
            <p:cNvSpPr/>
            <p:nvPr/>
          </p:nvSpPr>
          <p:spPr>
            <a:xfrm rot="5400000">
              <a:off x="849657" y="5965103"/>
              <a:ext cx="160201" cy="8293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16F7CE2-C277-4F27-B3B2-8E0A7730F481}"/>
                </a:ext>
              </a:extLst>
            </p:cNvPr>
            <p:cNvSpPr/>
            <p:nvPr/>
          </p:nvSpPr>
          <p:spPr>
            <a:xfrm rot="10800000">
              <a:off x="2834845" y="5787654"/>
              <a:ext cx="524539" cy="335516"/>
            </a:xfrm>
            <a:custGeom>
              <a:avLst/>
              <a:gdLst>
                <a:gd name="connsiteX0" fmla="*/ 0 w 524539"/>
                <a:gd name="connsiteY0" fmla="*/ 0 h 335516"/>
                <a:gd name="connsiteX1" fmla="*/ 4725 w 524539"/>
                <a:gd name="connsiteY1" fmla="*/ 335516 h 335516"/>
                <a:gd name="connsiteX2" fmla="*/ 524539 w 524539"/>
                <a:gd name="connsiteY2" fmla="*/ 335516 h 335516"/>
                <a:gd name="connsiteX3" fmla="*/ 512725 w 524539"/>
                <a:gd name="connsiteY3" fmla="*/ 163032 h 335516"/>
                <a:gd name="connsiteX4" fmla="*/ 196111 w 524539"/>
                <a:gd name="connsiteY4" fmla="*/ 167758 h 335516"/>
                <a:gd name="connsiteX5" fmla="*/ 191386 w 524539"/>
                <a:gd name="connsiteY5" fmla="*/ 4725 h 335516"/>
                <a:gd name="connsiteX6" fmla="*/ 0 w 524539"/>
                <a:gd name="connsiteY6" fmla="*/ 0 h 3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539" h="335516">
                  <a:moveTo>
                    <a:pt x="0" y="0"/>
                  </a:moveTo>
                  <a:lnTo>
                    <a:pt x="4725" y="335516"/>
                  </a:lnTo>
                  <a:lnTo>
                    <a:pt x="524539" y="335516"/>
                  </a:lnTo>
                  <a:lnTo>
                    <a:pt x="512725" y="163032"/>
                  </a:lnTo>
                  <a:lnTo>
                    <a:pt x="196111" y="167758"/>
                  </a:lnTo>
                  <a:lnTo>
                    <a:pt x="191386" y="4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6FEF08A-80B9-46B6-99F6-0751FDE31246}"/>
                </a:ext>
              </a:extLst>
            </p:cNvPr>
            <p:cNvSpPr/>
            <p:nvPr/>
          </p:nvSpPr>
          <p:spPr>
            <a:xfrm>
              <a:off x="2834845" y="6107812"/>
              <a:ext cx="56707" cy="567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3D4B05-B529-4248-A6B9-2714EC380C29}"/>
                </a:ext>
              </a:extLst>
            </p:cNvPr>
            <p:cNvSpPr/>
            <p:nvPr/>
          </p:nvSpPr>
          <p:spPr>
            <a:xfrm>
              <a:off x="4813005" y="6107811"/>
              <a:ext cx="56707" cy="567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1844E9-DAC9-4EEB-BAEB-15D81DFAC2BF}"/>
                </a:ext>
              </a:extLst>
            </p:cNvPr>
            <p:cNvSpPr/>
            <p:nvPr/>
          </p:nvSpPr>
          <p:spPr>
            <a:xfrm>
              <a:off x="4841358" y="5797105"/>
              <a:ext cx="654493" cy="326065"/>
            </a:xfrm>
            <a:custGeom>
              <a:avLst/>
              <a:gdLst>
                <a:gd name="connsiteX0" fmla="*/ 0 w 654493"/>
                <a:gd name="connsiteY0" fmla="*/ 326065 h 326065"/>
                <a:gd name="connsiteX1" fmla="*/ 503274 w 654493"/>
                <a:gd name="connsiteY1" fmla="*/ 316614 h 326065"/>
                <a:gd name="connsiteX2" fmla="*/ 654493 w 654493"/>
                <a:gd name="connsiteY2" fmla="*/ 9451 h 326065"/>
                <a:gd name="connsiteX3" fmla="*/ 155944 w 654493"/>
                <a:gd name="connsiteY3" fmla="*/ 0 h 326065"/>
                <a:gd name="connsiteX4" fmla="*/ 0 w 654493"/>
                <a:gd name="connsiteY4" fmla="*/ 326065 h 3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93" h="326065">
                  <a:moveTo>
                    <a:pt x="0" y="326065"/>
                  </a:moveTo>
                  <a:lnTo>
                    <a:pt x="503274" y="316614"/>
                  </a:lnTo>
                  <a:lnTo>
                    <a:pt x="654493" y="9451"/>
                  </a:lnTo>
                  <a:lnTo>
                    <a:pt x="155944" y="0"/>
                  </a:lnTo>
                  <a:lnTo>
                    <a:pt x="0" y="32606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44F822-9DCE-494F-8DC8-37C67BA4FCCF}"/>
              </a:ext>
            </a:extLst>
          </p:cNvPr>
          <p:cNvGrpSpPr/>
          <p:nvPr/>
        </p:nvGrpSpPr>
        <p:grpSpPr>
          <a:xfrm>
            <a:off x="4580053" y="1700808"/>
            <a:ext cx="4400541" cy="4833044"/>
            <a:chOff x="7320279" y="-142240"/>
            <a:chExt cx="6512560" cy="71526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DB5D06-64CB-4BEE-BF94-7F7BFB32C190}"/>
                </a:ext>
              </a:extLst>
            </p:cNvPr>
            <p:cNvSpPr/>
            <p:nvPr/>
          </p:nvSpPr>
          <p:spPr>
            <a:xfrm>
              <a:off x="7320279" y="-142240"/>
              <a:ext cx="6512560" cy="7152640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16957CF-956C-4D25-9C6E-3E0296A5D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0187" y="0"/>
              <a:ext cx="6192745" cy="6858000"/>
            </a:xfrm>
            <a:prstGeom prst="rect">
              <a:avLst/>
            </a:pr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A9322C-C97A-46EA-9D96-1E5F5C204701}"/>
                </a:ext>
              </a:extLst>
            </p:cNvPr>
            <p:cNvSpPr/>
            <p:nvPr/>
          </p:nvSpPr>
          <p:spPr>
            <a:xfrm rot="5400000">
              <a:off x="8479631" y="1323977"/>
              <a:ext cx="1302544" cy="650081"/>
            </a:xfrm>
            <a:custGeom>
              <a:avLst/>
              <a:gdLst>
                <a:gd name="connsiteX0" fmla="*/ 0 w 1302544"/>
                <a:gd name="connsiteY0" fmla="*/ 0 h 650081"/>
                <a:gd name="connsiteX1" fmla="*/ 4763 w 1302544"/>
                <a:gd name="connsiteY1" fmla="*/ 316706 h 650081"/>
                <a:gd name="connsiteX2" fmla="*/ 966788 w 1302544"/>
                <a:gd name="connsiteY2" fmla="*/ 321469 h 650081"/>
                <a:gd name="connsiteX3" fmla="*/ 973932 w 1302544"/>
                <a:gd name="connsiteY3" fmla="*/ 645319 h 650081"/>
                <a:gd name="connsiteX4" fmla="*/ 1302544 w 1302544"/>
                <a:gd name="connsiteY4" fmla="*/ 650081 h 650081"/>
                <a:gd name="connsiteX5" fmla="*/ 1285875 w 1302544"/>
                <a:gd name="connsiteY5" fmla="*/ 0 h 650081"/>
                <a:gd name="connsiteX6" fmla="*/ 0 w 1302544"/>
                <a:gd name="connsiteY6" fmla="*/ 0 h 65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2544" h="650081">
                  <a:moveTo>
                    <a:pt x="0" y="0"/>
                  </a:moveTo>
                  <a:cubicBezTo>
                    <a:pt x="1588" y="105569"/>
                    <a:pt x="3175" y="211137"/>
                    <a:pt x="4763" y="316706"/>
                  </a:cubicBezTo>
                  <a:lnTo>
                    <a:pt x="966788" y="321469"/>
                  </a:lnTo>
                  <a:lnTo>
                    <a:pt x="973932" y="645319"/>
                  </a:lnTo>
                  <a:lnTo>
                    <a:pt x="1302544" y="650081"/>
                  </a:lnTo>
                  <a:lnTo>
                    <a:pt x="12858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88F0D7E-FF40-4F6F-AE70-65857666C890}"/>
                </a:ext>
              </a:extLst>
            </p:cNvPr>
            <p:cNvSpPr/>
            <p:nvPr/>
          </p:nvSpPr>
          <p:spPr>
            <a:xfrm rot="10800000">
              <a:off x="10572750" y="377899"/>
              <a:ext cx="963452" cy="957982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3069B9-6509-4B67-A669-6FE6929B69DA}"/>
                </a:ext>
              </a:extLst>
            </p:cNvPr>
            <p:cNvSpPr/>
            <p:nvPr/>
          </p:nvSpPr>
          <p:spPr>
            <a:xfrm rot="5400000">
              <a:off x="12637296" y="704131"/>
              <a:ext cx="1302544" cy="650081"/>
            </a:xfrm>
            <a:custGeom>
              <a:avLst/>
              <a:gdLst>
                <a:gd name="connsiteX0" fmla="*/ 0 w 1302544"/>
                <a:gd name="connsiteY0" fmla="*/ 2381 h 650081"/>
                <a:gd name="connsiteX1" fmla="*/ 4763 w 1302544"/>
                <a:gd name="connsiteY1" fmla="*/ 328612 h 650081"/>
                <a:gd name="connsiteX2" fmla="*/ 319088 w 1302544"/>
                <a:gd name="connsiteY2" fmla="*/ 328612 h 650081"/>
                <a:gd name="connsiteX3" fmla="*/ 330994 w 1302544"/>
                <a:gd name="connsiteY3" fmla="*/ 650081 h 650081"/>
                <a:gd name="connsiteX4" fmla="*/ 647700 w 1302544"/>
                <a:gd name="connsiteY4" fmla="*/ 647700 h 650081"/>
                <a:gd name="connsiteX5" fmla="*/ 645319 w 1302544"/>
                <a:gd name="connsiteY5" fmla="*/ 330993 h 650081"/>
                <a:gd name="connsiteX6" fmla="*/ 1293019 w 1302544"/>
                <a:gd name="connsiteY6" fmla="*/ 347662 h 650081"/>
                <a:gd name="connsiteX7" fmla="*/ 1302544 w 1302544"/>
                <a:gd name="connsiteY7" fmla="*/ 0 h 650081"/>
                <a:gd name="connsiteX8" fmla="*/ 0 w 1302544"/>
                <a:gd name="connsiteY8" fmla="*/ 2381 h 65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544" h="650081">
                  <a:moveTo>
                    <a:pt x="0" y="2381"/>
                  </a:moveTo>
                  <a:cubicBezTo>
                    <a:pt x="1588" y="111125"/>
                    <a:pt x="3175" y="219868"/>
                    <a:pt x="4763" y="328612"/>
                  </a:cubicBezTo>
                  <a:lnTo>
                    <a:pt x="319088" y="328612"/>
                  </a:lnTo>
                  <a:lnTo>
                    <a:pt x="330994" y="650081"/>
                  </a:lnTo>
                  <a:lnTo>
                    <a:pt x="647700" y="647700"/>
                  </a:lnTo>
                  <a:cubicBezTo>
                    <a:pt x="646906" y="542131"/>
                    <a:pt x="646113" y="436562"/>
                    <a:pt x="645319" y="330993"/>
                  </a:cubicBezTo>
                  <a:lnTo>
                    <a:pt x="1293019" y="347662"/>
                  </a:lnTo>
                  <a:lnTo>
                    <a:pt x="1302544" y="0"/>
                  </a:lnTo>
                  <a:lnTo>
                    <a:pt x="0" y="2381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48EA02D-3D96-4373-B8A0-3489EAFE0126}"/>
                </a:ext>
              </a:extLst>
            </p:cNvPr>
            <p:cNvSpPr/>
            <p:nvPr/>
          </p:nvSpPr>
          <p:spPr>
            <a:xfrm rot="16200000">
              <a:off x="8474870" y="3826484"/>
              <a:ext cx="971550" cy="981075"/>
            </a:xfrm>
            <a:custGeom>
              <a:avLst/>
              <a:gdLst>
                <a:gd name="connsiteX0" fmla="*/ 0 w 971550"/>
                <a:gd name="connsiteY0" fmla="*/ 0 h 981075"/>
                <a:gd name="connsiteX1" fmla="*/ 0 w 971550"/>
                <a:gd name="connsiteY1" fmla="*/ 981075 h 981075"/>
                <a:gd name="connsiteX2" fmla="*/ 971550 w 971550"/>
                <a:gd name="connsiteY2" fmla="*/ 981075 h 981075"/>
                <a:gd name="connsiteX3" fmla="*/ 969169 w 971550"/>
                <a:gd name="connsiteY3" fmla="*/ 659606 h 981075"/>
                <a:gd name="connsiteX4" fmla="*/ 335756 w 971550"/>
                <a:gd name="connsiteY4" fmla="*/ 647700 h 981075"/>
                <a:gd name="connsiteX5" fmla="*/ 326231 w 971550"/>
                <a:gd name="connsiteY5" fmla="*/ 23812 h 981075"/>
                <a:gd name="connsiteX6" fmla="*/ 0 w 971550"/>
                <a:gd name="connsiteY6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1550" h="981075">
                  <a:moveTo>
                    <a:pt x="0" y="0"/>
                  </a:moveTo>
                  <a:lnTo>
                    <a:pt x="0" y="981075"/>
                  </a:lnTo>
                  <a:lnTo>
                    <a:pt x="971550" y="981075"/>
                  </a:lnTo>
                  <a:cubicBezTo>
                    <a:pt x="970756" y="873919"/>
                    <a:pt x="969963" y="766762"/>
                    <a:pt x="969169" y="659606"/>
                  </a:cubicBezTo>
                  <a:lnTo>
                    <a:pt x="335756" y="647700"/>
                  </a:lnTo>
                  <a:lnTo>
                    <a:pt x="326231" y="23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79CA00-90DF-4D7A-8AEA-D5FAD8AE563E}"/>
                </a:ext>
              </a:extLst>
            </p:cNvPr>
            <p:cNvSpPr/>
            <p:nvPr/>
          </p:nvSpPr>
          <p:spPr>
            <a:xfrm rot="16200000">
              <a:off x="9558860" y="3846723"/>
              <a:ext cx="990600" cy="978694"/>
            </a:xfrm>
            <a:custGeom>
              <a:avLst/>
              <a:gdLst>
                <a:gd name="connsiteX0" fmla="*/ 0 w 990600"/>
                <a:gd name="connsiteY0" fmla="*/ 0 h 978694"/>
                <a:gd name="connsiteX1" fmla="*/ 4763 w 990600"/>
                <a:gd name="connsiteY1" fmla="*/ 654844 h 978694"/>
                <a:gd name="connsiteX2" fmla="*/ 342900 w 990600"/>
                <a:gd name="connsiteY2" fmla="*/ 652462 h 978694"/>
                <a:gd name="connsiteX3" fmla="*/ 340519 w 990600"/>
                <a:gd name="connsiteY3" fmla="*/ 976312 h 978694"/>
                <a:gd name="connsiteX4" fmla="*/ 659607 w 990600"/>
                <a:gd name="connsiteY4" fmla="*/ 978694 h 978694"/>
                <a:gd name="connsiteX5" fmla="*/ 654844 w 990600"/>
                <a:gd name="connsiteY5" fmla="*/ 664369 h 978694"/>
                <a:gd name="connsiteX6" fmla="*/ 990600 w 990600"/>
                <a:gd name="connsiteY6" fmla="*/ 652462 h 978694"/>
                <a:gd name="connsiteX7" fmla="*/ 981075 w 990600"/>
                <a:gd name="connsiteY7" fmla="*/ 11906 h 978694"/>
                <a:gd name="connsiteX8" fmla="*/ 0 w 990600"/>
                <a:gd name="connsiteY8" fmla="*/ 0 h 97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0" h="978694">
                  <a:moveTo>
                    <a:pt x="0" y="0"/>
                  </a:moveTo>
                  <a:cubicBezTo>
                    <a:pt x="1588" y="218281"/>
                    <a:pt x="3175" y="436563"/>
                    <a:pt x="4763" y="654844"/>
                  </a:cubicBezTo>
                  <a:lnTo>
                    <a:pt x="342900" y="652462"/>
                  </a:lnTo>
                  <a:cubicBezTo>
                    <a:pt x="342106" y="760412"/>
                    <a:pt x="341313" y="868362"/>
                    <a:pt x="340519" y="976312"/>
                  </a:cubicBezTo>
                  <a:lnTo>
                    <a:pt x="659607" y="978694"/>
                  </a:lnTo>
                  <a:cubicBezTo>
                    <a:pt x="658019" y="873919"/>
                    <a:pt x="656432" y="769144"/>
                    <a:pt x="654844" y="664369"/>
                  </a:cubicBezTo>
                  <a:lnTo>
                    <a:pt x="990600" y="652462"/>
                  </a:lnTo>
                  <a:lnTo>
                    <a:pt x="981075" y="11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21251AD-9BA7-49EC-994D-380C28036188}"/>
                </a:ext>
              </a:extLst>
            </p:cNvPr>
            <p:cNvSpPr/>
            <p:nvPr/>
          </p:nvSpPr>
          <p:spPr>
            <a:xfrm rot="16200000">
              <a:off x="11620063" y="2897981"/>
              <a:ext cx="976313" cy="983456"/>
            </a:xfrm>
            <a:custGeom>
              <a:avLst/>
              <a:gdLst>
                <a:gd name="connsiteX0" fmla="*/ 0 w 976313"/>
                <a:gd name="connsiteY0" fmla="*/ 7143 h 983456"/>
                <a:gd name="connsiteX1" fmla="*/ 9525 w 976313"/>
                <a:gd name="connsiteY1" fmla="*/ 659606 h 983456"/>
                <a:gd name="connsiteX2" fmla="*/ 323850 w 976313"/>
                <a:gd name="connsiteY2" fmla="*/ 666750 h 983456"/>
                <a:gd name="connsiteX3" fmla="*/ 323850 w 976313"/>
                <a:gd name="connsiteY3" fmla="*/ 978693 h 983456"/>
                <a:gd name="connsiteX4" fmla="*/ 654844 w 976313"/>
                <a:gd name="connsiteY4" fmla="*/ 983456 h 983456"/>
                <a:gd name="connsiteX5" fmla="*/ 640557 w 976313"/>
                <a:gd name="connsiteY5" fmla="*/ 669131 h 983456"/>
                <a:gd name="connsiteX6" fmla="*/ 976313 w 976313"/>
                <a:gd name="connsiteY6" fmla="*/ 661987 h 983456"/>
                <a:gd name="connsiteX7" fmla="*/ 976313 w 976313"/>
                <a:gd name="connsiteY7" fmla="*/ 0 h 983456"/>
                <a:gd name="connsiteX8" fmla="*/ 652463 w 976313"/>
                <a:gd name="connsiteY8" fmla="*/ 4762 h 983456"/>
                <a:gd name="connsiteX9" fmla="*/ 661988 w 976313"/>
                <a:gd name="connsiteY9" fmla="*/ 333375 h 983456"/>
                <a:gd name="connsiteX10" fmla="*/ 326232 w 976313"/>
                <a:gd name="connsiteY10" fmla="*/ 328612 h 983456"/>
                <a:gd name="connsiteX11" fmla="*/ 330994 w 976313"/>
                <a:gd name="connsiteY11" fmla="*/ 19050 h 983456"/>
                <a:gd name="connsiteX12" fmla="*/ 0 w 976313"/>
                <a:gd name="connsiteY12" fmla="*/ 7143 h 98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13" h="983456">
                  <a:moveTo>
                    <a:pt x="0" y="7143"/>
                  </a:moveTo>
                  <a:lnTo>
                    <a:pt x="9525" y="659606"/>
                  </a:lnTo>
                  <a:lnTo>
                    <a:pt x="323850" y="666750"/>
                  </a:lnTo>
                  <a:lnTo>
                    <a:pt x="323850" y="978693"/>
                  </a:lnTo>
                  <a:lnTo>
                    <a:pt x="654844" y="983456"/>
                  </a:lnTo>
                  <a:lnTo>
                    <a:pt x="640557" y="669131"/>
                  </a:lnTo>
                  <a:lnTo>
                    <a:pt x="976313" y="661987"/>
                  </a:lnTo>
                  <a:lnTo>
                    <a:pt x="976313" y="0"/>
                  </a:lnTo>
                  <a:lnTo>
                    <a:pt x="652463" y="4762"/>
                  </a:lnTo>
                  <a:lnTo>
                    <a:pt x="661988" y="333375"/>
                  </a:lnTo>
                  <a:lnTo>
                    <a:pt x="326232" y="328612"/>
                  </a:lnTo>
                  <a:cubicBezTo>
                    <a:pt x="327819" y="225425"/>
                    <a:pt x="329407" y="122237"/>
                    <a:pt x="330994" y="19050"/>
                  </a:cubicBezTo>
                  <a:lnTo>
                    <a:pt x="0" y="714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D616AC-BED1-49F4-A8C9-01C6570B3273}"/>
                </a:ext>
              </a:extLst>
            </p:cNvPr>
            <p:cNvSpPr/>
            <p:nvPr/>
          </p:nvSpPr>
          <p:spPr>
            <a:xfrm rot="10800000">
              <a:off x="7521383" y="6088857"/>
              <a:ext cx="471488" cy="692944"/>
            </a:xfrm>
            <a:custGeom>
              <a:avLst/>
              <a:gdLst>
                <a:gd name="connsiteX0" fmla="*/ 461963 w 471488"/>
                <a:gd name="connsiteY0" fmla="*/ 0 h 692944"/>
                <a:gd name="connsiteX1" fmla="*/ 471488 w 471488"/>
                <a:gd name="connsiteY1" fmla="*/ 692944 h 692944"/>
                <a:gd name="connsiteX2" fmla="*/ 9525 w 471488"/>
                <a:gd name="connsiteY2" fmla="*/ 690562 h 692944"/>
                <a:gd name="connsiteX3" fmla="*/ 228600 w 471488"/>
                <a:gd name="connsiteY3" fmla="*/ 459581 h 692944"/>
                <a:gd name="connsiteX4" fmla="*/ 0 w 471488"/>
                <a:gd name="connsiteY4" fmla="*/ 228600 h 692944"/>
                <a:gd name="connsiteX5" fmla="*/ 461963 w 471488"/>
                <a:gd name="connsiteY5" fmla="*/ 0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488" h="692944">
                  <a:moveTo>
                    <a:pt x="461963" y="0"/>
                  </a:moveTo>
                  <a:lnTo>
                    <a:pt x="471488" y="692944"/>
                  </a:lnTo>
                  <a:lnTo>
                    <a:pt x="9525" y="690562"/>
                  </a:lnTo>
                  <a:lnTo>
                    <a:pt x="228600" y="459581"/>
                  </a:lnTo>
                  <a:lnTo>
                    <a:pt x="0" y="228600"/>
                  </a:lnTo>
                  <a:lnTo>
                    <a:pt x="461963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15D1DC-8856-45C4-9A7B-FEEA4470B762}"/>
                </a:ext>
              </a:extLst>
            </p:cNvPr>
            <p:cNvSpPr/>
            <p:nvPr/>
          </p:nvSpPr>
          <p:spPr>
            <a:xfrm rot="10800000">
              <a:off x="9758958" y="6088857"/>
              <a:ext cx="714375" cy="709613"/>
            </a:xfrm>
            <a:custGeom>
              <a:avLst/>
              <a:gdLst>
                <a:gd name="connsiteX0" fmla="*/ 0 w 714375"/>
                <a:gd name="connsiteY0" fmla="*/ 9525 h 709613"/>
                <a:gd name="connsiteX1" fmla="*/ 2381 w 714375"/>
                <a:gd name="connsiteY1" fmla="*/ 709613 h 709613"/>
                <a:gd name="connsiteX2" fmla="*/ 240506 w 714375"/>
                <a:gd name="connsiteY2" fmla="*/ 709613 h 709613"/>
                <a:gd name="connsiteX3" fmla="*/ 230981 w 714375"/>
                <a:gd name="connsiteY3" fmla="*/ 476250 h 709613"/>
                <a:gd name="connsiteX4" fmla="*/ 481012 w 714375"/>
                <a:gd name="connsiteY4" fmla="*/ 481013 h 709613"/>
                <a:gd name="connsiteX5" fmla="*/ 471487 w 714375"/>
                <a:gd name="connsiteY5" fmla="*/ 240507 h 709613"/>
                <a:gd name="connsiteX6" fmla="*/ 714375 w 714375"/>
                <a:gd name="connsiteY6" fmla="*/ 242888 h 709613"/>
                <a:gd name="connsiteX7" fmla="*/ 707231 w 714375"/>
                <a:gd name="connsiteY7" fmla="*/ 0 h 709613"/>
                <a:gd name="connsiteX8" fmla="*/ 0 w 714375"/>
                <a:gd name="connsiteY8" fmla="*/ 9525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" h="709613">
                  <a:moveTo>
                    <a:pt x="0" y="9525"/>
                  </a:moveTo>
                  <a:cubicBezTo>
                    <a:pt x="794" y="242888"/>
                    <a:pt x="1587" y="476250"/>
                    <a:pt x="2381" y="709613"/>
                  </a:cubicBezTo>
                  <a:lnTo>
                    <a:pt x="240506" y="709613"/>
                  </a:lnTo>
                  <a:lnTo>
                    <a:pt x="230981" y="476250"/>
                  </a:lnTo>
                  <a:lnTo>
                    <a:pt x="481012" y="481013"/>
                  </a:lnTo>
                  <a:lnTo>
                    <a:pt x="471487" y="240507"/>
                  </a:lnTo>
                  <a:lnTo>
                    <a:pt x="714375" y="242888"/>
                  </a:lnTo>
                  <a:lnTo>
                    <a:pt x="707231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BDCF9C-EE6B-46C0-A1AC-D66934B20F11}"/>
                </a:ext>
              </a:extLst>
            </p:cNvPr>
            <p:cNvSpPr/>
            <p:nvPr/>
          </p:nvSpPr>
          <p:spPr>
            <a:xfrm rot="10800000">
              <a:off x="10590845" y="6346031"/>
              <a:ext cx="945357" cy="473869"/>
            </a:xfrm>
            <a:custGeom>
              <a:avLst/>
              <a:gdLst>
                <a:gd name="connsiteX0" fmla="*/ 0 w 945357"/>
                <a:gd name="connsiteY0" fmla="*/ 2381 h 473869"/>
                <a:gd name="connsiteX1" fmla="*/ 945357 w 945357"/>
                <a:gd name="connsiteY1" fmla="*/ 0 h 473869"/>
                <a:gd name="connsiteX2" fmla="*/ 476250 w 945357"/>
                <a:gd name="connsiteY2" fmla="*/ 473869 h 473869"/>
                <a:gd name="connsiteX3" fmla="*/ 481013 w 945357"/>
                <a:gd name="connsiteY3" fmla="*/ 235744 h 473869"/>
                <a:gd name="connsiteX4" fmla="*/ 4763 w 945357"/>
                <a:gd name="connsiteY4" fmla="*/ 233362 h 473869"/>
                <a:gd name="connsiteX5" fmla="*/ 0 w 945357"/>
                <a:gd name="connsiteY5" fmla="*/ 2381 h 47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5357" h="473869">
                  <a:moveTo>
                    <a:pt x="0" y="2381"/>
                  </a:moveTo>
                  <a:lnTo>
                    <a:pt x="945357" y="0"/>
                  </a:lnTo>
                  <a:lnTo>
                    <a:pt x="476250" y="473869"/>
                  </a:lnTo>
                  <a:cubicBezTo>
                    <a:pt x="477838" y="394494"/>
                    <a:pt x="479425" y="315119"/>
                    <a:pt x="481013" y="235744"/>
                  </a:cubicBezTo>
                  <a:lnTo>
                    <a:pt x="4763" y="233362"/>
                  </a:lnTo>
                  <a:lnTo>
                    <a:pt x="0" y="2381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EF66F7C-1442-4797-9D1D-87FCB0D9CBB3}"/>
                </a:ext>
              </a:extLst>
            </p:cNvPr>
            <p:cNvSpPr/>
            <p:nvPr/>
          </p:nvSpPr>
          <p:spPr>
            <a:xfrm rot="16200000">
              <a:off x="12363013" y="5133977"/>
              <a:ext cx="473870" cy="945356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0F5F553-7438-450C-A78A-C1905B35DB1E}"/>
              </a:ext>
            </a:extLst>
          </p:cNvPr>
          <p:cNvSpPr txBox="1"/>
          <p:nvPr/>
        </p:nvSpPr>
        <p:spPr>
          <a:xfrm>
            <a:off x="209293" y="1124744"/>
            <a:ext cx="868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971483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9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0748" y="1467771"/>
            <a:ext cx="32453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order of rotational symmetry of a shape is determined by how many times the shape fits onto itself during a 360° turn.</a:t>
            </a:r>
          </a:p>
        </p:txBody>
      </p:sp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6318421" y="1597857"/>
            <a:ext cx="1911350" cy="1651000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2" name="Group 139"/>
          <p:cNvGrpSpPr>
            <a:grpSpLocks/>
          </p:cNvGrpSpPr>
          <p:nvPr/>
        </p:nvGrpSpPr>
        <p:grpSpPr bwMode="auto">
          <a:xfrm>
            <a:off x="6161258" y="1502607"/>
            <a:ext cx="2287588" cy="2357438"/>
            <a:chOff x="1783" y="1390"/>
            <a:chExt cx="2237" cy="2237"/>
          </a:xfrm>
        </p:grpSpPr>
        <p:sp>
          <p:nvSpPr>
            <p:cNvPr id="63" name="Oval 140"/>
            <p:cNvSpPr>
              <a:spLocks noChangeArrowheads="1"/>
            </p:cNvSpPr>
            <p:nvPr/>
          </p:nvSpPr>
          <p:spPr bwMode="auto">
            <a:xfrm>
              <a:off x="1783" y="1390"/>
              <a:ext cx="2237" cy="22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AutoShape 141"/>
            <p:cNvSpPr>
              <a:spLocks noChangeArrowheads="1"/>
            </p:cNvSpPr>
            <p:nvPr/>
          </p:nvSpPr>
          <p:spPr bwMode="auto">
            <a:xfrm>
              <a:off x="1934" y="1390"/>
              <a:ext cx="1938" cy="1676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Oval 142"/>
            <p:cNvSpPr>
              <a:spLocks noChangeArrowheads="1"/>
            </p:cNvSpPr>
            <p:nvPr/>
          </p:nvSpPr>
          <p:spPr bwMode="auto">
            <a:xfrm>
              <a:off x="2840" y="1548"/>
              <a:ext cx="122" cy="12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6" name="Text Box 143"/>
          <p:cNvSpPr txBox="1">
            <a:spLocks noChangeArrowheads="1"/>
          </p:cNvSpPr>
          <p:nvPr/>
        </p:nvSpPr>
        <p:spPr bwMode="auto">
          <a:xfrm>
            <a:off x="8331371" y="3080582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1</a:t>
            </a:r>
            <a:endParaRPr lang="en-US" altLang="en-US" sz="1400"/>
          </a:p>
        </p:txBody>
      </p:sp>
      <p:sp>
        <p:nvSpPr>
          <p:cNvPr id="67" name="Text Box 144"/>
          <p:cNvSpPr txBox="1">
            <a:spLocks noChangeArrowheads="1"/>
          </p:cNvSpPr>
          <p:nvPr/>
        </p:nvSpPr>
        <p:spPr bwMode="auto">
          <a:xfrm>
            <a:off x="6031083" y="3090107"/>
            <a:ext cx="265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2</a:t>
            </a:r>
            <a:endParaRPr lang="en-US" altLang="en-US" sz="1400"/>
          </a:p>
        </p:txBody>
      </p:sp>
      <p:sp>
        <p:nvSpPr>
          <p:cNvPr id="68" name="Text Box 145"/>
          <p:cNvSpPr txBox="1">
            <a:spLocks noChangeArrowheads="1"/>
          </p:cNvSpPr>
          <p:nvPr/>
        </p:nvSpPr>
        <p:spPr bwMode="auto">
          <a:xfrm>
            <a:off x="7385221" y="140894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3</a:t>
            </a:r>
            <a:endParaRPr lang="en-US" altLang="en-US" sz="1400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759746" y="3255207"/>
            <a:ext cx="125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ORDER 3</a:t>
            </a:r>
          </a:p>
        </p:txBody>
      </p:sp>
    </p:spTree>
    <p:extLst>
      <p:ext uri="{BB962C8B-B14F-4D97-AF65-F5344CB8AC3E}">
        <p14:creationId xmlns:p14="http://schemas.microsoft.com/office/powerpoint/2010/main" val="37839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7200000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7200000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0748" y="1467771"/>
            <a:ext cx="32453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order of rotational symmetry of a shape is determined by how many times the shape fits onto itself during a 360° turn.</a:t>
            </a:r>
          </a:p>
        </p:txBody>
      </p:sp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6318421" y="1597857"/>
            <a:ext cx="1911350" cy="1651000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2" name="Group 139"/>
          <p:cNvGrpSpPr>
            <a:grpSpLocks/>
          </p:cNvGrpSpPr>
          <p:nvPr/>
        </p:nvGrpSpPr>
        <p:grpSpPr bwMode="auto">
          <a:xfrm>
            <a:off x="6161258" y="1502607"/>
            <a:ext cx="2287588" cy="2357438"/>
            <a:chOff x="1783" y="1390"/>
            <a:chExt cx="2237" cy="2237"/>
          </a:xfrm>
        </p:grpSpPr>
        <p:sp>
          <p:nvSpPr>
            <p:cNvPr id="63" name="Oval 140"/>
            <p:cNvSpPr>
              <a:spLocks noChangeArrowheads="1"/>
            </p:cNvSpPr>
            <p:nvPr/>
          </p:nvSpPr>
          <p:spPr bwMode="auto">
            <a:xfrm>
              <a:off x="1783" y="1390"/>
              <a:ext cx="2237" cy="22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AutoShape 141"/>
            <p:cNvSpPr>
              <a:spLocks noChangeArrowheads="1"/>
            </p:cNvSpPr>
            <p:nvPr/>
          </p:nvSpPr>
          <p:spPr bwMode="auto">
            <a:xfrm>
              <a:off x="1934" y="1390"/>
              <a:ext cx="1938" cy="1676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Oval 142"/>
            <p:cNvSpPr>
              <a:spLocks noChangeArrowheads="1"/>
            </p:cNvSpPr>
            <p:nvPr/>
          </p:nvSpPr>
          <p:spPr bwMode="auto">
            <a:xfrm>
              <a:off x="2840" y="1548"/>
              <a:ext cx="122" cy="12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6" name="Text Box 143"/>
          <p:cNvSpPr txBox="1">
            <a:spLocks noChangeArrowheads="1"/>
          </p:cNvSpPr>
          <p:nvPr/>
        </p:nvSpPr>
        <p:spPr bwMode="auto">
          <a:xfrm>
            <a:off x="8331371" y="3080582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1</a:t>
            </a:r>
            <a:endParaRPr lang="en-US" altLang="en-US" sz="1400"/>
          </a:p>
        </p:txBody>
      </p:sp>
      <p:sp>
        <p:nvSpPr>
          <p:cNvPr id="67" name="Text Box 144"/>
          <p:cNvSpPr txBox="1">
            <a:spLocks noChangeArrowheads="1"/>
          </p:cNvSpPr>
          <p:nvPr/>
        </p:nvSpPr>
        <p:spPr bwMode="auto">
          <a:xfrm>
            <a:off x="6031083" y="3090107"/>
            <a:ext cx="265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2</a:t>
            </a:r>
            <a:endParaRPr lang="en-US" altLang="en-US" sz="1400"/>
          </a:p>
        </p:txBody>
      </p:sp>
      <p:sp>
        <p:nvSpPr>
          <p:cNvPr id="68" name="Text Box 145"/>
          <p:cNvSpPr txBox="1">
            <a:spLocks noChangeArrowheads="1"/>
          </p:cNvSpPr>
          <p:nvPr/>
        </p:nvSpPr>
        <p:spPr bwMode="auto">
          <a:xfrm>
            <a:off x="7385221" y="140894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3</a:t>
            </a:r>
            <a:endParaRPr lang="en-US" altLang="en-US" sz="1400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759746" y="3255207"/>
            <a:ext cx="125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ORDER 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620095" y="4077554"/>
            <a:ext cx="3024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Every shape has an order of rotational symmetry, even if it is order 1. </a:t>
            </a:r>
          </a:p>
        </p:txBody>
      </p:sp>
    </p:spTree>
    <p:extLst>
      <p:ext uri="{BB962C8B-B14F-4D97-AF65-F5344CB8AC3E}">
        <p14:creationId xmlns:p14="http://schemas.microsoft.com/office/powerpoint/2010/main" val="19779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0748" y="1467771"/>
            <a:ext cx="32453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order of rotational symmetry of a shape is determined by how many times the shape fits onto itself during a 360° turn.</a:t>
            </a:r>
          </a:p>
        </p:txBody>
      </p:sp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6318421" y="1597857"/>
            <a:ext cx="1911350" cy="1651000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2" name="Group 139"/>
          <p:cNvGrpSpPr>
            <a:grpSpLocks/>
          </p:cNvGrpSpPr>
          <p:nvPr/>
        </p:nvGrpSpPr>
        <p:grpSpPr bwMode="auto">
          <a:xfrm>
            <a:off x="6161258" y="1502607"/>
            <a:ext cx="2287588" cy="2357438"/>
            <a:chOff x="1783" y="1390"/>
            <a:chExt cx="2237" cy="2237"/>
          </a:xfrm>
        </p:grpSpPr>
        <p:sp>
          <p:nvSpPr>
            <p:cNvPr id="63" name="Oval 140"/>
            <p:cNvSpPr>
              <a:spLocks noChangeArrowheads="1"/>
            </p:cNvSpPr>
            <p:nvPr/>
          </p:nvSpPr>
          <p:spPr bwMode="auto">
            <a:xfrm>
              <a:off x="1783" y="1390"/>
              <a:ext cx="2237" cy="22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AutoShape 141"/>
            <p:cNvSpPr>
              <a:spLocks noChangeArrowheads="1"/>
            </p:cNvSpPr>
            <p:nvPr/>
          </p:nvSpPr>
          <p:spPr bwMode="auto">
            <a:xfrm>
              <a:off x="1934" y="1390"/>
              <a:ext cx="1938" cy="1676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Oval 142"/>
            <p:cNvSpPr>
              <a:spLocks noChangeArrowheads="1"/>
            </p:cNvSpPr>
            <p:nvPr/>
          </p:nvSpPr>
          <p:spPr bwMode="auto">
            <a:xfrm>
              <a:off x="2840" y="1548"/>
              <a:ext cx="122" cy="12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6" name="Text Box 143"/>
          <p:cNvSpPr txBox="1">
            <a:spLocks noChangeArrowheads="1"/>
          </p:cNvSpPr>
          <p:nvPr/>
        </p:nvSpPr>
        <p:spPr bwMode="auto">
          <a:xfrm>
            <a:off x="8331371" y="3080582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1</a:t>
            </a:r>
            <a:endParaRPr lang="en-US" altLang="en-US" sz="1400"/>
          </a:p>
        </p:txBody>
      </p:sp>
      <p:sp>
        <p:nvSpPr>
          <p:cNvPr id="67" name="Text Box 144"/>
          <p:cNvSpPr txBox="1">
            <a:spLocks noChangeArrowheads="1"/>
          </p:cNvSpPr>
          <p:nvPr/>
        </p:nvSpPr>
        <p:spPr bwMode="auto">
          <a:xfrm>
            <a:off x="6031083" y="3090107"/>
            <a:ext cx="265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2</a:t>
            </a:r>
            <a:endParaRPr lang="en-US" altLang="en-US" sz="1400"/>
          </a:p>
        </p:txBody>
      </p:sp>
      <p:sp>
        <p:nvSpPr>
          <p:cNvPr id="68" name="Text Box 145"/>
          <p:cNvSpPr txBox="1">
            <a:spLocks noChangeArrowheads="1"/>
          </p:cNvSpPr>
          <p:nvPr/>
        </p:nvSpPr>
        <p:spPr bwMode="auto">
          <a:xfrm>
            <a:off x="7385221" y="1408945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3</a:t>
            </a:r>
            <a:endParaRPr lang="en-US" altLang="en-US" sz="1400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759746" y="3255207"/>
            <a:ext cx="125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FF0000"/>
                </a:solidFill>
              </a:rPr>
              <a:t>ORDER 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620095" y="4077554"/>
            <a:ext cx="3024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Every shape has an order of rotational symmetry, even if it is order 1. </a:t>
            </a: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3834669" y="3221467"/>
            <a:ext cx="26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1</a:t>
            </a:r>
            <a:endParaRPr lang="en-US" altLang="en-US" sz="1400"/>
          </a:p>
        </p:txBody>
      </p:sp>
      <p:sp>
        <p:nvSpPr>
          <p:cNvPr id="78" name="Freeform 140"/>
          <p:cNvSpPr>
            <a:spLocks/>
          </p:cNvSpPr>
          <p:nvPr/>
        </p:nvSpPr>
        <p:spPr bwMode="auto">
          <a:xfrm>
            <a:off x="2940906" y="3304017"/>
            <a:ext cx="1568450" cy="2143125"/>
          </a:xfrm>
          <a:custGeom>
            <a:avLst/>
            <a:gdLst>
              <a:gd name="T0" fmla="*/ 2147483647 w 1812"/>
              <a:gd name="T1" fmla="*/ 2147483647 h 2472"/>
              <a:gd name="T2" fmla="*/ 2147483647 w 1812"/>
              <a:gd name="T3" fmla="*/ 2147483647 h 2472"/>
              <a:gd name="T4" fmla="*/ 2147483647 w 1812"/>
              <a:gd name="T5" fmla="*/ 0 h 2472"/>
              <a:gd name="T6" fmla="*/ 0 w 1812"/>
              <a:gd name="T7" fmla="*/ 2147483647 h 2472"/>
              <a:gd name="T8" fmla="*/ 2147483647 w 1812"/>
              <a:gd name="T9" fmla="*/ 2147483647 h 2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2" h="2472">
                <a:moveTo>
                  <a:pt x="900" y="2472"/>
                </a:moveTo>
                <a:lnTo>
                  <a:pt x="1812" y="864"/>
                </a:lnTo>
                <a:lnTo>
                  <a:pt x="900" y="0"/>
                </a:lnTo>
                <a:lnTo>
                  <a:pt x="0" y="870"/>
                </a:lnTo>
                <a:lnTo>
                  <a:pt x="900" y="2472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141"/>
          <p:cNvGrpSpPr>
            <a:grpSpLocks/>
          </p:cNvGrpSpPr>
          <p:nvPr/>
        </p:nvGrpSpPr>
        <p:grpSpPr bwMode="auto">
          <a:xfrm>
            <a:off x="2940906" y="3304017"/>
            <a:ext cx="1568450" cy="2143125"/>
            <a:chOff x="2004" y="1416"/>
            <a:chExt cx="1592" cy="2173"/>
          </a:xfrm>
        </p:grpSpPr>
        <p:sp>
          <p:nvSpPr>
            <p:cNvPr id="80" name="Freeform 142"/>
            <p:cNvSpPr>
              <a:spLocks/>
            </p:cNvSpPr>
            <p:nvPr/>
          </p:nvSpPr>
          <p:spPr bwMode="auto">
            <a:xfrm>
              <a:off x="2004" y="1416"/>
              <a:ext cx="1592" cy="2173"/>
            </a:xfrm>
            <a:custGeom>
              <a:avLst/>
              <a:gdLst>
                <a:gd name="T0" fmla="*/ 415 w 1812"/>
                <a:gd name="T1" fmla="*/ 1140 h 2472"/>
                <a:gd name="T2" fmla="*/ 834 w 1812"/>
                <a:gd name="T3" fmla="*/ 398 h 2472"/>
                <a:gd name="T4" fmla="*/ 415 w 1812"/>
                <a:gd name="T5" fmla="*/ 0 h 2472"/>
                <a:gd name="T6" fmla="*/ 0 w 1812"/>
                <a:gd name="T7" fmla="*/ 402 h 2472"/>
                <a:gd name="T8" fmla="*/ 415 w 1812"/>
                <a:gd name="T9" fmla="*/ 1140 h 2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2" h="2472">
                  <a:moveTo>
                    <a:pt x="900" y="2472"/>
                  </a:moveTo>
                  <a:lnTo>
                    <a:pt x="1812" y="864"/>
                  </a:lnTo>
                  <a:lnTo>
                    <a:pt x="900" y="0"/>
                  </a:lnTo>
                  <a:lnTo>
                    <a:pt x="0" y="870"/>
                  </a:lnTo>
                  <a:lnTo>
                    <a:pt x="900" y="2472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143"/>
            <p:cNvSpPr>
              <a:spLocks noChangeArrowheads="1"/>
            </p:cNvSpPr>
            <p:nvPr/>
          </p:nvSpPr>
          <p:spPr bwMode="auto">
            <a:xfrm>
              <a:off x="2728" y="1504"/>
              <a:ext cx="128" cy="12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prstShdw prst="shdw17" dist="17961" dir="2700000">
                <a:srgbClr val="9900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883087" y="5159804"/>
            <a:ext cx="1252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FF0000"/>
                </a:solidFill>
              </a:rPr>
              <a:t>ORDER 1</a:t>
            </a:r>
          </a:p>
        </p:txBody>
      </p:sp>
    </p:spTree>
    <p:extLst>
      <p:ext uri="{BB962C8B-B14F-4D97-AF65-F5344CB8AC3E}">
        <p14:creationId xmlns:p14="http://schemas.microsoft.com/office/powerpoint/2010/main" val="16172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7"/>
          <p:cNvSpPr txBox="1">
            <a:spLocks noChangeArrowheads="1"/>
          </p:cNvSpPr>
          <p:nvPr/>
        </p:nvSpPr>
        <p:spPr bwMode="auto">
          <a:xfrm>
            <a:off x="179512" y="1124744"/>
            <a:ext cx="7639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State the order of rotational symmetry for each shape below: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" name="Freeform 138"/>
          <p:cNvSpPr>
            <a:spLocks/>
          </p:cNvSpPr>
          <p:nvPr/>
        </p:nvSpPr>
        <p:spPr bwMode="auto">
          <a:xfrm>
            <a:off x="670050" y="1667669"/>
            <a:ext cx="1187450" cy="1389062"/>
          </a:xfrm>
          <a:custGeom>
            <a:avLst/>
            <a:gdLst>
              <a:gd name="T0" fmla="*/ 2147483646 w 2327"/>
              <a:gd name="T1" fmla="*/ 2147483646 h 2724"/>
              <a:gd name="T2" fmla="*/ 2147483646 w 2327"/>
              <a:gd name="T3" fmla="*/ 2147483646 h 2724"/>
              <a:gd name="T4" fmla="*/ 2147483646 w 2327"/>
              <a:gd name="T5" fmla="*/ 2147483646 h 2724"/>
              <a:gd name="T6" fmla="*/ 2147483646 w 2327"/>
              <a:gd name="T7" fmla="*/ 2147483646 h 2724"/>
              <a:gd name="T8" fmla="*/ 2147483646 w 2327"/>
              <a:gd name="T9" fmla="*/ 2147483646 h 2724"/>
              <a:gd name="T10" fmla="*/ 2147483646 w 2327"/>
              <a:gd name="T11" fmla="*/ 2147483646 h 2724"/>
              <a:gd name="T12" fmla="*/ 2147483646 w 2327"/>
              <a:gd name="T13" fmla="*/ 2147483646 h 2724"/>
              <a:gd name="T14" fmla="*/ 2147483646 w 2327"/>
              <a:gd name="T15" fmla="*/ 2147483646 h 2724"/>
              <a:gd name="T16" fmla="*/ 2147483646 w 2327"/>
              <a:gd name="T17" fmla="*/ 2147483646 h 2724"/>
              <a:gd name="T18" fmla="*/ 2147483646 w 2327"/>
              <a:gd name="T19" fmla="*/ 2147483646 h 2724"/>
              <a:gd name="T20" fmla="*/ 2147483646 w 2327"/>
              <a:gd name="T21" fmla="*/ 2147483646 h 2724"/>
              <a:gd name="T22" fmla="*/ 2147483646 w 2327"/>
              <a:gd name="T23" fmla="*/ 2147483646 h 2724"/>
              <a:gd name="T24" fmla="*/ 2147483646 w 2327"/>
              <a:gd name="T25" fmla="*/ 2147483646 h 2724"/>
              <a:gd name="T26" fmla="*/ 2147483646 w 2327"/>
              <a:gd name="T27" fmla="*/ 2147483646 h 2724"/>
              <a:gd name="T28" fmla="*/ 2147483646 w 2327"/>
              <a:gd name="T29" fmla="*/ 2147483646 h 2724"/>
              <a:gd name="T30" fmla="*/ 2147483646 w 2327"/>
              <a:gd name="T31" fmla="*/ 2147483646 h 2724"/>
              <a:gd name="T32" fmla="*/ 2147483646 w 2327"/>
              <a:gd name="T33" fmla="*/ 2147483646 h 2724"/>
              <a:gd name="T34" fmla="*/ 2147483646 w 2327"/>
              <a:gd name="T35" fmla="*/ 2147483646 h 2724"/>
              <a:gd name="T36" fmla="*/ 2147483646 w 2327"/>
              <a:gd name="T37" fmla="*/ 2147483646 h 2724"/>
              <a:gd name="T38" fmla="*/ 2147483646 w 2327"/>
              <a:gd name="T39" fmla="*/ 2147483646 h 2724"/>
              <a:gd name="T40" fmla="*/ 2147483646 w 2327"/>
              <a:gd name="T41" fmla="*/ 2147483646 h 2724"/>
              <a:gd name="T42" fmla="*/ 2147483646 w 2327"/>
              <a:gd name="T43" fmla="*/ 2147483646 h 2724"/>
              <a:gd name="T44" fmla="*/ 2147483646 w 2327"/>
              <a:gd name="T45" fmla="*/ 2147483646 h 2724"/>
              <a:gd name="T46" fmla="*/ 2147483646 w 2327"/>
              <a:gd name="T47" fmla="*/ 2147483646 h 2724"/>
              <a:gd name="T48" fmla="*/ 2147483646 w 2327"/>
              <a:gd name="T49" fmla="*/ 2147483646 h 2724"/>
              <a:gd name="T50" fmla="*/ 2147483646 w 2327"/>
              <a:gd name="T51" fmla="*/ 2147483646 h 2724"/>
              <a:gd name="T52" fmla="*/ 2147483646 w 2327"/>
              <a:gd name="T53" fmla="*/ 2147483646 h 2724"/>
              <a:gd name="T54" fmla="*/ 2147483646 w 2327"/>
              <a:gd name="T55" fmla="*/ 2147483646 h 2724"/>
              <a:gd name="T56" fmla="*/ 2147483646 w 2327"/>
              <a:gd name="T57" fmla="*/ 2147483646 h 2724"/>
              <a:gd name="T58" fmla="*/ 2147483646 w 2327"/>
              <a:gd name="T59" fmla="*/ 2147483646 h 2724"/>
              <a:gd name="T60" fmla="*/ 2147483646 w 2327"/>
              <a:gd name="T61" fmla="*/ 2147483646 h 2724"/>
              <a:gd name="T62" fmla="*/ 2147483646 w 2327"/>
              <a:gd name="T63" fmla="*/ 2147483646 h 2724"/>
              <a:gd name="T64" fmla="*/ 2147483646 w 2327"/>
              <a:gd name="T65" fmla="*/ 2147483646 h 2724"/>
              <a:gd name="T66" fmla="*/ 2147483646 w 2327"/>
              <a:gd name="T67" fmla="*/ 2147483646 h 2724"/>
              <a:gd name="T68" fmla="*/ 2147483646 w 2327"/>
              <a:gd name="T69" fmla="*/ 2147483646 h 2724"/>
              <a:gd name="T70" fmla="*/ 2147483646 w 2327"/>
              <a:gd name="T71" fmla="*/ 2147483646 h 2724"/>
              <a:gd name="T72" fmla="*/ 2147483646 w 2327"/>
              <a:gd name="T73" fmla="*/ 2147483646 h 2724"/>
              <a:gd name="T74" fmla="*/ 2147483646 w 2327"/>
              <a:gd name="T75" fmla="*/ 2147483646 h 2724"/>
              <a:gd name="T76" fmla="*/ 2147483646 w 2327"/>
              <a:gd name="T77" fmla="*/ 2147483646 h 2724"/>
              <a:gd name="T78" fmla="*/ 2147483646 w 2327"/>
              <a:gd name="T79" fmla="*/ 2147483646 h 2724"/>
              <a:gd name="T80" fmla="*/ 2147483646 w 2327"/>
              <a:gd name="T81" fmla="*/ 2147483646 h 2724"/>
              <a:gd name="T82" fmla="*/ 2147483646 w 2327"/>
              <a:gd name="T83" fmla="*/ 2147483646 h 2724"/>
              <a:gd name="T84" fmla="*/ 2147483646 w 2327"/>
              <a:gd name="T85" fmla="*/ 2147483646 h 2724"/>
              <a:gd name="T86" fmla="*/ 2147483646 w 2327"/>
              <a:gd name="T87" fmla="*/ 2147483646 h 2724"/>
              <a:gd name="T88" fmla="*/ 2147483646 w 2327"/>
              <a:gd name="T89" fmla="*/ 2147483646 h 2724"/>
              <a:gd name="T90" fmla="*/ 2147483646 w 2327"/>
              <a:gd name="T91" fmla="*/ 2147483646 h 2724"/>
              <a:gd name="T92" fmla="*/ 2147483646 w 2327"/>
              <a:gd name="T93" fmla="*/ 2147483646 h 2724"/>
              <a:gd name="T94" fmla="*/ 2147483646 w 2327"/>
              <a:gd name="T95" fmla="*/ 2147483646 h 2724"/>
              <a:gd name="T96" fmla="*/ 2147483646 w 2327"/>
              <a:gd name="T97" fmla="*/ 2147483646 h 2724"/>
              <a:gd name="T98" fmla="*/ 2147483646 w 2327"/>
              <a:gd name="T99" fmla="*/ 2147483646 h 2724"/>
              <a:gd name="T100" fmla="*/ 2147483646 w 2327"/>
              <a:gd name="T101" fmla="*/ 2147483646 h 2724"/>
              <a:gd name="T102" fmla="*/ 2147483646 w 2327"/>
              <a:gd name="T103" fmla="*/ 2147483646 h 2724"/>
              <a:gd name="T104" fmla="*/ 2147483646 w 2327"/>
              <a:gd name="T105" fmla="*/ 0 h 2724"/>
              <a:gd name="T106" fmla="*/ 2147483646 w 2327"/>
              <a:gd name="T107" fmla="*/ 2147483646 h 2724"/>
              <a:gd name="T108" fmla="*/ 0 w 2327"/>
              <a:gd name="T109" fmla="*/ 2147483646 h 2724"/>
              <a:gd name="T110" fmla="*/ 2147483646 w 2327"/>
              <a:gd name="T111" fmla="*/ 2147483646 h 2724"/>
              <a:gd name="T112" fmla="*/ 0 w 2327"/>
              <a:gd name="T113" fmla="*/ 2147483646 h 2724"/>
              <a:gd name="T114" fmla="*/ 2147483646 w 2327"/>
              <a:gd name="T115" fmla="*/ 2147483646 h 27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27" h="2724">
                <a:moveTo>
                  <a:pt x="772" y="2043"/>
                </a:moveTo>
                <a:lnTo>
                  <a:pt x="1166" y="2724"/>
                </a:lnTo>
                <a:lnTo>
                  <a:pt x="1555" y="2043"/>
                </a:lnTo>
                <a:lnTo>
                  <a:pt x="2327" y="2043"/>
                </a:lnTo>
                <a:lnTo>
                  <a:pt x="2322" y="2033"/>
                </a:lnTo>
                <a:lnTo>
                  <a:pt x="1425" y="2033"/>
                </a:lnTo>
                <a:lnTo>
                  <a:pt x="1171" y="2475"/>
                </a:lnTo>
                <a:lnTo>
                  <a:pt x="916" y="2033"/>
                </a:lnTo>
                <a:lnTo>
                  <a:pt x="1425" y="2033"/>
                </a:lnTo>
                <a:lnTo>
                  <a:pt x="2322" y="2033"/>
                </a:lnTo>
                <a:lnTo>
                  <a:pt x="2015" y="1487"/>
                </a:lnTo>
                <a:lnTo>
                  <a:pt x="1886" y="1487"/>
                </a:lnTo>
                <a:lnTo>
                  <a:pt x="2145" y="1928"/>
                </a:lnTo>
                <a:lnTo>
                  <a:pt x="1636" y="1928"/>
                </a:lnTo>
                <a:lnTo>
                  <a:pt x="1886" y="1487"/>
                </a:lnTo>
                <a:lnTo>
                  <a:pt x="2015" y="1487"/>
                </a:lnTo>
                <a:lnTo>
                  <a:pt x="1943" y="1362"/>
                </a:lnTo>
                <a:lnTo>
                  <a:pt x="2265" y="791"/>
                </a:lnTo>
                <a:lnTo>
                  <a:pt x="2130" y="791"/>
                </a:lnTo>
                <a:lnTo>
                  <a:pt x="1881" y="1232"/>
                </a:lnTo>
                <a:lnTo>
                  <a:pt x="1631" y="801"/>
                </a:lnTo>
                <a:lnTo>
                  <a:pt x="1497" y="801"/>
                </a:lnTo>
                <a:lnTo>
                  <a:pt x="1818" y="1357"/>
                </a:lnTo>
                <a:lnTo>
                  <a:pt x="1497" y="1918"/>
                </a:lnTo>
                <a:lnTo>
                  <a:pt x="849" y="1918"/>
                </a:lnTo>
                <a:lnTo>
                  <a:pt x="600" y="1482"/>
                </a:lnTo>
                <a:lnTo>
                  <a:pt x="465" y="1482"/>
                </a:lnTo>
                <a:lnTo>
                  <a:pt x="725" y="1923"/>
                </a:lnTo>
                <a:lnTo>
                  <a:pt x="216" y="1923"/>
                </a:lnTo>
                <a:lnTo>
                  <a:pt x="465" y="1482"/>
                </a:lnTo>
                <a:lnTo>
                  <a:pt x="600" y="1482"/>
                </a:lnTo>
                <a:lnTo>
                  <a:pt x="528" y="1357"/>
                </a:lnTo>
                <a:lnTo>
                  <a:pt x="849" y="801"/>
                </a:lnTo>
                <a:lnTo>
                  <a:pt x="1497" y="801"/>
                </a:lnTo>
                <a:lnTo>
                  <a:pt x="1631" y="801"/>
                </a:lnTo>
                <a:lnTo>
                  <a:pt x="1622" y="791"/>
                </a:lnTo>
                <a:lnTo>
                  <a:pt x="2130" y="791"/>
                </a:lnTo>
                <a:lnTo>
                  <a:pt x="2265" y="791"/>
                </a:lnTo>
                <a:lnTo>
                  <a:pt x="2274" y="777"/>
                </a:lnTo>
                <a:lnTo>
                  <a:pt x="710" y="777"/>
                </a:lnTo>
                <a:lnTo>
                  <a:pt x="461" y="1218"/>
                </a:lnTo>
                <a:lnTo>
                  <a:pt x="202" y="777"/>
                </a:lnTo>
                <a:lnTo>
                  <a:pt x="710" y="777"/>
                </a:lnTo>
                <a:lnTo>
                  <a:pt x="2274" y="777"/>
                </a:lnTo>
                <a:lnTo>
                  <a:pt x="2327" y="681"/>
                </a:lnTo>
                <a:lnTo>
                  <a:pt x="1555" y="681"/>
                </a:lnTo>
                <a:lnTo>
                  <a:pt x="1300" y="235"/>
                </a:lnTo>
                <a:lnTo>
                  <a:pt x="1166" y="235"/>
                </a:lnTo>
                <a:lnTo>
                  <a:pt x="1415" y="676"/>
                </a:lnTo>
                <a:lnTo>
                  <a:pt x="912" y="676"/>
                </a:lnTo>
                <a:lnTo>
                  <a:pt x="1166" y="235"/>
                </a:lnTo>
                <a:lnTo>
                  <a:pt x="1300" y="235"/>
                </a:lnTo>
                <a:lnTo>
                  <a:pt x="1171" y="0"/>
                </a:lnTo>
                <a:lnTo>
                  <a:pt x="777" y="681"/>
                </a:lnTo>
                <a:lnTo>
                  <a:pt x="0" y="681"/>
                </a:lnTo>
                <a:lnTo>
                  <a:pt x="384" y="1357"/>
                </a:lnTo>
                <a:lnTo>
                  <a:pt x="0" y="2043"/>
                </a:lnTo>
                <a:lnTo>
                  <a:pt x="772" y="20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39"/>
          <p:cNvGrpSpPr>
            <a:grpSpLocks/>
          </p:cNvGrpSpPr>
          <p:nvPr/>
        </p:nvGrpSpPr>
        <p:grpSpPr bwMode="auto">
          <a:xfrm>
            <a:off x="2733800" y="1743869"/>
            <a:ext cx="1258887" cy="1258887"/>
            <a:chOff x="2447" y="1375"/>
            <a:chExt cx="1801" cy="1801"/>
          </a:xfrm>
        </p:grpSpPr>
        <p:grpSp>
          <p:nvGrpSpPr>
            <p:cNvPr id="5" name="Group 140"/>
            <p:cNvGrpSpPr>
              <a:grpSpLocks/>
            </p:cNvGrpSpPr>
            <p:nvPr/>
          </p:nvGrpSpPr>
          <p:grpSpPr bwMode="auto">
            <a:xfrm>
              <a:off x="2447" y="1376"/>
              <a:ext cx="1800" cy="1800"/>
              <a:chOff x="335" y="792"/>
              <a:chExt cx="1800" cy="1800"/>
            </a:xfrm>
          </p:grpSpPr>
          <p:sp>
            <p:nvSpPr>
              <p:cNvPr id="11" name="Freeform 141"/>
              <p:cNvSpPr>
                <a:spLocks/>
              </p:cNvSpPr>
              <p:nvPr/>
            </p:nvSpPr>
            <p:spPr bwMode="auto">
              <a:xfrm rot="5400000">
                <a:off x="1235" y="1692"/>
                <a:ext cx="901" cy="899"/>
              </a:xfrm>
              <a:custGeom>
                <a:avLst/>
                <a:gdLst>
                  <a:gd name="T0" fmla="*/ 1422 w 804"/>
                  <a:gd name="T1" fmla="*/ 1412 h 803"/>
                  <a:gd name="T2" fmla="*/ 1396 w 804"/>
                  <a:gd name="T3" fmla="*/ 1129 h 803"/>
                  <a:gd name="T4" fmla="*/ 1308 w 804"/>
                  <a:gd name="T5" fmla="*/ 868 h 803"/>
                  <a:gd name="T6" fmla="*/ 1186 w 804"/>
                  <a:gd name="T7" fmla="*/ 619 h 803"/>
                  <a:gd name="T8" fmla="*/ 1010 w 804"/>
                  <a:gd name="T9" fmla="*/ 410 h 803"/>
                  <a:gd name="T10" fmla="*/ 800 w 804"/>
                  <a:gd name="T11" fmla="*/ 235 h 803"/>
                  <a:gd name="T12" fmla="*/ 550 w 804"/>
                  <a:gd name="T13" fmla="*/ 111 h 803"/>
                  <a:gd name="T14" fmla="*/ 289 w 804"/>
                  <a:gd name="T15" fmla="*/ 25 h 803"/>
                  <a:gd name="T16" fmla="*/ 0 w 804"/>
                  <a:gd name="T17" fmla="*/ 0 h 803"/>
                  <a:gd name="T18" fmla="*/ 0 w 804"/>
                  <a:gd name="T19" fmla="*/ 1412 h 803"/>
                  <a:gd name="T20" fmla="*/ 1422 w 804"/>
                  <a:gd name="T21" fmla="*/ 1412 h 8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4" h="803">
                    <a:moveTo>
                      <a:pt x="804" y="803"/>
                    </a:moveTo>
                    <a:lnTo>
                      <a:pt x="790" y="641"/>
                    </a:lnTo>
                    <a:lnTo>
                      <a:pt x="740" y="493"/>
                    </a:lnTo>
                    <a:lnTo>
                      <a:pt x="670" y="352"/>
                    </a:lnTo>
                    <a:lnTo>
                      <a:pt x="571" y="233"/>
                    </a:lnTo>
                    <a:lnTo>
                      <a:pt x="452" y="134"/>
                    </a:lnTo>
                    <a:lnTo>
                      <a:pt x="311" y="63"/>
                    </a:lnTo>
                    <a:lnTo>
                      <a:pt x="163" y="14"/>
                    </a:lnTo>
                    <a:lnTo>
                      <a:pt x="0" y="0"/>
                    </a:lnTo>
                    <a:lnTo>
                      <a:pt x="0" y="803"/>
                    </a:lnTo>
                    <a:lnTo>
                      <a:pt x="804" y="80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1304D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42"/>
              <p:cNvSpPr>
                <a:spLocks/>
              </p:cNvSpPr>
              <p:nvPr/>
            </p:nvSpPr>
            <p:spPr bwMode="auto">
              <a:xfrm rot="5400000">
                <a:off x="335" y="1691"/>
                <a:ext cx="901" cy="901"/>
              </a:xfrm>
              <a:custGeom>
                <a:avLst/>
                <a:gdLst>
                  <a:gd name="T0" fmla="*/ 0 w 804"/>
                  <a:gd name="T1" fmla="*/ 1422 h 804"/>
                  <a:gd name="T2" fmla="*/ 289 w 804"/>
                  <a:gd name="T3" fmla="*/ 1396 h 804"/>
                  <a:gd name="T4" fmla="*/ 550 w 804"/>
                  <a:gd name="T5" fmla="*/ 1308 h 804"/>
                  <a:gd name="T6" fmla="*/ 800 w 804"/>
                  <a:gd name="T7" fmla="*/ 1186 h 804"/>
                  <a:gd name="T8" fmla="*/ 1010 w 804"/>
                  <a:gd name="T9" fmla="*/ 1010 h 804"/>
                  <a:gd name="T10" fmla="*/ 1186 w 804"/>
                  <a:gd name="T11" fmla="*/ 800 h 804"/>
                  <a:gd name="T12" fmla="*/ 1308 w 804"/>
                  <a:gd name="T13" fmla="*/ 550 h 804"/>
                  <a:gd name="T14" fmla="*/ 1396 w 804"/>
                  <a:gd name="T15" fmla="*/ 289 h 804"/>
                  <a:gd name="T16" fmla="*/ 1422 w 804"/>
                  <a:gd name="T17" fmla="*/ 0 h 804"/>
                  <a:gd name="T18" fmla="*/ 0 w 804"/>
                  <a:gd name="T19" fmla="*/ 0 h 804"/>
                  <a:gd name="T20" fmla="*/ 0 w 804"/>
                  <a:gd name="T21" fmla="*/ 1422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4" h="804">
                    <a:moveTo>
                      <a:pt x="0" y="804"/>
                    </a:moveTo>
                    <a:lnTo>
                      <a:pt x="163" y="790"/>
                    </a:lnTo>
                    <a:lnTo>
                      <a:pt x="311" y="740"/>
                    </a:lnTo>
                    <a:lnTo>
                      <a:pt x="452" y="670"/>
                    </a:lnTo>
                    <a:lnTo>
                      <a:pt x="571" y="571"/>
                    </a:lnTo>
                    <a:lnTo>
                      <a:pt x="670" y="452"/>
                    </a:lnTo>
                    <a:lnTo>
                      <a:pt x="740" y="311"/>
                    </a:lnTo>
                    <a:lnTo>
                      <a:pt x="790" y="163"/>
                    </a:lnTo>
                    <a:lnTo>
                      <a:pt x="804" y="0"/>
                    </a:lnTo>
                    <a:lnTo>
                      <a:pt x="0" y="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1304D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43"/>
              <p:cNvSpPr>
                <a:spLocks/>
              </p:cNvSpPr>
              <p:nvPr/>
            </p:nvSpPr>
            <p:spPr bwMode="auto">
              <a:xfrm rot="5400000">
                <a:off x="336" y="791"/>
                <a:ext cx="899" cy="901"/>
              </a:xfrm>
              <a:custGeom>
                <a:avLst/>
                <a:gdLst>
                  <a:gd name="T0" fmla="*/ 0 w 803"/>
                  <a:gd name="T1" fmla="*/ 0 h 804"/>
                  <a:gd name="T2" fmla="*/ 25 w 803"/>
                  <a:gd name="T3" fmla="*/ 289 h 804"/>
                  <a:gd name="T4" fmla="*/ 111 w 803"/>
                  <a:gd name="T5" fmla="*/ 550 h 804"/>
                  <a:gd name="T6" fmla="*/ 235 w 803"/>
                  <a:gd name="T7" fmla="*/ 800 h 804"/>
                  <a:gd name="T8" fmla="*/ 410 w 803"/>
                  <a:gd name="T9" fmla="*/ 1010 h 804"/>
                  <a:gd name="T10" fmla="*/ 619 w 803"/>
                  <a:gd name="T11" fmla="*/ 1186 h 804"/>
                  <a:gd name="T12" fmla="*/ 868 w 803"/>
                  <a:gd name="T13" fmla="*/ 1308 h 804"/>
                  <a:gd name="T14" fmla="*/ 1129 w 803"/>
                  <a:gd name="T15" fmla="*/ 1396 h 804"/>
                  <a:gd name="T16" fmla="*/ 1412 w 803"/>
                  <a:gd name="T17" fmla="*/ 1422 h 804"/>
                  <a:gd name="T18" fmla="*/ 1412 w 803"/>
                  <a:gd name="T19" fmla="*/ 0 h 804"/>
                  <a:gd name="T20" fmla="*/ 0 w 803"/>
                  <a:gd name="T21" fmla="*/ 0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3" h="804">
                    <a:moveTo>
                      <a:pt x="0" y="0"/>
                    </a:moveTo>
                    <a:lnTo>
                      <a:pt x="14" y="163"/>
                    </a:lnTo>
                    <a:lnTo>
                      <a:pt x="63" y="311"/>
                    </a:lnTo>
                    <a:lnTo>
                      <a:pt x="134" y="452"/>
                    </a:lnTo>
                    <a:lnTo>
                      <a:pt x="233" y="571"/>
                    </a:lnTo>
                    <a:lnTo>
                      <a:pt x="352" y="670"/>
                    </a:lnTo>
                    <a:lnTo>
                      <a:pt x="493" y="740"/>
                    </a:lnTo>
                    <a:lnTo>
                      <a:pt x="641" y="790"/>
                    </a:lnTo>
                    <a:lnTo>
                      <a:pt x="803" y="804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1304D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44"/>
              <p:cNvSpPr>
                <a:spLocks/>
              </p:cNvSpPr>
              <p:nvPr/>
            </p:nvSpPr>
            <p:spPr bwMode="auto">
              <a:xfrm rot="5400000">
                <a:off x="1236" y="792"/>
                <a:ext cx="899" cy="899"/>
              </a:xfrm>
              <a:custGeom>
                <a:avLst/>
                <a:gdLst>
                  <a:gd name="T0" fmla="*/ 1412 w 803"/>
                  <a:gd name="T1" fmla="*/ 0 h 803"/>
                  <a:gd name="T2" fmla="*/ 1129 w 803"/>
                  <a:gd name="T3" fmla="*/ 25 h 803"/>
                  <a:gd name="T4" fmla="*/ 868 w 803"/>
                  <a:gd name="T5" fmla="*/ 111 h 803"/>
                  <a:gd name="T6" fmla="*/ 619 w 803"/>
                  <a:gd name="T7" fmla="*/ 235 h 803"/>
                  <a:gd name="T8" fmla="*/ 410 w 803"/>
                  <a:gd name="T9" fmla="*/ 410 h 803"/>
                  <a:gd name="T10" fmla="*/ 235 w 803"/>
                  <a:gd name="T11" fmla="*/ 619 h 803"/>
                  <a:gd name="T12" fmla="*/ 111 w 803"/>
                  <a:gd name="T13" fmla="*/ 868 h 803"/>
                  <a:gd name="T14" fmla="*/ 25 w 803"/>
                  <a:gd name="T15" fmla="*/ 1129 h 803"/>
                  <a:gd name="T16" fmla="*/ 0 w 803"/>
                  <a:gd name="T17" fmla="*/ 1412 h 803"/>
                  <a:gd name="T18" fmla="*/ 1412 w 803"/>
                  <a:gd name="T19" fmla="*/ 1412 h 803"/>
                  <a:gd name="T20" fmla="*/ 1412 w 803"/>
                  <a:gd name="T21" fmla="*/ 0 h 8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3" h="803">
                    <a:moveTo>
                      <a:pt x="803" y="0"/>
                    </a:moveTo>
                    <a:lnTo>
                      <a:pt x="641" y="14"/>
                    </a:lnTo>
                    <a:lnTo>
                      <a:pt x="493" y="63"/>
                    </a:lnTo>
                    <a:lnTo>
                      <a:pt x="352" y="134"/>
                    </a:lnTo>
                    <a:lnTo>
                      <a:pt x="233" y="233"/>
                    </a:lnTo>
                    <a:lnTo>
                      <a:pt x="134" y="352"/>
                    </a:lnTo>
                    <a:lnTo>
                      <a:pt x="63" y="493"/>
                    </a:lnTo>
                    <a:lnTo>
                      <a:pt x="14" y="641"/>
                    </a:lnTo>
                    <a:lnTo>
                      <a:pt x="0" y="803"/>
                    </a:lnTo>
                    <a:lnTo>
                      <a:pt x="803" y="803"/>
                    </a:lnTo>
                    <a:lnTo>
                      <a:pt x="803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1304D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145"/>
            <p:cNvGrpSpPr>
              <a:grpSpLocks/>
            </p:cNvGrpSpPr>
            <p:nvPr/>
          </p:nvGrpSpPr>
          <p:grpSpPr bwMode="auto">
            <a:xfrm rot="5400000">
              <a:off x="2448" y="1375"/>
              <a:ext cx="1800" cy="1800"/>
              <a:chOff x="1820" y="9120"/>
              <a:chExt cx="1607" cy="1607"/>
            </a:xfrm>
          </p:grpSpPr>
          <p:sp>
            <p:nvSpPr>
              <p:cNvPr id="7" name="Freeform 146"/>
              <p:cNvSpPr>
                <a:spLocks/>
              </p:cNvSpPr>
              <p:nvPr/>
            </p:nvSpPr>
            <p:spPr bwMode="auto">
              <a:xfrm>
                <a:off x="2623" y="9120"/>
                <a:ext cx="804" cy="803"/>
              </a:xfrm>
              <a:custGeom>
                <a:avLst/>
                <a:gdLst>
                  <a:gd name="T0" fmla="*/ 804 w 804"/>
                  <a:gd name="T1" fmla="*/ 803 h 803"/>
                  <a:gd name="T2" fmla="*/ 790 w 804"/>
                  <a:gd name="T3" fmla="*/ 641 h 803"/>
                  <a:gd name="T4" fmla="*/ 740 w 804"/>
                  <a:gd name="T5" fmla="*/ 493 h 803"/>
                  <a:gd name="T6" fmla="*/ 670 w 804"/>
                  <a:gd name="T7" fmla="*/ 352 h 803"/>
                  <a:gd name="T8" fmla="*/ 571 w 804"/>
                  <a:gd name="T9" fmla="*/ 233 h 803"/>
                  <a:gd name="T10" fmla="*/ 452 w 804"/>
                  <a:gd name="T11" fmla="*/ 134 h 803"/>
                  <a:gd name="T12" fmla="*/ 311 w 804"/>
                  <a:gd name="T13" fmla="*/ 63 h 803"/>
                  <a:gd name="T14" fmla="*/ 163 w 804"/>
                  <a:gd name="T15" fmla="*/ 14 h 803"/>
                  <a:gd name="T16" fmla="*/ 0 w 804"/>
                  <a:gd name="T17" fmla="*/ 0 h 803"/>
                  <a:gd name="T18" fmla="*/ 0 w 804"/>
                  <a:gd name="T19" fmla="*/ 803 h 803"/>
                  <a:gd name="T20" fmla="*/ 804 w 804"/>
                  <a:gd name="T21" fmla="*/ 803 h 8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4" h="803">
                    <a:moveTo>
                      <a:pt x="804" y="803"/>
                    </a:moveTo>
                    <a:lnTo>
                      <a:pt x="790" y="641"/>
                    </a:lnTo>
                    <a:lnTo>
                      <a:pt x="740" y="493"/>
                    </a:lnTo>
                    <a:lnTo>
                      <a:pt x="670" y="352"/>
                    </a:lnTo>
                    <a:lnTo>
                      <a:pt x="571" y="233"/>
                    </a:lnTo>
                    <a:lnTo>
                      <a:pt x="452" y="134"/>
                    </a:lnTo>
                    <a:lnTo>
                      <a:pt x="311" y="63"/>
                    </a:lnTo>
                    <a:lnTo>
                      <a:pt x="163" y="14"/>
                    </a:lnTo>
                    <a:lnTo>
                      <a:pt x="0" y="0"/>
                    </a:lnTo>
                    <a:lnTo>
                      <a:pt x="0" y="803"/>
                    </a:lnTo>
                    <a:lnTo>
                      <a:pt x="804" y="803"/>
                    </a:lnTo>
                    <a:close/>
                  </a:path>
                </a:pathLst>
              </a:custGeom>
              <a:noFill/>
              <a:ln w="0">
                <a:solidFill>
                  <a:srgbClr val="1304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147"/>
              <p:cNvSpPr>
                <a:spLocks/>
              </p:cNvSpPr>
              <p:nvPr/>
            </p:nvSpPr>
            <p:spPr bwMode="auto">
              <a:xfrm>
                <a:off x="2623" y="9923"/>
                <a:ext cx="804" cy="804"/>
              </a:xfrm>
              <a:custGeom>
                <a:avLst/>
                <a:gdLst>
                  <a:gd name="T0" fmla="*/ 0 w 804"/>
                  <a:gd name="T1" fmla="*/ 804 h 804"/>
                  <a:gd name="T2" fmla="*/ 163 w 804"/>
                  <a:gd name="T3" fmla="*/ 790 h 804"/>
                  <a:gd name="T4" fmla="*/ 311 w 804"/>
                  <a:gd name="T5" fmla="*/ 740 h 804"/>
                  <a:gd name="T6" fmla="*/ 452 w 804"/>
                  <a:gd name="T7" fmla="*/ 670 h 804"/>
                  <a:gd name="T8" fmla="*/ 571 w 804"/>
                  <a:gd name="T9" fmla="*/ 571 h 804"/>
                  <a:gd name="T10" fmla="*/ 670 w 804"/>
                  <a:gd name="T11" fmla="*/ 452 h 804"/>
                  <a:gd name="T12" fmla="*/ 740 w 804"/>
                  <a:gd name="T13" fmla="*/ 311 h 804"/>
                  <a:gd name="T14" fmla="*/ 790 w 804"/>
                  <a:gd name="T15" fmla="*/ 163 h 804"/>
                  <a:gd name="T16" fmla="*/ 804 w 804"/>
                  <a:gd name="T17" fmla="*/ 0 h 804"/>
                  <a:gd name="T18" fmla="*/ 0 w 804"/>
                  <a:gd name="T19" fmla="*/ 0 h 804"/>
                  <a:gd name="T20" fmla="*/ 0 w 804"/>
                  <a:gd name="T21" fmla="*/ 804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4" h="804">
                    <a:moveTo>
                      <a:pt x="0" y="804"/>
                    </a:moveTo>
                    <a:lnTo>
                      <a:pt x="163" y="790"/>
                    </a:lnTo>
                    <a:lnTo>
                      <a:pt x="311" y="740"/>
                    </a:lnTo>
                    <a:lnTo>
                      <a:pt x="452" y="670"/>
                    </a:lnTo>
                    <a:lnTo>
                      <a:pt x="571" y="571"/>
                    </a:lnTo>
                    <a:lnTo>
                      <a:pt x="670" y="452"/>
                    </a:lnTo>
                    <a:lnTo>
                      <a:pt x="740" y="311"/>
                    </a:lnTo>
                    <a:lnTo>
                      <a:pt x="790" y="163"/>
                    </a:lnTo>
                    <a:lnTo>
                      <a:pt x="804" y="0"/>
                    </a:lnTo>
                    <a:lnTo>
                      <a:pt x="0" y="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1304D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48"/>
              <p:cNvSpPr>
                <a:spLocks/>
              </p:cNvSpPr>
              <p:nvPr/>
            </p:nvSpPr>
            <p:spPr bwMode="auto">
              <a:xfrm>
                <a:off x="1820" y="9923"/>
                <a:ext cx="803" cy="804"/>
              </a:xfrm>
              <a:custGeom>
                <a:avLst/>
                <a:gdLst>
                  <a:gd name="T0" fmla="*/ 0 w 803"/>
                  <a:gd name="T1" fmla="*/ 0 h 804"/>
                  <a:gd name="T2" fmla="*/ 14 w 803"/>
                  <a:gd name="T3" fmla="*/ 163 h 804"/>
                  <a:gd name="T4" fmla="*/ 63 w 803"/>
                  <a:gd name="T5" fmla="*/ 311 h 804"/>
                  <a:gd name="T6" fmla="*/ 134 w 803"/>
                  <a:gd name="T7" fmla="*/ 452 h 804"/>
                  <a:gd name="T8" fmla="*/ 233 w 803"/>
                  <a:gd name="T9" fmla="*/ 571 h 804"/>
                  <a:gd name="T10" fmla="*/ 352 w 803"/>
                  <a:gd name="T11" fmla="*/ 670 h 804"/>
                  <a:gd name="T12" fmla="*/ 493 w 803"/>
                  <a:gd name="T13" fmla="*/ 740 h 804"/>
                  <a:gd name="T14" fmla="*/ 641 w 803"/>
                  <a:gd name="T15" fmla="*/ 790 h 804"/>
                  <a:gd name="T16" fmla="*/ 803 w 803"/>
                  <a:gd name="T17" fmla="*/ 804 h 804"/>
                  <a:gd name="T18" fmla="*/ 803 w 803"/>
                  <a:gd name="T19" fmla="*/ 0 h 804"/>
                  <a:gd name="T20" fmla="*/ 0 w 803"/>
                  <a:gd name="T21" fmla="*/ 0 h 8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3" h="804">
                    <a:moveTo>
                      <a:pt x="0" y="0"/>
                    </a:moveTo>
                    <a:lnTo>
                      <a:pt x="14" y="163"/>
                    </a:lnTo>
                    <a:lnTo>
                      <a:pt x="63" y="311"/>
                    </a:lnTo>
                    <a:lnTo>
                      <a:pt x="134" y="452"/>
                    </a:lnTo>
                    <a:lnTo>
                      <a:pt x="233" y="571"/>
                    </a:lnTo>
                    <a:lnTo>
                      <a:pt x="352" y="670"/>
                    </a:lnTo>
                    <a:lnTo>
                      <a:pt x="493" y="740"/>
                    </a:lnTo>
                    <a:lnTo>
                      <a:pt x="641" y="790"/>
                    </a:lnTo>
                    <a:lnTo>
                      <a:pt x="803" y="804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1304D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49"/>
              <p:cNvSpPr>
                <a:spLocks/>
              </p:cNvSpPr>
              <p:nvPr/>
            </p:nvSpPr>
            <p:spPr bwMode="auto">
              <a:xfrm>
                <a:off x="1820" y="9120"/>
                <a:ext cx="803" cy="803"/>
              </a:xfrm>
              <a:custGeom>
                <a:avLst/>
                <a:gdLst>
                  <a:gd name="T0" fmla="*/ 803 w 803"/>
                  <a:gd name="T1" fmla="*/ 0 h 803"/>
                  <a:gd name="T2" fmla="*/ 641 w 803"/>
                  <a:gd name="T3" fmla="*/ 14 h 803"/>
                  <a:gd name="T4" fmla="*/ 493 w 803"/>
                  <a:gd name="T5" fmla="*/ 63 h 803"/>
                  <a:gd name="T6" fmla="*/ 352 w 803"/>
                  <a:gd name="T7" fmla="*/ 134 h 803"/>
                  <a:gd name="T8" fmla="*/ 233 w 803"/>
                  <a:gd name="T9" fmla="*/ 233 h 803"/>
                  <a:gd name="T10" fmla="*/ 134 w 803"/>
                  <a:gd name="T11" fmla="*/ 352 h 803"/>
                  <a:gd name="T12" fmla="*/ 63 w 803"/>
                  <a:gd name="T13" fmla="*/ 493 h 803"/>
                  <a:gd name="T14" fmla="*/ 14 w 803"/>
                  <a:gd name="T15" fmla="*/ 641 h 803"/>
                  <a:gd name="T16" fmla="*/ 0 w 803"/>
                  <a:gd name="T17" fmla="*/ 803 h 803"/>
                  <a:gd name="T18" fmla="*/ 803 w 803"/>
                  <a:gd name="T19" fmla="*/ 803 h 803"/>
                  <a:gd name="T20" fmla="*/ 803 w 803"/>
                  <a:gd name="T21" fmla="*/ 0 h 8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3" h="803">
                    <a:moveTo>
                      <a:pt x="803" y="0"/>
                    </a:moveTo>
                    <a:lnTo>
                      <a:pt x="641" y="14"/>
                    </a:lnTo>
                    <a:lnTo>
                      <a:pt x="493" y="63"/>
                    </a:lnTo>
                    <a:lnTo>
                      <a:pt x="352" y="134"/>
                    </a:lnTo>
                    <a:lnTo>
                      <a:pt x="233" y="233"/>
                    </a:lnTo>
                    <a:lnTo>
                      <a:pt x="134" y="352"/>
                    </a:lnTo>
                    <a:lnTo>
                      <a:pt x="63" y="493"/>
                    </a:lnTo>
                    <a:lnTo>
                      <a:pt x="14" y="641"/>
                    </a:lnTo>
                    <a:lnTo>
                      <a:pt x="0" y="803"/>
                    </a:lnTo>
                    <a:lnTo>
                      <a:pt x="803" y="803"/>
                    </a:lnTo>
                    <a:lnTo>
                      <a:pt x="8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1304D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776412" y="3474244"/>
            <a:ext cx="1220788" cy="1220787"/>
            <a:chOff x="2347" y="1361"/>
            <a:chExt cx="1765" cy="1765"/>
          </a:xfrm>
        </p:grpSpPr>
        <p:grpSp>
          <p:nvGrpSpPr>
            <p:cNvPr id="16" name="Group 151"/>
            <p:cNvGrpSpPr>
              <a:grpSpLocks/>
            </p:cNvGrpSpPr>
            <p:nvPr/>
          </p:nvGrpSpPr>
          <p:grpSpPr bwMode="auto">
            <a:xfrm>
              <a:off x="2347" y="1361"/>
              <a:ext cx="1765" cy="1765"/>
              <a:chOff x="4068" y="3156"/>
              <a:chExt cx="852" cy="852"/>
            </a:xfrm>
          </p:grpSpPr>
          <p:sp>
            <p:nvSpPr>
              <p:cNvPr id="20" name="Oval 152"/>
              <p:cNvSpPr>
                <a:spLocks noChangeArrowheads="1"/>
              </p:cNvSpPr>
              <p:nvPr/>
            </p:nvSpPr>
            <p:spPr bwMode="auto">
              <a:xfrm>
                <a:off x="4068" y="3156"/>
                <a:ext cx="852" cy="852"/>
              </a:xfrm>
              <a:prstGeom prst="ellipse">
                <a:avLst/>
              </a:prstGeom>
              <a:solidFill>
                <a:srgbClr val="EDBFEC"/>
              </a:solidFill>
              <a:ln w="57150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1" name="Line 153"/>
              <p:cNvSpPr>
                <a:spLocks noChangeShapeType="1"/>
              </p:cNvSpPr>
              <p:nvPr/>
            </p:nvSpPr>
            <p:spPr bwMode="auto">
              <a:xfrm>
                <a:off x="4194" y="3276"/>
                <a:ext cx="594" cy="603"/>
              </a:xfrm>
              <a:prstGeom prst="line">
                <a:avLst/>
              </a:prstGeom>
              <a:noFill/>
              <a:ln w="76200">
                <a:solidFill>
                  <a:srgbClr val="EAEAEA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54"/>
            <p:cNvGrpSpPr>
              <a:grpSpLocks/>
            </p:cNvGrpSpPr>
            <p:nvPr/>
          </p:nvGrpSpPr>
          <p:grpSpPr bwMode="auto">
            <a:xfrm>
              <a:off x="2347" y="1361"/>
              <a:ext cx="1765" cy="1765"/>
              <a:chOff x="4068" y="3156"/>
              <a:chExt cx="852" cy="852"/>
            </a:xfrm>
          </p:grpSpPr>
          <p:sp>
            <p:nvSpPr>
              <p:cNvPr id="18" name="Oval 155"/>
              <p:cNvSpPr>
                <a:spLocks noChangeArrowheads="1"/>
              </p:cNvSpPr>
              <p:nvPr/>
            </p:nvSpPr>
            <p:spPr bwMode="auto">
              <a:xfrm>
                <a:off x="4068" y="3156"/>
                <a:ext cx="852" cy="852"/>
              </a:xfrm>
              <a:prstGeom prst="ellipse">
                <a:avLst/>
              </a:prstGeom>
              <a:solidFill>
                <a:srgbClr val="EDBFE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156"/>
              <p:cNvSpPr>
                <a:spLocks noChangeShapeType="1"/>
              </p:cNvSpPr>
              <p:nvPr/>
            </p:nvSpPr>
            <p:spPr bwMode="auto">
              <a:xfrm>
                <a:off x="4194" y="3276"/>
                <a:ext cx="594" cy="60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157"/>
          <p:cNvGrpSpPr>
            <a:grpSpLocks/>
          </p:cNvGrpSpPr>
          <p:nvPr/>
        </p:nvGrpSpPr>
        <p:grpSpPr bwMode="auto">
          <a:xfrm>
            <a:off x="7024812" y="2007394"/>
            <a:ext cx="1781175" cy="957262"/>
            <a:chOff x="2055" y="2489"/>
            <a:chExt cx="2238" cy="1226"/>
          </a:xfrm>
        </p:grpSpPr>
        <p:grpSp>
          <p:nvGrpSpPr>
            <p:cNvPr id="23" name="Group 158"/>
            <p:cNvGrpSpPr>
              <a:grpSpLocks/>
            </p:cNvGrpSpPr>
            <p:nvPr/>
          </p:nvGrpSpPr>
          <p:grpSpPr bwMode="auto">
            <a:xfrm>
              <a:off x="2055" y="2489"/>
              <a:ext cx="2236" cy="1222"/>
              <a:chOff x="3518" y="2900"/>
              <a:chExt cx="1587" cy="868"/>
            </a:xfrm>
          </p:grpSpPr>
          <p:grpSp>
            <p:nvGrpSpPr>
              <p:cNvPr id="39" name="Group 159"/>
              <p:cNvGrpSpPr>
                <a:grpSpLocks/>
              </p:cNvGrpSpPr>
              <p:nvPr/>
            </p:nvGrpSpPr>
            <p:grpSpPr bwMode="auto">
              <a:xfrm>
                <a:off x="3518" y="2900"/>
                <a:ext cx="1587" cy="868"/>
                <a:chOff x="2900" y="2804"/>
                <a:chExt cx="2100" cy="1060"/>
              </a:xfrm>
            </p:grpSpPr>
            <p:sp>
              <p:nvSpPr>
                <p:cNvPr id="51" name="Freeform 160"/>
                <p:cNvSpPr>
                  <a:spLocks/>
                </p:cNvSpPr>
                <p:nvPr/>
              </p:nvSpPr>
              <p:spPr bwMode="auto">
                <a:xfrm>
                  <a:off x="2900" y="2808"/>
                  <a:ext cx="1048" cy="1056"/>
                </a:xfrm>
                <a:custGeom>
                  <a:avLst/>
                  <a:gdLst>
                    <a:gd name="T0" fmla="*/ 1048 w 1048"/>
                    <a:gd name="T1" fmla="*/ 720 h 1056"/>
                    <a:gd name="T2" fmla="*/ 704 w 1048"/>
                    <a:gd name="T3" fmla="*/ 1056 h 1056"/>
                    <a:gd name="T4" fmla="*/ 0 w 1048"/>
                    <a:gd name="T5" fmla="*/ 1056 h 1056"/>
                    <a:gd name="T6" fmla="*/ 0 w 1048"/>
                    <a:gd name="T7" fmla="*/ 0 h 1056"/>
                    <a:gd name="T8" fmla="*/ 688 w 1048"/>
                    <a:gd name="T9" fmla="*/ 0 h 1056"/>
                    <a:gd name="T10" fmla="*/ 1048 w 1048"/>
                    <a:gd name="T11" fmla="*/ 360 h 10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48" h="1056">
                      <a:moveTo>
                        <a:pt x="1048" y="720"/>
                      </a:moveTo>
                      <a:lnTo>
                        <a:pt x="704" y="1056"/>
                      </a:lnTo>
                      <a:lnTo>
                        <a:pt x="0" y="1056"/>
                      </a:lnTo>
                      <a:lnTo>
                        <a:pt x="0" y="0"/>
                      </a:lnTo>
                      <a:lnTo>
                        <a:pt x="688" y="0"/>
                      </a:lnTo>
                      <a:lnTo>
                        <a:pt x="1048" y="360"/>
                      </a:lnTo>
                    </a:path>
                  </a:pathLst>
                </a:custGeom>
                <a:solidFill>
                  <a:srgbClr val="EDBFEC"/>
                </a:solidFill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161"/>
                <p:cNvSpPr>
                  <a:spLocks/>
                </p:cNvSpPr>
                <p:nvPr/>
              </p:nvSpPr>
              <p:spPr bwMode="auto">
                <a:xfrm flipH="1">
                  <a:off x="3952" y="2804"/>
                  <a:ext cx="1048" cy="1056"/>
                </a:xfrm>
                <a:custGeom>
                  <a:avLst/>
                  <a:gdLst>
                    <a:gd name="T0" fmla="*/ 1048 w 1048"/>
                    <a:gd name="T1" fmla="*/ 720 h 1056"/>
                    <a:gd name="T2" fmla="*/ 704 w 1048"/>
                    <a:gd name="T3" fmla="*/ 1056 h 1056"/>
                    <a:gd name="T4" fmla="*/ 0 w 1048"/>
                    <a:gd name="T5" fmla="*/ 1056 h 1056"/>
                    <a:gd name="T6" fmla="*/ 0 w 1048"/>
                    <a:gd name="T7" fmla="*/ 0 h 1056"/>
                    <a:gd name="T8" fmla="*/ 688 w 1048"/>
                    <a:gd name="T9" fmla="*/ 0 h 1056"/>
                    <a:gd name="T10" fmla="*/ 1048 w 1048"/>
                    <a:gd name="T11" fmla="*/ 360 h 10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48" h="1056">
                      <a:moveTo>
                        <a:pt x="1048" y="720"/>
                      </a:moveTo>
                      <a:lnTo>
                        <a:pt x="704" y="1056"/>
                      </a:lnTo>
                      <a:lnTo>
                        <a:pt x="0" y="1056"/>
                      </a:lnTo>
                      <a:lnTo>
                        <a:pt x="0" y="0"/>
                      </a:lnTo>
                      <a:lnTo>
                        <a:pt x="688" y="0"/>
                      </a:lnTo>
                      <a:lnTo>
                        <a:pt x="1048" y="360"/>
                      </a:lnTo>
                    </a:path>
                  </a:pathLst>
                </a:custGeom>
                <a:solidFill>
                  <a:srgbClr val="EDBFEC"/>
                </a:solidFill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Oval 162"/>
              <p:cNvSpPr>
                <a:spLocks noChangeArrowheads="1"/>
              </p:cNvSpPr>
              <p:nvPr/>
            </p:nvSpPr>
            <p:spPr bwMode="auto">
              <a:xfrm>
                <a:off x="4162" y="3194"/>
                <a:ext cx="294" cy="294"/>
              </a:xfrm>
              <a:prstGeom prst="ellipse">
                <a:avLst/>
              </a:prstGeom>
              <a:solidFill>
                <a:srgbClr val="EDBFE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grpSp>
            <p:nvGrpSpPr>
              <p:cNvPr id="41" name="Group 163"/>
              <p:cNvGrpSpPr>
                <a:grpSpLocks/>
              </p:cNvGrpSpPr>
              <p:nvPr/>
            </p:nvGrpSpPr>
            <p:grpSpPr bwMode="auto">
              <a:xfrm>
                <a:off x="4456" y="3265"/>
                <a:ext cx="644" cy="156"/>
                <a:chOff x="4461" y="3252"/>
                <a:chExt cx="644" cy="156"/>
              </a:xfrm>
            </p:grpSpPr>
            <p:sp>
              <p:nvSpPr>
                <p:cNvPr id="47" name="Rectangle 164"/>
                <p:cNvSpPr>
                  <a:spLocks noChangeArrowheads="1"/>
                </p:cNvSpPr>
                <p:nvPr/>
              </p:nvSpPr>
              <p:spPr bwMode="auto">
                <a:xfrm>
                  <a:off x="4461" y="3252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 165"/>
                <p:cNvSpPr>
                  <a:spLocks noChangeArrowheads="1"/>
                </p:cNvSpPr>
                <p:nvPr/>
              </p:nvSpPr>
              <p:spPr bwMode="auto">
                <a:xfrm>
                  <a:off x="4627" y="3252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Rectangle 166"/>
                <p:cNvSpPr>
                  <a:spLocks noChangeArrowheads="1"/>
                </p:cNvSpPr>
                <p:nvPr/>
              </p:nvSpPr>
              <p:spPr bwMode="auto">
                <a:xfrm>
                  <a:off x="4783" y="3252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ectangle 167"/>
                <p:cNvSpPr>
                  <a:spLocks noChangeArrowheads="1"/>
                </p:cNvSpPr>
                <p:nvPr/>
              </p:nvSpPr>
              <p:spPr bwMode="auto">
                <a:xfrm>
                  <a:off x="4949" y="3252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Group 168"/>
              <p:cNvGrpSpPr>
                <a:grpSpLocks/>
              </p:cNvGrpSpPr>
              <p:nvPr/>
            </p:nvGrpSpPr>
            <p:grpSpPr bwMode="auto">
              <a:xfrm flipH="1">
                <a:off x="3518" y="3265"/>
                <a:ext cx="644" cy="156"/>
                <a:chOff x="4597" y="3388"/>
                <a:chExt cx="644" cy="156"/>
              </a:xfrm>
            </p:grpSpPr>
            <p:sp>
              <p:nvSpPr>
                <p:cNvPr id="43" name="Rectangle 169"/>
                <p:cNvSpPr>
                  <a:spLocks noChangeArrowheads="1"/>
                </p:cNvSpPr>
                <p:nvPr/>
              </p:nvSpPr>
              <p:spPr bwMode="auto">
                <a:xfrm>
                  <a:off x="4597" y="3388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Rectangle 170"/>
                <p:cNvSpPr>
                  <a:spLocks noChangeArrowheads="1"/>
                </p:cNvSpPr>
                <p:nvPr/>
              </p:nvSpPr>
              <p:spPr bwMode="auto">
                <a:xfrm>
                  <a:off x="4763" y="3388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Rectangle 171"/>
                <p:cNvSpPr>
                  <a:spLocks noChangeArrowheads="1"/>
                </p:cNvSpPr>
                <p:nvPr/>
              </p:nvSpPr>
              <p:spPr bwMode="auto">
                <a:xfrm>
                  <a:off x="4919" y="3388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Rectangle 172"/>
                <p:cNvSpPr>
                  <a:spLocks noChangeArrowheads="1"/>
                </p:cNvSpPr>
                <p:nvPr/>
              </p:nvSpPr>
              <p:spPr bwMode="auto">
                <a:xfrm flipH="1" flipV="1">
                  <a:off x="5085" y="3388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4" name="Group 173"/>
            <p:cNvGrpSpPr>
              <a:grpSpLocks/>
            </p:cNvGrpSpPr>
            <p:nvPr/>
          </p:nvGrpSpPr>
          <p:grpSpPr bwMode="auto">
            <a:xfrm>
              <a:off x="2057" y="2493"/>
              <a:ext cx="2236" cy="1222"/>
              <a:chOff x="3518" y="2900"/>
              <a:chExt cx="1587" cy="868"/>
            </a:xfrm>
          </p:grpSpPr>
          <p:grpSp>
            <p:nvGrpSpPr>
              <p:cNvPr id="25" name="Group 174"/>
              <p:cNvGrpSpPr>
                <a:grpSpLocks/>
              </p:cNvGrpSpPr>
              <p:nvPr/>
            </p:nvGrpSpPr>
            <p:grpSpPr bwMode="auto">
              <a:xfrm>
                <a:off x="3518" y="2900"/>
                <a:ext cx="1587" cy="868"/>
                <a:chOff x="2900" y="2804"/>
                <a:chExt cx="2100" cy="1060"/>
              </a:xfrm>
            </p:grpSpPr>
            <p:sp>
              <p:nvSpPr>
                <p:cNvPr id="37" name="Freeform 175"/>
                <p:cNvSpPr>
                  <a:spLocks/>
                </p:cNvSpPr>
                <p:nvPr/>
              </p:nvSpPr>
              <p:spPr bwMode="auto">
                <a:xfrm>
                  <a:off x="2900" y="2808"/>
                  <a:ext cx="1048" cy="1056"/>
                </a:xfrm>
                <a:custGeom>
                  <a:avLst/>
                  <a:gdLst>
                    <a:gd name="T0" fmla="*/ 1048 w 1048"/>
                    <a:gd name="T1" fmla="*/ 720 h 1056"/>
                    <a:gd name="T2" fmla="*/ 704 w 1048"/>
                    <a:gd name="T3" fmla="*/ 1056 h 1056"/>
                    <a:gd name="T4" fmla="*/ 0 w 1048"/>
                    <a:gd name="T5" fmla="*/ 1056 h 1056"/>
                    <a:gd name="T6" fmla="*/ 0 w 1048"/>
                    <a:gd name="T7" fmla="*/ 0 h 1056"/>
                    <a:gd name="T8" fmla="*/ 688 w 1048"/>
                    <a:gd name="T9" fmla="*/ 0 h 1056"/>
                    <a:gd name="T10" fmla="*/ 1048 w 1048"/>
                    <a:gd name="T11" fmla="*/ 360 h 10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48" h="1056">
                      <a:moveTo>
                        <a:pt x="1048" y="720"/>
                      </a:moveTo>
                      <a:lnTo>
                        <a:pt x="704" y="1056"/>
                      </a:lnTo>
                      <a:lnTo>
                        <a:pt x="0" y="1056"/>
                      </a:lnTo>
                      <a:lnTo>
                        <a:pt x="0" y="0"/>
                      </a:lnTo>
                      <a:lnTo>
                        <a:pt x="688" y="0"/>
                      </a:lnTo>
                      <a:lnTo>
                        <a:pt x="1048" y="360"/>
                      </a:lnTo>
                    </a:path>
                  </a:pathLst>
                </a:custGeom>
                <a:solidFill>
                  <a:srgbClr val="EDBFEC"/>
                </a:solidFill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176"/>
                <p:cNvSpPr>
                  <a:spLocks/>
                </p:cNvSpPr>
                <p:nvPr/>
              </p:nvSpPr>
              <p:spPr bwMode="auto">
                <a:xfrm flipH="1">
                  <a:off x="3952" y="2804"/>
                  <a:ext cx="1048" cy="1056"/>
                </a:xfrm>
                <a:custGeom>
                  <a:avLst/>
                  <a:gdLst>
                    <a:gd name="T0" fmla="*/ 1048 w 1048"/>
                    <a:gd name="T1" fmla="*/ 720 h 1056"/>
                    <a:gd name="T2" fmla="*/ 704 w 1048"/>
                    <a:gd name="T3" fmla="*/ 1056 h 1056"/>
                    <a:gd name="T4" fmla="*/ 0 w 1048"/>
                    <a:gd name="T5" fmla="*/ 1056 h 1056"/>
                    <a:gd name="T6" fmla="*/ 0 w 1048"/>
                    <a:gd name="T7" fmla="*/ 0 h 1056"/>
                    <a:gd name="T8" fmla="*/ 688 w 1048"/>
                    <a:gd name="T9" fmla="*/ 0 h 1056"/>
                    <a:gd name="T10" fmla="*/ 1048 w 1048"/>
                    <a:gd name="T11" fmla="*/ 360 h 10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48" h="1056">
                      <a:moveTo>
                        <a:pt x="1048" y="720"/>
                      </a:moveTo>
                      <a:lnTo>
                        <a:pt x="704" y="1056"/>
                      </a:lnTo>
                      <a:lnTo>
                        <a:pt x="0" y="1056"/>
                      </a:lnTo>
                      <a:lnTo>
                        <a:pt x="0" y="0"/>
                      </a:lnTo>
                      <a:lnTo>
                        <a:pt x="688" y="0"/>
                      </a:lnTo>
                      <a:lnTo>
                        <a:pt x="1048" y="360"/>
                      </a:lnTo>
                    </a:path>
                  </a:pathLst>
                </a:custGeom>
                <a:solidFill>
                  <a:srgbClr val="EDBFEC"/>
                </a:solidFill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Oval 177"/>
              <p:cNvSpPr>
                <a:spLocks noChangeArrowheads="1"/>
              </p:cNvSpPr>
              <p:nvPr/>
            </p:nvSpPr>
            <p:spPr bwMode="auto">
              <a:xfrm>
                <a:off x="4162" y="3194"/>
                <a:ext cx="294" cy="294"/>
              </a:xfrm>
              <a:prstGeom prst="ellipse">
                <a:avLst/>
              </a:prstGeom>
              <a:solidFill>
                <a:srgbClr val="EDBFE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178"/>
              <p:cNvGrpSpPr>
                <a:grpSpLocks/>
              </p:cNvGrpSpPr>
              <p:nvPr/>
            </p:nvGrpSpPr>
            <p:grpSpPr bwMode="auto">
              <a:xfrm>
                <a:off x="4456" y="3265"/>
                <a:ext cx="644" cy="156"/>
                <a:chOff x="4461" y="3252"/>
                <a:chExt cx="644" cy="156"/>
              </a:xfrm>
            </p:grpSpPr>
            <p:sp>
              <p:nvSpPr>
                <p:cNvPr id="33" name="Rectangle 179"/>
                <p:cNvSpPr>
                  <a:spLocks noChangeArrowheads="1"/>
                </p:cNvSpPr>
                <p:nvPr/>
              </p:nvSpPr>
              <p:spPr bwMode="auto">
                <a:xfrm>
                  <a:off x="4461" y="3252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angle 180"/>
                <p:cNvSpPr>
                  <a:spLocks noChangeArrowheads="1"/>
                </p:cNvSpPr>
                <p:nvPr/>
              </p:nvSpPr>
              <p:spPr bwMode="auto">
                <a:xfrm>
                  <a:off x="4627" y="3252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181"/>
                <p:cNvSpPr>
                  <a:spLocks noChangeArrowheads="1"/>
                </p:cNvSpPr>
                <p:nvPr/>
              </p:nvSpPr>
              <p:spPr bwMode="auto">
                <a:xfrm>
                  <a:off x="4783" y="3252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182"/>
                <p:cNvSpPr>
                  <a:spLocks noChangeArrowheads="1"/>
                </p:cNvSpPr>
                <p:nvPr/>
              </p:nvSpPr>
              <p:spPr bwMode="auto">
                <a:xfrm>
                  <a:off x="4949" y="3252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183"/>
              <p:cNvGrpSpPr>
                <a:grpSpLocks/>
              </p:cNvGrpSpPr>
              <p:nvPr/>
            </p:nvGrpSpPr>
            <p:grpSpPr bwMode="auto">
              <a:xfrm flipH="1">
                <a:off x="3518" y="3265"/>
                <a:ext cx="644" cy="156"/>
                <a:chOff x="4597" y="3388"/>
                <a:chExt cx="644" cy="156"/>
              </a:xfrm>
            </p:grpSpPr>
            <p:sp>
              <p:nvSpPr>
                <p:cNvPr id="29" name="Rectangle 184"/>
                <p:cNvSpPr>
                  <a:spLocks noChangeArrowheads="1"/>
                </p:cNvSpPr>
                <p:nvPr/>
              </p:nvSpPr>
              <p:spPr bwMode="auto">
                <a:xfrm>
                  <a:off x="4597" y="3388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ectangle 185"/>
                <p:cNvSpPr>
                  <a:spLocks noChangeArrowheads="1"/>
                </p:cNvSpPr>
                <p:nvPr/>
              </p:nvSpPr>
              <p:spPr bwMode="auto">
                <a:xfrm>
                  <a:off x="4763" y="3388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Rectangle 186"/>
                <p:cNvSpPr>
                  <a:spLocks noChangeArrowheads="1"/>
                </p:cNvSpPr>
                <p:nvPr/>
              </p:nvSpPr>
              <p:spPr bwMode="auto">
                <a:xfrm>
                  <a:off x="4919" y="3388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Rectangle 187"/>
                <p:cNvSpPr>
                  <a:spLocks noChangeArrowheads="1"/>
                </p:cNvSpPr>
                <p:nvPr/>
              </p:nvSpPr>
              <p:spPr bwMode="auto">
                <a:xfrm flipH="1" flipV="1">
                  <a:off x="5085" y="3388"/>
                  <a:ext cx="156" cy="156"/>
                </a:xfrm>
                <a:prstGeom prst="rect">
                  <a:avLst/>
                </a:prstGeom>
                <a:solidFill>
                  <a:srgbClr val="EDBFE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3" name="Group 188"/>
          <p:cNvGrpSpPr>
            <a:grpSpLocks/>
          </p:cNvGrpSpPr>
          <p:nvPr/>
        </p:nvGrpSpPr>
        <p:grpSpPr bwMode="auto">
          <a:xfrm rot="3598371">
            <a:off x="5063456" y="1471613"/>
            <a:ext cx="1398587" cy="1231900"/>
            <a:chOff x="3122" y="13664"/>
            <a:chExt cx="2044" cy="1799"/>
          </a:xfrm>
        </p:grpSpPr>
        <p:sp>
          <p:nvSpPr>
            <p:cNvPr id="54" name="Freeform 189"/>
            <p:cNvSpPr>
              <a:spLocks/>
            </p:cNvSpPr>
            <p:nvPr/>
          </p:nvSpPr>
          <p:spPr bwMode="auto">
            <a:xfrm>
              <a:off x="3122" y="13664"/>
              <a:ext cx="2044" cy="1799"/>
            </a:xfrm>
            <a:custGeom>
              <a:avLst/>
              <a:gdLst>
                <a:gd name="T0" fmla="*/ 43 w 2044"/>
                <a:gd name="T1" fmla="*/ 1799 h 1799"/>
                <a:gd name="T2" fmla="*/ 2015 w 2044"/>
                <a:gd name="T3" fmla="*/ 1799 h 1799"/>
                <a:gd name="T4" fmla="*/ 2030 w 2044"/>
                <a:gd name="T5" fmla="*/ 1799 h 1799"/>
                <a:gd name="T6" fmla="*/ 2034 w 2044"/>
                <a:gd name="T7" fmla="*/ 1789 h 1799"/>
                <a:gd name="T8" fmla="*/ 2039 w 2044"/>
                <a:gd name="T9" fmla="*/ 1785 h 1799"/>
                <a:gd name="T10" fmla="*/ 2044 w 2044"/>
                <a:gd name="T11" fmla="*/ 1780 h 1799"/>
                <a:gd name="T12" fmla="*/ 2044 w 2044"/>
                <a:gd name="T13" fmla="*/ 1770 h 1799"/>
                <a:gd name="T14" fmla="*/ 2044 w 2044"/>
                <a:gd name="T15" fmla="*/ 1765 h 1799"/>
                <a:gd name="T16" fmla="*/ 2044 w 2044"/>
                <a:gd name="T17" fmla="*/ 1761 h 1799"/>
                <a:gd name="T18" fmla="*/ 2039 w 2044"/>
                <a:gd name="T19" fmla="*/ 1756 h 1799"/>
                <a:gd name="T20" fmla="*/ 2039 w 2044"/>
                <a:gd name="T21" fmla="*/ 1751 h 1799"/>
                <a:gd name="T22" fmla="*/ 2034 w 2044"/>
                <a:gd name="T23" fmla="*/ 1746 h 1799"/>
                <a:gd name="T24" fmla="*/ 1041 w 2044"/>
                <a:gd name="T25" fmla="*/ 19 h 1799"/>
                <a:gd name="T26" fmla="*/ 1036 w 2044"/>
                <a:gd name="T27" fmla="*/ 15 h 1799"/>
                <a:gd name="T28" fmla="*/ 1032 w 2044"/>
                <a:gd name="T29" fmla="*/ 10 h 1799"/>
                <a:gd name="T30" fmla="*/ 1027 w 2044"/>
                <a:gd name="T31" fmla="*/ 5 h 1799"/>
                <a:gd name="T32" fmla="*/ 1027 w 2044"/>
                <a:gd name="T33" fmla="*/ 0 h 1799"/>
                <a:gd name="T34" fmla="*/ 1022 w 2044"/>
                <a:gd name="T35" fmla="*/ 0 h 1799"/>
                <a:gd name="T36" fmla="*/ 1012 w 2044"/>
                <a:gd name="T37" fmla="*/ 0 h 1799"/>
                <a:gd name="T38" fmla="*/ 1008 w 2044"/>
                <a:gd name="T39" fmla="*/ 0 h 1799"/>
                <a:gd name="T40" fmla="*/ 1003 w 2044"/>
                <a:gd name="T41" fmla="*/ 5 h 1799"/>
                <a:gd name="T42" fmla="*/ 998 w 2044"/>
                <a:gd name="T43" fmla="*/ 15 h 1799"/>
                <a:gd name="T44" fmla="*/ 993 w 2044"/>
                <a:gd name="T45" fmla="*/ 24 h 1799"/>
                <a:gd name="T46" fmla="*/ 988 w 2044"/>
                <a:gd name="T47" fmla="*/ 29 h 1799"/>
                <a:gd name="T48" fmla="*/ 5 w 2044"/>
                <a:gd name="T49" fmla="*/ 1741 h 1799"/>
                <a:gd name="T50" fmla="*/ 0 w 2044"/>
                <a:gd name="T51" fmla="*/ 1751 h 1799"/>
                <a:gd name="T52" fmla="*/ 0 w 2044"/>
                <a:gd name="T53" fmla="*/ 1761 h 1799"/>
                <a:gd name="T54" fmla="*/ 0 w 2044"/>
                <a:gd name="T55" fmla="*/ 1765 h 1799"/>
                <a:gd name="T56" fmla="*/ 0 w 2044"/>
                <a:gd name="T57" fmla="*/ 1775 h 1799"/>
                <a:gd name="T58" fmla="*/ 5 w 2044"/>
                <a:gd name="T59" fmla="*/ 1780 h 1799"/>
                <a:gd name="T60" fmla="*/ 5 w 2044"/>
                <a:gd name="T61" fmla="*/ 1785 h 1799"/>
                <a:gd name="T62" fmla="*/ 14 w 2044"/>
                <a:gd name="T63" fmla="*/ 1789 h 1799"/>
                <a:gd name="T64" fmla="*/ 19 w 2044"/>
                <a:gd name="T65" fmla="*/ 1794 h 1799"/>
                <a:gd name="T66" fmla="*/ 24 w 2044"/>
                <a:gd name="T67" fmla="*/ 1794 h 1799"/>
                <a:gd name="T68" fmla="*/ 43 w 2044"/>
                <a:gd name="T69" fmla="*/ 1799 h 1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44" h="1799">
                  <a:moveTo>
                    <a:pt x="43" y="1799"/>
                  </a:moveTo>
                  <a:lnTo>
                    <a:pt x="2015" y="1799"/>
                  </a:lnTo>
                  <a:lnTo>
                    <a:pt x="2030" y="1799"/>
                  </a:lnTo>
                  <a:lnTo>
                    <a:pt x="2034" y="1789"/>
                  </a:lnTo>
                  <a:lnTo>
                    <a:pt x="2039" y="1785"/>
                  </a:lnTo>
                  <a:lnTo>
                    <a:pt x="2044" y="1780"/>
                  </a:lnTo>
                  <a:lnTo>
                    <a:pt x="2044" y="1770"/>
                  </a:lnTo>
                  <a:lnTo>
                    <a:pt x="2044" y="1765"/>
                  </a:lnTo>
                  <a:lnTo>
                    <a:pt x="2044" y="1761"/>
                  </a:lnTo>
                  <a:lnTo>
                    <a:pt x="2039" y="1756"/>
                  </a:lnTo>
                  <a:lnTo>
                    <a:pt x="2039" y="1751"/>
                  </a:lnTo>
                  <a:lnTo>
                    <a:pt x="2034" y="1746"/>
                  </a:lnTo>
                  <a:lnTo>
                    <a:pt x="1041" y="19"/>
                  </a:lnTo>
                  <a:lnTo>
                    <a:pt x="1036" y="15"/>
                  </a:lnTo>
                  <a:lnTo>
                    <a:pt x="1032" y="10"/>
                  </a:lnTo>
                  <a:lnTo>
                    <a:pt x="1027" y="5"/>
                  </a:lnTo>
                  <a:lnTo>
                    <a:pt x="1027" y="0"/>
                  </a:lnTo>
                  <a:lnTo>
                    <a:pt x="1022" y="0"/>
                  </a:lnTo>
                  <a:lnTo>
                    <a:pt x="1012" y="0"/>
                  </a:lnTo>
                  <a:lnTo>
                    <a:pt x="1008" y="0"/>
                  </a:lnTo>
                  <a:lnTo>
                    <a:pt x="1003" y="5"/>
                  </a:lnTo>
                  <a:lnTo>
                    <a:pt x="998" y="15"/>
                  </a:lnTo>
                  <a:lnTo>
                    <a:pt x="993" y="24"/>
                  </a:lnTo>
                  <a:lnTo>
                    <a:pt x="988" y="29"/>
                  </a:lnTo>
                  <a:lnTo>
                    <a:pt x="5" y="1741"/>
                  </a:lnTo>
                  <a:lnTo>
                    <a:pt x="0" y="1751"/>
                  </a:lnTo>
                  <a:lnTo>
                    <a:pt x="0" y="1761"/>
                  </a:lnTo>
                  <a:lnTo>
                    <a:pt x="0" y="1765"/>
                  </a:lnTo>
                  <a:lnTo>
                    <a:pt x="0" y="1775"/>
                  </a:lnTo>
                  <a:lnTo>
                    <a:pt x="5" y="1780"/>
                  </a:lnTo>
                  <a:lnTo>
                    <a:pt x="5" y="1785"/>
                  </a:lnTo>
                  <a:lnTo>
                    <a:pt x="14" y="1789"/>
                  </a:lnTo>
                  <a:lnTo>
                    <a:pt x="19" y="1794"/>
                  </a:lnTo>
                  <a:lnTo>
                    <a:pt x="24" y="1794"/>
                  </a:lnTo>
                  <a:lnTo>
                    <a:pt x="43" y="1799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190"/>
            <p:cNvSpPr>
              <a:spLocks/>
            </p:cNvSpPr>
            <p:nvPr/>
          </p:nvSpPr>
          <p:spPr bwMode="auto">
            <a:xfrm>
              <a:off x="3376" y="13962"/>
              <a:ext cx="1540" cy="1348"/>
            </a:xfrm>
            <a:custGeom>
              <a:avLst/>
              <a:gdLst>
                <a:gd name="T0" fmla="*/ 34 w 1540"/>
                <a:gd name="T1" fmla="*/ 1348 h 1348"/>
                <a:gd name="T2" fmla="*/ 1516 w 1540"/>
                <a:gd name="T3" fmla="*/ 1348 h 1348"/>
                <a:gd name="T4" fmla="*/ 1526 w 1540"/>
                <a:gd name="T5" fmla="*/ 1343 h 1348"/>
                <a:gd name="T6" fmla="*/ 1531 w 1540"/>
                <a:gd name="T7" fmla="*/ 1338 h 1348"/>
                <a:gd name="T8" fmla="*/ 1536 w 1540"/>
                <a:gd name="T9" fmla="*/ 1333 h 1348"/>
                <a:gd name="T10" fmla="*/ 1536 w 1540"/>
                <a:gd name="T11" fmla="*/ 1328 h 1348"/>
                <a:gd name="T12" fmla="*/ 1540 w 1540"/>
                <a:gd name="T13" fmla="*/ 1324 h 1348"/>
                <a:gd name="T14" fmla="*/ 1540 w 1540"/>
                <a:gd name="T15" fmla="*/ 1319 h 1348"/>
                <a:gd name="T16" fmla="*/ 1540 w 1540"/>
                <a:gd name="T17" fmla="*/ 1314 h 1348"/>
                <a:gd name="T18" fmla="*/ 1536 w 1540"/>
                <a:gd name="T19" fmla="*/ 1309 h 1348"/>
                <a:gd name="T20" fmla="*/ 1536 w 1540"/>
                <a:gd name="T21" fmla="*/ 1304 h 1348"/>
                <a:gd name="T22" fmla="*/ 1531 w 1540"/>
                <a:gd name="T23" fmla="*/ 1304 h 1348"/>
                <a:gd name="T24" fmla="*/ 782 w 1540"/>
                <a:gd name="T25" fmla="*/ 19 h 1348"/>
                <a:gd name="T26" fmla="*/ 782 w 1540"/>
                <a:gd name="T27" fmla="*/ 14 h 1348"/>
                <a:gd name="T28" fmla="*/ 778 w 1540"/>
                <a:gd name="T29" fmla="*/ 9 h 1348"/>
                <a:gd name="T30" fmla="*/ 773 w 1540"/>
                <a:gd name="T31" fmla="*/ 4 h 1348"/>
                <a:gd name="T32" fmla="*/ 773 w 1540"/>
                <a:gd name="T33" fmla="*/ 4 h 1348"/>
                <a:gd name="T34" fmla="*/ 768 w 1540"/>
                <a:gd name="T35" fmla="*/ 0 h 1348"/>
                <a:gd name="T36" fmla="*/ 763 w 1540"/>
                <a:gd name="T37" fmla="*/ 0 h 1348"/>
                <a:gd name="T38" fmla="*/ 758 w 1540"/>
                <a:gd name="T39" fmla="*/ 4 h 1348"/>
                <a:gd name="T40" fmla="*/ 758 w 1540"/>
                <a:gd name="T41" fmla="*/ 4 h 1348"/>
                <a:gd name="T42" fmla="*/ 754 w 1540"/>
                <a:gd name="T43" fmla="*/ 9 h 1348"/>
                <a:gd name="T44" fmla="*/ 749 w 1540"/>
                <a:gd name="T45" fmla="*/ 19 h 1348"/>
                <a:gd name="T46" fmla="*/ 744 w 1540"/>
                <a:gd name="T47" fmla="*/ 24 h 1348"/>
                <a:gd name="T48" fmla="*/ 5 w 1540"/>
                <a:gd name="T49" fmla="*/ 1300 h 1348"/>
                <a:gd name="T50" fmla="*/ 0 w 1540"/>
                <a:gd name="T51" fmla="*/ 1309 h 1348"/>
                <a:gd name="T52" fmla="*/ 0 w 1540"/>
                <a:gd name="T53" fmla="*/ 1314 h 1348"/>
                <a:gd name="T54" fmla="*/ 0 w 1540"/>
                <a:gd name="T55" fmla="*/ 1319 h 1348"/>
                <a:gd name="T56" fmla="*/ 5 w 1540"/>
                <a:gd name="T57" fmla="*/ 1324 h 1348"/>
                <a:gd name="T58" fmla="*/ 5 w 1540"/>
                <a:gd name="T59" fmla="*/ 1328 h 1348"/>
                <a:gd name="T60" fmla="*/ 10 w 1540"/>
                <a:gd name="T61" fmla="*/ 1333 h 1348"/>
                <a:gd name="T62" fmla="*/ 10 w 1540"/>
                <a:gd name="T63" fmla="*/ 1338 h 1348"/>
                <a:gd name="T64" fmla="*/ 15 w 1540"/>
                <a:gd name="T65" fmla="*/ 1343 h 1348"/>
                <a:gd name="T66" fmla="*/ 19 w 1540"/>
                <a:gd name="T67" fmla="*/ 1343 h 1348"/>
                <a:gd name="T68" fmla="*/ 29 w 1540"/>
                <a:gd name="T69" fmla="*/ 1348 h 1348"/>
                <a:gd name="T70" fmla="*/ 34 w 1540"/>
                <a:gd name="T71" fmla="*/ 1348 h 13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40" h="1348">
                  <a:moveTo>
                    <a:pt x="34" y="1348"/>
                  </a:moveTo>
                  <a:lnTo>
                    <a:pt x="1516" y="1348"/>
                  </a:lnTo>
                  <a:lnTo>
                    <a:pt x="1526" y="1343"/>
                  </a:lnTo>
                  <a:lnTo>
                    <a:pt x="1531" y="1338"/>
                  </a:lnTo>
                  <a:lnTo>
                    <a:pt x="1536" y="1333"/>
                  </a:lnTo>
                  <a:lnTo>
                    <a:pt x="1536" y="1328"/>
                  </a:lnTo>
                  <a:lnTo>
                    <a:pt x="1540" y="1324"/>
                  </a:lnTo>
                  <a:lnTo>
                    <a:pt x="1540" y="1319"/>
                  </a:lnTo>
                  <a:lnTo>
                    <a:pt x="1540" y="1314"/>
                  </a:lnTo>
                  <a:lnTo>
                    <a:pt x="1536" y="1309"/>
                  </a:lnTo>
                  <a:lnTo>
                    <a:pt x="1536" y="1304"/>
                  </a:lnTo>
                  <a:lnTo>
                    <a:pt x="1531" y="1304"/>
                  </a:lnTo>
                  <a:lnTo>
                    <a:pt x="782" y="19"/>
                  </a:lnTo>
                  <a:lnTo>
                    <a:pt x="782" y="14"/>
                  </a:lnTo>
                  <a:lnTo>
                    <a:pt x="778" y="9"/>
                  </a:lnTo>
                  <a:lnTo>
                    <a:pt x="773" y="4"/>
                  </a:lnTo>
                  <a:lnTo>
                    <a:pt x="768" y="0"/>
                  </a:lnTo>
                  <a:lnTo>
                    <a:pt x="763" y="0"/>
                  </a:lnTo>
                  <a:lnTo>
                    <a:pt x="758" y="4"/>
                  </a:lnTo>
                  <a:lnTo>
                    <a:pt x="754" y="9"/>
                  </a:lnTo>
                  <a:lnTo>
                    <a:pt x="749" y="19"/>
                  </a:lnTo>
                  <a:lnTo>
                    <a:pt x="744" y="24"/>
                  </a:lnTo>
                  <a:lnTo>
                    <a:pt x="5" y="1300"/>
                  </a:lnTo>
                  <a:lnTo>
                    <a:pt x="0" y="1309"/>
                  </a:lnTo>
                  <a:lnTo>
                    <a:pt x="0" y="1314"/>
                  </a:lnTo>
                  <a:lnTo>
                    <a:pt x="0" y="1319"/>
                  </a:lnTo>
                  <a:lnTo>
                    <a:pt x="5" y="1324"/>
                  </a:lnTo>
                  <a:lnTo>
                    <a:pt x="5" y="1328"/>
                  </a:lnTo>
                  <a:lnTo>
                    <a:pt x="10" y="1333"/>
                  </a:lnTo>
                  <a:lnTo>
                    <a:pt x="10" y="1338"/>
                  </a:lnTo>
                  <a:lnTo>
                    <a:pt x="15" y="1343"/>
                  </a:lnTo>
                  <a:lnTo>
                    <a:pt x="19" y="1343"/>
                  </a:lnTo>
                  <a:lnTo>
                    <a:pt x="29" y="1348"/>
                  </a:lnTo>
                  <a:lnTo>
                    <a:pt x="34" y="1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191"/>
            <p:cNvSpPr>
              <a:spLocks/>
            </p:cNvSpPr>
            <p:nvPr/>
          </p:nvSpPr>
          <p:spPr bwMode="auto">
            <a:xfrm>
              <a:off x="3626" y="14259"/>
              <a:ext cx="1041" cy="911"/>
            </a:xfrm>
            <a:custGeom>
              <a:avLst/>
              <a:gdLst>
                <a:gd name="T0" fmla="*/ 19 w 1041"/>
                <a:gd name="T1" fmla="*/ 911 h 911"/>
                <a:gd name="T2" fmla="*/ 1027 w 1041"/>
                <a:gd name="T3" fmla="*/ 911 h 911"/>
                <a:gd name="T4" fmla="*/ 1036 w 1041"/>
                <a:gd name="T5" fmla="*/ 907 h 911"/>
                <a:gd name="T6" fmla="*/ 1041 w 1041"/>
                <a:gd name="T7" fmla="*/ 902 h 911"/>
                <a:gd name="T8" fmla="*/ 1041 w 1041"/>
                <a:gd name="T9" fmla="*/ 902 h 911"/>
                <a:gd name="T10" fmla="*/ 1041 w 1041"/>
                <a:gd name="T11" fmla="*/ 897 h 911"/>
                <a:gd name="T12" fmla="*/ 1041 w 1041"/>
                <a:gd name="T13" fmla="*/ 892 h 911"/>
                <a:gd name="T14" fmla="*/ 1041 w 1041"/>
                <a:gd name="T15" fmla="*/ 892 h 911"/>
                <a:gd name="T16" fmla="*/ 1041 w 1041"/>
                <a:gd name="T17" fmla="*/ 887 h 911"/>
                <a:gd name="T18" fmla="*/ 1041 w 1041"/>
                <a:gd name="T19" fmla="*/ 887 h 911"/>
                <a:gd name="T20" fmla="*/ 1041 w 1041"/>
                <a:gd name="T21" fmla="*/ 883 h 911"/>
                <a:gd name="T22" fmla="*/ 1041 w 1041"/>
                <a:gd name="T23" fmla="*/ 883 h 911"/>
                <a:gd name="T24" fmla="*/ 532 w 1041"/>
                <a:gd name="T25" fmla="*/ 14 h 911"/>
                <a:gd name="T26" fmla="*/ 528 w 1041"/>
                <a:gd name="T27" fmla="*/ 10 h 911"/>
                <a:gd name="T28" fmla="*/ 528 w 1041"/>
                <a:gd name="T29" fmla="*/ 5 h 911"/>
                <a:gd name="T30" fmla="*/ 523 w 1041"/>
                <a:gd name="T31" fmla="*/ 5 h 911"/>
                <a:gd name="T32" fmla="*/ 523 w 1041"/>
                <a:gd name="T33" fmla="*/ 0 h 911"/>
                <a:gd name="T34" fmla="*/ 518 w 1041"/>
                <a:gd name="T35" fmla="*/ 0 h 911"/>
                <a:gd name="T36" fmla="*/ 513 w 1041"/>
                <a:gd name="T37" fmla="*/ 5 h 911"/>
                <a:gd name="T38" fmla="*/ 513 w 1041"/>
                <a:gd name="T39" fmla="*/ 5 h 911"/>
                <a:gd name="T40" fmla="*/ 508 w 1041"/>
                <a:gd name="T41" fmla="*/ 10 h 911"/>
                <a:gd name="T42" fmla="*/ 508 w 1041"/>
                <a:gd name="T43" fmla="*/ 14 h 911"/>
                <a:gd name="T44" fmla="*/ 504 w 1041"/>
                <a:gd name="T45" fmla="*/ 14 h 911"/>
                <a:gd name="T46" fmla="*/ 0 w 1041"/>
                <a:gd name="T47" fmla="*/ 878 h 911"/>
                <a:gd name="T48" fmla="*/ 0 w 1041"/>
                <a:gd name="T49" fmla="*/ 883 h 911"/>
                <a:gd name="T50" fmla="*/ 0 w 1041"/>
                <a:gd name="T51" fmla="*/ 887 h 911"/>
                <a:gd name="T52" fmla="*/ 0 w 1041"/>
                <a:gd name="T53" fmla="*/ 892 h 911"/>
                <a:gd name="T54" fmla="*/ 0 w 1041"/>
                <a:gd name="T55" fmla="*/ 897 h 911"/>
                <a:gd name="T56" fmla="*/ 0 w 1041"/>
                <a:gd name="T57" fmla="*/ 897 h 911"/>
                <a:gd name="T58" fmla="*/ 0 w 1041"/>
                <a:gd name="T59" fmla="*/ 902 h 911"/>
                <a:gd name="T60" fmla="*/ 4 w 1041"/>
                <a:gd name="T61" fmla="*/ 902 h 911"/>
                <a:gd name="T62" fmla="*/ 9 w 1041"/>
                <a:gd name="T63" fmla="*/ 907 h 911"/>
                <a:gd name="T64" fmla="*/ 9 w 1041"/>
                <a:gd name="T65" fmla="*/ 907 h 911"/>
                <a:gd name="T66" fmla="*/ 19 w 1041"/>
                <a:gd name="T67" fmla="*/ 911 h 911"/>
                <a:gd name="T68" fmla="*/ 19 w 1041"/>
                <a:gd name="T69" fmla="*/ 911 h 9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41" h="911">
                  <a:moveTo>
                    <a:pt x="19" y="911"/>
                  </a:moveTo>
                  <a:lnTo>
                    <a:pt x="1027" y="911"/>
                  </a:lnTo>
                  <a:lnTo>
                    <a:pt x="1036" y="907"/>
                  </a:lnTo>
                  <a:lnTo>
                    <a:pt x="1041" y="902"/>
                  </a:lnTo>
                  <a:lnTo>
                    <a:pt x="1041" y="897"/>
                  </a:lnTo>
                  <a:lnTo>
                    <a:pt x="1041" y="892"/>
                  </a:lnTo>
                  <a:lnTo>
                    <a:pt x="1041" y="887"/>
                  </a:lnTo>
                  <a:lnTo>
                    <a:pt x="1041" y="883"/>
                  </a:lnTo>
                  <a:lnTo>
                    <a:pt x="532" y="14"/>
                  </a:lnTo>
                  <a:lnTo>
                    <a:pt x="528" y="10"/>
                  </a:lnTo>
                  <a:lnTo>
                    <a:pt x="528" y="5"/>
                  </a:lnTo>
                  <a:lnTo>
                    <a:pt x="523" y="5"/>
                  </a:lnTo>
                  <a:lnTo>
                    <a:pt x="523" y="0"/>
                  </a:lnTo>
                  <a:lnTo>
                    <a:pt x="518" y="0"/>
                  </a:lnTo>
                  <a:lnTo>
                    <a:pt x="513" y="5"/>
                  </a:lnTo>
                  <a:lnTo>
                    <a:pt x="508" y="10"/>
                  </a:lnTo>
                  <a:lnTo>
                    <a:pt x="508" y="14"/>
                  </a:lnTo>
                  <a:lnTo>
                    <a:pt x="504" y="14"/>
                  </a:lnTo>
                  <a:lnTo>
                    <a:pt x="0" y="878"/>
                  </a:lnTo>
                  <a:lnTo>
                    <a:pt x="0" y="883"/>
                  </a:lnTo>
                  <a:lnTo>
                    <a:pt x="0" y="887"/>
                  </a:lnTo>
                  <a:lnTo>
                    <a:pt x="0" y="892"/>
                  </a:lnTo>
                  <a:lnTo>
                    <a:pt x="0" y="897"/>
                  </a:lnTo>
                  <a:lnTo>
                    <a:pt x="0" y="902"/>
                  </a:lnTo>
                  <a:lnTo>
                    <a:pt x="4" y="902"/>
                  </a:lnTo>
                  <a:lnTo>
                    <a:pt x="9" y="907"/>
                  </a:lnTo>
                  <a:lnTo>
                    <a:pt x="19" y="911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192"/>
            <p:cNvSpPr>
              <a:spLocks/>
            </p:cNvSpPr>
            <p:nvPr/>
          </p:nvSpPr>
          <p:spPr bwMode="auto">
            <a:xfrm>
              <a:off x="3904" y="14595"/>
              <a:ext cx="485" cy="417"/>
            </a:xfrm>
            <a:custGeom>
              <a:avLst/>
              <a:gdLst>
                <a:gd name="T0" fmla="*/ 10 w 485"/>
                <a:gd name="T1" fmla="*/ 417 h 417"/>
                <a:gd name="T2" fmla="*/ 480 w 485"/>
                <a:gd name="T3" fmla="*/ 417 h 417"/>
                <a:gd name="T4" fmla="*/ 480 w 485"/>
                <a:gd name="T5" fmla="*/ 417 h 417"/>
                <a:gd name="T6" fmla="*/ 485 w 485"/>
                <a:gd name="T7" fmla="*/ 417 h 417"/>
                <a:gd name="T8" fmla="*/ 485 w 485"/>
                <a:gd name="T9" fmla="*/ 412 h 417"/>
                <a:gd name="T10" fmla="*/ 485 w 485"/>
                <a:gd name="T11" fmla="*/ 412 h 417"/>
                <a:gd name="T12" fmla="*/ 485 w 485"/>
                <a:gd name="T13" fmla="*/ 408 h 417"/>
                <a:gd name="T14" fmla="*/ 485 w 485"/>
                <a:gd name="T15" fmla="*/ 408 h 417"/>
                <a:gd name="T16" fmla="*/ 250 w 485"/>
                <a:gd name="T17" fmla="*/ 5 h 417"/>
                <a:gd name="T18" fmla="*/ 245 w 485"/>
                <a:gd name="T19" fmla="*/ 0 h 417"/>
                <a:gd name="T20" fmla="*/ 245 w 485"/>
                <a:gd name="T21" fmla="*/ 0 h 417"/>
                <a:gd name="T22" fmla="*/ 245 w 485"/>
                <a:gd name="T23" fmla="*/ 0 h 417"/>
                <a:gd name="T24" fmla="*/ 240 w 485"/>
                <a:gd name="T25" fmla="*/ 0 h 417"/>
                <a:gd name="T26" fmla="*/ 240 w 485"/>
                <a:gd name="T27" fmla="*/ 0 h 417"/>
                <a:gd name="T28" fmla="*/ 240 w 485"/>
                <a:gd name="T29" fmla="*/ 0 h 417"/>
                <a:gd name="T30" fmla="*/ 235 w 485"/>
                <a:gd name="T31" fmla="*/ 5 h 417"/>
                <a:gd name="T32" fmla="*/ 235 w 485"/>
                <a:gd name="T33" fmla="*/ 5 h 417"/>
                <a:gd name="T34" fmla="*/ 0 w 485"/>
                <a:gd name="T35" fmla="*/ 403 h 417"/>
                <a:gd name="T36" fmla="*/ 0 w 485"/>
                <a:gd name="T37" fmla="*/ 408 h 417"/>
                <a:gd name="T38" fmla="*/ 0 w 485"/>
                <a:gd name="T39" fmla="*/ 412 h 417"/>
                <a:gd name="T40" fmla="*/ 0 w 485"/>
                <a:gd name="T41" fmla="*/ 412 h 417"/>
                <a:gd name="T42" fmla="*/ 5 w 485"/>
                <a:gd name="T43" fmla="*/ 417 h 417"/>
                <a:gd name="T44" fmla="*/ 5 w 485"/>
                <a:gd name="T45" fmla="*/ 417 h 417"/>
                <a:gd name="T46" fmla="*/ 10 w 485"/>
                <a:gd name="T47" fmla="*/ 417 h 417"/>
                <a:gd name="T48" fmla="*/ 10 w 485"/>
                <a:gd name="T49" fmla="*/ 417 h 4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85" h="417">
                  <a:moveTo>
                    <a:pt x="10" y="417"/>
                  </a:moveTo>
                  <a:lnTo>
                    <a:pt x="480" y="417"/>
                  </a:lnTo>
                  <a:lnTo>
                    <a:pt x="485" y="417"/>
                  </a:lnTo>
                  <a:lnTo>
                    <a:pt x="485" y="412"/>
                  </a:lnTo>
                  <a:lnTo>
                    <a:pt x="485" y="408"/>
                  </a:lnTo>
                  <a:lnTo>
                    <a:pt x="250" y="5"/>
                  </a:lnTo>
                  <a:lnTo>
                    <a:pt x="245" y="0"/>
                  </a:lnTo>
                  <a:lnTo>
                    <a:pt x="240" y="0"/>
                  </a:lnTo>
                  <a:lnTo>
                    <a:pt x="235" y="5"/>
                  </a:lnTo>
                  <a:lnTo>
                    <a:pt x="0" y="403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5" y="417"/>
                  </a:lnTo>
                  <a:lnTo>
                    <a:pt x="10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Picture 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12" y="3466306"/>
            <a:ext cx="1371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up 194"/>
          <p:cNvGrpSpPr>
            <a:grpSpLocks/>
          </p:cNvGrpSpPr>
          <p:nvPr/>
        </p:nvGrpSpPr>
        <p:grpSpPr bwMode="auto">
          <a:xfrm>
            <a:off x="7286750" y="3320256"/>
            <a:ext cx="1368425" cy="1366838"/>
            <a:chOff x="3701" y="10131"/>
            <a:chExt cx="3564" cy="3564"/>
          </a:xfrm>
        </p:grpSpPr>
        <p:sp>
          <p:nvSpPr>
            <p:cNvPr id="60" name="Oval 195"/>
            <p:cNvSpPr>
              <a:spLocks noChangeArrowheads="1"/>
            </p:cNvSpPr>
            <p:nvPr/>
          </p:nvSpPr>
          <p:spPr bwMode="auto">
            <a:xfrm>
              <a:off x="3701" y="10131"/>
              <a:ext cx="3564" cy="356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grpSp>
          <p:nvGrpSpPr>
            <p:cNvPr id="61" name="Group 196"/>
            <p:cNvGrpSpPr>
              <a:grpSpLocks/>
            </p:cNvGrpSpPr>
            <p:nvPr/>
          </p:nvGrpSpPr>
          <p:grpSpPr bwMode="auto">
            <a:xfrm rot="-2215157">
              <a:off x="4228" y="10753"/>
              <a:ext cx="2612" cy="2519"/>
              <a:chOff x="4228" y="10753"/>
              <a:chExt cx="2612" cy="2519"/>
            </a:xfrm>
          </p:grpSpPr>
          <p:grpSp>
            <p:nvGrpSpPr>
              <p:cNvPr id="62" name="Group 197"/>
              <p:cNvGrpSpPr>
                <a:grpSpLocks/>
              </p:cNvGrpSpPr>
              <p:nvPr/>
            </p:nvGrpSpPr>
            <p:grpSpPr bwMode="auto">
              <a:xfrm>
                <a:off x="4228" y="10753"/>
                <a:ext cx="2612" cy="2519"/>
                <a:chOff x="3208" y="9033"/>
                <a:chExt cx="4607" cy="4443"/>
              </a:xfrm>
            </p:grpSpPr>
            <p:sp>
              <p:nvSpPr>
                <p:cNvPr id="68" name="Rectangle 198"/>
                <p:cNvSpPr>
                  <a:spLocks noChangeArrowheads="1"/>
                </p:cNvSpPr>
                <p:nvPr/>
              </p:nvSpPr>
              <p:spPr bwMode="auto">
                <a:xfrm>
                  <a:off x="4815" y="12066"/>
                  <a:ext cx="1410" cy="1410"/>
                </a:xfrm>
                <a:prstGeom prst="rect">
                  <a:avLst/>
                </a:prstGeom>
                <a:solidFill>
                  <a:schemeClr val="folHlink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AutoShape 199"/>
                <p:cNvSpPr>
                  <a:spLocks noChangeArrowheads="1"/>
                </p:cNvSpPr>
                <p:nvPr/>
              </p:nvSpPr>
              <p:spPr bwMode="auto">
                <a:xfrm>
                  <a:off x="4365" y="9870"/>
                  <a:ext cx="2310" cy="2196"/>
                </a:xfrm>
                <a:prstGeom prst="pentagon">
                  <a:avLst/>
                </a:prstGeom>
                <a:solidFill>
                  <a:schemeClr val="folHlink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Rectangle 200"/>
                <p:cNvSpPr>
                  <a:spLocks noChangeArrowheads="1"/>
                </p:cNvSpPr>
                <p:nvPr/>
              </p:nvSpPr>
              <p:spPr bwMode="auto">
                <a:xfrm rot="952532">
                  <a:off x="6405" y="10850"/>
                  <a:ext cx="1410" cy="1410"/>
                </a:xfrm>
                <a:prstGeom prst="rect">
                  <a:avLst/>
                </a:prstGeom>
                <a:solidFill>
                  <a:schemeClr val="folHlink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Rectangle 201"/>
                <p:cNvSpPr>
                  <a:spLocks noChangeArrowheads="1"/>
                </p:cNvSpPr>
                <p:nvPr/>
              </p:nvSpPr>
              <p:spPr bwMode="auto">
                <a:xfrm rot="-1042951">
                  <a:off x="3208" y="10900"/>
                  <a:ext cx="1410" cy="1410"/>
                </a:xfrm>
                <a:prstGeom prst="rect">
                  <a:avLst/>
                </a:prstGeom>
                <a:solidFill>
                  <a:schemeClr val="folHlink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Rectangle 202"/>
                <p:cNvSpPr>
                  <a:spLocks noChangeArrowheads="1"/>
                </p:cNvSpPr>
                <p:nvPr/>
              </p:nvSpPr>
              <p:spPr bwMode="auto">
                <a:xfrm rot="2219022">
                  <a:off x="5820" y="9033"/>
                  <a:ext cx="1410" cy="1410"/>
                </a:xfrm>
                <a:prstGeom prst="rect">
                  <a:avLst/>
                </a:prstGeom>
                <a:solidFill>
                  <a:schemeClr val="folHlink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Rectangle 203"/>
                <p:cNvSpPr>
                  <a:spLocks noChangeArrowheads="1"/>
                </p:cNvSpPr>
                <p:nvPr/>
              </p:nvSpPr>
              <p:spPr bwMode="auto">
                <a:xfrm rot="-2173657">
                  <a:off x="3825" y="9033"/>
                  <a:ext cx="1410" cy="1410"/>
                </a:xfrm>
                <a:prstGeom prst="rect">
                  <a:avLst/>
                </a:prstGeom>
                <a:solidFill>
                  <a:schemeClr val="folHlink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3" name="Oval 204"/>
              <p:cNvSpPr>
                <a:spLocks noChangeArrowheads="1"/>
              </p:cNvSpPr>
              <p:nvPr/>
            </p:nvSpPr>
            <p:spPr bwMode="auto">
              <a:xfrm>
                <a:off x="5899" y="10973"/>
                <a:ext cx="381" cy="381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205"/>
              <p:cNvSpPr>
                <a:spLocks noChangeArrowheads="1"/>
              </p:cNvSpPr>
              <p:nvPr/>
            </p:nvSpPr>
            <p:spPr bwMode="auto">
              <a:xfrm>
                <a:off x="4758" y="10973"/>
                <a:ext cx="381" cy="381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65" name="Oval 206"/>
              <p:cNvSpPr>
                <a:spLocks noChangeArrowheads="1"/>
              </p:cNvSpPr>
              <p:nvPr/>
            </p:nvSpPr>
            <p:spPr bwMode="auto">
              <a:xfrm>
                <a:off x="6242" y="12001"/>
                <a:ext cx="381" cy="381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207"/>
              <p:cNvSpPr>
                <a:spLocks noChangeArrowheads="1"/>
              </p:cNvSpPr>
              <p:nvPr/>
            </p:nvSpPr>
            <p:spPr bwMode="auto">
              <a:xfrm>
                <a:off x="4441" y="12039"/>
                <a:ext cx="381" cy="381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67" name="Oval 208"/>
              <p:cNvSpPr>
                <a:spLocks noChangeArrowheads="1"/>
              </p:cNvSpPr>
              <p:nvPr/>
            </p:nvSpPr>
            <p:spPr bwMode="auto">
              <a:xfrm>
                <a:off x="5328" y="12676"/>
                <a:ext cx="381" cy="381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4" name="Rectangle 209"/>
          <p:cNvSpPr>
            <a:spLocks noChangeArrowheads="1"/>
          </p:cNvSpPr>
          <p:nvPr/>
        </p:nvSpPr>
        <p:spPr bwMode="auto">
          <a:xfrm>
            <a:off x="5191250" y="3390106"/>
            <a:ext cx="876300" cy="1266825"/>
          </a:xfrm>
          <a:prstGeom prst="rect">
            <a:avLst/>
          </a:prstGeom>
          <a:solidFill>
            <a:srgbClr val="93FAF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5" name="Freeform 210"/>
          <p:cNvSpPr>
            <a:spLocks noEditPoints="1"/>
          </p:cNvSpPr>
          <p:nvPr/>
        </p:nvSpPr>
        <p:spPr bwMode="auto">
          <a:xfrm rot="5400000">
            <a:off x="2917950" y="5239544"/>
            <a:ext cx="1039812" cy="1039812"/>
          </a:xfrm>
          <a:custGeom>
            <a:avLst/>
            <a:gdLst>
              <a:gd name="T0" fmla="*/ 2147483646 w 1608"/>
              <a:gd name="T1" fmla="*/ 2147483646 h 1608"/>
              <a:gd name="T2" fmla="*/ 2147483646 w 1608"/>
              <a:gd name="T3" fmla="*/ 2147483646 h 1608"/>
              <a:gd name="T4" fmla="*/ 2147483646 w 1608"/>
              <a:gd name="T5" fmla="*/ 2147483646 h 1608"/>
              <a:gd name="T6" fmla="*/ 2147483646 w 1608"/>
              <a:gd name="T7" fmla="*/ 2147483646 h 1608"/>
              <a:gd name="T8" fmla="*/ 2147483646 w 1608"/>
              <a:gd name="T9" fmla="*/ 2147483646 h 1608"/>
              <a:gd name="T10" fmla="*/ 2147483646 w 1608"/>
              <a:gd name="T11" fmla="*/ 2147483646 h 1608"/>
              <a:gd name="T12" fmla="*/ 2147483646 w 1608"/>
              <a:gd name="T13" fmla="*/ 2147483646 h 1608"/>
              <a:gd name="T14" fmla="*/ 2147483646 w 1608"/>
              <a:gd name="T15" fmla="*/ 2147483646 h 1608"/>
              <a:gd name="T16" fmla="*/ 2147483646 w 1608"/>
              <a:gd name="T17" fmla="*/ 2147483646 h 1608"/>
              <a:gd name="T18" fmla="*/ 2147483646 w 1608"/>
              <a:gd name="T19" fmla="*/ 2147483646 h 1608"/>
              <a:gd name="T20" fmla="*/ 2147483646 w 1608"/>
              <a:gd name="T21" fmla="*/ 2147483646 h 1608"/>
              <a:gd name="T22" fmla="*/ 2147483646 w 1608"/>
              <a:gd name="T23" fmla="*/ 2147483646 h 1608"/>
              <a:gd name="T24" fmla="*/ 2147483646 w 1608"/>
              <a:gd name="T25" fmla="*/ 2147483646 h 1608"/>
              <a:gd name="T26" fmla="*/ 2147483646 w 1608"/>
              <a:gd name="T27" fmla="*/ 2147483646 h 1608"/>
              <a:gd name="T28" fmla="*/ 2147483646 w 1608"/>
              <a:gd name="T29" fmla="*/ 2147483646 h 1608"/>
              <a:gd name="T30" fmla="*/ 2147483646 w 1608"/>
              <a:gd name="T31" fmla="*/ 2147483646 h 1608"/>
              <a:gd name="T32" fmla="*/ 2147483646 w 1608"/>
              <a:gd name="T33" fmla="*/ 2147483646 h 1608"/>
              <a:gd name="T34" fmla="*/ 2147483646 w 1608"/>
              <a:gd name="T35" fmla="*/ 2147483646 h 1608"/>
              <a:gd name="T36" fmla="*/ 2147483646 w 1608"/>
              <a:gd name="T37" fmla="*/ 2147483646 h 1608"/>
              <a:gd name="T38" fmla="*/ 2147483646 w 1608"/>
              <a:gd name="T39" fmla="*/ 2147483646 h 1608"/>
              <a:gd name="T40" fmla="*/ 2147483646 w 1608"/>
              <a:gd name="T41" fmla="*/ 2147483646 h 1608"/>
              <a:gd name="T42" fmla="*/ 2147483646 w 1608"/>
              <a:gd name="T43" fmla="*/ 2147483646 h 1608"/>
              <a:gd name="T44" fmla="*/ 2147483646 w 1608"/>
              <a:gd name="T45" fmla="*/ 2147483646 h 1608"/>
              <a:gd name="T46" fmla="*/ 2147483646 w 1608"/>
              <a:gd name="T47" fmla="*/ 2147483646 h 1608"/>
              <a:gd name="T48" fmla="*/ 2147483646 w 1608"/>
              <a:gd name="T49" fmla="*/ 2147483646 h 1608"/>
              <a:gd name="T50" fmla="*/ 2147483646 w 1608"/>
              <a:gd name="T51" fmla="*/ 2147483646 h 1608"/>
              <a:gd name="T52" fmla="*/ 2147483646 w 1608"/>
              <a:gd name="T53" fmla="*/ 2147483646 h 1608"/>
              <a:gd name="T54" fmla="*/ 2147483646 w 1608"/>
              <a:gd name="T55" fmla="*/ 2147483646 h 1608"/>
              <a:gd name="T56" fmla="*/ 2147483646 w 1608"/>
              <a:gd name="T57" fmla="*/ 2147483646 h 1608"/>
              <a:gd name="T58" fmla="*/ 2147483646 w 1608"/>
              <a:gd name="T59" fmla="*/ 2147483646 h 1608"/>
              <a:gd name="T60" fmla="*/ 2147483646 w 1608"/>
              <a:gd name="T61" fmla="*/ 2147483646 h 1608"/>
              <a:gd name="T62" fmla="*/ 2147483646 w 1608"/>
              <a:gd name="T63" fmla="*/ 2147483646 h 1608"/>
              <a:gd name="T64" fmla="*/ 2147483646 w 1608"/>
              <a:gd name="T65" fmla="*/ 2147483646 h 1608"/>
              <a:gd name="T66" fmla="*/ 2147483646 w 1608"/>
              <a:gd name="T67" fmla="*/ 2147483646 h 1608"/>
              <a:gd name="T68" fmla="*/ 2147483646 w 1608"/>
              <a:gd name="T69" fmla="*/ 2147483646 h 1608"/>
              <a:gd name="T70" fmla="*/ 2147483646 w 1608"/>
              <a:gd name="T71" fmla="*/ 2147483646 h 1608"/>
              <a:gd name="T72" fmla="*/ 2147483646 w 1608"/>
              <a:gd name="T73" fmla="*/ 2147483646 h 1608"/>
              <a:gd name="T74" fmla="*/ 2147483646 w 1608"/>
              <a:gd name="T75" fmla="*/ 2147483646 h 1608"/>
              <a:gd name="T76" fmla="*/ 2147483646 w 1608"/>
              <a:gd name="T77" fmla="*/ 2147483646 h 1608"/>
              <a:gd name="T78" fmla="*/ 2147483646 w 1608"/>
              <a:gd name="T79" fmla="*/ 2147483646 h 1608"/>
              <a:gd name="T80" fmla="*/ 2147483646 w 1608"/>
              <a:gd name="T81" fmla="*/ 2147483646 h 1608"/>
              <a:gd name="T82" fmla="*/ 2147483646 w 1608"/>
              <a:gd name="T83" fmla="*/ 2147483646 h 1608"/>
              <a:gd name="T84" fmla="*/ 2147483646 w 1608"/>
              <a:gd name="T85" fmla="*/ 2147483646 h 1608"/>
              <a:gd name="T86" fmla="*/ 2147483646 w 1608"/>
              <a:gd name="T87" fmla="*/ 2147483646 h 1608"/>
              <a:gd name="T88" fmla="*/ 2147483646 w 1608"/>
              <a:gd name="T89" fmla="*/ 2147483646 h 1608"/>
              <a:gd name="T90" fmla="*/ 2147483646 w 1608"/>
              <a:gd name="T91" fmla="*/ 2147483646 h 1608"/>
              <a:gd name="T92" fmla="*/ 2147483646 w 1608"/>
              <a:gd name="T93" fmla="*/ 2147483646 h 1608"/>
              <a:gd name="T94" fmla="*/ 2147483646 w 1608"/>
              <a:gd name="T95" fmla="*/ 2147483646 h 1608"/>
              <a:gd name="T96" fmla="*/ 2147483646 w 1608"/>
              <a:gd name="T97" fmla="*/ 2147483646 h 1608"/>
              <a:gd name="T98" fmla="*/ 2147483646 w 1608"/>
              <a:gd name="T99" fmla="*/ 2147483646 h 1608"/>
              <a:gd name="T100" fmla="*/ 2147483646 w 1608"/>
              <a:gd name="T101" fmla="*/ 2147483646 h 1608"/>
              <a:gd name="T102" fmla="*/ 2147483646 w 1608"/>
              <a:gd name="T103" fmla="*/ 2147483646 h 1608"/>
              <a:gd name="T104" fmla="*/ 2147483646 w 1608"/>
              <a:gd name="T105" fmla="*/ 2147483646 h 1608"/>
              <a:gd name="T106" fmla="*/ 2147483646 w 1608"/>
              <a:gd name="T107" fmla="*/ 2147483646 h 1608"/>
              <a:gd name="T108" fmla="*/ 2147483646 w 1608"/>
              <a:gd name="T109" fmla="*/ 2147483646 h 1608"/>
              <a:gd name="T110" fmla="*/ 2147483646 w 1608"/>
              <a:gd name="T111" fmla="*/ 2147483646 h 1608"/>
              <a:gd name="T112" fmla="*/ 2147483646 w 1608"/>
              <a:gd name="T113" fmla="*/ 2147483646 h 1608"/>
              <a:gd name="T114" fmla="*/ 2147483646 w 1608"/>
              <a:gd name="T115" fmla="*/ 2147483646 h 160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8" h="1608">
                <a:moveTo>
                  <a:pt x="806" y="0"/>
                </a:moveTo>
                <a:lnTo>
                  <a:pt x="845" y="0"/>
                </a:lnTo>
                <a:lnTo>
                  <a:pt x="885" y="4"/>
                </a:lnTo>
                <a:lnTo>
                  <a:pt x="925" y="11"/>
                </a:lnTo>
                <a:lnTo>
                  <a:pt x="964" y="18"/>
                </a:lnTo>
                <a:lnTo>
                  <a:pt x="1004" y="25"/>
                </a:lnTo>
                <a:lnTo>
                  <a:pt x="1043" y="36"/>
                </a:lnTo>
                <a:lnTo>
                  <a:pt x="1079" y="50"/>
                </a:lnTo>
                <a:lnTo>
                  <a:pt x="1115" y="65"/>
                </a:lnTo>
                <a:lnTo>
                  <a:pt x="1151" y="79"/>
                </a:lnTo>
                <a:lnTo>
                  <a:pt x="1187" y="97"/>
                </a:lnTo>
                <a:lnTo>
                  <a:pt x="1219" y="115"/>
                </a:lnTo>
                <a:lnTo>
                  <a:pt x="1252" y="137"/>
                </a:lnTo>
                <a:lnTo>
                  <a:pt x="1284" y="162"/>
                </a:lnTo>
                <a:lnTo>
                  <a:pt x="1313" y="183"/>
                </a:lnTo>
                <a:lnTo>
                  <a:pt x="1345" y="209"/>
                </a:lnTo>
                <a:lnTo>
                  <a:pt x="1371" y="237"/>
                </a:lnTo>
                <a:lnTo>
                  <a:pt x="1399" y="263"/>
                </a:lnTo>
                <a:lnTo>
                  <a:pt x="1425" y="295"/>
                </a:lnTo>
                <a:lnTo>
                  <a:pt x="1446" y="324"/>
                </a:lnTo>
                <a:lnTo>
                  <a:pt x="1471" y="356"/>
                </a:lnTo>
                <a:lnTo>
                  <a:pt x="1493" y="389"/>
                </a:lnTo>
                <a:lnTo>
                  <a:pt x="1511" y="421"/>
                </a:lnTo>
                <a:lnTo>
                  <a:pt x="1529" y="457"/>
                </a:lnTo>
                <a:lnTo>
                  <a:pt x="1543" y="493"/>
                </a:lnTo>
                <a:lnTo>
                  <a:pt x="1558" y="529"/>
                </a:lnTo>
                <a:lnTo>
                  <a:pt x="1572" y="565"/>
                </a:lnTo>
                <a:lnTo>
                  <a:pt x="1583" y="604"/>
                </a:lnTo>
                <a:lnTo>
                  <a:pt x="1590" y="644"/>
                </a:lnTo>
                <a:lnTo>
                  <a:pt x="1597" y="683"/>
                </a:lnTo>
                <a:lnTo>
                  <a:pt x="1604" y="723"/>
                </a:lnTo>
                <a:lnTo>
                  <a:pt x="1608" y="763"/>
                </a:lnTo>
                <a:lnTo>
                  <a:pt x="1608" y="802"/>
                </a:lnTo>
                <a:lnTo>
                  <a:pt x="1608" y="845"/>
                </a:lnTo>
                <a:lnTo>
                  <a:pt x="1604" y="885"/>
                </a:lnTo>
                <a:lnTo>
                  <a:pt x="1597" y="925"/>
                </a:lnTo>
                <a:lnTo>
                  <a:pt x="1590" y="964"/>
                </a:lnTo>
                <a:lnTo>
                  <a:pt x="1583" y="1004"/>
                </a:lnTo>
                <a:lnTo>
                  <a:pt x="1572" y="1043"/>
                </a:lnTo>
                <a:lnTo>
                  <a:pt x="1558" y="1079"/>
                </a:lnTo>
                <a:lnTo>
                  <a:pt x="1543" y="1115"/>
                </a:lnTo>
                <a:lnTo>
                  <a:pt x="1529" y="1151"/>
                </a:lnTo>
                <a:lnTo>
                  <a:pt x="1511" y="1187"/>
                </a:lnTo>
                <a:lnTo>
                  <a:pt x="1493" y="1219"/>
                </a:lnTo>
                <a:lnTo>
                  <a:pt x="1471" y="1252"/>
                </a:lnTo>
                <a:lnTo>
                  <a:pt x="1446" y="1284"/>
                </a:lnTo>
                <a:lnTo>
                  <a:pt x="1425" y="1313"/>
                </a:lnTo>
                <a:lnTo>
                  <a:pt x="1399" y="1345"/>
                </a:lnTo>
                <a:lnTo>
                  <a:pt x="1371" y="1371"/>
                </a:lnTo>
                <a:lnTo>
                  <a:pt x="1345" y="1399"/>
                </a:lnTo>
                <a:lnTo>
                  <a:pt x="1313" y="1425"/>
                </a:lnTo>
                <a:lnTo>
                  <a:pt x="1284" y="1446"/>
                </a:lnTo>
                <a:lnTo>
                  <a:pt x="1252" y="1471"/>
                </a:lnTo>
                <a:lnTo>
                  <a:pt x="1219" y="1493"/>
                </a:lnTo>
                <a:lnTo>
                  <a:pt x="1187" y="1511"/>
                </a:lnTo>
                <a:lnTo>
                  <a:pt x="1151" y="1529"/>
                </a:lnTo>
                <a:lnTo>
                  <a:pt x="1115" y="1543"/>
                </a:lnTo>
                <a:lnTo>
                  <a:pt x="1079" y="1558"/>
                </a:lnTo>
                <a:lnTo>
                  <a:pt x="1043" y="1572"/>
                </a:lnTo>
                <a:lnTo>
                  <a:pt x="1004" y="1583"/>
                </a:lnTo>
                <a:lnTo>
                  <a:pt x="964" y="1590"/>
                </a:lnTo>
                <a:lnTo>
                  <a:pt x="925" y="1597"/>
                </a:lnTo>
                <a:lnTo>
                  <a:pt x="885" y="1604"/>
                </a:lnTo>
                <a:lnTo>
                  <a:pt x="845" y="1608"/>
                </a:lnTo>
                <a:lnTo>
                  <a:pt x="806" y="1608"/>
                </a:lnTo>
                <a:lnTo>
                  <a:pt x="763" y="1608"/>
                </a:lnTo>
                <a:lnTo>
                  <a:pt x="723" y="1604"/>
                </a:lnTo>
                <a:lnTo>
                  <a:pt x="683" y="1597"/>
                </a:lnTo>
                <a:lnTo>
                  <a:pt x="644" y="1590"/>
                </a:lnTo>
                <a:lnTo>
                  <a:pt x="604" y="1583"/>
                </a:lnTo>
                <a:lnTo>
                  <a:pt x="565" y="1572"/>
                </a:lnTo>
                <a:lnTo>
                  <a:pt x="529" y="1558"/>
                </a:lnTo>
                <a:lnTo>
                  <a:pt x="493" y="1543"/>
                </a:lnTo>
                <a:lnTo>
                  <a:pt x="457" y="1529"/>
                </a:lnTo>
                <a:lnTo>
                  <a:pt x="421" y="1511"/>
                </a:lnTo>
                <a:lnTo>
                  <a:pt x="389" y="1493"/>
                </a:lnTo>
                <a:lnTo>
                  <a:pt x="356" y="1471"/>
                </a:lnTo>
                <a:lnTo>
                  <a:pt x="324" y="1446"/>
                </a:lnTo>
                <a:lnTo>
                  <a:pt x="295" y="1425"/>
                </a:lnTo>
                <a:lnTo>
                  <a:pt x="263" y="1399"/>
                </a:lnTo>
                <a:lnTo>
                  <a:pt x="237" y="1371"/>
                </a:lnTo>
                <a:lnTo>
                  <a:pt x="209" y="1345"/>
                </a:lnTo>
                <a:lnTo>
                  <a:pt x="183" y="1313"/>
                </a:lnTo>
                <a:lnTo>
                  <a:pt x="162" y="1284"/>
                </a:lnTo>
                <a:lnTo>
                  <a:pt x="137" y="1252"/>
                </a:lnTo>
                <a:lnTo>
                  <a:pt x="115" y="1219"/>
                </a:lnTo>
                <a:lnTo>
                  <a:pt x="97" y="1187"/>
                </a:lnTo>
                <a:lnTo>
                  <a:pt x="79" y="1151"/>
                </a:lnTo>
                <a:lnTo>
                  <a:pt x="65" y="1115"/>
                </a:lnTo>
                <a:lnTo>
                  <a:pt x="50" y="1079"/>
                </a:lnTo>
                <a:lnTo>
                  <a:pt x="36" y="1043"/>
                </a:lnTo>
                <a:lnTo>
                  <a:pt x="25" y="1004"/>
                </a:lnTo>
                <a:lnTo>
                  <a:pt x="18" y="964"/>
                </a:lnTo>
                <a:lnTo>
                  <a:pt x="11" y="925"/>
                </a:lnTo>
                <a:lnTo>
                  <a:pt x="4" y="885"/>
                </a:lnTo>
                <a:lnTo>
                  <a:pt x="0" y="845"/>
                </a:lnTo>
                <a:lnTo>
                  <a:pt x="0" y="802"/>
                </a:lnTo>
                <a:lnTo>
                  <a:pt x="0" y="763"/>
                </a:lnTo>
                <a:lnTo>
                  <a:pt x="4" y="723"/>
                </a:lnTo>
                <a:lnTo>
                  <a:pt x="11" y="683"/>
                </a:lnTo>
                <a:lnTo>
                  <a:pt x="18" y="644"/>
                </a:lnTo>
                <a:lnTo>
                  <a:pt x="25" y="604"/>
                </a:lnTo>
                <a:lnTo>
                  <a:pt x="36" y="565"/>
                </a:lnTo>
                <a:lnTo>
                  <a:pt x="50" y="529"/>
                </a:lnTo>
                <a:lnTo>
                  <a:pt x="65" y="493"/>
                </a:lnTo>
                <a:lnTo>
                  <a:pt x="79" y="457"/>
                </a:lnTo>
                <a:lnTo>
                  <a:pt x="97" y="421"/>
                </a:lnTo>
                <a:lnTo>
                  <a:pt x="115" y="389"/>
                </a:lnTo>
                <a:lnTo>
                  <a:pt x="137" y="356"/>
                </a:lnTo>
                <a:lnTo>
                  <a:pt x="162" y="324"/>
                </a:lnTo>
                <a:lnTo>
                  <a:pt x="183" y="295"/>
                </a:lnTo>
                <a:lnTo>
                  <a:pt x="209" y="263"/>
                </a:lnTo>
                <a:lnTo>
                  <a:pt x="237" y="237"/>
                </a:lnTo>
                <a:lnTo>
                  <a:pt x="263" y="209"/>
                </a:lnTo>
                <a:lnTo>
                  <a:pt x="295" y="183"/>
                </a:lnTo>
                <a:lnTo>
                  <a:pt x="324" y="162"/>
                </a:lnTo>
                <a:lnTo>
                  <a:pt x="356" y="137"/>
                </a:lnTo>
                <a:lnTo>
                  <a:pt x="389" y="115"/>
                </a:lnTo>
                <a:lnTo>
                  <a:pt x="421" y="97"/>
                </a:lnTo>
                <a:lnTo>
                  <a:pt x="457" y="79"/>
                </a:lnTo>
                <a:lnTo>
                  <a:pt x="493" y="65"/>
                </a:lnTo>
                <a:lnTo>
                  <a:pt x="529" y="50"/>
                </a:lnTo>
                <a:lnTo>
                  <a:pt x="565" y="36"/>
                </a:lnTo>
                <a:lnTo>
                  <a:pt x="604" y="25"/>
                </a:lnTo>
                <a:lnTo>
                  <a:pt x="644" y="18"/>
                </a:lnTo>
                <a:lnTo>
                  <a:pt x="683" y="11"/>
                </a:lnTo>
                <a:lnTo>
                  <a:pt x="723" y="4"/>
                </a:lnTo>
                <a:lnTo>
                  <a:pt x="763" y="0"/>
                </a:lnTo>
                <a:lnTo>
                  <a:pt x="806" y="0"/>
                </a:lnTo>
                <a:close/>
                <a:moveTo>
                  <a:pt x="802" y="320"/>
                </a:moveTo>
                <a:lnTo>
                  <a:pt x="871" y="324"/>
                </a:lnTo>
                <a:lnTo>
                  <a:pt x="932" y="335"/>
                </a:lnTo>
                <a:lnTo>
                  <a:pt x="993" y="353"/>
                </a:lnTo>
                <a:lnTo>
                  <a:pt x="1054" y="374"/>
                </a:lnTo>
                <a:lnTo>
                  <a:pt x="1108" y="399"/>
                </a:lnTo>
                <a:lnTo>
                  <a:pt x="1162" y="432"/>
                </a:lnTo>
                <a:lnTo>
                  <a:pt x="1212" y="468"/>
                </a:lnTo>
                <a:lnTo>
                  <a:pt x="1259" y="511"/>
                </a:lnTo>
                <a:lnTo>
                  <a:pt x="1299" y="558"/>
                </a:lnTo>
                <a:lnTo>
                  <a:pt x="1338" y="608"/>
                </a:lnTo>
                <a:lnTo>
                  <a:pt x="1371" y="658"/>
                </a:lnTo>
                <a:lnTo>
                  <a:pt x="1396" y="716"/>
                </a:lnTo>
                <a:lnTo>
                  <a:pt x="1417" y="773"/>
                </a:lnTo>
                <a:lnTo>
                  <a:pt x="1435" y="835"/>
                </a:lnTo>
                <a:lnTo>
                  <a:pt x="1443" y="899"/>
                </a:lnTo>
                <a:lnTo>
                  <a:pt x="1446" y="964"/>
                </a:lnTo>
                <a:lnTo>
                  <a:pt x="1443" y="1029"/>
                </a:lnTo>
                <a:lnTo>
                  <a:pt x="1435" y="1094"/>
                </a:lnTo>
                <a:lnTo>
                  <a:pt x="1417" y="1155"/>
                </a:lnTo>
                <a:lnTo>
                  <a:pt x="1396" y="1216"/>
                </a:lnTo>
                <a:lnTo>
                  <a:pt x="1371" y="1270"/>
                </a:lnTo>
                <a:lnTo>
                  <a:pt x="1338" y="1324"/>
                </a:lnTo>
                <a:lnTo>
                  <a:pt x="1299" y="1374"/>
                </a:lnTo>
                <a:lnTo>
                  <a:pt x="1259" y="1417"/>
                </a:lnTo>
                <a:lnTo>
                  <a:pt x="1212" y="1461"/>
                </a:lnTo>
                <a:lnTo>
                  <a:pt x="1162" y="1496"/>
                </a:lnTo>
                <a:lnTo>
                  <a:pt x="1108" y="1529"/>
                </a:lnTo>
                <a:lnTo>
                  <a:pt x="1054" y="1558"/>
                </a:lnTo>
                <a:lnTo>
                  <a:pt x="993" y="1579"/>
                </a:lnTo>
                <a:lnTo>
                  <a:pt x="932" y="1594"/>
                </a:lnTo>
                <a:lnTo>
                  <a:pt x="871" y="1604"/>
                </a:lnTo>
                <a:lnTo>
                  <a:pt x="802" y="1608"/>
                </a:lnTo>
                <a:lnTo>
                  <a:pt x="737" y="1604"/>
                </a:lnTo>
                <a:lnTo>
                  <a:pt x="676" y="1594"/>
                </a:lnTo>
                <a:lnTo>
                  <a:pt x="615" y="1579"/>
                </a:lnTo>
                <a:lnTo>
                  <a:pt x="554" y="1558"/>
                </a:lnTo>
                <a:lnTo>
                  <a:pt x="500" y="1529"/>
                </a:lnTo>
                <a:lnTo>
                  <a:pt x="446" y="1496"/>
                </a:lnTo>
                <a:lnTo>
                  <a:pt x="396" y="1461"/>
                </a:lnTo>
                <a:lnTo>
                  <a:pt x="349" y="1417"/>
                </a:lnTo>
                <a:lnTo>
                  <a:pt x="309" y="1374"/>
                </a:lnTo>
                <a:lnTo>
                  <a:pt x="270" y="1324"/>
                </a:lnTo>
                <a:lnTo>
                  <a:pt x="237" y="1270"/>
                </a:lnTo>
                <a:lnTo>
                  <a:pt x="212" y="1216"/>
                </a:lnTo>
                <a:lnTo>
                  <a:pt x="191" y="1155"/>
                </a:lnTo>
                <a:lnTo>
                  <a:pt x="173" y="1094"/>
                </a:lnTo>
                <a:lnTo>
                  <a:pt x="165" y="1029"/>
                </a:lnTo>
                <a:lnTo>
                  <a:pt x="162" y="964"/>
                </a:lnTo>
                <a:lnTo>
                  <a:pt x="165" y="899"/>
                </a:lnTo>
                <a:lnTo>
                  <a:pt x="173" y="835"/>
                </a:lnTo>
                <a:lnTo>
                  <a:pt x="191" y="773"/>
                </a:lnTo>
                <a:lnTo>
                  <a:pt x="212" y="716"/>
                </a:lnTo>
                <a:lnTo>
                  <a:pt x="237" y="658"/>
                </a:lnTo>
                <a:lnTo>
                  <a:pt x="270" y="608"/>
                </a:lnTo>
                <a:lnTo>
                  <a:pt x="309" y="558"/>
                </a:lnTo>
                <a:lnTo>
                  <a:pt x="349" y="511"/>
                </a:lnTo>
                <a:lnTo>
                  <a:pt x="396" y="468"/>
                </a:lnTo>
                <a:lnTo>
                  <a:pt x="446" y="432"/>
                </a:lnTo>
                <a:lnTo>
                  <a:pt x="500" y="399"/>
                </a:lnTo>
                <a:lnTo>
                  <a:pt x="554" y="374"/>
                </a:lnTo>
                <a:lnTo>
                  <a:pt x="615" y="353"/>
                </a:lnTo>
                <a:lnTo>
                  <a:pt x="676" y="335"/>
                </a:lnTo>
                <a:lnTo>
                  <a:pt x="737" y="324"/>
                </a:lnTo>
                <a:lnTo>
                  <a:pt x="802" y="320"/>
                </a:lnTo>
                <a:close/>
                <a:moveTo>
                  <a:pt x="802" y="579"/>
                </a:moveTo>
                <a:lnTo>
                  <a:pt x="856" y="583"/>
                </a:lnTo>
                <a:lnTo>
                  <a:pt x="907" y="590"/>
                </a:lnTo>
                <a:lnTo>
                  <a:pt x="957" y="601"/>
                </a:lnTo>
                <a:lnTo>
                  <a:pt x="1004" y="619"/>
                </a:lnTo>
                <a:lnTo>
                  <a:pt x="1047" y="640"/>
                </a:lnTo>
                <a:lnTo>
                  <a:pt x="1090" y="669"/>
                </a:lnTo>
                <a:lnTo>
                  <a:pt x="1130" y="698"/>
                </a:lnTo>
                <a:lnTo>
                  <a:pt x="1166" y="730"/>
                </a:lnTo>
                <a:lnTo>
                  <a:pt x="1202" y="766"/>
                </a:lnTo>
                <a:lnTo>
                  <a:pt x="1230" y="806"/>
                </a:lnTo>
                <a:lnTo>
                  <a:pt x="1255" y="849"/>
                </a:lnTo>
                <a:lnTo>
                  <a:pt x="1277" y="896"/>
                </a:lnTo>
                <a:lnTo>
                  <a:pt x="1295" y="942"/>
                </a:lnTo>
                <a:lnTo>
                  <a:pt x="1309" y="989"/>
                </a:lnTo>
                <a:lnTo>
                  <a:pt x="1317" y="1043"/>
                </a:lnTo>
                <a:lnTo>
                  <a:pt x="1317" y="1094"/>
                </a:lnTo>
                <a:lnTo>
                  <a:pt x="1317" y="1148"/>
                </a:lnTo>
                <a:lnTo>
                  <a:pt x="1309" y="1198"/>
                </a:lnTo>
                <a:lnTo>
                  <a:pt x="1295" y="1245"/>
                </a:lnTo>
                <a:lnTo>
                  <a:pt x="1277" y="1295"/>
                </a:lnTo>
                <a:lnTo>
                  <a:pt x="1255" y="1338"/>
                </a:lnTo>
                <a:lnTo>
                  <a:pt x="1230" y="1381"/>
                </a:lnTo>
                <a:lnTo>
                  <a:pt x="1202" y="1421"/>
                </a:lnTo>
                <a:lnTo>
                  <a:pt x="1166" y="1457"/>
                </a:lnTo>
                <a:lnTo>
                  <a:pt x="1130" y="1489"/>
                </a:lnTo>
                <a:lnTo>
                  <a:pt x="1090" y="1522"/>
                </a:lnTo>
                <a:lnTo>
                  <a:pt x="1047" y="1547"/>
                </a:lnTo>
                <a:lnTo>
                  <a:pt x="1004" y="1568"/>
                </a:lnTo>
                <a:lnTo>
                  <a:pt x="957" y="1586"/>
                </a:lnTo>
                <a:lnTo>
                  <a:pt x="907" y="1597"/>
                </a:lnTo>
                <a:lnTo>
                  <a:pt x="856" y="1604"/>
                </a:lnTo>
                <a:lnTo>
                  <a:pt x="802" y="1608"/>
                </a:lnTo>
                <a:lnTo>
                  <a:pt x="752" y="1604"/>
                </a:lnTo>
                <a:lnTo>
                  <a:pt x="701" y="1597"/>
                </a:lnTo>
                <a:lnTo>
                  <a:pt x="651" y="1586"/>
                </a:lnTo>
                <a:lnTo>
                  <a:pt x="604" y="1568"/>
                </a:lnTo>
                <a:lnTo>
                  <a:pt x="561" y="1547"/>
                </a:lnTo>
                <a:lnTo>
                  <a:pt x="518" y="1522"/>
                </a:lnTo>
                <a:lnTo>
                  <a:pt x="478" y="1489"/>
                </a:lnTo>
                <a:lnTo>
                  <a:pt x="442" y="1457"/>
                </a:lnTo>
                <a:lnTo>
                  <a:pt x="406" y="1421"/>
                </a:lnTo>
                <a:lnTo>
                  <a:pt x="378" y="1381"/>
                </a:lnTo>
                <a:lnTo>
                  <a:pt x="353" y="1338"/>
                </a:lnTo>
                <a:lnTo>
                  <a:pt x="331" y="1295"/>
                </a:lnTo>
                <a:lnTo>
                  <a:pt x="313" y="1245"/>
                </a:lnTo>
                <a:lnTo>
                  <a:pt x="299" y="1198"/>
                </a:lnTo>
                <a:lnTo>
                  <a:pt x="291" y="1148"/>
                </a:lnTo>
                <a:lnTo>
                  <a:pt x="291" y="1094"/>
                </a:lnTo>
                <a:lnTo>
                  <a:pt x="291" y="1043"/>
                </a:lnTo>
                <a:lnTo>
                  <a:pt x="299" y="989"/>
                </a:lnTo>
                <a:lnTo>
                  <a:pt x="313" y="942"/>
                </a:lnTo>
                <a:lnTo>
                  <a:pt x="331" y="896"/>
                </a:lnTo>
                <a:lnTo>
                  <a:pt x="353" y="849"/>
                </a:lnTo>
                <a:lnTo>
                  <a:pt x="378" y="806"/>
                </a:lnTo>
                <a:lnTo>
                  <a:pt x="406" y="766"/>
                </a:lnTo>
                <a:lnTo>
                  <a:pt x="442" y="730"/>
                </a:lnTo>
                <a:lnTo>
                  <a:pt x="478" y="698"/>
                </a:lnTo>
                <a:lnTo>
                  <a:pt x="518" y="669"/>
                </a:lnTo>
                <a:lnTo>
                  <a:pt x="561" y="640"/>
                </a:lnTo>
                <a:lnTo>
                  <a:pt x="604" y="619"/>
                </a:lnTo>
                <a:lnTo>
                  <a:pt x="651" y="601"/>
                </a:lnTo>
                <a:lnTo>
                  <a:pt x="701" y="590"/>
                </a:lnTo>
                <a:lnTo>
                  <a:pt x="752" y="583"/>
                </a:lnTo>
                <a:lnTo>
                  <a:pt x="802" y="579"/>
                </a:lnTo>
                <a:close/>
                <a:moveTo>
                  <a:pt x="802" y="784"/>
                </a:moveTo>
                <a:lnTo>
                  <a:pt x="845" y="788"/>
                </a:lnTo>
                <a:lnTo>
                  <a:pt x="885" y="795"/>
                </a:lnTo>
                <a:lnTo>
                  <a:pt x="925" y="802"/>
                </a:lnTo>
                <a:lnTo>
                  <a:pt x="964" y="817"/>
                </a:lnTo>
                <a:lnTo>
                  <a:pt x="1000" y="835"/>
                </a:lnTo>
                <a:lnTo>
                  <a:pt x="1032" y="856"/>
                </a:lnTo>
                <a:lnTo>
                  <a:pt x="1065" y="881"/>
                </a:lnTo>
                <a:lnTo>
                  <a:pt x="1094" y="907"/>
                </a:lnTo>
                <a:lnTo>
                  <a:pt x="1122" y="935"/>
                </a:lnTo>
                <a:lnTo>
                  <a:pt x="1144" y="968"/>
                </a:lnTo>
                <a:lnTo>
                  <a:pt x="1166" y="1000"/>
                </a:lnTo>
                <a:lnTo>
                  <a:pt x="1184" y="1036"/>
                </a:lnTo>
                <a:lnTo>
                  <a:pt x="1198" y="1076"/>
                </a:lnTo>
                <a:lnTo>
                  <a:pt x="1205" y="1115"/>
                </a:lnTo>
                <a:lnTo>
                  <a:pt x="1212" y="1155"/>
                </a:lnTo>
                <a:lnTo>
                  <a:pt x="1216" y="1198"/>
                </a:lnTo>
                <a:lnTo>
                  <a:pt x="1212" y="1237"/>
                </a:lnTo>
                <a:lnTo>
                  <a:pt x="1205" y="1281"/>
                </a:lnTo>
                <a:lnTo>
                  <a:pt x="1198" y="1320"/>
                </a:lnTo>
                <a:lnTo>
                  <a:pt x="1184" y="1356"/>
                </a:lnTo>
                <a:lnTo>
                  <a:pt x="1166" y="1392"/>
                </a:lnTo>
                <a:lnTo>
                  <a:pt x="1144" y="1425"/>
                </a:lnTo>
                <a:lnTo>
                  <a:pt x="1122" y="1457"/>
                </a:lnTo>
                <a:lnTo>
                  <a:pt x="1094" y="1486"/>
                </a:lnTo>
                <a:lnTo>
                  <a:pt x="1065" y="1514"/>
                </a:lnTo>
                <a:lnTo>
                  <a:pt x="1032" y="1536"/>
                </a:lnTo>
                <a:lnTo>
                  <a:pt x="1000" y="1558"/>
                </a:lnTo>
                <a:lnTo>
                  <a:pt x="964" y="1576"/>
                </a:lnTo>
                <a:lnTo>
                  <a:pt x="925" y="1590"/>
                </a:lnTo>
                <a:lnTo>
                  <a:pt x="885" y="1601"/>
                </a:lnTo>
                <a:lnTo>
                  <a:pt x="845" y="1604"/>
                </a:lnTo>
                <a:lnTo>
                  <a:pt x="802" y="1608"/>
                </a:lnTo>
                <a:lnTo>
                  <a:pt x="763" y="1604"/>
                </a:lnTo>
                <a:lnTo>
                  <a:pt x="723" y="1601"/>
                </a:lnTo>
                <a:lnTo>
                  <a:pt x="683" y="1590"/>
                </a:lnTo>
                <a:lnTo>
                  <a:pt x="644" y="1576"/>
                </a:lnTo>
                <a:lnTo>
                  <a:pt x="608" y="1558"/>
                </a:lnTo>
                <a:lnTo>
                  <a:pt x="576" y="1536"/>
                </a:lnTo>
                <a:lnTo>
                  <a:pt x="543" y="1514"/>
                </a:lnTo>
                <a:lnTo>
                  <a:pt x="514" y="1486"/>
                </a:lnTo>
                <a:lnTo>
                  <a:pt x="486" y="1457"/>
                </a:lnTo>
                <a:lnTo>
                  <a:pt x="464" y="1425"/>
                </a:lnTo>
                <a:lnTo>
                  <a:pt x="442" y="1392"/>
                </a:lnTo>
                <a:lnTo>
                  <a:pt x="424" y="1356"/>
                </a:lnTo>
                <a:lnTo>
                  <a:pt x="410" y="1320"/>
                </a:lnTo>
                <a:lnTo>
                  <a:pt x="403" y="1281"/>
                </a:lnTo>
                <a:lnTo>
                  <a:pt x="396" y="1237"/>
                </a:lnTo>
                <a:lnTo>
                  <a:pt x="392" y="1198"/>
                </a:lnTo>
                <a:lnTo>
                  <a:pt x="396" y="1155"/>
                </a:lnTo>
                <a:lnTo>
                  <a:pt x="403" y="1115"/>
                </a:lnTo>
                <a:lnTo>
                  <a:pt x="410" y="1076"/>
                </a:lnTo>
                <a:lnTo>
                  <a:pt x="424" y="1036"/>
                </a:lnTo>
                <a:lnTo>
                  <a:pt x="442" y="1000"/>
                </a:lnTo>
                <a:lnTo>
                  <a:pt x="464" y="968"/>
                </a:lnTo>
                <a:lnTo>
                  <a:pt x="486" y="935"/>
                </a:lnTo>
                <a:lnTo>
                  <a:pt x="514" y="907"/>
                </a:lnTo>
                <a:lnTo>
                  <a:pt x="543" y="881"/>
                </a:lnTo>
                <a:lnTo>
                  <a:pt x="576" y="856"/>
                </a:lnTo>
                <a:lnTo>
                  <a:pt x="608" y="835"/>
                </a:lnTo>
                <a:lnTo>
                  <a:pt x="644" y="817"/>
                </a:lnTo>
                <a:lnTo>
                  <a:pt x="683" y="802"/>
                </a:lnTo>
                <a:lnTo>
                  <a:pt x="723" y="795"/>
                </a:lnTo>
                <a:lnTo>
                  <a:pt x="763" y="788"/>
                </a:lnTo>
                <a:lnTo>
                  <a:pt x="802" y="784"/>
                </a:lnTo>
                <a:close/>
                <a:moveTo>
                  <a:pt x="802" y="950"/>
                </a:moveTo>
                <a:lnTo>
                  <a:pt x="838" y="953"/>
                </a:lnTo>
                <a:lnTo>
                  <a:pt x="871" y="957"/>
                </a:lnTo>
                <a:lnTo>
                  <a:pt x="903" y="964"/>
                </a:lnTo>
                <a:lnTo>
                  <a:pt x="932" y="975"/>
                </a:lnTo>
                <a:lnTo>
                  <a:pt x="960" y="989"/>
                </a:lnTo>
                <a:lnTo>
                  <a:pt x="986" y="1007"/>
                </a:lnTo>
                <a:lnTo>
                  <a:pt x="1011" y="1025"/>
                </a:lnTo>
                <a:lnTo>
                  <a:pt x="1036" y="1047"/>
                </a:lnTo>
                <a:lnTo>
                  <a:pt x="1058" y="1072"/>
                </a:lnTo>
                <a:lnTo>
                  <a:pt x="1076" y="1097"/>
                </a:lnTo>
                <a:lnTo>
                  <a:pt x="1094" y="1122"/>
                </a:lnTo>
                <a:lnTo>
                  <a:pt x="1108" y="1151"/>
                </a:lnTo>
                <a:lnTo>
                  <a:pt x="1119" y="1184"/>
                </a:lnTo>
                <a:lnTo>
                  <a:pt x="1126" y="1212"/>
                </a:lnTo>
                <a:lnTo>
                  <a:pt x="1130" y="1245"/>
                </a:lnTo>
                <a:lnTo>
                  <a:pt x="1133" y="1281"/>
                </a:lnTo>
                <a:lnTo>
                  <a:pt x="1130" y="1313"/>
                </a:lnTo>
                <a:lnTo>
                  <a:pt x="1126" y="1345"/>
                </a:lnTo>
                <a:lnTo>
                  <a:pt x="1119" y="1378"/>
                </a:lnTo>
                <a:lnTo>
                  <a:pt x="1108" y="1407"/>
                </a:lnTo>
                <a:lnTo>
                  <a:pt x="1094" y="1435"/>
                </a:lnTo>
                <a:lnTo>
                  <a:pt x="1076" y="1464"/>
                </a:lnTo>
                <a:lnTo>
                  <a:pt x="1058" y="1489"/>
                </a:lnTo>
                <a:lnTo>
                  <a:pt x="1036" y="1511"/>
                </a:lnTo>
                <a:lnTo>
                  <a:pt x="1011" y="1532"/>
                </a:lnTo>
                <a:lnTo>
                  <a:pt x="986" y="1550"/>
                </a:lnTo>
                <a:lnTo>
                  <a:pt x="960" y="1568"/>
                </a:lnTo>
                <a:lnTo>
                  <a:pt x="932" y="1583"/>
                </a:lnTo>
                <a:lnTo>
                  <a:pt x="903" y="1594"/>
                </a:lnTo>
                <a:lnTo>
                  <a:pt x="871" y="1601"/>
                </a:lnTo>
                <a:lnTo>
                  <a:pt x="838" y="1608"/>
                </a:lnTo>
                <a:lnTo>
                  <a:pt x="802" y="1608"/>
                </a:lnTo>
                <a:lnTo>
                  <a:pt x="770" y="1608"/>
                </a:lnTo>
                <a:lnTo>
                  <a:pt x="737" y="1601"/>
                </a:lnTo>
                <a:lnTo>
                  <a:pt x="705" y="1594"/>
                </a:lnTo>
                <a:lnTo>
                  <a:pt x="676" y="1583"/>
                </a:lnTo>
                <a:lnTo>
                  <a:pt x="648" y="1568"/>
                </a:lnTo>
                <a:lnTo>
                  <a:pt x="622" y="1550"/>
                </a:lnTo>
                <a:lnTo>
                  <a:pt x="594" y="1532"/>
                </a:lnTo>
                <a:lnTo>
                  <a:pt x="572" y="1511"/>
                </a:lnTo>
                <a:lnTo>
                  <a:pt x="550" y="1489"/>
                </a:lnTo>
                <a:lnTo>
                  <a:pt x="532" y="1464"/>
                </a:lnTo>
                <a:lnTo>
                  <a:pt x="514" y="1435"/>
                </a:lnTo>
                <a:lnTo>
                  <a:pt x="500" y="1407"/>
                </a:lnTo>
                <a:lnTo>
                  <a:pt x="489" y="1378"/>
                </a:lnTo>
                <a:lnTo>
                  <a:pt x="482" y="1345"/>
                </a:lnTo>
                <a:lnTo>
                  <a:pt x="478" y="1313"/>
                </a:lnTo>
                <a:lnTo>
                  <a:pt x="475" y="1281"/>
                </a:lnTo>
                <a:lnTo>
                  <a:pt x="478" y="1245"/>
                </a:lnTo>
                <a:lnTo>
                  <a:pt x="482" y="1212"/>
                </a:lnTo>
                <a:lnTo>
                  <a:pt x="489" y="1184"/>
                </a:lnTo>
                <a:lnTo>
                  <a:pt x="500" y="1151"/>
                </a:lnTo>
                <a:lnTo>
                  <a:pt x="514" y="1122"/>
                </a:lnTo>
                <a:lnTo>
                  <a:pt x="532" y="1097"/>
                </a:lnTo>
                <a:lnTo>
                  <a:pt x="550" y="1072"/>
                </a:lnTo>
                <a:lnTo>
                  <a:pt x="572" y="1047"/>
                </a:lnTo>
                <a:lnTo>
                  <a:pt x="594" y="1025"/>
                </a:lnTo>
                <a:lnTo>
                  <a:pt x="622" y="1007"/>
                </a:lnTo>
                <a:lnTo>
                  <a:pt x="648" y="989"/>
                </a:lnTo>
                <a:lnTo>
                  <a:pt x="676" y="975"/>
                </a:lnTo>
                <a:lnTo>
                  <a:pt x="705" y="964"/>
                </a:lnTo>
                <a:lnTo>
                  <a:pt x="737" y="957"/>
                </a:lnTo>
                <a:lnTo>
                  <a:pt x="770" y="953"/>
                </a:lnTo>
                <a:lnTo>
                  <a:pt x="802" y="950"/>
                </a:lnTo>
                <a:close/>
                <a:moveTo>
                  <a:pt x="802" y="1083"/>
                </a:moveTo>
                <a:lnTo>
                  <a:pt x="831" y="1083"/>
                </a:lnTo>
                <a:lnTo>
                  <a:pt x="856" y="1086"/>
                </a:lnTo>
                <a:lnTo>
                  <a:pt x="881" y="1094"/>
                </a:lnTo>
                <a:lnTo>
                  <a:pt x="907" y="1104"/>
                </a:lnTo>
                <a:lnTo>
                  <a:pt x="928" y="1115"/>
                </a:lnTo>
                <a:lnTo>
                  <a:pt x="950" y="1126"/>
                </a:lnTo>
                <a:lnTo>
                  <a:pt x="971" y="1144"/>
                </a:lnTo>
                <a:lnTo>
                  <a:pt x="989" y="1158"/>
                </a:lnTo>
                <a:lnTo>
                  <a:pt x="1007" y="1180"/>
                </a:lnTo>
                <a:lnTo>
                  <a:pt x="1022" y="1198"/>
                </a:lnTo>
                <a:lnTo>
                  <a:pt x="1036" y="1219"/>
                </a:lnTo>
                <a:lnTo>
                  <a:pt x="1047" y="1245"/>
                </a:lnTo>
                <a:lnTo>
                  <a:pt x="1054" y="1266"/>
                </a:lnTo>
                <a:lnTo>
                  <a:pt x="1061" y="1291"/>
                </a:lnTo>
                <a:lnTo>
                  <a:pt x="1065" y="1320"/>
                </a:lnTo>
                <a:lnTo>
                  <a:pt x="1068" y="1345"/>
                </a:lnTo>
                <a:lnTo>
                  <a:pt x="1065" y="1371"/>
                </a:lnTo>
                <a:lnTo>
                  <a:pt x="1061" y="1399"/>
                </a:lnTo>
                <a:lnTo>
                  <a:pt x="1054" y="1425"/>
                </a:lnTo>
                <a:lnTo>
                  <a:pt x="1047" y="1446"/>
                </a:lnTo>
                <a:lnTo>
                  <a:pt x="1036" y="1471"/>
                </a:lnTo>
                <a:lnTo>
                  <a:pt x="1022" y="1493"/>
                </a:lnTo>
                <a:lnTo>
                  <a:pt x="1007" y="1511"/>
                </a:lnTo>
                <a:lnTo>
                  <a:pt x="989" y="1532"/>
                </a:lnTo>
                <a:lnTo>
                  <a:pt x="971" y="1547"/>
                </a:lnTo>
                <a:lnTo>
                  <a:pt x="950" y="1565"/>
                </a:lnTo>
                <a:lnTo>
                  <a:pt x="928" y="1576"/>
                </a:lnTo>
                <a:lnTo>
                  <a:pt x="907" y="1586"/>
                </a:lnTo>
                <a:lnTo>
                  <a:pt x="881" y="1597"/>
                </a:lnTo>
                <a:lnTo>
                  <a:pt x="856" y="1604"/>
                </a:lnTo>
                <a:lnTo>
                  <a:pt x="831" y="1608"/>
                </a:lnTo>
                <a:lnTo>
                  <a:pt x="802" y="1608"/>
                </a:lnTo>
                <a:lnTo>
                  <a:pt x="777" y="1608"/>
                </a:lnTo>
                <a:lnTo>
                  <a:pt x="752" y="1604"/>
                </a:lnTo>
                <a:lnTo>
                  <a:pt x="727" y="1597"/>
                </a:lnTo>
                <a:lnTo>
                  <a:pt x="701" y="1586"/>
                </a:lnTo>
                <a:lnTo>
                  <a:pt x="680" y="1576"/>
                </a:lnTo>
                <a:lnTo>
                  <a:pt x="658" y="1565"/>
                </a:lnTo>
                <a:lnTo>
                  <a:pt x="637" y="1547"/>
                </a:lnTo>
                <a:lnTo>
                  <a:pt x="619" y="1532"/>
                </a:lnTo>
                <a:lnTo>
                  <a:pt x="601" y="1511"/>
                </a:lnTo>
                <a:lnTo>
                  <a:pt x="586" y="1493"/>
                </a:lnTo>
                <a:lnTo>
                  <a:pt x="572" y="1471"/>
                </a:lnTo>
                <a:lnTo>
                  <a:pt x="561" y="1446"/>
                </a:lnTo>
                <a:lnTo>
                  <a:pt x="554" y="1425"/>
                </a:lnTo>
                <a:lnTo>
                  <a:pt x="547" y="1399"/>
                </a:lnTo>
                <a:lnTo>
                  <a:pt x="543" y="1371"/>
                </a:lnTo>
                <a:lnTo>
                  <a:pt x="540" y="1345"/>
                </a:lnTo>
                <a:lnTo>
                  <a:pt x="543" y="1320"/>
                </a:lnTo>
                <a:lnTo>
                  <a:pt x="547" y="1291"/>
                </a:lnTo>
                <a:lnTo>
                  <a:pt x="554" y="1266"/>
                </a:lnTo>
                <a:lnTo>
                  <a:pt x="561" y="1245"/>
                </a:lnTo>
                <a:lnTo>
                  <a:pt x="572" y="1219"/>
                </a:lnTo>
                <a:lnTo>
                  <a:pt x="586" y="1198"/>
                </a:lnTo>
                <a:lnTo>
                  <a:pt x="601" y="1180"/>
                </a:lnTo>
                <a:lnTo>
                  <a:pt x="619" y="1158"/>
                </a:lnTo>
                <a:lnTo>
                  <a:pt x="637" y="1144"/>
                </a:lnTo>
                <a:lnTo>
                  <a:pt x="658" y="1126"/>
                </a:lnTo>
                <a:lnTo>
                  <a:pt x="680" y="1115"/>
                </a:lnTo>
                <a:lnTo>
                  <a:pt x="701" y="1104"/>
                </a:lnTo>
                <a:lnTo>
                  <a:pt x="727" y="1094"/>
                </a:lnTo>
                <a:lnTo>
                  <a:pt x="752" y="1086"/>
                </a:lnTo>
                <a:lnTo>
                  <a:pt x="777" y="1083"/>
                </a:lnTo>
                <a:lnTo>
                  <a:pt x="802" y="1083"/>
                </a:lnTo>
                <a:close/>
                <a:moveTo>
                  <a:pt x="802" y="1187"/>
                </a:moveTo>
                <a:lnTo>
                  <a:pt x="824" y="1187"/>
                </a:lnTo>
                <a:lnTo>
                  <a:pt x="845" y="1191"/>
                </a:lnTo>
                <a:lnTo>
                  <a:pt x="867" y="1198"/>
                </a:lnTo>
                <a:lnTo>
                  <a:pt x="885" y="1205"/>
                </a:lnTo>
                <a:lnTo>
                  <a:pt x="903" y="1212"/>
                </a:lnTo>
                <a:lnTo>
                  <a:pt x="921" y="1223"/>
                </a:lnTo>
                <a:lnTo>
                  <a:pt x="939" y="1237"/>
                </a:lnTo>
                <a:lnTo>
                  <a:pt x="953" y="1248"/>
                </a:lnTo>
                <a:lnTo>
                  <a:pt x="968" y="1266"/>
                </a:lnTo>
                <a:lnTo>
                  <a:pt x="978" y="1281"/>
                </a:lnTo>
                <a:lnTo>
                  <a:pt x="989" y="1299"/>
                </a:lnTo>
                <a:lnTo>
                  <a:pt x="996" y="1317"/>
                </a:lnTo>
                <a:lnTo>
                  <a:pt x="1004" y="1335"/>
                </a:lnTo>
                <a:lnTo>
                  <a:pt x="1011" y="1356"/>
                </a:lnTo>
                <a:lnTo>
                  <a:pt x="1014" y="1378"/>
                </a:lnTo>
                <a:lnTo>
                  <a:pt x="1014" y="1399"/>
                </a:lnTo>
                <a:lnTo>
                  <a:pt x="1014" y="1421"/>
                </a:lnTo>
                <a:lnTo>
                  <a:pt x="1011" y="1439"/>
                </a:lnTo>
                <a:lnTo>
                  <a:pt x="1004" y="1461"/>
                </a:lnTo>
                <a:lnTo>
                  <a:pt x="996" y="1479"/>
                </a:lnTo>
                <a:lnTo>
                  <a:pt x="989" y="1496"/>
                </a:lnTo>
                <a:lnTo>
                  <a:pt x="978" y="1514"/>
                </a:lnTo>
                <a:lnTo>
                  <a:pt x="968" y="1532"/>
                </a:lnTo>
                <a:lnTo>
                  <a:pt x="953" y="1547"/>
                </a:lnTo>
                <a:lnTo>
                  <a:pt x="939" y="1561"/>
                </a:lnTo>
                <a:lnTo>
                  <a:pt x="921" y="1572"/>
                </a:lnTo>
                <a:lnTo>
                  <a:pt x="903" y="1583"/>
                </a:lnTo>
                <a:lnTo>
                  <a:pt x="885" y="1590"/>
                </a:lnTo>
                <a:lnTo>
                  <a:pt x="867" y="1597"/>
                </a:lnTo>
                <a:lnTo>
                  <a:pt x="845" y="1604"/>
                </a:lnTo>
                <a:lnTo>
                  <a:pt x="824" y="1608"/>
                </a:lnTo>
                <a:lnTo>
                  <a:pt x="802" y="1608"/>
                </a:lnTo>
                <a:lnTo>
                  <a:pt x="784" y="1608"/>
                </a:lnTo>
                <a:lnTo>
                  <a:pt x="763" y="1604"/>
                </a:lnTo>
                <a:lnTo>
                  <a:pt x="741" y="1597"/>
                </a:lnTo>
                <a:lnTo>
                  <a:pt x="723" y="1590"/>
                </a:lnTo>
                <a:lnTo>
                  <a:pt x="705" y="1583"/>
                </a:lnTo>
                <a:lnTo>
                  <a:pt x="687" y="1572"/>
                </a:lnTo>
                <a:lnTo>
                  <a:pt x="669" y="1561"/>
                </a:lnTo>
                <a:lnTo>
                  <a:pt x="655" y="1547"/>
                </a:lnTo>
                <a:lnTo>
                  <a:pt x="640" y="1532"/>
                </a:lnTo>
                <a:lnTo>
                  <a:pt x="630" y="1514"/>
                </a:lnTo>
                <a:lnTo>
                  <a:pt x="619" y="1496"/>
                </a:lnTo>
                <a:lnTo>
                  <a:pt x="612" y="1479"/>
                </a:lnTo>
                <a:lnTo>
                  <a:pt x="604" y="1461"/>
                </a:lnTo>
                <a:lnTo>
                  <a:pt x="597" y="1439"/>
                </a:lnTo>
                <a:lnTo>
                  <a:pt x="594" y="1421"/>
                </a:lnTo>
                <a:lnTo>
                  <a:pt x="594" y="1399"/>
                </a:lnTo>
                <a:lnTo>
                  <a:pt x="594" y="1378"/>
                </a:lnTo>
                <a:lnTo>
                  <a:pt x="597" y="1356"/>
                </a:lnTo>
                <a:lnTo>
                  <a:pt x="604" y="1335"/>
                </a:lnTo>
                <a:lnTo>
                  <a:pt x="612" y="1317"/>
                </a:lnTo>
                <a:lnTo>
                  <a:pt x="619" y="1299"/>
                </a:lnTo>
                <a:lnTo>
                  <a:pt x="630" y="1281"/>
                </a:lnTo>
                <a:lnTo>
                  <a:pt x="640" y="1266"/>
                </a:lnTo>
                <a:lnTo>
                  <a:pt x="655" y="1248"/>
                </a:lnTo>
                <a:lnTo>
                  <a:pt x="669" y="1237"/>
                </a:lnTo>
                <a:lnTo>
                  <a:pt x="687" y="1223"/>
                </a:lnTo>
                <a:lnTo>
                  <a:pt x="705" y="1212"/>
                </a:lnTo>
                <a:lnTo>
                  <a:pt x="723" y="1205"/>
                </a:lnTo>
                <a:lnTo>
                  <a:pt x="741" y="1198"/>
                </a:lnTo>
                <a:lnTo>
                  <a:pt x="763" y="1191"/>
                </a:lnTo>
                <a:lnTo>
                  <a:pt x="784" y="1187"/>
                </a:lnTo>
                <a:lnTo>
                  <a:pt x="802" y="1187"/>
                </a:lnTo>
                <a:close/>
                <a:moveTo>
                  <a:pt x="802" y="1273"/>
                </a:moveTo>
                <a:lnTo>
                  <a:pt x="838" y="1277"/>
                </a:lnTo>
                <a:lnTo>
                  <a:pt x="871" y="1284"/>
                </a:lnTo>
                <a:lnTo>
                  <a:pt x="899" y="1302"/>
                </a:lnTo>
                <a:lnTo>
                  <a:pt x="921" y="1320"/>
                </a:lnTo>
                <a:lnTo>
                  <a:pt x="942" y="1345"/>
                </a:lnTo>
                <a:lnTo>
                  <a:pt x="960" y="1374"/>
                </a:lnTo>
                <a:lnTo>
                  <a:pt x="968" y="1407"/>
                </a:lnTo>
                <a:lnTo>
                  <a:pt x="971" y="1439"/>
                </a:lnTo>
                <a:lnTo>
                  <a:pt x="968" y="1475"/>
                </a:lnTo>
                <a:lnTo>
                  <a:pt x="960" y="1504"/>
                </a:lnTo>
                <a:lnTo>
                  <a:pt x="942" y="1532"/>
                </a:lnTo>
                <a:lnTo>
                  <a:pt x="921" y="1558"/>
                </a:lnTo>
                <a:lnTo>
                  <a:pt x="899" y="1579"/>
                </a:lnTo>
                <a:lnTo>
                  <a:pt x="871" y="1594"/>
                </a:lnTo>
                <a:lnTo>
                  <a:pt x="838" y="1604"/>
                </a:lnTo>
                <a:lnTo>
                  <a:pt x="802" y="1608"/>
                </a:lnTo>
                <a:lnTo>
                  <a:pt x="770" y="1604"/>
                </a:lnTo>
                <a:lnTo>
                  <a:pt x="737" y="1594"/>
                </a:lnTo>
                <a:lnTo>
                  <a:pt x="709" y="1579"/>
                </a:lnTo>
                <a:lnTo>
                  <a:pt x="687" y="1558"/>
                </a:lnTo>
                <a:lnTo>
                  <a:pt x="666" y="1532"/>
                </a:lnTo>
                <a:lnTo>
                  <a:pt x="648" y="1504"/>
                </a:lnTo>
                <a:lnTo>
                  <a:pt x="640" y="1475"/>
                </a:lnTo>
                <a:lnTo>
                  <a:pt x="637" y="1439"/>
                </a:lnTo>
                <a:lnTo>
                  <a:pt x="640" y="1407"/>
                </a:lnTo>
                <a:lnTo>
                  <a:pt x="648" y="1374"/>
                </a:lnTo>
                <a:lnTo>
                  <a:pt x="666" y="1345"/>
                </a:lnTo>
                <a:lnTo>
                  <a:pt x="687" y="1320"/>
                </a:lnTo>
                <a:lnTo>
                  <a:pt x="709" y="1302"/>
                </a:lnTo>
                <a:lnTo>
                  <a:pt x="737" y="1284"/>
                </a:lnTo>
                <a:lnTo>
                  <a:pt x="770" y="1277"/>
                </a:lnTo>
                <a:lnTo>
                  <a:pt x="802" y="1273"/>
                </a:lnTo>
                <a:close/>
                <a:moveTo>
                  <a:pt x="802" y="1338"/>
                </a:moveTo>
                <a:lnTo>
                  <a:pt x="831" y="1342"/>
                </a:lnTo>
                <a:lnTo>
                  <a:pt x="856" y="1349"/>
                </a:lnTo>
                <a:lnTo>
                  <a:pt x="878" y="1363"/>
                </a:lnTo>
                <a:lnTo>
                  <a:pt x="899" y="1378"/>
                </a:lnTo>
                <a:lnTo>
                  <a:pt x="914" y="1399"/>
                </a:lnTo>
                <a:lnTo>
                  <a:pt x="928" y="1421"/>
                </a:lnTo>
                <a:lnTo>
                  <a:pt x="935" y="1446"/>
                </a:lnTo>
                <a:lnTo>
                  <a:pt x="939" y="1475"/>
                </a:lnTo>
                <a:lnTo>
                  <a:pt x="935" y="1500"/>
                </a:lnTo>
                <a:lnTo>
                  <a:pt x="928" y="1525"/>
                </a:lnTo>
                <a:lnTo>
                  <a:pt x="914" y="1550"/>
                </a:lnTo>
                <a:lnTo>
                  <a:pt x="899" y="1568"/>
                </a:lnTo>
                <a:lnTo>
                  <a:pt x="878" y="1586"/>
                </a:lnTo>
                <a:lnTo>
                  <a:pt x="856" y="1597"/>
                </a:lnTo>
                <a:lnTo>
                  <a:pt x="831" y="1604"/>
                </a:lnTo>
                <a:lnTo>
                  <a:pt x="802" y="1608"/>
                </a:lnTo>
                <a:lnTo>
                  <a:pt x="777" y="1604"/>
                </a:lnTo>
                <a:lnTo>
                  <a:pt x="752" y="1597"/>
                </a:lnTo>
                <a:lnTo>
                  <a:pt x="730" y="1586"/>
                </a:lnTo>
                <a:lnTo>
                  <a:pt x="709" y="1568"/>
                </a:lnTo>
                <a:lnTo>
                  <a:pt x="694" y="1550"/>
                </a:lnTo>
                <a:lnTo>
                  <a:pt x="680" y="1525"/>
                </a:lnTo>
                <a:lnTo>
                  <a:pt x="673" y="1500"/>
                </a:lnTo>
                <a:lnTo>
                  <a:pt x="669" y="1475"/>
                </a:lnTo>
                <a:lnTo>
                  <a:pt x="673" y="1446"/>
                </a:lnTo>
                <a:lnTo>
                  <a:pt x="680" y="1421"/>
                </a:lnTo>
                <a:lnTo>
                  <a:pt x="694" y="1399"/>
                </a:lnTo>
                <a:lnTo>
                  <a:pt x="709" y="1378"/>
                </a:lnTo>
                <a:lnTo>
                  <a:pt x="730" y="1363"/>
                </a:lnTo>
                <a:lnTo>
                  <a:pt x="752" y="1349"/>
                </a:lnTo>
                <a:lnTo>
                  <a:pt x="777" y="1342"/>
                </a:lnTo>
                <a:lnTo>
                  <a:pt x="802" y="13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211" descr="Shape 2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0" y="5288756"/>
            <a:ext cx="938212" cy="938213"/>
          </a:xfrm>
          <a:prstGeom prst="rect">
            <a:avLst/>
          </a:prstGeom>
          <a:solidFill>
            <a:srgbClr val="93FA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12" descr="Snowflak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00" y="5214144"/>
            <a:ext cx="11811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AutoShape 213"/>
          <p:cNvSpPr>
            <a:spLocks noChangeArrowheads="1"/>
          </p:cNvSpPr>
          <p:nvPr/>
        </p:nvSpPr>
        <p:spPr bwMode="auto">
          <a:xfrm>
            <a:off x="7477250" y="5142706"/>
            <a:ext cx="1181100" cy="1181100"/>
          </a:xfrm>
          <a:prstGeom prst="octagon">
            <a:avLst>
              <a:gd name="adj" fmla="val 29287"/>
            </a:avLst>
          </a:prstGeom>
          <a:solidFill>
            <a:srgbClr val="EDBFE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9" name="Text Box 226"/>
          <p:cNvSpPr txBox="1">
            <a:spLocks noChangeArrowheads="1"/>
          </p:cNvSpPr>
          <p:nvPr/>
        </p:nvSpPr>
        <p:spPr bwMode="auto">
          <a:xfrm>
            <a:off x="765300" y="297100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Order 6</a:t>
            </a:r>
            <a:endParaRPr lang="en-US" altLang="en-US" sz="1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0" name="Text Box 227"/>
          <p:cNvSpPr txBox="1">
            <a:spLocks noChangeArrowheads="1"/>
          </p:cNvSpPr>
          <p:nvPr/>
        </p:nvSpPr>
        <p:spPr bwMode="auto">
          <a:xfrm>
            <a:off x="2919537" y="2986881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Order 2</a:t>
            </a:r>
            <a:endParaRPr lang="en-US" altLang="en-US" sz="1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1" name="Text Box 228"/>
          <p:cNvSpPr txBox="1">
            <a:spLocks noChangeArrowheads="1"/>
          </p:cNvSpPr>
          <p:nvPr/>
        </p:nvSpPr>
        <p:spPr bwMode="auto">
          <a:xfrm>
            <a:off x="5029325" y="296465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Order 3</a:t>
            </a:r>
            <a:endParaRPr lang="en-US" altLang="en-US" sz="1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" name="Text Box 229"/>
          <p:cNvSpPr txBox="1">
            <a:spLocks noChangeArrowheads="1"/>
          </p:cNvSpPr>
          <p:nvPr/>
        </p:nvSpPr>
        <p:spPr bwMode="auto">
          <a:xfrm>
            <a:off x="7407400" y="293925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Order 2</a:t>
            </a:r>
            <a:endParaRPr lang="en-US" altLang="en-US" sz="1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3" name="Text Box 230"/>
          <p:cNvSpPr txBox="1">
            <a:spLocks noChangeArrowheads="1"/>
          </p:cNvSpPr>
          <p:nvPr/>
        </p:nvSpPr>
        <p:spPr bwMode="auto">
          <a:xfrm>
            <a:off x="866900" y="4720431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Order 1</a:t>
            </a:r>
            <a:endParaRPr lang="en-US" altLang="en-US" sz="1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4" name="Text Box 231"/>
          <p:cNvSpPr txBox="1">
            <a:spLocks noChangeArrowheads="1"/>
          </p:cNvSpPr>
          <p:nvPr/>
        </p:nvSpPr>
        <p:spPr bwMode="auto">
          <a:xfrm>
            <a:off x="3014787" y="4707731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Order 3</a:t>
            </a:r>
            <a:endParaRPr lang="en-US" altLang="en-US" sz="1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5" name="Text Box 232"/>
          <p:cNvSpPr txBox="1">
            <a:spLocks noChangeArrowheads="1"/>
          </p:cNvSpPr>
          <p:nvPr/>
        </p:nvSpPr>
        <p:spPr bwMode="auto">
          <a:xfrm>
            <a:off x="5134100" y="4695031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Order 2</a:t>
            </a:r>
            <a:endParaRPr lang="en-US" altLang="en-US" sz="1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6" name="Text Box 233"/>
          <p:cNvSpPr txBox="1">
            <a:spLocks noChangeArrowheads="1"/>
          </p:cNvSpPr>
          <p:nvPr/>
        </p:nvSpPr>
        <p:spPr bwMode="auto">
          <a:xfrm>
            <a:off x="7483600" y="469185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Order 5</a:t>
            </a:r>
            <a:endParaRPr lang="en-US" altLang="en-US" sz="1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7" name="Text Box 234"/>
          <p:cNvSpPr txBox="1">
            <a:spLocks noChangeArrowheads="1"/>
          </p:cNvSpPr>
          <p:nvPr/>
        </p:nvSpPr>
        <p:spPr bwMode="auto">
          <a:xfrm>
            <a:off x="825625" y="626030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Order 4</a:t>
            </a:r>
            <a:endParaRPr lang="en-US" altLang="en-US" sz="1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8" name="Text Box 235"/>
          <p:cNvSpPr txBox="1">
            <a:spLocks noChangeArrowheads="1"/>
          </p:cNvSpPr>
          <p:nvPr/>
        </p:nvSpPr>
        <p:spPr bwMode="auto">
          <a:xfrm>
            <a:off x="2916362" y="626665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Order 1</a:t>
            </a:r>
            <a:endParaRPr lang="en-US" altLang="en-US" sz="1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9" name="Text Box 236"/>
          <p:cNvSpPr txBox="1">
            <a:spLocks noChangeArrowheads="1"/>
          </p:cNvSpPr>
          <p:nvPr/>
        </p:nvSpPr>
        <p:spPr bwMode="auto">
          <a:xfrm>
            <a:off x="5188075" y="629205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Order 6</a:t>
            </a:r>
            <a:endParaRPr lang="en-US" altLang="en-US" sz="1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0" name="Text Box 237"/>
          <p:cNvSpPr txBox="1">
            <a:spLocks noChangeArrowheads="1"/>
          </p:cNvSpPr>
          <p:nvPr/>
        </p:nvSpPr>
        <p:spPr bwMode="auto">
          <a:xfrm>
            <a:off x="7556625" y="629840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cs typeface="Arial" panose="020B0604020202020204" pitchFamily="34" charset="0"/>
              </a:rPr>
              <a:t>Order 8</a:t>
            </a:r>
            <a:endParaRPr lang="en-US" altLang="en-US" sz="1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24744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Rotation is a type of transformation.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rotation turns an object. The size and shape stay exactly the same but the orientation changes.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describe rotations with an angle, a direction and a centre.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3568" y="1412021"/>
            <a:ext cx="2508535" cy="2508535"/>
            <a:chOff x="581290" y="465666"/>
            <a:chExt cx="3474909" cy="3474909"/>
          </a:xfrm>
        </p:grpSpPr>
        <p:sp>
          <p:nvSpPr>
            <p:cNvPr id="7" name="Arc 6"/>
            <p:cNvSpPr/>
            <p:nvPr/>
          </p:nvSpPr>
          <p:spPr>
            <a:xfrm>
              <a:off x="581290" y="465666"/>
              <a:ext cx="3474909" cy="3474909"/>
            </a:xfrm>
            <a:prstGeom prst="arc">
              <a:avLst>
                <a:gd name="adj1" fmla="val 16200000"/>
                <a:gd name="adj2" fmla="val 5460819"/>
              </a:avLst>
            </a:prstGeom>
            <a:noFill/>
            <a:ln w="7620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 rot="10800000">
              <a:off x="581290" y="465666"/>
              <a:ext cx="3474909" cy="3474909"/>
            </a:xfrm>
            <a:prstGeom prst="arc">
              <a:avLst>
                <a:gd name="adj1" fmla="val 16200000"/>
                <a:gd name="adj2" fmla="val 5460819"/>
              </a:avLst>
            </a:prstGeom>
            <a:noFill/>
            <a:ln w="7620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0997" y="45186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Direction - There are two directions when we rotate;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3336" y="5349690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CLOCKWISE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0997" y="5811355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ANTICLOCKWISE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3568" y="1412021"/>
            <a:ext cx="2508535" cy="2508535"/>
            <a:chOff x="581290" y="465666"/>
            <a:chExt cx="3474909" cy="3474909"/>
          </a:xfrm>
        </p:grpSpPr>
        <p:sp>
          <p:nvSpPr>
            <p:cNvPr id="7" name="Arc 6"/>
            <p:cNvSpPr/>
            <p:nvPr/>
          </p:nvSpPr>
          <p:spPr>
            <a:xfrm>
              <a:off x="581290" y="465666"/>
              <a:ext cx="3474909" cy="3474909"/>
            </a:xfrm>
            <a:prstGeom prst="arc">
              <a:avLst>
                <a:gd name="adj1" fmla="val 16200000"/>
                <a:gd name="adj2" fmla="val 5460819"/>
              </a:avLst>
            </a:prstGeom>
            <a:noFill/>
            <a:ln w="7620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 rot="10800000">
              <a:off x="581290" y="465666"/>
              <a:ext cx="3474909" cy="3474909"/>
            </a:xfrm>
            <a:prstGeom prst="arc">
              <a:avLst>
                <a:gd name="adj1" fmla="val 16200000"/>
                <a:gd name="adj2" fmla="val 5460819"/>
              </a:avLst>
            </a:prstGeom>
            <a:noFill/>
            <a:ln w="7620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Arc 15"/>
          <p:cNvSpPr/>
          <p:nvPr/>
        </p:nvSpPr>
        <p:spPr>
          <a:xfrm>
            <a:off x="4859863" y="3132419"/>
            <a:ext cx="3403981" cy="3403981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c 16"/>
          <p:cNvSpPr/>
          <p:nvPr/>
        </p:nvSpPr>
        <p:spPr>
          <a:xfrm rot="5400000">
            <a:off x="4859862" y="2996952"/>
            <a:ext cx="3403981" cy="3403981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c 17"/>
          <p:cNvSpPr/>
          <p:nvPr/>
        </p:nvSpPr>
        <p:spPr>
          <a:xfrm rot="10800000">
            <a:off x="4952997" y="2996952"/>
            <a:ext cx="3403981" cy="3403981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c 18"/>
          <p:cNvSpPr/>
          <p:nvPr/>
        </p:nvSpPr>
        <p:spPr>
          <a:xfrm rot="16200000">
            <a:off x="4952996" y="3128792"/>
            <a:ext cx="3403981" cy="3403981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06291" y="4514276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6247" y="591285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9973" y="4646116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6246" y="3235961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0997" y="45186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Direction - There are two directions when we rotate;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49770" y="121196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¼ turn (90°)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49769" y="1612076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½ turn (180°)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49770" y="2012186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¾ turn (270°)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49769" y="2412296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Full turn (360°)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3336" y="5349690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CLOCKWISE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0997" y="5811355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ANTICLOCKWISE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 flipH="1">
            <a:off x="1072325" y="1792410"/>
            <a:ext cx="1731019" cy="1731019"/>
            <a:chOff x="581290" y="465666"/>
            <a:chExt cx="3474909" cy="3474909"/>
          </a:xfrm>
        </p:grpSpPr>
        <p:sp>
          <p:nvSpPr>
            <p:cNvPr id="41" name="Arc 40"/>
            <p:cNvSpPr/>
            <p:nvPr/>
          </p:nvSpPr>
          <p:spPr>
            <a:xfrm>
              <a:off x="581290" y="465666"/>
              <a:ext cx="3474909" cy="3474909"/>
            </a:xfrm>
            <a:prstGeom prst="arc">
              <a:avLst>
                <a:gd name="adj1" fmla="val 16200000"/>
                <a:gd name="adj2" fmla="val 5460819"/>
              </a:avLst>
            </a:prstGeom>
            <a:noFill/>
            <a:ln w="762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Arc 41"/>
            <p:cNvSpPr/>
            <p:nvPr/>
          </p:nvSpPr>
          <p:spPr>
            <a:xfrm rot="10800000">
              <a:off x="581290" y="465666"/>
              <a:ext cx="3474909" cy="3474909"/>
            </a:xfrm>
            <a:prstGeom prst="arc">
              <a:avLst>
                <a:gd name="adj1" fmla="val 16200000"/>
                <a:gd name="adj2" fmla="val 5460819"/>
              </a:avLst>
            </a:prstGeom>
            <a:noFill/>
            <a:ln w="762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7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401156F4764BB2C6F20A964BCCEC" ma:contentTypeVersion="4" ma:contentTypeDescription="Create a new document." ma:contentTypeScope="" ma:versionID="e896c31a357fae3f56ede82f8715a737">
  <xsd:schema xmlns:xsd="http://www.w3.org/2001/XMLSchema" xmlns:xs="http://www.w3.org/2001/XMLSchema" xmlns:p="http://schemas.microsoft.com/office/2006/metadata/properties" xmlns:ns2="557e22d3-7b3f-4e7c-8253-1b6f825f5a4b" xmlns:ns3="f864f35b-862f-415f-8c45-f63899e63674" targetNamespace="http://schemas.microsoft.com/office/2006/metadata/properties" ma:root="true" ma:fieldsID="36b4bfac6347007d17695a869c3705c8" ns2:_="" ns3:_="">
    <xsd:import namespace="557e22d3-7b3f-4e7c-8253-1b6f825f5a4b"/>
    <xsd:import namespace="f864f35b-862f-415f-8c45-f63899e636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22d3-7b3f-4e7c-8253-1b6f825f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f35b-862f-415f-8c45-f63899e6367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BF3BAD-EC4B-4605-AC53-4C773DAA3B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9699D4-E3C2-4DB4-B021-51E4D3E21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e22d3-7b3f-4e7c-8253-1b6f825f5a4b"/>
    <ds:schemaRef ds:uri="f864f35b-862f-415f-8c45-f63899e63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9BEB9E-4296-4E96-9872-3C4E60B1099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DGL bearings TDS</Template>
  <TotalTime>307</TotalTime>
  <Words>504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36</cp:revision>
  <dcterms:created xsi:type="dcterms:W3CDTF">2014-04-29T13:36:55Z</dcterms:created>
  <dcterms:modified xsi:type="dcterms:W3CDTF">2020-07-17T09:44:46Z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0x010100D76E401156F4764BB2C6F20A964BCCEC</vt:lpwstr>
  </property>
</Properties>
</file>