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82" r:id="rId2"/>
  </p:sldMasterIdLst>
  <p:notesMasterIdLst>
    <p:notesMasterId r:id="rId18"/>
  </p:notesMasterIdLst>
  <p:handoutMasterIdLst>
    <p:handoutMasterId r:id="rId19"/>
  </p:handoutMasterIdLst>
  <p:sldIdLst>
    <p:sldId id="261" r:id="rId3"/>
    <p:sldId id="288" r:id="rId4"/>
    <p:sldId id="278" r:id="rId5"/>
    <p:sldId id="280" r:id="rId6"/>
    <p:sldId id="281" r:id="rId7"/>
    <p:sldId id="282" r:id="rId8"/>
    <p:sldId id="283" r:id="rId9"/>
    <p:sldId id="285" r:id="rId10"/>
    <p:sldId id="286" r:id="rId11"/>
    <p:sldId id="289" r:id="rId12"/>
    <p:sldId id="297" r:id="rId13"/>
    <p:sldId id="260" r:id="rId14"/>
    <p:sldId id="267" r:id="rId15"/>
    <p:sldId id="268" r:id="rId16"/>
    <p:sldId id="287" r:id="rId17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8F1CD3-AF8E-4A93-9A93-760C73B5D65C}" v="622" dt="2020-08-17T10:07:00.4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33" y="-9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" userId="e2554c37-e717-43a0-ba79-1183ca921ccd" providerId="ADAL" clId="{E08F1CD3-AF8E-4A93-9A93-760C73B5D65C}"/>
    <pc:docChg chg="undo redo custSel addSld delSld modSld modMainMaster">
      <pc:chgData name="Danielle" userId="e2554c37-e717-43a0-ba79-1183ca921ccd" providerId="ADAL" clId="{E08F1CD3-AF8E-4A93-9A93-760C73B5D65C}" dt="2020-08-17T10:09:51.698" v="1227" actId="1035"/>
      <pc:docMkLst>
        <pc:docMk/>
      </pc:docMkLst>
      <pc:sldChg chg="addSp delSp modSp add mod modClrScheme modAnim chgLayout">
        <pc:chgData name="Danielle" userId="e2554c37-e717-43a0-ba79-1183ca921ccd" providerId="ADAL" clId="{E08F1CD3-AF8E-4A93-9A93-760C73B5D65C}" dt="2020-08-17T10:07:00.415" v="1218"/>
        <pc:sldMkLst>
          <pc:docMk/>
          <pc:sldMk cId="2766674579" sldId="260"/>
        </pc:sldMkLst>
        <pc:spChg chg="add mod">
          <ac:chgData name="Danielle" userId="e2554c37-e717-43a0-ba79-1183ca921ccd" providerId="ADAL" clId="{E08F1CD3-AF8E-4A93-9A93-760C73B5D65C}" dt="2020-08-17T10:03:38.868" v="1115" actId="164"/>
          <ac:spMkLst>
            <pc:docMk/>
            <pc:sldMk cId="2766674579" sldId="260"/>
            <ac:spMk id="2" creationId="{22F4E95B-6BCD-4E22-9CEB-8E36F77EB0C0}"/>
          </ac:spMkLst>
        </pc:spChg>
        <pc:spChg chg="add mod">
          <ac:chgData name="Danielle" userId="e2554c37-e717-43a0-ba79-1183ca921ccd" providerId="ADAL" clId="{E08F1CD3-AF8E-4A93-9A93-760C73B5D65C}" dt="2020-08-17T10:04:11.711" v="1124" actId="20577"/>
          <ac:spMkLst>
            <pc:docMk/>
            <pc:sldMk cId="2766674579" sldId="260"/>
            <ac:spMk id="4" creationId="{22675DCC-D02E-49F8-BBB6-82A82A236C1F}"/>
          </ac:spMkLst>
        </pc:spChg>
        <pc:spChg chg="mod">
          <ac:chgData name="Danielle" userId="e2554c37-e717-43a0-ba79-1183ca921ccd" providerId="ADAL" clId="{E08F1CD3-AF8E-4A93-9A93-760C73B5D65C}" dt="2020-08-17T10:02:01.220" v="1082"/>
          <ac:spMkLst>
            <pc:docMk/>
            <pc:sldMk cId="2766674579" sldId="260"/>
            <ac:spMk id="10" creationId="{F49C7482-62A3-4D43-8218-4B36DEC9B5D6}"/>
          </ac:spMkLst>
        </pc:spChg>
        <pc:spChg chg="mod">
          <ac:chgData name="Danielle" userId="e2554c37-e717-43a0-ba79-1183ca921ccd" providerId="ADAL" clId="{E08F1CD3-AF8E-4A93-9A93-760C73B5D65C}" dt="2020-08-17T10:03:08.855" v="1110" actId="207"/>
          <ac:spMkLst>
            <pc:docMk/>
            <pc:sldMk cId="2766674579" sldId="260"/>
            <ac:spMk id="18" creationId="{0DE7AB17-3FDE-4E91-BDA3-B54D1C7AB424}"/>
          </ac:spMkLst>
        </pc:spChg>
        <pc:spChg chg="mod">
          <ac:chgData name="Danielle" userId="e2554c37-e717-43a0-ba79-1183ca921ccd" providerId="ADAL" clId="{E08F1CD3-AF8E-4A93-9A93-760C73B5D65C}" dt="2020-08-17T10:06:22.985" v="1206" actId="20577"/>
          <ac:spMkLst>
            <pc:docMk/>
            <pc:sldMk cId="2766674579" sldId="260"/>
            <ac:spMk id="19" creationId="{FB43DA61-AC1D-4EDD-93EE-4531B621E0AC}"/>
          </ac:spMkLst>
        </pc:spChg>
        <pc:spChg chg="mod">
          <ac:chgData name="Danielle" userId="e2554c37-e717-43a0-ba79-1183ca921ccd" providerId="ADAL" clId="{E08F1CD3-AF8E-4A93-9A93-760C73B5D65C}" dt="2020-08-17T10:04:00.685" v="1120" actId="20577"/>
          <ac:spMkLst>
            <pc:docMk/>
            <pc:sldMk cId="2766674579" sldId="260"/>
            <ac:spMk id="20" creationId="{CF2ABD62-C3B6-4F03-9A52-60D95C2235EF}"/>
          </ac:spMkLst>
        </pc:spChg>
        <pc:spChg chg="mod">
          <ac:chgData name="Danielle" userId="e2554c37-e717-43a0-ba79-1183ca921ccd" providerId="ADAL" clId="{E08F1CD3-AF8E-4A93-9A93-760C73B5D65C}" dt="2020-08-17T10:03:55.204" v="1119" actId="20577"/>
          <ac:spMkLst>
            <pc:docMk/>
            <pc:sldMk cId="2766674579" sldId="260"/>
            <ac:spMk id="22" creationId="{BFCD558C-F03E-4A2C-AF5A-D1A11C9EF0FB}"/>
          </ac:spMkLst>
        </pc:spChg>
        <pc:spChg chg="mod">
          <ac:chgData name="Danielle" userId="e2554c37-e717-43a0-ba79-1183ca921ccd" providerId="ADAL" clId="{E08F1CD3-AF8E-4A93-9A93-760C73B5D65C}" dt="2020-08-17T10:04:03.465" v="1121" actId="20577"/>
          <ac:spMkLst>
            <pc:docMk/>
            <pc:sldMk cId="2766674579" sldId="260"/>
            <ac:spMk id="25" creationId="{82FB4C49-8502-4897-A7D0-CABE342BFF93}"/>
          </ac:spMkLst>
        </pc:spChg>
        <pc:spChg chg="mod">
          <ac:chgData name="Danielle" userId="e2554c37-e717-43a0-ba79-1183ca921ccd" providerId="ADAL" clId="{E08F1CD3-AF8E-4A93-9A93-760C73B5D65C}" dt="2020-08-17T10:06:51.496" v="1216" actId="1036"/>
          <ac:spMkLst>
            <pc:docMk/>
            <pc:sldMk cId="2766674579" sldId="260"/>
            <ac:spMk id="26" creationId="{4D72A366-2742-4035-B27B-57FB85715962}"/>
          </ac:spMkLst>
        </pc:spChg>
        <pc:spChg chg="del">
          <ac:chgData name="Danielle" userId="e2554c37-e717-43a0-ba79-1183ca921ccd" providerId="ADAL" clId="{E08F1CD3-AF8E-4A93-9A93-760C73B5D65C}" dt="2020-08-17T10:02:00.772" v="1081" actId="478"/>
          <ac:spMkLst>
            <pc:docMk/>
            <pc:sldMk cId="2766674579" sldId="260"/>
            <ac:spMk id="29" creationId="{2393AA87-1684-40A2-9925-85DDC738B95F}"/>
          </ac:spMkLst>
        </pc:spChg>
        <pc:grpChg chg="add mod">
          <ac:chgData name="Danielle" userId="e2554c37-e717-43a0-ba79-1183ca921ccd" providerId="ADAL" clId="{E08F1CD3-AF8E-4A93-9A93-760C73B5D65C}" dt="2020-08-17T10:03:45.240" v="1117" actId="1076"/>
          <ac:grpSpMkLst>
            <pc:docMk/>
            <pc:sldMk cId="2766674579" sldId="260"/>
            <ac:grpSpMk id="3" creationId="{3BF669DA-EB5F-4C36-8FB1-09497D388DD6}"/>
          </ac:grpSpMkLst>
        </pc:grpChg>
        <pc:grpChg chg="add mod">
          <ac:chgData name="Danielle" userId="e2554c37-e717-43a0-ba79-1183ca921ccd" providerId="ADAL" clId="{E08F1CD3-AF8E-4A93-9A93-760C73B5D65C}" dt="2020-08-17T10:03:38.868" v="1115" actId="164"/>
          <ac:grpSpMkLst>
            <pc:docMk/>
            <pc:sldMk cId="2766674579" sldId="260"/>
            <ac:grpSpMk id="9" creationId="{BAC8CACF-C6A5-4296-816A-FC333DA3BCD5}"/>
          </ac:grpSpMkLst>
        </pc:grpChg>
        <pc:grpChg chg="mod">
          <ac:chgData name="Danielle" userId="e2554c37-e717-43a0-ba79-1183ca921ccd" providerId="ADAL" clId="{E08F1CD3-AF8E-4A93-9A93-760C73B5D65C}" dt="2020-08-17T10:02:01.220" v="1082"/>
          <ac:grpSpMkLst>
            <pc:docMk/>
            <pc:sldMk cId="2766674579" sldId="260"/>
            <ac:grpSpMk id="11" creationId="{59ADBF84-1BE8-4647-84AC-E2F245D965E9}"/>
          </ac:grpSpMkLst>
        </pc:grpChg>
        <pc:cxnChg chg="mod">
          <ac:chgData name="Danielle" userId="e2554c37-e717-43a0-ba79-1183ca921ccd" providerId="ADAL" clId="{E08F1CD3-AF8E-4A93-9A93-760C73B5D65C}" dt="2020-08-17T10:02:01.220" v="1082"/>
          <ac:cxnSpMkLst>
            <pc:docMk/>
            <pc:sldMk cId="2766674579" sldId="260"/>
            <ac:cxnSpMk id="12" creationId="{C0163E18-8BDA-4C77-AEEC-EE62F99DA8C5}"/>
          </ac:cxnSpMkLst>
        </pc:cxnChg>
        <pc:cxnChg chg="mod">
          <ac:chgData name="Danielle" userId="e2554c37-e717-43a0-ba79-1183ca921ccd" providerId="ADAL" clId="{E08F1CD3-AF8E-4A93-9A93-760C73B5D65C}" dt="2020-08-17T10:02:01.220" v="1082"/>
          <ac:cxnSpMkLst>
            <pc:docMk/>
            <pc:sldMk cId="2766674579" sldId="260"/>
            <ac:cxnSpMk id="13" creationId="{E815F4A4-189C-43FC-AD19-87A2C2B6A43B}"/>
          </ac:cxnSpMkLst>
        </pc:cxnChg>
        <pc:cxnChg chg="mod">
          <ac:chgData name="Danielle" userId="e2554c37-e717-43a0-ba79-1183ca921ccd" providerId="ADAL" clId="{E08F1CD3-AF8E-4A93-9A93-760C73B5D65C}" dt="2020-08-17T10:02:01.220" v="1082"/>
          <ac:cxnSpMkLst>
            <pc:docMk/>
            <pc:sldMk cId="2766674579" sldId="260"/>
            <ac:cxnSpMk id="14" creationId="{0FF2138D-7EB5-4BD6-BA80-A9D53219C1A6}"/>
          </ac:cxnSpMkLst>
        </pc:cxnChg>
        <pc:cxnChg chg="mod">
          <ac:chgData name="Danielle" userId="e2554c37-e717-43a0-ba79-1183ca921ccd" providerId="ADAL" clId="{E08F1CD3-AF8E-4A93-9A93-760C73B5D65C}" dt="2020-08-17T10:02:01.220" v="1082"/>
          <ac:cxnSpMkLst>
            <pc:docMk/>
            <pc:sldMk cId="2766674579" sldId="260"/>
            <ac:cxnSpMk id="15" creationId="{99E32E0E-582A-4E93-8272-DE76717561DF}"/>
          </ac:cxnSpMkLst>
        </pc:cxnChg>
        <pc:cxnChg chg="mod">
          <ac:chgData name="Danielle" userId="e2554c37-e717-43a0-ba79-1183ca921ccd" providerId="ADAL" clId="{E08F1CD3-AF8E-4A93-9A93-760C73B5D65C}" dt="2020-08-17T10:02:01.220" v="1082"/>
          <ac:cxnSpMkLst>
            <pc:docMk/>
            <pc:sldMk cId="2766674579" sldId="260"/>
            <ac:cxnSpMk id="16" creationId="{C4E43ED4-2F64-4597-8DEC-72E13D96C324}"/>
          </ac:cxnSpMkLst>
        </pc:cxnChg>
        <pc:cxnChg chg="mod">
          <ac:chgData name="Danielle" userId="e2554c37-e717-43a0-ba79-1183ca921ccd" providerId="ADAL" clId="{E08F1CD3-AF8E-4A93-9A93-760C73B5D65C}" dt="2020-08-17T10:02:01.220" v="1082"/>
          <ac:cxnSpMkLst>
            <pc:docMk/>
            <pc:sldMk cId="2766674579" sldId="260"/>
            <ac:cxnSpMk id="17" creationId="{0E86B002-15CF-455E-84E4-8F260B7181F9}"/>
          </ac:cxnSpMkLst>
        </pc:cxnChg>
        <pc:cxnChg chg="mod">
          <ac:chgData name="Danielle" userId="e2554c37-e717-43a0-ba79-1183ca921ccd" providerId="ADAL" clId="{E08F1CD3-AF8E-4A93-9A93-760C73B5D65C}" dt="2020-08-17T10:06:47.964" v="1215" actId="1035"/>
          <ac:cxnSpMkLst>
            <pc:docMk/>
            <pc:sldMk cId="2766674579" sldId="260"/>
            <ac:cxnSpMk id="30" creationId="{B8052238-9684-4A14-BC00-D1D5F241D5FE}"/>
          </ac:cxnSpMkLst>
        </pc:cxnChg>
      </pc:sldChg>
      <pc:sldChg chg="delSp modSp mod">
        <pc:chgData name="Danielle" userId="e2554c37-e717-43a0-ba79-1183ca921ccd" providerId="ADAL" clId="{E08F1CD3-AF8E-4A93-9A93-760C73B5D65C}" dt="2020-08-16T20:19:17.479" v="570" actId="13822"/>
        <pc:sldMkLst>
          <pc:docMk/>
          <pc:sldMk cId="2027442045" sldId="261"/>
        </pc:sldMkLst>
        <pc:spChg chg="del">
          <ac:chgData name="Danielle" userId="e2554c37-e717-43a0-ba79-1183ca921ccd" providerId="ADAL" clId="{E08F1CD3-AF8E-4A93-9A93-760C73B5D65C}" dt="2020-08-16T20:03:37.766" v="0" actId="478"/>
          <ac:spMkLst>
            <pc:docMk/>
            <pc:sldMk cId="2027442045" sldId="261"/>
            <ac:spMk id="4" creationId="{00000000-0000-0000-0000-000000000000}"/>
          </ac:spMkLst>
        </pc:spChg>
        <pc:spChg chg="mod">
          <ac:chgData name="Danielle" userId="e2554c37-e717-43a0-ba79-1183ca921ccd" providerId="ADAL" clId="{E08F1CD3-AF8E-4A93-9A93-760C73B5D65C}" dt="2020-08-16T20:03:56.881" v="14" actId="2711"/>
          <ac:spMkLst>
            <pc:docMk/>
            <pc:sldMk cId="2027442045" sldId="261"/>
            <ac:spMk id="5" creationId="{00000000-0000-0000-0000-000000000000}"/>
          </ac:spMkLst>
        </pc:spChg>
        <pc:spChg chg="mod">
          <ac:chgData name="Danielle" userId="e2554c37-e717-43a0-ba79-1183ca921ccd" providerId="ADAL" clId="{E08F1CD3-AF8E-4A93-9A93-760C73B5D65C}" dt="2020-08-16T20:19:17.479" v="570" actId="13822"/>
          <ac:spMkLst>
            <pc:docMk/>
            <pc:sldMk cId="2027442045" sldId="261"/>
            <ac:spMk id="6" creationId="{00000000-0000-0000-0000-000000000000}"/>
          </ac:spMkLst>
        </pc:spChg>
        <pc:spChg chg="mod">
          <ac:chgData name="Danielle" userId="e2554c37-e717-43a0-ba79-1183ca921ccd" providerId="ADAL" clId="{E08F1CD3-AF8E-4A93-9A93-760C73B5D65C}" dt="2020-08-16T20:19:17.479" v="570" actId="13822"/>
          <ac:spMkLst>
            <pc:docMk/>
            <pc:sldMk cId="2027442045" sldId="261"/>
            <ac:spMk id="7" creationId="{00000000-0000-0000-0000-000000000000}"/>
          </ac:spMkLst>
        </pc:spChg>
        <pc:spChg chg="mod">
          <ac:chgData name="Danielle" userId="e2554c37-e717-43a0-ba79-1183ca921ccd" providerId="ADAL" clId="{E08F1CD3-AF8E-4A93-9A93-760C73B5D65C}" dt="2020-08-16T20:19:17.479" v="570" actId="13822"/>
          <ac:spMkLst>
            <pc:docMk/>
            <pc:sldMk cId="2027442045" sldId="261"/>
            <ac:spMk id="8" creationId="{00000000-0000-0000-0000-000000000000}"/>
          </ac:spMkLst>
        </pc:spChg>
        <pc:spChg chg="mod">
          <ac:chgData name="Danielle" userId="e2554c37-e717-43a0-ba79-1183ca921ccd" providerId="ADAL" clId="{E08F1CD3-AF8E-4A93-9A93-760C73B5D65C}" dt="2020-08-16T20:19:17.479" v="570" actId="13822"/>
          <ac:spMkLst>
            <pc:docMk/>
            <pc:sldMk cId="2027442045" sldId="261"/>
            <ac:spMk id="9" creationId="{00000000-0000-0000-0000-000000000000}"/>
          </ac:spMkLst>
        </pc:spChg>
        <pc:spChg chg="mod">
          <ac:chgData name="Danielle" userId="e2554c37-e717-43a0-ba79-1183ca921ccd" providerId="ADAL" clId="{E08F1CD3-AF8E-4A93-9A93-760C73B5D65C}" dt="2020-08-16T20:03:56.881" v="14" actId="2711"/>
          <ac:spMkLst>
            <pc:docMk/>
            <pc:sldMk cId="2027442045" sldId="261"/>
            <ac:spMk id="10" creationId="{00000000-0000-0000-0000-000000000000}"/>
          </ac:spMkLst>
        </pc:spChg>
        <pc:spChg chg="mod">
          <ac:chgData name="Danielle" userId="e2554c37-e717-43a0-ba79-1183ca921ccd" providerId="ADAL" clId="{E08F1CD3-AF8E-4A93-9A93-760C73B5D65C}" dt="2020-08-16T20:03:56.881" v="14" actId="2711"/>
          <ac:spMkLst>
            <pc:docMk/>
            <pc:sldMk cId="2027442045" sldId="261"/>
            <ac:spMk id="11" creationId="{00000000-0000-0000-0000-000000000000}"/>
          </ac:spMkLst>
        </pc:spChg>
        <pc:spChg chg="mod">
          <ac:chgData name="Danielle" userId="e2554c37-e717-43a0-ba79-1183ca921ccd" providerId="ADAL" clId="{E08F1CD3-AF8E-4A93-9A93-760C73B5D65C}" dt="2020-08-16T20:03:56.881" v="14" actId="2711"/>
          <ac:spMkLst>
            <pc:docMk/>
            <pc:sldMk cId="2027442045" sldId="261"/>
            <ac:spMk id="12" creationId="{00000000-0000-0000-0000-000000000000}"/>
          </ac:spMkLst>
        </pc:spChg>
        <pc:spChg chg="mod">
          <ac:chgData name="Danielle" userId="e2554c37-e717-43a0-ba79-1183ca921ccd" providerId="ADAL" clId="{E08F1CD3-AF8E-4A93-9A93-760C73B5D65C}" dt="2020-08-16T20:03:56.881" v="14" actId="2711"/>
          <ac:spMkLst>
            <pc:docMk/>
            <pc:sldMk cId="2027442045" sldId="261"/>
            <ac:spMk id="13" creationId="{00000000-0000-0000-0000-000000000000}"/>
          </ac:spMkLst>
        </pc:spChg>
        <pc:spChg chg="mod">
          <ac:chgData name="Danielle" userId="e2554c37-e717-43a0-ba79-1183ca921ccd" providerId="ADAL" clId="{E08F1CD3-AF8E-4A93-9A93-760C73B5D65C}" dt="2020-08-16T20:03:56.881" v="14" actId="2711"/>
          <ac:spMkLst>
            <pc:docMk/>
            <pc:sldMk cId="2027442045" sldId="261"/>
            <ac:spMk id="14" creationId="{00000000-0000-0000-0000-000000000000}"/>
          </ac:spMkLst>
        </pc:spChg>
        <pc:spChg chg="mod">
          <ac:chgData name="Danielle" userId="e2554c37-e717-43a0-ba79-1183ca921ccd" providerId="ADAL" clId="{E08F1CD3-AF8E-4A93-9A93-760C73B5D65C}" dt="2020-08-16T20:03:56.881" v="14" actId="2711"/>
          <ac:spMkLst>
            <pc:docMk/>
            <pc:sldMk cId="2027442045" sldId="261"/>
            <ac:spMk id="15" creationId="{00000000-0000-0000-0000-000000000000}"/>
          </ac:spMkLst>
        </pc:spChg>
        <pc:spChg chg="mod">
          <ac:chgData name="Danielle" userId="e2554c37-e717-43a0-ba79-1183ca921ccd" providerId="ADAL" clId="{E08F1CD3-AF8E-4A93-9A93-760C73B5D65C}" dt="2020-08-16T20:03:56.881" v="14" actId="2711"/>
          <ac:spMkLst>
            <pc:docMk/>
            <pc:sldMk cId="2027442045" sldId="261"/>
            <ac:spMk id="16" creationId="{00000000-0000-0000-0000-000000000000}"/>
          </ac:spMkLst>
        </pc:spChg>
      </pc:sldChg>
      <pc:sldChg chg="delSp modSp del mod">
        <pc:chgData name="Danielle" userId="e2554c37-e717-43a0-ba79-1183ca921ccd" providerId="ADAL" clId="{E08F1CD3-AF8E-4A93-9A93-760C73B5D65C}" dt="2020-08-16T20:06:01.675" v="32" actId="47"/>
        <pc:sldMkLst>
          <pc:docMk/>
          <pc:sldMk cId="1908709500" sldId="263"/>
        </pc:sldMkLst>
        <pc:spChg chg="del">
          <ac:chgData name="Danielle" userId="e2554c37-e717-43a0-ba79-1183ca921ccd" providerId="ADAL" clId="{E08F1CD3-AF8E-4A93-9A93-760C73B5D65C}" dt="2020-08-16T20:04:14.913" v="16" actId="478"/>
          <ac:spMkLst>
            <pc:docMk/>
            <pc:sldMk cId="1908709500" sldId="263"/>
            <ac:spMk id="4" creationId="{00000000-0000-0000-0000-000000000000}"/>
          </ac:spMkLst>
        </pc:spChg>
        <pc:spChg chg="del">
          <ac:chgData name="Danielle" userId="e2554c37-e717-43a0-ba79-1183ca921ccd" providerId="ADAL" clId="{E08F1CD3-AF8E-4A93-9A93-760C73B5D65C}" dt="2020-08-16T20:04:14.913" v="16" actId="478"/>
          <ac:spMkLst>
            <pc:docMk/>
            <pc:sldMk cId="1908709500" sldId="263"/>
            <ac:spMk id="5" creationId="{00000000-0000-0000-0000-000000000000}"/>
          </ac:spMkLst>
        </pc:spChg>
        <pc:spChg chg="mod">
          <ac:chgData name="Danielle" userId="e2554c37-e717-43a0-ba79-1183ca921ccd" providerId="ADAL" clId="{E08F1CD3-AF8E-4A93-9A93-760C73B5D65C}" dt="2020-08-16T20:04:34.667" v="25" actId="2711"/>
          <ac:spMkLst>
            <pc:docMk/>
            <pc:sldMk cId="1908709500" sldId="263"/>
            <ac:spMk id="17" creationId="{00000000-0000-0000-0000-000000000000}"/>
          </ac:spMkLst>
        </pc:spChg>
        <pc:spChg chg="mod">
          <ac:chgData name="Danielle" userId="e2554c37-e717-43a0-ba79-1183ca921ccd" providerId="ADAL" clId="{E08F1CD3-AF8E-4A93-9A93-760C73B5D65C}" dt="2020-08-16T20:04:34.667" v="25" actId="2711"/>
          <ac:spMkLst>
            <pc:docMk/>
            <pc:sldMk cId="1908709500" sldId="263"/>
            <ac:spMk id="19" creationId="{00000000-0000-0000-0000-000000000000}"/>
          </ac:spMkLst>
        </pc:spChg>
        <pc:spChg chg="mod">
          <ac:chgData name="Danielle" userId="e2554c37-e717-43a0-ba79-1183ca921ccd" providerId="ADAL" clId="{E08F1CD3-AF8E-4A93-9A93-760C73B5D65C}" dt="2020-08-16T20:04:34.667" v="25" actId="2711"/>
          <ac:spMkLst>
            <pc:docMk/>
            <pc:sldMk cId="1908709500" sldId="263"/>
            <ac:spMk id="20" creationId="{00000000-0000-0000-0000-000000000000}"/>
          </ac:spMkLst>
        </pc:spChg>
        <pc:spChg chg="mod">
          <ac:chgData name="Danielle" userId="e2554c37-e717-43a0-ba79-1183ca921ccd" providerId="ADAL" clId="{E08F1CD3-AF8E-4A93-9A93-760C73B5D65C}" dt="2020-08-16T20:04:34.667" v="25" actId="2711"/>
          <ac:spMkLst>
            <pc:docMk/>
            <pc:sldMk cId="1908709500" sldId="263"/>
            <ac:spMk id="21" creationId="{00000000-0000-0000-0000-000000000000}"/>
          </ac:spMkLst>
        </pc:spChg>
      </pc:sldChg>
      <pc:sldChg chg="del">
        <pc:chgData name="Danielle" userId="e2554c37-e717-43a0-ba79-1183ca921ccd" providerId="ADAL" clId="{E08F1CD3-AF8E-4A93-9A93-760C73B5D65C}" dt="2020-08-17T10:02:49" v="1091" actId="47"/>
        <pc:sldMkLst>
          <pc:docMk/>
          <pc:sldMk cId="142874316" sldId="265"/>
        </pc:sldMkLst>
      </pc:sldChg>
      <pc:sldChg chg="del">
        <pc:chgData name="Danielle" userId="e2554c37-e717-43a0-ba79-1183ca921ccd" providerId="ADAL" clId="{E08F1CD3-AF8E-4A93-9A93-760C73B5D65C}" dt="2020-08-17T10:02:45.915" v="1090" actId="47"/>
        <pc:sldMkLst>
          <pc:docMk/>
          <pc:sldMk cId="3733574052" sldId="266"/>
        </pc:sldMkLst>
      </pc:sldChg>
      <pc:sldChg chg="modSp mod">
        <pc:chgData name="Danielle" userId="e2554c37-e717-43a0-ba79-1183ca921ccd" providerId="ADAL" clId="{E08F1CD3-AF8E-4A93-9A93-760C73B5D65C}" dt="2020-08-17T10:09:51.698" v="1227" actId="1035"/>
        <pc:sldMkLst>
          <pc:docMk/>
          <pc:sldMk cId="4048409429" sldId="268"/>
        </pc:sldMkLst>
        <pc:spChg chg="mod">
          <ac:chgData name="Danielle" userId="e2554c37-e717-43a0-ba79-1183ca921ccd" providerId="ADAL" clId="{E08F1CD3-AF8E-4A93-9A93-760C73B5D65C}" dt="2020-08-17T10:09:51.698" v="1227" actId="1035"/>
          <ac:spMkLst>
            <pc:docMk/>
            <pc:sldMk cId="4048409429" sldId="268"/>
            <ac:spMk id="3" creationId="{00000000-0000-0000-0000-000000000000}"/>
          </ac:spMkLst>
        </pc:spChg>
        <pc:spChg chg="mod">
          <ac:chgData name="Danielle" userId="e2554c37-e717-43a0-ba79-1183ca921ccd" providerId="ADAL" clId="{E08F1CD3-AF8E-4A93-9A93-760C73B5D65C}" dt="2020-08-17T10:09:48.164" v="1226" actId="1076"/>
          <ac:spMkLst>
            <pc:docMk/>
            <pc:sldMk cId="4048409429" sldId="268"/>
            <ac:spMk id="4" creationId="{00000000-0000-0000-0000-000000000000}"/>
          </ac:spMkLst>
        </pc:spChg>
      </pc:sldChg>
      <pc:sldChg chg="addSp delSp modSp mod delAnim modAnim">
        <pc:chgData name="Danielle" userId="e2554c37-e717-43a0-ba79-1183ca921ccd" providerId="ADAL" clId="{E08F1CD3-AF8E-4A93-9A93-760C73B5D65C}" dt="2020-08-16T20:18:47.636" v="569"/>
        <pc:sldMkLst>
          <pc:docMk/>
          <pc:sldMk cId="1230825401" sldId="278"/>
        </pc:sldMkLst>
        <pc:spChg chg="del">
          <ac:chgData name="Danielle" userId="e2554c37-e717-43a0-ba79-1183ca921ccd" providerId="ADAL" clId="{E08F1CD3-AF8E-4A93-9A93-760C73B5D65C}" dt="2020-08-16T20:07:43.919" v="81" actId="478"/>
          <ac:spMkLst>
            <pc:docMk/>
            <pc:sldMk cId="1230825401" sldId="278"/>
            <ac:spMk id="8" creationId="{00000000-0000-0000-0000-000000000000}"/>
          </ac:spMkLst>
        </pc:spChg>
        <pc:spChg chg="del">
          <ac:chgData name="Danielle" userId="e2554c37-e717-43a0-ba79-1183ca921ccd" providerId="ADAL" clId="{E08F1CD3-AF8E-4A93-9A93-760C73B5D65C}" dt="2020-08-16T20:07:41.418" v="80" actId="478"/>
          <ac:spMkLst>
            <pc:docMk/>
            <pc:sldMk cId="1230825401" sldId="278"/>
            <ac:spMk id="9" creationId="{00000000-0000-0000-0000-000000000000}"/>
          </ac:spMkLst>
        </pc:spChg>
        <pc:spChg chg="add mod">
          <ac:chgData name="Danielle" userId="e2554c37-e717-43a0-ba79-1183ca921ccd" providerId="ADAL" clId="{E08F1CD3-AF8E-4A93-9A93-760C73B5D65C}" dt="2020-08-16T20:07:49.812" v="83" actId="14100"/>
          <ac:spMkLst>
            <pc:docMk/>
            <pc:sldMk cId="1230825401" sldId="278"/>
            <ac:spMk id="10" creationId="{9FCA1EFC-92E3-4B6E-AF48-BBC818269294}"/>
          </ac:spMkLst>
        </pc:spChg>
        <pc:picChg chg="del mod">
          <ac:chgData name="Danielle" userId="e2554c37-e717-43a0-ba79-1183ca921ccd" providerId="ADAL" clId="{E08F1CD3-AF8E-4A93-9A93-760C73B5D65C}" dt="2020-08-16T20:09:26.689" v="100" actId="478"/>
          <ac:picMkLst>
            <pc:docMk/>
            <pc:sldMk cId="1230825401" sldId="278"/>
            <ac:picMk id="4" creationId="{00000000-0000-0000-0000-000000000000}"/>
          </ac:picMkLst>
        </pc:picChg>
        <pc:picChg chg="del mod">
          <ac:chgData name="Danielle" userId="e2554c37-e717-43a0-ba79-1183ca921ccd" providerId="ADAL" clId="{E08F1CD3-AF8E-4A93-9A93-760C73B5D65C}" dt="2020-08-16T20:09:26.689" v="100" actId="478"/>
          <ac:picMkLst>
            <pc:docMk/>
            <pc:sldMk cId="1230825401" sldId="278"/>
            <ac:picMk id="5" creationId="{00000000-0000-0000-0000-000000000000}"/>
          </ac:picMkLst>
        </pc:picChg>
        <pc:picChg chg="del mod">
          <ac:chgData name="Danielle" userId="e2554c37-e717-43a0-ba79-1183ca921ccd" providerId="ADAL" clId="{E08F1CD3-AF8E-4A93-9A93-760C73B5D65C}" dt="2020-08-16T20:09:26.689" v="100" actId="478"/>
          <ac:picMkLst>
            <pc:docMk/>
            <pc:sldMk cId="1230825401" sldId="278"/>
            <ac:picMk id="6" creationId="{00000000-0000-0000-0000-000000000000}"/>
          </ac:picMkLst>
        </pc:picChg>
        <pc:picChg chg="del mod">
          <ac:chgData name="Danielle" userId="e2554c37-e717-43a0-ba79-1183ca921ccd" providerId="ADAL" clId="{E08F1CD3-AF8E-4A93-9A93-760C73B5D65C}" dt="2020-08-16T20:09:26.689" v="100" actId="478"/>
          <ac:picMkLst>
            <pc:docMk/>
            <pc:sldMk cId="1230825401" sldId="278"/>
            <ac:picMk id="7" creationId="{00000000-0000-0000-0000-000000000000}"/>
          </ac:picMkLst>
        </pc:picChg>
        <pc:picChg chg="add mod">
          <ac:chgData name="Danielle" userId="e2554c37-e717-43a0-ba79-1183ca921ccd" providerId="ADAL" clId="{E08F1CD3-AF8E-4A93-9A93-760C73B5D65C}" dt="2020-08-16T20:18:47.636" v="569"/>
          <ac:picMkLst>
            <pc:docMk/>
            <pc:sldMk cId="1230825401" sldId="278"/>
            <ac:picMk id="1026" creationId="{05ABA102-8A2F-4FDB-BC55-FCE73DDEF214}"/>
          </ac:picMkLst>
        </pc:picChg>
      </pc:sldChg>
      <pc:sldChg chg="del">
        <pc:chgData name="Danielle" userId="e2554c37-e717-43a0-ba79-1183ca921ccd" providerId="ADAL" clId="{E08F1CD3-AF8E-4A93-9A93-760C73B5D65C}" dt="2020-08-16T20:10:13.075" v="108" actId="47"/>
        <pc:sldMkLst>
          <pc:docMk/>
          <pc:sldMk cId="1756173225" sldId="279"/>
        </pc:sldMkLst>
      </pc:sldChg>
      <pc:sldChg chg="addSp delSp modSp mod delAnim">
        <pc:chgData name="Danielle" userId="e2554c37-e717-43a0-ba79-1183ca921ccd" providerId="ADAL" clId="{E08F1CD3-AF8E-4A93-9A93-760C73B5D65C}" dt="2020-08-16T20:19:46.573" v="573"/>
        <pc:sldMkLst>
          <pc:docMk/>
          <pc:sldMk cId="1985515666" sldId="280"/>
        </pc:sldMkLst>
        <pc:spChg chg="mod">
          <ac:chgData name="Danielle" userId="e2554c37-e717-43a0-ba79-1183ca921ccd" providerId="ADAL" clId="{E08F1CD3-AF8E-4A93-9A93-760C73B5D65C}" dt="2020-08-16T20:11:06.112" v="141" actId="2711"/>
          <ac:spMkLst>
            <pc:docMk/>
            <pc:sldMk cId="1985515666" sldId="280"/>
            <ac:spMk id="4" creationId="{00000000-0000-0000-0000-000000000000}"/>
          </ac:spMkLst>
        </pc:spChg>
        <pc:spChg chg="mod">
          <ac:chgData name="Danielle" userId="e2554c37-e717-43a0-ba79-1183ca921ccd" providerId="ADAL" clId="{E08F1CD3-AF8E-4A93-9A93-760C73B5D65C}" dt="2020-08-16T20:13:28.534" v="156" actId="1038"/>
          <ac:spMkLst>
            <pc:docMk/>
            <pc:sldMk cId="1985515666" sldId="280"/>
            <ac:spMk id="8" creationId="{00000000-0000-0000-0000-000000000000}"/>
          </ac:spMkLst>
        </pc:spChg>
        <pc:spChg chg="mod">
          <ac:chgData name="Danielle" userId="e2554c37-e717-43a0-ba79-1183ca921ccd" providerId="ADAL" clId="{E08F1CD3-AF8E-4A93-9A93-760C73B5D65C}" dt="2020-08-16T20:13:23.076" v="154" actId="1036"/>
          <ac:spMkLst>
            <pc:docMk/>
            <pc:sldMk cId="1985515666" sldId="280"/>
            <ac:spMk id="9" creationId="{00000000-0000-0000-0000-000000000000}"/>
          </ac:spMkLst>
        </pc:spChg>
        <pc:spChg chg="del">
          <ac:chgData name="Danielle" userId="e2554c37-e717-43a0-ba79-1183ca921ccd" providerId="ADAL" clId="{E08F1CD3-AF8E-4A93-9A93-760C73B5D65C}" dt="2020-08-16T20:10:02.142" v="107" actId="478"/>
          <ac:spMkLst>
            <pc:docMk/>
            <pc:sldMk cId="1985515666" sldId="280"/>
            <ac:spMk id="10" creationId="{00000000-0000-0000-0000-000000000000}"/>
          </ac:spMkLst>
        </pc:spChg>
        <pc:spChg chg="mod">
          <ac:chgData name="Danielle" userId="e2554c37-e717-43a0-ba79-1183ca921ccd" providerId="ADAL" clId="{E08F1CD3-AF8E-4A93-9A93-760C73B5D65C}" dt="2020-08-16T20:13:42.708" v="157" actId="1076"/>
          <ac:spMkLst>
            <pc:docMk/>
            <pc:sldMk cId="1985515666" sldId="280"/>
            <ac:spMk id="11" creationId="{00000000-0000-0000-0000-000000000000}"/>
          </ac:spMkLst>
        </pc:spChg>
        <pc:spChg chg="mod">
          <ac:chgData name="Danielle" userId="e2554c37-e717-43a0-ba79-1183ca921ccd" providerId="ADAL" clId="{E08F1CD3-AF8E-4A93-9A93-760C73B5D65C}" dt="2020-08-16T20:13:53.834" v="160" actId="1076"/>
          <ac:spMkLst>
            <pc:docMk/>
            <pc:sldMk cId="1985515666" sldId="280"/>
            <ac:spMk id="12" creationId="{00000000-0000-0000-0000-000000000000}"/>
          </ac:spMkLst>
        </pc:spChg>
        <pc:picChg chg="del mod">
          <ac:chgData name="Danielle" userId="e2554c37-e717-43a0-ba79-1183ca921ccd" providerId="ADAL" clId="{E08F1CD3-AF8E-4A93-9A93-760C73B5D65C}" dt="2020-08-16T20:12:20.246" v="142" actId="478"/>
          <ac:picMkLst>
            <pc:docMk/>
            <pc:sldMk cId="1985515666" sldId="280"/>
            <ac:picMk id="5" creationId="{00000000-0000-0000-0000-000000000000}"/>
          </ac:picMkLst>
        </pc:picChg>
        <pc:picChg chg="add mod">
          <ac:chgData name="Danielle" userId="e2554c37-e717-43a0-ba79-1183ca921ccd" providerId="ADAL" clId="{E08F1CD3-AF8E-4A93-9A93-760C73B5D65C}" dt="2020-08-16T20:19:46.573" v="573"/>
          <ac:picMkLst>
            <pc:docMk/>
            <pc:sldMk cId="1985515666" sldId="280"/>
            <ac:picMk id="2050" creationId="{1F693900-B563-426D-A11E-78D0605A706C}"/>
          </ac:picMkLst>
        </pc:picChg>
      </pc:sldChg>
      <pc:sldChg chg="addSp delSp modSp mod delAnim modAnim">
        <pc:chgData name="Danielle" userId="e2554c37-e717-43a0-ba79-1183ca921ccd" providerId="ADAL" clId="{E08F1CD3-AF8E-4A93-9A93-760C73B5D65C}" dt="2020-08-16T20:28:12.887" v="718"/>
        <pc:sldMkLst>
          <pc:docMk/>
          <pc:sldMk cId="610803655" sldId="281"/>
        </pc:sldMkLst>
        <pc:spChg chg="del">
          <ac:chgData name="Danielle" userId="e2554c37-e717-43a0-ba79-1183ca921ccd" providerId="ADAL" clId="{E08F1CD3-AF8E-4A93-9A93-760C73B5D65C}" dt="2020-08-16T20:19:57.528" v="574" actId="478"/>
          <ac:spMkLst>
            <pc:docMk/>
            <pc:sldMk cId="610803655" sldId="281"/>
            <ac:spMk id="2" creationId="{00000000-0000-0000-0000-000000000000}"/>
          </ac:spMkLst>
        </pc:spChg>
        <pc:spChg chg="add mod">
          <ac:chgData name="Danielle" userId="e2554c37-e717-43a0-ba79-1183ca921ccd" providerId="ADAL" clId="{E08F1CD3-AF8E-4A93-9A93-760C73B5D65C}" dt="2020-08-16T20:21:08.853" v="660" actId="13822"/>
          <ac:spMkLst>
            <pc:docMk/>
            <pc:sldMk cId="610803655" sldId="281"/>
            <ac:spMk id="3" creationId="{A541CFC8-5D38-40F3-B933-E0AAF4EEFA5F}"/>
          </ac:spMkLst>
        </pc:spChg>
        <pc:spChg chg="add del mod">
          <ac:chgData name="Danielle" userId="e2554c37-e717-43a0-ba79-1183ca921ccd" providerId="ADAL" clId="{E08F1CD3-AF8E-4A93-9A93-760C73B5D65C}" dt="2020-08-16T20:27:06.805" v="702" actId="478"/>
          <ac:spMkLst>
            <pc:docMk/>
            <pc:sldMk cId="610803655" sldId="281"/>
            <ac:spMk id="4" creationId="{F73B83C4-0D18-4478-9246-52400C97668F}"/>
          </ac:spMkLst>
        </pc:spChg>
        <pc:spChg chg="del">
          <ac:chgData name="Danielle" userId="e2554c37-e717-43a0-ba79-1183ca921ccd" providerId="ADAL" clId="{E08F1CD3-AF8E-4A93-9A93-760C73B5D65C}" dt="2020-08-16T20:21:19.496" v="661" actId="478"/>
          <ac:spMkLst>
            <pc:docMk/>
            <pc:sldMk cId="610803655" sldId="281"/>
            <ac:spMk id="6" creationId="{00000000-0000-0000-0000-000000000000}"/>
          </ac:spMkLst>
        </pc:spChg>
        <pc:spChg chg="del">
          <ac:chgData name="Danielle" userId="e2554c37-e717-43a0-ba79-1183ca921ccd" providerId="ADAL" clId="{E08F1CD3-AF8E-4A93-9A93-760C73B5D65C}" dt="2020-08-16T20:21:19.496" v="661" actId="478"/>
          <ac:spMkLst>
            <pc:docMk/>
            <pc:sldMk cId="610803655" sldId="281"/>
            <ac:spMk id="33" creationId="{00000000-0000-0000-0000-000000000000}"/>
          </ac:spMkLst>
        </pc:spChg>
        <pc:spChg chg="del">
          <ac:chgData name="Danielle" userId="e2554c37-e717-43a0-ba79-1183ca921ccd" providerId="ADAL" clId="{E08F1CD3-AF8E-4A93-9A93-760C73B5D65C}" dt="2020-08-16T20:21:19.496" v="661" actId="478"/>
          <ac:spMkLst>
            <pc:docMk/>
            <pc:sldMk cId="610803655" sldId="281"/>
            <ac:spMk id="34" creationId="{00000000-0000-0000-0000-000000000000}"/>
          </ac:spMkLst>
        </pc:spChg>
        <pc:spChg chg="add mod">
          <ac:chgData name="Danielle" userId="e2554c37-e717-43a0-ba79-1183ca921ccd" providerId="ADAL" clId="{E08F1CD3-AF8E-4A93-9A93-760C73B5D65C}" dt="2020-08-16T20:27:52.718" v="712" actId="1076"/>
          <ac:spMkLst>
            <pc:docMk/>
            <pc:sldMk cId="610803655" sldId="281"/>
            <ac:spMk id="45" creationId="{719E95A7-2452-4E48-B696-B63EA1672D5E}"/>
          </ac:spMkLst>
        </pc:spChg>
        <pc:spChg chg="add mod">
          <ac:chgData name="Danielle" userId="e2554c37-e717-43a0-ba79-1183ca921ccd" providerId="ADAL" clId="{E08F1CD3-AF8E-4A93-9A93-760C73B5D65C}" dt="2020-08-16T20:28:02.325" v="715" actId="1076"/>
          <ac:spMkLst>
            <pc:docMk/>
            <pc:sldMk cId="610803655" sldId="281"/>
            <ac:spMk id="47" creationId="{3A55BDCA-B59C-48B3-A31E-1117FBE55AE2}"/>
          </ac:spMkLst>
        </pc:spChg>
        <pc:grpChg chg="add del mod">
          <ac:chgData name="Danielle" userId="e2554c37-e717-43a0-ba79-1183ca921ccd" providerId="ADAL" clId="{E08F1CD3-AF8E-4A93-9A93-760C73B5D65C}" dt="2020-08-16T20:27:06.805" v="702" actId="478"/>
          <ac:grpSpMkLst>
            <pc:docMk/>
            <pc:sldMk cId="610803655" sldId="281"/>
            <ac:grpSpMk id="24" creationId="{D04DB2C3-DDE6-4D06-B170-3BF8EC8C0AA9}"/>
          </ac:grpSpMkLst>
        </pc:grpChg>
        <pc:picChg chg="add mod ord">
          <ac:chgData name="Danielle" userId="e2554c37-e717-43a0-ba79-1183ca921ccd" providerId="ADAL" clId="{E08F1CD3-AF8E-4A93-9A93-760C73B5D65C}" dt="2020-08-16T20:27:09.736" v="703" actId="1076"/>
          <ac:picMkLst>
            <pc:docMk/>
            <pc:sldMk cId="610803655" sldId="281"/>
            <ac:picMk id="31" creationId="{660CFE05-BE9D-4D22-9CBF-3DDDABE72267}"/>
          </ac:picMkLst>
        </pc:picChg>
        <pc:cxnChg chg="add mod">
          <ac:chgData name="Danielle" userId="e2554c37-e717-43a0-ba79-1183ca921ccd" providerId="ADAL" clId="{E08F1CD3-AF8E-4A93-9A93-760C73B5D65C}" dt="2020-08-16T20:24:46.378" v="675" actId="13822"/>
          <ac:cxnSpMkLst>
            <pc:docMk/>
            <pc:sldMk cId="610803655" sldId="281"/>
            <ac:cxnSpMk id="7" creationId="{A1DD61CA-1C21-4583-82B8-9F7BD41BAFEE}"/>
          </ac:cxnSpMkLst>
        </pc:cxnChg>
        <pc:cxnChg chg="del">
          <ac:chgData name="Danielle" userId="e2554c37-e717-43a0-ba79-1183ca921ccd" providerId="ADAL" clId="{E08F1CD3-AF8E-4A93-9A93-760C73B5D65C}" dt="2020-08-16T20:21:19.496" v="661" actId="478"/>
          <ac:cxnSpMkLst>
            <pc:docMk/>
            <pc:sldMk cId="610803655" sldId="281"/>
            <ac:cxnSpMk id="8" creationId="{00000000-0000-0000-0000-000000000000}"/>
          </ac:cxnSpMkLst>
        </pc:cxnChg>
        <pc:cxnChg chg="del">
          <ac:chgData name="Danielle" userId="e2554c37-e717-43a0-ba79-1183ca921ccd" providerId="ADAL" clId="{E08F1CD3-AF8E-4A93-9A93-760C73B5D65C}" dt="2020-08-16T20:21:19.496" v="661" actId="478"/>
          <ac:cxnSpMkLst>
            <pc:docMk/>
            <pc:sldMk cId="610803655" sldId="281"/>
            <ac:cxnSpMk id="9" creationId="{00000000-0000-0000-0000-000000000000}"/>
          </ac:cxnSpMkLst>
        </pc:cxnChg>
        <pc:cxnChg chg="del">
          <ac:chgData name="Danielle" userId="e2554c37-e717-43a0-ba79-1183ca921ccd" providerId="ADAL" clId="{E08F1CD3-AF8E-4A93-9A93-760C73B5D65C}" dt="2020-08-16T20:21:19.496" v="661" actId="478"/>
          <ac:cxnSpMkLst>
            <pc:docMk/>
            <pc:sldMk cId="610803655" sldId="281"/>
            <ac:cxnSpMk id="10" creationId="{00000000-0000-0000-0000-000000000000}"/>
          </ac:cxnSpMkLst>
        </pc:cxnChg>
        <pc:cxnChg chg="del">
          <ac:chgData name="Danielle" userId="e2554c37-e717-43a0-ba79-1183ca921ccd" providerId="ADAL" clId="{E08F1CD3-AF8E-4A93-9A93-760C73B5D65C}" dt="2020-08-16T20:21:19.496" v="661" actId="478"/>
          <ac:cxnSpMkLst>
            <pc:docMk/>
            <pc:sldMk cId="610803655" sldId="281"/>
            <ac:cxnSpMk id="11" creationId="{00000000-0000-0000-0000-000000000000}"/>
          </ac:cxnSpMkLst>
        </pc:cxnChg>
        <pc:cxnChg chg="del">
          <ac:chgData name="Danielle" userId="e2554c37-e717-43a0-ba79-1183ca921ccd" providerId="ADAL" clId="{E08F1CD3-AF8E-4A93-9A93-760C73B5D65C}" dt="2020-08-16T20:21:19.496" v="661" actId="478"/>
          <ac:cxnSpMkLst>
            <pc:docMk/>
            <pc:sldMk cId="610803655" sldId="281"/>
            <ac:cxnSpMk id="12" creationId="{00000000-0000-0000-0000-000000000000}"/>
          </ac:cxnSpMkLst>
        </pc:cxnChg>
        <pc:cxnChg chg="del">
          <ac:chgData name="Danielle" userId="e2554c37-e717-43a0-ba79-1183ca921ccd" providerId="ADAL" clId="{E08F1CD3-AF8E-4A93-9A93-760C73B5D65C}" dt="2020-08-16T20:21:19.496" v="661" actId="478"/>
          <ac:cxnSpMkLst>
            <pc:docMk/>
            <pc:sldMk cId="610803655" sldId="281"/>
            <ac:cxnSpMk id="13" creationId="{00000000-0000-0000-0000-000000000000}"/>
          </ac:cxnSpMkLst>
        </pc:cxnChg>
        <pc:cxnChg chg="del">
          <ac:chgData name="Danielle" userId="e2554c37-e717-43a0-ba79-1183ca921ccd" providerId="ADAL" clId="{E08F1CD3-AF8E-4A93-9A93-760C73B5D65C}" dt="2020-08-16T20:21:19.496" v="661" actId="478"/>
          <ac:cxnSpMkLst>
            <pc:docMk/>
            <pc:sldMk cId="610803655" sldId="281"/>
            <ac:cxnSpMk id="14" creationId="{00000000-0000-0000-0000-000000000000}"/>
          </ac:cxnSpMkLst>
        </pc:cxnChg>
        <pc:cxnChg chg="add mod">
          <ac:chgData name="Danielle" userId="e2554c37-e717-43a0-ba79-1183ca921ccd" providerId="ADAL" clId="{E08F1CD3-AF8E-4A93-9A93-760C73B5D65C}" dt="2020-08-16T20:24:46.378" v="675" actId="13822"/>
          <ac:cxnSpMkLst>
            <pc:docMk/>
            <pc:sldMk cId="610803655" sldId="281"/>
            <ac:cxnSpMk id="16" creationId="{C5348FF7-5094-4B46-A61E-1D0A807E85AD}"/>
          </ac:cxnSpMkLst>
        </pc:cxnChg>
        <pc:cxnChg chg="del">
          <ac:chgData name="Danielle" userId="e2554c37-e717-43a0-ba79-1183ca921ccd" providerId="ADAL" clId="{E08F1CD3-AF8E-4A93-9A93-760C73B5D65C}" dt="2020-08-16T20:21:19.496" v="661" actId="478"/>
          <ac:cxnSpMkLst>
            <pc:docMk/>
            <pc:sldMk cId="610803655" sldId="281"/>
            <ac:cxnSpMk id="17" creationId="{00000000-0000-0000-0000-000000000000}"/>
          </ac:cxnSpMkLst>
        </pc:cxnChg>
        <pc:cxnChg chg="add mod">
          <ac:chgData name="Danielle" userId="e2554c37-e717-43a0-ba79-1183ca921ccd" providerId="ADAL" clId="{E08F1CD3-AF8E-4A93-9A93-760C73B5D65C}" dt="2020-08-16T20:24:46.378" v="675" actId="13822"/>
          <ac:cxnSpMkLst>
            <pc:docMk/>
            <pc:sldMk cId="610803655" sldId="281"/>
            <ac:cxnSpMk id="19" creationId="{DBBAFE6A-CA5F-48E6-B41E-2CFEBB62A57F}"/>
          </ac:cxnSpMkLst>
        </pc:cxnChg>
        <pc:cxnChg chg="del">
          <ac:chgData name="Danielle" userId="e2554c37-e717-43a0-ba79-1183ca921ccd" providerId="ADAL" clId="{E08F1CD3-AF8E-4A93-9A93-760C73B5D65C}" dt="2020-08-16T20:21:19.496" v="661" actId="478"/>
          <ac:cxnSpMkLst>
            <pc:docMk/>
            <pc:sldMk cId="610803655" sldId="281"/>
            <ac:cxnSpMk id="20" creationId="{00000000-0000-0000-0000-000000000000}"/>
          </ac:cxnSpMkLst>
        </pc:cxnChg>
        <pc:cxnChg chg="add mod">
          <ac:chgData name="Danielle" userId="e2554c37-e717-43a0-ba79-1183ca921ccd" providerId="ADAL" clId="{E08F1CD3-AF8E-4A93-9A93-760C73B5D65C}" dt="2020-08-16T20:24:46.378" v="675" actId="13822"/>
          <ac:cxnSpMkLst>
            <pc:docMk/>
            <pc:sldMk cId="610803655" sldId="281"/>
            <ac:cxnSpMk id="22" creationId="{4466DEDA-DB24-4017-8032-DE3B32DCE7EC}"/>
          </ac:cxnSpMkLst>
        </pc:cxnChg>
        <pc:cxnChg chg="del">
          <ac:chgData name="Danielle" userId="e2554c37-e717-43a0-ba79-1183ca921ccd" providerId="ADAL" clId="{E08F1CD3-AF8E-4A93-9A93-760C73B5D65C}" dt="2020-08-16T20:21:19.496" v="661" actId="478"/>
          <ac:cxnSpMkLst>
            <pc:docMk/>
            <pc:sldMk cId="610803655" sldId="281"/>
            <ac:cxnSpMk id="23" creationId="{00000000-0000-0000-0000-000000000000}"/>
          </ac:cxnSpMkLst>
        </pc:cxnChg>
        <pc:cxnChg chg="del">
          <ac:chgData name="Danielle" userId="e2554c37-e717-43a0-ba79-1183ca921ccd" providerId="ADAL" clId="{E08F1CD3-AF8E-4A93-9A93-760C73B5D65C}" dt="2020-08-16T20:21:19.496" v="661" actId="478"/>
          <ac:cxnSpMkLst>
            <pc:docMk/>
            <pc:sldMk cId="610803655" sldId="281"/>
            <ac:cxnSpMk id="26" creationId="{00000000-0000-0000-0000-000000000000}"/>
          </ac:cxnSpMkLst>
        </pc:cxnChg>
        <pc:cxnChg chg="add del mod">
          <ac:chgData name="Danielle" userId="e2554c37-e717-43a0-ba79-1183ca921ccd" providerId="ADAL" clId="{E08F1CD3-AF8E-4A93-9A93-760C73B5D65C}" dt="2020-08-16T20:27:06.805" v="702" actId="478"/>
          <ac:cxnSpMkLst>
            <pc:docMk/>
            <pc:sldMk cId="610803655" sldId="281"/>
            <ac:cxnSpMk id="27" creationId="{0CD0F63B-7A11-455E-B4F8-D23A31F2808D}"/>
          </ac:cxnSpMkLst>
        </pc:cxnChg>
        <pc:cxnChg chg="del">
          <ac:chgData name="Danielle" userId="e2554c37-e717-43a0-ba79-1183ca921ccd" providerId="ADAL" clId="{E08F1CD3-AF8E-4A93-9A93-760C73B5D65C}" dt="2020-08-16T20:21:19.496" v="661" actId="478"/>
          <ac:cxnSpMkLst>
            <pc:docMk/>
            <pc:sldMk cId="610803655" sldId="281"/>
            <ac:cxnSpMk id="29" creationId="{00000000-0000-0000-0000-000000000000}"/>
          </ac:cxnSpMkLst>
        </pc:cxnChg>
        <pc:cxnChg chg="del">
          <ac:chgData name="Danielle" userId="e2554c37-e717-43a0-ba79-1183ca921ccd" providerId="ADAL" clId="{E08F1CD3-AF8E-4A93-9A93-760C73B5D65C}" dt="2020-08-16T20:21:19.496" v="661" actId="478"/>
          <ac:cxnSpMkLst>
            <pc:docMk/>
            <pc:sldMk cId="610803655" sldId="281"/>
            <ac:cxnSpMk id="32" creationId="{00000000-0000-0000-0000-000000000000}"/>
          </ac:cxnSpMkLst>
        </pc:cxnChg>
        <pc:cxnChg chg="add del mod">
          <ac:chgData name="Danielle" userId="e2554c37-e717-43a0-ba79-1183ca921ccd" providerId="ADAL" clId="{E08F1CD3-AF8E-4A93-9A93-760C73B5D65C}" dt="2020-08-16T20:27:06.805" v="702" actId="478"/>
          <ac:cxnSpMkLst>
            <pc:docMk/>
            <pc:sldMk cId="610803655" sldId="281"/>
            <ac:cxnSpMk id="35" creationId="{E4AC1A1C-15B0-452F-81C6-DC862B7F42FB}"/>
          </ac:cxnSpMkLst>
        </pc:cxnChg>
        <pc:cxnChg chg="del">
          <ac:chgData name="Danielle" userId="e2554c37-e717-43a0-ba79-1183ca921ccd" providerId="ADAL" clId="{E08F1CD3-AF8E-4A93-9A93-760C73B5D65C}" dt="2020-08-16T20:21:19.496" v="661" actId="478"/>
          <ac:cxnSpMkLst>
            <pc:docMk/>
            <pc:sldMk cId="610803655" sldId="281"/>
            <ac:cxnSpMk id="36" creationId="{00000000-0000-0000-0000-000000000000}"/>
          </ac:cxnSpMkLst>
        </pc:cxnChg>
        <pc:cxnChg chg="add del mod">
          <ac:chgData name="Danielle" userId="e2554c37-e717-43a0-ba79-1183ca921ccd" providerId="ADAL" clId="{E08F1CD3-AF8E-4A93-9A93-760C73B5D65C}" dt="2020-08-16T20:27:06.805" v="702" actId="478"/>
          <ac:cxnSpMkLst>
            <pc:docMk/>
            <pc:sldMk cId="610803655" sldId="281"/>
            <ac:cxnSpMk id="37" creationId="{86406777-FF58-458D-89C0-578AAF930E86}"/>
          </ac:cxnSpMkLst>
        </pc:cxnChg>
        <pc:cxnChg chg="add del mod">
          <ac:chgData name="Danielle" userId="e2554c37-e717-43a0-ba79-1183ca921ccd" providerId="ADAL" clId="{E08F1CD3-AF8E-4A93-9A93-760C73B5D65C}" dt="2020-08-16T20:27:06.805" v="702" actId="478"/>
          <ac:cxnSpMkLst>
            <pc:docMk/>
            <pc:sldMk cId="610803655" sldId="281"/>
            <ac:cxnSpMk id="38" creationId="{FC62AD20-4421-40D0-B297-68A4E2A974A7}"/>
          </ac:cxnSpMkLst>
        </pc:cxnChg>
        <pc:cxnChg chg="add del mod">
          <ac:chgData name="Danielle" userId="e2554c37-e717-43a0-ba79-1183ca921ccd" providerId="ADAL" clId="{E08F1CD3-AF8E-4A93-9A93-760C73B5D65C}" dt="2020-08-16T20:27:06.805" v="702" actId="478"/>
          <ac:cxnSpMkLst>
            <pc:docMk/>
            <pc:sldMk cId="610803655" sldId="281"/>
            <ac:cxnSpMk id="39" creationId="{6C7B7572-1D98-4E86-8C5F-FF1E6F3D1BA1}"/>
          </ac:cxnSpMkLst>
        </pc:cxnChg>
        <pc:cxnChg chg="add mod">
          <ac:chgData name="Danielle" userId="e2554c37-e717-43a0-ba79-1183ca921ccd" providerId="ADAL" clId="{E08F1CD3-AF8E-4A93-9A93-760C73B5D65C}" dt="2020-08-16T20:27:27.361" v="706" actId="1582"/>
          <ac:cxnSpMkLst>
            <pc:docMk/>
            <pc:sldMk cId="610803655" sldId="281"/>
            <ac:cxnSpMk id="41" creationId="{FF73CA35-56AD-4BAF-8CF8-833FD258B73A}"/>
          </ac:cxnSpMkLst>
        </pc:cxnChg>
        <pc:cxnChg chg="add mod">
          <ac:chgData name="Danielle" userId="e2554c37-e717-43a0-ba79-1183ca921ccd" providerId="ADAL" clId="{E08F1CD3-AF8E-4A93-9A93-760C73B5D65C}" dt="2020-08-16T20:27:39.254" v="709" actId="1582"/>
          <ac:cxnSpMkLst>
            <pc:docMk/>
            <pc:sldMk cId="610803655" sldId="281"/>
            <ac:cxnSpMk id="43" creationId="{6A98286A-2E07-4832-A023-C5D958688006}"/>
          </ac:cxnSpMkLst>
        </pc:cxnChg>
      </pc:sldChg>
      <pc:sldChg chg="addSp delSp modSp mod">
        <pc:chgData name="Danielle" userId="e2554c37-e717-43a0-ba79-1183ca921ccd" providerId="ADAL" clId="{E08F1CD3-AF8E-4A93-9A93-760C73B5D65C}" dt="2020-08-16T20:30:07.108" v="747" actId="1037"/>
        <pc:sldMkLst>
          <pc:docMk/>
          <pc:sldMk cId="229508777" sldId="282"/>
        </pc:sldMkLst>
        <pc:spChg chg="mod">
          <ac:chgData name="Danielle" userId="e2554c37-e717-43a0-ba79-1183ca921ccd" providerId="ADAL" clId="{E08F1CD3-AF8E-4A93-9A93-760C73B5D65C}" dt="2020-08-16T20:29:23.108" v="738" actId="1036"/>
          <ac:spMkLst>
            <pc:docMk/>
            <pc:sldMk cId="229508777" sldId="282"/>
            <ac:spMk id="2" creationId="{00000000-0000-0000-0000-000000000000}"/>
          </ac:spMkLst>
        </pc:spChg>
        <pc:spChg chg="add mod">
          <ac:chgData name="Danielle" userId="e2554c37-e717-43a0-ba79-1183ca921ccd" providerId="ADAL" clId="{E08F1CD3-AF8E-4A93-9A93-760C73B5D65C}" dt="2020-08-16T20:28:56.041" v="724" actId="2711"/>
          <ac:spMkLst>
            <pc:docMk/>
            <pc:sldMk cId="229508777" sldId="282"/>
            <ac:spMk id="3" creationId="{345F3592-5952-422D-A0B8-A8CD7E606CBD}"/>
          </ac:spMkLst>
        </pc:spChg>
        <pc:spChg chg="mod">
          <ac:chgData name="Danielle" userId="e2554c37-e717-43a0-ba79-1183ca921ccd" providerId="ADAL" clId="{E08F1CD3-AF8E-4A93-9A93-760C73B5D65C}" dt="2020-08-16T20:28:56.041" v="724" actId="2711"/>
          <ac:spMkLst>
            <pc:docMk/>
            <pc:sldMk cId="229508777" sldId="282"/>
            <ac:spMk id="4" creationId="{00000000-0000-0000-0000-000000000000}"/>
          </ac:spMkLst>
        </pc:spChg>
        <pc:spChg chg="mod">
          <ac:chgData name="Danielle" userId="e2554c37-e717-43a0-ba79-1183ca921ccd" providerId="ADAL" clId="{E08F1CD3-AF8E-4A93-9A93-760C73B5D65C}" dt="2020-08-16T20:29:19.634" v="734" actId="20577"/>
          <ac:spMkLst>
            <pc:docMk/>
            <pc:sldMk cId="229508777" sldId="282"/>
            <ac:spMk id="8" creationId="{00000000-0000-0000-0000-000000000000}"/>
          </ac:spMkLst>
        </pc:spChg>
        <pc:spChg chg="mod">
          <ac:chgData name="Danielle" userId="e2554c37-e717-43a0-ba79-1183ca921ccd" providerId="ADAL" clId="{E08F1CD3-AF8E-4A93-9A93-760C73B5D65C}" dt="2020-08-16T20:29:29.515" v="740" actId="403"/>
          <ac:spMkLst>
            <pc:docMk/>
            <pc:sldMk cId="229508777" sldId="282"/>
            <ac:spMk id="10" creationId="{00000000-0000-0000-0000-000000000000}"/>
          </ac:spMkLst>
        </pc:spChg>
        <pc:spChg chg="mod">
          <ac:chgData name="Danielle" userId="e2554c37-e717-43a0-ba79-1183ca921ccd" providerId="ADAL" clId="{E08F1CD3-AF8E-4A93-9A93-760C73B5D65C}" dt="2020-08-16T20:29:57.617" v="745" actId="1076"/>
          <ac:spMkLst>
            <pc:docMk/>
            <pc:sldMk cId="229508777" sldId="282"/>
            <ac:spMk id="11" creationId="{00000000-0000-0000-0000-000000000000}"/>
          </ac:spMkLst>
        </pc:spChg>
        <pc:spChg chg="del">
          <ac:chgData name="Danielle" userId="e2554c37-e717-43a0-ba79-1183ca921ccd" providerId="ADAL" clId="{E08F1CD3-AF8E-4A93-9A93-760C73B5D65C}" dt="2020-08-16T20:28:27.082" v="719" actId="478"/>
          <ac:spMkLst>
            <pc:docMk/>
            <pc:sldMk cId="229508777" sldId="282"/>
            <ac:spMk id="13" creationId="{00000000-0000-0000-0000-000000000000}"/>
          </ac:spMkLst>
        </pc:spChg>
        <pc:spChg chg="mod">
          <ac:chgData name="Danielle" userId="e2554c37-e717-43a0-ba79-1183ca921ccd" providerId="ADAL" clId="{E08F1CD3-AF8E-4A93-9A93-760C73B5D65C}" dt="2020-08-16T20:29:23.108" v="738" actId="1036"/>
          <ac:spMkLst>
            <pc:docMk/>
            <pc:sldMk cId="229508777" sldId="282"/>
            <ac:spMk id="14" creationId="{00000000-0000-0000-0000-000000000000}"/>
          </ac:spMkLst>
        </pc:spChg>
        <pc:spChg chg="mod">
          <ac:chgData name="Danielle" userId="e2554c37-e717-43a0-ba79-1183ca921ccd" providerId="ADAL" clId="{E08F1CD3-AF8E-4A93-9A93-760C73B5D65C}" dt="2020-08-16T20:30:07.108" v="747" actId="1037"/>
          <ac:spMkLst>
            <pc:docMk/>
            <pc:sldMk cId="229508777" sldId="282"/>
            <ac:spMk id="15" creationId="{00000000-0000-0000-0000-000000000000}"/>
          </ac:spMkLst>
        </pc:spChg>
        <pc:picChg chg="mod modCrop">
          <ac:chgData name="Danielle" userId="e2554c37-e717-43a0-ba79-1183ca921ccd" providerId="ADAL" clId="{E08F1CD3-AF8E-4A93-9A93-760C73B5D65C}" dt="2020-08-16T20:29:54.689" v="744" actId="1076"/>
          <ac:picMkLst>
            <pc:docMk/>
            <pc:sldMk cId="229508777" sldId="282"/>
            <ac:picMk id="9" creationId="{00000000-0000-0000-0000-000000000000}"/>
          </ac:picMkLst>
        </pc:picChg>
      </pc:sldChg>
      <pc:sldChg chg="addSp delSp modSp mod">
        <pc:chgData name="Danielle" userId="e2554c37-e717-43a0-ba79-1183ca921ccd" providerId="ADAL" clId="{E08F1CD3-AF8E-4A93-9A93-760C73B5D65C}" dt="2020-08-16T20:31:58.482" v="790" actId="403"/>
        <pc:sldMkLst>
          <pc:docMk/>
          <pc:sldMk cId="2859379642" sldId="283"/>
        </pc:sldMkLst>
        <pc:spChg chg="add mod">
          <ac:chgData name="Danielle" userId="e2554c37-e717-43a0-ba79-1183ca921ccd" providerId="ADAL" clId="{E08F1CD3-AF8E-4A93-9A93-760C73B5D65C}" dt="2020-08-16T20:30:41.039" v="760" actId="2711"/>
          <ac:spMkLst>
            <pc:docMk/>
            <pc:sldMk cId="2859379642" sldId="283"/>
            <ac:spMk id="2" creationId="{F25B1A32-F132-4E95-8459-A3F4DC58E40E}"/>
          </ac:spMkLst>
        </pc:spChg>
        <pc:spChg chg="mod">
          <ac:chgData name="Danielle" userId="e2554c37-e717-43a0-ba79-1183ca921ccd" providerId="ADAL" clId="{E08F1CD3-AF8E-4A93-9A93-760C73B5D65C}" dt="2020-08-16T20:30:41.039" v="760" actId="2711"/>
          <ac:spMkLst>
            <pc:docMk/>
            <pc:sldMk cId="2859379642" sldId="283"/>
            <ac:spMk id="4" creationId="{00000000-0000-0000-0000-000000000000}"/>
          </ac:spMkLst>
        </pc:spChg>
        <pc:spChg chg="mod">
          <ac:chgData name="Danielle" userId="e2554c37-e717-43a0-ba79-1183ca921ccd" providerId="ADAL" clId="{E08F1CD3-AF8E-4A93-9A93-760C73B5D65C}" dt="2020-08-16T20:31:58.482" v="790" actId="403"/>
          <ac:spMkLst>
            <pc:docMk/>
            <pc:sldMk cId="2859379642" sldId="283"/>
            <ac:spMk id="6" creationId="{00000000-0000-0000-0000-000000000000}"/>
          </ac:spMkLst>
        </pc:spChg>
        <pc:spChg chg="mod">
          <ac:chgData name="Danielle" userId="e2554c37-e717-43a0-ba79-1183ca921ccd" providerId="ADAL" clId="{E08F1CD3-AF8E-4A93-9A93-760C73B5D65C}" dt="2020-08-16T20:30:41.039" v="760" actId="2711"/>
          <ac:spMkLst>
            <pc:docMk/>
            <pc:sldMk cId="2859379642" sldId="283"/>
            <ac:spMk id="8" creationId="{00000000-0000-0000-0000-000000000000}"/>
          </ac:spMkLst>
        </pc:spChg>
        <pc:spChg chg="del">
          <ac:chgData name="Danielle" userId="e2554c37-e717-43a0-ba79-1183ca921ccd" providerId="ADAL" clId="{E08F1CD3-AF8E-4A93-9A93-760C73B5D65C}" dt="2020-08-16T20:30:16.378" v="748" actId="478"/>
          <ac:spMkLst>
            <pc:docMk/>
            <pc:sldMk cId="2859379642" sldId="283"/>
            <ac:spMk id="10" creationId="{00000000-0000-0000-0000-000000000000}"/>
          </ac:spMkLst>
        </pc:spChg>
        <pc:spChg chg="mod">
          <ac:chgData name="Danielle" userId="e2554c37-e717-43a0-ba79-1183ca921ccd" providerId="ADAL" clId="{E08F1CD3-AF8E-4A93-9A93-760C73B5D65C}" dt="2020-08-16T20:31:58.482" v="790" actId="403"/>
          <ac:spMkLst>
            <pc:docMk/>
            <pc:sldMk cId="2859379642" sldId="283"/>
            <ac:spMk id="13" creationId="{00000000-0000-0000-0000-000000000000}"/>
          </ac:spMkLst>
        </pc:spChg>
        <pc:spChg chg="mod">
          <ac:chgData name="Danielle" userId="e2554c37-e717-43a0-ba79-1183ca921ccd" providerId="ADAL" clId="{E08F1CD3-AF8E-4A93-9A93-760C73B5D65C}" dt="2020-08-16T20:31:58.482" v="790" actId="403"/>
          <ac:spMkLst>
            <pc:docMk/>
            <pc:sldMk cId="2859379642" sldId="283"/>
            <ac:spMk id="14" creationId="{00000000-0000-0000-0000-000000000000}"/>
          </ac:spMkLst>
        </pc:spChg>
        <pc:spChg chg="mod">
          <ac:chgData name="Danielle" userId="e2554c37-e717-43a0-ba79-1183ca921ccd" providerId="ADAL" clId="{E08F1CD3-AF8E-4A93-9A93-760C73B5D65C}" dt="2020-08-16T20:31:05.835" v="770"/>
          <ac:spMkLst>
            <pc:docMk/>
            <pc:sldMk cId="2859379642" sldId="283"/>
            <ac:spMk id="21" creationId="{00000000-0000-0000-0000-000000000000}"/>
          </ac:spMkLst>
        </pc:spChg>
        <pc:spChg chg="mod">
          <ac:chgData name="Danielle" userId="e2554c37-e717-43a0-ba79-1183ca921ccd" providerId="ADAL" clId="{E08F1CD3-AF8E-4A93-9A93-760C73B5D65C}" dt="2020-08-16T20:31:29.683" v="779"/>
          <ac:spMkLst>
            <pc:docMk/>
            <pc:sldMk cId="2859379642" sldId="283"/>
            <ac:spMk id="22" creationId="{00000000-0000-0000-0000-000000000000}"/>
          </ac:spMkLst>
        </pc:spChg>
        <pc:spChg chg="mod">
          <ac:chgData name="Danielle" userId="e2554c37-e717-43a0-ba79-1183ca921ccd" providerId="ADAL" clId="{E08F1CD3-AF8E-4A93-9A93-760C73B5D65C}" dt="2020-08-16T20:31:23.942" v="777" actId="1076"/>
          <ac:spMkLst>
            <pc:docMk/>
            <pc:sldMk cId="2859379642" sldId="283"/>
            <ac:spMk id="23" creationId="{00000000-0000-0000-0000-000000000000}"/>
          </ac:spMkLst>
        </pc:spChg>
        <pc:spChg chg="mod">
          <ac:chgData name="Danielle" userId="e2554c37-e717-43a0-ba79-1183ca921ccd" providerId="ADAL" clId="{E08F1CD3-AF8E-4A93-9A93-760C73B5D65C}" dt="2020-08-16T20:31:11.482" v="776" actId="1036"/>
          <ac:spMkLst>
            <pc:docMk/>
            <pc:sldMk cId="2859379642" sldId="283"/>
            <ac:spMk id="24" creationId="{00000000-0000-0000-0000-000000000000}"/>
          </ac:spMkLst>
        </pc:spChg>
        <pc:spChg chg="mod">
          <ac:chgData name="Danielle" userId="e2554c37-e717-43a0-ba79-1183ca921ccd" providerId="ADAL" clId="{E08F1CD3-AF8E-4A93-9A93-760C73B5D65C}" dt="2020-08-16T20:31:33.830" v="780"/>
          <ac:spMkLst>
            <pc:docMk/>
            <pc:sldMk cId="2859379642" sldId="283"/>
            <ac:spMk id="25" creationId="{00000000-0000-0000-0000-000000000000}"/>
          </ac:spMkLst>
        </pc:spChg>
        <pc:spChg chg="mod">
          <ac:chgData name="Danielle" userId="e2554c37-e717-43a0-ba79-1183ca921ccd" providerId="ADAL" clId="{E08F1CD3-AF8E-4A93-9A93-760C73B5D65C}" dt="2020-08-16T20:31:41.480" v="784" actId="1076"/>
          <ac:spMkLst>
            <pc:docMk/>
            <pc:sldMk cId="2859379642" sldId="283"/>
            <ac:spMk id="26" creationId="{00000000-0000-0000-0000-000000000000}"/>
          </ac:spMkLst>
        </pc:spChg>
        <pc:grpChg chg="add mod">
          <ac:chgData name="Danielle" userId="e2554c37-e717-43a0-ba79-1183ca921ccd" providerId="ADAL" clId="{E08F1CD3-AF8E-4A93-9A93-760C73B5D65C}" dt="2020-08-16T20:31:55.841" v="788" actId="14100"/>
          <ac:grpSpMkLst>
            <pc:docMk/>
            <pc:sldMk cId="2859379642" sldId="283"/>
            <ac:grpSpMk id="3" creationId="{2B5AD30B-20EF-438A-A523-F5F31BB4C3EE}"/>
          </ac:grpSpMkLst>
        </pc:grpChg>
        <pc:picChg chg="mod">
          <ac:chgData name="Danielle" userId="e2554c37-e717-43a0-ba79-1183ca921ccd" providerId="ADAL" clId="{E08F1CD3-AF8E-4A93-9A93-760C73B5D65C}" dt="2020-08-16T20:31:51.345" v="787" actId="164"/>
          <ac:picMkLst>
            <pc:docMk/>
            <pc:sldMk cId="2859379642" sldId="283"/>
            <ac:picMk id="12" creationId="{00000000-0000-0000-0000-000000000000}"/>
          </ac:picMkLst>
        </pc:picChg>
        <pc:cxnChg chg="mod">
          <ac:chgData name="Danielle" userId="e2554c37-e717-43a0-ba79-1183ca921ccd" providerId="ADAL" clId="{E08F1CD3-AF8E-4A93-9A93-760C73B5D65C}" dt="2020-08-16T20:31:51.345" v="787" actId="164"/>
          <ac:cxnSpMkLst>
            <pc:docMk/>
            <pc:sldMk cId="2859379642" sldId="283"/>
            <ac:cxnSpMk id="2050" creationId="{00000000-0000-0000-0000-000000000000}"/>
          </ac:cxnSpMkLst>
        </pc:cxnChg>
      </pc:sldChg>
      <pc:sldChg chg="addSp delSp modSp mod">
        <pc:chgData name="Danielle" userId="e2554c37-e717-43a0-ba79-1183ca921ccd" providerId="ADAL" clId="{E08F1CD3-AF8E-4A93-9A93-760C73B5D65C}" dt="2020-08-16T20:36:41.250" v="881" actId="113"/>
        <pc:sldMkLst>
          <pc:docMk/>
          <pc:sldMk cId="3083488970" sldId="285"/>
        </pc:sldMkLst>
        <pc:spChg chg="mod">
          <ac:chgData name="Danielle" userId="e2554c37-e717-43a0-ba79-1183ca921ccd" providerId="ADAL" clId="{E08F1CD3-AF8E-4A93-9A93-760C73B5D65C}" dt="2020-08-16T20:36:41.250" v="881" actId="113"/>
          <ac:spMkLst>
            <pc:docMk/>
            <pc:sldMk cId="3083488970" sldId="285"/>
            <ac:spMk id="2" creationId="{00000000-0000-0000-0000-000000000000}"/>
          </ac:spMkLst>
        </pc:spChg>
        <pc:spChg chg="add mod">
          <ac:chgData name="Danielle" userId="e2554c37-e717-43a0-ba79-1183ca921ccd" providerId="ADAL" clId="{E08F1CD3-AF8E-4A93-9A93-760C73B5D65C}" dt="2020-08-16T20:33:46.554" v="820" actId="2711"/>
          <ac:spMkLst>
            <pc:docMk/>
            <pc:sldMk cId="3083488970" sldId="285"/>
            <ac:spMk id="3" creationId="{A0C77189-4C44-4E0A-AF81-260ADD217109}"/>
          </ac:spMkLst>
        </pc:spChg>
        <pc:spChg chg="mod">
          <ac:chgData name="Danielle" userId="e2554c37-e717-43a0-ba79-1183ca921ccd" providerId="ADAL" clId="{E08F1CD3-AF8E-4A93-9A93-760C73B5D65C}" dt="2020-08-16T20:33:46.554" v="820" actId="2711"/>
          <ac:spMkLst>
            <pc:docMk/>
            <pc:sldMk cId="3083488970" sldId="285"/>
            <ac:spMk id="4" creationId="{00000000-0000-0000-0000-000000000000}"/>
          </ac:spMkLst>
        </pc:spChg>
        <pc:spChg chg="mod">
          <ac:chgData name="Danielle" userId="e2554c37-e717-43a0-ba79-1183ca921ccd" providerId="ADAL" clId="{E08F1CD3-AF8E-4A93-9A93-760C73B5D65C}" dt="2020-08-16T20:35:59.315" v="871" actId="255"/>
          <ac:spMkLst>
            <pc:docMk/>
            <pc:sldMk cId="3083488970" sldId="285"/>
            <ac:spMk id="5" creationId="{00000000-0000-0000-0000-000000000000}"/>
          </ac:spMkLst>
        </pc:spChg>
        <pc:spChg chg="add mod">
          <ac:chgData name="Danielle" userId="e2554c37-e717-43a0-ba79-1183ca921ccd" providerId="ADAL" clId="{E08F1CD3-AF8E-4A93-9A93-760C73B5D65C}" dt="2020-08-16T20:33:46.554" v="820" actId="2711"/>
          <ac:spMkLst>
            <pc:docMk/>
            <pc:sldMk cId="3083488970" sldId="285"/>
            <ac:spMk id="6" creationId="{DEA93DC0-5EE0-4E12-854A-186AA4E8C80D}"/>
          </ac:spMkLst>
        </pc:spChg>
        <pc:spChg chg="mod">
          <ac:chgData name="Danielle" userId="e2554c37-e717-43a0-ba79-1183ca921ccd" providerId="ADAL" clId="{E08F1CD3-AF8E-4A93-9A93-760C73B5D65C}" dt="2020-08-16T20:33:46.554" v="820" actId="2711"/>
          <ac:spMkLst>
            <pc:docMk/>
            <pc:sldMk cId="3083488970" sldId="285"/>
            <ac:spMk id="7" creationId="{00000000-0000-0000-0000-000000000000}"/>
          </ac:spMkLst>
        </pc:spChg>
        <pc:spChg chg="mod">
          <ac:chgData name="Danielle" userId="e2554c37-e717-43a0-ba79-1183ca921ccd" providerId="ADAL" clId="{E08F1CD3-AF8E-4A93-9A93-760C73B5D65C}" dt="2020-08-16T20:33:46.554" v="820" actId="2711"/>
          <ac:spMkLst>
            <pc:docMk/>
            <pc:sldMk cId="3083488970" sldId="285"/>
            <ac:spMk id="8" creationId="{00000000-0000-0000-0000-000000000000}"/>
          </ac:spMkLst>
        </pc:spChg>
        <pc:spChg chg="mod">
          <ac:chgData name="Danielle" userId="e2554c37-e717-43a0-ba79-1183ca921ccd" providerId="ADAL" clId="{E08F1CD3-AF8E-4A93-9A93-760C73B5D65C}" dt="2020-08-16T20:33:46.554" v="820" actId="2711"/>
          <ac:spMkLst>
            <pc:docMk/>
            <pc:sldMk cId="3083488970" sldId="285"/>
            <ac:spMk id="9" creationId="{00000000-0000-0000-0000-000000000000}"/>
          </ac:spMkLst>
        </pc:spChg>
        <pc:spChg chg="add mod">
          <ac:chgData name="Danielle" userId="e2554c37-e717-43a0-ba79-1183ca921ccd" providerId="ADAL" clId="{E08F1CD3-AF8E-4A93-9A93-760C73B5D65C}" dt="2020-08-16T20:33:46.554" v="820" actId="2711"/>
          <ac:spMkLst>
            <pc:docMk/>
            <pc:sldMk cId="3083488970" sldId="285"/>
            <ac:spMk id="10" creationId="{4364D238-3AC8-4D32-A8F7-0FD0F655EFFE}"/>
          </ac:spMkLst>
        </pc:spChg>
        <pc:spChg chg="mod">
          <ac:chgData name="Danielle" userId="e2554c37-e717-43a0-ba79-1183ca921ccd" providerId="ADAL" clId="{E08F1CD3-AF8E-4A93-9A93-760C73B5D65C}" dt="2020-08-16T20:36:14.338" v="876" actId="113"/>
          <ac:spMkLst>
            <pc:docMk/>
            <pc:sldMk cId="3083488970" sldId="285"/>
            <ac:spMk id="11" creationId="{00000000-0000-0000-0000-000000000000}"/>
          </ac:spMkLst>
        </pc:spChg>
        <pc:spChg chg="mod">
          <ac:chgData name="Danielle" userId="e2554c37-e717-43a0-ba79-1183ca921ccd" providerId="ADAL" clId="{E08F1CD3-AF8E-4A93-9A93-760C73B5D65C}" dt="2020-08-16T20:33:46.554" v="820" actId="2711"/>
          <ac:spMkLst>
            <pc:docMk/>
            <pc:sldMk cId="3083488970" sldId="285"/>
            <ac:spMk id="12" creationId="{00000000-0000-0000-0000-000000000000}"/>
          </ac:spMkLst>
        </pc:spChg>
        <pc:spChg chg="mod">
          <ac:chgData name="Danielle" userId="e2554c37-e717-43a0-ba79-1183ca921ccd" providerId="ADAL" clId="{E08F1CD3-AF8E-4A93-9A93-760C73B5D65C}" dt="2020-08-16T20:33:46.554" v="820" actId="2711"/>
          <ac:spMkLst>
            <pc:docMk/>
            <pc:sldMk cId="3083488970" sldId="285"/>
            <ac:spMk id="13" creationId="{00000000-0000-0000-0000-000000000000}"/>
          </ac:spMkLst>
        </pc:spChg>
        <pc:spChg chg="add del mod">
          <ac:chgData name="Danielle" userId="e2554c37-e717-43a0-ba79-1183ca921ccd" providerId="ADAL" clId="{E08F1CD3-AF8E-4A93-9A93-760C73B5D65C}" dt="2020-08-16T20:34:14.069" v="842" actId="1076"/>
          <ac:spMkLst>
            <pc:docMk/>
            <pc:sldMk cId="3083488970" sldId="285"/>
            <ac:spMk id="14" creationId="{CA646722-1E56-43E9-8E3E-73DFD8CD23A0}"/>
          </ac:spMkLst>
        </pc:spChg>
        <pc:spChg chg="add del mod">
          <ac:chgData name="Danielle" userId="e2554c37-e717-43a0-ba79-1183ca921ccd" providerId="ADAL" clId="{E08F1CD3-AF8E-4A93-9A93-760C73B5D65C}" dt="2020-08-16T20:34:14.732" v="846" actId="14100"/>
          <ac:spMkLst>
            <pc:docMk/>
            <pc:sldMk cId="3083488970" sldId="285"/>
            <ac:spMk id="15" creationId="{79A8899C-CD22-44B5-A68B-A92DBCEE4295}"/>
          </ac:spMkLst>
        </pc:spChg>
        <pc:spChg chg="add del mod">
          <ac:chgData name="Danielle" userId="e2554c37-e717-43a0-ba79-1183ca921ccd" providerId="ADAL" clId="{E08F1CD3-AF8E-4A93-9A93-760C73B5D65C}" dt="2020-08-16T20:34:15.235" v="849" actId="14100"/>
          <ac:spMkLst>
            <pc:docMk/>
            <pc:sldMk cId="3083488970" sldId="285"/>
            <ac:spMk id="16" creationId="{BAFA9C4E-2F13-4E3F-B487-45CEE8E82B9D}"/>
          </ac:spMkLst>
        </pc:spChg>
        <pc:spChg chg="mod">
          <ac:chgData name="Danielle" userId="e2554c37-e717-43a0-ba79-1183ca921ccd" providerId="ADAL" clId="{E08F1CD3-AF8E-4A93-9A93-760C73B5D65C}" dt="2020-08-16T20:33:46.554" v="820" actId="2711"/>
          <ac:spMkLst>
            <pc:docMk/>
            <pc:sldMk cId="3083488970" sldId="285"/>
            <ac:spMk id="17" creationId="{00000000-0000-0000-0000-000000000000}"/>
          </ac:spMkLst>
        </pc:spChg>
        <pc:spChg chg="mod">
          <ac:chgData name="Danielle" userId="e2554c37-e717-43a0-ba79-1183ca921ccd" providerId="ADAL" clId="{E08F1CD3-AF8E-4A93-9A93-760C73B5D65C}" dt="2020-08-16T20:33:46.554" v="820" actId="2711"/>
          <ac:spMkLst>
            <pc:docMk/>
            <pc:sldMk cId="3083488970" sldId="285"/>
            <ac:spMk id="18" creationId="{00000000-0000-0000-0000-000000000000}"/>
          </ac:spMkLst>
        </pc:spChg>
        <pc:spChg chg="mod">
          <ac:chgData name="Danielle" userId="e2554c37-e717-43a0-ba79-1183ca921ccd" providerId="ADAL" clId="{E08F1CD3-AF8E-4A93-9A93-760C73B5D65C}" dt="2020-08-16T20:33:46.554" v="820" actId="2711"/>
          <ac:spMkLst>
            <pc:docMk/>
            <pc:sldMk cId="3083488970" sldId="285"/>
            <ac:spMk id="19" creationId="{00000000-0000-0000-0000-000000000000}"/>
          </ac:spMkLst>
        </pc:spChg>
        <pc:spChg chg="mod">
          <ac:chgData name="Danielle" userId="e2554c37-e717-43a0-ba79-1183ca921ccd" providerId="ADAL" clId="{E08F1CD3-AF8E-4A93-9A93-760C73B5D65C}" dt="2020-08-16T20:33:46.554" v="820" actId="2711"/>
          <ac:spMkLst>
            <pc:docMk/>
            <pc:sldMk cId="3083488970" sldId="285"/>
            <ac:spMk id="20" creationId="{00000000-0000-0000-0000-000000000000}"/>
          </ac:spMkLst>
        </pc:spChg>
        <pc:spChg chg="mod">
          <ac:chgData name="Danielle" userId="e2554c37-e717-43a0-ba79-1183ca921ccd" providerId="ADAL" clId="{E08F1CD3-AF8E-4A93-9A93-760C73B5D65C}" dt="2020-08-16T20:36:25.122" v="878" actId="113"/>
          <ac:spMkLst>
            <pc:docMk/>
            <pc:sldMk cId="3083488970" sldId="285"/>
            <ac:spMk id="21" creationId="{00000000-0000-0000-0000-000000000000}"/>
          </ac:spMkLst>
        </pc:spChg>
        <pc:spChg chg="add del mod">
          <ac:chgData name="Danielle" userId="e2554c37-e717-43a0-ba79-1183ca921ccd" providerId="ADAL" clId="{E08F1CD3-AF8E-4A93-9A93-760C73B5D65C}" dt="2020-08-16T20:34:15.591" v="851" actId="1076"/>
          <ac:spMkLst>
            <pc:docMk/>
            <pc:sldMk cId="3083488970" sldId="285"/>
            <ac:spMk id="25" creationId="{B7633FE0-4ABF-4ABC-A53E-5C6BE45F48FD}"/>
          </ac:spMkLst>
        </pc:spChg>
        <pc:picChg chg="mod">
          <ac:chgData name="Danielle" userId="e2554c37-e717-43a0-ba79-1183ca921ccd" providerId="ADAL" clId="{E08F1CD3-AF8E-4A93-9A93-760C73B5D65C}" dt="2020-08-16T20:33:46.554" v="820" actId="2711"/>
          <ac:picMkLst>
            <pc:docMk/>
            <pc:sldMk cId="3083488970" sldId="285"/>
            <ac:picMk id="1026" creationId="{00000000-0000-0000-0000-000000000000}"/>
          </ac:picMkLst>
        </pc:picChg>
        <pc:picChg chg="mod">
          <ac:chgData name="Danielle" userId="e2554c37-e717-43a0-ba79-1183ca921ccd" providerId="ADAL" clId="{E08F1CD3-AF8E-4A93-9A93-760C73B5D65C}" dt="2020-08-16T20:33:46.554" v="820" actId="2711"/>
          <ac:picMkLst>
            <pc:docMk/>
            <pc:sldMk cId="3083488970" sldId="285"/>
            <ac:picMk id="2050" creationId="{00000000-0000-0000-0000-000000000000}"/>
          </ac:picMkLst>
        </pc:picChg>
        <pc:picChg chg="mod">
          <ac:chgData name="Danielle" userId="e2554c37-e717-43a0-ba79-1183ca921ccd" providerId="ADAL" clId="{E08F1CD3-AF8E-4A93-9A93-760C73B5D65C}" dt="2020-08-16T20:33:46.554" v="820" actId="2711"/>
          <ac:picMkLst>
            <pc:docMk/>
            <pc:sldMk cId="3083488970" sldId="285"/>
            <ac:picMk id="2051" creationId="{00000000-0000-0000-0000-000000000000}"/>
          </ac:picMkLst>
        </pc:picChg>
      </pc:sldChg>
      <pc:sldChg chg="delSp modSp mod">
        <pc:chgData name="Danielle" userId="e2554c37-e717-43a0-ba79-1183ca921ccd" providerId="ADAL" clId="{E08F1CD3-AF8E-4A93-9A93-760C73B5D65C}" dt="2020-08-17T09:53:40.800" v="898" actId="20577"/>
        <pc:sldMkLst>
          <pc:docMk/>
          <pc:sldMk cId="3219263389" sldId="286"/>
        </pc:sldMkLst>
        <pc:spChg chg="del">
          <ac:chgData name="Danielle" userId="e2554c37-e717-43a0-ba79-1183ca921ccd" providerId="ADAL" clId="{E08F1CD3-AF8E-4A93-9A93-760C73B5D65C}" dt="2020-08-17T09:53:18.026" v="882" actId="478"/>
          <ac:spMkLst>
            <pc:docMk/>
            <pc:sldMk cId="3219263389" sldId="286"/>
            <ac:spMk id="3" creationId="{00000000-0000-0000-0000-000000000000}"/>
          </ac:spMkLst>
        </pc:spChg>
        <pc:spChg chg="mod">
          <ac:chgData name="Danielle" userId="e2554c37-e717-43a0-ba79-1183ca921ccd" providerId="ADAL" clId="{E08F1CD3-AF8E-4A93-9A93-760C73B5D65C}" dt="2020-08-17T09:53:40.800" v="898" actId="20577"/>
          <ac:spMkLst>
            <pc:docMk/>
            <pc:sldMk cId="3219263389" sldId="286"/>
            <ac:spMk id="18" creationId="{00000000-0000-0000-0000-000000000000}"/>
          </ac:spMkLst>
        </pc:spChg>
      </pc:sldChg>
      <pc:sldChg chg="addSp modSp add mod modAnim">
        <pc:chgData name="Danielle" userId="e2554c37-e717-43a0-ba79-1183ca921ccd" providerId="ADAL" clId="{E08F1CD3-AF8E-4A93-9A93-760C73B5D65C}" dt="2020-08-16T20:19:25.985" v="571" actId="13822"/>
        <pc:sldMkLst>
          <pc:docMk/>
          <pc:sldMk cId="153465384" sldId="288"/>
        </pc:sldMkLst>
        <pc:spChg chg="mod">
          <ac:chgData name="Danielle" userId="e2554c37-e717-43a0-ba79-1183ca921ccd" providerId="ADAL" clId="{E08F1CD3-AF8E-4A93-9A93-760C73B5D65C}" dt="2020-08-16T20:04:25.505" v="24" actId="20577"/>
          <ac:spMkLst>
            <pc:docMk/>
            <pc:sldMk cId="153465384" sldId="288"/>
            <ac:spMk id="5" creationId="{00000000-0000-0000-0000-000000000000}"/>
          </ac:spMkLst>
        </pc:spChg>
        <pc:spChg chg="mod">
          <ac:chgData name="Danielle" userId="e2554c37-e717-43a0-ba79-1183ca921ccd" providerId="ADAL" clId="{E08F1CD3-AF8E-4A93-9A93-760C73B5D65C}" dt="2020-08-16T20:19:25.985" v="571" actId="13822"/>
          <ac:spMkLst>
            <pc:docMk/>
            <pc:sldMk cId="153465384" sldId="288"/>
            <ac:spMk id="6" creationId="{00000000-0000-0000-0000-000000000000}"/>
          </ac:spMkLst>
        </pc:spChg>
        <pc:spChg chg="mod">
          <ac:chgData name="Danielle" userId="e2554c37-e717-43a0-ba79-1183ca921ccd" providerId="ADAL" clId="{E08F1CD3-AF8E-4A93-9A93-760C73B5D65C}" dt="2020-08-16T20:19:25.985" v="571" actId="13822"/>
          <ac:spMkLst>
            <pc:docMk/>
            <pc:sldMk cId="153465384" sldId="288"/>
            <ac:spMk id="7" creationId="{00000000-0000-0000-0000-000000000000}"/>
          </ac:spMkLst>
        </pc:spChg>
        <pc:spChg chg="mod">
          <ac:chgData name="Danielle" userId="e2554c37-e717-43a0-ba79-1183ca921ccd" providerId="ADAL" clId="{E08F1CD3-AF8E-4A93-9A93-760C73B5D65C}" dt="2020-08-16T20:19:25.985" v="571" actId="13822"/>
          <ac:spMkLst>
            <pc:docMk/>
            <pc:sldMk cId="153465384" sldId="288"/>
            <ac:spMk id="8" creationId="{00000000-0000-0000-0000-000000000000}"/>
          </ac:spMkLst>
        </pc:spChg>
        <pc:spChg chg="mod">
          <ac:chgData name="Danielle" userId="e2554c37-e717-43a0-ba79-1183ca921ccd" providerId="ADAL" clId="{E08F1CD3-AF8E-4A93-9A93-760C73B5D65C}" dt="2020-08-16T20:19:25.985" v="571" actId="13822"/>
          <ac:spMkLst>
            <pc:docMk/>
            <pc:sldMk cId="153465384" sldId="288"/>
            <ac:spMk id="9" creationId="{00000000-0000-0000-0000-000000000000}"/>
          </ac:spMkLst>
        </pc:spChg>
        <pc:spChg chg="add mod">
          <ac:chgData name="Danielle" userId="e2554c37-e717-43a0-ba79-1183ca921ccd" providerId="ADAL" clId="{E08F1CD3-AF8E-4A93-9A93-760C73B5D65C}" dt="2020-08-16T20:04:42.575" v="28" actId="20577"/>
          <ac:spMkLst>
            <pc:docMk/>
            <pc:sldMk cId="153465384" sldId="288"/>
            <ac:spMk id="17" creationId="{AA6419B7-56DB-4383-B51B-02E4EFA0F541}"/>
          </ac:spMkLst>
        </pc:spChg>
        <pc:spChg chg="add mod">
          <ac:chgData name="Danielle" userId="e2554c37-e717-43a0-ba79-1183ca921ccd" providerId="ADAL" clId="{E08F1CD3-AF8E-4A93-9A93-760C73B5D65C}" dt="2020-08-16T20:04:47.840" v="31" actId="20577"/>
          <ac:spMkLst>
            <pc:docMk/>
            <pc:sldMk cId="153465384" sldId="288"/>
            <ac:spMk id="19" creationId="{E93155B2-6E70-4DAC-937E-46DFA15B2C62}"/>
          </ac:spMkLst>
        </pc:spChg>
        <pc:spChg chg="add mod">
          <ac:chgData name="Danielle" userId="e2554c37-e717-43a0-ba79-1183ca921ccd" providerId="ADAL" clId="{E08F1CD3-AF8E-4A93-9A93-760C73B5D65C}" dt="2020-08-16T20:04:44.671" v="29" actId="20577"/>
          <ac:spMkLst>
            <pc:docMk/>
            <pc:sldMk cId="153465384" sldId="288"/>
            <ac:spMk id="20" creationId="{34C5CA2E-3932-4916-A6CC-16556DD6BCA6}"/>
          </ac:spMkLst>
        </pc:spChg>
        <pc:spChg chg="add mod">
          <ac:chgData name="Danielle" userId="e2554c37-e717-43a0-ba79-1183ca921ccd" providerId="ADAL" clId="{E08F1CD3-AF8E-4A93-9A93-760C73B5D65C}" dt="2020-08-16T20:04:46.328" v="30" actId="20577"/>
          <ac:spMkLst>
            <pc:docMk/>
            <pc:sldMk cId="153465384" sldId="288"/>
            <ac:spMk id="21" creationId="{ABBFD09B-C88A-4F39-94F5-07E337725E31}"/>
          </ac:spMkLst>
        </pc:spChg>
      </pc:sldChg>
      <pc:sldChg chg="addSp modSp new mod modClrScheme chgLayout">
        <pc:chgData name="Danielle" userId="e2554c37-e717-43a0-ba79-1183ca921ccd" providerId="ADAL" clId="{E08F1CD3-AF8E-4A93-9A93-760C73B5D65C}" dt="2020-08-17T09:56:58.848" v="1033" actId="20577"/>
        <pc:sldMkLst>
          <pc:docMk/>
          <pc:sldMk cId="2430240669" sldId="289"/>
        </pc:sldMkLst>
        <pc:spChg chg="add mod">
          <ac:chgData name="Danielle" userId="e2554c37-e717-43a0-ba79-1183ca921ccd" providerId="ADAL" clId="{E08F1CD3-AF8E-4A93-9A93-760C73B5D65C}" dt="2020-08-17T09:54:10.297" v="916" actId="115"/>
          <ac:spMkLst>
            <pc:docMk/>
            <pc:sldMk cId="2430240669" sldId="289"/>
            <ac:spMk id="2" creationId="{2974F049-9F2C-4525-BA4C-E44A64DCC227}"/>
          </ac:spMkLst>
        </pc:spChg>
        <pc:spChg chg="add mod">
          <ac:chgData name="Danielle" userId="e2554c37-e717-43a0-ba79-1183ca921ccd" providerId="ADAL" clId="{E08F1CD3-AF8E-4A93-9A93-760C73B5D65C}" dt="2020-08-17T09:55:32.218" v="976" actId="1582"/>
          <ac:spMkLst>
            <pc:docMk/>
            <pc:sldMk cId="2430240669" sldId="289"/>
            <ac:spMk id="4" creationId="{8EC69666-6F7A-434B-A44A-56430179CFBF}"/>
          </ac:spMkLst>
        </pc:spChg>
        <pc:spChg chg="add mod">
          <ac:chgData name="Danielle" userId="e2554c37-e717-43a0-ba79-1183ca921ccd" providerId="ADAL" clId="{E08F1CD3-AF8E-4A93-9A93-760C73B5D65C}" dt="2020-08-17T09:56:24" v="1004" actId="20577"/>
          <ac:spMkLst>
            <pc:docMk/>
            <pc:sldMk cId="2430240669" sldId="289"/>
            <ac:spMk id="6" creationId="{4145811E-F054-4062-BDE8-46E143886A7E}"/>
          </ac:spMkLst>
        </pc:spChg>
        <pc:spChg chg="add mod">
          <ac:chgData name="Danielle" userId="e2554c37-e717-43a0-ba79-1183ca921ccd" providerId="ADAL" clId="{E08F1CD3-AF8E-4A93-9A93-760C73B5D65C}" dt="2020-08-17T09:56:40.825" v="1014" actId="20577"/>
          <ac:spMkLst>
            <pc:docMk/>
            <pc:sldMk cId="2430240669" sldId="289"/>
            <ac:spMk id="8" creationId="{942A37A5-3653-4FF5-AB03-5BC87779BCC7}"/>
          </ac:spMkLst>
        </pc:spChg>
        <pc:spChg chg="add mod">
          <ac:chgData name="Danielle" userId="e2554c37-e717-43a0-ba79-1183ca921ccd" providerId="ADAL" clId="{E08F1CD3-AF8E-4A93-9A93-760C73B5D65C}" dt="2020-08-17T09:56:58.848" v="1033" actId="20577"/>
          <ac:spMkLst>
            <pc:docMk/>
            <pc:sldMk cId="2430240669" sldId="289"/>
            <ac:spMk id="10" creationId="{264068D2-672B-49FE-942B-1174DDBD3108}"/>
          </ac:spMkLst>
        </pc:spChg>
      </pc:sldChg>
      <pc:sldChg chg="addSp delSp modSp add mod modClrScheme delAnim modAnim chgLayout">
        <pc:chgData name="Danielle" userId="e2554c37-e717-43a0-ba79-1183ca921ccd" providerId="ADAL" clId="{E08F1CD3-AF8E-4A93-9A93-760C73B5D65C}" dt="2020-08-17T10:01:47.800" v="1080"/>
        <pc:sldMkLst>
          <pc:docMk/>
          <pc:sldMk cId="1797516286" sldId="297"/>
        </pc:sldMkLst>
        <pc:spChg chg="add mod ord">
          <ac:chgData name="Danielle" userId="e2554c37-e717-43a0-ba79-1183ca921ccd" providerId="ADAL" clId="{E08F1CD3-AF8E-4A93-9A93-760C73B5D65C}" dt="2020-08-17T10:00:15.498" v="1059" actId="164"/>
          <ac:spMkLst>
            <pc:docMk/>
            <pc:sldMk cId="1797516286" sldId="297"/>
            <ac:spMk id="3" creationId="{C4E5B58F-4020-4AC9-82CB-B40635889D61}"/>
          </ac:spMkLst>
        </pc:spChg>
        <pc:spChg chg="add mod">
          <ac:chgData name="Danielle" userId="e2554c37-e717-43a0-ba79-1183ca921ccd" providerId="ADAL" clId="{E08F1CD3-AF8E-4A93-9A93-760C73B5D65C}" dt="2020-08-17T10:01:23.652" v="1074" actId="164"/>
          <ac:spMkLst>
            <pc:docMk/>
            <pc:sldMk cId="1797516286" sldId="297"/>
            <ac:spMk id="5" creationId="{E01AA12D-D0F8-4048-899E-AB8206881941}"/>
          </ac:spMkLst>
        </pc:spChg>
        <pc:spChg chg="add mod">
          <ac:chgData name="Danielle" userId="e2554c37-e717-43a0-ba79-1183ca921ccd" providerId="ADAL" clId="{E08F1CD3-AF8E-4A93-9A93-760C73B5D65C}" dt="2020-08-17T10:01:23.652" v="1074" actId="164"/>
          <ac:spMkLst>
            <pc:docMk/>
            <pc:sldMk cId="1797516286" sldId="297"/>
            <ac:spMk id="6" creationId="{7C5FF6DC-0BF2-441B-A764-533DDE472359}"/>
          </ac:spMkLst>
        </pc:spChg>
        <pc:spChg chg="add mod">
          <ac:chgData name="Danielle" userId="e2554c37-e717-43a0-ba79-1183ca921ccd" providerId="ADAL" clId="{E08F1CD3-AF8E-4A93-9A93-760C73B5D65C}" dt="2020-08-17T10:01:23.652" v="1074" actId="164"/>
          <ac:spMkLst>
            <pc:docMk/>
            <pc:sldMk cId="1797516286" sldId="297"/>
            <ac:spMk id="7" creationId="{0C52906F-4B4A-4006-94E2-B87EE1A1BAB4}"/>
          </ac:spMkLst>
        </pc:spChg>
        <pc:spChg chg="add mod">
          <ac:chgData name="Danielle" userId="e2554c37-e717-43a0-ba79-1183ca921ccd" providerId="ADAL" clId="{E08F1CD3-AF8E-4A93-9A93-760C73B5D65C}" dt="2020-08-17T10:01:23.652" v="1074" actId="164"/>
          <ac:spMkLst>
            <pc:docMk/>
            <pc:sldMk cId="1797516286" sldId="297"/>
            <ac:spMk id="8" creationId="{F6BA41A0-A580-4EA5-B64A-A73719631AEA}"/>
          </ac:spMkLst>
        </pc:spChg>
        <pc:spChg chg="add mod">
          <ac:chgData name="Danielle" userId="e2554c37-e717-43a0-ba79-1183ca921ccd" providerId="ADAL" clId="{E08F1CD3-AF8E-4A93-9A93-760C73B5D65C}" dt="2020-08-17T10:01:23.652" v="1074" actId="164"/>
          <ac:spMkLst>
            <pc:docMk/>
            <pc:sldMk cId="1797516286" sldId="297"/>
            <ac:spMk id="9" creationId="{32A40AF5-DB57-46A9-9EFF-074D67F72420}"/>
          </ac:spMkLst>
        </pc:spChg>
        <pc:spChg chg="del">
          <ac:chgData name="Danielle" userId="e2554c37-e717-43a0-ba79-1183ca921ccd" providerId="ADAL" clId="{E08F1CD3-AF8E-4A93-9A93-760C73B5D65C}" dt="2020-08-17T09:58:11.183" v="1036" actId="478"/>
          <ac:spMkLst>
            <pc:docMk/>
            <pc:sldMk cId="1797516286" sldId="297"/>
            <ac:spMk id="12" creationId="{E8003B99-A0AD-4E09-9A8C-C17EA42BC51E}"/>
          </ac:spMkLst>
        </pc:spChg>
        <pc:spChg chg="add mod">
          <ac:chgData name="Danielle" userId="e2554c37-e717-43a0-ba79-1183ca921ccd" providerId="ADAL" clId="{E08F1CD3-AF8E-4A93-9A93-760C73B5D65C}" dt="2020-08-17T09:59:05.923" v="1044" actId="164"/>
          <ac:spMkLst>
            <pc:docMk/>
            <pc:sldMk cId="1797516286" sldId="297"/>
            <ac:spMk id="27" creationId="{E503556F-0EC3-468E-B467-52DCC4ADD8CE}"/>
          </ac:spMkLst>
        </pc:spChg>
        <pc:spChg chg="add del mod">
          <ac:chgData name="Danielle" userId="e2554c37-e717-43a0-ba79-1183ca921ccd" providerId="ADAL" clId="{E08F1CD3-AF8E-4A93-9A93-760C73B5D65C}" dt="2020-08-17T09:58:55.162" v="1041" actId="478"/>
          <ac:spMkLst>
            <pc:docMk/>
            <pc:sldMk cId="1797516286" sldId="297"/>
            <ac:spMk id="28" creationId="{A5DC2707-7A8E-4F1A-A13A-04E68D8A148A}"/>
          </ac:spMkLst>
        </pc:spChg>
        <pc:spChg chg="add del mod">
          <ac:chgData name="Danielle" userId="e2554c37-e717-43a0-ba79-1183ca921ccd" providerId="ADAL" clId="{E08F1CD3-AF8E-4A93-9A93-760C73B5D65C}" dt="2020-08-17T09:58:57.431" v="1042" actId="478"/>
          <ac:spMkLst>
            <pc:docMk/>
            <pc:sldMk cId="1797516286" sldId="297"/>
            <ac:spMk id="29" creationId="{7C4E449A-69DA-40D6-9290-2E6B6EBA41A8}"/>
          </ac:spMkLst>
        </pc:spChg>
        <pc:spChg chg="add del mod">
          <ac:chgData name="Danielle" userId="e2554c37-e717-43a0-ba79-1183ca921ccd" providerId="ADAL" clId="{E08F1CD3-AF8E-4A93-9A93-760C73B5D65C}" dt="2020-08-17T09:58:52.621" v="1040" actId="478"/>
          <ac:spMkLst>
            <pc:docMk/>
            <pc:sldMk cId="1797516286" sldId="297"/>
            <ac:spMk id="30" creationId="{0F2A9DCF-39D9-4B21-ABD6-D61472FBA540}"/>
          </ac:spMkLst>
        </pc:spChg>
        <pc:spChg chg="add del mod">
          <ac:chgData name="Danielle" userId="e2554c37-e717-43a0-ba79-1183ca921ccd" providerId="ADAL" clId="{E08F1CD3-AF8E-4A93-9A93-760C73B5D65C}" dt="2020-08-17T09:59:00.132" v="1043" actId="478"/>
          <ac:spMkLst>
            <pc:docMk/>
            <pc:sldMk cId="1797516286" sldId="297"/>
            <ac:spMk id="31" creationId="{6B473662-7DEA-460C-9EE7-9EA27EE02D61}"/>
          </ac:spMkLst>
        </pc:spChg>
        <pc:grpChg chg="add mod">
          <ac:chgData name="Danielle" userId="e2554c37-e717-43a0-ba79-1183ca921ccd" providerId="ADAL" clId="{E08F1CD3-AF8E-4A93-9A93-760C73B5D65C}" dt="2020-08-17T10:00:15.498" v="1059" actId="164"/>
          <ac:grpSpMkLst>
            <pc:docMk/>
            <pc:sldMk cId="1797516286" sldId="297"/>
            <ac:grpSpMk id="2" creationId="{2939E01B-75AD-4091-A4BE-9C64454180A8}"/>
          </ac:grpSpMkLst>
        </pc:grpChg>
        <pc:grpChg chg="add mod">
          <ac:chgData name="Danielle" userId="e2554c37-e717-43a0-ba79-1183ca921ccd" providerId="ADAL" clId="{E08F1CD3-AF8E-4A93-9A93-760C73B5D65C}" dt="2020-08-17T10:00:15.498" v="1059" actId="164"/>
          <ac:grpSpMkLst>
            <pc:docMk/>
            <pc:sldMk cId="1797516286" sldId="297"/>
            <ac:grpSpMk id="4" creationId="{AB7150C9-D83C-4993-840A-04CD71336718}"/>
          </ac:grpSpMkLst>
        </pc:grpChg>
        <pc:grpChg chg="add mod">
          <ac:chgData name="Danielle" userId="e2554c37-e717-43a0-ba79-1183ca921ccd" providerId="ADAL" clId="{E08F1CD3-AF8E-4A93-9A93-760C73B5D65C}" dt="2020-08-17T10:01:29.640" v="1076" actId="1076"/>
          <ac:grpSpMkLst>
            <pc:docMk/>
            <pc:sldMk cId="1797516286" sldId="297"/>
            <ac:grpSpMk id="10" creationId="{2BDE93CF-D877-4E79-BCD7-9921D56A0C3F}"/>
          </ac:grpSpMkLst>
        </pc:grpChg>
        <pc:grpChg chg="del">
          <ac:chgData name="Danielle" userId="e2554c37-e717-43a0-ba79-1183ca921ccd" providerId="ADAL" clId="{E08F1CD3-AF8E-4A93-9A93-760C73B5D65C}" dt="2020-08-17T09:58:25.334" v="1037" actId="478"/>
          <ac:grpSpMkLst>
            <pc:docMk/>
            <pc:sldMk cId="1797516286" sldId="297"/>
            <ac:grpSpMk id="25" creationId="{AB1347C1-7E34-4B81-8F85-1F2C0D2207BA}"/>
          </ac:grpSpMkLst>
        </pc:grpChg>
        <pc:cxnChg chg="add mod">
          <ac:chgData name="Danielle" userId="e2554c37-e717-43a0-ba79-1183ca921ccd" providerId="ADAL" clId="{E08F1CD3-AF8E-4A93-9A93-760C73B5D65C}" dt="2020-08-17T09:59:05.923" v="1044" actId="164"/>
          <ac:cxnSpMkLst>
            <pc:docMk/>
            <pc:sldMk cId="1797516286" sldId="297"/>
            <ac:cxnSpMk id="15" creationId="{54421EBC-1411-4425-B7E5-39C321E0FE54}"/>
          </ac:cxnSpMkLst>
        </pc:cxnChg>
        <pc:cxnChg chg="add mod">
          <ac:chgData name="Danielle" userId="e2554c37-e717-43a0-ba79-1183ca921ccd" providerId="ADAL" clId="{E08F1CD3-AF8E-4A93-9A93-760C73B5D65C}" dt="2020-08-17T09:59:05.923" v="1044" actId="164"/>
          <ac:cxnSpMkLst>
            <pc:docMk/>
            <pc:sldMk cId="1797516286" sldId="297"/>
            <ac:cxnSpMk id="17" creationId="{A50C3588-9B4B-4665-A80E-D56219D5CFD8}"/>
          </ac:cxnSpMkLst>
        </pc:cxnChg>
        <pc:cxnChg chg="add mod">
          <ac:chgData name="Danielle" userId="e2554c37-e717-43a0-ba79-1183ca921ccd" providerId="ADAL" clId="{E08F1CD3-AF8E-4A93-9A93-760C73B5D65C}" dt="2020-08-17T09:59:05.923" v="1044" actId="164"/>
          <ac:cxnSpMkLst>
            <pc:docMk/>
            <pc:sldMk cId="1797516286" sldId="297"/>
            <ac:cxnSpMk id="19" creationId="{42C5A448-DC97-4DE4-ABBF-899182C384C1}"/>
          </ac:cxnSpMkLst>
        </pc:cxnChg>
        <pc:cxnChg chg="add mod">
          <ac:chgData name="Danielle" userId="e2554c37-e717-43a0-ba79-1183ca921ccd" providerId="ADAL" clId="{E08F1CD3-AF8E-4A93-9A93-760C73B5D65C}" dt="2020-08-17T09:59:05.923" v="1044" actId="164"/>
          <ac:cxnSpMkLst>
            <pc:docMk/>
            <pc:sldMk cId="1797516286" sldId="297"/>
            <ac:cxnSpMk id="21" creationId="{6A6ED1D9-89E8-496E-A757-9297ABFC51F1}"/>
          </ac:cxnSpMkLst>
        </pc:cxnChg>
        <pc:cxnChg chg="add mod">
          <ac:chgData name="Danielle" userId="e2554c37-e717-43a0-ba79-1183ca921ccd" providerId="ADAL" clId="{E08F1CD3-AF8E-4A93-9A93-760C73B5D65C}" dt="2020-08-17T09:59:05.923" v="1044" actId="164"/>
          <ac:cxnSpMkLst>
            <pc:docMk/>
            <pc:sldMk cId="1797516286" sldId="297"/>
            <ac:cxnSpMk id="23" creationId="{110B8088-DF35-400C-99C1-C8F9135F4FF4}"/>
          </ac:cxnSpMkLst>
        </pc:cxnChg>
        <pc:cxnChg chg="add mod">
          <ac:chgData name="Danielle" userId="e2554c37-e717-43a0-ba79-1183ca921ccd" providerId="ADAL" clId="{E08F1CD3-AF8E-4A93-9A93-760C73B5D65C}" dt="2020-08-17T09:59:05.923" v="1044" actId="164"/>
          <ac:cxnSpMkLst>
            <pc:docMk/>
            <pc:sldMk cId="1797516286" sldId="297"/>
            <ac:cxnSpMk id="26" creationId="{DBF2746C-2DFC-474A-A6FD-52C8349D794C}"/>
          </ac:cxnSpMkLst>
        </pc:cxnChg>
      </pc:sldChg>
      <pc:sldMasterChg chg="modSp delSldLayout modSldLayout">
        <pc:chgData name="Danielle" userId="e2554c37-e717-43a0-ba79-1183ca921ccd" providerId="ADAL" clId="{E08F1CD3-AF8E-4A93-9A93-760C73B5D65C}" dt="2020-08-16T20:10:13.075" v="108" actId="47"/>
        <pc:sldMasterMkLst>
          <pc:docMk/>
          <pc:sldMasterMk cId="463257518" sldId="2147483675"/>
        </pc:sldMasterMkLst>
        <pc:spChg chg="mod">
          <ac:chgData name="Danielle" userId="e2554c37-e717-43a0-ba79-1183ca921ccd" providerId="ADAL" clId="{E08F1CD3-AF8E-4A93-9A93-760C73B5D65C}" dt="2020-08-16T20:08:10.073" v="85" actId="2711"/>
          <ac:spMkLst>
            <pc:docMk/>
            <pc:sldMasterMk cId="463257518" sldId="2147483675"/>
            <ac:spMk id="14" creationId="{00000000-0000-0000-0000-000000000000}"/>
          </ac:spMkLst>
        </pc:spChg>
        <pc:spChg chg="mod">
          <ac:chgData name="Danielle" userId="e2554c37-e717-43a0-ba79-1183ca921ccd" providerId="ADAL" clId="{E08F1CD3-AF8E-4A93-9A93-760C73B5D65C}" dt="2020-08-16T20:08:10.073" v="85" actId="2711"/>
          <ac:spMkLst>
            <pc:docMk/>
            <pc:sldMasterMk cId="463257518" sldId="2147483675"/>
            <ac:spMk id="15" creationId="{00000000-0000-0000-0000-000000000000}"/>
          </ac:spMkLst>
        </pc:spChg>
        <pc:spChg chg="mod">
          <ac:chgData name="Danielle" userId="e2554c37-e717-43a0-ba79-1183ca921ccd" providerId="ADAL" clId="{E08F1CD3-AF8E-4A93-9A93-760C73B5D65C}" dt="2020-08-16T20:08:10.073" v="85" actId="2711"/>
          <ac:spMkLst>
            <pc:docMk/>
            <pc:sldMasterMk cId="463257518" sldId="2147483675"/>
            <ac:spMk id="16" creationId="{00000000-0000-0000-0000-000000000000}"/>
          </ac:spMkLst>
        </pc:spChg>
        <pc:spChg chg="mod">
          <ac:chgData name="Danielle" userId="e2554c37-e717-43a0-ba79-1183ca921ccd" providerId="ADAL" clId="{E08F1CD3-AF8E-4A93-9A93-760C73B5D65C}" dt="2020-08-16T20:08:10.073" v="85" actId="2711"/>
          <ac:spMkLst>
            <pc:docMk/>
            <pc:sldMasterMk cId="463257518" sldId="2147483675"/>
            <ac:spMk id="17" creationId="{00000000-0000-0000-0000-000000000000}"/>
          </ac:spMkLst>
        </pc:spChg>
        <pc:spChg chg="mod">
          <ac:chgData name="Danielle" userId="e2554c37-e717-43a0-ba79-1183ca921ccd" providerId="ADAL" clId="{E08F1CD3-AF8E-4A93-9A93-760C73B5D65C}" dt="2020-08-16T20:08:10.073" v="85" actId="2711"/>
          <ac:spMkLst>
            <pc:docMk/>
            <pc:sldMasterMk cId="463257518" sldId="2147483675"/>
            <ac:spMk id="18" creationId="{00000000-0000-0000-0000-000000000000}"/>
          </ac:spMkLst>
        </pc:spChg>
        <pc:picChg chg="mod">
          <ac:chgData name="Danielle" userId="e2554c37-e717-43a0-ba79-1183ca921ccd" providerId="ADAL" clId="{E08F1CD3-AF8E-4A93-9A93-760C73B5D65C}" dt="2020-08-16T20:08:10.073" v="85" actId="2711"/>
          <ac:picMkLst>
            <pc:docMk/>
            <pc:sldMasterMk cId="463257518" sldId="2147483675"/>
            <ac:picMk id="13" creationId="{00000000-0000-0000-0000-000000000000}"/>
          </ac:picMkLst>
        </pc:picChg>
        <pc:picChg chg="mod">
          <ac:chgData name="Danielle" userId="e2554c37-e717-43a0-ba79-1183ca921ccd" providerId="ADAL" clId="{E08F1CD3-AF8E-4A93-9A93-760C73B5D65C}" dt="2020-08-16T20:08:10.073" v="85" actId="2711"/>
          <ac:picMkLst>
            <pc:docMk/>
            <pc:sldMasterMk cId="463257518" sldId="2147483675"/>
            <ac:picMk id="29" creationId="{00000000-0000-0000-0000-000000000000}"/>
          </ac:picMkLst>
        </pc:picChg>
        <pc:picChg chg="mod">
          <ac:chgData name="Danielle" userId="e2554c37-e717-43a0-ba79-1183ca921ccd" providerId="ADAL" clId="{E08F1CD3-AF8E-4A93-9A93-760C73B5D65C}" dt="2020-08-16T20:08:10.073" v="85" actId="2711"/>
          <ac:picMkLst>
            <pc:docMk/>
            <pc:sldMasterMk cId="463257518" sldId="2147483675"/>
            <ac:picMk id="31" creationId="{00000000-0000-0000-0000-000000000000}"/>
          </ac:picMkLst>
        </pc:picChg>
        <pc:picChg chg="mod">
          <ac:chgData name="Danielle" userId="e2554c37-e717-43a0-ba79-1183ca921ccd" providerId="ADAL" clId="{E08F1CD3-AF8E-4A93-9A93-760C73B5D65C}" dt="2020-08-16T20:08:10.073" v="85" actId="2711"/>
          <ac:picMkLst>
            <pc:docMk/>
            <pc:sldMasterMk cId="463257518" sldId="2147483675"/>
            <ac:picMk id="32" creationId="{00000000-0000-0000-0000-000000000000}"/>
          </ac:picMkLst>
        </pc:picChg>
        <pc:picChg chg="mod">
          <ac:chgData name="Danielle" userId="e2554c37-e717-43a0-ba79-1183ca921ccd" providerId="ADAL" clId="{E08F1CD3-AF8E-4A93-9A93-760C73B5D65C}" dt="2020-08-16T20:08:10.073" v="85" actId="2711"/>
          <ac:picMkLst>
            <pc:docMk/>
            <pc:sldMasterMk cId="463257518" sldId="2147483675"/>
            <ac:picMk id="33" creationId="{00000000-0000-0000-0000-000000000000}"/>
          </ac:picMkLst>
        </pc:picChg>
        <pc:picChg chg="mod">
          <ac:chgData name="Danielle" userId="e2554c37-e717-43a0-ba79-1183ca921ccd" providerId="ADAL" clId="{E08F1CD3-AF8E-4A93-9A93-760C73B5D65C}" dt="2020-08-16T20:08:10.073" v="85" actId="2711"/>
          <ac:picMkLst>
            <pc:docMk/>
            <pc:sldMasterMk cId="463257518" sldId="2147483675"/>
            <ac:picMk id="34" creationId="{00000000-0000-0000-0000-000000000000}"/>
          </ac:picMkLst>
        </pc:picChg>
        <pc:picChg chg="mod">
          <ac:chgData name="Danielle" userId="e2554c37-e717-43a0-ba79-1183ca921ccd" providerId="ADAL" clId="{E08F1CD3-AF8E-4A93-9A93-760C73B5D65C}" dt="2020-08-16T20:08:10.073" v="85" actId="2711"/>
          <ac:picMkLst>
            <pc:docMk/>
            <pc:sldMasterMk cId="463257518" sldId="2147483675"/>
            <ac:picMk id="35" creationId="{00000000-0000-0000-0000-000000000000}"/>
          </ac:picMkLst>
        </pc:picChg>
        <pc:sldLayoutChg chg="modSp">
          <pc:chgData name="Danielle" userId="e2554c37-e717-43a0-ba79-1183ca921ccd" providerId="ADAL" clId="{E08F1CD3-AF8E-4A93-9A93-760C73B5D65C}" dt="2020-08-16T20:08:15.812" v="86" actId="2711"/>
          <pc:sldLayoutMkLst>
            <pc:docMk/>
            <pc:sldMasterMk cId="463257518" sldId="2147483675"/>
            <pc:sldLayoutMk cId="2690882257" sldId="2147483677"/>
          </pc:sldLayoutMkLst>
          <pc:spChg chg="mod">
            <ac:chgData name="Danielle" userId="e2554c37-e717-43a0-ba79-1183ca921ccd" providerId="ADAL" clId="{E08F1CD3-AF8E-4A93-9A93-760C73B5D65C}" dt="2020-08-16T20:08:15.812" v="86" actId="2711"/>
            <ac:spMkLst>
              <pc:docMk/>
              <pc:sldMasterMk cId="463257518" sldId="2147483675"/>
              <pc:sldLayoutMk cId="2690882257" sldId="2147483677"/>
              <ac:spMk id="7" creationId="{00000000-0000-0000-0000-000000000000}"/>
            </ac:spMkLst>
          </pc:spChg>
        </pc:sldLayoutChg>
        <pc:sldLayoutChg chg="modSp mod">
          <pc:chgData name="Danielle" userId="e2554c37-e717-43a0-ba79-1183ca921ccd" providerId="ADAL" clId="{E08F1CD3-AF8E-4A93-9A93-760C73B5D65C}" dt="2020-08-16T20:08:29.216" v="93" actId="1036"/>
          <pc:sldLayoutMkLst>
            <pc:docMk/>
            <pc:sldMasterMk cId="463257518" sldId="2147483675"/>
            <pc:sldLayoutMk cId="4110717649" sldId="2147483678"/>
          </pc:sldLayoutMkLst>
          <pc:spChg chg="mod">
            <ac:chgData name="Danielle" userId="e2554c37-e717-43a0-ba79-1183ca921ccd" providerId="ADAL" clId="{E08F1CD3-AF8E-4A93-9A93-760C73B5D65C}" dt="2020-08-16T20:08:24.859" v="88" actId="13822"/>
            <ac:spMkLst>
              <pc:docMk/>
              <pc:sldMasterMk cId="463257518" sldId="2147483675"/>
              <pc:sldLayoutMk cId="4110717649" sldId="2147483678"/>
              <ac:spMk id="2" creationId="{00000000-0000-0000-0000-000000000000}"/>
            </ac:spMkLst>
          </pc:spChg>
          <pc:spChg chg="mod">
            <ac:chgData name="Danielle" userId="e2554c37-e717-43a0-ba79-1183ca921ccd" providerId="ADAL" clId="{E08F1CD3-AF8E-4A93-9A93-760C73B5D65C}" dt="2020-08-16T20:08:24.859" v="88" actId="13822"/>
            <ac:spMkLst>
              <pc:docMk/>
              <pc:sldMasterMk cId="463257518" sldId="2147483675"/>
              <pc:sldLayoutMk cId="4110717649" sldId="2147483678"/>
              <ac:spMk id="8" creationId="{00000000-0000-0000-0000-000000000000}"/>
            </ac:spMkLst>
          </pc:spChg>
          <pc:spChg chg="mod">
            <ac:chgData name="Danielle" userId="e2554c37-e717-43a0-ba79-1183ca921ccd" providerId="ADAL" clId="{E08F1CD3-AF8E-4A93-9A93-760C73B5D65C}" dt="2020-08-16T20:08:27.170" v="90" actId="1035"/>
            <ac:spMkLst>
              <pc:docMk/>
              <pc:sldMasterMk cId="463257518" sldId="2147483675"/>
              <pc:sldLayoutMk cId="4110717649" sldId="2147483678"/>
              <ac:spMk id="9" creationId="{00000000-0000-0000-0000-000000000000}"/>
            </ac:spMkLst>
          </pc:spChg>
          <pc:spChg chg="mod">
            <ac:chgData name="Danielle" userId="e2554c37-e717-43a0-ba79-1183ca921ccd" providerId="ADAL" clId="{E08F1CD3-AF8E-4A93-9A93-760C73B5D65C}" dt="2020-08-16T20:08:29.216" v="93" actId="1036"/>
            <ac:spMkLst>
              <pc:docMk/>
              <pc:sldMasterMk cId="463257518" sldId="2147483675"/>
              <pc:sldLayoutMk cId="4110717649" sldId="2147483678"/>
              <ac:spMk id="10" creationId="{00000000-0000-0000-0000-000000000000}"/>
            </ac:spMkLst>
          </pc:spChg>
          <pc:cxnChg chg="mod">
            <ac:chgData name="Danielle" userId="e2554c37-e717-43a0-ba79-1183ca921ccd" providerId="ADAL" clId="{E08F1CD3-AF8E-4A93-9A93-760C73B5D65C}" dt="2020-08-16T20:08:24.859" v="88" actId="13822"/>
            <ac:cxnSpMkLst>
              <pc:docMk/>
              <pc:sldMasterMk cId="463257518" sldId="2147483675"/>
              <pc:sldLayoutMk cId="4110717649" sldId="2147483678"/>
              <ac:cxnSpMk id="3" creationId="{00000000-0000-0000-0000-000000000000}"/>
            </ac:cxnSpMkLst>
          </pc:cxnChg>
          <pc:cxnChg chg="mod">
            <ac:chgData name="Danielle" userId="e2554c37-e717-43a0-ba79-1183ca921ccd" providerId="ADAL" clId="{E08F1CD3-AF8E-4A93-9A93-760C73B5D65C}" dt="2020-08-16T20:08:24.859" v="88" actId="13822"/>
            <ac:cxnSpMkLst>
              <pc:docMk/>
              <pc:sldMasterMk cId="463257518" sldId="2147483675"/>
              <pc:sldLayoutMk cId="4110717649" sldId="2147483678"/>
              <ac:cxnSpMk id="4" creationId="{00000000-0000-0000-0000-000000000000}"/>
            </ac:cxnSpMkLst>
          </pc:cxnChg>
          <pc:cxnChg chg="mod">
            <ac:chgData name="Danielle" userId="e2554c37-e717-43a0-ba79-1183ca921ccd" providerId="ADAL" clId="{E08F1CD3-AF8E-4A93-9A93-760C73B5D65C}" dt="2020-08-16T20:08:24.859" v="88" actId="13822"/>
            <ac:cxnSpMkLst>
              <pc:docMk/>
              <pc:sldMasterMk cId="463257518" sldId="2147483675"/>
              <pc:sldLayoutMk cId="4110717649" sldId="2147483678"/>
              <ac:cxnSpMk id="5" creationId="{00000000-0000-0000-0000-000000000000}"/>
            </ac:cxnSpMkLst>
          </pc:cxnChg>
          <pc:cxnChg chg="mod">
            <ac:chgData name="Danielle" userId="e2554c37-e717-43a0-ba79-1183ca921ccd" providerId="ADAL" clId="{E08F1CD3-AF8E-4A93-9A93-760C73B5D65C}" dt="2020-08-16T20:08:24.859" v="88" actId="13822"/>
            <ac:cxnSpMkLst>
              <pc:docMk/>
              <pc:sldMasterMk cId="463257518" sldId="2147483675"/>
              <pc:sldLayoutMk cId="4110717649" sldId="2147483678"/>
              <ac:cxnSpMk id="6" creationId="{00000000-0000-0000-0000-000000000000}"/>
            </ac:cxnSpMkLst>
          </pc:cxnChg>
          <pc:cxnChg chg="mod">
            <ac:chgData name="Danielle" userId="e2554c37-e717-43a0-ba79-1183ca921ccd" providerId="ADAL" clId="{E08F1CD3-AF8E-4A93-9A93-760C73B5D65C}" dt="2020-08-16T20:08:24.859" v="88" actId="13822"/>
            <ac:cxnSpMkLst>
              <pc:docMk/>
              <pc:sldMasterMk cId="463257518" sldId="2147483675"/>
              <pc:sldLayoutMk cId="4110717649" sldId="2147483678"/>
              <ac:cxnSpMk id="7" creationId="{00000000-0000-0000-0000-000000000000}"/>
            </ac:cxnSpMkLst>
          </pc:cxnChg>
        </pc:sldLayoutChg>
        <pc:sldLayoutChg chg="modSp mod">
          <pc:chgData name="Danielle" userId="e2554c37-e717-43a0-ba79-1183ca921ccd" providerId="ADAL" clId="{E08F1CD3-AF8E-4A93-9A93-760C73B5D65C}" dt="2020-08-16T20:08:36.096" v="96" actId="1036"/>
          <pc:sldLayoutMkLst>
            <pc:docMk/>
            <pc:sldMasterMk cId="463257518" sldId="2147483675"/>
            <pc:sldLayoutMk cId="3176154065" sldId="2147483679"/>
          </pc:sldLayoutMkLst>
          <pc:spChg chg="mod">
            <ac:chgData name="Danielle" userId="e2554c37-e717-43a0-ba79-1183ca921ccd" providerId="ADAL" clId="{E08F1CD3-AF8E-4A93-9A93-760C73B5D65C}" dt="2020-08-16T20:08:36.096" v="96" actId="1036"/>
            <ac:spMkLst>
              <pc:docMk/>
              <pc:sldMasterMk cId="463257518" sldId="2147483675"/>
              <pc:sldLayoutMk cId="3176154065" sldId="2147483679"/>
              <ac:spMk id="2" creationId="{00000000-0000-0000-0000-000000000000}"/>
            </ac:spMkLst>
          </pc:spChg>
          <pc:spChg chg="mod">
            <ac:chgData name="Danielle" userId="e2554c37-e717-43a0-ba79-1183ca921ccd" providerId="ADAL" clId="{E08F1CD3-AF8E-4A93-9A93-760C73B5D65C}" dt="2020-08-16T20:08:36.096" v="96" actId="1036"/>
            <ac:spMkLst>
              <pc:docMk/>
              <pc:sldMasterMk cId="463257518" sldId="2147483675"/>
              <pc:sldLayoutMk cId="3176154065" sldId="2147483679"/>
              <ac:spMk id="3" creationId="{00000000-0000-0000-0000-000000000000}"/>
            </ac:spMkLst>
          </pc:spChg>
        </pc:sldLayoutChg>
        <pc:sldLayoutChg chg="delSp del mod">
          <pc:chgData name="Danielle" userId="e2554c37-e717-43a0-ba79-1183ca921ccd" providerId="ADAL" clId="{E08F1CD3-AF8E-4A93-9A93-760C73B5D65C}" dt="2020-08-16T20:10:13.075" v="108" actId="47"/>
          <pc:sldLayoutMkLst>
            <pc:docMk/>
            <pc:sldMasterMk cId="463257518" sldId="2147483675"/>
            <pc:sldLayoutMk cId="2390352654" sldId="2147483681"/>
          </pc:sldLayoutMkLst>
          <pc:spChg chg="del">
            <ac:chgData name="Danielle" userId="e2554c37-e717-43a0-ba79-1183ca921ccd" providerId="ADAL" clId="{E08F1CD3-AF8E-4A93-9A93-760C73B5D65C}" dt="2020-08-16T20:08:40.525" v="97" actId="478"/>
            <ac:spMkLst>
              <pc:docMk/>
              <pc:sldMasterMk cId="463257518" sldId="2147483675"/>
              <pc:sldLayoutMk cId="2390352654" sldId="2147483681"/>
              <ac:spMk id="2" creationId="{00000000-0000-0000-0000-000000000000}"/>
            </ac:spMkLst>
          </pc:spChg>
          <pc:spChg chg="del">
            <ac:chgData name="Danielle" userId="e2554c37-e717-43a0-ba79-1183ca921ccd" providerId="ADAL" clId="{E08F1CD3-AF8E-4A93-9A93-760C73B5D65C}" dt="2020-08-16T20:08:40.525" v="97" actId="478"/>
            <ac:spMkLst>
              <pc:docMk/>
              <pc:sldMasterMk cId="463257518" sldId="2147483675"/>
              <pc:sldLayoutMk cId="2390352654" sldId="2147483681"/>
              <ac:spMk id="3" creationId="{00000000-0000-0000-0000-000000000000}"/>
            </ac:spMkLst>
          </pc:spChg>
          <pc:spChg chg="del">
            <ac:chgData name="Danielle" userId="e2554c37-e717-43a0-ba79-1183ca921ccd" providerId="ADAL" clId="{E08F1CD3-AF8E-4A93-9A93-760C73B5D65C}" dt="2020-08-16T20:08:40.525" v="97" actId="478"/>
            <ac:spMkLst>
              <pc:docMk/>
              <pc:sldMasterMk cId="463257518" sldId="2147483675"/>
              <pc:sldLayoutMk cId="2390352654" sldId="2147483681"/>
              <ac:spMk id="4" creationId="{00000000-0000-0000-0000-000000000000}"/>
            </ac:spMkLst>
          </pc:spChg>
          <pc:spChg chg="del">
            <ac:chgData name="Danielle" userId="e2554c37-e717-43a0-ba79-1183ca921ccd" providerId="ADAL" clId="{E08F1CD3-AF8E-4A93-9A93-760C73B5D65C}" dt="2020-08-16T20:08:40.525" v="97" actId="478"/>
            <ac:spMkLst>
              <pc:docMk/>
              <pc:sldMasterMk cId="463257518" sldId="2147483675"/>
              <pc:sldLayoutMk cId="2390352654" sldId="2147483681"/>
              <ac:spMk id="5" creationId="{00000000-0000-0000-0000-000000000000}"/>
            </ac:spMkLst>
          </pc:spChg>
        </pc:sldLayoutChg>
      </pc:sldMasterChg>
      <pc:sldMasterChg chg="modSp modSldLayout">
        <pc:chgData name="Danielle" userId="e2554c37-e717-43a0-ba79-1183ca921ccd" providerId="ADAL" clId="{E08F1CD3-AF8E-4A93-9A93-760C73B5D65C}" dt="2020-08-16T20:08:50.209" v="99" actId="2711"/>
        <pc:sldMasterMkLst>
          <pc:docMk/>
          <pc:sldMasterMk cId="1608744415" sldId="2147483682"/>
        </pc:sldMasterMkLst>
        <pc:spChg chg="mod">
          <ac:chgData name="Danielle" userId="e2554c37-e717-43a0-ba79-1183ca921ccd" providerId="ADAL" clId="{E08F1CD3-AF8E-4A93-9A93-760C73B5D65C}" dt="2020-08-16T20:08:50.209" v="99" actId="2711"/>
          <ac:spMkLst>
            <pc:docMk/>
            <pc:sldMasterMk cId="1608744415" sldId="2147483682"/>
            <ac:spMk id="9" creationId="{00000000-0000-0000-0000-000000000000}"/>
          </ac:spMkLst>
        </pc:spChg>
        <pc:spChg chg="mod">
          <ac:chgData name="Danielle" userId="e2554c37-e717-43a0-ba79-1183ca921ccd" providerId="ADAL" clId="{E08F1CD3-AF8E-4A93-9A93-760C73B5D65C}" dt="2020-08-16T20:08:50.209" v="99" actId="2711"/>
          <ac:spMkLst>
            <pc:docMk/>
            <pc:sldMasterMk cId="1608744415" sldId="2147483682"/>
            <ac:spMk id="18" creationId="{00000000-0000-0000-0000-000000000000}"/>
          </ac:spMkLst>
        </pc:spChg>
        <pc:picChg chg="mod">
          <ac:chgData name="Danielle" userId="e2554c37-e717-43a0-ba79-1183ca921ccd" providerId="ADAL" clId="{E08F1CD3-AF8E-4A93-9A93-760C73B5D65C}" dt="2020-08-16T20:08:50.209" v="99" actId="2711"/>
          <ac:picMkLst>
            <pc:docMk/>
            <pc:sldMasterMk cId="1608744415" sldId="2147483682"/>
            <ac:picMk id="14" creationId="{00000000-0000-0000-0000-000000000000}"/>
          </ac:picMkLst>
        </pc:picChg>
        <pc:picChg chg="mod">
          <ac:chgData name="Danielle" userId="e2554c37-e717-43a0-ba79-1183ca921ccd" providerId="ADAL" clId="{E08F1CD3-AF8E-4A93-9A93-760C73B5D65C}" dt="2020-08-16T20:08:50.209" v="99" actId="2711"/>
          <ac:picMkLst>
            <pc:docMk/>
            <pc:sldMasterMk cId="1608744415" sldId="2147483682"/>
            <ac:picMk id="15" creationId="{00000000-0000-0000-0000-000000000000}"/>
          </ac:picMkLst>
        </pc:picChg>
        <pc:picChg chg="mod">
          <ac:chgData name="Danielle" userId="e2554c37-e717-43a0-ba79-1183ca921ccd" providerId="ADAL" clId="{E08F1CD3-AF8E-4A93-9A93-760C73B5D65C}" dt="2020-08-16T20:08:50.209" v="99" actId="2711"/>
          <ac:picMkLst>
            <pc:docMk/>
            <pc:sldMasterMk cId="1608744415" sldId="2147483682"/>
            <ac:picMk id="16" creationId="{00000000-0000-0000-0000-000000000000}"/>
          </ac:picMkLst>
        </pc:picChg>
        <pc:picChg chg="mod">
          <ac:chgData name="Danielle" userId="e2554c37-e717-43a0-ba79-1183ca921ccd" providerId="ADAL" clId="{E08F1CD3-AF8E-4A93-9A93-760C73B5D65C}" dt="2020-08-16T20:08:50.209" v="99" actId="2711"/>
          <ac:picMkLst>
            <pc:docMk/>
            <pc:sldMasterMk cId="1608744415" sldId="2147483682"/>
            <ac:picMk id="17" creationId="{00000000-0000-0000-0000-000000000000}"/>
          </ac:picMkLst>
        </pc:picChg>
        <pc:picChg chg="mod">
          <ac:chgData name="Danielle" userId="e2554c37-e717-43a0-ba79-1183ca921ccd" providerId="ADAL" clId="{E08F1CD3-AF8E-4A93-9A93-760C73B5D65C}" dt="2020-08-16T20:08:50.209" v="99" actId="2711"/>
          <ac:picMkLst>
            <pc:docMk/>
            <pc:sldMasterMk cId="1608744415" sldId="2147483682"/>
            <ac:picMk id="21" creationId="{00000000-0000-0000-0000-000000000000}"/>
          </ac:picMkLst>
        </pc:picChg>
        <pc:sldLayoutChg chg="modSp mod">
          <pc:chgData name="Danielle" userId="e2554c37-e717-43a0-ba79-1183ca921ccd" providerId="ADAL" clId="{E08F1CD3-AF8E-4A93-9A93-760C73B5D65C}" dt="2020-08-16T20:08:44.837" v="98" actId="2711"/>
          <pc:sldLayoutMkLst>
            <pc:docMk/>
            <pc:sldMasterMk cId="1608744415" sldId="2147483682"/>
            <pc:sldLayoutMk cId="407527998" sldId="2147483684"/>
          </pc:sldLayoutMkLst>
          <pc:spChg chg="mod">
            <ac:chgData name="Danielle" userId="e2554c37-e717-43a0-ba79-1183ca921ccd" providerId="ADAL" clId="{E08F1CD3-AF8E-4A93-9A93-760C73B5D65C}" dt="2020-08-16T20:08:44.837" v="98" actId="2711"/>
            <ac:spMkLst>
              <pc:docMk/>
              <pc:sldMasterMk cId="1608744415" sldId="2147483682"/>
              <pc:sldLayoutMk cId="407527998" sldId="2147483684"/>
              <ac:spMk id="2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07B24-2A1A-4D50-A479-5A4FB3D79028}" type="datetimeFigureOut">
              <a:rPr lang="en-GB" smtClean="0"/>
              <a:pPr/>
              <a:t>16/08/2020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4FD5F-23C5-49B6-8DFD-57AC7E2652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173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08EA0-5A12-427A-8F39-867A8AC40E6F}" type="datetimeFigureOut">
              <a:rPr lang="en-GB" smtClean="0"/>
              <a:pPr/>
              <a:t>16/08/2020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FFF51-4F01-425F-9DE3-D79B48BCEC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3393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8656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51720" y="2150894"/>
            <a:ext cx="69127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confident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 your book!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Complete the corresponding activity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9088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751927" y="1376432"/>
            <a:ext cx="5430768" cy="4032451"/>
            <a:chOff x="4469824" y="1124744"/>
            <a:chExt cx="6236041" cy="4032451"/>
          </a:xfrm>
        </p:grpSpPr>
        <p:sp>
          <p:nvSpPr>
            <p:cNvPr id="2" name="Isosceles Triangle 1"/>
            <p:cNvSpPr/>
            <p:nvPr userDrawn="1"/>
          </p:nvSpPr>
          <p:spPr bwMode="auto">
            <a:xfrm>
              <a:off x="4469824" y="1124744"/>
              <a:ext cx="6236041" cy="4032448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endParaRPr>
            </a:p>
          </p:txBody>
        </p:sp>
        <p:cxnSp>
          <p:nvCxnSpPr>
            <p:cNvPr id="3" name="Straight Connector 2"/>
            <p:cNvCxnSpPr/>
            <p:nvPr userDrawn="1"/>
          </p:nvCxnSpPr>
          <p:spPr bwMode="auto">
            <a:xfrm>
              <a:off x="5423219" y="3933056"/>
              <a:ext cx="431991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" name="Straight Connector 3"/>
            <p:cNvCxnSpPr/>
            <p:nvPr userDrawn="1"/>
          </p:nvCxnSpPr>
          <p:spPr bwMode="auto">
            <a:xfrm>
              <a:off x="6479199" y="2564904"/>
              <a:ext cx="22079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7535179" y="2564907"/>
              <a:ext cx="0" cy="1368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6671196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8399163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8" name="TextBox 7"/>
            <p:cNvSpPr txBox="1"/>
            <p:nvPr userDrawn="1"/>
          </p:nvSpPr>
          <p:spPr>
            <a:xfrm>
              <a:off x="5615217" y="4365104"/>
              <a:ext cx="4127921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3 things you knew already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479199" y="2889280"/>
              <a:ext cx="2111960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2 things you learnt today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394406" y="1594877"/>
              <a:ext cx="2292751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1 question about today’s topic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0717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2195" y="1183393"/>
            <a:ext cx="692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Plenary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2882" y="2191504"/>
            <a:ext cx="6911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 stars (</a:t>
            </a:r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and a wish (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brilliant at...</a:t>
            </a: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good at...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Something I need to work on is...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154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78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065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3528" y="2132856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Probing questions to check understanding:</a:t>
            </a:r>
          </a:p>
          <a:p>
            <a:endParaRPr lang="en-GB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bloom_taxonom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88024" y="2115056"/>
            <a:ext cx="402482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7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5949281"/>
            <a:ext cx="6893587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1720" y="1095460"/>
            <a:ext cx="6903178" cy="463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3" y="1095460"/>
            <a:ext cx="1714499" cy="5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Sunday, 16 August 2020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1720" y="245398"/>
            <a:ext cx="334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Volume and Surface</a:t>
            </a:r>
            <a:r>
              <a:rPr lang="en-GB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Area of Prisms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46411" y="5925779"/>
            <a:ext cx="69180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Keywords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dirty="0"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en-GB" sz="16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area, height, width, length, depth, slant height, radius, diameter, total, cube, cuboid, volume</a:t>
            </a:r>
            <a:endParaRPr lang="en-GB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165852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Lesson Objectives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513" y="1844824"/>
            <a:ext cx="171449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Developing students will be able to calculate areas of 2D  shapes.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Secure students will be able to calculate</a:t>
            </a:r>
            <a:r>
              <a:rPr lang="en-GB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volumes of prisms.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Excelling students will be able to calculate</a:t>
            </a:r>
            <a:r>
              <a:rPr lang="en-GB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surface areas of prisms.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25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60"/>
            <a:ext cx="8775386" cy="564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Sunday, 16 August 2020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051720" y="245398"/>
            <a:ext cx="334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Volume and Surface</a:t>
            </a:r>
            <a:r>
              <a:rPr lang="en-GB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Area of Prisms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74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3728" y="1124744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Starter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Calculate the areas of the following shapes: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940152" y="2386547"/>
            <a:ext cx="1512168" cy="84132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7" name="Isosceles Triangle 6"/>
          <p:cNvSpPr/>
          <p:nvPr/>
        </p:nvSpPr>
        <p:spPr bwMode="auto">
          <a:xfrm>
            <a:off x="3280017" y="3993201"/>
            <a:ext cx="1728192" cy="1296144"/>
          </a:xfrm>
          <a:prstGeom prst="triangle">
            <a:avLst>
              <a:gd name="adj" fmla="val 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156176" y="4005064"/>
            <a:ext cx="1296144" cy="129614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532045" y="2386547"/>
            <a:ext cx="1224136" cy="12241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66121" y="2807208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4cm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20166" y="3610683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4cm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16263" y="2586702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3cm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92303" y="3227869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5cm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56128" y="4468470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5cm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32168" y="5289345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6cm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91462" y="4261819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3cm</a:t>
            </a:r>
          </a:p>
        </p:txBody>
      </p:sp>
      <p:cxnSp>
        <p:nvCxnSpPr>
          <p:cNvPr id="18" name="Straight Arrow Connector 17"/>
          <p:cNvCxnSpPr>
            <a:endCxn id="8" idx="2"/>
          </p:cNvCxnSpPr>
          <p:nvPr/>
        </p:nvCxnSpPr>
        <p:spPr bwMode="auto">
          <a:xfrm flipH="1">
            <a:off x="6156176" y="4653136"/>
            <a:ext cx="648071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27442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74F049-9F2C-4525-BA4C-E44A64DCC227}"/>
              </a:ext>
            </a:extLst>
          </p:cNvPr>
          <p:cNvSpPr txBox="1"/>
          <p:nvPr/>
        </p:nvSpPr>
        <p:spPr>
          <a:xfrm>
            <a:off x="251520" y="1124744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C69666-6F7A-434B-A44A-56430179CFBF}"/>
              </a:ext>
            </a:extLst>
          </p:cNvPr>
          <p:cNvSpPr txBox="1"/>
          <p:nvPr/>
        </p:nvSpPr>
        <p:spPr>
          <a:xfrm>
            <a:off x="251520" y="1844824"/>
            <a:ext cx="8640960" cy="40011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a)  42 cm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	b)  54 cm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	c)  180 cm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	d)  6 cm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45811E-F054-4062-BDE8-46E143886A7E}"/>
              </a:ext>
            </a:extLst>
          </p:cNvPr>
          <p:cNvSpPr txBox="1"/>
          <p:nvPr/>
        </p:nvSpPr>
        <p:spPr>
          <a:xfrm>
            <a:off x="251520" y="2564904"/>
            <a:ext cx="8640960" cy="40011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a)  45 cm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	b)  112 cm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	c)  24 cm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	d)  35 cm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2A37A5-3653-4FF5-AB03-5BC87779BCC7}"/>
              </a:ext>
            </a:extLst>
          </p:cNvPr>
          <p:cNvSpPr txBox="1"/>
          <p:nvPr/>
        </p:nvSpPr>
        <p:spPr>
          <a:xfrm>
            <a:off x="251520" y="3284984"/>
            <a:ext cx="8640960" cy="40011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a)  45 cm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	b)  360 cm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	c)  100 cm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	d)  48 cm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4068D2-672B-49FE-942B-1174DDBD3108}"/>
              </a:ext>
            </a:extLst>
          </p:cNvPr>
          <p:cNvSpPr txBox="1"/>
          <p:nvPr/>
        </p:nvSpPr>
        <p:spPr>
          <a:xfrm>
            <a:off x="251520" y="4005064"/>
            <a:ext cx="8640960" cy="40011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a)  380 cm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	b)  432 cm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	c)  1332 cm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	d)  261 cm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2430240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4EB0255-942B-49A7-A5F9-E858C93ACF14}"/>
              </a:ext>
            </a:extLst>
          </p:cNvPr>
          <p:cNvSpPr txBox="1"/>
          <p:nvPr/>
        </p:nvSpPr>
        <p:spPr>
          <a:xfrm>
            <a:off x="2088165" y="1124744"/>
            <a:ext cx="69483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surface area of a shape is the total area of all of its faces.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calculate the total surface area, work out the areas of every face and add them together.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62C9007-E0B7-4979-97D9-E4A538C0A1FF}"/>
              </a:ext>
            </a:extLst>
          </p:cNvPr>
          <p:cNvSpPr/>
          <p:nvPr/>
        </p:nvSpPr>
        <p:spPr>
          <a:xfrm>
            <a:off x="4716016" y="4102041"/>
            <a:ext cx="720082" cy="33507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7150C9-D83C-4993-840A-04CD71336718}"/>
              </a:ext>
            </a:extLst>
          </p:cNvPr>
          <p:cNvGrpSpPr/>
          <p:nvPr/>
        </p:nvGrpSpPr>
        <p:grpSpPr>
          <a:xfrm>
            <a:off x="2418205" y="3573016"/>
            <a:ext cx="1957698" cy="1160044"/>
            <a:chOff x="2418205" y="3573016"/>
            <a:chExt cx="1957698" cy="1160044"/>
          </a:xfrm>
        </p:grpSpPr>
        <p:sp>
          <p:nvSpPr>
            <p:cNvPr id="3" name="Parallelogram 2">
              <a:extLst>
                <a:ext uri="{FF2B5EF4-FFF2-40B4-BE49-F238E27FC236}">
                  <a16:creationId xmlns:a16="http://schemas.microsoft.com/office/drawing/2014/main" id="{C4E5B58F-4020-4AC9-82CB-B40635889D61}"/>
                </a:ext>
              </a:extLst>
            </p:cNvPr>
            <p:cNvSpPr/>
            <p:nvPr/>
          </p:nvSpPr>
          <p:spPr>
            <a:xfrm rot="1691398">
              <a:off x="2530186" y="3745097"/>
              <a:ext cx="1724827" cy="815682"/>
            </a:xfrm>
            <a:prstGeom prst="parallelogram">
              <a:avLst>
                <a:gd name="adj" fmla="val 5376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939E01B-75AD-4091-A4BE-9C64454180A8}"/>
                </a:ext>
              </a:extLst>
            </p:cNvPr>
            <p:cNvGrpSpPr/>
            <p:nvPr/>
          </p:nvGrpSpPr>
          <p:grpSpPr>
            <a:xfrm>
              <a:off x="2418205" y="3573016"/>
              <a:ext cx="1957698" cy="1160044"/>
              <a:chOff x="2676972" y="3717032"/>
              <a:chExt cx="1471613" cy="872012"/>
            </a:xfrm>
            <a:solidFill>
              <a:schemeClr val="bg1"/>
            </a:solidFill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4421EBC-1411-4425-B7E5-39C321E0FE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73475" y="3717033"/>
                <a:ext cx="2381" cy="474343"/>
              </a:xfrm>
              <a:prstGeom prst="line">
                <a:avLst/>
              </a:prstGeom>
              <a:grpFill/>
              <a:ln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A50C3588-9B4B-4665-A80E-D56219D5CFD8}"/>
                  </a:ext>
                </a:extLst>
              </p:cNvPr>
              <p:cNvCxnSpPr/>
              <p:nvPr/>
            </p:nvCxnSpPr>
            <p:spPr>
              <a:xfrm>
                <a:off x="3281810" y="4191376"/>
                <a:ext cx="866775" cy="0"/>
              </a:xfrm>
              <a:prstGeom prst="line">
                <a:avLst/>
              </a:prstGeom>
              <a:grpFill/>
              <a:ln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42C5A448-DC97-4DE4-ABBF-899182C384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5856" y="3717032"/>
                <a:ext cx="872729" cy="471964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6A6ED1D9-89E8-496E-A757-9297ABFC51F1}"/>
                  </a:ext>
                </a:extLst>
              </p:cNvPr>
              <p:cNvCxnSpPr/>
              <p:nvPr/>
            </p:nvCxnSpPr>
            <p:spPr>
              <a:xfrm flipV="1">
                <a:off x="2679353" y="3717032"/>
                <a:ext cx="596503" cy="397668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10B8088-DF35-400C-99C1-C8F9135F4FF4}"/>
                  </a:ext>
                </a:extLst>
              </p:cNvPr>
              <p:cNvCxnSpPr/>
              <p:nvPr/>
            </p:nvCxnSpPr>
            <p:spPr>
              <a:xfrm flipV="1">
                <a:off x="3552082" y="4191376"/>
                <a:ext cx="596503" cy="397668"/>
              </a:xfrm>
              <a:prstGeom prst="line">
                <a:avLst/>
              </a:prstGeom>
              <a:grpFill/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BF2746C-2DFC-474A-A6FD-52C8349D794C}"/>
                  </a:ext>
                </a:extLst>
              </p:cNvPr>
              <p:cNvCxnSpPr/>
              <p:nvPr/>
            </p:nvCxnSpPr>
            <p:spPr>
              <a:xfrm flipV="1">
                <a:off x="2676972" y="4191376"/>
                <a:ext cx="596503" cy="397668"/>
              </a:xfrm>
              <a:prstGeom prst="line">
                <a:avLst/>
              </a:prstGeom>
              <a:grpFill/>
              <a:ln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27" name="Isosceles Triangle 26">
                <a:extLst>
                  <a:ext uri="{FF2B5EF4-FFF2-40B4-BE49-F238E27FC236}">
                    <a16:creationId xmlns:a16="http://schemas.microsoft.com/office/drawing/2014/main" id="{E503556F-0EC3-468E-B467-52DCC4ADD8CE}"/>
                  </a:ext>
                </a:extLst>
              </p:cNvPr>
              <p:cNvSpPr/>
              <p:nvPr/>
            </p:nvSpPr>
            <p:spPr>
              <a:xfrm>
                <a:off x="2685306" y="4117080"/>
                <a:ext cx="866776" cy="469917"/>
              </a:xfrm>
              <a:prstGeom prst="triangle">
                <a:avLst>
                  <a:gd name="adj" fmla="val 0"/>
                </a:avLst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BDE93CF-D877-4E79-BCD7-9921D56A0C3F}"/>
              </a:ext>
            </a:extLst>
          </p:cNvPr>
          <p:cNvGrpSpPr/>
          <p:nvPr/>
        </p:nvGrpSpPr>
        <p:grpSpPr>
          <a:xfrm>
            <a:off x="5571323" y="2803017"/>
            <a:ext cx="3175228" cy="2598039"/>
            <a:chOff x="5069180" y="2204864"/>
            <a:chExt cx="3608227" cy="2952328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E01AA12D-D0F8-4048-899E-AB8206881941}"/>
                </a:ext>
              </a:extLst>
            </p:cNvPr>
            <p:cNvSpPr/>
            <p:nvPr/>
          </p:nvSpPr>
          <p:spPr>
            <a:xfrm>
              <a:off x="7524328" y="3476903"/>
              <a:ext cx="1153079" cy="625134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C5FF6DC-0BF2-441B-A764-533DDE472359}"/>
                </a:ext>
              </a:extLst>
            </p:cNvPr>
            <p:cNvSpPr/>
            <p:nvPr/>
          </p:nvSpPr>
          <p:spPr>
            <a:xfrm>
              <a:off x="6228184" y="3474180"/>
              <a:ext cx="1296144" cy="62785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0C52906F-4B4A-4006-94E2-B87EE1A1BAB4}"/>
                </a:ext>
              </a:extLst>
            </p:cNvPr>
            <p:cNvSpPr/>
            <p:nvPr/>
          </p:nvSpPr>
          <p:spPr>
            <a:xfrm flipH="1">
              <a:off x="5069180" y="3476903"/>
              <a:ext cx="1153079" cy="625134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6BA41A0-A580-4EA5-B64A-A73719631AEA}"/>
                </a:ext>
              </a:extLst>
            </p:cNvPr>
            <p:cNvSpPr/>
            <p:nvPr/>
          </p:nvSpPr>
          <p:spPr>
            <a:xfrm>
              <a:off x="6228184" y="4102037"/>
              <a:ext cx="1296144" cy="105515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2A40AF5-DB57-46A9-9EFF-074D67F72420}"/>
                </a:ext>
              </a:extLst>
            </p:cNvPr>
            <p:cNvSpPr/>
            <p:nvPr/>
          </p:nvSpPr>
          <p:spPr>
            <a:xfrm>
              <a:off x="6240515" y="2204864"/>
              <a:ext cx="1296144" cy="126505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9751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43DA61-AC1D-4EDD-93EE-4531B621E0AC}"/>
                  </a:ext>
                </a:extLst>
              </p:cNvPr>
              <p:cNvSpPr txBox="1"/>
              <p:nvPr/>
            </p:nvSpPr>
            <p:spPr>
              <a:xfrm>
                <a:off x="2123728" y="1124744"/>
                <a:ext cx="6768752" cy="3090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Calculate the surface area of the triangular prism.</a:t>
                </a: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Front: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cm</a:t>
                </a:r>
                <a:r>
                  <a:rPr lang="en-GB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Back: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cm</a:t>
                </a:r>
                <a:r>
                  <a:rPr lang="en-GB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Left: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  18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cm</a:t>
                </a:r>
                <a:r>
                  <a:rPr lang="en-GB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Slant: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 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cm</a:t>
                </a:r>
                <a:r>
                  <a:rPr lang="en-GB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Bottom: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 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cm</a:t>
                </a:r>
                <a:r>
                  <a:rPr lang="en-GB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Total:	           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84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cm</a:t>
                </a:r>
                <a:r>
                  <a:rPr lang="en-GB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43DA61-AC1D-4EDD-93EE-4531B621E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24744"/>
                <a:ext cx="6768752" cy="3090590"/>
              </a:xfrm>
              <a:prstGeom prst="rect">
                <a:avLst/>
              </a:prstGeom>
              <a:blipFill>
                <a:blip r:embed="rId2"/>
                <a:stretch>
                  <a:fillRect l="-720" t="-1186" b="-25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F2ABD62-C3B6-4F03-9A52-60D95C2235EF}"/>
                  </a:ext>
                </a:extLst>
              </p:cNvPr>
              <p:cNvSpPr txBox="1"/>
              <p:nvPr/>
            </p:nvSpPr>
            <p:spPr>
              <a:xfrm>
                <a:off x="5436096" y="3059668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cm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F2ABD62-C3B6-4F03-9A52-60D95C223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3059668"/>
                <a:ext cx="864096" cy="369332"/>
              </a:xfrm>
              <a:prstGeom prst="rect">
                <a:avLst/>
              </a:prstGeom>
              <a:blipFill>
                <a:blip r:embed="rId3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FCD558C-F03E-4A2C-AF5A-D1A11C9EF0FB}"/>
                  </a:ext>
                </a:extLst>
              </p:cNvPr>
              <p:cNvSpPr txBox="1"/>
              <p:nvPr/>
            </p:nvSpPr>
            <p:spPr>
              <a:xfrm>
                <a:off x="8125440" y="3348239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cm</a:t>
                </a: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FCD558C-F03E-4A2C-AF5A-D1A11C9EF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5440" y="3348239"/>
                <a:ext cx="864096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2FB4C49-8502-4897-A7D0-CABE342BFF93}"/>
                  </a:ext>
                </a:extLst>
              </p:cNvPr>
              <p:cNvSpPr txBox="1"/>
              <p:nvPr/>
            </p:nvSpPr>
            <p:spPr>
              <a:xfrm>
                <a:off x="6388531" y="3713054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cm</a:t>
                </a: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2FB4C49-8502-4897-A7D0-CABE342BF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531" y="3713054"/>
                <a:ext cx="864096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D72A366-2742-4035-B27B-57FB85715962}"/>
                  </a:ext>
                </a:extLst>
              </p:cNvPr>
              <p:cNvSpPr txBox="1"/>
              <p:nvPr/>
            </p:nvSpPr>
            <p:spPr>
              <a:xfrm>
                <a:off x="5004048" y="3275692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D72A366-2742-4035-B27B-57FB85715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275692"/>
                <a:ext cx="43204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8052238-9684-4A14-BC00-D1D5F241D5FE}"/>
              </a:ext>
            </a:extLst>
          </p:cNvPr>
          <p:cNvCxnSpPr/>
          <p:nvPr/>
        </p:nvCxnSpPr>
        <p:spPr>
          <a:xfrm>
            <a:off x="3275856" y="3717032"/>
            <a:ext cx="2160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3BF669DA-EB5F-4C36-8FB1-09497D388DD6}"/>
              </a:ext>
            </a:extLst>
          </p:cNvPr>
          <p:cNvGrpSpPr/>
          <p:nvPr/>
        </p:nvGrpSpPr>
        <p:grpSpPr>
          <a:xfrm>
            <a:off x="6094068" y="2108723"/>
            <a:ext cx="2715100" cy="1608847"/>
            <a:chOff x="5961356" y="1967633"/>
            <a:chExt cx="3008005" cy="178240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AC8CACF-C6A5-4296-816A-FC333DA3BCD5}"/>
                </a:ext>
              </a:extLst>
            </p:cNvPr>
            <p:cNvGrpSpPr/>
            <p:nvPr/>
          </p:nvGrpSpPr>
          <p:grpSpPr>
            <a:xfrm>
              <a:off x="5961356" y="1967633"/>
              <a:ext cx="3008005" cy="1782409"/>
              <a:chOff x="2418205" y="3573016"/>
              <a:chExt cx="1957698" cy="1160044"/>
            </a:xfrm>
          </p:grpSpPr>
          <p:sp>
            <p:nvSpPr>
              <p:cNvPr id="10" name="Parallelogram 9">
                <a:extLst>
                  <a:ext uri="{FF2B5EF4-FFF2-40B4-BE49-F238E27FC236}">
                    <a16:creationId xmlns:a16="http://schemas.microsoft.com/office/drawing/2014/main" id="{F49C7482-62A3-4D43-8218-4B36DEC9B5D6}"/>
                  </a:ext>
                </a:extLst>
              </p:cNvPr>
              <p:cNvSpPr/>
              <p:nvPr/>
            </p:nvSpPr>
            <p:spPr>
              <a:xfrm rot="1691398">
                <a:off x="2530186" y="3745097"/>
                <a:ext cx="1724827" cy="815682"/>
              </a:xfrm>
              <a:prstGeom prst="parallelogram">
                <a:avLst>
                  <a:gd name="adj" fmla="val 5376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9ADBF84-1BE8-4647-84AC-E2F245D965E9}"/>
                  </a:ext>
                </a:extLst>
              </p:cNvPr>
              <p:cNvGrpSpPr/>
              <p:nvPr/>
            </p:nvGrpSpPr>
            <p:grpSpPr>
              <a:xfrm>
                <a:off x="2418205" y="3573016"/>
                <a:ext cx="1957698" cy="1160044"/>
                <a:chOff x="2676972" y="3717032"/>
                <a:chExt cx="1471613" cy="872012"/>
              </a:xfrm>
              <a:solidFill>
                <a:schemeClr val="bg1"/>
              </a:solidFill>
            </p:grpSpPr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C0163E18-8BDA-4C77-AEEC-EE62F99DA8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273475" y="3717033"/>
                  <a:ext cx="2381" cy="474343"/>
                </a:xfrm>
                <a:prstGeom prst="line">
                  <a:avLst/>
                </a:prstGeom>
                <a:grpFill/>
                <a:ln>
                  <a:prstDash val="dash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E815F4A4-189C-43FC-AD19-87A2C2B6A43B}"/>
                    </a:ext>
                  </a:extLst>
                </p:cNvPr>
                <p:cNvCxnSpPr/>
                <p:nvPr/>
              </p:nvCxnSpPr>
              <p:spPr>
                <a:xfrm>
                  <a:off x="3281810" y="4191376"/>
                  <a:ext cx="866775" cy="0"/>
                </a:xfrm>
                <a:prstGeom prst="line">
                  <a:avLst/>
                </a:prstGeom>
                <a:grpFill/>
                <a:ln>
                  <a:prstDash val="dash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0FF2138D-7EB5-4BD6-BA80-A9D53219C1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75856" y="3717032"/>
                  <a:ext cx="872729" cy="471964"/>
                </a:xfrm>
                <a:prstGeom prst="line">
                  <a:avLst/>
                </a:prstGeom>
                <a:grpFill/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99E32E0E-582A-4E93-8272-DE76717561DF}"/>
                    </a:ext>
                  </a:extLst>
                </p:cNvPr>
                <p:cNvCxnSpPr/>
                <p:nvPr/>
              </p:nvCxnSpPr>
              <p:spPr>
                <a:xfrm flipV="1">
                  <a:off x="2679353" y="3717032"/>
                  <a:ext cx="596503" cy="397668"/>
                </a:xfrm>
                <a:prstGeom prst="line">
                  <a:avLst/>
                </a:prstGeom>
                <a:grpFill/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C4E43ED4-2F64-4597-8DEC-72E13D96C324}"/>
                    </a:ext>
                  </a:extLst>
                </p:cNvPr>
                <p:cNvCxnSpPr/>
                <p:nvPr/>
              </p:nvCxnSpPr>
              <p:spPr>
                <a:xfrm flipV="1">
                  <a:off x="3552082" y="4191376"/>
                  <a:ext cx="596503" cy="397668"/>
                </a:xfrm>
                <a:prstGeom prst="line">
                  <a:avLst/>
                </a:prstGeom>
                <a:grpFill/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0E86B002-15CF-455E-84E4-8F260B7181F9}"/>
                    </a:ext>
                  </a:extLst>
                </p:cNvPr>
                <p:cNvCxnSpPr/>
                <p:nvPr/>
              </p:nvCxnSpPr>
              <p:spPr>
                <a:xfrm flipV="1">
                  <a:off x="2676972" y="4191376"/>
                  <a:ext cx="596503" cy="397668"/>
                </a:xfrm>
                <a:prstGeom prst="line">
                  <a:avLst/>
                </a:prstGeom>
                <a:grpFill/>
                <a:ln>
                  <a:prstDash val="dash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sp>
              <p:nvSpPr>
                <p:cNvPr id="18" name="Isosceles Triangle 17">
                  <a:extLst>
                    <a:ext uri="{FF2B5EF4-FFF2-40B4-BE49-F238E27FC236}">
                      <a16:creationId xmlns:a16="http://schemas.microsoft.com/office/drawing/2014/main" id="{0DE7AB17-3FDE-4E91-BDA3-B54D1C7AB424}"/>
                    </a:ext>
                  </a:extLst>
                </p:cNvPr>
                <p:cNvSpPr/>
                <p:nvPr/>
              </p:nvSpPr>
              <p:spPr>
                <a:xfrm>
                  <a:off x="2685306" y="4117080"/>
                  <a:ext cx="866776" cy="469917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2F4E95B-6BCD-4E22-9CEB-8E36F77EB0C0}"/>
                </a:ext>
              </a:extLst>
            </p:cNvPr>
            <p:cNvSpPr/>
            <p:nvPr/>
          </p:nvSpPr>
          <p:spPr>
            <a:xfrm>
              <a:off x="5983651" y="3531891"/>
              <a:ext cx="213967" cy="213967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675DCC-D02E-49F8-BBB6-82A82A236C1F}"/>
                  </a:ext>
                </a:extLst>
              </p:cNvPr>
              <p:cNvSpPr txBox="1"/>
              <p:nvPr/>
            </p:nvSpPr>
            <p:spPr>
              <a:xfrm>
                <a:off x="7826851" y="2106236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cm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675DCC-D02E-49F8-BBB6-82A82A236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851" y="2106236"/>
                <a:ext cx="864096" cy="369332"/>
              </a:xfrm>
              <a:prstGeom prst="rect">
                <a:avLst/>
              </a:prstGeom>
              <a:blipFill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667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129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79912" y="119675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19872" y="2228671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36 cm²		240 cm²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352 cm²		372 cm²</a:t>
            </a:r>
          </a:p>
        </p:txBody>
      </p:sp>
    </p:spTree>
    <p:extLst>
      <p:ext uri="{BB962C8B-B14F-4D97-AF65-F5344CB8AC3E}">
        <p14:creationId xmlns:p14="http://schemas.microsoft.com/office/powerpoint/2010/main" val="4048409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72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3728" y="112474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940152" y="2386547"/>
            <a:ext cx="1512168" cy="84132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7" name="Isosceles Triangle 6"/>
          <p:cNvSpPr/>
          <p:nvPr/>
        </p:nvSpPr>
        <p:spPr bwMode="auto">
          <a:xfrm>
            <a:off x="3280017" y="3993201"/>
            <a:ext cx="1728192" cy="1296144"/>
          </a:xfrm>
          <a:prstGeom prst="triangle">
            <a:avLst>
              <a:gd name="adj" fmla="val 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156176" y="4005064"/>
            <a:ext cx="1296144" cy="129614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532045" y="2386547"/>
            <a:ext cx="1224136" cy="12241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66121" y="2807208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4cm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20166" y="3610683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4cm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16263" y="2586702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3cm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92303" y="3227869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5cm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56128" y="4468470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5cm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32168" y="5289345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6cm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91462" y="4261819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3cm</a:t>
            </a:r>
          </a:p>
        </p:txBody>
      </p:sp>
      <p:cxnSp>
        <p:nvCxnSpPr>
          <p:cNvPr id="18" name="Straight Arrow Connector 17"/>
          <p:cNvCxnSpPr>
            <a:endCxn id="8" idx="2"/>
          </p:cNvCxnSpPr>
          <p:nvPr/>
        </p:nvCxnSpPr>
        <p:spPr bwMode="auto">
          <a:xfrm flipH="1">
            <a:off x="6156176" y="4653136"/>
            <a:ext cx="648071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A6419B7-56DB-4383-B51B-02E4EFA0F541}"/>
              </a:ext>
            </a:extLst>
          </p:cNvPr>
          <p:cNvSpPr/>
          <p:nvPr/>
        </p:nvSpPr>
        <p:spPr>
          <a:xfrm>
            <a:off x="3672391" y="2804406"/>
            <a:ext cx="91563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cm²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3155B2-6E70-4DAC-937E-46DFA15B2C62}"/>
              </a:ext>
            </a:extLst>
          </p:cNvPr>
          <p:cNvSpPr/>
          <p:nvPr/>
        </p:nvSpPr>
        <p:spPr>
          <a:xfrm>
            <a:off x="6191462" y="2563854"/>
            <a:ext cx="91563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cm²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C5CA2E-3932-4916-A6CC-16556DD6BCA6}"/>
              </a:ext>
            </a:extLst>
          </p:cNvPr>
          <p:cNvSpPr/>
          <p:nvPr/>
        </p:nvSpPr>
        <p:spPr>
          <a:xfrm>
            <a:off x="3371782" y="4669913"/>
            <a:ext cx="91563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cm²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BFD09B-C88A-4F39-94F5-07E337725E31}"/>
              </a:ext>
            </a:extLst>
          </p:cNvPr>
          <p:cNvSpPr/>
          <p:nvPr/>
        </p:nvSpPr>
        <p:spPr>
          <a:xfrm>
            <a:off x="6191462" y="4836670"/>
            <a:ext cx="123623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28.26 cm²</a:t>
            </a:r>
          </a:p>
        </p:txBody>
      </p:sp>
    </p:spTree>
    <p:extLst>
      <p:ext uri="{BB962C8B-B14F-4D97-AF65-F5344CB8AC3E}">
        <p14:creationId xmlns:p14="http://schemas.microsoft.com/office/powerpoint/2010/main" val="15346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FCA1EFC-92E3-4B6E-AF48-BBC818269294}"/>
              </a:ext>
            </a:extLst>
          </p:cNvPr>
          <p:cNvSpPr txBox="1"/>
          <p:nvPr/>
        </p:nvSpPr>
        <p:spPr>
          <a:xfrm>
            <a:off x="2123728" y="1124744"/>
            <a:ext cx="676875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prism is a 3D shape with two identical 2D shapes facing each other.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These identical shapes are called the cross-section.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bases can be a triangle, square, rectangle or any other polygon.</a:t>
            </a:r>
          </a:p>
        </p:txBody>
      </p:sp>
      <p:pic>
        <p:nvPicPr>
          <p:cNvPr id="1026" name="Picture 2" descr="Math Forum: Ask Dr. Math FAQ: Prism Formulas">
            <a:extLst>
              <a:ext uri="{FF2B5EF4-FFF2-40B4-BE49-F238E27FC236}">
                <a16:creationId xmlns:a16="http://schemas.microsoft.com/office/drawing/2014/main" id="{05ABA102-8A2F-4FDB-BC55-FCE73DDEF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247" y="3486488"/>
            <a:ext cx="3887713" cy="199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82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D shapes | Maths at Ken Stimpson">
            <a:extLst>
              <a:ext uri="{FF2B5EF4-FFF2-40B4-BE49-F238E27FC236}">
                <a16:creationId xmlns:a16="http://schemas.microsoft.com/office/drawing/2014/main" id="{1F693900-B563-426D-A11E-78D0605A70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7"/>
          <a:stretch/>
        </p:blipFill>
        <p:spPr bwMode="auto">
          <a:xfrm>
            <a:off x="2462795" y="2276872"/>
            <a:ext cx="6090617" cy="329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728" y="1124744"/>
            <a:ext cx="676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Think – Pair – Share 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Identify the prisms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3347864" y="2425269"/>
            <a:ext cx="1728192" cy="1290933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304" tIns="34152" rIns="68304" bIns="34152" numCol="1" rtlCol="0" anchor="t" anchorCtr="0" compatLnSpc="1">
            <a:prstTxWarp prst="textNoShape">
              <a:avLst/>
            </a:prstTxWarp>
          </a:bodyPr>
          <a:lstStyle/>
          <a:p>
            <a:pPr defTabSz="3355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GB" sz="1345">
              <a:solidFill>
                <a:schemeClr val="bg1"/>
              </a:solidFill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502241" y="2426099"/>
            <a:ext cx="1728192" cy="1290933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304" tIns="34152" rIns="68304" bIns="34152" numCol="1" rtlCol="0" anchor="t" anchorCtr="0" compatLnSpc="1">
            <a:prstTxWarp prst="textNoShape">
              <a:avLst/>
            </a:prstTxWarp>
          </a:bodyPr>
          <a:lstStyle/>
          <a:p>
            <a:pPr defTabSz="3355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GB" sz="1345">
              <a:solidFill>
                <a:schemeClr val="bg1"/>
              </a:solidFill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934357" y="2425268"/>
            <a:ext cx="1728192" cy="1290933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304" tIns="34152" rIns="68304" bIns="34152" numCol="1" rtlCol="0" anchor="t" anchorCtr="0" compatLnSpc="1">
            <a:prstTxWarp prst="textNoShape">
              <a:avLst/>
            </a:prstTxWarp>
          </a:bodyPr>
          <a:lstStyle/>
          <a:p>
            <a:pPr defTabSz="3355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GB" sz="1345">
              <a:solidFill>
                <a:schemeClr val="bg1"/>
              </a:solidFill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868144" y="4149080"/>
            <a:ext cx="1728192" cy="1290933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304" tIns="34152" rIns="68304" bIns="34152" numCol="1" rtlCol="0" anchor="t" anchorCtr="0" compatLnSpc="1">
            <a:prstTxWarp prst="textNoShape">
              <a:avLst/>
            </a:prstTxWarp>
          </a:bodyPr>
          <a:lstStyle/>
          <a:p>
            <a:pPr defTabSz="3355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GB" sz="1345">
              <a:solidFill>
                <a:schemeClr val="bg1"/>
              </a:solidFill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51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660CFE05-BE9D-4D22-9CBF-3DDDABE7226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1920" y="2780928"/>
            <a:ext cx="3038475" cy="19240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41CFC8-5D38-40F3-B933-E0AAF4EEFA5F}"/>
                  </a:ext>
                </a:extLst>
              </p:cNvPr>
              <p:cNvSpPr txBox="1"/>
              <p:nvPr/>
            </p:nvSpPr>
            <p:spPr>
              <a:xfrm>
                <a:off x="2654814" y="1291984"/>
                <a:ext cx="5688629" cy="70788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Volume of prism:</a:t>
                </a:r>
              </a:p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area of cross-section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perpendicular length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41CFC8-5D38-40F3-B933-E0AAF4EEF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814" y="1291984"/>
                <a:ext cx="5688629" cy="707886"/>
              </a:xfrm>
              <a:prstGeom prst="rect">
                <a:avLst/>
              </a:prstGeom>
              <a:blipFill>
                <a:blip r:embed="rId3"/>
                <a:stretch>
                  <a:fillRect t="-2500"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F73CA35-56AD-4BAF-8CF8-833FD258B73A}"/>
              </a:ext>
            </a:extLst>
          </p:cNvPr>
          <p:cNvCxnSpPr/>
          <p:nvPr/>
        </p:nvCxnSpPr>
        <p:spPr>
          <a:xfrm flipV="1">
            <a:off x="5724128" y="4149080"/>
            <a:ext cx="1080120" cy="432048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A98286A-2E07-4832-A023-C5D958688006}"/>
              </a:ext>
            </a:extLst>
          </p:cNvPr>
          <p:cNvCxnSpPr/>
          <p:nvPr/>
        </p:nvCxnSpPr>
        <p:spPr>
          <a:xfrm flipV="1">
            <a:off x="3707904" y="4221088"/>
            <a:ext cx="576064" cy="6480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19E95A7-2452-4E48-B696-B63EA1672D5E}"/>
              </a:ext>
            </a:extLst>
          </p:cNvPr>
          <p:cNvSpPr txBox="1"/>
          <p:nvPr/>
        </p:nvSpPr>
        <p:spPr>
          <a:xfrm>
            <a:off x="2888940" y="4869160"/>
            <a:ext cx="1637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cross-section</a:t>
            </a:r>
            <a:endParaRPr lang="en-GB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A55BDCA-B59C-48B3-A31E-1117FBE55AE2}"/>
              </a:ext>
            </a:extLst>
          </p:cNvPr>
          <p:cNvSpPr txBox="1"/>
          <p:nvPr/>
        </p:nvSpPr>
        <p:spPr>
          <a:xfrm>
            <a:off x="6264188" y="4365104"/>
            <a:ext cx="2358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perpendicular length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80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175" y="2837322"/>
            <a:ext cx="8640961" cy="225913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176" y="2837323"/>
            <a:ext cx="509229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Find the volume of this prism: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l="56927" t="37562" r="19477" b="32835"/>
          <a:stretch/>
        </p:blipFill>
        <p:spPr bwMode="auto">
          <a:xfrm>
            <a:off x="5508104" y="2869944"/>
            <a:ext cx="286942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924807" y="3928283"/>
            <a:ext cx="111787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25 cm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0697" y="4378338"/>
            <a:ext cx="111787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7 cm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642731" y="3676962"/>
                <a:ext cx="14089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25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7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31" y="3676962"/>
                <a:ext cx="1408989" cy="400110"/>
              </a:xfrm>
              <a:prstGeom prst="rect">
                <a:avLst/>
              </a:prstGeom>
              <a:blipFill>
                <a:blip r:embed="rId3"/>
                <a:stretch>
                  <a:fillRect l="-4310" t="-6061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583703" y="3676962"/>
                <a:ext cx="14089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175</a:t>
                </a: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703" y="3676962"/>
                <a:ext cx="1408989" cy="400110"/>
              </a:xfrm>
              <a:prstGeom prst="rect">
                <a:avLst/>
              </a:prstGeom>
              <a:blipFill>
                <a:blip r:embed="rId4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339752" y="3676962"/>
            <a:ext cx="1408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cm³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45F3592-5952-422D-A0B8-A8CD7E606CBD}"/>
                  </a:ext>
                </a:extLst>
              </p:cNvPr>
              <p:cNvSpPr txBox="1"/>
              <p:nvPr/>
            </p:nvSpPr>
            <p:spPr>
              <a:xfrm>
                <a:off x="1727685" y="1351969"/>
                <a:ext cx="5688629" cy="70788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Volume of prism:</a:t>
                </a:r>
              </a:p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area of cross-section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perpendicular length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45F3592-5952-422D-A0B8-A8CD7E606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685" y="1351969"/>
                <a:ext cx="5688629" cy="707886"/>
              </a:xfrm>
              <a:prstGeom prst="rect">
                <a:avLst/>
              </a:prstGeom>
              <a:blipFill>
                <a:blip r:embed="rId5"/>
                <a:stretch>
                  <a:fillRect t="-2500"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50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9007" y="2925540"/>
            <a:ext cx="8640961" cy="28797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4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009" y="2925541"/>
            <a:ext cx="509229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Find the volume of this prism: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B5AD30B-20EF-438A-A523-F5F31BB4C3EE}"/>
              </a:ext>
            </a:extLst>
          </p:cNvPr>
          <p:cNvGrpSpPr/>
          <p:nvPr/>
        </p:nvGrpSpPr>
        <p:grpSpPr>
          <a:xfrm>
            <a:off x="4391499" y="3063483"/>
            <a:ext cx="4324454" cy="2381741"/>
            <a:chOff x="5450549" y="3063483"/>
            <a:chExt cx="3265403" cy="1798457"/>
          </a:xfrm>
        </p:grpSpPr>
        <p:pic>
          <p:nvPicPr>
            <p:cNvPr id="12" name="Picture 11"/>
            <p:cNvPicPr/>
            <p:nvPr/>
          </p:nvPicPr>
          <p:blipFill>
            <a:blip r:embed="rId2"/>
            <a:srcRect l="20747" t="51556" r="60931" b="22222"/>
            <a:stretch>
              <a:fillRect/>
            </a:stretch>
          </p:blipFill>
          <p:spPr bwMode="auto">
            <a:xfrm>
              <a:off x="5450549" y="3063483"/>
              <a:ext cx="3265403" cy="1798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050" name="AutoShape 2"/>
            <p:cNvCxnSpPr>
              <a:cxnSpLocks noChangeShapeType="1"/>
            </p:cNvCxnSpPr>
            <p:nvPr/>
          </p:nvCxnSpPr>
          <p:spPr bwMode="auto">
            <a:xfrm flipH="1">
              <a:off x="7783816" y="3542825"/>
              <a:ext cx="3970" cy="99638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TextBox 5"/>
            <p:cNvSpPr txBox="1"/>
            <p:nvPr/>
          </p:nvSpPr>
          <p:spPr>
            <a:xfrm>
              <a:off x="7394584" y="4041016"/>
              <a:ext cx="1296144" cy="255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3 cm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29900" y="4543272"/>
              <a:ext cx="1296144" cy="255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  6 cm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35103" y="4371042"/>
              <a:ext cx="1296144" cy="255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  10 cm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323528" y="3837675"/>
                <a:ext cx="4928368" cy="554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Area of cross-section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</a:t>
                </a: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837675"/>
                <a:ext cx="4928368" cy="554832"/>
              </a:xfrm>
              <a:prstGeom prst="rect">
                <a:avLst/>
              </a:prstGeom>
              <a:blipFill>
                <a:blip r:embed="rId3"/>
                <a:stretch>
                  <a:fillRect l="-1236" b="-32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329420" y="4826994"/>
                <a:ext cx="2624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Volume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9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10</a:t>
                </a: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20" y="4826994"/>
                <a:ext cx="2624112" cy="400110"/>
              </a:xfrm>
              <a:prstGeom prst="rect">
                <a:avLst/>
              </a:prstGeom>
              <a:blipFill>
                <a:blip r:embed="rId4"/>
                <a:stretch>
                  <a:fillRect l="-2320" t="-7692" b="-2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3522293" y="4397042"/>
            <a:ext cx="1408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cm²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2987824" y="4397042"/>
                <a:ext cx="14089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9</a:t>
                </a: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4397042"/>
                <a:ext cx="1408989" cy="400110"/>
              </a:xfrm>
              <a:prstGeom prst="rect">
                <a:avLst/>
              </a:prstGeom>
              <a:blipFill>
                <a:blip r:embed="rId5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2558202" y="4829090"/>
                <a:ext cx="9211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90</a:t>
                </a: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202" y="4829090"/>
                <a:ext cx="921172" cy="400110"/>
              </a:xfrm>
              <a:prstGeom prst="rect">
                <a:avLst/>
              </a:prstGeom>
              <a:blipFill>
                <a:blip r:embed="rId6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163010" y="4830703"/>
            <a:ext cx="1408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cm³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25B1A32-F132-4E95-8459-A3F4DC58E40E}"/>
                  </a:ext>
                </a:extLst>
              </p:cNvPr>
              <p:cNvSpPr txBox="1"/>
              <p:nvPr/>
            </p:nvSpPr>
            <p:spPr>
              <a:xfrm>
                <a:off x="1727685" y="1351969"/>
                <a:ext cx="5688629" cy="70788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Volume of prism:</a:t>
                </a:r>
              </a:p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area of cross-section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perpendicular length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25B1A32-F132-4E95-8459-A3F4DC58E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685" y="1351969"/>
                <a:ext cx="5688629" cy="707886"/>
              </a:xfrm>
              <a:prstGeom prst="rect">
                <a:avLst/>
              </a:prstGeom>
              <a:blipFill>
                <a:blip r:embed="rId7"/>
                <a:stretch>
                  <a:fillRect t="-2500"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37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6" t="26587" r="50000" b="44246"/>
          <a:stretch/>
        </p:blipFill>
        <p:spPr bwMode="auto">
          <a:xfrm>
            <a:off x="25204" y="1772469"/>
            <a:ext cx="5956441" cy="2301223"/>
          </a:xfrm>
          <a:prstGeom prst="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6" t="50473" r="49361" b="25474"/>
          <a:stretch/>
        </p:blipFill>
        <p:spPr bwMode="auto">
          <a:xfrm>
            <a:off x="227866" y="4419066"/>
            <a:ext cx="5765363" cy="1962261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0965" y="3512236"/>
            <a:ext cx="121245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72cm³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70815" y="2609760"/>
            <a:ext cx="121245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100mm³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6145" y="4519004"/>
            <a:ext cx="121245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90cm³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49305" y="4880759"/>
            <a:ext cx="121245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120m³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33410" y="5598854"/>
            <a:ext cx="432048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5m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1443" y="6022108"/>
            <a:ext cx="434653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6m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50776" y="3284984"/>
            <a:ext cx="3384376" cy="2783070"/>
          </a:xfrm>
          <a:prstGeom prst="rect">
            <a:avLst/>
          </a:prstGeom>
          <a:ln w="76200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GB" sz="134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34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34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34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34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34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34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34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34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34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34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34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3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6" t="48973" r="48797" b="24023"/>
          <a:stretch/>
        </p:blipFill>
        <p:spPr bwMode="auto">
          <a:xfrm>
            <a:off x="5893877" y="3645025"/>
            <a:ext cx="2824348" cy="187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054832" y="3876662"/>
            <a:ext cx="432048" cy="3451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16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24345" y="4425422"/>
            <a:ext cx="432048" cy="299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13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03104" y="4018684"/>
            <a:ext cx="216024" cy="1957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6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62373" y="5675798"/>
            <a:ext cx="121904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250cm³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3495" y="4563365"/>
            <a:ext cx="33646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45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71831" y="5027188"/>
            <a:ext cx="65259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5cm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7866" y="1124744"/>
            <a:ext cx="8707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Checkpoint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C77189-4C44-4E0A-AF81-260ADD217109}"/>
              </a:ext>
            </a:extLst>
          </p:cNvPr>
          <p:cNvSpPr/>
          <p:nvPr/>
        </p:nvSpPr>
        <p:spPr>
          <a:xfrm>
            <a:off x="323528" y="1844824"/>
            <a:ext cx="622617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A93DC0-5EE0-4E12-854A-186AA4E8C80D}"/>
              </a:ext>
            </a:extLst>
          </p:cNvPr>
          <p:cNvSpPr/>
          <p:nvPr/>
        </p:nvSpPr>
        <p:spPr>
          <a:xfrm>
            <a:off x="628328" y="1897287"/>
            <a:ext cx="4591744" cy="236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64D238-3AC8-4D32-A8F7-0FD0F655EFFE}"/>
              </a:ext>
            </a:extLst>
          </p:cNvPr>
          <p:cNvSpPr/>
          <p:nvPr/>
        </p:nvSpPr>
        <p:spPr>
          <a:xfrm>
            <a:off x="3148860" y="2011953"/>
            <a:ext cx="622617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646722-1E56-43E9-8E3E-73DFD8CD23A0}"/>
              </a:ext>
            </a:extLst>
          </p:cNvPr>
          <p:cNvSpPr/>
          <p:nvPr/>
        </p:nvSpPr>
        <p:spPr>
          <a:xfrm>
            <a:off x="236743" y="4442306"/>
            <a:ext cx="622617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A8899C-CD22-44B5-A68B-A92DBCEE4295}"/>
              </a:ext>
            </a:extLst>
          </p:cNvPr>
          <p:cNvSpPr/>
          <p:nvPr/>
        </p:nvSpPr>
        <p:spPr>
          <a:xfrm>
            <a:off x="3871529" y="4430884"/>
            <a:ext cx="1635889" cy="2222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FA9C4E-2F13-4E3F-B487-45CEE8E82B9D}"/>
              </a:ext>
            </a:extLst>
          </p:cNvPr>
          <p:cNvSpPr/>
          <p:nvPr/>
        </p:nvSpPr>
        <p:spPr>
          <a:xfrm>
            <a:off x="8503104" y="3478624"/>
            <a:ext cx="311308" cy="3841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633FE0-4ABF-4ABC-A53E-5C6BE45F48FD}"/>
              </a:ext>
            </a:extLst>
          </p:cNvPr>
          <p:cNvSpPr/>
          <p:nvPr/>
        </p:nvSpPr>
        <p:spPr>
          <a:xfrm>
            <a:off x="6181572" y="3452944"/>
            <a:ext cx="311308" cy="3841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48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123728" y="1124744"/>
            <a:ext cx="676875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sz="2000" u="sng" dirty="0">
                <a:cs typeface="Arial" panose="020B0604020202020204" pitchFamily="34" charset="0"/>
              </a:rPr>
              <a:t>Task</a:t>
            </a:r>
          </a:p>
          <a:p>
            <a:pPr algn="ctr" eaLnBrk="1" hangingPunct="1"/>
            <a:endParaRPr lang="en-GB" sz="2000" dirty="0">
              <a:cs typeface="Arial" panose="020B0604020202020204" pitchFamily="34" charset="0"/>
            </a:endParaRPr>
          </a:p>
          <a:p>
            <a:pPr algn="ctr" eaLnBrk="1" hangingPunct="1"/>
            <a:r>
              <a:rPr lang="en-GB" sz="2000" dirty="0">
                <a:cs typeface="Arial" panose="020B0604020202020204" pitchFamily="34" charset="0"/>
              </a:rPr>
              <a:t>Thoughts and crosses…</a:t>
            </a:r>
          </a:p>
          <a:p>
            <a:pPr algn="ctr" eaLnBrk="1" hangingPunct="1"/>
            <a:endParaRPr lang="en-GB" sz="2000" b="1" dirty="0">
              <a:cs typeface="Arial" panose="020B0604020202020204" pitchFamily="34" charset="0"/>
              <a:sym typeface="Wingdings" pitchFamily="2" charset="2"/>
            </a:endParaRPr>
          </a:p>
          <a:p>
            <a:pPr algn="ctr" eaLnBrk="1" hangingPunct="1"/>
            <a:r>
              <a:rPr lang="en-GB" sz="2000" b="1" dirty="0"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GB" sz="2000" dirty="0">
                <a:cs typeface="Arial" panose="020B0604020202020204" pitchFamily="34" charset="0"/>
                <a:sym typeface="Wingdings" pitchFamily="2" charset="2"/>
              </a:rPr>
              <a:t>Calculate the volumes of 4 of the prisms, either vertically, horizontally or diagonally.</a:t>
            </a:r>
          </a:p>
        </p:txBody>
      </p:sp>
    </p:spTree>
    <p:extLst>
      <p:ext uri="{BB962C8B-B14F-4D97-AF65-F5344CB8AC3E}">
        <p14:creationId xmlns:p14="http://schemas.microsoft.com/office/powerpoint/2010/main" val="321926338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DGL Triangle Constructions TDS</Template>
  <TotalTime>1599</TotalTime>
  <Words>386</Words>
  <Application>Microsoft Office PowerPoint</Application>
  <PresentationFormat>On-screen Show (4:3)</PresentationFormat>
  <Paragraphs>109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 Math</vt:lpstr>
      <vt:lpstr>Times New Roman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Glover</dc:creator>
  <cp:lastModifiedBy>Danielle Moosajee</cp:lastModifiedBy>
  <cp:revision>43</cp:revision>
  <cp:lastPrinted>2010-11-03T09:14:23Z</cp:lastPrinted>
  <dcterms:created xsi:type="dcterms:W3CDTF">2010-11-01T14:37:27Z</dcterms:created>
  <dcterms:modified xsi:type="dcterms:W3CDTF">2020-08-17T10:09:55Z</dcterms:modified>
</cp:coreProperties>
</file>