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6" r:id="rId2"/>
  </p:sldMasterIdLst>
  <p:notesMasterIdLst>
    <p:notesMasterId r:id="rId35"/>
  </p:notesMasterIdLst>
  <p:sldIdLst>
    <p:sldId id="256" r:id="rId3"/>
    <p:sldId id="272" r:id="rId4"/>
    <p:sldId id="278" r:id="rId5"/>
    <p:sldId id="279" r:id="rId6"/>
    <p:sldId id="262" r:id="rId7"/>
    <p:sldId id="280" r:id="rId8"/>
    <p:sldId id="281" r:id="rId9"/>
    <p:sldId id="282" r:id="rId10"/>
    <p:sldId id="269" r:id="rId11"/>
    <p:sldId id="276" r:id="rId12"/>
    <p:sldId id="271" r:id="rId13"/>
    <p:sldId id="275" r:id="rId14"/>
    <p:sldId id="283" r:id="rId15"/>
    <p:sldId id="287" r:id="rId16"/>
    <p:sldId id="288" r:id="rId17"/>
    <p:sldId id="289" r:id="rId18"/>
    <p:sldId id="290" r:id="rId19"/>
    <p:sldId id="291" r:id="rId20"/>
    <p:sldId id="284" r:id="rId21"/>
    <p:sldId id="285" r:id="rId22"/>
    <p:sldId id="274" r:id="rId23"/>
    <p:sldId id="292" r:id="rId24"/>
    <p:sldId id="298" r:id="rId25"/>
    <p:sldId id="299" r:id="rId26"/>
    <p:sldId id="297" r:id="rId27"/>
    <p:sldId id="301" r:id="rId28"/>
    <p:sldId id="263" r:id="rId29"/>
    <p:sldId id="264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366BC-6482-4D15-8920-B1B90892F923}" v="1" dt="2021-06-17T08:24:58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7E366BC-6482-4D15-8920-B1B90892F923}"/>
    <pc:docChg chg="modSld">
      <pc:chgData name="Danielle" userId="e2554c37-e717-43a0-ba79-1183ca921ccd" providerId="ADAL" clId="{B7E366BC-6482-4D15-8920-B1B90892F923}" dt="2021-06-17T08:24:58.609" v="0" actId="20577"/>
      <pc:docMkLst>
        <pc:docMk/>
      </pc:docMkLst>
      <pc:sldChg chg="modSp modAnim">
        <pc:chgData name="Danielle" userId="e2554c37-e717-43a0-ba79-1183ca921ccd" providerId="ADAL" clId="{B7E366BC-6482-4D15-8920-B1B90892F923}" dt="2021-06-17T08:24:58.609" v="0" actId="20577"/>
        <pc:sldMkLst>
          <pc:docMk/>
          <pc:sldMk cId="0" sldId="269"/>
        </pc:sldMkLst>
        <pc:spChg chg="mod">
          <ac:chgData name="Danielle" userId="e2554c37-e717-43a0-ba79-1183ca921ccd" providerId="ADAL" clId="{B7E366BC-6482-4D15-8920-B1B90892F923}" dt="2021-06-17T08:24:58.609" v="0" actId="20577"/>
          <ac:spMkLst>
            <pc:docMk/>
            <pc:sldMk cId="0" sldId="269"/>
            <ac:spMk id="2" creationId="{E7250049-5FA0-4F41-AC80-DA6783607159}"/>
          </ac:spMkLst>
        </pc:spChg>
      </pc:sldChg>
    </pc:docChg>
  </pc:docChgLst>
  <pc:docChgLst>
    <pc:chgData name="Danielle" userId="e2554c37-e717-43a0-ba79-1183ca921ccd" providerId="ADAL" clId="{AB911BF2-5B0F-4BE2-938D-69D03AE5FC7E}"/>
    <pc:docChg chg="undo redo custSel addSld delSld modSld sldOrd modMainMaster">
      <pc:chgData name="Danielle" userId="e2554c37-e717-43a0-ba79-1183ca921ccd" providerId="ADAL" clId="{AB911BF2-5B0F-4BE2-938D-69D03AE5FC7E}" dt="2020-06-27T13:21:07.242" v="6566" actId="478"/>
      <pc:docMkLst>
        <pc:docMk/>
      </pc:docMkLst>
      <pc:sldChg chg="delSp modSp mod modAnim">
        <pc:chgData name="Danielle" userId="e2554c37-e717-43a0-ba79-1183ca921ccd" providerId="ADAL" clId="{AB911BF2-5B0F-4BE2-938D-69D03AE5FC7E}" dt="2020-06-26T13:35:23.182" v="2710"/>
        <pc:sldMkLst>
          <pc:docMk/>
          <pc:sldMk cId="0" sldId="256"/>
        </pc:sldMkLst>
        <pc:spChg chg="mod">
          <ac:chgData name="Danielle" userId="e2554c37-e717-43a0-ba79-1183ca921ccd" providerId="ADAL" clId="{AB911BF2-5B0F-4BE2-938D-69D03AE5FC7E}" dt="2020-06-25T20:30:32.270" v="476" actId="255"/>
          <ac:spMkLst>
            <pc:docMk/>
            <pc:sldMk cId="0" sldId="256"/>
            <ac:spMk id="2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5T20:30:48.443" v="479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0:32.270" v="476" actId="255"/>
          <ac:spMkLst>
            <pc:docMk/>
            <pc:sldMk cId="0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13:35:23.182" v="2710"/>
          <ac:spMkLst>
            <pc:docMk/>
            <pc:sldMk cId="0" sldId="256"/>
            <ac:spMk id="10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5T20:33:39.063" v="586" actId="478"/>
          <ac:spMkLst>
            <pc:docMk/>
            <pc:sldMk cId="0" sldId="256"/>
            <ac:spMk id="11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5T20:34:09.513" v="609" actId="478"/>
          <ac:spMkLst>
            <pc:docMk/>
            <pc:sldMk cId="0" sldId="256"/>
            <ac:spMk id="12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5T20:35:33.274" v="705" actId="478"/>
          <ac:spMkLst>
            <pc:docMk/>
            <pc:sldMk cId="0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13:34:21.965" v="2695"/>
          <ac:spMkLst>
            <pc:docMk/>
            <pc:sldMk cId="0" sldId="256"/>
            <ac:spMk id="38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0:32.270" v="476" actId="255"/>
          <ac:spMkLst>
            <pc:docMk/>
            <pc:sldMk cId="0" sldId="256"/>
            <ac:spMk id="39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0:32.270" v="476" actId="255"/>
          <ac:spMkLst>
            <pc:docMk/>
            <pc:sldMk cId="0" sldId="256"/>
            <ac:spMk id="40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13:34:32.313" v="2704"/>
          <ac:spMkLst>
            <pc:docMk/>
            <pc:sldMk cId="0" sldId="256"/>
            <ac:spMk id="41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13:34:28.262" v="2702" actId="1035"/>
          <ac:spMkLst>
            <pc:docMk/>
            <pc:sldMk cId="0" sldId="256"/>
            <ac:spMk id="42" creationId="{00000000-0000-0000-0000-000000000000}"/>
          </ac:spMkLst>
        </pc:spChg>
      </pc:sldChg>
      <pc:sldChg chg="addSp delSp modSp mod ord delAnim modAnim">
        <pc:chgData name="Danielle" userId="e2554c37-e717-43a0-ba79-1183ca921ccd" providerId="ADAL" clId="{AB911BF2-5B0F-4BE2-938D-69D03AE5FC7E}" dt="2020-06-26T21:21:57.134" v="5911" actId="20577"/>
        <pc:sldMkLst>
          <pc:docMk/>
          <pc:sldMk cId="0" sldId="262"/>
        </pc:sldMkLst>
        <pc:spChg chg="mod">
          <ac:chgData name="Danielle" userId="e2554c37-e717-43a0-ba79-1183ca921ccd" providerId="ADAL" clId="{AB911BF2-5B0F-4BE2-938D-69D03AE5FC7E}" dt="2020-06-26T21:21:57.134" v="5911" actId="20577"/>
          <ac:spMkLst>
            <pc:docMk/>
            <pc:sldMk cId="0" sldId="262"/>
            <ac:spMk id="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09:04:23.951" v="1288" actId="14100"/>
          <ac:spMkLst>
            <pc:docMk/>
            <pc:sldMk cId="0" sldId="262"/>
            <ac:spMk id="6" creationId="{FAD212B2-D8F9-42EC-819E-CE12DD552C97}"/>
          </ac:spMkLst>
        </pc:spChg>
        <pc:spChg chg="add mod">
          <ac:chgData name="Danielle" userId="e2554c37-e717-43a0-ba79-1183ca921ccd" providerId="ADAL" clId="{AB911BF2-5B0F-4BE2-938D-69D03AE5FC7E}" dt="2020-06-26T09:12:08.074" v="1399" actId="14100"/>
          <ac:spMkLst>
            <pc:docMk/>
            <pc:sldMk cId="0" sldId="262"/>
            <ac:spMk id="8" creationId="{E5162166-0465-45D5-9B4C-C31081D3EE36}"/>
          </ac:spMkLst>
        </pc:spChg>
        <pc:spChg chg="add mod ord">
          <ac:chgData name="Danielle" userId="e2554c37-e717-43a0-ba79-1183ca921ccd" providerId="ADAL" clId="{AB911BF2-5B0F-4BE2-938D-69D03AE5FC7E}" dt="2020-06-26T09:02:34.230" v="1248" actId="164"/>
          <ac:spMkLst>
            <pc:docMk/>
            <pc:sldMk cId="0" sldId="262"/>
            <ac:spMk id="12" creationId="{174A0B04-C3A2-4790-ACB8-551C0EBF5826}"/>
          </ac:spMkLst>
        </pc:spChg>
        <pc:spChg chg="del mod">
          <ac:chgData name="Danielle" userId="e2554c37-e717-43a0-ba79-1183ca921ccd" providerId="ADAL" clId="{AB911BF2-5B0F-4BE2-938D-69D03AE5FC7E}" dt="2020-06-26T09:03:05.169" v="1255" actId="478"/>
          <ac:spMkLst>
            <pc:docMk/>
            <pc:sldMk cId="0" sldId="262"/>
            <ac:spMk id="13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03:17.856" v="1262" actId="478"/>
          <ac:spMkLst>
            <pc:docMk/>
            <pc:sldMk cId="0" sldId="262"/>
            <ac:spMk id="14" creationId="{00000000-0000-0000-0000-000000000000}"/>
          </ac:spMkLst>
        </pc:spChg>
        <pc:spChg chg="mod ord">
          <ac:chgData name="Danielle" userId="e2554c37-e717-43a0-ba79-1183ca921ccd" providerId="ADAL" clId="{AB911BF2-5B0F-4BE2-938D-69D03AE5FC7E}" dt="2020-06-26T09:02:34.230" v="1248" actId="164"/>
          <ac:spMkLst>
            <pc:docMk/>
            <pc:sldMk cId="0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02:34.230" v="1248" actId="164"/>
          <ac:spMkLst>
            <pc:docMk/>
            <pc:sldMk cId="0" sldId="262"/>
            <ac:spMk id="3078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02:34.230" v="1248" actId="164"/>
          <ac:spMkLst>
            <pc:docMk/>
            <pc:sldMk cId="0" sldId="262"/>
            <ac:spMk id="3079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02:34.230" v="1248" actId="164"/>
          <ac:spMkLst>
            <pc:docMk/>
            <pc:sldMk cId="0" sldId="262"/>
            <ac:spMk id="3080" creationId="{00000000-0000-0000-0000-000000000000}"/>
          </ac:spMkLst>
        </pc:spChg>
        <pc:grpChg chg="add mod">
          <ac:chgData name="Danielle" userId="e2554c37-e717-43a0-ba79-1183ca921ccd" providerId="ADAL" clId="{AB911BF2-5B0F-4BE2-938D-69D03AE5FC7E}" dt="2020-06-26T09:03:00.495" v="1253" actId="1076"/>
          <ac:grpSpMkLst>
            <pc:docMk/>
            <pc:sldMk cId="0" sldId="262"/>
            <ac:grpSpMk id="4" creationId="{2AC83D23-00F9-4559-A11C-BC59A3C55CF7}"/>
          </ac:grpSpMkLst>
        </pc:grpChg>
        <pc:cxnChg chg="del">
          <ac:chgData name="Danielle" userId="e2554c37-e717-43a0-ba79-1183ca921ccd" providerId="ADAL" clId="{AB911BF2-5B0F-4BE2-938D-69D03AE5FC7E}" dt="2020-06-26T09:02:26.709" v="1246" actId="478"/>
          <ac:cxnSpMkLst>
            <pc:docMk/>
            <pc:sldMk cId="0" sldId="262"/>
            <ac:cxnSpMk id="3" creationId="{00000000-0000-0000-0000-000000000000}"/>
          </ac:cxnSpMkLst>
        </pc:cxnChg>
        <pc:cxnChg chg="del">
          <ac:chgData name="Danielle" userId="e2554c37-e717-43a0-ba79-1183ca921ccd" providerId="ADAL" clId="{AB911BF2-5B0F-4BE2-938D-69D03AE5FC7E}" dt="2020-06-26T09:02:28.306" v="1247" actId="478"/>
          <ac:cxnSpMkLst>
            <pc:docMk/>
            <pc:sldMk cId="0" sldId="262"/>
            <ac:cxnSpMk id="5" creationId="{00000000-0000-0000-0000-000000000000}"/>
          </ac:cxnSpMkLst>
        </pc:cxnChg>
        <pc:cxnChg chg="del">
          <ac:chgData name="Danielle" userId="e2554c37-e717-43a0-ba79-1183ca921ccd" providerId="ADAL" clId="{AB911BF2-5B0F-4BE2-938D-69D03AE5FC7E}" dt="2020-06-26T09:02:25.125" v="1245" actId="478"/>
          <ac:cxnSpMkLst>
            <pc:docMk/>
            <pc:sldMk cId="0" sldId="262"/>
            <ac:cxnSpMk id="7" creationId="{00000000-0000-0000-0000-000000000000}"/>
          </ac:cxnSpMkLst>
        </pc:cxnChg>
      </pc:sldChg>
      <pc:sldChg chg="addSp delSp modSp add del mod modAnim">
        <pc:chgData name="Danielle" userId="e2554c37-e717-43a0-ba79-1183ca921ccd" providerId="ADAL" clId="{AB911BF2-5B0F-4BE2-938D-69D03AE5FC7E}" dt="2020-06-26T21:25:41.794" v="6022"/>
        <pc:sldMkLst>
          <pc:docMk/>
          <pc:sldMk cId="0" sldId="263"/>
        </pc:sldMkLst>
        <pc:spChg chg="add mod">
          <ac:chgData name="Danielle" userId="e2554c37-e717-43a0-ba79-1183ca921ccd" providerId="ADAL" clId="{AB911BF2-5B0F-4BE2-938D-69D03AE5FC7E}" dt="2020-06-26T21:25:20.320" v="6017" actId="20577"/>
          <ac:spMkLst>
            <pc:docMk/>
            <pc:sldMk cId="0" sldId="263"/>
            <ac:spMk id="9" creationId="{E7FF5492-6BA6-4B59-907D-4BEF087734F4}"/>
          </ac:spMkLst>
        </pc:spChg>
        <pc:spChg chg="add mod">
          <ac:chgData name="Danielle" userId="e2554c37-e717-43a0-ba79-1183ca921ccd" providerId="ADAL" clId="{AB911BF2-5B0F-4BE2-938D-69D03AE5FC7E}" dt="2020-06-26T21:20:07.748" v="5832"/>
          <ac:spMkLst>
            <pc:docMk/>
            <pc:sldMk cId="0" sldId="263"/>
            <ac:spMk id="10" creationId="{922A8898-01DE-4B27-B68A-41A58E25CFCB}"/>
          </ac:spMkLst>
        </pc:spChg>
        <pc:spChg chg="add mod">
          <ac:chgData name="Danielle" userId="e2554c37-e717-43a0-ba79-1183ca921ccd" providerId="ADAL" clId="{AB911BF2-5B0F-4BE2-938D-69D03AE5FC7E}" dt="2020-06-26T21:20:35.107" v="5838" actId="20577"/>
          <ac:spMkLst>
            <pc:docMk/>
            <pc:sldMk cId="0" sldId="263"/>
            <ac:spMk id="11" creationId="{49E6A1AA-0295-4160-8EED-4C900ECAA123}"/>
          </ac:spMkLst>
        </pc:spChg>
        <pc:spChg chg="add mod">
          <ac:chgData name="Danielle" userId="e2554c37-e717-43a0-ba79-1183ca921ccd" providerId="ADAL" clId="{AB911BF2-5B0F-4BE2-938D-69D03AE5FC7E}" dt="2020-06-26T21:21:01.803" v="5850" actId="20577"/>
          <ac:spMkLst>
            <pc:docMk/>
            <pc:sldMk cId="0" sldId="263"/>
            <ac:spMk id="12" creationId="{3C570CA5-3512-4A14-AF99-13BA9E1AF2A8}"/>
          </ac:spMkLst>
        </pc:spChg>
        <pc:spChg chg="add mod">
          <ac:chgData name="Danielle" userId="e2554c37-e717-43a0-ba79-1183ca921ccd" providerId="ADAL" clId="{AB911BF2-5B0F-4BE2-938D-69D03AE5FC7E}" dt="2020-06-26T21:20:41.580" v="5841" actId="6549"/>
          <ac:spMkLst>
            <pc:docMk/>
            <pc:sldMk cId="0" sldId="263"/>
            <ac:spMk id="13" creationId="{DFE2A0CA-B615-4B23-BE84-D1BFE58DA671}"/>
          </ac:spMkLst>
        </pc:spChg>
        <pc:spChg chg="add mod">
          <ac:chgData name="Danielle" userId="e2554c37-e717-43a0-ba79-1183ca921ccd" providerId="ADAL" clId="{AB911BF2-5B0F-4BE2-938D-69D03AE5FC7E}" dt="2020-06-26T21:20:07.748" v="5832"/>
          <ac:spMkLst>
            <pc:docMk/>
            <pc:sldMk cId="0" sldId="263"/>
            <ac:spMk id="14" creationId="{FD96E8EE-F9FD-49C8-AB52-2D38A7633EC6}"/>
          </ac:spMkLst>
        </pc:spChg>
        <pc:spChg chg="add del mod">
          <ac:chgData name="Danielle" userId="e2554c37-e717-43a0-ba79-1183ca921ccd" providerId="ADAL" clId="{AB911BF2-5B0F-4BE2-938D-69D03AE5FC7E}" dt="2020-06-26T21:20:37.672" v="5839" actId="478"/>
          <ac:spMkLst>
            <pc:docMk/>
            <pc:sldMk cId="0" sldId="263"/>
            <ac:spMk id="15" creationId="{378532CE-FB5F-484F-A3E7-111ECED3E29E}"/>
          </ac:spMkLst>
        </pc:spChg>
        <pc:spChg chg="add mod">
          <ac:chgData name="Danielle" userId="e2554c37-e717-43a0-ba79-1183ca921ccd" providerId="ADAL" clId="{AB911BF2-5B0F-4BE2-938D-69D03AE5FC7E}" dt="2020-06-26T21:20:58.833" v="5849" actId="1076"/>
          <ac:spMkLst>
            <pc:docMk/>
            <pc:sldMk cId="0" sldId="263"/>
            <ac:spMk id="16" creationId="{D895B2BF-6926-44A3-8BB8-C5BB44CE0A41}"/>
          </ac:spMkLst>
        </pc:spChg>
        <pc:spChg chg="del">
          <ac:chgData name="Danielle" userId="e2554c37-e717-43a0-ba79-1183ca921ccd" providerId="ADAL" clId="{AB911BF2-5B0F-4BE2-938D-69D03AE5FC7E}" dt="2020-06-26T21:20:30.082" v="5836" actId="478"/>
          <ac:spMkLst>
            <pc:docMk/>
            <pc:sldMk cId="0" sldId="263"/>
            <ac:spMk id="17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1:08.263" v="5851" actId="478"/>
          <ac:spMkLst>
            <pc:docMk/>
            <pc:sldMk cId="0" sldId="263"/>
            <ac:spMk id="40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1:08.263" v="5851" actId="478"/>
          <ac:spMkLst>
            <pc:docMk/>
            <pc:sldMk cId="0" sldId="263"/>
            <ac:spMk id="41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1:08.263" v="5851" actId="478"/>
          <ac:spMkLst>
            <pc:docMk/>
            <pc:sldMk cId="0" sldId="263"/>
            <ac:spMk id="42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1:08.263" v="5851" actId="478"/>
          <ac:spMkLst>
            <pc:docMk/>
            <pc:sldMk cId="0" sldId="263"/>
            <ac:spMk id="43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1:08.263" v="5851" actId="478"/>
          <ac:spMkLst>
            <pc:docMk/>
            <pc:sldMk cId="0" sldId="263"/>
            <ac:spMk id="45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21:22:56.445" v="5925" actId="478"/>
          <ac:spMkLst>
            <pc:docMk/>
            <pc:sldMk cId="0" sldId="263"/>
            <ac:spMk id="50" creationId="{00000000-0000-0000-0000-000000000000}"/>
          </ac:spMkLst>
        </pc:spChg>
      </pc:sldChg>
      <pc:sldChg chg="addSp delSp modSp add del mod delAnim modAnim">
        <pc:chgData name="Danielle" userId="e2554c37-e717-43a0-ba79-1183ca921ccd" providerId="ADAL" clId="{AB911BF2-5B0F-4BE2-938D-69D03AE5FC7E}" dt="2020-06-26T21:33:54.014" v="6225"/>
        <pc:sldMkLst>
          <pc:docMk/>
          <pc:sldMk cId="0" sldId="264"/>
        </pc:sldMkLst>
        <pc:spChg chg="add mod ord">
          <ac:chgData name="Danielle" userId="e2554c37-e717-43a0-ba79-1183ca921ccd" providerId="ADAL" clId="{AB911BF2-5B0F-4BE2-938D-69D03AE5FC7E}" dt="2020-06-26T21:33:33.389" v="6220" actId="20577"/>
          <ac:spMkLst>
            <pc:docMk/>
            <pc:sldMk cId="0" sldId="264"/>
            <ac:spMk id="11" creationId="{45C13E3A-6968-49F4-80D9-1A9D2BEA8C17}"/>
          </ac:spMkLst>
        </pc:spChg>
        <pc:spChg chg="mod topLvl">
          <ac:chgData name="Danielle" userId="e2554c37-e717-43a0-ba79-1183ca921ccd" providerId="ADAL" clId="{AB911BF2-5B0F-4BE2-938D-69D03AE5FC7E}" dt="2020-06-26T21:30:48.894" v="6108" actId="164"/>
          <ac:spMkLst>
            <pc:docMk/>
            <pc:sldMk cId="0" sldId="264"/>
            <ac:spMk id="13" creationId="{84BE1B5D-F802-42B2-8DC2-A78B931B531A}"/>
          </ac:spMkLst>
        </pc:spChg>
        <pc:spChg chg="mod topLvl">
          <ac:chgData name="Danielle" userId="e2554c37-e717-43a0-ba79-1183ca921ccd" providerId="ADAL" clId="{AB911BF2-5B0F-4BE2-938D-69D03AE5FC7E}" dt="2020-06-26T21:30:48.894" v="6108" actId="164"/>
          <ac:spMkLst>
            <pc:docMk/>
            <pc:sldMk cId="0" sldId="264"/>
            <ac:spMk id="14" creationId="{C6EF9E58-FB91-4AF6-98AE-F8306219ACB2}"/>
          </ac:spMkLst>
        </pc:spChg>
        <pc:spChg chg="mod topLvl">
          <ac:chgData name="Danielle" userId="e2554c37-e717-43a0-ba79-1183ca921ccd" providerId="ADAL" clId="{AB911BF2-5B0F-4BE2-938D-69D03AE5FC7E}" dt="2020-06-26T21:31:32.510" v="6128" actId="1038"/>
          <ac:spMkLst>
            <pc:docMk/>
            <pc:sldMk cId="0" sldId="264"/>
            <ac:spMk id="15" creationId="{DD38902A-D2DD-4FE9-A58A-9375EE659565}"/>
          </ac:spMkLst>
        </pc:spChg>
        <pc:spChg chg="mod topLvl">
          <ac:chgData name="Danielle" userId="e2554c37-e717-43a0-ba79-1183ca921ccd" providerId="ADAL" clId="{AB911BF2-5B0F-4BE2-938D-69D03AE5FC7E}" dt="2020-06-26T21:30:48.894" v="6108" actId="164"/>
          <ac:spMkLst>
            <pc:docMk/>
            <pc:sldMk cId="0" sldId="264"/>
            <ac:spMk id="16" creationId="{49BDBF22-C696-4EC5-AD60-5A0FD74D18B4}"/>
          </ac:spMkLst>
        </pc:spChg>
        <pc:spChg chg="mod topLvl">
          <ac:chgData name="Danielle" userId="e2554c37-e717-43a0-ba79-1183ca921ccd" providerId="ADAL" clId="{AB911BF2-5B0F-4BE2-938D-69D03AE5FC7E}" dt="2020-06-26T21:30:48.894" v="6108" actId="164"/>
          <ac:spMkLst>
            <pc:docMk/>
            <pc:sldMk cId="0" sldId="264"/>
            <ac:spMk id="17" creationId="{095BEB24-1BCB-4334-91BF-913F0AFFA011}"/>
          </ac:spMkLst>
        </pc:spChg>
        <pc:spChg chg="mod topLvl">
          <ac:chgData name="Danielle" userId="e2554c37-e717-43a0-ba79-1183ca921ccd" providerId="ADAL" clId="{AB911BF2-5B0F-4BE2-938D-69D03AE5FC7E}" dt="2020-06-26T21:30:48.894" v="6108" actId="164"/>
          <ac:spMkLst>
            <pc:docMk/>
            <pc:sldMk cId="0" sldId="264"/>
            <ac:spMk id="18" creationId="{333AAD29-6A81-4EBF-B1A3-D3C4F94B7AD9}"/>
          </ac:spMkLst>
        </pc:spChg>
        <pc:spChg chg="del">
          <ac:chgData name="Danielle" userId="e2554c37-e717-43a0-ba79-1183ca921ccd" providerId="ADAL" clId="{AB911BF2-5B0F-4BE2-938D-69D03AE5FC7E}" dt="2020-06-26T21:30:04.795" v="6083" actId="478"/>
          <ac:spMkLst>
            <pc:docMk/>
            <pc:sldMk cId="0" sldId="264"/>
            <ac:spMk id="42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30:04.795" v="6083" actId="478"/>
          <ac:spMkLst>
            <pc:docMk/>
            <pc:sldMk cId="0" sldId="264"/>
            <ac:spMk id="43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30:04.795" v="6083" actId="478"/>
          <ac:spMkLst>
            <pc:docMk/>
            <pc:sldMk cId="0" sldId="264"/>
            <ac:spMk id="44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30:04.795" v="6083" actId="478"/>
          <ac:spMkLst>
            <pc:docMk/>
            <pc:sldMk cId="0" sldId="264"/>
            <ac:spMk id="45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30:04.795" v="6083" actId="478"/>
          <ac:spMkLst>
            <pc:docMk/>
            <pc:sldMk cId="0" sldId="264"/>
            <ac:spMk id="47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21:30:12.987" v="6085" actId="478"/>
          <ac:spMkLst>
            <pc:docMk/>
            <pc:sldMk cId="0" sldId="264"/>
            <ac:spMk id="59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7:19.970" v="6028" actId="478"/>
          <ac:spMkLst>
            <pc:docMk/>
            <pc:sldMk cId="0" sldId="264"/>
            <ac:spMk id="60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7:19.970" v="6028" actId="478"/>
          <ac:spMkLst>
            <pc:docMk/>
            <pc:sldMk cId="0" sldId="264"/>
            <ac:spMk id="61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27:19.970" v="6028" actId="478"/>
          <ac:spMkLst>
            <pc:docMk/>
            <pc:sldMk cId="0" sldId="264"/>
            <ac:spMk id="62" creationId="{00000000-0000-0000-0000-000000000000}"/>
          </ac:spMkLst>
        </pc:spChg>
        <pc:grpChg chg="add del mod ord">
          <ac:chgData name="Danielle" userId="e2554c37-e717-43a0-ba79-1183ca921ccd" providerId="ADAL" clId="{AB911BF2-5B0F-4BE2-938D-69D03AE5FC7E}" dt="2020-06-26T21:28:41.131" v="6049" actId="165"/>
          <ac:grpSpMkLst>
            <pc:docMk/>
            <pc:sldMk cId="0" sldId="264"/>
            <ac:grpSpMk id="2" creationId="{4A404AF7-9819-4FF5-A720-9420DE0AA674}"/>
          </ac:grpSpMkLst>
        </pc:grpChg>
        <pc:grpChg chg="add mod">
          <ac:chgData name="Danielle" userId="e2554c37-e717-43a0-ba79-1183ca921ccd" providerId="ADAL" clId="{AB911BF2-5B0F-4BE2-938D-69D03AE5FC7E}" dt="2020-06-26T21:30:50.617" v="6109" actId="1076"/>
          <ac:grpSpMkLst>
            <pc:docMk/>
            <pc:sldMk cId="0" sldId="264"/>
            <ac:grpSpMk id="3" creationId="{06219463-24A3-4E55-B125-05C6B3674E1A}"/>
          </ac:grpSpMkLst>
        </pc:grpChg>
        <pc:grpChg chg="add del mod">
          <ac:chgData name="Danielle" userId="e2554c37-e717-43a0-ba79-1183ca921ccd" providerId="ADAL" clId="{AB911BF2-5B0F-4BE2-938D-69D03AE5FC7E}" dt="2020-06-26T21:27:38.891" v="6031" actId="165"/>
          <ac:grpSpMkLst>
            <pc:docMk/>
            <pc:sldMk cId="0" sldId="264"/>
            <ac:grpSpMk id="12" creationId="{92CACB38-0D66-4928-9533-73CCD67A456E}"/>
          </ac:grpSpMkLst>
        </pc:grpChg>
      </pc:sldChg>
      <pc:sldChg chg="add del">
        <pc:chgData name="Danielle" userId="e2554c37-e717-43a0-ba79-1183ca921ccd" providerId="ADAL" clId="{AB911BF2-5B0F-4BE2-938D-69D03AE5FC7E}" dt="2020-06-26T19:13:42.832" v="4210" actId="47"/>
        <pc:sldMkLst>
          <pc:docMk/>
          <pc:sldMk cId="0" sldId="265"/>
        </pc:sldMkLst>
      </pc:sldChg>
      <pc:sldChg chg="del">
        <pc:chgData name="Danielle" userId="e2554c37-e717-43a0-ba79-1183ca921ccd" providerId="ADAL" clId="{AB911BF2-5B0F-4BE2-938D-69D03AE5FC7E}" dt="2020-06-26T09:22:16.862" v="1914" actId="47"/>
        <pc:sldMkLst>
          <pc:docMk/>
          <pc:sldMk cId="0" sldId="267"/>
        </pc:sldMkLst>
      </pc:sldChg>
      <pc:sldChg chg="del">
        <pc:chgData name="Danielle" userId="e2554c37-e717-43a0-ba79-1183ca921ccd" providerId="ADAL" clId="{AB911BF2-5B0F-4BE2-938D-69D03AE5FC7E}" dt="2020-06-26T09:26:22.048" v="2002" actId="47"/>
        <pc:sldMkLst>
          <pc:docMk/>
          <pc:sldMk cId="0" sldId="268"/>
        </pc:sldMkLst>
      </pc:sldChg>
      <pc:sldChg chg="addSp delSp modSp mod delAnim modAnim">
        <pc:chgData name="Danielle" userId="e2554c37-e717-43a0-ba79-1183ca921ccd" providerId="ADAL" clId="{AB911BF2-5B0F-4BE2-938D-69D03AE5FC7E}" dt="2020-06-26T09:36:13.495" v="2319"/>
        <pc:sldMkLst>
          <pc:docMk/>
          <pc:sldMk cId="0" sldId="269"/>
        </pc:sldMkLst>
        <pc:spChg chg="add mod">
          <ac:chgData name="Danielle" userId="e2554c37-e717-43a0-ba79-1183ca921ccd" providerId="ADAL" clId="{AB911BF2-5B0F-4BE2-938D-69D03AE5FC7E}" dt="2020-06-26T09:35:40.415" v="2314" actId="6549"/>
          <ac:spMkLst>
            <pc:docMk/>
            <pc:sldMk cId="0" sldId="269"/>
            <ac:spMk id="2" creationId="{E7250049-5FA0-4F41-AC80-DA6783607159}"/>
          </ac:spMkLst>
        </pc:spChg>
        <pc:spChg chg="del">
          <ac:chgData name="Danielle" userId="e2554c37-e717-43a0-ba79-1183ca921ccd" providerId="ADAL" clId="{AB911BF2-5B0F-4BE2-938D-69D03AE5FC7E}" dt="2020-06-26T09:26:34.238" v="2003" actId="478"/>
          <ac:spMkLst>
            <pc:docMk/>
            <pc:sldMk cId="0" sldId="269"/>
            <ac:spMk id="3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26:58.926" v="2014" actId="478"/>
          <ac:spMkLst>
            <pc:docMk/>
            <pc:sldMk cId="0" sldId="269"/>
            <ac:spMk id="4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28:26.734" v="2062" actId="478"/>
          <ac:spMkLst>
            <pc:docMk/>
            <pc:sldMk cId="0" sldId="269"/>
            <ac:spMk id="5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27:14.807" v="2019" actId="2711"/>
          <ac:spMkLst>
            <pc:docMk/>
            <pc:sldMk cId="0" sldId="269"/>
            <ac:spMk id="6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27:14.807" v="2019" actId="2711"/>
          <ac:spMkLst>
            <pc:docMk/>
            <pc:sldMk cId="0" sldId="269"/>
            <ac:spMk id="7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27:14.807" v="2019" actId="2711"/>
          <ac:spMkLst>
            <pc:docMk/>
            <pc:sldMk cId="0" sldId="269"/>
            <ac:spMk id="8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27:14.807" v="2019" actId="2711"/>
          <ac:spMkLst>
            <pc:docMk/>
            <pc:sldMk cId="0" sldId="269"/>
            <ac:spMk id="9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30:47.002" v="2099" actId="478"/>
          <ac:spMkLst>
            <pc:docMk/>
            <pc:sldMk cId="0" sldId="269"/>
            <ac:spMk id="10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30:45.415" v="2098" actId="478"/>
          <ac:spMkLst>
            <pc:docMk/>
            <pc:sldMk cId="0" sldId="269"/>
            <ac:spMk id="12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30:49.106" v="2100" actId="478"/>
          <ac:spMkLst>
            <pc:docMk/>
            <pc:sldMk cId="0" sldId="269"/>
            <ac:spMk id="13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09:33:36.543" v="2167" actId="1076"/>
          <ac:spMkLst>
            <pc:docMk/>
            <pc:sldMk cId="0" sldId="269"/>
            <ac:spMk id="14" creationId="{FC48C102-77DE-49BE-9260-59D219523483}"/>
          </ac:spMkLst>
        </pc:spChg>
        <pc:spChg chg="mod">
          <ac:chgData name="Danielle" userId="e2554c37-e717-43a0-ba79-1183ca921ccd" providerId="ADAL" clId="{AB911BF2-5B0F-4BE2-938D-69D03AE5FC7E}" dt="2020-06-26T09:29:14.316" v="2074"/>
          <ac:spMkLst>
            <pc:docMk/>
            <pc:sldMk cId="0" sldId="269"/>
            <ac:spMk id="16" creationId="{4B109F54-8D71-4086-9207-F53C70126F00}"/>
          </ac:spMkLst>
        </pc:spChg>
        <pc:spChg chg="del mod">
          <ac:chgData name="Danielle" userId="e2554c37-e717-43a0-ba79-1183ca921ccd" providerId="ADAL" clId="{AB911BF2-5B0F-4BE2-938D-69D03AE5FC7E}" dt="2020-06-26T09:29:29.957" v="2078" actId="478"/>
          <ac:spMkLst>
            <pc:docMk/>
            <pc:sldMk cId="0" sldId="269"/>
            <ac:spMk id="17" creationId="{27BAD876-5596-46E6-B9A0-1B79FAEE1B2E}"/>
          </ac:spMkLst>
        </pc:spChg>
        <pc:spChg chg="mod">
          <ac:chgData name="Danielle" userId="e2554c37-e717-43a0-ba79-1183ca921ccd" providerId="ADAL" clId="{AB911BF2-5B0F-4BE2-938D-69D03AE5FC7E}" dt="2020-06-26T09:35:31.730" v="2311" actId="14100"/>
          <ac:spMkLst>
            <pc:docMk/>
            <pc:sldMk cId="0" sldId="269"/>
            <ac:spMk id="18" creationId="{05E624C9-300A-410A-B7C9-307ACEAD32A1}"/>
          </ac:spMkLst>
        </pc:spChg>
        <pc:spChg chg="mod">
          <ac:chgData name="Danielle" userId="e2554c37-e717-43a0-ba79-1183ca921ccd" providerId="ADAL" clId="{AB911BF2-5B0F-4BE2-938D-69D03AE5FC7E}" dt="2020-06-26T09:29:56.499" v="2084" actId="20577"/>
          <ac:spMkLst>
            <pc:docMk/>
            <pc:sldMk cId="0" sldId="269"/>
            <ac:spMk id="19" creationId="{8A269CCD-7283-4A85-8F4D-7973E3550323}"/>
          </ac:spMkLst>
        </pc:spChg>
        <pc:spChg chg="mod">
          <ac:chgData name="Danielle" userId="e2554c37-e717-43a0-ba79-1183ca921ccd" providerId="ADAL" clId="{AB911BF2-5B0F-4BE2-938D-69D03AE5FC7E}" dt="2020-06-26T09:29:14.316" v="2074"/>
          <ac:spMkLst>
            <pc:docMk/>
            <pc:sldMk cId="0" sldId="269"/>
            <ac:spMk id="20" creationId="{CB11173F-587C-4B02-99FD-C798898C37AE}"/>
          </ac:spMkLst>
        </pc:spChg>
        <pc:spChg chg="add mod">
          <ac:chgData name="Danielle" userId="e2554c37-e717-43a0-ba79-1183ca921ccd" providerId="ADAL" clId="{AB911BF2-5B0F-4BE2-938D-69D03AE5FC7E}" dt="2020-06-26T09:31:05.241" v="2103" actId="164"/>
          <ac:spMkLst>
            <pc:docMk/>
            <pc:sldMk cId="0" sldId="269"/>
            <ac:spMk id="21" creationId="{3F25D6CC-53F0-4945-A513-6BBB72D23E49}"/>
          </ac:spMkLst>
        </pc:spChg>
        <pc:spChg chg="add mod">
          <ac:chgData name="Danielle" userId="e2554c37-e717-43a0-ba79-1183ca921ccd" providerId="ADAL" clId="{AB911BF2-5B0F-4BE2-938D-69D03AE5FC7E}" dt="2020-06-26T09:31:05.241" v="2103" actId="164"/>
          <ac:spMkLst>
            <pc:docMk/>
            <pc:sldMk cId="0" sldId="269"/>
            <ac:spMk id="22" creationId="{DDCB371F-6F1B-44C8-A8F7-CE1E49E81FDE}"/>
          </ac:spMkLst>
        </pc:spChg>
        <pc:spChg chg="add mod">
          <ac:chgData name="Danielle" userId="e2554c37-e717-43a0-ba79-1183ca921ccd" providerId="ADAL" clId="{AB911BF2-5B0F-4BE2-938D-69D03AE5FC7E}" dt="2020-06-26T09:31:05.241" v="2103" actId="164"/>
          <ac:spMkLst>
            <pc:docMk/>
            <pc:sldMk cId="0" sldId="269"/>
            <ac:spMk id="23" creationId="{0DF4B38D-3DF4-43A9-AE98-7927B581BFDA}"/>
          </ac:spMkLst>
        </pc:spChg>
        <pc:grpChg chg="del">
          <ac:chgData name="Danielle" userId="e2554c37-e717-43a0-ba79-1183ca921ccd" providerId="ADAL" clId="{AB911BF2-5B0F-4BE2-938D-69D03AE5FC7E}" dt="2020-06-26T09:29:13.389" v="2073" actId="478"/>
          <ac:grpSpMkLst>
            <pc:docMk/>
            <pc:sldMk cId="0" sldId="269"/>
            <ac:grpSpMk id="11" creationId="{00000000-0000-0000-0000-000000000000}"/>
          </ac:grpSpMkLst>
        </pc:grpChg>
        <pc:grpChg chg="add mod">
          <ac:chgData name="Danielle" userId="e2554c37-e717-43a0-ba79-1183ca921ccd" providerId="ADAL" clId="{AB911BF2-5B0F-4BE2-938D-69D03AE5FC7E}" dt="2020-06-26T09:31:05.241" v="2103" actId="164"/>
          <ac:grpSpMkLst>
            <pc:docMk/>
            <pc:sldMk cId="0" sldId="269"/>
            <ac:grpSpMk id="15" creationId="{628DD6E5-2C16-40C3-A11C-7606CC6D7312}"/>
          </ac:grpSpMkLst>
        </pc:grpChg>
        <pc:grpChg chg="add mod">
          <ac:chgData name="Danielle" userId="e2554c37-e717-43a0-ba79-1183ca921ccd" providerId="ADAL" clId="{AB911BF2-5B0F-4BE2-938D-69D03AE5FC7E}" dt="2020-06-26T09:35:28.306" v="2310" actId="1076"/>
          <ac:grpSpMkLst>
            <pc:docMk/>
            <pc:sldMk cId="0" sldId="269"/>
            <ac:grpSpMk id="24" creationId="{FB04EF5C-6F32-4BB4-9CCD-0715B5F10536}"/>
          </ac:grpSpMkLst>
        </pc:grpChg>
      </pc:sldChg>
      <pc:sldChg chg="add del">
        <pc:chgData name="Danielle" userId="e2554c37-e717-43a0-ba79-1183ca921ccd" providerId="ADAL" clId="{AB911BF2-5B0F-4BE2-938D-69D03AE5FC7E}" dt="2020-06-26T21:52:56.518" v="6557" actId="47"/>
        <pc:sldMkLst>
          <pc:docMk/>
          <pc:sldMk cId="0" sldId="270"/>
        </pc:sldMkLst>
      </pc:sldChg>
      <pc:sldChg chg="addSp delSp modSp mod delAnim modAnim">
        <pc:chgData name="Danielle" userId="e2554c37-e717-43a0-ba79-1183ca921ccd" providerId="ADAL" clId="{AB911BF2-5B0F-4BE2-938D-69D03AE5FC7E}" dt="2020-06-26T13:34:13.403" v="2694"/>
        <pc:sldMkLst>
          <pc:docMk/>
          <pc:sldMk cId="0" sldId="271"/>
        </pc:sldMkLst>
        <pc:spChg chg="del">
          <ac:chgData name="Danielle" userId="e2554c37-e717-43a0-ba79-1183ca921ccd" providerId="ADAL" clId="{AB911BF2-5B0F-4BE2-938D-69D03AE5FC7E}" dt="2020-06-26T09:37:45.877" v="2370" actId="478"/>
          <ac:spMkLst>
            <pc:docMk/>
            <pc:sldMk cId="0" sldId="271"/>
            <ac:spMk id="2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37:39.880" v="2368" actId="478"/>
          <ac:spMkLst>
            <pc:docMk/>
            <pc:sldMk cId="0" sldId="271"/>
            <ac:spMk id="3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3:34:13.403" v="2694"/>
          <ac:spMkLst>
            <pc:docMk/>
            <pc:sldMk cId="0" sldId="271"/>
            <ac:spMk id="4" creationId="{A093D2B3-1792-48AA-813C-961394A9397F}"/>
          </ac:spMkLst>
        </pc:spChg>
        <pc:spChg chg="del">
          <ac:chgData name="Danielle" userId="e2554c37-e717-43a0-ba79-1183ca921ccd" providerId="ADAL" clId="{AB911BF2-5B0F-4BE2-938D-69D03AE5FC7E}" dt="2020-06-26T09:38:42.012" v="2389" actId="478"/>
          <ac:spMkLst>
            <pc:docMk/>
            <pc:sldMk cId="0" sldId="271"/>
            <ac:spMk id="12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38:43.831" v="2390" actId="478"/>
          <ac:spMkLst>
            <pc:docMk/>
            <pc:sldMk cId="0" sldId="271"/>
            <ac:spMk id="13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14" creationId="{051F32D7-121F-407D-90AC-BBB10618E282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21" creationId="{A8A20F0C-1630-464D-9CD8-1D66952E4F11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22" creationId="{5D0F6061-3401-45F1-9BAB-DE137E26518A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23" creationId="{B017C1A1-0571-4D36-95E3-A1B701330136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24" creationId="{6A748FD5-F86F-4F04-BD07-A4F18640263D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25" creationId="{2B0DFA5C-7FD2-41E3-8A6D-0B840D1A9AE9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26" creationId="{0C739E06-BEBC-4A25-925B-61E29F462A00}"/>
          </ac:spMkLst>
        </pc:spChg>
        <pc:spChg chg="add mod">
          <ac:chgData name="Danielle" userId="e2554c37-e717-43a0-ba79-1183ca921ccd" providerId="ADAL" clId="{AB911BF2-5B0F-4BE2-938D-69D03AE5FC7E}" dt="2020-06-26T09:44:03.991" v="2550" actId="1076"/>
          <ac:spMkLst>
            <pc:docMk/>
            <pc:sldMk cId="0" sldId="271"/>
            <ac:spMk id="28" creationId="{7336DF7D-57B7-41BC-A3DD-CBCA9D8F2CD3}"/>
          </ac:spMkLst>
        </pc:spChg>
        <pc:spChg chg="add mod">
          <ac:chgData name="Danielle" userId="e2554c37-e717-43a0-ba79-1183ca921ccd" providerId="ADAL" clId="{AB911BF2-5B0F-4BE2-938D-69D03AE5FC7E}" dt="2020-06-26T09:41:01.173" v="2431" actId="164"/>
          <ac:spMkLst>
            <pc:docMk/>
            <pc:sldMk cId="0" sldId="271"/>
            <ac:spMk id="31" creationId="{E049D888-6679-4A9B-8CA9-6303774C27A6}"/>
          </ac:spMkLst>
        </pc:spChg>
        <pc:spChg chg="del">
          <ac:chgData name="Danielle" userId="e2554c37-e717-43a0-ba79-1183ca921ccd" providerId="ADAL" clId="{AB911BF2-5B0F-4BE2-938D-69D03AE5FC7E}" dt="2020-06-26T09:38:40.278" v="2388" actId="21"/>
          <ac:spMkLst>
            <pc:docMk/>
            <pc:sldMk cId="0" sldId="271"/>
            <ac:spMk id="12298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38:40.278" v="2388" actId="21"/>
          <ac:spMkLst>
            <pc:docMk/>
            <pc:sldMk cId="0" sldId="271"/>
            <ac:spMk id="12299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38:40.278" v="2388" actId="21"/>
          <ac:spMkLst>
            <pc:docMk/>
            <pc:sldMk cId="0" sldId="271"/>
            <ac:spMk id="12300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38:40.278" v="2388" actId="21"/>
          <ac:spMkLst>
            <pc:docMk/>
            <pc:sldMk cId="0" sldId="271"/>
            <ac:spMk id="12301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38:40.278" v="2388" actId="21"/>
          <ac:spMkLst>
            <pc:docMk/>
            <pc:sldMk cId="0" sldId="271"/>
            <ac:spMk id="12302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38:40.278" v="2388" actId="21"/>
          <ac:spMkLst>
            <pc:docMk/>
            <pc:sldMk cId="0" sldId="271"/>
            <ac:spMk id="12303" creationId="{00000000-0000-0000-0000-000000000000}"/>
          </ac:spMkLst>
        </pc:spChg>
        <pc:grpChg chg="add mod">
          <ac:chgData name="Danielle" userId="e2554c37-e717-43a0-ba79-1183ca921ccd" providerId="ADAL" clId="{AB911BF2-5B0F-4BE2-938D-69D03AE5FC7E}" dt="2020-06-26T09:41:08.012" v="2433" actId="1076"/>
          <ac:grpSpMkLst>
            <pc:docMk/>
            <pc:sldMk cId="0" sldId="271"/>
            <ac:grpSpMk id="15" creationId="{671B91B6-E6B7-4CD0-BC70-B7F53F8EE74F}"/>
          </ac:grpSpMkLst>
        </pc:grpChg>
        <pc:cxnChg chg="del">
          <ac:chgData name="Danielle" userId="e2554c37-e717-43a0-ba79-1183ca921ccd" providerId="ADAL" clId="{AB911BF2-5B0F-4BE2-938D-69D03AE5FC7E}" dt="2020-06-26T09:38:40.278" v="2388" actId="21"/>
          <ac:cxnSpMkLst>
            <pc:docMk/>
            <pc:sldMk cId="0" sldId="271"/>
            <ac:cxnSpMk id="5" creationId="{00000000-0000-0000-0000-000000000000}"/>
          </ac:cxnSpMkLst>
        </pc:cxnChg>
        <pc:cxnChg chg="del">
          <ac:chgData name="Danielle" userId="e2554c37-e717-43a0-ba79-1183ca921ccd" providerId="ADAL" clId="{AB911BF2-5B0F-4BE2-938D-69D03AE5FC7E}" dt="2020-06-26T09:38:40.278" v="2388" actId="21"/>
          <ac:cxnSpMkLst>
            <pc:docMk/>
            <pc:sldMk cId="0" sldId="271"/>
            <ac:cxnSpMk id="7" creationId="{00000000-0000-0000-0000-000000000000}"/>
          </ac:cxnSpMkLst>
        </pc:cxnChg>
        <pc:cxnChg chg="del">
          <ac:chgData name="Danielle" userId="e2554c37-e717-43a0-ba79-1183ca921ccd" providerId="ADAL" clId="{AB911BF2-5B0F-4BE2-938D-69D03AE5FC7E}" dt="2020-06-26T09:38:40.278" v="2388" actId="21"/>
          <ac:cxnSpMkLst>
            <pc:docMk/>
            <pc:sldMk cId="0" sldId="271"/>
            <ac:cxnSpMk id="9" creationId="{00000000-0000-0000-0000-000000000000}"/>
          </ac:cxnSpMkLst>
        </pc:cxnChg>
        <pc:cxnChg chg="del">
          <ac:chgData name="Danielle" userId="e2554c37-e717-43a0-ba79-1183ca921ccd" providerId="ADAL" clId="{AB911BF2-5B0F-4BE2-938D-69D03AE5FC7E}" dt="2020-06-26T09:38:40.278" v="2388" actId="21"/>
          <ac:cxnSpMkLst>
            <pc:docMk/>
            <pc:sldMk cId="0" sldId="271"/>
            <ac:cxnSpMk id="11" creationId="{00000000-0000-0000-0000-000000000000}"/>
          </ac:cxnSpMkLst>
        </pc:cxnChg>
        <pc:cxnChg chg="add mod">
          <ac:chgData name="Danielle" userId="e2554c37-e717-43a0-ba79-1183ca921ccd" providerId="ADAL" clId="{AB911BF2-5B0F-4BE2-938D-69D03AE5FC7E}" dt="2020-06-26T09:41:01.173" v="2431" actId="164"/>
          <ac:cxnSpMkLst>
            <pc:docMk/>
            <pc:sldMk cId="0" sldId="271"/>
            <ac:cxnSpMk id="17" creationId="{D9113FD9-B361-45C7-9A4F-A5CD6F3C17E1}"/>
          </ac:cxnSpMkLst>
        </pc:cxnChg>
        <pc:cxnChg chg="add mod">
          <ac:chgData name="Danielle" userId="e2554c37-e717-43a0-ba79-1183ca921ccd" providerId="ADAL" clId="{AB911BF2-5B0F-4BE2-938D-69D03AE5FC7E}" dt="2020-06-26T09:41:01.173" v="2431" actId="164"/>
          <ac:cxnSpMkLst>
            <pc:docMk/>
            <pc:sldMk cId="0" sldId="271"/>
            <ac:cxnSpMk id="18" creationId="{1DBB3C0A-FC44-48CC-8F0A-A0D8E2C530ED}"/>
          </ac:cxnSpMkLst>
        </pc:cxnChg>
        <pc:cxnChg chg="add mod">
          <ac:chgData name="Danielle" userId="e2554c37-e717-43a0-ba79-1183ca921ccd" providerId="ADAL" clId="{AB911BF2-5B0F-4BE2-938D-69D03AE5FC7E}" dt="2020-06-26T09:41:01.173" v="2431" actId="164"/>
          <ac:cxnSpMkLst>
            <pc:docMk/>
            <pc:sldMk cId="0" sldId="271"/>
            <ac:cxnSpMk id="19" creationId="{E9AA22FE-0CA8-4E9A-A7D3-5F4D37B140BA}"/>
          </ac:cxnSpMkLst>
        </pc:cxnChg>
        <pc:cxnChg chg="add mod">
          <ac:chgData name="Danielle" userId="e2554c37-e717-43a0-ba79-1183ca921ccd" providerId="ADAL" clId="{AB911BF2-5B0F-4BE2-938D-69D03AE5FC7E}" dt="2020-06-26T09:41:01.173" v="2431" actId="164"/>
          <ac:cxnSpMkLst>
            <pc:docMk/>
            <pc:sldMk cId="0" sldId="271"/>
            <ac:cxnSpMk id="20" creationId="{4479AD40-1454-4887-B90D-2ECB187756B5}"/>
          </ac:cxnSpMkLst>
        </pc:cxnChg>
        <pc:cxnChg chg="add mod">
          <ac:chgData name="Danielle" userId="e2554c37-e717-43a0-ba79-1183ca921ccd" providerId="ADAL" clId="{AB911BF2-5B0F-4BE2-938D-69D03AE5FC7E}" dt="2020-06-26T09:41:56.959" v="2479" actId="693"/>
          <ac:cxnSpMkLst>
            <pc:docMk/>
            <pc:sldMk cId="0" sldId="271"/>
            <ac:cxnSpMk id="27" creationId="{8C3593CA-756A-44F6-BC04-E2D86F658FE6}"/>
          </ac:cxnSpMkLst>
        </pc:cxnChg>
      </pc:sldChg>
      <pc:sldChg chg="addSp delSp modSp mod delAnim modAnim">
        <pc:chgData name="Danielle" userId="e2554c37-e717-43a0-ba79-1183ca921ccd" providerId="ADAL" clId="{AB911BF2-5B0F-4BE2-938D-69D03AE5FC7E}" dt="2020-06-26T08:59:35.409" v="1215"/>
        <pc:sldMkLst>
          <pc:docMk/>
          <pc:sldMk cId="3647540967" sldId="272"/>
        </pc:sldMkLst>
        <pc:spChg chg="add mod">
          <ac:chgData name="Danielle" userId="e2554c37-e717-43a0-ba79-1183ca921ccd" providerId="ADAL" clId="{AB911BF2-5B0F-4BE2-938D-69D03AE5FC7E}" dt="2020-06-25T20:42:22.864" v="954" actId="20577"/>
          <ac:spMkLst>
            <pc:docMk/>
            <pc:sldMk cId="3647540967" sldId="272"/>
            <ac:spMk id="2" creationId="{660E5C2F-92AB-4352-B55D-2E875BBD749E}"/>
          </ac:spMkLst>
        </pc:spChg>
        <pc:spChg chg="add mod">
          <ac:chgData name="Danielle" userId="e2554c37-e717-43a0-ba79-1183ca921ccd" providerId="ADAL" clId="{AB911BF2-5B0F-4BE2-938D-69D03AE5FC7E}" dt="2020-06-25T20:42:02.832" v="950" actId="1076"/>
          <ac:spMkLst>
            <pc:docMk/>
            <pc:sldMk cId="3647540967" sldId="272"/>
            <ac:spMk id="3" creationId="{B7354EAC-E550-43D2-82A6-0BEB17B6FA48}"/>
          </ac:spMkLst>
        </pc:spChg>
        <pc:spChg chg="add mod">
          <ac:chgData name="Danielle" userId="e2554c37-e717-43a0-ba79-1183ca921ccd" providerId="ADAL" clId="{AB911BF2-5B0F-4BE2-938D-69D03AE5FC7E}" dt="2020-06-25T20:42:44.168" v="960" actId="1076"/>
          <ac:spMkLst>
            <pc:docMk/>
            <pc:sldMk cId="3647540967" sldId="272"/>
            <ac:spMk id="4" creationId="{00A6CFE8-3992-4726-9B17-3139498752E5}"/>
          </ac:spMkLst>
        </pc:spChg>
        <pc:spChg chg="mod">
          <ac:chgData name="Danielle" userId="e2554c37-e717-43a0-ba79-1183ca921ccd" providerId="ADAL" clId="{AB911BF2-5B0F-4BE2-938D-69D03AE5FC7E}" dt="2020-06-25T20:39:25.923" v="748" actId="2711"/>
          <ac:spMkLst>
            <pc:docMk/>
            <pc:sldMk cId="3647540967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9:25.923" v="748" actId="2711"/>
          <ac:spMkLst>
            <pc:docMk/>
            <pc:sldMk cId="3647540967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9:25.923" v="748" actId="2711"/>
          <ac:spMkLst>
            <pc:docMk/>
            <pc:sldMk cId="3647540967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9:25.923" v="748" actId="2711"/>
          <ac:spMkLst>
            <pc:docMk/>
            <pc:sldMk cId="3647540967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9:25.923" v="748" actId="2711"/>
          <ac:spMkLst>
            <pc:docMk/>
            <pc:sldMk cId="3647540967" sldId="272"/>
            <ac:spMk id="16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39:25.923" v="748" actId="2711"/>
          <ac:spMkLst>
            <pc:docMk/>
            <pc:sldMk cId="3647540967" sldId="272"/>
            <ac:spMk id="18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5T20:40:14.222" v="759" actId="478"/>
          <ac:spMkLst>
            <pc:docMk/>
            <pc:sldMk cId="3647540967" sldId="272"/>
            <ac:spMk id="19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5T20:42:59.027" v="967" actId="1076"/>
          <ac:spMkLst>
            <pc:docMk/>
            <pc:sldMk cId="3647540967" sldId="272"/>
            <ac:spMk id="20" creationId="{1DD7C8F9-3C11-4050-B6C7-2DD22740E0BD}"/>
          </ac:spMkLst>
        </pc:spChg>
        <pc:spChg chg="del mod">
          <ac:chgData name="Danielle" userId="e2554c37-e717-43a0-ba79-1183ca921ccd" providerId="ADAL" clId="{AB911BF2-5B0F-4BE2-938D-69D03AE5FC7E}" dt="2020-06-25T20:39:39.671" v="750" actId="478"/>
          <ac:spMkLst>
            <pc:docMk/>
            <pc:sldMk cId="3647540967" sldId="272"/>
            <ac:spMk id="21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5T20:40:16.887" v="760" actId="478"/>
          <ac:spMkLst>
            <pc:docMk/>
            <pc:sldMk cId="3647540967" sldId="272"/>
            <ac:spMk id="2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5T20:42:53.137" v="964" actId="1076"/>
          <ac:spMkLst>
            <pc:docMk/>
            <pc:sldMk cId="3647540967" sldId="272"/>
            <ac:spMk id="24" creationId="{6C0273F6-B5E8-4D3F-9104-1559EEA243E8}"/>
          </ac:spMkLst>
        </pc:spChg>
        <pc:spChg chg="add mod">
          <ac:chgData name="Danielle" userId="e2554c37-e717-43a0-ba79-1183ca921ccd" providerId="ADAL" clId="{AB911BF2-5B0F-4BE2-938D-69D03AE5FC7E}" dt="2020-06-25T20:43:40.521" v="973" actId="20577"/>
          <ac:spMkLst>
            <pc:docMk/>
            <pc:sldMk cId="3647540967" sldId="272"/>
            <ac:spMk id="25" creationId="{FC632B71-6AB1-4731-818D-74FCCFE21EB8}"/>
          </ac:spMkLst>
        </pc:spChg>
        <pc:spChg chg="add mod">
          <ac:chgData name="Danielle" userId="e2554c37-e717-43a0-ba79-1183ca921ccd" providerId="ADAL" clId="{AB911BF2-5B0F-4BE2-938D-69D03AE5FC7E}" dt="2020-06-25T20:43:52.596" v="977" actId="1076"/>
          <ac:spMkLst>
            <pc:docMk/>
            <pc:sldMk cId="3647540967" sldId="272"/>
            <ac:spMk id="26" creationId="{8D0FEE71-C81C-474D-B130-61BE36EA0989}"/>
          </ac:spMkLst>
        </pc:spChg>
        <pc:spChg chg="add mod">
          <ac:chgData name="Danielle" userId="e2554c37-e717-43a0-ba79-1183ca921ccd" providerId="ADAL" clId="{AB911BF2-5B0F-4BE2-938D-69D03AE5FC7E}" dt="2020-06-25T20:43:46.481" v="975" actId="1076"/>
          <ac:spMkLst>
            <pc:docMk/>
            <pc:sldMk cId="3647540967" sldId="272"/>
            <ac:spMk id="27" creationId="{DD2A693C-11C4-449D-ADC5-8D6C70159F7F}"/>
          </ac:spMkLst>
        </pc:spChg>
        <pc:grpChg chg="del mod">
          <ac:chgData name="Danielle" userId="e2554c37-e717-43a0-ba79-1183ca921ccd" providerId="ADAL" clId="{AB911BF2-5B0F-4BE2-938D-69D03AE5FC7E}" dt="2020-06-25T20:40:04.709" v="758" actId="478"/>
          <ac:grpSpMkLst>
            <pc:docMk/>
            <pc:sldMk cId="3647540967" sldId="272"/>
            <ac:grpSpMk id="23" creationId="{00000000-0000-0000-0000-000000000000}"/>
          </ac:grpSpMkLst>
        </pc:grpChg>
        <pc:cxnChg chg="mod">
          <ac:chgData name="Danielle" userId="e2554c37-e717-43a0-ba79-1183ca921ccd" providerId="ADAL" clId="{AB911BF2-5B0F-4BE2-938D-69D03AE5FC7E}" dt="2020-06-25T20:39:25.923" v="748" actId="2711"/>
          <ac:cxnSpMkLst>
            <pc:docMk/>
            <pc:sldMk cId="3647540967" sldId="272"/>
            <ac:cxnSpMk id="6" creationId="{00000000-0000-0000-0000-000000000000}"/>
          </ac:cxnSpMkLst>
        </pc:cxnChg>
        <pc:cxnChg chg="add mod">
          <ac:chgData name="Danielle" userId="e2554c37-e717-43a0-ba79-1183ca921ccd" providerId="ADAL" clId="{AB911BF2-5B0F-4BE2-938D-69D03AE5FC7E}" dt="2020-06-25T20:44:25.778" v="982" actId="13822"/>
          <ac:cxnSpMkLst>
            <pc:docMk/>
            <pc:sldMk cId="3647540967" sldId="272"/>
            <ac:cxnSpMk id="7" creationId="{7D977654-7E3F-4428-93B7-804EA989B9E2}"/>
          </ac:cxnSpMkLst>
        </pc:cxnChg>
        <pc:cxnChg chg="mod">
          <ac:chgData name="Danielle" userId="e2554c37-e717-43a0-ba79-1183ca921ccd" providerId="ADAL" clId="{AB911BF2-5B0F-4BE2-938D-69D03AE5FC7E}" dt="2020-06-25T20:39:25.923" v="748" actId="2711"/>
          <ac:cxnSpMkLst>
            <pc:docMk/>
            <pc:sldMk cId="3647540967" sldId="272"/>
            <ac:cxnSpMk id="8" creationId="{00000000-0000-0000-0000-000000000000}"/>
          </ac:cxnSpMkLst>
        </pc:cxnChg>
        <pc:cxnChg chg="mod">
          <ac:chgData name="Danielle" userId="e2554c37-e717-43a0-ba79-1183ca921ccd" providerId="ADAL" clId="{AB911BF2-5B0F-4BE2-938D-69D03AE5FC7E}" dt="2020-06-25T20:39:25.923" v="748" actId="2711"/>
          <ac:cxnSpMkLst>
            <pc:docMk/>
            <pc:sldMk cId="3647540967" sldId="272"/>
            <ac:cxnSpMk id="10" creationId="{00000000-0000-0000-0000-000000000000}"/>
          </ac:cxnSpMkLst>
        </pc:cxnChg>
        <pc:cxnChg chg="add mod">
          <ac:chgData name="Danielle" userId="e2554c37-e717-43a0-ba79-1183ca921ccd" providerId="ADAL" clId="{AB911BF2-5B0F-4BE2-938D-69D03AE5FC7E}" dt="2020-06-25T20:44:49.691" v="988" actId="14100"/>
          <ac:cxnSpMkLst>
            <pc:docMk/>
            <pc:sldMk cId="3647540967" sldId="272"/>
            <ac:cxnSpMk id="28" creationId="{777890FE-D0E0-42F0-99E4-02A20F4D7E77}"/>
          </ac:cxnSpMkLst>
        </pc:cxnChg>
        <pc:cxnChg chg="add mod">
          <ac:chgData name="Danielle" userId="e2554c37-e717-43a0-ba79-1183ca921ccd" providerId="ADAL" clId="{AB911BF2-5B0F-4BE2-938D-69D03AE5FC7E}" dt="2020-06-25T20:44:56.478" v="991" actId="14100"/>
          <ac:cxnSpMkLst>
            <pc:docMk/>
            <pc:sldMk cId="3647540967" sldId="272"/>
            <ac:cxnSpMk id="29" creationId="{96121970-20D3-47C5-B32B-D4A894037186}"/>
          </ac:cxnSpMkLst>
        </pc:cxnChg>
      </pc:sldChg>
      <pc:sldChg chg="add del">
        <pc:chgData name="Danielle" userId="e2554c37-e717-43a0-ba79-1183ca921ccd" providerId="ADAL" clId="{AB911BF2-5B0F-4BE2-938D-69D03AE5FC7E}" dt="2020-06-26T20:19:45.731" v="5001" actId="47"/>
        <pc:sldMkLst>
          <pc:docMk/>
          <pc:sldMk cId="0" sldId="273"/>
        </pc:sldMkLst>
      </pc:sldChg>
      <pc:sldChg chg="del">
        <pc:chgData name="Danielle" userId="e2554c37-e717-43a0-ba79-1183ca921ccd" providerId="ADAL" clId="{AB911BF2-5B0F-4BE2-938D-69D03AE5FC7E}" dt="2020-06-26T09:18:57.147" v="1705" actId="47"/>
        <pc:sldMkLst>
          <pc:docMk/>
          <pc:sldMk cId="371068614" sldId="274"/>
        </pc:sldMkLst>
        <pc:spChg chg="mod">
          <ac:chgData name="Danielle" userId="e2554c37-e717-43a0-ba79-1183ca921ccd" providerId="ADAL" clId="{AB911BF2-5B0F-4BE2-938D-69D03AE5FC7E}" dt="2020-06-26T19:12:38.821" v="4195" actId="2711"/>
          <ac:spMkLst>
            <pc:docMk/>
            <pc:sldMk cId="371068614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19:13:27.392" v="4208"/>
          <ac:spMkLst>
            <pc:docMk/>
            <pc:sldMk cId="371068614" sldId="274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AB911BF2-5B0F-4BE2-938D-69D03AE5FC7E}" dt="2020-06-26T09:44:44.684" v="2563"/>
        <pc:sldMkLst>
          <pc:docMk/>
          <pc:sldMk cId="78500899" sldId="275"/>
        </pc:sldMkLst>
        <pc:spChg chg="mod">
          <ac:chgData name="Danielle" userId="e2554c37-e717-43a0-ba79-1183ca921ccd" providerId="ADAL" clId="{AB911BF2-5B0F-4BE2-938D-69D03AE5FC7E}" dt="2020-06-26T09:44:16.681" v="2552" actId="2711"/>
          <ac:spMkLst>
            <pc:docMk/>
            <pc:sldMk cId="78500899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09:44:44.684" v="2563"/>
          <ac:spMkLst>
            <pc:docMk/>
            <pc:sldMk cId="78500899" sldId="275"/>
            <ac:spMk id="3" creationId="{00000000-0000-0000-0000-000000000000}"/>
          </ac:spMkLst>
        </pc:spChg>
      </pc:sldChg>
      <pc:sldChg chg="addSp modSp mod modAnim">
        <pc:chgData name="Danielle" userId="e2554c37-e717-43a0-ba79-1183ca921ccd" providerId="ADAL" clId="{AB911BF2-5B0F-4BE2-938D-69D03AE5FC7E}" dt="2020-06-26T09:37:27.063" v="2366"/>
        <pc:sldMkLst>
          <pc:docMk/>
          <pc:sldMk cId="15863241" sldId="276"/>
        </pc:sldMkLst>
        <pc:spChg chg="add mod">
          <ac:chgData name="Danielle" userId="e2554c37-e717-43a0-ba79-1183ca921ccd" providerId="ADAL" clId="{AB911BF2-5B0F-4BE2-938D-69D03AE5FC7E}" dt="2020-06-26T09:37:24.229" v="2365" actId="1036"/>
          <ac:spMkLst>
            <pc:docMk/>
            <pc:sldMk cId="15863241" sldId="276"/>
            <ac:spMk id="2" creationId="{56135746-A34C-41D0-9A14-8DCDA4E1D069}"/>
          </ac:spMkLst>
        </pc:spChg>
      </pc:sldChg>
      <pc:sldChg chg="del">
        <pc:chgData name="Danielle" userId="e2554c37-e717-43a0-ba79-1183ca921ccd" providerId="ADAL" clId="{AB911BF2-5B0F-4BE2-938D-69D03AE5FC7E}" dt="2020-06-26T09:44:49.290" v="2564" actId="47"/>
        <pc:sldMkLst>
          <pc:docMk/>
          <pc:sldMk cId="1661566456" sldId="277"/>
        </pc:sldMkLst>
      </pc:sldChg>
      <pc:sldChg chg="addSp delSp modSp new mod modAnim">
        <pc:chgData name="Danielle" userId="e2554c37-e717-43a0-ba79-1183ca921ccd" providerId="ADAL" clId="{AB911BF2-5B0F-4BE2-938D-69D03AE5FC7E}" dt="2020-06-25T20:54:30.610" v="1152" actId="1038"/>
        <pc:sldMkLst>
          <pc:docMk/>
          <pc:sldMk cId="2162958919" sldId="278"/>
        </pc:sldMkLst>
        <pc:spChg chg="add mod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2" creationId="{7C22DFD1-9E7B-44F3-8EBC-B4FB7F602790}"/>
          </ac:spMkLst>
        </pc:spChg>
        <pc:spChg chg="add mod topLvl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3" creationId="{4B05A545-B575-460A-ADCA-30CC6642C87B}"/>
          </ac:spMkLst>
        </pc:spChg>
        <pc:spChg chg="add mod topLvl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4" creationId="{9505B91D-AE65-4250-81C8-1BF68757CE31}"/>
          </ac:spMkLst>
        </pc:spChg>
        <pc:spChg chg="add mod topLvl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5" creationId="{6DA6CC4E-58AF-4E66-87BD-AC459F4042AD}"/>
          </ac:spMkLst>
        </pc:spChg>
        <pc:spChg chg="add mod topLvl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6" creationId="{AF8CA1A5-2AC0-46AC-8FEF-318CF31F8135}"/>
          </ac:spMkLst>
        </pc:spChg>
        <pc:spChg chg="add mod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8" creationId="{50F88743-17DD-4F90-8E00-283893128614}"/>
          </ac:spMkLst>
        </pc:spChg>
        <pc:spChg chg="add mod">
          <ac:chgData name="Danielle" userId="e2554c37-e717-43a0-ba79-1183ca921ccd" providerId="ADAL" clId="{AB911BF2-5B0F-4BE2-938D-69D03AE5FC7E}" dt="2020-06-25T20:48:17.760" v="1034" actId="2711"/>
          <ac:spMkLst>
            <pc:docMk/>
            <pc:sldMk cId="2162958919" sldId="278"/>
            <ac:spMk id="9" creationId="{7DEFACA8-2D0C-47CE-B625-2EA2F262FEB4}"/>
          </ac:spMkLst>
        </pc:spChg>
        <pc:spChg chg="add mod">
          <ac:chgData name="Danielle" userId="e2554c37-e717-43a0-ba79-1183ca921ccd" providerId="ADAL" clId="{AB911BF2-5B0F-4BE2-938D-69D03AE5FC7E}" dt="2020-06-25T20:54:22.582" v="1138" actId="1035"/>
          <ac:spMkLst>
            <pc:docMk/>
            <pc:sldMk cId="2162958919" sldId="278"/>
            <ac:spMk id="10" creationId="{A8BDB26E-16D8-4449-909C-22994F621D4C}"/>
          </ac:spMkLst>
        </pc:spChg>
        <pc:spChg chg="add mod">
          <ac:chgData name="Danielle" userId="e2554c37-e717-43a0-ba79-1183ca921ccd" providerId="ADAL" clId="{AB911BF2-5B0F-4BE2-938D-69D03AE5FC7E}" dt="2020-06-25T20:49:23.029" v="1059" actId="1076"/>
          <ac:spMkLst>
            <pc:docMk/>
            <pc:sldMk cId="2162958919" sldId="278"/>
            <ac:spMk id="11" creationId="{49E7BF44-95FD-4431-A4FD-849F79CB1836}"/>
          </ac:spMkLst>
        </pc:spChg>
        <pc:spChg chg="add mod">
          <ac:chgData name="Danielle" userId="e2554c37-e717-43a0-ba79-1183ca921ccd" providerId="ADAL" clId="{AB911BF2-5B0F-4BE2-938D-69D03AE5FC7E}" dt="2020-06-25T20:49:58.906" v="1072" actId="1035"/>
          <ac:spMkLst>
            <pc:docMk/>
            <pc:sldMk cId="2162958919" sldId="278"/>
            <ac:spMk id="12" creationId="{F01D7AC9-6CB8-46A4-9919-11867CFD61F1}"/>
          </ac:spMkLst>
        </pc:spChg>
        <pc:spChg chg="add mod">
          <ac:chgData name="Danielle" userId="e2554c37-e717-43a0-ba79-1183ca921ccd" providerId="ADAL" clId="{AB911BF2-5B0F-4BE2-938D-69D03AE5FC7E}" dt="2020-06-25T20:49:20.535" v="1058" actId="1076"/>
          <ac:spMkLst>
            <pc:docMk/>
            <pc:sldMk cId="2162958919" sldId="278"/>
            <ac:spMk id="13" creationId="{1937673D-5C74-4826-B63F-50F816B1FCE8}"/>
          </ac:spMkLst>
        </pc:spChg>
        <pc:spChg chg="add del mod">
          <ac:chgData name="Danielle" userId="e2554c37-e717-43a0-ba79-1183ca921ccd" providerId="ADAL" clId="{AB911BF2-5B0F-4BE2-938D-69D03AE5FC7E}" dt="2020-06-25T20:49:07.371" v="1054" actId="478"/>
          <ac:spMkLst>
            <pc:docMk/>
            <pc:sldMk cId="2162958919" sldId="278"/>
            <ac:spMk id="14" creationId="{3FB18D50-2BBE-4B4F-AFC5-939D90DDE080}"/>
          </ac:spMkLst>
        </pc:spChg>
        <pc:spChg chg="add mod">
          <ac:chgData name="Danielle" userId="e2554c37-e717-43a0-ba79-1183ca921ccd" providerId="ADAL" clId="{AB911BF2-5B0F-4BE2-938D-69D03AE5FC7E}" dt="2020-06-25T20:54:26.700" v="1148" actId="1037"/>
          <ac:spMkLst>
            <pc:docMk/>
            <pc:sldMk cId="2162958919" sldId="278"/>
            <ac:spMk id="15" creationId="{A48F394B-108B-414B-9F88-2063D30A3E7F}"/>
          </ac:spMkLst>
        </pc:spChg>
        <pc:spChg chg="add mod">
          <ac:chgData name="Danielle" userId="e2554c37-e717-43a0-ba79-1183ca921ccd" providerId="ADAL" clId="{AB911BF2-5B0F-4BE2-938D-69D03AE5FC7E}" dt="2020-06-25T20:54:30.610" v="1152" actId="1038"/>
          <ac:spMkLst>
            <pc:docMk/>
            <pc:sldMk cId="2162958919" sldId="278"/>
            <ac:spMk id="16" creationId="{A7048C86-4658-4D76-AFA7-D32A4D0D5D99}"/>
          </ac:spMkLst>
        </pc:spChg>
        <pc:spChg chg="add mod">
          <ac:chgData name="Danielle" userId="e2554c37-e717-43a0-ba79-1183ca921ccd" providerId="ADAL" clId="{AB911BF2-5B0F-4BE2-938D-69D03AE5FC7E}" dt="2020-06-25T20:50:17.309" v="1077" actId="20577"/>
          <ac:spMkLst>
            <pc:docMk/>
            <pc:sldMk cId="2162958919" sldId="278"/>
            <ac:spMk id="17" creationId="{1468FEF5-86BF-42B7-8F0E-27ABFB400DC8}"/>
          </ac:spMkLst>
        </pc:spChg>
        <pc:spChg chg="add mod">
          <ac:chgData name="Danielle" userId="e2554c37-e717-43a0-ba79-1183ca921ccd" providerId="ADAL" clId="{AB911BF2-5B0F-4BE2-938D-69D03AE5FC7E}" dt="2020-06-25T20:52:04.881" v="1097" actId="14100"/>
          <ac:spMkLst>
            <pc:docMk/>
            <pc:sldMk cId="2162958919" sldId="278"/>
            <ac:spMk id="18" creationId="{5A56A47E-EE7A-4061-A462-AC131CDF49D1}"/>
          </ac:spMkLst>
        </pc:spChg>
        <pc:spChg chg="add mod">
          <ac:chgData name="Danielle" userId="e2554c37-e717-43a0-ba79-1183ca921ccd" providerId="ADAL" clId="{AB911BF2-5B0F-4BE2-938D-69D03AE5FC7E}" dt="2020-06-25T20:51:45.536" v="1092" actId="14100"/>
          <ac:spMkLst>
            <pc:docMk/>
            <pc:sldMk cId="2162958919" sldId="278"/>
            <ac:spMk id="19" creationId="{3977F122-3C3A-48B7-BB81-BE50EEEC6426}"/>
          </ac:spMkLst>
        </pc:spChg>
        <pc:spChg chg="add mod">
          <ac:chgData name="Danielle" userId="e2554c37-e717-43a0-ba79-1183ca921ccd" providerId="ADAL" clId="{AB911BF2-5B0F-4BE2-938D-69D03AE5FC7E}" dt="2020-06-25T20:50:59.493" v="1089" actId="14100"/>
          <ac:spMkLst>
            <pc:docMk/>
            <pc:sldMk cId="2162958919" sldId="278"/>
            <ac:spMk id="20" creationId="{35CCD805-8291-458D-9472-B87967EB4B14}"/>
          </ac:spMkLst>
        </pc:spChg>
        <pc:spChg chg="add mod">
          <ac:chgData name="Danielle" userId="e2554c37-e717-43a0-ba79-1183ca921ccd" providerId="ADAL" clId="{AB911BF2-5B0F-4BE2-938D-69D03AE5FC7E}" dt="2020-06-25T20:52:33.485" v="1102" actId="14100"/>
          <ac:spMkLst>
            <pc:docMk/>
            <pc:sldMk cId="2162958919" sldId="278"/>
            <ac:spMk id="21" creationId="{0DB06772-EE2F-499C-88DC-18993903A553}"/>
          </ac:spMkLst>
        </pc:spChg>
        <pc:spChg chg="add mod">
          <ac:chgData name="Danielle" userId="e2554c37-e717-43a0-ba79-1183ca921ccd" providerId="ADAL" clId="{AB911BF2-5B0F-4BE2-938D-69D03AE5FC7E}" dt="2020-06-25T20:52:44.250" v="1105" actId="14100"/>
          <ac:spMkLst>
            <pc:docMk/>
            <pc:sldMk cId="2162958919" sldId="278"/>
            <ac:spMk id="22" creationId="{B4AD5B86-A3D9-4693-A080-F057253EC1B2}"/>
          </ac:spMkLst>
        </pc:spChg>
        <pc:spChg chg="add mod">
          <ac:chgData name="Danielle" userId="e2554c37-e717-43a0-ba79-1183ca921ccd" providerId="ADAL" clId="{AB911BF2-5B0F-4BE2-938D-69D03AE5FC7E}" dt="2020-06-25T20:52:39.582" v="1104" actId="14100"/>
          <ac:spMkLst>
            <pc:docMk/>
            <pc:sldMk cId="2162958919" sldId="278"/>
            <ac:spMk id="23" creationId="{CF2D362E-76C6-4519-B87C-0F88037614F3}"/>
          </ac:spMkLst>
        </pc:spChg>
        <pc:spChg chg="add mod">
          <ac:chgData name="Danielle" userId="e2554c37-e717-43a0-ba79-1183ca921ccd" providerId="ADAL" clId="{AB911BF2-5B0F-4BE2-938D-69D03AE5FC7E}" dt="2020-06-25T20:53:22.114" v="1113" actId="14100"/>
          <ac:spMkLst>
            <pc:docMk/>
            <pc:sldMk cId="2162958919" sldId="278"/>
            <ac:spMk id="24" creationId="{AC5CECBD-0A10-4767-A063-2562D7A0159D}"/>
          </ac:spMkLst>
        </pc:spChg>
        <pc:spChg chg="add mod">
          <ac:chgData name="Danielle" userId="e2554c37-e717-43a0-ba79-1183ca921ccd" providerId="ADAL" clId="{AB911BF2-5B0F-4BE2-938D-69D03AE5FC7E}" dt="2020-06-25T20:53:13.468" v="1111" actId="14100"/>
          <ac:spMkLst>
            <pc:docMk/>
            <pc:sldMk cId="2162958919" sldId="278"/>
            <ac:spMk id="25" creationId="{8BD69E7C-4D92-4CC2-BFC0-52757A988028}"/>
          </ac:spMkLst>
        </pc:spChg>
        <pc:spChg chg="add mod">
          <ac:chgData name="Danielle" userId="e2554c37-e717-43a0-ba79-1183ca921ccd" providerId="ADAL" clId="{AB911BF2-5B0F-4BE2-938D-69D03AE5FC7E}" dt="2020-06-25T20:53:07.001" v="1109" actId="14100"/>
          <ac:spMkLst>
            <pc:docMk/>
            <pc:sldMk cId="2162958919" sldId="278"/>
            <ac:spMk id="26" creationId="{C874E2B3-0B30-419E-9A1E-54B020DB33B6}"/>
          </ac:spMkLst>
        </pc:spChg>
        <pc:spChg chg="add mod">
          <ac:chgData name="Danielle" userId="e2554c37-e717-43a0-ba79-1183ca921ccd" providerId="ADAL" clId="{AB911BF2-5B0F-4BE2-938D-69D03AE5FC7E}" dt="2020-06-25T20:53:56.150" v="1125" actId="1076"/>
          <ac:spMkLst>
            <pc:docMk/>
            <pc:sldMk cId="2162958919" sldId="278"/>
            <ac:spMk id="27" creationId="{C8150E45-ED45-409A-97AD-F4778117DA90}"/>
          </ac:spMkLst>
        </pc:spChg>
        <pc:spChg chg="add mod">
          <ac:chgData name="Danielle" userId="e2554c37-e717-43a0-ba79-1183ca921ccd" providerId="ADAL" clId="{AB911BF2-5B0F-4BE2-938D-69D03AE5FC7E}" dt="2020-06-25T20:54:02.140" v="1127" actId="1076"/>
          <ac:spMkLst>
            <pc:docMk/>
            <pc:sldMk cId="2162958919" sldId="278"/>
            <ac:spMk id="28" creationId="{4C0A60A0-F1D9-4665-A34D-6D7DB2AFA960}"/>
          </ac:spMkLst>
        </pc:spChg>
        <pc:spChg chg="add mod">
          <ac:chgData name="Danielle" userId="e2554c37-e717-43a0-ba79-1183ca921ccd" providerId="ADAL" clId="{AB911BF2-5B0F-4BE2-938D-69D03AE5FC7E}" dt="2020-06-25T20:53:43.304" v="1121" actId="1076"/>
          <ac:spMkLst>
            <pc:docMk/>
            <pc:sldMk cId="2162958919" sldId="278"/>
            <ac:spMk id="29" creationId="{C50E0E2C-37AC-44C8-BDA6-62E1E470C6E5}"/>
          </ac:spMkLst>
        </pc:spChg>
        <pc:spChg chg="add mod">
          <ac:chgData name="Danielle" userId="e2554c37-e717-43a0-ba79-1183ca921ccd" providerId="ADAL" clId="{AB911BF2-5B0F-4BE2-938D-69D03AE5FC7E}" dt="2020-06-25T20:53:47.929" v="1123" actId="1076"/>
          <ac:spMkLst>
            <pc:docMk/>
            <pc:sldMk cId="2162958919" sldId="278"/>
            <ac:spMk id="30" creationId="{4C7A310C-4877-43BF-BF4E-31C6E31C3793}"/>
          </ac:spMkLst>
        </pc:spChg>
        <pc:spChg chg="add mod">
          <ac:chgData name="Danielle" userId="e2554c37-e717-43a0-ba79-1183ca921ccd" providerId="ADAL" clId="{AB911BF2-5B0F-4BE2-938D-69D03AE5FC7E}" dt="2020-06-25T20:54:09.215" v="1129" actId="1076"/>
          <ac:spMkLst>
            <pc:docMk/>
            <pc:sldMk cId="2162958919" sldId="278"/>
            <ac:spMk id="31" creationId="{1F78FACD-BA6C-4030-BD6B-2F59B15FECF2}"/>
          </ac:spMkLst>
        </pc:spChg>
        <pc:spChg chg="add mod">
          <ac:chgData name="Danielle" userId="e2554c37-e717-43a0-ba79-1183ca921ccd" providerId="ADAL" clId="{AB911BF2-5B0F-4BE2-938D-69D03AE5FC7E}" dt="2020-06-25T20:54:17.034" v="1131" actId="1076"/>
          <ac:spMkLst>
            <pc:docMk/>
            <pc:sldMk cId="2162958919" sldId="278"/>
            <ac:spMk id="32" creationId="{236D7D04-2DA4-4B4D-9655-4FF7B271FC74}"/>
          </ac:spMkLst>
        </pc:spChg>
        <pc:grpChg chg="add del mod">
          <ac:chgData name="Danielle" userId="e2554c37-e717-43a0-ba79-1183ca921ccd" providerId="ADAL" clId="{AB911BF2-5B0F-4BE2-938D-69D03AE5FC7E}" dt="2020-06-25T20:37:47.861" v="742" actId="165"/>
          <ac:grpSpMkLst>
            <pc:docMk/>
            <pc:sldMk cId="2162958919" sldId="278"/>
            <ac:grpSpMk id="7" creationId="{E2271B23-155B-4A67-9400-0659468B5A52}"/>
          </ac:grpSpMkLst>
        </pc:grpChg>
      </pc:sldChg>
      <pc:sldChg chg="addSp delSp modSp add mod modAnim">
        <pc:chgData name="Danielle" userId="e2554c37-e717-43a0-ba79-1183ca921ccd" providerId="ADAL" clId="{AB911BF2-5B0F-4BE2-938D-69D03AE5FC7E}" dt="2020-06-26T08:58:38.262" v="1214" actId="20577"/>
        <pc:sldMkLst>
          <pc:docMk/>
          <pc:sldMk cId="4022046470" sldId="279"/>
        </pc:sldMkLst>
        <pc:spChg chg="mod">
          <ac:chgData name="Danielle" userId="e2554c37-e717-43a0-ba79-1183ca921ccd" providerId="ADAL" clId="{AB911BF2-5B0F-4BE2-938D-69D03AE5FC7E}" dt="2020-06-25T20:56:24.552" v="1160" actId="20577"/>
          <ac:spMkLst>
            <pc:docMk/>
            <pc:sldMk cId="4022046470" sldId="279"/>
            <ac:spMk id="2" creationId="{7C22DFD1-9E7B-44F3-8EBC-B4FB7F602790}"/>
          </ac:spMkLst>
        </pc:spChg>
        <pc:spChg chg="mod">
          <ac:chgData name="Danielle" userId="e2554c37-e717-43a0-ba79-1183ca921ccd" providerId="ADAL" clId="{AB911BF2-5B0F-4BE2-938D-69D03AE5FC7E}" dt="2020-06-26T08:57:11.192" v="1190" actId="1076"/>
          <ac:spMkLst>
            <pc:docMk/>
            <pc:sldMk cId="4022046470" sldId="279"/>
            <ac:spMk id="15" creationId="{A48F394B-108B-414B-9F88-2063D30A3E7F}"/>
          </ac:spMkLst>
        </pc:spChg>
        <pc:spChg chg="add del mod">
          <ac:chgData name="Danielle" userId="e2554c37-e717-43a0-ba79-1183ca921ccd" providerId="ADAL" clId="{AB911BF2-5B0F-4BE2-938D-69D03AE5FC7E}" dt="2020-06-25T20:56:36.762" v="1165" actId="21"/>
          <ac:spMkLst>
            <pc:docMk/>
            <pc:sldMk cId="4022046470" sldId="279"/>
            <ac:spMk id="33" creationId="{B4550B00-AE6A-4CC5-BA13-3ABCC82FF97F}"/>
          </ac:spMkLst>
        </pc:spChg>
        <pc:spChg chg="add del mod">
          <ac:chgData name="Danielle" userId="e2554c37-e717-43a0-ba79-1183ca921ccd" providerId="ADAL" clId="{AB911BF2-5B0F-4BE2-938D-69D03AE5FC7E}" dt="2020-06-25T20:56:36.762" v="1165" actId="21"/>
          <ac:spMkLst>
            <pc:docMk/>
            <pc:sldMk cId="4022046470" sldId="279"/>
            <ac:spMk id="34" creationId="{28C739B4-759A-4203-8661-6B8B84AE4FE6}"/>
          </ac:spMkLst>
        </pc:spChg>
        <pc:spChg chg="add mod">
          <ac:chgData name="Danielle" userId="e2554c37-e717-43a0-ba79-1183ca921ccd" providerId="ADAL" clId="{AB911BF2-5B0F-4BE2-938D-69D03AE5FC7E}" dt="2020-06-25T20:57:05.894" v="1177" actId="1076"/>
          <ac:spMkLst>
            <pc:docMk/>
            <pc:sldMk cId="4022046470" sldId="279"/>
            <ac:spMk id="35" creationId="{7DC368A3-18DE-485B-BCD5-4671FF7829D9}"/>
          </ac:spMkLst>
        </pc:spChg>
        <pc:spChg chg="add mod">
          <ac:chgData name="Danielle" userId="e2554c37-e717-43a0-ba79-1183ca921ccd" providerId="ADAL" clId="{AB911BF2-5B0F-4BE2-938D-69D03AE5FC7E}" dt="2020-06-25T20:56:53.811" v="1173" actId="1076"/>
          <ac:spMkLst>
            <pc:docMk/>
            <pc:sldMk cId="4022046470" sldId="279"/>
            <ac:spMk id="36" creationId="{C3D88250-8AB8-4E89-BB4C-E16A9F7B5208}"/>
          </ac:spMkLst>
        </pc:spChg>
        <pc:spChg chg="add mod">
          <ac:chgData name="Danielle" userId="e2554c37-e717-43a0-ba79-1183ca921ccd" providerId="ADAL" clId="{AB911BF2-5B0F-4BE2-938D-69D03AE5FC7E}" dt="2020-06-25T20:56:59.098" v="1175" actId="1076"/>
          <ac:spMkLst>
            <pc:docMk/>
            <pc:sldMk cId="4022046470" sldId="279"/>
            <ac:spMk id="37" creationId="{82D6877B-BB9D-4039-BB9D-CF4955ACF5E1}"/>
          </ac:spMkLst>
        </pc:spChg>
        <pc:spChg chg="add mod">
          <ac:chgData name="Danielle" userId="e2554c37-e717-43a0-ba79-1183ca921ccd" providerId="ADAL" clId="{AB911BF2-5B0F-4BE2-938D-69D03AE5FC7E}" dt="2020-06-25T20:56:45.853" v="1169" actId="1076"/>
          <ac:spMkLst>
            <pc:docMk/>
            <pc:sldMk cId="4022046470" sldId="279"/>
            <ac:spMk id="38" creationId="{8C4D769E-51E4-45BB-B826-7777EBF1C482}"/>
          </ac:spMkLst>
        </pc:spChg>
        <pc:spChg chg="add mod">
          <ac:chgData name="Danielle" userId="e2554c37-e717-43a0-ba79-1183ca921ccd" providerId="ADAL" clId="{AB911BF2-5B0F-4BE2-938D-69D03AE5FC7E}" dt="2020-06-26T08:58:04.852" v="1204" actId="20577"/>
          <ac:spMkLst>
            <pc:docMk/>
            <pc:sldMk cId="4022046470" sldId="279"/>
            <ac:spMk id="39" creationId="{BAAA5050-98C3-4CC8-931B-DA0EBFFC7D56}"/>
          </ac:spMkLst>
        </pc:spChg>
        <pc:spChg chg="add mod">
          <ac:chgData name="Danielle" userId="e2554c37-e717-43a0-ba79-1183ca921ccd" providerId="ADAL" clId="{AB911BF2-5B0F-4BE2-938D-69D03AE5FC7E}" dt="2020-06-26T08:58:10.539" v="1206" actId="1076"/>
          <ac:spMkLst>
            <pc:docMk/>
            <pc:sldMk cId="4022046470" sldId="279"/>
            <ac:spMk id="40" creationId="{7F8E1024-8DD6-4018-9811-94721F6D6F21}"/>
          </ac:spMkLst>
        </pc:spChg>
        <pc:spChg chg="add mod">
          <ac:chgData name="Danielle" userId="e2554c37-e717-43a0-ba79-1183ca921ccd" providerId="ADAL" clId="{AB911BF2-5B0F-4BE2-938D-69D03AE5FC7E}" dt="2020-06-26T08:57:47.967" v="1199" actId="20577"/>
          <ac:spMkLst>
            <pc:docMk/>
            <pc:sldMk cId="4022046470" sldId="279"/>
            <ac:spMk id="41" creationId="{17DEADD9-C9A4-4B49-8621-07BC366365AC}"/>
          </ac:spMkLst>
        </pc:spChg>
        <pc:spChg chg="add mod">
          <ac:chgData name="Danielle" userId="e2554c37-e717-43a0-ba79-1183ca921ccd" providerId="ADAL" clId="{AB911BF2-5B0F-4BE2-938D-69D03AE5FC7E}" dt="2020-06-26T08:57:57.089" v="1201" actId="1076"/>
          <ac:spMkLst>
            <pc:docMk/>
            <pc:sldMk cId="4022046470" sldId="279"/>
            <ac:spMk id="42" creationId="{5E66FF29-037C-421F-9A48-8CD79FD60332}"/>
          </ac:spMkLst>
        </pc:spChg>
        <pc:spChg chg="add mod">
          <ac:chgData name="Danielle" userId="e2554c37-e717-43a0-ba79-1183ca921ccd" providerId="ADAL" clId="{AB911BF2-5B0F-4BE2-938D-69D03AE5FC7E}" dt="2020-06-26T08:57:28.698" v="1194" actId="20577"/>
          <ac:spMkLst>
            <pc:docMk/>
            <pc:sldMk cId="4022046470" sldId="279"/>
            <ac:spMk id="43" creationId="{C84B9613-F2AA-4D8D-A1D9-085F8E2F81C7}"/>
          </ac:spMkLst>
        </pc:spChg>
        <pc:spChg chg="add mod">
          <ac:chgData name="Danielle" userId="e2554c37-e717-43a0-ba79-1183ca921ccd" providerId="ADAL" clId="{AB911BF2-5B0F-4BE2-938D-69D03AE5FC7E}" dt="2020-06-26T08:57:40.546" v="1197" actId="1076"/>
          <ac:spMkLst>
            <pc:docMk/>
            <pc:sldMk cId="4022046470" sldId="279"/>
            <ac:spMk id="44" creationId="{2E2F5771-65EC-40F5-A034-12EB0A2203E3}"/>
          </ac:spMkLst>
        </pc:spChg>
        <pc:spChg chg="add mod">
          <ac:chgData name="Danielle" userId="e2554c37-e717-43a0-ba79-1183ca921ccd" providerId="ADAL" clId="{AB911BF2-5B0F-4BE2-938D-69D03AE5FC7E}" dt="2020-06-26T08:57:20.611" v="1192" actId="1076"/>
          <ac:spMkLst>
            <pc:docMk/>
            <pc:sldMk cId="4022046470" sldId="279"/>
            <ac:spMk id="45" creationId="{E2A213FF-5988-44E1-8C81-187773295C77}"/>
          </ac:spMkLst>
        </pc:spChg>
        <pc:spChg chg="add mod">
          <ac:chgData name="Danielle" userId="e2554c37-e717-43a0-ba79-1183ca921ccd" providerId="ADAL" clId="{AB911BF2-5B0F-4BE2-938D-69D03AE5FC7E}" dt="2020-06-26T08:57:34.890" v="1196" actId="1076"/>
          <ac:spMkLst>
            <pc:docMk/>
            <pc:sldMk cId="4022046470" sldId="279"/>
            <ac:spMk id="46" creationId="{0E39E290-DF5C-4C99-8F48-75CC5EE02C91}"/>
          </ac:spMkLst>
        </pc:spChg>
        <pc:spChg chg="add mod">
          <ac:chgData name="Danielle" userId="e2554c37-e717-43a0-ba79-1183ca921ccd" providerId="ADAL" clId="{AB911BF2-5B0F-4BE2-938D-69D03AE5FC7E}" dt="2020-06-26T08:58:19.572" v="1208" actId="20577"/>
          <ac:spMkLst>
            <pc:docMk/>
            <pc:sldMk cId="4022046470" sldId="279"/>
            <ac:spMk id="47" creationId="{D5E8D298-8B2E-4723-AE64-0BCD81E9A7C8}"/>
          </ac:spMkLst>
        </pc:spChg>
        <pc:spChg chg="add mod">
          <ac:chgData name="Danielle" userId="e2554c37-e717-43a0-ba79-1183ca921ccd" providerId="ADAL" clId="{AB911BF2-5B0F-4BE2-938D-69D03AE5FC7E}" dt="2020-06-26T08:58:25.119" v="1210" actId="20577"/>
          <ac:spMkLst>
            <pc:docMk/>
            <pc:sldMk cId="4022046470" sldId="279"/>
            <ac:spMk id="48" creationId="{5D5EE113-C688-40BE-AD2E-0F0CDB1AA668}"/>
          </ac:spMkLst>
        </pc:spChg>
        <pc:spChg chg="add mod">
          <ac:chgData name="Danielle" userId="e2554c37-e717-43a0-ba79-1183ca921ccd" providerId="ADAL" clId="{AB911BF2-5B0F-4BE2-938D-69D03AE5FC7E}" dt="2020-06-26T08:58:38.262" v="1214" actId="20577"/>
          <ac:spMkLst>
            <pc:docMk/>
            <pc:sldMk cId="4022046470" sldId="279"/>
            <ac:spMk id="49" creationId="{051CFF2C-0372-4D2C-AFC2-24A9F087D96B}"/>
          </ac:spMkLst>
        </pc:spChg>
        <pc:spChg chg="add mod">
          <ac:chgData name="Danielle" userId="e2554c37-e717-43a0-ba79-1183ca921ccd" providerId="ADAL" clId="{AB911BF2-5B0F-4BE2-938D-69D03AE5FC7E}" dt="2020-06-26T08:58:31.097" v="1212" actId="20577"/>
          <ac:spMkLst>
            <pc:docMk/>
            <pc:sldMk cId="4022046470" sldId="279"/>
            <ac:spMk id="50" creationId="{214ACBEC-1BC4-4B25-BE52-91D73D5E8578}"/>
          </ac:spMkLst>
        </pc:spChg>
      </pc:sldChg>
      <pc:sldChg chg="addSp delSp modSp new mod delAnim modAnim">
        <pc:chgData name="Danielle" userId="e2554c37-e717-43a0-ba79-1183ca921ccd" providerId="ADAL" clId="{AB911BF2-5B0F-4BE2-938D-69D03AE5FC7E}" dt="2020-06-27T13:21:07.242" v="6566" actId="478"/>
        <pc:sldMkLst>
          <pc:docMk/>
          <pc:sldMk cId="2503610571" sldId="280"/>
        </pc:sldMkLst>
        <pc:spChg chg="add mod">
          <ac:chgData name="Danielle" userId="e2554c37-e717-43a0-ba79-1183ca921ccd" providerId="ADAL" clId="{AB911BF2-5B0F-4BE2-938D-69D03AE5FC7E}" dt="2020-06-26T13:47:36.516" v="3040" actId="1076"/>
          <ac:spMkLst>
            <pc:docMk/>
            <pc:sldMk cId="2503610571" sldId="280"/>
            <ac:spMk id="2" creationId="{82C0C264-0759-4B17-BDD8-B82D57CB1529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3" creationId="{A469BFA4-F2DC-47BF-9F5B-4AF4C4FEA6DE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4" creationId="{179E3A37-5172-4B59-A290-97DF06640621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5" creationId="{B33A1799-F1F7-4F72-8C08-A17723001B70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6" creationId="{C5A42964-521E-4F17-AF56-38FDFCB527F8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7" creationId="{4F57CC15-6AAD-4A75-8D51-505D9D00F5A6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8" creationId="{E2662DB8-AE7A-4907-87F8-C27B42CDC666}"/>
          </ac:spMkLst>
        </pc:spChg>
        <pc:spChg chg="add del mod">
          <ac:chgData name="Danielle" userId="e2554c37-e717-43a0-ba79-1183ca921ccd" providerId="ADAL" clId="{AB911BF2-5B0F-4BE2-938D-69D03AE5FC7E}" dt="2020-06-27T13:21:07.242" v="6566" actId="478"/>
          <ac:spMkLst>
            <pc:docMk/>
            <pc:sldMk cId="2503610571" sldId="280"/>
            <ac:spMk id="9" creationId="{E7BD1E11-7261-41FF-BE08-83211ADCB80C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14" creationId="{CC37A241-544B-4BCF-8A6D-7576A8087E22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15" creationId="{3D48088E-A9C4-4D12-B82A-0FD0542DAEBA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16" creationId="{D171CB2C-4AC2-4321-9A0A-2BF11CFFD672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17" creationId="{E9DFBCC1-65E4-4562-8B26-999C15C846A8}"/>
          </ac:spMkLst>
        </pc:spChg>
        <pc:spChg chg="add del mod">
          <ac:chgData name="Danielle" userId="e2554c37-e717-43a0-ba79-1183ca921ccd" providerId="ADAL" clId="{AB911BF2-5B0F-4BE2-938D-69D03AE5FC7E}" dt="2020-06-26T09:12:01.757" v="1398" actId="478"/>
          <ac:spMkLst>
            <pc:docMk/>
            <pc:sldMk cId="2503610571" sldId="280"/>
            <ac:spMk id="18" creationId="{3629E351-1EFA-4C15-90B1-365B1AA829D1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19" creationId="{12AB0869-9AFF-492E-B85A-FF03A59821BA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20" creationId="{D84E27A1-229E-4CD1-9928-36FD78A9C888}"/>
          </ac:spMkLst>
        </pc:spChg>
        <pc:spChg chg="add mod">
          <ac:chgData name="Danielle" userId="e2554c37-e717-43a0-ba79-1183ca921ccd" providerId="ADAL" clId="{AB911BF2-5B0F-4BE2-938D-69D03AE5FC7E}" dt="2020-06-26T13:47:27.116" v="3037" actId="1036"/>
          <ac:spMkLst>
            <pc:docMk/>
            <pc:sldMk cId="2503610571" sldId="280"/>
            <ac:spMk id="21" creationId="{5586896E-50B3-498F-A498-2A7C95EFC956}"/>
          </ac:spMkLst>
        </pc:spChg>
        <pc:spChg chg="add del mod">
          <ac:chgData name="Danielle" userId="e2554c37-e717-43a0-ba79-1183ca921ccd" providerId="ADAL" clId="{AB911BF2-5B0F-4BE2-938D-69D03AE5FC7E}" dt="2020-06-26T09:18:32.276" v="1698" actId="478"/>
          <ac:spMkLst>
            <pc:docMk/>
            <pc:sldMk cId="2503610571" sldId="280"/>
            <ac:spMk id="22" creationId="{E2B1BB11-9A36-49B3-B8E5-6374D17F4289}"/>
          </ac:spMkLst>
        </pc:spChg>
        <pc:spChg chg="add mod">
          <ac:chgData name="Danielle" userId="e2554c37-e717-43a0-ba79-1183ca921ccd" providerId="ADAL" clId="{AB911BF2-5B0F-4BE2-938D-69D03AE5FC7E}" dt="2020-06-26T13:48:24.742" v="3070" actId="20577"/>
          <ac:spMkLst>
            <pc:docMk/>
            <pc:sldMk cId="2503610571" sldId="280"/>
            <ac:spMk id="23" creationId="{8780B39A-ACA2-4380-A365-16B280395E61}"/>
          </ac:spMkLst>
        </pc:spChg>
        <pc:spChg chg="add mod ord">
          <ac:chgData name="Danielle" userId="e2554c37-e717-43a0-ba79-1183ca921ccd" providerId="ADAL" clId="{AB911BF2-5B0F-4BE2-938D-69D03AE5FC7E}" dt="2020-06-26T13:54:12.868" v="3234" actId="167"/>
          <ac:spMkLst>
            <pc:docMk/>
            <pc:sldMk cId="2503610571" sldId="280"/>
            <ac:spMk id="25" creationId="{A7F511AC-2945-4F9E-904C-6E514542F036}"/>
          </ac:spMkLst>
        </pc:spChg>
        <pc:cxnChg chg="add del mod">
          <ac:chgData name="Danielle" userId="e2554c37-e717-43a0-ba79-1183ca921ccd" providerId="ADAL" clId="{AB911BF2-5B0F-4BE2-938D-69D03AE5FC7E}" dt="2020-06-26T09:05:42.573" v="1307" actId="478"/>
          <ac:cxnSpMkLst>
            <pc:docMk/>
            <pc:sldMk cId="2503610571" sldId="280"/>
            <ac:cxnSpMk id="9" creationId="{C251AF24-2A8F-416A-8167-E12ADB4AE1DC}"/>
          </ac:cxnSpMkLst>
        </pc:cxnChg>
        <pc:cxnChg chg="add del mod">
          <ac:chgData name="Danielle" userId="e2554c37-e717-43a0-ba79-1183ca921ccd" providerId="ADAL" clId="{AB911BF2-5B0F-4BE2-938D-69D03AE5FC7E}" dt="2020-06-26T09:05:41.567" v="1306" actId="478"/>
          <ac:cxnSpMkLst>
            <pc:docMk/>
            <pc:sldMk cId="2503610571" sldId="280"/>
            <ac:cxnSpMk id="10" creationId="{D3D7D8E7-E74E-4173-A06B-1AD118BB1DA6}"/>
          </ac:cxnSpMkLst>
        </pc:cxnChg>
        <pc:cxnChg chg="add del mod">
          <ac:chgData name="Danielle" userId="e2554c37-e717-43a0-ba79-1183ca921ccd" providerId="ADAL" clId="{AB911BF2-5B0F-4BE2-938D-69D03AE5FC7E}" dt="2020-06-26T09:05:40.554" v="1305" actId="478"/>
          <ac:cxnSpMkLst>
            <pc:docMk/>
            <pc:sldMk cId="2503610571" sldId="280"/>
            <ac:cxnSpMk id="11" creationId="{77A807F6-0E95-4BEF-A8EE-69FC5E090CAA}"/>
          </ac:cxnSpMkLst>
        </pc:cxnChg>
        <pc:cxnChg chg="add mod">
          <ac:chgData name="Danielle" userId="e2554c37-e717-43a0-ba79-1183ca921ccd" providerId="ADAL" clId="{AB911BF2-5B0F-4BE2-938D-69D03AE5FC7E}" dt="2020-06-26T13:47:36.516" v="3040" actId="1076"/>
          <ac:cxnSpMkLst>
            <pc:docMk/>
            <pc:sldMk cId="2503610571" sldId="280"/>
            <ac:cxnSpMk id="13" creationId="{E28E71AC-E45B-4453-83D9-51048B1062E3}"/>
          </ac:cxnSpMkLst>
        </pc:cxnChg>
      </pc:sldChg>
      <pc:sldChg chg="delSp modSp add mod ord delAnim modAnim">
        <pc:chgData name="Danielle" userId="e2554c37-e717-43a0-ba79-1183ca921ccd" providerId="ADAL" clId="{AB911BF2-5B0F-4BE2-938D-69D03AE5FC7E}" dt="2020-06-26T21:22:01.763" v="5913" actId="20577"/>
        <pc:sldMkLst>
          <pc:docMk/>
          <pc:sldMk cId="1695517585" sldId="281"/>
        </pc:sldMkLst>
        <pc:spChg chg="mod">
          <ac:chgData name="Danielle" userId="e2554c37-e717-43a0-ba79-1183ca921ccd" providerId="ADAL" clId="{AB911BF2-5B0F-4BE2-938D-69D03AE5FC7E}" dt="2020-06-26T21:22:01.763" v="5913" actId="20577"/>
          <ac:spMkLst>
            <pc:docMk/>
            <pc:sldMk cId="1695517585" sldId="281"/>
            <ac:spMk id="2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19:11.201" v="1710" actId="478"/>
          <ac:spMkLst>
            <pc:docMk/>
            <pc:sldMk cId="1695517585" sldId="281"/>
            <ac:spMk id="6" creationId="{FAD212B2-D8F9-42EC-819E-CE12DD552C97}"/>
          </ac:spMkLst>
        </pc:spChg>
        <pc:spChg chg="del">
          <ac:chgData name="Danielle" userId="e2554c37-e717-43a0-ba79-1183ca921ccd" providerId="ADAL" clId="{AB911BF2-5B0F-4BE2-938D-69D03AE5FC7E}" dt="2020-06-26T09:19:09.914" v="1709" actId="478"/>
          <ac:spMkLst>
            <pc:docMk/>
            <pc:sldMk cId="1695517585" sldId="281"/>
            <ac:spMk id="8" creationId="{E5162166-0465-45D5-9B4C-C31081D3EE36}"/>
          </ac:spMkLst>
        </pc:spChg>
      </pc:sldChg>
      <pc:sldChg chg="addSp delSp modSp add mod modAnim">
        <pc:chgData name="Danielle" userId="e2554c37-e717-43a0-ba79-1183ca921ccd" providerId="ADAL" clId="{AB911BF2-5B0F-4BE2-938D-69D03AE5FC7E}" dt="2020-06-26T21:22:06.252" v="5915" actId="20577"/>
        <pc:sldMkLst>
          <pc:docMk/>
          <pc:sldMk cId="2624360195" sldId="282"/>
        </pc:sldMkLst>
        <pc:spChg chg="mod ord">
          <ac:chgData name="Danielle" userId="e2554c37-e717-43a0-ba79-1183ca921ccd" providerId="ADAL" clId="{AB911BF2-5B0F-4BE2-938D-69D03AE5FC7E}" dt="2020-06-26T21:22:06.252" v="5915" actId="20577"/>
          <ac:spMkLst>
            <pc:docMk/>
            <pc:sldMk cId="2624360195" sldId="282"/>
            <ac:spMk id="2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09:24:44.381" v="1954" actId="164"/>
          <ac:spMkLst>
            <pc:docMk/>
            <pc:sldMk cId="2624360195" sldId="282"/>
            <ac:spMk id="12" creationId="{174A0B04-C3A2-4790-ACB8-551C0EBF5826}"/>
          </ac:spMkLst>
        </pc:spChg>
        <pc:spChg chg="mod topLvl">
          <ac:chgData name="Danielle" userId="e2554c37-e717-43a0-ba79-1183ca921ccd" providerId="ADAL" clId="{AB911BF2-5B0F-4BE2-938D-69D03AE5FC7E}" dt="2020-06-26T09:24:44.381" v="1954" actId="164"/>
          <ac:spMkLst>
            <pc:docMk/>
            <pc:sldMk cId="2624360195" sldId="282"/>
            <ac:spMk id="15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09:24:44.381" v="1954" actId="164"/>
          <ac:spMkLst>
            <pc:docMk/>
            <pc:sldMk cId="2624360195" sldId="282"/>
            <ac:spMk id="3078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09:24:44.381" v="1954" actId="164"/>
          <ac:spMkLst>
            <pc:docMk/>
            <pc:sldMk cId="2624360195" sldId="282"/>
            <ac:spMk id="3079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09:24:44.381" v="1954" actId="164"/>
          <ac:spMkLst>
            <pc:docMk/>
            <pc:sldMk cId="2624360195" sldId="282"/>
            <ac:spMk id="3080" creationId="{00000000-0000-0000-0000-000000000000}"/>
          </ac:spMkLst>
        </pc:spChg>
        <pc:grpChg chg="add del mod ord">
          <ac:chgData name="Danielle" userId="e2554c37-e717-43a0-ba79-1183ca921ccd" providerId="ADAL" clId="{AB911BF2-5B0F-4BE2-938D-69D03AE5FC7E}" dt="2020-06-26T09:23:35.431" v="1928" actId="165"/>
          <ac:grpSpMkLst>
            <pc:docMk/>
            <pc:sldMk cId="2624360195" sldId="282"/>
            <ac:grpSpMk id="3" creationId="{F572CA49-E081-46BF-B08C-DE7C62026E38}"/>
          </ac:grpSpMkLst>
        </pc:grpChg>
        <pc:grpChg chg="del mod">
          <ac:chgData name="Danielle" userId="e2554c37-e717-43a0-ba79-1183ca921ccd" providerId="ADAL" clId="{AB911BF2-5B0F-4BE2-938D-69D03AE5FC7E}" dt="2020-06-26T09:22:49.937" v="1920" actId="165"/>
          <ac:grpSpMkLst>
            <pc:docMk/>
            <pc:sldMk cId="2624360195" sldId="282"/>
            <ac:grpSpMk id="4" creationId="{2AC83D23-00F9-4559-A11C-BC59A3C55CF7}"/>
          </ac:grpSpMkLst>
        </pc:grpChg>
        <pc:grpChg chg="add mod">
          <ac:chgData name="Danielle" userId="e2554c37-e717-43a0-ba79-1183ca921ccd" providerId="ADAL" clId="{AB911BF2-5B0F-4BE2-938D-69D03AE5FC7E}" dt="2020-06-26T09:24:44.381" v="1954" actId="164"/>
          <ac:grpSpMkLst>
            <pc:docMk/>
            <pc:sldMk cId="2624360195" sldId="282"/>
            <ac:grpSpMk id="5" creationId="{8DC169AD-6FCB-4270-B28C-1052C7D3D80B}"/>
          </ac:grpSpMkLst>
        </pc:grpChg>
      </pc:sldChg>
      <pc:sldChg chg="addSp delSp modSp add mod modAnim">
        <pc:chgData name="Danielle" userId="e2554c37-e717-43a0-ba79-1183ca921ccd" providerId="ADAL" clId="{AB911BF2-5B0F-4BE2-938D-69D03AE5FC7E}" dt="2020-06-26T13:42:39.371" v="2927"/>
        <pc:sldMkLst>
          <pc:docMk/>
          <pc:sldMk cId="0" sldId="283"/>
        </pc:sldMkLst>
        <pc:spChg chg="add mod">
          <ac:chgData name="Danielle" userId="e2554c37-e717-43a0-ba79-1183ca921ccd" providerId="ADAL" clId="{AB911BF2-5B0F-4BE2-938D-69D03AE5FC7E}" dt="2020-06-26T13:42:34.415" v="2926" actId="20577"/>
          <ac:spMkLst>
            <pc:docMk/>
            <pc:sldMk cId="0" sldId="283"/>
            <ac:spMk id="2" creationId="{D51E1EEC-0604-43BD-A91B-ECBE752411ED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0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1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2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3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4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6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7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8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69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70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71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72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3:32:56.427" v="2681" actId="164"/>
          <ac:spMkLst>
            <pc:docMk/>
            <pc:sldMk cId="0" sldId="283"/>
            <ac:spMk id="73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09:45:19.539" v="2566" actId="478"/>
          <ac:spMkLst>
            <pc:docMk/>
            <pc:sldMk cId="0" sldId="283"/>
            <ac:spMk id="3075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09:45:24.012" v="2568" actId="478"/>
          <ac:spMkLst>
            <pc:docMk/>
            <pc:sldMk cId="0" sldId="283"/>
            <ac:spMk id="3089" creationId="{00000000-0000-0000-0000-000000000000}"/>
          </ac:spMkLst>
        </pc:spChg>
        <pc:grpChg chg="add mod">
          <ac:chgData name="Danielle" userId="e2554c37-e717-43a0-ba79-1183ca921ccd" providerId="ADAL" clId="{AB911BF2-5B0F-4BE2-938D-69D03AE5FC7E}" dt="2020-06-26T13:33:09.362" v="2686" actId="1076"/>
          <ac:grpSpMkLst>
            <pc:docMk/>
            <pc:sldMk cId="0" sldId="283"/>
            <ac:grpSpMk id="3" creationId="{F33C840C-0B93-457F-8A34-8E446EA8E011}"/>
          </ac:grpSpMkLst>
        </pc:grpChg>
        <pc:grpChg chg="del mod">
          <ac:chgData name="Danielle" userId="e2554c37-e717-43a0-ba79-1183ca921ccd" providerId="ADAL" clId="{AB911BF2-5B0F-4BE2-938D-69D03AE5FC7E}" dt="2020-06-26T13:31:04.334" v="2665" actId="165"/>
          <ac:grpSpMkLst>
            <pc:docMk/>
            <pc:sldMk cId="0" sldId="283"/>
            <ac:grpSpMk id="59" creationId="{00000000-0000-0000-0000-000000000000}"/>
          </ac:grpSpMkLst>
        </pc:grpChg>
        <pc:grpChg chg="mod topLvl">
          <ac:chgData name="Danielle" userId="e2554c37-e717-43a0-ba79-1183ca921ccd" providerId="ADAL" clId="{AB911BF2-5B0F-4BE2-938D-69D03AE5FC7E}" dt="2020-06-26T13:32:56.427" v="2681" actId="164"/>
          <ac:grpSpMkLst>
            <pc:docMk/>
            <pc:sldMk cId="0" sldId="283"/>
            <ac:grpSpMk id="65" creationId="{00000000-0000-0000-0000-000000000000}"/>
          </ac:grpSpMkLst>
        </pc:grpChg>
        <pc:cxnChg chg="add mod">
          <ac:chgData name="Danielle" userId="e2554c37-e717-43a0-ba79-1183ca921ccd" providerId="ADAL" clId="{AB911BF2-5B0F-4BE2-938D-69D03AE5FC7E}" dt="2020-06-26T13:38:16.747" v="2791" actId="693"/>
          <ac:cxnSpMkLst>
            <pc:docMk/>
            <pc:sldMk cId="0" sldId="283"/>
            <ac:cxnSpMk id="5" creationId="{419AF034-4863-4179-BE22-18F34CA68AAD}"/>
          </ac:cxnSpMkLst>
        </pc:cxnChg>
        <pc:cxnChg chg="add mod">
          <ac:chgData name="Danielle" userId="e2554c37-e717-43a0-ba79-1183ca921ccd" providerId="ADAL" clId="{AB911BF2-5B0F-4BE2-938D-69D03AE5FC7E}" dt="2020-06-26T13:38:37.467" v="2797" actId="14100"/>
          <ac:cxnSpMkLst>
            <pc:docMk/>
            <pc:sldMk cId="0" sldId="283"/>
            <ac:cxnSpMk id="29" creationId="{7E634546-7AC5-4682-8414-188B2BBB799E}"/>
          </ac:cxnSpMkLst>
        </pc:cxnChg>
        <pc:cxnChg chg="add mod">
          <ac:chgData name="Danielle" userId="e2554c37-e717-43a0-ba79-1183ca921ccd" providerId="ADAL" clId="{AB911BF2-5B0F-4BE2-938D-69D03AE5FC7E}" dt="2020-06-26T13:38:26.606" v="2795" actId="14100"/>
          <ac:cxnSpMkLst>
            <pc:docMk/>
            <pc:sldMk cId="0" sldId="283"/>
            <ac:cxnSpMk id="30" creationId="{7DF8A346-131C-48CF-851C-FA312F81506E}"/>
          </ac:cxnSpMkLst>
        </pc:cxnChg>
        <pc:cxnChg chg="mod">
          <ac:chgData name="Danielle" userId="e2554c37-e717-43a0-ba79-1183ca921ccd" providerId="ADAL" clId="{AB911BF2-5B0F-4BE2-938D-69D03AE5FC7E}" dt="2020-06-26T13:31:26.572" v="2668" actId="1582"/>
          <ac:cxnSpMkLst>
            <pc:docMk/>
            <pc:sldMk cId="0" sldId="283"/>
            <ac:cxnSpMk id="74" creationId="{00000000-0000-0000-0000-000000000000}"/>
          </ac:cxnSpMkLst>
        </pc:cxnChg>
        <pc:cxnChg chg="mod">
          <ac:chgData name="Danielle" userId="e2554c37-e717-43a0-ba79-1183ca921ccd" providerId="ADAL" clId="{AB911BF2-5B0F-4BE2-938D-69D03AE5FC7E}" dt="2020-06-26T13:31:26.572" v="2668" actId="1582"/>
          <ac:cxnSpMkLst>
            <pc:docMk/>
            <pc:sldMk cId="0" sldId="283"/>
            <ac:cxnSpMk id="75" creationId="{00000000-0000-0000-0000-000000000000}"/>
          </ac:cxnSpMkLst>
        </pc:cxnChg>
        <pc:cxnChg chg="mod">
          <ac:chgData name="Danielle" userId="e2554c37-e717-43a0-ba79-1183ca921ccd" providerId="ADAL" clId="{AB911BF2-5B0F-4BE2-938D-69D03AE5FC7E}" dt="2020-06-26T13:31:26.572" v="2668" actId="1582"/>
          <ac:cxnSpMkLst>
            <pc:docMk/>
            <pc:sldMk cId="0" sldId="283"/>
            <ac:cxnSpMk id="76" creationId="{00000000-0000-0000-0000-000000000000}"/>
          </ac:cxnSpMkLst>
        </pc:cxnChg>
        <pc:cxnChg chg="mod">
          <ac:chgData name="Danielle" userId="e2554c37-e717-43a0-ba79-1183ca921ccd" providerId="ADAL" clId="{AB911BF2-5B0F-4BE2-938D-69D03AE5FC7E}" dt="2020-06-26T13:31:26.572" v="2668" actId="1582"/>
          <ac:cxnSpMkLst>
            <pc:docMk/>
            <pc:sldMk cId="0" sldId="283"/>
            <ac:cxnSpMk id="77" creationId="{00000000-0000-0000-0000-000000000000}"/>
          </ac:cxnSpMkLst>
        </pc:cxnChg>
        <pc:cxnChg chg="mod">
          <ac:chgData name="Danielle" userId="e2554c37-e717-43a0-ba79-1183ca921ccd" providerId="ADAL" clId="{AB911BF2-5B0F-4BE2-938D-69D03AE5FC7E}" dt="2020-06-26T13:31:26.572" v="2668" actId="1582"/>
          <ac:cxnSpMkLst>
            <pc:docMk/>
            <pc:sldMk cId="0" sldId="283"/>
            <ac:cxnSpMk id="78" creationId="{00000000-0000-0000-0000-000000000000}"/>
          </ac:cxnSpMkLst>
        </pc:cxnChg>
        <pc:cxnChg chg="mod">
          <ac:chgData name="Danielle" userId="e2554c37-e717-43a0-ba79-1183ca921ccd" providerId="ADAL" clId="{AB911BF2-5B0F-4BE2-938D-69D03AE5FC7E}" dt="2020-06-26T13:31:26.572" v="2668" actId="1582"/>
          <ac:cxnSpMkLst>
            <pc:docMk/>
            <pc:sldMk cId="0" sldId="283"/>
            <ac:cxnSpMk id="79" creationId="{00000000-0000-0000-0000-000000000000}"/>
          </ac:cxnSpMkLst>
        </pc:cxnChg>
      </pc:sldChg>
      <pc:sldChg chg="addSp modSp add modAnim">
        <pc:chgData name="Danielle" userId="e2554c37-e717-43a0-ba79-1183ca921ccd" providerId="ADAL" clId="{AB911BF2-5B0F-4BE2-938D-69D03AE5FC7E}" dt="2020-06-26T18:58:51.917" v="3856"/>
        <pc:sldMkLst>
          <pc:docMk/>
          <pc:sldMk cId="0" sldId="284"/>
        </pc:sldMkLst>
        <pc:spChg chg="add mod">
          <ac:chgData name="Danielle" userId="e2554c37-e717-43a0-ba79-1183ca921ccd" providerId="ADAL" clId="{AB911BF2-5B0F-4BE2-938D-69D03AE5FC7E}" dt="2020-06-26T18:58:51.917" v="3856"/>
          <ac:spMkLst>
            <pc:docMk/>
            <pc:sldMk cId="0" sldId="284"/>
            <ac:spMk id="2" creationId="{88D21667-781C-4B79-BDEB-921FF3F88E3D}"/>
          </ac:spMkLst>
        </pc:spChg>
      </pc:sldChg>
      <pc:sldChg chg="addSp delSp modSp add mod modAnim">
        <pc:chgData name="Danielle" userId="e2554c37-e717-43a0-ba79-1183ca921ccd" providerId="ADAL" clId="{AB911BF2-5B0F-4BE2-938D-69D03AE5FC7E}" dt="2020-06-26T19:12:31.023" v="4194" actId="1036"/>
        <pc:sldMkLst>
          <pc:docMk/>
          <pc:sldMk cId="0" sldId="285"/>
        </pc:sldMkLst>
        <pc:spChg chg="add mod">
          <ac:chgData name="Danielle" userId="e2554c37-e717-43a0-ba79-1183ca921ccd" providerId="ADAL" clId="{AB911BF2-5B0F-4BE2-938D-69D03AE5FC7E}" dt="2020-06-26T19:11:07.350" v="4120" actId="14100"/>
          <ac:spMkLst>
            <pc:docMk/>
            <pc:sldMk cId="0" sldId="285"/>
            <ac:spMk id="5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11:10.943" v="4121" actId="14100"/>
          <ac:spMkLst>
            <pc:docMk/>
            <pc:sldMk cId="0" sldId="285"/>
            <ac:spMk id="7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01:42.190" v="3917" actId="1076"/>
          <ac:spMkLst>
            <pc:docMk/>
            <pc:sldMk cId="0" sldId="285"/>
            <ac:spMk id="8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01:44.944" v="3918" actId="1076"/>
          <ac:spMkLst>
            <pc:docMk/>
            <pc:sldMk cId="0" sldId="285"/>
            <ac:spMk id="9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01:34.550" v="3915" actId="1076"/>
          <ac:spMkLst>
            <pc:docMk/>
            <pc:sldMk cId="0" sldId="285"/>
            <ac:spMk id="10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01:26.846" v="3913" actId="1076"/>
          <ac:spMkLst>
            <pc:docMk/>
            <pc:sldMk cId="0" sldId="285"/>
            <ac:spMk id="11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01:30.463" v="3914" actId="1076"/>
          <ac:spMkLst>
            <pc:docMk/>
            <pc:sldMk cId="0" sldId="285"/>
            <ac:spMk id="1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9:01:22.505" v="3912" actId="1076"/>
          <ac:spMkLst>
            <pc:docMk/>
            <pc:sldMk cId="0" sldId="285"/>
            <ac:spMk id="13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18:59:28.675" v="3860" actId="478"/>
          <ac:spMkLst>
            <pc:docMk/>
            <pc:sldMk cId="0" sldId="285"/>
            <ac:spMk id="14" creationId="{00000000-0000-0000-0000-000000000000}"/>
          </ac:spMkLst>
        </pc:spChg>
        <pc:spChg chg="add mod ord">
          <ac:chgData name="Danielle" userId="e2554c37-e717-43a0-ba79-1183ca921ccd" providerId="ADAL" clId="{AB911BF2-5B0F-4BE2-938D-69D03AE5FC7E}" dt="2020-06-26T19:12:31.023" v="4194" actId="1036"/>
          <ac:spMkLst>
            <pc:docMk/>
            <pc:sldMk cId="0" sldId="285"/>
            <ac:spMk id="15" creationId="{F4413288-B821-45BA-9966-CC2DB52938E4}"/>
          </ac:spMkLst>
        </pc:spChg>
        <pc:grpChg chg="mod">
          <ac:chgData name="Danielle" userId="e2554c37-e717-43a0-ba79-1183ca921ccd" providerId="ADAL" clId="{AB911BF2-5B0F-4BE2-938D-69D03AE5FC7E}" dt="2020-06-26T19:11:15.644" v="4122" actId="1076"/>
          <ac:grpSpMkLst>
            <pc:docMk/>
            <pc:sldMk cId="0" sldId="285"/>
            <ac:grpSpMk id="4" creationId="{00000000-0000-0000-0000-000000000000}"/>
          </ac:grpSpMkLst>
        </pc:grpChg>
        <pc:graphicFrameChg chg="del mod replId">
          <ac:chgData name="Danielle" userId="e2554c37-e717-43a0-ba79-1183ca921ccd" providerId="ADAL" clId="{AB911BF2-5B0F-4BE2-938D-69D03AE5FC7E}" dt="2020-06-26T19:00:16.027" v="3881"/>
          <ac:graphicFrameMkLst>
            <pc:docMk/>
            <pc:sldMk cId="0" sldId="285"/>
            <ac:graphicFrameMk id="2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16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18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20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22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24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26" creationId="{00000000-0000-0000-0000-000000000000}"/>
          </ac:graphicFrameMkLst>
        </pc:graphicFrameChg>
        <pc:graphicFrameChg chg="del mod replId">
          <ac:chgData name="Danielle" userId="e2554c37-e717-43a0-ba79-1183ca921ccd" providerId="ADAL" clId="{AB911BF2-5B0F-4BE2-938D-69D03AE5FC7E}" dt="2020-06-26T19:00:24.629" v="3891"/>
          <ac:graphicFrameMkLst>
            <pc:docMk/>
            <pc:sldMk cId="0" sldId="285"/>
            <ac:graphicFrameMk id="28" creationId="{00000000-0000-0000-0000-000000000000}"/>
          </ac:graphicFrameMkLst>
        </pc:graphicFrameChg>
        <pc:picChg chg="mod">
          <ac:chgData name="Danielle" userId="e2554c37-e717-43a0-ba79-1183ca921ccd" providerId="ADAL" clId="{AB911BF2-5B0F-4BE2-938D-69D03AE5FC7E}" dt="2020-06-26T19:00:24.629" v="3891"/>
          <ac:picMkLst>
            <pc:docMk/>
            <pc:sldMk cId="0" sldId="285"/>
            <ac:picMk id="6" creationId="{00000000-0000-0000-0000-000000000000}"/>
          </ac:picMkLst>
        </pc:picChg>
      </pc:sldChg>
      <pc:sldChg chg="add del">
        <pc:chgData name="Danielle" userId="e2554c37-e717-43a0-ba79-1183ca921ccd" providerId="ADAL" clId="{AB911BF2-5B0F-4BE2-938D-69D03AE5FC7E}" dt="2020-06-26T19:13:45.226" v="4211" actId="47"/>
        <pc:sldMkLst>
          <pc:docMk/>
          <pc:sldMk cId="0" sldId="286"/>
        </pc:sldMkLst>
      </pc:sldChg>
      <pc:sldChg chg="add modAnim">
        <pc:chgData name="Danielle" userId="e2554c37-e717-43a0-ba79-1183ca921ccd" providerId="ADAL" clId="{AB911BF2-5B0F-4BE2-938D-69D03AE5FC7E}" dt="2020-06-26T13:42:50.572" v="2932"/>
        <pc:sldMkLst>
          <pc:docMk/>
          <pc:sldMk cId="1444726791" sldId="287"/>
        </pc:sldMkLst>
      </pc:sldChg>
      <pc:sldChg chg="addSp delSp modSp new mod addAnim delAnim modAnim">
        <pc:chgData name="Danielle" userId="e2554c37-e717-43a0-ba79-1183ca921ccd" providerId="ADAL" clId="{AB911BF2-5B0F-4BE2-938D-69D03AE5FC7E}" dt="2020-06-26T13:49:42.812" v="3103" actId="478"/>
        <pc:sldMkLst>
          <pc:docMk/>
          <pc:sldMk cId="3399521382" sldId="288"/>
        </pc:sldMkLst>
        <pc:spChg chg="add mod">
          <ac:chgData name="Danielle" userId="e2554c37-e717-43a0-ba79-1183ca921ccd" providerId="ADAL" clId="{AB911BF2-5B0F-4BE2-938D-69D03AE5FC7E}" dt="2020-06-26T13:48:32.502" v="3074" actId="1035"/>
          <ac:spMkLst>
            <pc:docMk/>
            <pc:sldMk cId="3399521382" sldId="288"/>
            <ac:spMk id="2" creationId="{77A7C0AC-95CE-40C3-89A4-5AA468565F40}"/>
          </ac:spMkLst>
        </pc:spChg>
        <pc:spChg chg="add del mod">
          <ac:chgData name="Danielle" userId="e2554c37-e717-43a0-ba79-1183ca921ccd" providerId="ADAL" clId="{AB911BF2-5B0F-4BE2-938D-69D03AE5FC7E}" dt="2020-06-26T13:49:42.812" v="3103" actId="478"/>
          <ac:spMkLst>
            <pc:docMk/>
            <pc:sldMk cId="3399521382" sldId="288"/>
            <ac:spMk id="3" creationId="{BC345F99-5004-4FA1-9206-9F9CD9BEAB99}"/>
          </ac:spMkLst>
        </pc:spChg>
        <pc:spChg chg="add del mod">
          <ac:chgData name="Danielle" userId="e2554c37-e717-43a0-ba79-1183ca921ccd" providerId="ADAL" clId="{AB911BF2-5B0F-4BE2-938D-69D03AE5FC7E}" dt="2020-06-26T13:48:48.132" v="3077" actId="478"/>
          <ac:spMkLst>
            <pc:docMk/>
            <pc:sldMk cId="3399521382" sldId="288"/>
            <ac:spMk id="4" creationId="{AB73D909-4D2F-48B1-9155-2C8282B89D66}"/>
          </ac:spMkLst>
        </pc:spChg>
        <pc:spChg chg="add del mod">
          <ac:chgData name="Danielle" userId="e2554c37-e717-43a0-ba79-1183ca921ccd" providerId="ADAL" clId="{AB911BF2-5B0F-4BE2-938D-69D03AE5FC7E}" dt="2020-06-26T13:49:42.102" v="3102" actId="767"/>
          <ac:spMkLst>
            <pc:docMk/>
            <pc:sldMk cId="3399521382" sldId="288"/>
            <ac:spMk id="5" creationId="{7E39578A-47F1-450F-BA3D-A9A8D1886244}"/>
          </ac:spMkLst>
        </pc:spChg>
      </pc:sldChg>
      <pc:sldChg chg="addSp delSp modSp add mod modAnim">
        <pc:chgData name="Danielle" userId="e2554c37-e717-43a0-ba79-1183ca921ccd" providerId="ADAL" clId="{AB911BF2-5B0F-4BE2-938D-69D03AE5FC7E}" dt="2020-06-26T13:56:02.874" v="3250"/>
        <pc:sldMkLst>
          <pc:docMk/>
          <pc:sldMk cId="1437946451" sldId="289"/>
        </pc:sldMkLst>
        <pc:spChg chg="del">
          <ac:chgData name="Danielle" userId="e2554c37-e717-43a0-ba79-1183ca921ccd" providerId="ADAL" clId="{AB911BF2-5B0F-4BE2-938D-69D03AE5FC7E}" dt="2020-06-26T13:49:00.952" v="3078" actId="478"/>
          <ac:spMkLst>
            <pc:docMk/>
            <pc:sldMk cId="1437946451" sldId="289"/>
            <ac:spMk id="3" creationId="{BC345F99-5004-4FA1-9206-9F9CD9BEAB99}"/>
          </ac:spMkLst>
        </pc:spChg>
        <pc:spChg chg="add mod">
          <ac:chgData name="Danielle" userId="e2554c37-e717-43a0-ba79-1183ca921ccd" providerId="ADAL" clId="{AB911BF2-5B0F-4BE2-938D-69D03AE5FC7E}" dt="2020-06-26T13:49:46.360" v="3104"/>
          <ac:spMkLst>
            <pc:docMk/>
            <pc:sldMk cId="1437946451" sldId="289"/>
            <ac:spMk id="5" creationId="{3E01E36F-85A2-42DE-A38D-423EEACD8877}"/>
          </ac:spMkLst>
        </pc:spChg>
        <pc:spChg chg="add mod">
          <ac:chgData name="Danielle" userId="e2554c37-e717-43a0-ba79-1183ca921ccd" providerId="ADAL" clId="{AB911BF2-5B0F-4BE2-938D-69D03AE5FC7E}" dt="2020-06-26T13:50:05.299" v="3112" actId="6549"/>
          <ac:spMkLst>
            <pc:docMk/>
            <pc:sldMk cId="1437946451" sldId="289"/>
            <ac:spMk id="6" creationId="{0E8BCB95-BA05-406A-ACD4-DEA082AD7E15}"/>
          </ac:spMkLst>
        </pc:spChg>
        <pc:spChg chg="add mod">
          <ac:chgData name="Danielle" userId="e2554c37-e717-43a0-ba79-1183ca921ccd" providerId="ADAL" clId="{AB911BF2-5B0F-4BE2-938D-69D03AE5FC7E}" dt="2020-06-26T13:50:23.896" v="3118" actId="20577"/>
          <ac:spMkLst>
            <pc:docMk/>
            <pc:sldMk cId="1437946451" sldId="289"/>
            <ac:spMk id="7" creationId="{F1D33196-8AC0-4A41-A8D4-59291F20CD6E}"/>
          </ac:spMkLst>
        </pc:spChg>
        <pc:spChg chg="add mod">
          <ac:chgData name="Danielle" userId="e2554c37-e717-43a0-ba79-1183ca921ccd" providerId="ADAL" clId="{AB911BF2-5B0F-4BE2-938D-69D03AE5FC7E}" dt="2020-06-26T13:51:27.823" v="3133"/>
          <ac:spMkLst>
            <pc:docMk/>
            <pc:sldMk cId="1437946451" sldId="289"/>
            <ac:spMk id="8" creationId="{C84ACD69-5F89-4A68-ABAA-3A366B298D28}"/>
          </ac:spMkLst>
        </pc:spChg>
        <pc:spChg chg="add mod">
          <ac:chgData name="Danielle" userId="e2554c37-e717-43a0-ba79-1183ca921ccd" providerId="ADAL" clId="{AB911BF2-5B0F-4BE2-938D-69D03AE5FC7E}" dt="2020-06-26T13:51:54.227" v="3148" actId="20577"/>
          <ac:spMkLst>
            <pc:docMk/>
            <pc:sldMk cId="1437946451" sldId="289"/>
            <ac:spMk id="9" creationId="{D593FF73-03F7-42A2-92FF-549DCDD0F24D}"/>
          </ac:spMkLst>
        </pc:spChg>
        <pc:spChg chg="add mod">
          <ac:chgData name="Danielle" userId="e2554c37-e717-43a0-ba79-1183ca921ccd" providerId="ADAL" clId="{AB911BF2-5B0F-4BE2-938D-69D03AE5FC7E}" dt="2020-06-26T13:52:35.378" v="3163" actId="6549"/>
          <ac:spMkLst>
            <pc:docMk/>
            <pc:sldMk cId="1437946451" sldId="289"/>
            <ac:spMk id="10" creationId="{CCD75A0B-368C-428C-90D3-7905173B601F}"/>
          </ac:spMkLst>
        </pc:spChg>
        <pc:spChg chg="add mod">
          <ac:chgData name="Danielle" userId="e2554c37-e717-43a0-ba79-1183ca921ccd" providerId="ADAL" clId="{AB911BF2-5B0F-4BE2-938D-69D03AE5FC7E}" dt="2020-06-26T13:53:12.669" v="3206" actId="14100"/>
          <ac:spMkLst>
            <pc:docMk/>
            <pc:sldMk cId="1437946451" sldId="289"/>
            <ac:spMk id="11" creationId="{5330248C-74D5-4294-BB23-63CA4FA512FD}"/>
          </ac:spMkLst>
        </pc:spChg>
        <pc:spChg chg="add mod">
          <ac:chgData name="Danielle" userId="e2554c37-e717-43a0-ba79-1183ca921ccd" providerId="ADAL" clId="{AB911BF2-5B0F-4BE2-938D-69D03AE5FC7E}" dt="2020-06-26T13:53:47.762" v="3231" actId="20577"/>
          <ac:spMkLst>
            <pc:docMk/>
            <pc:sldMk cId="1437946451" sldId="289"/>
            <ac:spMk id="12" creationId="{69004DA4-E456-4CD2-AFFD-1F5417ECCC0F}"/>
          </ac:spMkLst>
        </pc:spChg>
        <pc:spChg chg="add mod ord">
          <ac:chgData name="Danielle" userId="e2554c37-e717-43a0-ba79-1183ca921ccd" providerId="ADAL" clId="{AB911BF2-5B0F-4BE2-938D-69D03AE5FC7E}" dt="2020-06-26T13:54:40.692" v="3239" actId="167"/>
          <ac:spMkLst>
            <pc:docMk/>
            <pc:sldMk cId="1437946451" sldId="289"/>
            <ac:spMk id="13" creationId="{96E06CE1-8C76-4A78-981F-6AFD47788703}"/>
          </ac:spMkLst>
        </pc:spChg>
      </pc:sldChg>
      <pc:sldChg chg="addSp delSp modSp add mod modAnim">
        <pc:chgData name="Danielle" userId="e2554c37-e717-43a0-ba79-1183ca921ccd" providerId="ADAL" clId="{AB911BF2-5B0F-4BE2-938D-69D03AE5FC7E}" dt="2020-06-26T21:22:26.862" v="5920" actId="20577"/>
        <pc:sldMkLst>
          <pc:docMk/>
          <pc:sldMk cId="2929074860" sldId="290"/>
        </pc:sldMkLst>
        <pc:spChg chg="mod">
          <ac:chgData name="Danielle" userId="e2554c37-e717-43a0-ba79-1183ca921ccd" providerId="ADAL" clId="{AB911BF2-5B0F-4BE2-938D-69D03AE5FC7E}" dt="2020-06-26T21:22:26.862" v="5920" actId="20577"/>
          <ac:spMkLst>
            <pc:docMk/>
            <pc:sldMk cId="2929074860" sldId="290"/>
            <ac:spMk id="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18:47:00.750" v="3536" actId="14100"/>
          <ac:spMkLst>
            <pc:docMk/>
            <pc:sldMk cId="2929074860" sldId="290"/>
            <ac:spMk id="5" creationId="{B4817FF6-CC21-4AD9-841B-50E7018A45D1}"/>
          </ac:spMkLst>
        </pc:spChg>
        <pc:spChg chg="add mod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9" creationId="{131663DC-7091-4E96-B9EC-EB58DAD051C1}"/>
          </ac:spMkLst>
        </pc:spChg>
        <pc:spChg chg="add mod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10" creationId="{DF6BDD1B-F615-4D36-A2AC-EA57B2994087}"/>
          </ac:spMkLst>
        </pc:spChg>
        <pc:spChg chg="mod topLvl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12" creationId="{174A0B04-C3A2-4790-ACB8-551C0EBF5826}"/>
          </ac:spMkLst>
        </pc:spChg>
        <pc:spChg chg="mod topLvl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15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3078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3079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8:42:24.365" v="3333" actId="164"/>
          <ac:spMkLst>
            <pc:docMk/>
            <pc:sldMk cId="2929074860" sldId="290"/>
            <ac:spMk id="3080" creationId="{00000000-0000-0000-0000-000000000000}"/>
          </ac:spMkLst>
        </pc:spChg>
        <pc:grpChg chg="add mod">
          <ac:chgData name="Danielle" userId="e2554c37-e717-43a0-ba79-1183ca921ccd" providerId="ADAL" clId="{AB911BF2-5B0F-4BE2-938D-69D03AE5FC7E}" dt="2020-06-26T18:42:27.013" v="3334" actId="1076"/>
          <ac:grpSpMkLst>
            <pc:docMk/>
            <pc:sldMk cId="2929074860" sldId="290"/>
            <ac:grpSpMk id="3" creationId="{90C094A6-6858-441D-9E85-908DA190B1DA}"/>
          </ac:grpSpMkLst>
        </pc:grpChg>
        <pc:grpChg chg="del mod">
          <ac:chgData name="Danielle" userId="e2554c37-e717-43a0-ba79-1183ca921ccd" providerId="ADAL" clId="{AB911BF2-5B0F-4BE2-938D-69D03AE5FC7E}" dt="2020-06-26T18:40:26.005" v="3263" actId="165"/>
          <ac:grpSpMkLst>
            <pc:docMk/>
            <pc:sldMk cId="2929074860" sldId="290"/>
            <ac:grpSpMk id="4" creationId="{2AC83D23-00F9-4559-A11C-BC59A3C55CF7}"/>
          </ac:grpSpMkLst>
        </pc:grpChg>
      </pc:sldChg>
      <pc:sldChg chg="delSp modSp add mod modAnim">
        <pc:chgData name="Danielle" userId="e2554c37-e717-43a0-ba79-1183ca921ccd" providerId="ADAL" clId="{AB911BF2-5B0F-4BE2-938D-69D03AE5FC7E}" dt="2020-06-26T21:22:30.829" v="5922" actId="20577"/>
        <pc:sldMkLst>
          <pc:docMk/>
          <pc:sldMk cId="2238756279" sldId="291"/>
        </pc:sldMkLst>
        <pc:spChg chg="mod">
          <ac:chgData name="Danielle" userId="e2554c37-e717-43a0-ba79-1183ca921ccd" providerId="ADAL" clId="{AB911BF2-5B0F-4BE2-938D-69D03AE5FC7E}" dt="2020-06-26T21:22:30.829" v="5922" actId="20577"/>
          <ac:spMkLst>
            <pc:docMk/>
            <pc:sldMk cId="2238756279" sldId="291"/>
            <ac:spMk id="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18:58:14.855" v="3849" actId="14100"/>
          <ac:spMkLst>
            <pc:docMk/>
            <pc:sldMk cId="2238756279" sldId="291"/>
            <ac:spMk id="5" creationId="{B4817FF6-CC21-4AD9-841B-50E7018A45D1}"/>
          </ac:spMkLst>
        </pc:spChg>
        <pc:spChg chg="mod topLvl">
          <ac:chgData name="Danielle" userId="e2554c37-e717-43a0-ba79-1183ca921ccd" providerId="ADAL" clId="{AB911BF2-5B0F-4BE2-938D-69D03AE5FC7E}" dt="2020-06-26T18:51:16.521" v="3570" actId="14100"/>
          <ac:spMkLst>
            <pc:docMk/>
            <pc:sldMk cId="2238756279" sldId="291"/>
            <ac:spMk id="9" creationId="{131663DC-7091-4E96-B9EC-EB58DAD051C1}"/>
          </ac:spMkLst>
        </pc:spChg>
        <pc:spChg chg="mod topLvl">
          <ac:chgData name="Danielle" userId="e2554c37-e717-43a0-ba79-1183ca921ccd" providerId="ADAL" clId="{AB911BF2-5B0F-4BE2-938D-69D03AE5FC7E}" dt="2020-06-26T18:52:46.071" v="3639" actId="1076"/>
          <ac:spMkLst>
            <pc:docMk/>
            <pc:sldMk cId="2238756279" sldId="291"/>
            <ac:spMk id="10" creationId="{DF6BDD1B-F615-4D36-A2AC-EA57B2994087}"/>
          </ac:spMkLst>
        </pc:spChg>
        <pc:spChg chg="mod topLvl">
          <ac:chgData name="Danielle" userId="e2554c37-e717-43a0-ba79-1183ca921ccd" providerId="ADAL" clId="{AB911BF2-5B0F-4BE2-938D-69D03AE5FC7E}" dt="2020-06-26T18:51:06.388" v="3553" actId="14100"/>
          <ac:spMkLst>
            <pc:docMk/>
            <pc:sldMk cId="2238756279" sldId="291"/>
            <ac:spMk id="12" creationId="{174A0B04-C3A2-4790-ACB8-551C0EBF5826}"/>
          </ac:spMkLst>
        </pc:spChg>
        <pc:spChg chg="mod topLvl">
          <ac:chgData name="Danielle" userId="e2554c37-e717-43a0-ba79-1183ca921ccd" providerId="ADAL" clId="{AB911BF2-5B0F-4BE2-938D-69D03AE5FC7E}" dt="2020-06-26T18:52:18.171" v="3634" actId="14100"/>
          <ac:spMkLst>
            <pc:docMk/>
            <pc:sldMk cId="2238756279" sldId="291"/>
            <ac:spMk id="15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8:52:27.351" v="3636" actId="1076"/>
          <ac:spMkLst>
            <pc:docMk/>
            <pc:sldMk cId="2238756279" sldId="291"/>
            <ac:spMk id="3078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8:53:01.289" v="3644" actId="1076"/>
          <ac:spMkLst>
            <pc:docMk/>
            <pc:sldMk cId="2238756279" sldId="291"/>
            <ac:spMk id="3079" creationId="{00000000-0000-0000-0000-000000000000}"/>
          </ac:spMkLst>
        </pc:spChg>
        <pc:spChg chg="mod topLvl">
          <ac:chgData name="Danielle" userId="e2554c37-e717-43a0-ba79-1183ca921ccd" providerId="ADAL" clId="{AB911BF2-5B0F-4BE2-938D-69D03AE5FC7E}" dt="2020-06-26T18:52:54.478" v="3640" actId="20577"/>
          <ac:spMkLst>
            <pc:docMk/>
            <pc:sldMk cId="2238756279" sldId="291"/>
            <ac:spMk id="3080" creationId="{00000000-0000-0000-0000-000000000000}"/>
          </ac:spMkLst>
        </pc:spChg>
        <pc:grpChg chg="del">
          <ac:chgData name="Danielle" userId="e2554c37-e717-43a0-ba79-1183ca921ccd" providerId="ADAL" clId="{AB911BF2-5B0F-4BE2-938D-69D03AE5FC7E}" dt="2020-06-26T18:50:59.919" v="3552" actId="165"/>
          <ac:grpSpMkLst>
            <pc:docMk/>
            <pc:sldMk cId="2238756279" sldId="291"/>
            <ac:grpSpMk id="3" creationId="{90C094A6-6858-441D-9E85-908DA190B1DA}"/>
          </ac:grpSpMkLst>
        </pc:grpChg>
      </pc:sldChg>
      <pc:sldChg chg="addSp delSp modSp add mod modAnim">
        <pc:chgData name="Danielle" userId="e2554c37-e717-43a0-ba79-1183ca921ccd" providerId="ADAL" clId="{AB911BF2-5B0F-4BE2-938D-69D03AE5FC7E}" dt="2020-06-26T20:09:02.375" v="4885" actId="14100"/>
        <pc:sldMkLst>
          <pc:docMk/>
          <pc:sldMk cId="0" sldId="292"/>
        </pc:sldMkLst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4" creationId="{07ABD7A3-EF89-4DC3-A6DF-CC20148F8970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5" creationId="{8AAAE89D-5D3B-4096-AEC7-1833757894F8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6" creationId="{B2603476-8DC7-4978-B9B4-2A5CF068365E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7" creationId="{6C761117-C244-4D04-9C33-930F1B923B9E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8" creationId="{07019796-C558-4ACD-82A6-BDC1C6C6C3DD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9" creationId="{C2A248F6-061A-4DAC-AB4C-7874939E04F4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10" creationId="{8A63E4EE-662E-4EF5-8C77-BC2FBE0D4B21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12" creationId="{CFCD664C-C373-4161-9435-DE15990BFCD8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13" creationId="{55BDB6C0-D7A4-457D-BC79-9F68C2E0C89C}"/>
          </ac:spMkLst>
        </pc:spChg>
        <pc:spChg chg="add mod">
          <ac:chgData name="Danielle" userId="e2554c37-e717-43a0-ba79-1183ca921ccd" providerId="ADAL" clId="{AB911BF2-5B0F-4BE2-938D-69D03AE5FC7E}" dt="2020-06-26T20:05:14.491" v="4825" actId="14100"/>
          <ac:spMkLst>
            <pc:docMk/>
            <pc:sldMk cId="0" sldId="292"/>
            <ac:spMk id="14" creationId="{078437E6-55DF-4E6E-9F47-5A0ECD483D94}"/>
          </ac:spMkLst>
        </pc:spChg>
        <pc:spChg chg="add mod ord">
          <ac:chgData name="Danielle" userId="e2554c37-e717-43a0-ba79-1183ca921ccd" providerId="ADAL" clId="{AB911BF2-5B0F-4BE2-938D-69D03AE5FC7E}" dt="2020-06-26T20:05:50.460" v="4833" actId="20577"/>
          <ac:spMkLst>
            <pc:docMk/>
            <pc:sldMk cId="0" sldId="292"/>
            <ac:spMk id="15" creationId="{1A44777A-1787-4B66-9EC8-A69A0F8D3F78}"/>
          </ac:spMkLst>
        </pc:spChg>
        <pc:spChg chg="add del mod">
          <ac:chgData name="Danielle" userId="e2554c37-e717-43a0-ba79-1183ca921ccd" providerId="ADAL" clId="{AB911BF2-5B0F-4BE2-938D-69D03AE5FC7E}" dt="2020-06-26T19:41:56.530" v="4259" actId="478"/>
          <ac:spMkLst>
            <pc:docMk/>
            <pc:sldMk cId="0" sldId="292"/>
            <ac:spMk id="25" creationId="{CBC57D7A-06BE-4E33-92AA-10E3041F8723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28" creationId="{11CA0FBE-4937-4A30-A08B-A446D655367B}"/>
          </ac:spMkLst>
        </pc:spChg>
        <pc:spChg chg="add mo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29" creationId="{B0C65A71-CE3E-42CD-A393-FD48DB33AC1C}"/>
          </ac:spMkLst>
        </pc:spChg>
        <pc:spChg chg="del">
          <ac:chgData name="Danielle" userId="e2554c37-e717-43a0-ba79-1183ca921ccd" providerId="ADAL" clId="{AB911BF2-5B0F-4BE2-938D-69D03AE5FC7E}" dt="2020-06-26T19:37:53.319" v="4214" actId="478"/>
          <ac:spMkLst>
            <pc:docMk/>
            <pc:sldMk cId="0" sldId="292"/>
            <ac:spMk id="34" creationId="{00000000-0000-0000-0000-000000000000}"/>
          </ac:spMkLst>
        </pc:spChg>
        <pc:spChg chg="add del mod">
          <ac:chgData name="Danielle" userId="e2554c37-e717-43a0-ba79-1183ca921ccd" providerId="ADAL" clId="{AB911BF2-5B0F-4BE2-938D-69D03AE5FC7E}" dt="2020-06-26T19:43:27.042" v="4289" actId="478"/>
          <ac:spMkLst>
            <pc:docMk/>
            <pc:sldMk cId="0" sldId="292"/>
            <ac:spMk id="36" creationId="{04FCFB65-CA0A-40A3-A774-79E0FDE12C06}"/>
          </ac:spMkLst>
        </pc:spChg>
        <pc:spChg chg="add mod ord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37" creationId="{D7C44349-A8EA-4FF9-BAA2-A275EDE485AC}"/>
          </ac:spMkLst>
        </pc:spChg>
        <pc:spChg chg="add mod topLvl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39" creationId="{38C99AF8-3105-4962-B185-31BEC89EA2C5}"/>
          </ac:spMkLst>
        </pc:spChg>
        <pc:spChg chg="add mod">
          <ac:chgData name="Danielle" userId="e2554c37-e717-43a0-ba79-1183ca921ccd" providerId="ADAL" clId="{AB911BF2-5B0F-4BE2-938D-69D03AE5FC7E}" dt="2020-06-26T20:09:02.375" v="4885" actId="14100"/>
          <ac:spMkLst>
            <pc:docMk/>
            <pc:sldMk cId="0" sldId="292"/>
            <ac:spMk id="40" creationId="{FA68C874-3636-4ACA-832D-D69E19B1370F}"/>
          </ac:spMkLst>
        </pc:spChg>
        <pc:spChg chg="add mod topLvl">
          <ac:chgData name="Danielle" userId="e2554c37-e717-43a0-ba79-1183ca921ccd" providerId="ADAL" clId="{AB911BF2-5B0F-4BE2-938D-69D03AE5FC7E}" dt="2020-06-26T20:04:05.644" v="4797" actId="165"/>
          <ac:spMkLst>
            <pc:docMk/>
            <pc:sldMk cId="0" sldId="292"/>
            <ac:spMk id="42" creationId="{94BE5950-CC91-4CFC-BC49-1DB3AD386696}"/>
          </ac:spMkLst>
        </pc:spChg>
        <pc:spChg chg="del">
          <ac:chgData name="Danielle" userId="e2554c37-e717-43a0-ba79-1183ca921ccd" providerId="ADAL" clId="{AB911BF2-5B0F-4BE2-938D-69D03AE5FC7E}" dt="2020-06-26T19:37:53.319" v="4214" actId="478"/>
          <ac:spMkLst>
            <pc:docMk/>
            <pc:sldMk cId="0" sldId="292"/>
            <ac:spMk id="3075" creationId="{00000000-0000-0000-0000-000000000000}"/>
          </ac:spMkLst>
        </pc:spChg>
        <pc:grpChg chg="add mod topLvl">
          <ac:chgData name="Danielle" userId="e2554c37-e717-43a0-ba79-1183ca921ccd" providerId="ADAL" clId="{AB911BF2-5B0F-4BE2-938D-69D03AE5FC7E}" dt="2020-06-26T20:04:05.644" v="4797" actId="165"/>
          <ac:grpSpMkLst>
            <pc:docMk/>
            <pc:sldMk cId="0" sldId="292"/>
            <ac:grpSpMk id="22" creationId="{F0452A1C-56D5-4BCA-9E61-47090509AE4F}"/>
          </ac:grpSpMkLst>
        </pc:grpChg>
        <pc:grpChg chg="add mod ord topLvl">
          <ac:chgData name="Danielle" userId="e2554c37-e717-43a0-ba79-1183ca921ccd" providerId="ADAL" clId="{AB911BF2-5B0F-4BE2-938D-69D03AE5FC7E}" dt="2020-06-26T20:04:05.644" v="4797" actId="165"/>
          <ac:grpSpMkLst>
            <pc:docMk/>
            <pc:sldMk cId="0" sldId="292"/>
            <ac:grpSpMk id="23" creationId="{ADCEF6D0-2478-4AC3-AE5F-AEC592CB66EE}"/>
          </ac:grpSpMkLst>
        </pc:grpChg>
        <pc:grpChg chg="add del mod">
          <ac:chgData name="Danielle" userId="e2554c37-e717-43a0-ba79-1183ca921ccd" providerId="ADAL" clId="{AB911BF2-5B0F-4BE2-938D-69D03AE5FC7E}" dt="2020-06-26T19:40:23.223" v="4254" actId="165"/>
          <ac:grpSpMkLst>
            <pc:docMk/>
            <pc:sldMk cId="0" sldId="292"/>
            <ac:grpSpMk id="24" creationId="{B268CB73-7A6A-4DA6-A858-7FF04341318B}"/>
          </ac:grpSpMkLst>
        </pc:grpChg>
        <pc:grpChg chg="add mod">
          <ac:chgData name="Danielle" userId="e2554c37-e717-43a0-ba79-1183ca921ccd" providerId="ADAL" clId="{AB911BF2-5B0F-4BE2-938D-69D03AE5FC7E}" dt="2020-06-26T20:04:05.644" v="4797" actId="165"/>
          <ac:grpSpMkLst>
            <pc:docMk/>
            <pc:sldMk cId="0" sldId="292"/>
            <ac:grpSpMk id="33" creationId="{47D8E6EC-71CA-4C84-BB33-234D7EEA8FA1}"/>
          </ac:grpSpMkLst>
        </pc:grpChg>
        <pc:grpChg chg="add mod topLvl">
          <ac:chgData name="Danielle" userId="e2554c37-e717-43a0-ba79-1183ca921ccd" providerId="ADAL" clId="{AB911BF2-5B0F-4BE2-938D-69D03AE5FC7E}" dt="2020-06-26T20:04:05.644" v="4797" actId="165"/>
          <ac:grpSpMkLst>
            <pc:docMk/>
            <pc:sldMk cId="0" sldId="292"/>
            <ac:grpSpMk id="38" creationId="{5C14D35A-08A8-4E69-82F9-BFCCE14E2430}"/>
          </ac:grpSpMkLst>
        </pc:grpChg>
        <pc:grpChg chg="add del mod">
          <ac:chgData name="Danielle" userId="e2554c37-e717-43a0-ba79-1183ca921ccd" providerId="ADAL" clId="{AB911BF2-5B0F-4BE2-938D-69D03AE5FC7E}" dt="2020-06-26T20:04:05.644" v="4797" actId="165"/>
          <ac:grpSpMkLst>
            <pc:docMk/>
            <pc:sldMk cId="0" sldId="292"/>
            <ac:grpSpMk id="41" creationId="{A062ECF3-D4C0-4D6E-A5C5-561F96D343B6}"/>
          </ac:grpSpMkLst>
        </pc:grpChg>
        <pc:cxnChg chg="add mod">
          <ac:chgData name="Danielle" userId="e2554c37-e717-43a0-ba79-1183ca921ccd" providerId="ADAL" clId="{AB911BF2-5B0F-4BE2-938D-69D03AE5FC7E}" dt="2020-06-26T20:04:05.644" v="4797" actId="165"/>
          <ac:cxnSpMkLst>
            <pc:docMk/>
            <pc:sldMk cId="0" sldId="292"/>
            <ac:cxnSpMk id="11" creationId="{7A11F3F6-570F-4730-A80D-DB4595097F39}"/>
          </ac:cxnSpMkLst>
        </pc:cxnChg>
        <pc:cxnChg chg="add mod">
          <ac:chgData name="Danielle" userId="e2554c37-e717-43a0-ba79-1183ca921ccd" providerId="ADAL" clId="{AB911BF2-5B0F-4BE2-938D-69D03AE5FC7E}" dt="2020-06-26T20:04:05.644" v="4797" actId="165"/>
          <ac:cxnSpMkLst>
            <pc:docMk/>
            <pc:sldMk cId="0" sldId="292"/>
            <ac:cxnSpMk id="27" creationId="{6C6A4588-92FA-452F-A982-67EE01A27A57}"/>
          </ac:cxnSpMkLst>
        </pc:cxnChg>
        <pc:cxnChg chg="add mod">
          <ac:chgData name="Danielle" userId="e2554c37-e717-43a0-ba79-1183ca921ccd" providerId="ADAL" clId="{AB911BF2-5B0F-4BE2-938D-69D03AE5FC7E}" dt="2020-06-26T20:04:05.644" v="4797" actId="165"/>
          <ac:cxnSpMkLst>
            <pc:docMk/>
            <pc:sldMk cId="0" sldId="292"/>
            <ac:cxnSpMk id="32" creationId="{FA1C1BF4-9152-4D5F-8E5C-039380502466}"/>
          </ac:cxnSpMkLst>
        </pc:cxnChg>
        <pc:cxnChg chg="add del mod">
          <ac:chgData name="Danielle" userId="e2554c37-e717-43a0-ba79-1183ca921ccd" providerId="ADAL" clId="{AB911BF2-5B0F-4BE2-938D-69D03AE5FC7E}" dt="2020-06-26T19:43:27.042" v="4289" actId="478"/>
          <ac:cxnSpMkLst>
            <pc:docMk/>
            <pc:sldMk cId="0" sldId="292"/>
            <ac:cxnSpMk id="35" creationId="{9DE14415-4041-4BCF-ACF8-08C5925B6EAB}"/>
          </ac:cxnSpMkLst>
        </pc:cxnChg>
      </pc:sldChg>
      <pc:sldChg chg="addSp modSp add modAnim">
        <pc:chgData name="Danielle" userId="e2554c37-e717-43a0-ba79-1183ca921ccd" providerId="ADAL" clId="{AB911BF2-5B0F-4BE2-938D-69D03AE5FC7E}" dt="2020-06-26T20:43:01.049" v="5464"/>
        <pc:sldMkLst>
          <pc:docMk/>
          <pc:sldMk cId="0" sldId="293"/>
        </pc:sldMkLst>
        <pc:spChg chg="add mod">
          <ac:chgData name="Danielle" userId="e2554c37-e717-43a0-ba79-1183ca921ccd" providerId="ADAL" clId="{AB911BF2-5B0F-4BE2-938D-69D03AE5FC7E}" dt="2020-06-26T20:43:01.049" v="5464"/>
          <ac:spMkLst>
            <pc:docMk/>
            <pc:sldMk cId="0" sldId="293"/>
            <ac:spMk id="2" creationId="{DA397871-B595-403D-BEF8-203560B181A7}"/>
          </ac:spMkLst>
        </pc:spChg>
      </pc:sldChg>
      <pc:sldChg chg="addSp delSp modSp add mod delAnim modAnim">
        <pc:chgData name="Danielle" userId="e2554c37-e717-43a0-ba79-1183ca921ccd" providerId="ADAL" clId="{AB911BF2-5B0F-4BE2-938D-69D03AE5FC7E}" dt="2020-06-26T21:52:05.752" v="6538"/>
        <pc:sldMkLst>
          <pc:docMk/>
          <pc:sldMk cId="1482555500" sldId="294"/>
        </pc:sldMkLst>
        <pc:spChg chg="del">
          <ac:chgData name="Danielle" userId="e2554c37-e717-43a0-ba79-1183ca921ccd" providerId="ADAL" clId="{AB911BF2-5B0F-4BE2-938D-69D03AE5FC7E}" dt="2020-06-26T21:41:00.316" v="6226" actId="478"/>
          <ac:spMkLst>
            <pc:docMk/>
            <pc:sldMk cId="1482555500" sldId="294"/>
            <ac:spMk id="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21:47:51.122" v="6354" actId="1582"/>
          <ac:spMkLst>
            <pc:docMk/>
            <pc:sldMk cId="1482555500" sldId="294"/>
            <ac:spMk id="6" creationId="{0E90C027-D097-4C05-9E01-FC7A879A898D}"/>
          </ac:spMkLst>
        </pc:spChg>
        <pc:spChg chg="add mod">
          <ac:chgData name="Danielle" userId="e2554c37-e717-43a0-ba79-1183ca921ccd" providerId="ADAL" clId="{AB911BF2-5B0F-4BE2-938D-69D03AE5FC7E}" dt="2020-06-26T21:51:42.268" v="6537" actId="20577"/>
          <ac:spMkLst>
            <pc:docMk/>
            <pc:sldMk cId="1482555500" sldId="294"/>
            <ac:spMk id="26" creationId="{9BDCA0A7-8C3A-4295-84E6-0B2186C4943B}"/>
          </ac:spMkLst>
        </pc:spChg>
        <pc:spChg chg="del mod">
          <ac:chgData name="Danielle" userId="e2554c37-e717-43a0-ba79-1183ca921ccd" providerId="ADAL" clId="{AB911BF2-5B0F-4BE2-938D-69D03AE5FC7E}" dt="2020-06-26T21:41:42.200" v="6231" actId="478"/>
          <ac:spMkLst>
            <pc:docMk/>
            <pc:sldMk cId="1482555500" sldId="294"/>
            <ac:spMk id="45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7:05.580" v="6343" actId="1036"/>
          <ac:spMkLst>
            <pc:docMk/>
            <pc:sldMk cId="1482555500" sldId="294"/>
            <ac:spMk id="47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4:57.819" v="6311" actId="14100"/>
          <ac:spMkLst>
            <pc:docMk/>
            <pc:sldMk cId="1482555500" sldId="294"/>
            <ac:spMk id="48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49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4:37.877" v="6297" actId="1035"/>
          <ac:spMkLst>
            <pc:docMk/>
            <pc:sldMk cId="1482555500" sldId="294"/>
            <ac:spMk id="51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5:03.334" v="6312" actId="14100"/>
          <ac:spMkLst>
            <pc:docMk/>
            <pc:sldMk cId="1482555500" sldId="294"/>
            <ac:spMk id="5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4:43.887" v="6307" actId="1036"/>
          <ac:spMkLst>
            <pc:docMk/>
            <pc:sldMk cId="1482555500" sldId="294"/>
            <ac:spMk id="58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4:28.753" v="6290"/>
          <ac:spMkLst>
            <pc:docMk/>
            <pc:sldMk cId="1482555500" sldId="294"/>
            <ac:spMk id="59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60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61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6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63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64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43:53.983" v="6273" actId="255"/>
          <ac:spMkLst>
            <pc:docMk/>
            <pc:sldMk cId="1482555500" sldId="294"/>
            <ac:spMk id="65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48:36.248" v="6379" actId="478"/>
          <ac:spMkLst>
            <pc:docMk/>
            <pc:sldMk cId="1482555500" sldId="294"/>
            <ac:spMk id="70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1:48:36.248" v="6379" actId="478"/>
          <ac:spMkLst>
            <pc:docMk/>
            <pc:sldMk cId="1482555500" sldId="294"/>
            <ac:spMk id="71" creationId="{00000000-0000-0000-0000-000000000000}"/>
          </ac:spMkLst>
        </pc:spChg>
        <pc:spChg chg="del mod">
          <ac:chgData name="Danielle" userId="e2554c37-e717-43a0-ba79-1183ca921ccd" providerId="ADAL" clId="{AB911BF2-5B0F-4BE2-938D-69D03AE5FC7E}" dt="2020-06-26T21:50:55.665" v="6501" actId="478"/>
          <ac:spMkLst>
            <pc:docMk/>
            <pc:sldMk cId="1482555500" sldId="294"/>
            <ac:spMk id="72" creationId="{00000000-0000-0000-0000-000000000000}"/>
          </ac:spMkLst>
        </pc:spChg>
        <pc:grpChg chg="add mod">
          <ac:chgData name="Danielle" userId="e2554c37-e717-43a0-ba79-1183ca921ccd" providerId="ADAL" clId="{AB911BF2-5B0F-4BE2-938D-69D03AE5FC7E}" dt="2020-06-26T21:47:40.549" v="6352" actId="207"/>
          <ac:grpSpMkLst>
            <pc:docMk/>
            <pc:sldMk cId="1482555500" sldId="294"/>
            <ac:grpSpMk id="7" creationId="{ABA6842E-E709-461F-ACFB-3DB2CC4C1CF4}"/>
          </ac:grpSpMkLst>
        </pc:grpChg>
        <pc:grpChg chg="mod ord">
          <ac:chgData name="Danielle" userId="e2554c37-e717-43a0-ba79-1183ca921ccd" providerId="ADAL" clId="{AB911BF2-5B0F-4BE2-938D-69D03AE5FC7E}" dt="2020-06-26T21:45:09.069" v="6313" actId="1076"/>
          <ac:grpSpMkLst>
            <pc:docMk/>
            <pc:sldMk cId="1482555500" sldId="294"/>
            <ac:grpSpMk id="46" creationId="{00000000-0000-0000-0000-000000000000}"/>
          </ac:grpSpMkLst>
        </pc:grpChg>
        <pc:picChg chg="del">
          <ac:chgData name="Danielle" userId="e2554c37-e717-43a0-ba79-1183ca921ccd" providerId="ADAL" clId="{AB911BF2-5B0F-4BE2-938D-69D03AE5FC7E}" dt="2020-06-26T21:44:32.259" v="6291" actId="478"/>
          <ac:picMkLst>
            <pc:docMk/>
            <pc:sldMk cId="1482555500" sldId="294"/>
            <ac:picMk id="50" creationId="{00000000-0000-0000-0000-000000000000}"/>
          </ac:picMkLst>
        </pc:picChg>
        <pc:picChg chg="del">
          <ac:chgData name="Danielle" userId="e2554c37-e717-43a0-ba79-1183ca921ccd" providerId="ADAL" clId="{AB911BF2-5B0F-4BE2-938D-69D03AE5FC7E}" dt="2020-06-26T21:43:26.459" v="6269" actId="478"/>
          <ac:picMkLst>
            <pc:docMk/>
            <pc:sldMk cId="1482555500" sldId="294"/>
            <ac:picMk id="54" creationId="{00000000-0000-0000-0000-000000000000}"/>
          </ac:picMkLst>
        </pc:picChg>
        <pc:cxnChg chg="add mod">
          <ac:chgData name="Danielle" userId="e2554c37-e717-43a0-ba79-1183ca921ccd" providerId="ADAL" clId="{AB911BF2-5B0F-4BE2-938D-69D03AE5FC7E}" dt="2020-06-26T21:47:51.122" v="6354" actId="1582"/>
          <ac:cxnSpMkLst>
            <pc:docMk/>
            <pc:sldMk cId="1482555500" sldId="294"/>
            <ac:cxnSpMk id="4" creationId="{749AEB83-D4B4-406C-9A3D-3B6083A46FF5}"/>
          </ac:cxnSpMkLst>
        </pc:cxnChg>
      </pc:sldChg>
      <pc:sldChg chg="modSp add mod">
        <pc:chgData name="Danielle" userId="e2554c37-e717-43a0-ba79-1183ca921ccd" providerId="ADAL" clId="{AB911BF2-5B0F-4BE2-938D-69D03AE5FC7E}" dt="2020-06-26T21:52:52.407" v="6556"/>
        <pc:sldMkLst>
          <pc:docMk/>
          <pc:sldMk cId="4241944986" sldId="295"/>
        </pc:sldMkLst>
        <pc:spChg chg="mod">
          <ac:chgData name="Danielle" userId="e2554c37-e717-43a0-ba79-1183ca921ccd" providerId="ADAL" clId="{AB911BF2-5B0F-4BE2-938D-69D03AE5FC7E}" dt="2020-06-26T21:52:22.147" v="6544" actId="2711"/>
          <ac:spMkLst>
            <pc:docMk/>
            <pc:sldMk cId="4241944986" sldId="295"/>
            <ac:spMk id="2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6T21:52:52.407" v="6556"/>
          <ac:spMkLst>
            <pc:docMk/>
            <pc:sldMk cId="4241944986" sldId="295"/>
            <ac:spMk id="3" creationId="{00000000-0000-0000-0000-000000000000}"/>
          </ac:spMkLst>
        </pc:spChg>
      </pc:sldChg>
      <pc:sldChg chg="add">
        <pc:chgData name="Danielle" userId="e2554c37-e717-43a0-ba79-1183ca921ccd" providerId="ADAL" clId="{AB911BF2-5B0F-4BE2-938D-69D03AE5FC7E}" dt="2020-06-26T19:14:05.861" v="4212"/>
        <pc:sldMkLst>
          <pc:docMk/>
          <pc:sldMk cId="0" sldId="296"/>
        </pc:sldMkLst>
      </pc:sldChg>
      <pc:sldChg chg="addSp delSp modSp add mod delAnim modAnim modNotesTx">
        <pc:chgData name="Danielle" userId="e2554c37-e717-43a0-ba79-1183ca921ccd" providerId="ADAL" clId="{AB911BF2-5B0F-4BE2-938D-69D03AE5FC7E}" dt="2020-06-26T20:43:56.391" v="5490" actId="20577"/>
        <pc:sldMkLst>
          <pc:docMk/>
          <pc:sldMk cId="0" sldId="297"/>
        </pc:sldMkLst>
        <pc:spChg chg="del mod">
          <ac:chgData name="Danielle" userId="e2554c37-e717-43a0-ba79-1183ca921ccd" providerId="ADAL" clId="{AB911BF2-5B0F-4BE2-938D-69D03AE5FC7E}" dt="2020-06-26T20:21:53.012" v="5062" actId="478"/>
          <ac:spMkLst>
            <pc:docMk/>
            <pc:sldMk cId="0" sldId="297"/>
            <ac:spMk id="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20:27:15.865" v="5135" actId="164"/>
          <ac:spMkLst>
            <pc:docMk/>
            <pc:sldMk cId="0" sldId="297"/>
            <ac:spMk id="4" creationId="{2DB13EC7-670F-4532-8995-83FA164FEBAB}"/>
          </ac:spMkLst>
        </pc:spChg>
        <pc:spChg chg="add mod">
          <ac:chgData name="Danielle" userId="e2554c37-e717-43a0-ba79-1183ca921ccd" providerId="ADAL" clId="{AB911BF2-5B0F-4BE2-938D-69D03AE5FC7E}" dt="2020-06-26T20:27:15.865" v="5135" actId="164"/>
          <ac:spMkLst>
            <pc:docMk/>
            <pc:sldMk cId="0" sldId="297"/>
            <ac:spMk id="5" creationId="{50F37350-782A-4A1E-B92E-34C3C4F47A29}"/>
          </ac:spMkLst>
        </pc:spChg>
        <pc:spChg chg="add mod">
          <ac:chgData name="Danielle" userId="e2554c37-e717-43a0-ba79-1183ca921ccd" providerId="ADAL" clId="{AB911BF2-5B0F-4BE2-938D-69D03AE5FC7E}" dt="2020-06-26T20:27:15.865" v="5135" actId="164"/>
          <ac:spMkLst>
            <pc:docMk/>
            <pc:sldMk cId="0" sldId="297"/>
            <ac:spMk id="6" creationId="{0AFF648A-120F-4D0A-A8D6-0149C733871E}"/>
          </ac:spMkLst>
        </pc:spChg>
        <pc:spChg chg="add mod">
          <ac:chgData name="Danielle" userId="e2554c37-e717-43a0-ba79-1183ca921ccd" providerId="ADAL" clId="{AB911BF2-5B0F-4BE2-938D-69D03AE5FC7E}" dt="2020-06-26T20:29:46.171" v="5239" actId="122"/>
          <ac:spMkLst>
            <pc:docMk/>
            <pc:sldMk cId="0" sldId="297"/>
            <ac:spMk id="8" creationId="{5D4E3721-FCFE-46FB-BD25-3C96362A31F3}"/>
          </ac:spMkLst>
        </pc:spChg>
        <pc:spChg chg="del">
          <ac:chgData name="Danielle" userId="e2554c37-e717-43a0-ba79-1183ca921ccd" providerId="ADAL" clId="{AB911BF2-5B0F-4BE2-938D-69D03AE5FC7E}" dt="2020-06-26T20:22:03.027" v="5065" actId="478"/>
          <ac:spMkLst>
            <pc:docMk/>
            <pc:sldMk cId="0" sldId="297"/>
            <ac:spMk id="10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0:21:59.008" v="5063" actId="478"/>
          <ac:spMkLst>
            <pc:docMk/>
            <pc:sldMk cId="0" sldId="297"/>
            <ac:spMk id="11" creationId="{00000000-0000-0000-0000-000000000000}"/>
          </ac:spMkLst>
        </pc:spChg>
        <pc:spChg chg="del">
          <ac:chgData name="Danielle" userId="e2554c37-e717-43a0-ba79-1183ca921ccd" providerId="ADAL" clId="{AB911BF2-5B0F-4BE2-938D-69D03AE5FC7E}" dt="2020-06-26T20:22:01.162" v="5064" actId="478"/>
          <ac:spMkLst>
            <pc:docMk/>
            <pc:sldMk cId="0" sldId="297"/>
            <ac:spMk id="12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6T20:27:15.865" v="5135" actId="164"/>
          <ac:spMkLst>
            <pc:docMk/>
            <pc:sldMk cId="0" sldId="297"/>
            <ac:spMk id="16" creationId="{A5BFF294-D27C-4DA3-995B-5A6A2F0A9479}"/>
          </ac:spMkLst>
        </pc:spChg>
        <pc:spChg chg="add mod">
          <ac:chgData name="Danielle" userId="e2554c37-e717-43a0-ba79-1183ca921ccd" providerId="ADAL" clId="{AB911BF2-5B0F-4BE2-938D-69D03AE5FC7E}" dt="2020-06-26T20:27:15.865" v="5135" actId="164"/>
          <ac:spMkLst>
            <pc:docMk/>
            <pc:sldMk cId="0" sldId="297"/>
            <ac:spMk id="17" creationId="{3F7A26B2-2621-40C8-B40B-0BF00796ABC1}"/>
          </ac:spMkLst>
        </pc:spChg>
        <pc:spChg chg="add mod">
          <ac:chgData name="Danielle" userId="e2554c37-e717-43a0-ba79-1183ca921ccd" providerId="ADAL" clId="{AB911BF2-5B0F-4BE2-938D-69D03AE5FC7E}" dt="2020-06-26T20:27:15.865" v="5135" actId="164"/>
          <ac:spMkLst>
            <pc:docMk/>
            <pc:sldMk cId="0" sldId="297"/>
            <ac:spMk id="18" creationId="{731B9739-4C0F-4753-9A6F-DFBF01B5C705}"/>
          </ac:spMkLst>
        </pc:spChg>
        <pc:spChg chg="add mod">
          <ac:chgData name="Danielle" userId="e2554c37-e717-43a0-ba79-1183ca921ccd" providerId="ADAL" clId="{AB911BF2-5B0F-4BE2-938D-69D03AE5FC7E}" dt="2020-06-26T20:39:22.456" v="5429" actId="164"/>
          <ac:spMkLst>
            <pc:docMk/>
            <pc:sldMk cId="0" sldId="297"/>
            <ac:spMk id="20" creationId="{3A3F8CCD-673A-4A02-8B85-9249534E30E5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1" creationId="{352E0F04-9791-4B8A-BA71-0B3B5FA57F86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2" creationId="{CE703BAC-463E-4416-AA5E-309263CAB856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3" creationId="{8BE4ED76-E8A1-4B75-AB5A-8FDDB4C59CC1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4" creationId="{91E7864E-EE4A-4C3F-A2DD-165BCB9B1909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5" creationId="{4D0EA1F5-0516-4163-BFD4-A6CE48348381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6" creationId="{F2868C24-A31E-425A-9B59-BADCD56E99B5}"/>
          </ac:spMkLst>
        </pc:spChg>
        <pc:spChg chg="add mod">
          <ac:chgData name="Danielle" userId="e2554c37-e717-43a0-ba79-1183ca921ccd" providerId="ADAL" clId="{AB911BF2-5B0F-4BE2-938D-69D03AE5FC7E}" dt="2020-06-26T20:31:27.199" v="5269" actId="164"/>
          <ac:spMkLst>
            <pc:docMk/>
            <pc:sldMk cId="0" sldId="297"/>
            <ac:spMk id="28" creationId="{FAC37F84-D084-44E2-97B1-1A43CAC94F61}"/>
          </ac:spMkLst>
        </pc:spChg>
        <pc:spChg chg="add del mod">
          <ac:chgData name="Danielle" userId="e2554c37-e717-43a0-ba79-1183ca921ccd" providerId="ADAL" clId="{AB911BF2-5B0F-4BE2-938D-69D03AE5FC7E}" dt="2020-06-26T20:31:15.538" v="5268" actId="478"/>
          <ac:spMkLst>
            <pc:docMk/>
            <pc:sldMk cId="0" sldId="297"/>
            <ac:spMk id="29" creationId="{8D564566-A2E0-4FB0-8635-869D80F8BDC5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1" creationId="{47918E34-84C3-4877-8452-D38894E51B53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2" creationId="{3FB5CF2D-67DF-4672-A804-2899CB12CB05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3" creationId="{5B4B5790-48E0-45B7-95DD-1A87CF70D0EA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4" creationId="{E9EC582A-5E9B-4DC8-8815-FD6A2160E8FB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5" creationId="{04956415-D3C3-4455-ABD4-33E2A97C23B3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6" creationId="{89AC8B40-9C0E-412C-8535-7ADB77A5B589}"/>
          </ac:spMkLst>
        </pc:spChg>
        <pc:spChg chg="add del mod">
          <ac:chgData name="Danielle" userId="e2554c37-e717-43a0-ba79-1183ca921ccd" providerId="ADAL" clId="{AB911BF2-5B0F-4BE2-938D-69D03AE5FC7E}" dt="2020-06-26T20:31:35.882" v="5274"/>
          <ac:spMkLst>
            <pc:docMk/>
            <pc:sldMk cId="0" sldId="297"/>
            <ac:spMk id="37" creationId="{56ADFFA2-4902-48AE-87C8-16B6A902C8C0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38" creationId="{B33643E6-2F48-4140-8396-CD064AD2F035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39" creationId="{5A88723E-084B-434E-B1E4-C80B11382BAF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40" creationId="{F36C0114-17F9-4A56-9548-7D02C47C0905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41" creationId="{517F0B6C-2A37-43AE-A588-E785851EF250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42" creationId="{8B57B073-3882-4354-B98D-0577DAC1D8B2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43" creationId="{B26A5E0B-82D7-43D9-906B-7E5D99828ABB}"/>
          </ac:spMkLst>
        </pc:spChg>
        <pc:spChg chg="add mod">
          <ac:chgData name="Danielle" userId="e2554c37-e717-43a0-ba79-1183ca921ccd" providerId="ADAL" clId="{AB911BF2-5B0F-4BE2-938D-69D03AE5FC7E}" dt="2020-06-26T20:33:15.020" v="5306" actId="164"/>
          <ac:spMkLst>
            <pc:docMk/>
            <pc:sldMk cId="0" sldId="297"/>
            <ac:spMk id="44" creationId="{2B9FA977-0254-4180-9B86-99F7A4FB03DC}"/>
          </ac:spMkLst>
        </pc:spChg>
        <pc:spChg chg="add mod">
          <ac:chgData name="Danielle" userId="e2554c37-e717-43a0-ba79-1183ca921ccd" providerId="ADAL" clId="{AB911BF2-5B0F-4BE2-938D-69D03AE5FC7E}" dt="2020-06-26T20:41:06.939" v="5448" actId="1582"/>
          <ac:spMkLst>
            <pc:docMk/>
            <pc:sldMk cId="0" sldId="297"/>
            <ac:spMk id="45" creationId="{E0EB774A-0AB5-4C37-B6AF-65F46F03D4C2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46" creationId="{487B2F59-BE0B-4276-8A5A-621153ECEE77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47" creationId="{FD7A0587-6225-4EE9-9BE4-53EDDE30DC36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48" creationId="{FFBC2067-F543-4895-9CC1-74A712C0A32E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49" creationId="{73F8FE5E-21EA-42E5-9DDF-339B4AAD5234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50" creationId="{0D109277-9F25-4291-8DB7-9AF229723DCA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51" creationId="{9A81C0DF-B9FE-49F3-99EF-4187636BBA8C}"/>
          </ac:spMkLst>
        </pc:spChg>
        <pc:spChg chg="add del mod">
          <ac:chgData name="Danielle" userId="e2554c37-e717-43a0-ba79-1183ca921ccd" providerId="ADAL" clId="{AB911BF2-5B0F-4BE2-938D-69D03AE5FC7E}" dt="2020-06-26T20:33:38.094" v="5317"/>
          <ac:spMkLst>
            <pc:docMk/>
            <pc:sldMk cId="0" sldId="297"/>
            <ac:spMk id="52" creationId="{5272E302-FBDA-455B-94F7-AE8FBAE85BC4}"/>
          </ac:spMkLst>
        </pc:spChg>
        <pc:spChg chg="add mod">
          <ac:chgData name="Danielle" userId="e2554c37-e717-43a0-ba79-1183ca921ccd" providerId="ADAL" clId="{AB911BF2-5B0F-4BE2-938D-69D03AE5FC7E}" dt="2020-06-26T20:35:06.201" v="5349" actId="164"/>
          <ac:spMkLst>
            <pc:docMk/>
            <pc:sldMk cId="0" sldId="297"/>
            <ac:spMk id="53" creationId="{507EFA47-ECAD-432B-9CD2-EC134C5307B9}"/>
          </ac:spMkLst>
        </pc:spChg>
        <pc:spChg chg="add mod">
          <ac:chgData name="Danielle" userId="e2554c37-e717-43a0-ba79-1183ca921ccd" providerId="ADAL" clId="{AB911BF2-5B0F-4BE2-938D-69D03AE5FC7E}" dt="2020-06-26T20:35:06.201" v="5349" actId="164"/>
          <ac:spMkLst>
            <pc:docMk/>
            <pc:sldMk cId="0" sldId="297"/>
            <ac:spMk id="54" creationId="{CC6425FF-915A-4D43-9897-ABBF52B8C0E6}"/>
          </ac:spMkLst>
        </pc:spChg>
        <pc:spChg chg="add mod">
          <ac:chgData name="Danielle" userId="e2554c37-e717-43a0-ba79-1183ca921ccd" providerId="ADAL" clId="{AB911BF2-5B0F-4BE2-938D-69D03AE5FC7E}" dt="2020-06-26T20:35:06.201" v="5349" actId="164"/>
          <ac:spMkLst>
            <pc:docMk/>
            <pc:sldMk cId="0" sldId="297"/>
            <ac:spMk id="55" creationId="{5FC07EC6-CB6E-46B1-8F9A-EF4939FEC588}"/>
          </ac:spMkLst>
        </pc:spChg>
        <pc:spChg chg="add mod">
          <ac:chgData name="Danielle" userId="e2554c37-e717-43a0-ba79-1183ca921ccd" providerId="ADAL" clId="{AB911BF2-5B0F-4BE2-938D-69D03AE5FC7E}" dt="2020-06-26T20:35:06.201" v="5349" actId="164"/>
          <ac:spMkLst>
            <pc:docMk/>
            <pc:sldMk cId="0" sldId="297"/>
            <ac:spMk id="56" creationId="{DF9C2C16-BEBE-44A9-A122-AF1DBB234B28}"/>
          </ac:spMkLst>
        </pc:spChg>
        <pc:spChg chg="add mod">
          <ac:chgData name="Danielle" userId="e2554c37-e717-43a0-ba79-1183ca921ccd" providerId="ADAL" clId="{AB911BF2-5B0F-4BE2-938D-69D03AE5FC7E}" dt="2020-06-26T20:35:06.201" v="5349" actId="164"/>
          <ac:spMkLst>
            <pc:docMk/>
            <pc:sldMk cId="0" sldId="297"/>
            <ac:spMk id="57" creationId="{CBA4FE0C-6970-42FA-914D-3CF4A05320B6}"/>
          </ac:spMkLst>
        </pc:spChg>
        <pc:spChg chg="add mod">
          <ac:chgData name="Danielle" userId="e2554c37-e717-43a0-ba79-1183ca921ccd" providerId="ADAL" clId="{AB911BF2-5B0F-4BE2-938D-69D03AE5FC7E}" dt="2020-06-26T20:35:06.201" v="5349" actId="164"/>
          <ac:spMkLst>
            <pc:docMk/>
            <pc:sldMk cId="0" sldId="297"/>
            <ac:spMk id="58" creationId="{13B7CB9E-3038-4249-8722-3E080D80BB35}"/>
          </ac:spMkLst>
        </pc:spChg>
        <pc:spChg chg="add mod">
          <ac:chgData name="Danielle" userId="e2554c37-e717-43a0-ba79-1183ca921ccd" providerId="ADAL" clId="{AB911BF2-5B0F-4BE2-938D-69D03AE5FC7E}" dt="2020-06-26T20:39:39.935" v="5435" actId="164"/>
          <ac:spMkLst>
            <pc:docMk/>
            <pc:sldMk cId="0" sldId="297"/>
            <ac:spMk id="59" creationId="{44D5A836-FC1C-42BA-A009-D3E3E66C62A1}"/>
          </ac:spMkLst>
        </pc:spChg>
        <pc:spChg chg="add mod">
          <ac:chgData name="Danielle" userId="e2554c37-e717-43a0-ba79-1183ca921ccd" providerId="ADAL" clId="{AB911BF2-5B0F-4BE2-938D-69D03AE5FC7E}" dt="2020-06-26T20:36:18.310" v="5373" actId="164"/>
          <ac:spMkLst>
            <pc:docMk/>
            <pc:sldMk cId="0" sldId="297"/>
            <ac:spMk id="61" creationId="{2F4E4702-4BF6-4D1A-A1DD-179006C790D6}"/>
          </ac:spMkLst>
        </pc:spChg>
        <pc:spChg chg="add mod">
          <ac:chgData name="Danielle" userId="e2554c37-e717-43a0-ba79-1183ca921ccd" providerId="ADAL" clId="{AB911BF2-5B0F-4BE2-938D-69D03AE5FC7E}" dt="2020-06-26T20:36:18.310" v="5373" actId="164"/>
          <ac:spMkLst>
            <pc:docMk/>
            <pc:sldMk cId="0" sldId="297"/>
            <ac:spMk id="62" creationId="{2483145D-081F-46C4-A213-158D29A3452D}"/>
          </ac:spMkLst>
        </pc:spChg>
        <pc:spChg chg="add mod">
          <ac:chgData name="Danielle" userId="e2554c37-e717-43a0-ba79-1183ca921ccd" providerId="ADAL" clId="{AB911BF2-5B0F-4BE2-938D-69D03AE5FC7E}" dt="2020-06-26T20:36:18.310" v="5373" actId="164"/>
          <ac:spMkLst>
            <pc:docMk/>
            <pc:sldMk cId="0" sldId="297"/>
            <ac:spMk id="63" creationId="{17E70149-FB65-4093-ACD4-98D2011B81E1}"/>
          </ac:spMkLst>
        </pc:spChg>
        <pc:spChg chg="add mod">
          <ac:chgData name="Danielle" userId="e2554c37-e717-43a0-ba79-1183ca921ccd" providerId="ADAL" clId="{AB911BF2-5B0F-4BE2-938D-69D03AE5FC7E}" dt="2020-06-26T20:36:18.310" v="5373" actId="164"/>
          <ac:spMkLst>
            <pc:docMk/>
            <pc:sldMk cId="0" sldId="297"/>
            <ac:spMk id="64" creationId="{CAB5B43F-01D5-4B2F-B1CF-8F45F5B94642}"/>
          </ac:spMkLst>
        </pc:spChg>
        <pc:spChg chg="add mod">
          <ac:chgData name="Danielle" userId="e2554c37-e717-43a0-ba79-1183ca921ccd" providerId="ADAL" clId="{AB911BF2-5B0F-4BE2-938D-69D03AE5FC7E}" dt="2020-06-26T20:36:18.310" v="5373" actId="164"/>
          <ac:spMkLst>
            <pc:docMk/>
            <pc:sldMk cId="0" sldId="297"/>
            <ac:spMk id="65" creationId="{F5EAFCD8-3248-4323-BC02-A810EE403601}"/>
          </ac:spMkLst>
        </pc:spChg>
        <pc:spChg chg="add del mod">
          <ac:chgData name="Danielle" userId="e2554c37-e717-43a0-ba79-1183ca921ccd" providerId="ADAL" clId="{AB911BF2-5B0F-4BE2-938D-69D03AE5FC7E}" dt="2020-06-26T20:35:55.719" v="5364" actId="478"/>
          <ac:spMkLst>
            <pc:docMk/>
            <pc:sldMk cId="0" sldId="297"/>
            <ac:spMk id="66" creationId="{BF83342D-12E5-4E33-BBB0-7078754E7485}"/>
          </ac:spMkLst>
        </pc:spChg>
        <pc:spChg chg="add mod">
          <ac:chgData name="Danielle" userId="e2554c37-e717-43a0-ba79-1183ca921ccd" providerId="ADAL" clId="{AB911BF2-5B0F-4BE2-938D-69D03AE5FC7E}" dt="2020-06-26T20:36:18.310" v="5373" actId="164"/>
          <ac:spMkLst>
            <pc:docMk/>
            <pc:sldMk cId="0" sldId="297"/>
            <ac:spMk id="67" creationId="{AC7EDC7F-D77A-44D0-807E-AE0B0AA0B4B4}"/>
          </ac:spMkLst>
        </pc:spChg>
        <pc:spChg chg="add mod">
          <ac:chgData name="Danielle" userId="e2554c37-e717-43a0-ba79-1183ca921ccd" providerId="ADAL" clId="{AB911BF2-5B0F-4BE2-938D-69D03AE5FC7E}" dt="2020-06-26T20:37:58.511" v="5404" actId="164"/>
          <ac:spMkLst>
            <pc:docMk/>
            <pc:sldMk cId="0" sldId="297"/>
            <ac:spMk id="69" creationId="{4053F714-D45C-474F-AC7D-3CFD4FF69805}"/>
          </ac:spMkLst>
        </pc:spChg>
        <pc:spChg chg="add mod">
          <ac:chgData name="Danielle" userId="e2554c37-e717-43a0-ba79-1183ca921ccd" providerId="ADAL" clId="{AB911BF2-5B0F-4BE2-938D-69D03AE5FC7E}" dt="2020-06-26T20:37:58.511" v="5404" actId="164"/>
          <ac:spMkLst>
            <pc:docMk/>
            <pc:sldMk cId="0" sldId="297"/>
            <ac:spMk id="70" creationId="{CF3B9AEF-7A8E-4793-9A2F-989831E4C763}"/>
          </ac:spMkLst>
        </pc:spChg>
        <pc:spChg chg="add mod">
          <ac:chgData name="Danielle" userId="e2554c37-e717-43a0-ba79-1183ca921ccd" providerId="ADAL" clId="{AB911BF2-5B0F-4BE2-938D-69D03AE5FC7E}" dt="2020-06-26T20:37:58.511" v="5404" actId="164"/>
          <ac:spMkLst>
            <pc:docMk/>
            <pc:sldMk cId="0" sldId="297"/>
            <ac:spMk id="71" creationId="{82607628-2433-49EE-86A4-5C7D3C83DF47}"/>
          </ac:spMkLst>
        </pc:spChg>
        <pc:spChg chg="add mod">
          <ac:chgData name="Danielle" userId="e2554c37-e717-43a0-ba79-1183ca921ccd" providerId="ADAL" clId="{AB911BF2-5B0F-4BE2-938D-69D03AE5FC7E}" dt="2020-06-26T20:37:58.511" v="5404" actId="164"/>
          <ac:spMkLst>
            <pc:docMk/>
            <pc:sldMk cId="0" sldId="297"/>
            <ac:spMk id="72" creationId="{6B862D5F-4CBC-41D7-979C-A1A19DC4F576}"/>
          </ac:spMkLst>
        </pc:spChg>
        <pc:spChg chg="add mod">
          <ac:chgData name="Danielle" userId="e2554c37-e717-43a0-ba79-1183ca921ccd" providerId="ADAL" clId="{AB911BF2-5B0F-4BE2-938D-69D03AE5FC7E}" dt="2020-06-26T20:37:58.511" v="5404" actId="164"/>
          <ac:spMkLst>
            <pc:docMk/>
            <pc:sldMk cId="0" sldId="297"/>
            <ac:spMk id="73" creationId="{6799C799-35C0-4A14-9775-6D52CF7A0DB6}"/>
          </ac:spMkLst>
        </pc:spChg>
        <pc:spChg chg="add del mod">
          <ac:chgData name="Danielle" userId="e2554c37-e717-43a0-ba79-1183ca921ccd" providerId="ADAL" clId="{AB911BF2-5B0F-4BE2-938D-69D03AE5FC7E}" dt="2020-06-26T20:36:59.800" v="5386" actId="478"/>
          <ac:spMkLst>
            <pc:docMk/>
            <pc:sldMk cId="0" sldId="297"/>
            <ac:spMk id="74" creationId="{E09075AB-936B-4568-BF8E-A982BD5EED3F}"/>
          </ac:spMkLst>
        </pc:spChg>
        <pc:spChg chg="add mod">
          <ac:chgData name="Danielle" userId="e2554c37-e717-43a0-ba79-1183ca921ccd" providerId="ADAL" clId="{AB911BF2-5B0F-4BE2-938D-69D03AE5FC7E}" dt="2020-06-26T20:37:58.511" v="5404" actId="164"/>
          <ac:spMkLst>
            <pc:docMk/>
            <pc:sldMk cId="0" sldId="297"/>
            <ac:spMk id="75" creationId="{58639B74-3D64-4E1C-8630-E4F049E189F4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76" creationId="{BF47EAE1-DD82-4DDF-8AEB-B7C3463C39FC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77" creationId="{8D2B81DA-8A13-4AFA-82F0-C4F98004DA59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78" creationId="{CB549C5A-88EC-4090-9497-B567FA4A310B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79" creationId="{6AF411C6-EF26-4440-A45B-A241C3BC835D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80" creationId="{4A32B786-BFA2-4053-A490-79E5029C953C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81" creationId="{1BCD3F68-0722-4FF0-AFDD-695753D46B37}"/>
          </ac:spMkLst>
        </pc:spChg>
        <pc:spChg chg="add del mod">
          <ac:chgData name="Danielle" userId="e2554c37-e717-43a0-ba79-1183ca921ccd" providerId="ADAL" clId="{AB911BF2-5B0F-4BE2-938D-69D03AE5FC7E}" dt="2020-06-26T20:37:52.169" v="5402"/>
          <ac:spMkLst>
            <pc:docMk/>
            <pc:sldMk cId="0" sldId="297"/>
            <ac:spMk id="82" creationId="{1B61B907-361B-4157-ACDD-F95BFF31FDA0}"/>
          </ac:spMkLst>
        </pc:spChg>
        <pc:spChg chg="add mod">
          <ac:chgData name="Danielle" userId="e2554c37-e717-43a0-ba79-1183ca921ccd" providerId="ADAL" clId="{AB911BF2-5B0F-4BE2-938D-69D03AE5FC7E}" dt="2020-06-26T20:39:22.456" v="5429" actId="164"/>
          <ac:spMkLst>
            <pc:docMk/>
            <pc:sldMk cId="0" sldId="297"/>
            <ac:spMk id="84" creationId="{FCD8CEA4-910F-456C-8F12-B77ACD949E1D}"/>
          </ac:spMkLst>
        </pc:spChg>
        <pc:spChg chg="add del mod">
          <ac:chgData name="Danielle" userId="e2554c37-e717-43a0-ba79-1183ca921ccd" providerId="ADAL" clId="{AB911BF2-5B0F-4BE2-938D-69D03AE5FC7E}" dt="2020-06-26T20:38:17.648" v="5410" actId="478"/>
          <ac:spMkLst>
            <pc:docMk/>
            <pc:sldMk cId="0" sldId="297"/>
            <ac:spMk id="85" creationId="{CA387589-41E3-4498-928C-0AD611707835}"/>
          </ac:spMkLst>
        </pc:spChg>
        <pc:spChg chg="add mod">
          <ac:chgData name="Danielle" userId="e2554c37-e717-43a0-ba79-1183ca921ccd" providerId="ADAL" clId="{AB911BF2-5B0F-4BE2-938D-69D03AE5FC7E}" dt="2020-06-26T20:39:22.456" v="5429" actId="164"/>
          <ac:spMkLst>
            <pc:docMk/>
            <pc:sldMk cId="0" sldId="297"/>
            <ac:spMk id="86" creationId="{1780D458-6944-4E8C-89A9-31B73BF33156}"/>
          </ac:spMkLst>
        </pc:spChg>
        <pc:spChg chg="add mod">
          <ac:chgData name="Danielle" userId="e2554c37-e717-43a0-ba79-1183ca921ccd" providerId="ADAL" clId="{AB911BF2-5B0F-4BE2-938D-69D03AE5FC7E}" dt="2020-06-26T20:39:22.456" v="5429" actId="164"/>
          <ac:spMkLst>
            <pc:docMk/>
            <pc:sldMk cId="0" sldId="297"/>
            <ac:spMk id="87" creationId="{08DDF656-844C-47EB-B3B1-45862EA7CA24}"/>
          </ac:spMkLst>
        </pc:spChg>
        <pc:spChg chg="add mod">
          <ac:chgData name="Danielle" userId="e2554c37-e717-43a0-ba79-1183ca921ccd" providerId="ADAL" clId="{AB911BF2-5B0F-4BE2-938D-69D03AE5FC7E}" dt="2020-06-26T20:39:22.456" v="5429" actId="164"/>
          <ac:spMkLst>
            <pc:docMk/>
            <pc:sldMk cId="0" sldId="297"/>
            <ac:spMk id="88" creationId="{6B533723-7CFC-43C2-8FAA-C9181572B12A}"/>
          </ac:spMkLst>
        </pc:spChg>
        <pc:spChg chg="add del mod">
          <ac:chgData name="Danielle" userId="e2554c37-e717-43a0-ba79-1183ca921ccd" providerId="ADAL" clId="{AB911BF2-5B0F-4BE2-938D-69D03AE5FC7E}" dt="2020-06-26T20:38:32.323" v="5417" actId="478"/>
          <ac:spMkLst>
            <pc:docMk/>
            <pc:sldMk cId="0" sldId="297"/>
            <ac:spMk id="89" creationId="{06B624A3-D701-4A08-851D-65A3FB2E1682}"/>
          </ac:spMkLst>
        </pc:spChg>
        <pc:spChg chg="add del mod">
          <ac:chgData name="Danielle" userId="e2554c37-e717-43a0-ba79-1183ca921ccd" providerId="ADAL" clId="{AB911BF2-5B0F-4BE2-938D-69D03AE5FC7E}" dt="2020-06-26T20:38:29.902" v="5416" actId="478"/>
          <ac:spMkLst>
            <pc:docMk/>
            <pc:sldMk cId="0" sldId="297"/>
            <ac:spMk id="90" creationId="{D1457939-C455-42EF-AB29-C6F5ED0591BD}"/>
          </ac:spMkLst>
        </pc:spChg>
        <pc:spChg chg="add mod">
          <ac:chgData name="Danielle" userId="e2554c37-e717-43a0-ba79-1183ca921ccd" providerId="ADAL" clId="{AB911BF2-5B0F-4BE2-938D-69D03AE5FC7E}" dt="2020-06-26T20:41:33.416" v="5453" actId="14100"/>
          <ac:spMkLst>
            <pc:docMk/>
            <pc:sldMk cId="0" sldId="297"/>
            <ac:spMk id="95" creationId="{463D2A24-E5F5-41E2-9FF6-6140F2A061AA}"/>
          </ac:spMkLst>
        </pc:spChg>
        <pc:spChg chg="add del mod">
          <ac:chgData name="Danielle" userId="e2554c37-e717-43a0-ba79-1183ca921ccd" providerId="ADAL" clId="{AB911BF2-5B0F-4BE2-938D-69D03AE5FC7E}" dt="2020-06-26T20:42:25.357" v="5463" actId="478"/>
          <ac:spMkLst>
            <pc:docMk/>
            <pc:sldMk cId="0" sldId="297"/>
            <ac:spMk id="96" creationId="{2FD015F5-D0E7-439C-BF68-FD26DCB6DAB9}"/>
          </ac:spMkLst>
        </pc:spChg>
        <pc:spChg chg="add mod">
          <ac:chgData name="Danielle" userId="e2554c37-e717-43a0-ba79-1183ca921ccd" providerId="ADAL" clId="{AB911BF2-5B0F-4BE2-938D-69D03AE5FC7E}" dt="2020-06-26T20:41:57.187" v="5462" actId="14100"/>
          <ac:spMkLst>
            <pc:docMk/>
            <pc:sldMk cId="0" sldId="297"/>
            <ac:spMk id="97" creationId="{DC440BF8-E512-47C9-8B53-4F1F3EF01D85}"/>
          </ac:spMkLst>
        </pc:spChg>
        <pc:grpChg chg="add del mod">
          <ac:chgData name="Danielle" userId="e2554c37-e717-43a0-ba79-1183ca921ccd" providerId="ADAL" clId="{AB911BF2-5B0F-4BE2-938D-69D03AE5FC7E}" dt="2020-06-26T20:22:26.596" v="5074" actId="165"/>
          <ac:grpSpMkLst>
            <pc:docMk/>
            <pc:sldMk cId="0" sldId="297"/>
            <ac:grpSpMk id="3" creationId="{E3E5D06B-75CA-40C2-A0BA-CBCA23CFDEE7}"/>
          </ac:grpSpMkLst>
        </pc:grpChg>
        <pc:grpChg chg="add mod">
          <ac:chgData name="Danielle" userId="e2554c37-e717-43a0-ba79-1183ca921ccd" providerId="ADAL" clId="{AB911BF2-5B0F-4BE2-938D-69D03AE5FC7E}" dt="2020-06-26T20:29:51.647" v="5240" actId="1076"/>
          <ac:grpSpMkLst>
            <pc:docMk/>
            <pc:sldMk cId="0" sldId="297"/>
            <ac:grpSpMk id="7" creationId="{E5061536-B23A-488C-B4CC-77890F51903F}"/>
          </ac:grpSpMkLst>
        </pc:grpChg>
        <pc:grpChg chg="add mod">
          <ac:chgData name="Danielle" userId="e2554c37-e717-43a0-ba79-1183ca921ccd" providerId="ADAL" clId="{AB911BF2-5B0F-4BE2-938D-69D03AE5FC7E}" dt="2020-06-26T20:39:48.127" v="5438" actId="1076"/>
          <ac:grpSpMkLst>
            <pc:docMk/>
            <pc:sldMk cId="0" sldId="297"/>
            <ac:grpSpMk id="9" creationId="{04A04B07-14A5-4B5A-B9AD-57FA8FF028E7}"/>
          </ac:grpSpMkLst>
        </pc:grpChg>
        <pc:grpChg chg="add mod">
          <ac:chgData name="Danielle" userId="e2554c37-e717-43a0-ba79-1183ca921ccd" providerId="ADAL" clId="{AB911BF2-5B0F-4BE2-938D-69D03AE5FC7E}" dt="2020-06-26T20:39:56.572" v="5440" actId="1076"/>
          <ac:grpSpMkLst>
            <pc:docMk/>
            <pc:sldMk cId="0" sldId="297"/>
            <ac:grpSpMk id="13" creationId="{FBDFE678-E4EA-454C-9FE3-6C0F118193C8}"/>
          </ac:grpSpMkLst>
        </pc:grpChg>
        <pc:grpChg chg="add mod">
          <ac:chgData name="Danielle" userId="e2554c37-e717-43a0-ba79-1183ca921ccd" providerId="ADAL" clId="{AB911BF2-5B0F-4BE2-938D-69D03AE5FC7E}" dt="2020-06-26T20:39:39.935" v="5435" actId="164"/>
          <ac:grpSpMkLst>
            <pc:docMk/>
            <pc:sldMk cId="0" sldId="297"/>
            <ac:grpSpMk id="14" creationId="{C2A63DB2-E24C-42BC-BDA5-8D0213CD1109}"/>
          </ac:grpSpMkLst>
        </pc:grpChg>
        <pc:grpChg chg="add mod">
          <ac:chgData name="Danielle" userId="e2554c37-e717-43a0-ba79-1183ca921ccd" providerId="ADAL" clId="{AB911BF2-5B0F-4BE2-938D-69D03AE5FC7E}" dt="2020-06-26T20:40:03.394" v="5443" actId="1076"/>
          <ac:grpSpMkLst>
            <pc:docMk/>
            <pc:sldMk cId="0" sldId="297"/>
            <ac:grpSpMk id="15" creationId="{AB16503C-3F47-4DB8-8E38-6F42FEA63EE3}"/>
          </ac:grpSpMkLst>
        </pc:grpChg>
        <pc:grpChg chg="add mod">
          <ac:chgData name="Danielle" userId="e2554c37-e717-43a0-ba79-1183ca921ccd" providerId="ADAL" clId="{AB911BF2-5B0F-4BE2-938D-69D03AE5FC7E}" dt="2020-06-26T20:39:32.836" v="5432" actId="1076"/>
          <ac:grpSpMkLst>
            <pc:docMk/>
            <pc:sldMk cId="0" sldId="297"/>
            <ac:grpSpMk id="19" creationId="{9C748FFA-EF02-4764-BA8D-74B4EA8AD907}"/>
          </ac:grpSpMkLst>
        </pc:grpChg>
        <pc:grpChg chg="add mod">
          <ac:chgData name="Danielle" userId="e2554c37-e717-43a0-ba79-1183ca921ccd" providerId="ADAL" clId="{AB911BF2-5B0F-4BE2-938D-69D03AE5FC7E}" dt="2020-06-26T20:39:58.668" v="5441" actId="1076"/>
          <ac:grpSpMkLst>
            <pc:docMk/>
            <pc:sldMk cId="0" sldId="297"/>
            <ac:grpSpMk id="27" creationId="{55C89ED2-B15A-4119-AF80-2DFF447FC317}"/>
          </ac:grpSpMkLst>
        </pc:grpChg>
        <pc:grpChg chg="add mod">
          <ac:chgData name="Danielle" userId="e2554c37-e717-43a0-ba79-1183ca921ccd" providerId="ADAL" clId="{AB911BF2-5B0F-4BE2-938D-69D03AE5FC7E}" dt="2020-06-26T20:40:06.044" v="5444" actId="1076"/>
          <ac:grpSpMkLst>
            <pc:docMk/>
            <pc:sldMk cId="0" sldId="297"/>
            <ac:grpSpMk id="30" creationId="{21318F7C-40E5-4269-AEB1-032E72F37762}"/>
          </ac:grpSpMkLst>
        </pc:grpChg>
        <pc:picChg chg="del mod topLvl">
          <ac:chgData name="Danielle" userId="e2554c37-e717-43a0-ba79-1183ca921ccd" providerId="ADAL" clId="{AB911BF2-5B0F-4BE2-938D-69D03AE5FC7E}" dt="2020-06-26T20:33:18.574" v="5308" actId="478"/>
          <ac:picMkLst>
            <pc:docMk/>
            <pc:sldMk cId="0" sldId="297"/>
            <ac:picMk id="3074" creationId="{00000000-0000-0000-0000-000000000000}"/>
          </ac:picMkLst>
        </pc:picChg>
        <pc:picChg chg="del mod topLvl">
          <ac:chgData name="Danielle" userId="e2554c37-e717-43a0-ba79-1183ca921ccd" providerId="ADAL" clId="{AB911BF2-5B0F-4BE2-938D-69D03AE5FC7E}" dt="2020-06-26T20:26:31.760" v="5126" actId="478"/>
          <ac:picMkLst>
            <pc:docMk/>
            <pc:sldMk cId="0" sldId="297"/>
            <ac:picMk id="3076" creationId="{00000000-0000-0000-0000-000000000000}"/>
          </ac:picMkLst>
        </pc:picChg>
        <pc:picChg chg="del mod topLvl">
          <ac:chgData name="Danielle" userId="e2554c37-e717-43a0-ba79-1183ca921ccd" providerId="ADAL" clId="{AB911BF2-5B0F-4BE2-938D-69D03AE5FC7E}" dt="2020-06-26T20:31:28.561" v="5270" actId="478"/>
          <ac:picMkLst>
            <pc:docMk/>
            <pc:sldMk cId="0" sldId="297"/>
            <ac:picMk id="3078" creationId="{00000000-0000-0000-0000-000000000000}"/>
          </ac:picMkLst>
        </pc:picChg>
        <pc:picChg chg="del mod topLvl">
          <ac:chgData name="Danielle" userId="e2554c37-e717-43a0-ba79-1183ca921ccd" providerId="ADAL" clId="{AB911BF2-5B0F-4BE2-938D-69D03AE5FC7E}" dt="2020-06-26T20:34:58.303" v="5348" actId="478"/>
          <ac:picMkLst>
            <pc:docMk/>
            <pc:sldMk cId="0" sldId="297"/>
            <ac:picMk id="3080" creationId="{00000000-0000-0000-0000-000000000000}"/>
          </ac:picMkLst>
        </pc:picChg>
        <pc:picChg chg="del mod topLvl">
          <ac:chgData name="Danielle" userId="e2554c37-e717-43a0-ba79-1183ca921ccd" providerId="ADAL" clId="{AB911BF2-5B0F-4BE2-938D-69D03AE5FC7E}" dt="2020-06-26T20:37:34.931" v="5400" actId="478"/>
          <ac:picMkLst>
            <pc:docMk/>
            <pc:sldMk cId="0" sldId="297"/>
            <ac:picMk id="3082" creationId="{00000000-0000-0000-0000-000000000000}"/>
          </ac:picMkLst>
        </pc:picChg>
        <pc:picChg chg="del mod topLvl">
          <ac:chgData name="Danielle" userId="e2554c37-e717-43a0-ba79-1183ca921ccd" providerId="ADAL" clId="{AB911BF2-5B0F-4BE2-938D-69D03AE5FC7E}" dt="2020-06-26T20:39:12.165" v="5428" actId="478"/>
          <ac:picMkLst>
            <pc:docMk/>
            <pc:sldMk cId="0" sldId="297"/>
            <ac:picMk id="3083" creationId="{00000000-0000-0000-0000-000000000000}"/>
          </ac:picMkLst>
        </pc:picChg>
        <pc:picChg chg="del mod topLvl">
          <ac:chgData name="Danielle" userId="e2554c37-e717-43a0-ba79-1183ca921ccd" providerId="ADAL" clId="{AB911BF2-5B0F-4BE2-938D-69D03AE5FC7E}" dt="2020-06-26T20:36:20.829" v="5375" actId="478"/>
          <ac:picMkLst>
            <pc:docMk/>
            <pc:sldMk cId="0" sldId="297"/>
            <ac:picMk id="3084" creationId="{00000000-0000-0000-0000-000000000000}"/>
          </ac:picMkLst>
        </pc:picChg>
      </pc:sldChg>
      <pc:sldChg chg="addSp delSp modSp add mod delAnim modAnim">
        <pc:chgData name="Danielle" userId="e2554c37-e717-43a0-ba79-1183ca921ccd" providerId="ADAL" clId="{AB911BF2-5B0F-4BE2-938D-69D03AE5FC7E}" dt="2020-06-27T13:18:47.196" v="6561" actId="14100"/>
        <pc:sldMkLst>
          <pc:docMk/>
          <pc:sldMk cId="2533759617" sldId="298"/>
        </pc:sldMkLst>
        <pc:spChg chg="add mod ord">
          <ac:chgData name="Danielle" userId="e2554c37-e717-43a0-ba79-1183ca921ccd" providerId="ADAL" clId="{AB911BF2-5B0F-4BE2-938D-69D03AE5FC7E}" dt="2020-06-27T13:18:47.196" v="6561" actId="14100"/>
          <ac:spMkLst>
            <pc:docMk/>
            <pc:sldMk cId="2533759617" sldId="298"/>
            <ac:spMk id="2" creationId="{24E42553-9477-4708-8570-74373DD1EB9F}"/>
          </ac:spMkLst>
        </pc:spChg>
        <pc:spChg chg="del">
          <ac:chgData name="Danielle" userId="e2554c37-e717-43a0-ba79-1183ca921ccd" providerId="ADAL" clId="{AB911BF2-5B0F-4BE2-938D-69D03AE5FC7E}" dt="2020-06-26T19:59:05.635" v="4613" actId="478"/>
          <ac:spMkLst>
            <pc:docMk/>
            <pc:sldMk cId="2533759617" sldId="298"/>
            <ac:spMk id="14" creationId="{078437E6-55DF-4E6E-9F47-5A0ECD483D94}"/>
          </ac:spMkLst>
        </pc:spChg>
        <pc:spChg chg="mod">
          <ac:chgData name="Danielle" userId="e2554c37-e717-43a0-ba79-1183ca921ccd" providerId="ADAL" clId="{AB911BF2-5B0F-4BE2-938D-69D03AE5FC7E}" dt="2020-06-26T20:14:19.818" v="4918" actId="20577"/>
          <ac:spMkLst>
            <pc:docMk/>
            <pc:sldMk cId="2533759617" sldId="298"/>
            <ac:spMk id="15" creationId="{1A44777A-1787-4B66-9EC8-A69A0F8D3F78}"/>
          </ac:spMkLst>
        </pc:spChg>
        <pc:spChg chg="del mod">
          <ac:chgData name="Danielle" userId="e2554c37-e717-43a0-ba79-1183ca921ccd" providerId="ADAL" clId="{AB911BF2-5B0F-4BE2-938D-69D03AE5FC7E}" dt="2020-06-26T20:09:32.094" v="4886" actId="478"/>
          <ac:spMkLst>
            <pc:docMk/>
            <pc:sldMk cId="2533759617" sldId="298"/>
            <ac:spMk id="34" creationId="{A2DDFFE4-6509-4B99-92D6-EB1E7CDB9DBF}"/>
          </ac:spMkLst>
        </pc:spChg>
        <pc:spChg chg="del mod">
          <ac:chgData name="Danielle" userId="e2554c37-e717-43a0-ba79-1183ca921ccd" providerId="ADAL" clId="{AB911BF2-5B0F-4BE2-938D-69D03AE5FC7E}" dt="2020-06-26T20:09:36.379" v="4887" actId="478"/>
          <ac:spMkLst>
            <pc:docMk/>
            <pc:sldMk cId="2533759617" sldId="298"/>
            <ac:spMk id="35" creationId="{7120109A-6F44-4715-8465-99149032DBBC}"/>
          </ac:spMkLst>
        </pc:spChg>
        <pc:spChg chg="del">
          <ac:chgData name="Danielle" userId="e2554c37-e717-43a0-ba79-1183ca921ccd" providerId="ADAL" clId="{AB911BF2-5B0F-4BE2-938D-69D03AE5FC7E}" dt="2020-06-26T20:03:52.722" v="4795" actId="478"/>
          <ac:spMkLst>
            <pc:docMk/>
            <pc:sldMk cId="2533759617" sldId="298"/>
            <ac:spMk id="39" creationId="{38C99AF8-3105-4962-B185-31BEC89EA2C5}"/>
          </ac:spMkLst>
        </pc:spChg>
        <pc:spChg chg="del">
          <ac:chgData name="Danielle" userId="e2554c37-e717-43a0-ba79-1183ca921ccd" providerId="ADAL" clId="{AB911BF2-5B0F-4BE2-938D-69D03AE5FC7E}" dt="2020-06-26T19:59:09.118" v="4614" actId="478"/>
          <ac:spMkLst>
            <pc:docMk/>
            <pc:sldMk cId="2533759617" sldId="298"/>
            <ac:spMk id="40" creationId="{FA68C874-3636-4ACA-832D-D69E19B1370F}"/>
          </ac:spMkLst>
        </pc:spChg>
        <pc:spChg chg="del">
          <ac:chgData name="Danielle" userId="e2554c37-e717-43a0-ba79-1183ca921ccd" providerId="ADAL" clId="{AB911BF2-5B0F-4BE2-938D-69D03AE5FC7E}" dt="2020-06-26T20:03:52.722" v="4795" actId="478"/>
          <ac:spMkLst>
            <pc:docMk/>
            <pc:sldMk cId="2533759617" sldId="298"/>
            <ac:spMk id="42" creationId="{94BE5950-CC91-4CFC-BC49-1DB3AD386696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43" creationId="{94600106-1517-42C6-A57C-4FEAD3276434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44" creationId="{CD9E96C5-4F10-4ED0-B24A-D7E46CF75D79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45" creationId="{6BD71949-BBB4-4A1D-BED5-BD29B4AE85FA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47" creationId="{8F602F67-14CB-43EE-A937-E70B04D16A56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48" creationId="{F72C73BC-D6F0-412E-BD1D-13BFEE5B6328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1" creationId="{D8C2127E-CB0A-401F-B830-4FC5E2A3A99B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2" creationId="{802989C3-7442-4DA2-8AAC-9A0245440908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3" creationId="{04B49080-B9E4-49B8-BD72-5DB52A822C5C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4" creationId="{3E843A62-E4DB-48ED-98C6-EB78F628AFB5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5" creationId="{71AC25F7-A785-4B7E-9032-4E87CAC58B54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6" creationId="{A0FAD52A-4968-4A38-9B98-8CAB2A1321EF}"/>
          </ac:spMkLst>
        </pc:spChg>
        <pc:spChg chg="mod">
          <ac:chgData name="Danielle" userId="e2554c37-e717-43a0-ba79-1183ca921ccd" providerId="ADAL" clId="{AB911BF2-5B0F-4BE2-938D-69D03AE5FC7E}" dt="2020-06-26T20:03:53.376" v="4796"/>
          <ac:spMkLst>
            <pc:docMk/>
            <pc:sldMk cId="2533759617" sldId="298"/>
            <ac:spMk id="57" creationId="{8F50605A-26E4-4644-9BF5-A7B0C43F48C6}"/>
          </ac:spMkLst>
        </pc:spChg>
        <pc:spChg chg="add mod ord">
          <ac:chgData name="Danielle" userId="e2554c37-e717-43a0-ba79-1183ca921ccd" providerId="ADAL" clId="{AB911BF2-5B0F-4BE2-938D-69D03AE5FC7E}" dt="2020-06-26T20:17:25.335" v="4974" actId="14100"/>
          <ac:spMkLst>
            <pc:docMk/>
            <pc:sldMk cId="2533759617" sldId="298"/>
            <ac:spMk id="58" creationId="{F6959AEB-6C07-4A80-A216-CBC0D0AC1E61}"/>
          </ac:spMkLst>
        </pc:spChg>
        <pc:spChg chg="add mod">
          <ac:chgData name="Danielle" userId="e2554c37-e717-43a0-ba79-1183ca921ccd" providerId="ADAL" clId="{AB911BF2-5B0F-4BE2-938D-69D03AE5FC7E}" dt="2020-06-26T20:17:29.653" v="4975" actId="14100"/>
          <ac:spMkLst>
            <pc:docMk/>
            <pc:sldMk cId="2533759617" sldId="298"/>
            <ac:spMk id="59" creationId="{3A3BFE32-FA59-46DA-998F-34FBDA5B7FE7}"/>
          </ac:spMkLst>
        </pc:spChg>
        <pc:spChg chg="add mod">
          <ac:chgData name="Danielle" userId="e2554c37-e717-43a0-ba79-1183ca921ccd" providerId="ADAL" clId="{AB911BF2-5B0F-4BE2-938D-69D03AE5FC7E}" dt="2020-06-27T13:18:39.324" v="6559" actId="14100"/>
          <ac:spMkLst>
            <pc:docMk/>
            <pc:sldMk cId="2533759617" sldId="298"/>
            <ac:spMk id="60" creationId="{DA71F0D0-607A-41ED-9C46-5FEC013523FB}"/>
          </ac:spMkLst>
        </pc:spChg>
        <pc:grpChg chg="del">
          <ac:chgData name="Danielle" userId="e2554c37-e717-43a0-ba79-1183ca921ccd" providerId="ADAL" clId="{AB911BF2-5B0F-4BE2-938D-69D03AE5FC7E}" dt="2020-06-26T20:03:52.722" v="4795" actId="478"/>
          <ac:grpSpMkLst>
            <pc:docMk/>
            <pc:sldMk cId="2533759617" sldId="298"/>
            <ac:grpSpMk id="22" creationId="{F0452A1C-56D5-4BCA-9E61-47090509AE4F}"/>
          </ac:grpSpMkLst>
        </pc:grpChg>
        <pc:grpChg chg="del">
          <ac:chgData name="Danielle" userId="e2554c37-e717-43a0-ba79-1183ca921ccd" providerId="ADAL" clId="{AB911BF2-5B0F-4BE2-938D-69D03AE5FC7E}" dt="2020-06-26T20:03:52.722" v="4795" actId="478"/>
          <ac:grpSpMkLst>
            <pc:docMk/>
            <pc:sldMk cId="2533759617" sldId="298"/>
            <ac:grpSpMk id="23" creationId="{ADCEF6D0-2478-4AC3-AE5F-AEC592CB66EE}"/>
          </ac:grpSpMkLst>
        </pc:grpChg>
        <pc:grpChg chg="add mod">
          <ac:chgData name="Danielle" userId="e2554c37-e717-43a0-ba79-1183ca921ccd" providerId="ADAL" clId="{AB911BF2-5B0F-4BE2-938D-69D03AE5FC7E}" dt="2020-06-26T20:03:53.376" v="4796"/>
          <ac:grpSpMkLst>
            <pc:docMk/>
            <pc:sldMk cId="2533759617" sldId="298"/>
            <ac:grpSpMk id="26" creationId="{8DF1144A-AE20-470E-8027-25F09E8F0DFC}"/>
          </ac:grpSpMkLst>
        </pc:grpChg>
        <pc:grpChg chg="mod">
          <ac:chgData name="Danielle" userId="e2554c37-e717-43a0-ba79-1183ca921ccd" providerId="ADAL" clId="{AB911BF2-5B0F-4BE2-938D-69D03AE5FC7E}" dt="2020-06-26T20:03:53.376" v="4796"/>
          <ac:grpSpMkLst>
            <pc:docMk/>
            <pc:sldMk cId="2533759617" sldId="298"/>
            <ac:grpSpMk id="30" creationId="{5762068D-270D-43E3-BF99-59D3058A8A15}"/>
          </ac:grpSpMkLst>
        </pc:grpChg>
        <pc:grpChg chg="mod">
          <ac:chgData name="Danielle" userId="e2554c37-e717-43a0-ba79-1183ca921ccd" providerId="ADAL" clId="{AB911BF2-5B0F-4BE2-938D-69D03AE5FC7E}" dt="2020-06-26T20:03:53.376" v="4796"/>
          <ac:grpSpMkLst>
            <pc:docMk/>
            <pc:sldMk cId="2533759617" sldId="298"/>
            <ac:grpSpMk id="31" creationId="{0D9DE393-C308-4652-8BF2-DD138D87F6FE}"/>
          </ac:grpSpMkLst>
        </pc:grpChg>
        <pc:grpChg chg="mod">
          <ac:chgData name="Danielle" userId="e2554c37-e717-43a0-ba79-1183ca921ccd" providerId="ADAL" clId="{AB911BF2-5B0F-4BE2-938D-69D03AE5FC7E}" dt="2020-06-26T20:03:53.376" v="4796"/>
          <ac:grpSpMkLst>
            <pc:docMk/>
            <pc:sldMk cId="2533759617" sldId="298"/>
            <ac:grpSpMk id="36" creationId="{D9C35943-9457-4253-A1F5-2C70CF1FB4B6}"/>
          </ac:grpSpMkLst>
        </pc:grpChg>
        <pc:grpChg chg="del">
          <ac:chgData name="Danielle" userId="e2554c37-e717-43a0-ba79-1183ca921ccd" providerId="ADAL" clId="{AB911BF2-5B0F-4BE2-938D-69D03AE5FC7E}" dt="2020-06-26T20:03:52.722" v="4795" actId="478"/>
          <ac:grpSpMkLst>
            <pc:docMk/>
            <pc:sldMk cId="2533759617" sldId="298"/>
            <ac:grpSpMk id="38" creationId="{5C14D35A-08A8-4E69-82F9-BFCCE14E2430}"/>
          </ac:grpSpMkLst>
        </pc:grpChg>
        <pc:grpChg chg="mod">
          <ac:chgData name="Danielle" userId="e2554c37-e717-43a0-ba79-1183ca921ccd" providerId="ADAL" clId="{AB911BF2-5B0F-4BE2-938D-69D03AE5FC7E}" dt="2020-06-26T20:03:53.376" v="4796"/>
          <ac:grpSpMkLst>
            <pc:docMk/>
            <pc:sldMk cId="2533759617" sldId="298"/>
            <ac:grpSpMk id="46" creationId="{964EBF0A-86D0-4785-BE4C-E270654CD917}"/>
          </ac:grpSpMkLst>
        </pc:grpChg>
        <pc:cxnChg chg="mod">
          <ac:chgData name="Danielle" userId="e2554c37-e717-43a0-ba79-1183ca921ccd" providerId="ADAL" clId="{AB911BF2-5B0F-4BE2-938D-69D03AE5FC7E}" dt="2020-06-26T20:03:52.722" v="4795" actId="478"/>
          <ac:cxnSpMkLst>
            <pc:docMk/>
            <pc:sldMk cId="2533759617" sldId="298"/>
            <ac:cxnSpMk id="11" creationId="{7A11F3F6-570F-4730-A80D-DB4595097F39}"/>
          </ac:cxnSpMkLst>
        </pc:cxnChg>
        <pc:cxnChg chg="mod">
          <ac:chgData name="Danielle" userId="e2554c37-e717-43a0-ba79-1183ca921ccd" providerId="ADAL" clId="{AB911BF2-5B0F-4BE2-938D-69D03AE5FC7E}" dt="2020-06-26T20:03:53.376" v="4796"/>
          <ac:cxnSpMkLst>
            <pc:docMk/>
            <pc:sldMk cId="2533759617" sldId="298"/>
            <ac:cxnSpMk id="41" creationId="{17843E8D-8296-49B7-9CE2-14645BB85226}"/>
          </ac:cxnSpMkLst>
        </pc:cxnChg>
        <pc:cxnChg chg="mod">
          <ac:chgData name="Danielle" userId="e2554c37-e717-43a0-ba79-1183ca921ccd" providerId="ADAL" clId="{AB911BF2-5B0F-4BE2-938D-69D03AE5FC7E}" dt="2020-06-26T20:03:53.376" v="4796"/>
          <ac:cxnSpMkLst>
            <pc:docMk/>
            <pc:sldMk cId="2533759617" sldId="298"/>
            <ac:cxnSpMk id="49" creationId="{AEBB399F-0D7E-4EF2-91A7-959125A18BF5}"/>
          </ac:cxnSpMkLst>
        </pc:cxnChg>
        <pc:cxnChg chg="mod">
          <ac:chgData name="Danielle" userId="e2554c37-e717-43a0-ba79-1183ca921ccd" providerId="ADAL" clId="{AB911BF2-5B0F-4BE2-938D-69D03AE5FC7E}" dt="2020-06-26T20:03:53.376" v="4796"/>
          <ac:cxnSpMkLst>
            <pc:docMk/>
            <pc:sldMk cId="2533759617" sldId="298"/>
            <ac:cxnSpMk id="50" creationId="{F842CDBB-75F3-4D81-8A38-8479E8C556F0}"/>
          </ac:cxnSpMkLst>
        </pc:cxnChg>
      </pc:sldChg>
      <pc:sldChg chg="addSp delSp modSp add mod modAnim">
        <pc:chgData name="Danielle" userId="e2554c37-e717-43a0-ba79-1183ca921ccd" providerId="ADAL" clId="{AB911BF2-5B0F-4BE2-938D-69D03AE5FC7E}" dt="2020-06-26T20:21:00.885" v="5060" actId="208"/>
        <pc:sldMkLst>
          <pc:docMk/>
          <pc:sldMk cId="1083124524" sldId="299"/>
        </pc:sldMkLst>
        <pc:spChg chg="mod">
          <ac:chgData name="Danielle" userId="e2554c37-e717-43a0-ba79-1183ca921ccd" providerId="ADAL" clId="{AB911BF2-5B0F-4BE2-938D-69D03AE5FC7E}" dt="2020-06-26T20:20:02.251" v="5003" actId="6549"/>
          <ac:spMkLst>
            <pc:docMk/>
            <pc:sldMk cId="1083124524" sldId="299"/>
            <ac:spMk id="15" creationId="{1A44777A-1787-4B66-9EC8-A69A0F8D3F78}"/>
          </ac:spMkLst>
        </pc:spChg>
        <pc:spChg chg="add mod">
          <ac:chgData name="Danielle" userId="e2554c37-e717-43a0-ba79-1183ca921ccd" providerId="ADAL" clId="{AB911BF2-5B0F-4BE2-938D-69D03AE5FC7E}" dt="2020-06-26T20:21:00.885" v="5060" actId="208"/>
          <ac:spMkLst>
            <pc:docMk/>
            <pc:sldMk cId="1083124524" sldId="299"/>
            <ac:spMk id="27" creationId="{2A9FDF21-3A93-4D24-AE20-5884D9B43D22}"/>
          </ac:spMkLst>
        </pc:spChg>
        <pc:grpChg chg="del">
          <ac:chgData name="Danielle" userId="e2554c37-e717-43a0-ba79-1183ca921ccd" providerId="ADAL" clId="{AB911BF2-5B0F-4BE2-938D-69D03AE5FC7E}" dt="2020-06-26T20:20:04.521" v="5004" actId="478"/>
          <ac:grpSpMkLst>
            <pc:docMk/>
            <pc:sldMk cId="1083124524" sldId="299"/>
            <ac:grpSpMk id="26" creationId="{8DF1144A-AE20-470E-8027-25F09E8F0DFC}"/>
          </ac:grpSpMkLst>
        </pc:grpChg>
        <pc:cxnChg chg="mod">
          <ac:chgData name="Danielle" userId="e2554c37-e717-43a0-ba79-1183ca921ccd" providerId="ADAL" clId="{AB911BF2-5B0F-4BE2-938D-69D03AE5FC7E}" dt="2020-06-26T20:20:04.521" v="5004" actId="478"/>
          <ac:cxnSpMkLst>
            <pc:docMk/>
            <pc:sldMk cId="1083124524" sldId="299"/>
            <ac:cxnSpMk id="41" creationId="{17843E8D-8296-49B7-9CE2-14645BB85226}"/>
          </ac:cxnSpMkLst>
        </pc:cxnChg>
      </pc:sldChg>
      <pc:sldChg chg="addSp delSp modSp new del mod delAnim modAnim modNotesTx">
        <pc:chgData name="Danielle" userId="e2554c37-e717-43a0-ba79-1183ca921ccd" providerId="ADAL" clId="{AB911BF2-5B0F-4BE2-938D-69D03AE5FC7E}" dt="2020-06-26T21:13:21.034" v="5760" actId="47"/>
        <pc:sldMkLst>
          <pc:docMk/>
          <pc:sldMk cId="994658399" sldId="300"/>
        </pc:sldMkLst>
        <pc:spChg chg="add mod">
          <ac:chgData name="Danielle" userId="e2554c37-e717-43a0-ba79-1183ca921ccd" providerId="ADAL" clId="{AB911BF2-5B0F-4BE2-938D-69D03AE5FC7E}" dt="2020-06-26T20:54:30.980" v="5592" actId="20577"/>
          <ac:spMkLst>
            <pc:docMk/>
            <pc:sldMk cId="994658399" sldId="300"/>
            <ac:spMk id="3" creationId="{2A8DD3CA-1E31-4AC7-9515-85F3E4A7409F}"/>
          </ac:spMkLst>
        </pc:spChg>
        <pc:spChg chg="add mod">
          <ac:chgData name="Danielle" userId="e2554c37-e717-43a0-ba79-1183ca921ccd" providerId="ADAL" clId="{AB911BF2-5B0F-4BE2-938D-69D03AE5FC7E}" dt="2020-06-26T21:00:17.714" v="5605" actId="164"/>
          <ac:spMkLst>
            <pc:docMk/>
            <pc:sldMk cId="994658399" sldId="300"/>
            <ac:spMk id="4" creationId="{4E43536A-01E4-4367-80BF-3D71496FFC1C}"/>
          </ac:spMkLst>
        </pc:spChg>
        <pc:spChg chg="add mod">
          <ac:chgData name="Danielle" userId="e2554c37-e717-43a0-ba79-1183ca921ccd" providerId="ADAL" clId="{AB911BF2-5B0F-4BE2-938D-69D03AE5FC7E}" dt="2020-06-26T21:00:32.756" v="5612" actId="1035"/>
          <ac:spMkLst>
            <pc:docMk/>
            <pc:sldMk cId="994658399" sldId="300"/>
            <ac:spMk id="5" creationId="{DC0113A3-C333-42A9-9F06-ED7D117F323A}"/>
          </ac:spMkLst>
        </pc:spChg>
        <pc:spChg chg="add mod">
          <ac:chgData name="Danielle" userId="e2554c37-e717-43a0-ba79-1183ca921ccd" providerId="ADAL" clId="{AB911BF2-5B0F-4BE2-938D-69D03AE5FC7E}" dt="2020-06-26T21:00:17.714" v="5605" actId="164"/>
          <ac:spMkLst>
            <pc:docMk/>
            <pc:sldMk cId="994658399" sldId="300"/>
            <ac:spMk id="6" creationId="{EA2B4892-1D6B-4061-87EE-BF719FC545C9}"/>
          </ac:spMkLst>
        </pc:spChg>
        <pc:spChg chg="add mod">
          <ac:chgData name="Danielle" userId="e2554c37-e717-43a0-ba79-1183ca921ccd" providerId="ADAL" clId="{AB911BF2-5B0F-4BE2-938D-69D03AE5FC7E}" dt="2020-06-26T21:00:17.714" v="5605" actId="164"/>
          <ac:spMkLst>
            <pc:docMk/>
            <pc:sldMk cId="994658399" sldId="300"/>
            <ac:spMk id="7" creationId="{A711BC4F-96CD-4BED-8315-F68148C7C477}"/>
          </ac:spMkLst>
        </pc:spChg>
        <pc:spChg chg="add mod">
          <ac:chgData name="Danielle" userId="e2554c37-e717-43a0-ba79-1183ca921ccd" providerId="ADAL" clId="{AB911BF2-5B0F-4BE2-938D-69D03AE5FC7E}" dt="2020-06-26T21:00:17.714" v="5605" actId="164"/>
          <ac:spMkLst>
            <pc:docMk/>
            <pc:sldMk cId="994658399" sldId="300"/>
            <ac:spMk id="8" creationId="{4E5E359D-35DC-4FC3-B5AC-304AF1A6AA39}"/>
          </ac:spMkLst>
        </pc:spChg>
        <pc:spChg chg="add mod">
          <ac:chgData name="Danielle" userId="e2554c37-e717-43a0-ba79-1183ca921ccd" providerId="ADAL" clId="{AB911BF2-5B0F-4BE2-938D-69D03AE5FC7E}" dt="2020-06-26T21:00:36.020" v="5614" actId="1037"/>
          <ac:spMkLst>
            <pc:docMk/>
            <pc:sldMk cId="994658399" sldId="300"/>
            <ac:spMk id="9" creationId="{40D133B7-2727-4543-97B4-ECAA7989376C}"/>
          </ac:spMkLst>
        </pc:spChg>
        <pc:spChg chg="add mod">
          <ac:chgData name="Danielle" userId="e2554c37-e717-43a0-ba79-1183ca921ccd" providerId="ADAL" clId="{AB911BF2-5B0F-4BE2-938D-69D03AE5FC7E}" dt="2020-06-26T21:00:17.714" v="5605" actId="164"/>
          <ac:spMkLst>
            <pc:docMk/>
            <pc:sldMk cId="994658399" sldId="300"/>
            <ac:spMk id="10" creationId="{19862A8E-33FA-4F65-A2BD-BEEBA25FF0E4}"/>
          </ac:spMkLst>
        </pc:spChg>
        <pc:grpChg chg="add mod">
          <ac:chgData name="Danielle" userId="e2554c37-e717-43a0-ba79-1183ca921ccd" providerId="ADAL" clId="{AB911BF2-5B0F-4BE2-938D-69D03AE5FC7E}" dt="2020-06-26T21:00:26.844" v="5608" actId="14100"/>
          <ac:grpSpMkLst>
            <pc:docMk/>
            <pc:sldMk cId="994658399" sldId="300"/>
            <ac:grpSpMk id="2" creationId="{BF6151D0-0FD2-486D-983B-A83ABD1EEE0C}"/>
          </ac:grpSpMkLst>
        </pc:grpChg>
        <pc:picChg chg="add mod">
          <ac:chgData name="Danielle" userId="e2554c37-e717-43a0-ba79-1183ca921ccd" providerId="ADAL" clId="{AB911BF2-5B0F-4BE2-938D-69D03AE5FC7E}" dt="2020-06-26T21:00:40.395" v="5615" actId="1076"/>
          <ac:picMkLst>
            <pc:docMk/>
            <pc:sldMk cId="994658399" sldId="300"/>
            <ac:picMk id="2050" creationId="{F40B6C5A-4DBC-40A1-A516-C07CE6A853CA}"/>
          </ac:picMkLst>
        </pc:picChg>
        <pc:cxnChg chg="add del mod">
          <ac:chgData name="Danielle" userId="e2554c37-e717-43a0-ba79-1183ca921ccd" providerId="ADAL" clId="{AB911BF2-5B0F-4BE2-938D-69D03AE5FC7E}" dt="2020-06-26T20:59:42.497" v="5597" actId="478"/>
          <ac:cxnSpMkLst>
            <pc:docMk/>
            <pc:sldMk cId="994658399" sldId="300"/>
            <ac:cxnSpMk id="11" creationId="{71487BDC-4AFD-4ED3-A488-B9A3E6F0B582}"/>
          </ac:cxnSpMkLst>
        </pc:cxnChg>
        <pc:cxnChg chg="add del mod">
          <ac:chgData name="Danielle" userId="e2554c37-e717-43a0-ba79-1183ca921ccd" providerId="ADAL" clId="{AB911BF2-5B0F-4BE2-938D-69D03AE5FC7E}" dt="2020-06-26T20:59:37.204" v="5595" actId="478"/>
          <ac:cxnSpMkLst>
            <pc:docMk/>
            <pc:sldMk cId="994658399" sldId="300"/>
            <ac:cxnSpMk id="12" creationId="{A7853A39-D89B-4477-A119-24EF954F5C81}"/>
          </ac:cxnSpMkLst>
        </pc:cxnChg>
        <pc:cxnChg chg="add del mod">
          <ac:chgData name="Danielle" userId="e2554c37-e717-43a0-ba79-1183ca921ccd" providerId="ADAL" clId="{AB911BF2-5B0F-4BE2-938D-69D03AE5FC7E}" dt="2020-06-26T20:59:38.908" v="5596" actId="478"/>
          <ac:cxnSpMkLst>
            <pc:docMk/>
            <pc:sldMk cId="994658399" sldId="300"/>
            <ac:cxnSpMk id="13" creationId="{902E778F-A6ED-4A65-BF79-6EF175388981}"/>
          </ac:cxnSpMkLst>
        </pc:cxnChg>
      </pc:sldChg>
      <pc:sldChg chg="addSp delSp modSp add mod modAnim">
        <pc:chgData name="Danielle" userId="e2554c37-e717-43a0-ba79-1183ca921ccd" providerId="ADAL" clId="{AB911BF2-5B0F-4BE2-938D-69D03AE5FC7E}" dt="2020-06-26T21:18:36.568" v="5831" actId="1076"/>
        <pc:sldMkLst>
          <pc:docMk/>
          <pc:sldMk cId="819394259" sldId="301"/>
        </pc:sldMkLst>
        <pc:spChg chg="mod">
          <ac:chgData name="Danielle" userId="e2554c37-e717-43a0-ba79-1183ca921ccd" providerId="ADAL" clId="{AB911BF2-5B0F-4BE2-938D-69D03AE5FC7E}" dt="2020-06-26T21:13:48.084" v="5785" actId="20577"/>
          <ac:spMkLst>
            <pc:docMk/>
            <pc:sldMk cId="819394259" sldId="301"/>
            <ac:spMk id="3" creationId="{2A8DD3CA-1E31-4AC7-9515-85F3E4A7409F}"/>
          </ac:spMkLst>
        </pc:spChg>
        <pc:spChg chg="add mod">
          <ac:chgData name="Danielle" userId="e2554c37-e717-43a0-ba79-1183ca921ccd" providerId="ADAL" clId="{AB911BF2-5B0F-4BE2-938D-69D03AE5FC7E}" dt="2020-06-26T21:15:07.297" v="5805" actId="14100"/>
          <ac:spMkLst>
            <pc:docMk/>
            <pc:sldMk cId="819394259" sldId="301"/>
            <ac:spMk id="11" creationId="{BB6F0584-A003-4A99-808C-7E26557278F6}"/>
          </ac:spMkLst>
        </pc:spChg>
        <pc:spChg chg="add mod">
          <ac:chgData name="Danielle" userId="e2554c37-e717-43a0-ba79-1183ca921ccd" providerId="ADAL" clId="{AB911BF2-5B0F-4BE2-938D-69D03AE5FC7E}" dt="2020-06-26T21:13:59.548" v="5789" actId="120"/>
          <ac:spMkLst>
            <pc:docMk/>
            <pc:sldMk cId="819394259" sldId="301"/>
            <ac:spMk id="12" creationId="{061EF465-D107-4D54-AE28-5ABB22FC28F4}"/>
          </ac:spMkLst>
        </pc:spChg>
        <pc:grpChg chg="mod">
          <ac:chgData name="Danielle" userId="e2554c37-e717-43a0-ba79-1183ca921ccd" providerId="ADAL" clId="{AB911BF2-5B0F-4BE2-938D-69D03AE5FC7E}" dt="2020-06-26T21:14:01.272" v="5790" actId="1076"/>
          <ac:grpSpMkLst>
            <pc:docMk/>
            <pc:sldMk cId="819394259" sldId="301"/>
            <ac:grpSpMk id="2" creationId="{BF6151D0-0FD2-486D-983B-A83ABD1EEE0C}"/>
          </ac:grpSpMkLst>
        </pc:grpChg>
        <pc:picChg chg="add mod">
          <ac:chgData name="Danielle" userId="e2554c37-e717-43a0-ba79-1183ca921ccd" providerId="ADAL" clId="{AB911BF2-5B0F-4BE2-938D-69D03AE5FC7E}" dt="2020-06-26T21:17:17.379" v="5820" actId="1076"/>
          <ac:picMkLst>
            <pc:docMk/>
            <pc:sldMk cId="819394259" sldId="301"/>
            <ac:picMk id="14" creationId="{08521D4C-033E-4503-B013-CD5C47B909F5}"/>
          </ac:picMkLst>
        </pc:picChg>
        <pc:picChg chg="add mod">
          <ac:chgData name="Danielle" userId="e2554c37-e717-43a0-ba79-1183ca921ccd" providerId="ADAL" clId="{AB911BF2-5B0F-4BE2-938D-69D03AE5FC7E}" dt="2020-06-26T21:17:10.504" v="5819" actId="1076"/>
          <ac:picMkLst>
            <pc:docMk/>
            <pc:sldMk cId="819394259" sldId="301"/>
            <ac:picMk id="16" creationId="{F93D64F8-BAB9-45C3-ABD5-DBDC0BACB447}"/>
          </ac:picMkLst>
        </pc:picChg>
        <pc:picChg chg="add mod">
          <ac:chgData name="Danielle" userId="e2554c37-e717-43a0-ba79-1183ca921ccd" providerId="ADAL" clId="{AB911BF2-5B0F-4BE2-938D-69D03AE5FC7E}" dt="2020-06-26T21:17:38.264" v="5823" actId="1035"/>
          <ac:picMkLst>
            <pc:docMk/>
            <pc:sldMk cId="819394259" sldId="301"/>
            <ac:picMk id="18" creationId="{335C77D3-B8D0-4C12-808D-74AC8252A18B}"/>
          </ac:picMkLst>
        </pc:picChg>
        <pc:picChg chg="add mod">
          <ac:chgData name="Danielle" userId="e2554c37-e717-43a0-ba79-1183ca921ccd" providerId="ADAL" clId="{AB911BF2-5B0F-4BE2-938D-69D03AE5FC7E}" dt="2020-06-26T21:17:42.167" v="5825" actId="1076"/>
          <ac:picMkLst>
            <pc:docMk/>
            <pc:sldMk cId="819394259" sldId="301"/>
            <ac:picMk id="19" creationId="{6EED47AF-5DA4-46F6-8F51-11F27FDF52F4}"/>
          </ac:picMkLst>
        </pc:picChg>
        <pc:picChg chg="add mod">
          <ac:chgData name="Danielle" userId="e2554c37-e717-43a0-ba79-1183ca921ccd" providerId="ADAL" clId="{AB911BF2-5B0F-4BE2-938D-69D03AE5FC7E}" dt="2020-06-26T21:17:57.779" v="5827" actId="1076"/>
          <ac:picMkLst>
            <pc:docMk/>
            <pc:sldMk cId="819394259" sldId="301"/>
            <ac:picMk id="20" creationId="{E59D6DE0-513C-4D26-A2B9-AD4EA9018321}"/>
          </ac:picMkLst>
        </pc:picChg>
        <pc:picChg chg="add mod">
          <ac:chgData name="Danielle" userId="e2554c37-e717-43a0-ba79-1183ca921ccd" providerId="ADAL" clId="{AB911BF2-5B0F-4BE2-938D-69D03AE5FC7E}" dt="2020-06-26T21:18:13.798" v="5829" actId="1076"/>
          <ac:picMkLst>
            <pc:docMk/>
            <pc:sldMk cId="819394259" sldId="301"/>
            <ac:picMk id="21" creationId="{266371A8-9184-4690-AEA6-791F59D6D758}"/>
          </ac:picMkLst>
        </pc:picChg>
        <pc:picChg chg="add mod">
          <ac:chgData name="Danielle" userId="e2554c37-e717-43a0-ba79-1183ca921ccd" providerId="ADAL" clId="{AB911BF2-5B0F-4BE2-938D-69D03AE5FC7E}" dt="2020-06-26T21:18:36.568" v="5831" actId="1076"/>
          <ac:picMkLst>
            <pc:docMk/>
            <pc:sldMk cId="819394259" sldId="301"/>
            <ac:picMk id="22" creationId="{415884BA-C271-440B-BF3A-AE5386F22926}"/>
          </ac:picMkLst>
        </pc:picChg>
        <pc:picChg chg="del mod">
          <ac:chgData name="Danielle" userId="e2554c37-e717-43a0-ba79-1183ca921ccd" providerId="ADAL" clId="{AB911BF2-5B0F-4BE2-938D-69D03AE5FC7E}" dt="2020-06-26T21:09:57.523" v="5694" actId="478"/>
          <ac:picMkLst>
            <pc:docMk/>
            <pc:sldMk cId="819394259" sldId="301"/>
            <ac:picMk id="2050" creationId="{F40B6C5A-4DBC-40A1-A516-C07CE6A853CA}"/>
          </ac:picMkLst>
        </pc:picChg>
      </pc:sldChg>
      <pc:sldMasterChg chg="modSp mod delSldLayout modSldLayout">
        <pc:chgData name="Danielle" userId="e2554c37-e717-43a0-ba79-1183ca921ccd" providerId="ADAL" clId="{AB911BF2-5B0F-4BE2-938D-69D03AE5FC7E}" dt="2020-06-25T20:26:06.970" v="284" actId="20577"/>
        <pc:sldMasterMkLst>
          <pc:docMk/>
          <pc:sldMasterMk cId="1764407164" sldId="2147483680"/>
        </pc:sldMasterMkLst>
        <pc:spChg chg="mod">
          <ac:chgData name="Danielle" userId="e2554c37-e717-43a0-ba79-1183ca921ccd" providerId="ADAL" clId="{AB911BF2-5B0F-4BE2-938D-69D03AE5FC7E}" dt="2020-06-25T20:21:06.377" v="23" actId="2711"/>
          <ac:spMkLst>
            <pc:docMk/>
            <pc:sldMasterMk cId="1764407164" sldId="2147483680"/>
            <ac:spMk id="14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21:06.377" v="23" actId="2711"/>
          <ac:spMkLst>
            <pc:docMk/>
            <pc:sldMasterMk cId="1764407164" sldId="2147483680"/>
            <ac:spMk id="15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21:06.377" v="23" actId="2711"/>
          <ac:spMkLst>
            <pc:docMk/>
            <pc:sldMasterMk cId="1764407164" sldId="2147483680"/>
            <ac:spMk id="16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23:30.483" v="181" actId="20577"/>
          <ac:spMkLst>
            <pc:docMk/>
            <pc:sldMasterMk cId="1764407164" sldId="2147483680"/>
            <ac:spMk id="17" creationId="{00000000-0000-0000-0000-000000000000}"/>
          </ac:spMkLst>
        </pc:spChg>
        <pc:spChg chg="mod">
          <ac:chgData name="Danielle" userId="e2554c37-e717-43a0-ba79-1183ca921ccd" providerId="ADAL" clId="{AB911BF2-5B0F-4BE2-938D-69D03AE5FC7E}" dt="2020-06-25T20:26:06.970" v="284" actId="20577"/>
          <ac:spMkLst>
            <pc:docMk/>
            <pc:sldMasterMk cId="1764407164" sldId="2147483680"/>
            <ac:spMk id="18" creationId="{00000000-0000-0000-0000-000000000000}"/>
          </ac:spMkLst>
        </pc:sp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13" creationId="{00000000-0000-0000-0000-000000000000}"/>
          </ac:picMkLst>
        </pc:pic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29" creationId="{00000000-0000-0000-0000-000000000000}"/>
          </ac:picMkLst>
        </pc:pic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31" creationId="{00000000-0000-0000-0000-000000000000}"/>
          </ac:picMkLst>
        </pc:pic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32" creationId="{00000000-0000-0000-0000-000000000000}"/>
          </ac:picMkLst>
        </pc:pic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33" creationId="{00000000-0000-0000-0000-000000000000}"/>
          </ac:picMkLst>
        </pc:pic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34" creationId="{00000000-0000-0000-0000-000000000000}"/>
          </ac:picMkLst>
        </pc:picChg>
        <pc:picChg chg="mod">
          <ac:chgData name="Danielle" userId="e2554c37-e717-43a0-ba79-1183ca921ccd" providerId="ADAL" clId="{AB911BF2-5B0F-4BE2-938D-69D03AE5FC7E}" dt="2020-06-25T20:21:06.377" v="23" actId="2711"/>
          <ac:picMkLst>
            <pc:docMk/>
            <pc:sldMasterMk cId="1764407164" sldId="214748368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AB911BF2-5B0F-4BE2-938D-69D03AE5FC7E}" dt="2020-06-25T20:24:35.370" v="198" actId="2711"/>
          <pc:sldLayoutMkLst>
            <pc:docMk/>
            <pc:sldMasterMk cId="1764407164" sldId="2147483680"/>
            <pc:sldLayoutMk cId="3414448550" sldId="2147483682"/>
          </pc:sldLayoutMkLst>
          <pc:spChg chg="mod">
            <ac:chgData name="Danielle" userId="e2554c37-e717-43a0-ba79-1183ca921ccd" providerId="ADAL" clId="{AB911BF2-5B0F-4BE2-938D-69D03AE5FC7E}" dt="2020-06-25T20:24:35.370" v="198" actId="2711"/>
            <ac:spMkLst>
              <pc:docMk/>
              <pc:sldMasterMk cId="1764407164" sldId="2147483680"/>
              <pc:sldLayoutMk cId="3414448550" sldId="214748368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AB911BF2-5B0F-4BE2-938D-69D03AE5FC7E}" dt="2020-06-25T20:24:29.751" v="197" actId="1035"/>
          <pc:sldLayoutMkLst>
            <pc:docMk/>
            <pc:sldMasterMk cId="1764407164" sldId="2147483680"/>
            <pc:sldLayoutMk cId="2422977636" sldId="2147483683"/>
          </pc:sldLayoutMkLst>
          <pc:spChg chg="mod">
            <ac:chgData name="Danielle" userId="e2554c37-e717-43a0-ba79-1183ca921ccd" providerId="ADAL" clId="{AB911BF2-5B0F-4BE2-938D-69D03AE5FC7E}" dt="2020-06-25T20:24:23.346" v="192" actId="13822"/>
            <ac:spMkLst>
              <pc:docMk/>
              <pc:sldMasterMk cId="1764407164" sldId="2147483680"/>
              <pc:sldLayoutMk cId="2422977636" sldId="214748368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B911BF2-5B0F-4BE2-938D-69D03AE5FC7E}" dt="2020-06-25T20:24:23.346" v="192" actId="13822"/>
            <ac:spMkLst>
              <pc:docMk/>
              <pc:sldMasterMk cId="1764407164" sldId="2147483680"/>
              <pc:sldLayoutMk cId="2422977636" sldId="214748368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B911BF2-5B0F-4BE2-938D-69D03AE5FC7E}" dt="2020-06-25T20:24:29.751" v="197" actId="1035"/>
            <ac:spMkLst>
              <pc:docMk/>
              <pc:sldMasterMk cId="1764407164" sldId="2147483680"/>
              <pc:sldLayoutMk cId="2422977636" sldId="214748368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B911BF2-5B0F-4BE2-938D-69D03AE5FC7E}" dt="2020-06-25T20:24:27.832" v="195" actId="1036"/>
            <ac:spMkLst>
              <pc:docMk/>
              <pc:sldMasterMk cId="1764407164" sldId="2147483680"/>
              <pc:sldLayoutMk cId="2422977636" sldId="214748368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B911BF2-5B0F-4BE2-938D-69D03AE5FC7E}" dt="2020-06-25T20:24:23.346" v="192" actId="13822"/>
            <ac:cxnSpMkLst>
              <pc:docMk/>
              <pc:sldMasterMk cId="1764407164" sldId="2147483680"/>
              <pc:sldLayoutMk cId="2422977636" sldId="214748368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B911BF2-5B0F-4BE2-938D-69D03AE5FC7E}" dt="2020-06-25T20:24:23.346" v="192" actId="13822"/>
            <ac:cxnSpMkLst>
              <pc:docMk/>
              <pc:sldMasterMk cId="1764407164" sldId="2147483680"/>
              <pc:sldLayoutMk cId="2422977636" sldId="214748368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B911BF2-5B0F-4BE2-938D-69D03AE5FC7E}" dt="2020-06-25T20:24:23.346" v="192" actId="13822"/>
            <ac:cxnSpMkLst>
              <pc:docMk/>
              <pc:sldMasterMk cId="1764407164" sldId="2147483680"/>
              <pc:sldLayoutMk cId="2422977636" sldId="214748368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B911BF2-5B0F-4BE2-938D-69D03AE5FC7E}" dt="2020-06-25T20:24:23.346" v="192" actId="13822"/>
            <ac:cxnSpMkLst>
              <pc:docMk/>
              <pc:sldMasterMk cId="1764407164" sldId="2147483680"/>
              <pc:sldLayoutMk cId="2422977636" sldId="214748368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B911BF2-5B0F-4BE2-938D-69D03AE5FC7E}" dt="2020-06-25T20:24:23.346" v="192" actId="13822"/>
            <ac:cxnSpMkLst>
              <pc:docMk/>
              <pc:sldMasterMk cId="1764407164" sldId="2147483680"/>
              <pc:sldLayoutMk cId="2422977636" sldId="2147483683"/>
              <ac:cxnSpMk id="7" creationId="{00000000-0000-0000-0000-000000000000}"/>
            </ac:cxnSpMkLst>
          </pc:cxnChg>
        </pc:sldLayoutChg>
        <pc:sldLayoutChg chg="del">
          <pc:chgData name="Danielle" userId="e2554c37-e717-43a0-ba79-1183ca921ccd" providerId="ADAL" clId="{AB911BF2-5B0F-4BE2-938D-69D03AE5FC7E}" dt="2020-06-25T20:24:14.916" v="190" actId="2696"/>
          <pc:sldLayoutMkLst>
            <pc:docMk/>
            <pc:sldMasterMk cId="1764407164" sldId="2147483680"/>
            <pc:sldLayoutMk cId="2154897682" sldId="2147483684"/>
          </pc:sldLayoutMkLst>
        </pc:sldLayoutChg>
        <pc:sldLayoutChg chg="delSp del mod">
          <pc:chgData name="Danielle" userId="e2554c37-e717-43a0-ba79-1183ca921ccd" providerId="ADAL" clId="{AB911BF2-5B0F-4BE2-938D-69D03AE5FC7E}" dt="2020-06-25T20:24:04.956" v="189" actId="2696"/>
          <pc:sldLayoutMkLst>
            <pc:docMk/>
            <pc:sldMasterMk cId="1764407164" sldId="2147483680"/>
            <pc:sldLayoutMk cId="397579484" sldId="2147483701"/>
          </pc:sldLayoutMkLst>
          <pc:spChg chg="del">
            <ac:chgData name="Danielle" userId="e2554c37-e717-43a0-ba79-1183ca921ccd" providerId="ADAL" clId="{AB911BF2-5B0F-4BE2-938D-69D03AE5FC7E}" dt="2020-06-25T20:24:02.252" v="188" actId="478"/>
            <ac:spMkLst>
              <pc:docMk/>
              <pc:sldMasterMk cId="1764407164" sldId="2147483680"/>
              <pc:sldLayoutMk cId="397579484" sldId="2147483701"/>
              <ac:spMk id="2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4:02.252" v="188" actId="478"/>
            <ac:spMkLst>
              <pc:docMk/>
              <pc:sldMasterMk cId="1764407164" sldId="2147483680"/>
              <pc:sldLayoutMk cId="397579484" sldId="2147483701"/>
              <ac:spMk id="3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4:02.252" v="188" actId="478"/>
            <ac:spMkLst>
              <pc:docMk/>
              <pc:sldMasterMk cId="1764407164" sldId="2147483680"/>
              <pc:sldLayoutMk cId="397579484" sldId="2147483701"/>
              <ac:spMk id="4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AB911BF2-5B0F-4BE2-938D-69D03AE5FC7E}" dt="2020-06-25T20:23:58.077" v="187" actId="2696"/>
          <pc:sldLayoutMkLst>
            <pc:docMk/>
            <pc:sldMasterMk cId="1764407164" sldId="2147483680"/>
            <pc:sldLayoutMk cId="3486500821" sldId="2147483702"/>
          </pc:sldLayoutMkLst>
          <pc:spChg chg="del">
            <ac:chgData name="Danielle" userId="e2554c37-e717-43a0-ba79-1183ca921ccd" providerId="ADAL" clId="{AB911BF2-5B0F-4BE2-938D-69D03AE5FC7E}" dt="2020-06-25T20:23:52.817" v="185" actId="478"/>
            <ac:spMkLst>
              <pc:docMk/>
              <pc:sldMasterMk cId="1764407164" sldId="2147483680"/>
              <pc:sldLayoutMk cId="3486500821" sldId="2147483702"/>
              <ac:spMk id="2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2.817" v="185" actId="478"/>
            <ac:spMkLst>
              <pc:docMk/>
              <pc:sldMasterMk cId="1764407164" sldId="2147483680"/>
              <pc:sldLayoutMk cId="3486500821" sldId="2147483702"/>
              <ac:spMk id="3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2.817" v="185" actId="478"/>
            <ac:spMkLst>
              <pc:docMk/>
              <pc:sldMasterMk cId="1764407164" sldId="2147483680"/>
              <pc:sldLayoutMk cId="3486500821" sldId="2147483702"/>
              <ac:spMk id="4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2.817" v="185" actId="478"/>
            <ac:spMkLst>
              <pc:docMk/>
              <pc:sldMasterMk cId="1764407164" sldId="2147483680"/>
              <pc:sldLayoutMk cId="3486500821" sldId="2147483702"/>
              <ac:spMk id="5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2.817" v="185" actId="478"/>
            <ac:spMkLst>
              <pc:docMk/>
              <pc:sldMasterMk cId="1764407164" sldId="2147483680"/>
              <pc:sldLayoutMk cId="3486500821" sldId="2147483702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AB911BF2-5B0F-4BE2-938D-69D03AE5FC7E}" dt="2020-06-25T20:23:55.831" v="186" actId="478"/>
          <pc:sldLayoutMkLst>
            <pc:docMk/>
            <pc:sldMasterMk cId="1764407164" sldId="2147483680"/>
            <pc:sldLayoutMk cId="3505078923" sldId="2147483703"/>
          </pc:sldLayoutMkLst>
          <pc:spChg chg="del">
            <ac:chgData name="Danielle" userId="e2554c37-e717-43a0-ba79-1183ca921ccd" providerId="ADAL" clId="{AB911BF2-5B0F-4BE2-938D-69D03AE5FC7E}" dt="2020-06-25T20:23:55.831" v="186" actId="478"/>
            <ac:spMkLst>
              <pc:docMk/>
              <pc:sldMasterMk cId="1764407164" sldId="2147483680"/>
              <pc:sldLayoutMk cId="3505078923" sldId="2147483703"/>
              <ac:spMk id="2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5.831" v="186" actId="478"/>
            <ac:spMkLst>
              <pc:docMk/>
              <pc:sldMasterMk cId="1764407164" sldId="2147483680"/>
              <pc:sldLayoutMk cId="3505078923" sldId="2147483703"/>
              <ac:spMk id="3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5.831" v="186" actId="478"/>
            <ac:spMkLst>
              <pc:docMk/>
              <pc:sldMasterMk cId="1764407164" sldId="2147483680"/>
              <pc:sldLayoutMk cId="3505078923" sldId="2147483703"/>
              <ac:spMk id="4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5.831" v="186" actId="478"/>
            <ac:spMkLst>
              <pc:docMk/>
              <pc:sldMasterMk cId="1764407164" sldId="2147483680"/>
              <pc:sldLayoutMk cId="3505078923" sldId="2147483703"/>
              <ac:spMk id="5" creationId="{00000000-0000-0000-0000-000000000000}"/>
            </ac:spMkLst>
          </pc:spChg>
          <pc:spChg chg="del">
            <ac:chgData name="Danielle" userId="e2554c37-e717-43a0-ba79-1183ca921ccd" providerId="ADAL" clId="{AB911BF2-5B0F-4BE2-938D-69D03AE5FC7E}" dt="2020-06-25T20:23:55.831" v="186" actId="478"/>
            <ac:spMkLst>
              <pc:docMk/>
              <pc:sldMasterMk cId="1764407164" sldId="2147483680"/>
              <pc:sldLayoutMk cId="3505078923" sldId="2147483703"/>
              <ac:spMk id="6" creationId="{00000000-0000-0000-0000-000000000000}"/>
            </ac:spMkLst>
          </pc:spChg>
        </pc:sldLayoutChg>
      </pc:sldMasterChg>
      <pc:sldMasterChg chg="addSp delSp modSp mod">
        <pc:chgData name="Danielle" userId="e2554c37-e717-43a0-ba79-1183ca921ccd" providerId="ADAL" clId="{AB911BF2-5B0F-4BE2-938D-69D03AE5FC7E}" dt="2020-06-25T20:23:49.246" v="184" actId="2711"/>
        <pc:sldMasterMkLst>
          <pc:docMk/>
          <pc:sldMasterMk cId="3824345160" sldId="2147483686"/>
        </pc:sldMasterMkLst>
        <pc:spChg chg="del">
          <ac:chgData name="Danielle" userId="e2554c37-e717-43a0-ba79-1183ca921ccd" providerId="ADAL" clId="{AB911BF2-5B0F-4BE2-938D-69D03AE5FC7E}" dt="2020-06-25T20:23:42.740" v="182" actId="478"/>
          <ac:spMkLst>
            <pc:docMk/>
            <pc:sldMasterMk cId="3824345160" sldId="2147483686"/>
            <ac:spMk id="9" creationId="{00000000-0000-0000-0000-000000000000}"/>
          </ac:spMkLst>
        </pc:spChg>
        <pc:spChg chg="add mod">
          <ac:chgData name="Danielle" userId="e2554c37-e717-43a0-ba79-1183ca921ccd" providerId="ADAL" clId="{AB911BF2-5B0F-4BE2-938D-69D03AE5FC7E}" dt="2020-06-25T20:23:44.078" v="183"/>
          <ac:spMkLst>
            <pc:docMk/>
            <pc:sldMasterMk cId="3824345160" sldId="2147483686"/>
            <ac:spMk id="10" creationId="{7A6A35A0-3CD1-40F7-A904-28F329813BE1}"/>
          </ac:spMkLst>
        </pc:spChg>
        <pc:spChg chg="mod">
          <ac:chgData name="Danielle" userId="e2554c37-e717-43a0-ba79-1183ca921ccd" providerId="ADAL" clId="{AB911BF2-5B0F-4BE2-938D-69D03AE5FC7E}" dt="2020-06-25T20:23:49.246" v="184" actId="2711"/>
          <ac:spMkLst>
            <pc:docMk/>
            <pc:sldMasterMk cId="3824345160" sldId="2147483686"/>
            <ac:spMk id="18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42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1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88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2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Thanks to TES user </a:t>
            </a:r>
            <a:r>
              <a:rPr lang="en-GB" dirty="0" err="1"/>
              <a:t>whidds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03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Thanks to @mrallanmaths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5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520637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4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3BCC3FF-120E-4F25-A295-D9E2C377B34E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750FCFA9-BAF1-4D3B-8D97-822D80CF6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19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44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297763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36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07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C6BB3-1FB9-472E-BDDF-57559205F054}" type="datetimeFigureOut">
              <a:rPr lang="en-GB"/>
              <a:pPr>
                <a:defRPr/>
              </a:pPr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F23F-54AE-419D-8102-B47007C113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6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FE41-CE98-45E3-BB2A-66EB03B08043}" type="datetimeFigureOut">
              <a:rPr lang="en-GB"/>
              <a:pPr>
                <a:defRPr/>
              </a:pPr>
              <a:t>17/06/2021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C0A2-0D6B-4AF2-A8F2-7FFFEAB6F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0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0FE4-4967-484D-9726-09DD41E6F67D}" type="datetimeFigureOut">
              <a:rPr lang="en-GB" smtClean="0"/>
              <a:pPr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55F7-D575-49B4-B1EE-2FAE428B61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9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04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17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8643" y="366468"/>
            <a:ext cx="3329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Sine and Cosine Rules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5363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Trigonometry, hypotenuse, adjacent, opposite, vertex, side, area, angle, length, inverse, rearrange, solve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the area of a non-right-angled triangle.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missing sides and angles with the sine and cosine rules.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answer questions that require problem solving or reasoning skills.</a:t>
            </a:r>
          </a:p>
        </p:txBody>
      </p:sp>
    </p:spTree>
    <p:extLst>
      <p:ext uri="{BB962C8B-B14F-4D97-AF65-F5344CB8AC3E}">
        <p14:creationId xmlns:p14="http://schemas.microsoft.com/office/powerpoint/2010/main" val="17644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5" r:id="rId4"/>
    <p:sldLayoutId id="2147483703" r:id="rId5"/>
    <p:sldLayoutId id="2147483705" r:id="rId6"/>
    <p:sldLayoutId id="2147483706" r:id="rId7"/>
    <p:sldLayoutId id="2147483707" r:id="rId8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17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6A35A0-3CD1-40F7-A904-28F329813BE1}"/>
              </a:ext>
            </a:extLst>
          </p:cNvPr>
          <p:cNvSpPr txBox="1"/>
          <p:nvPr userDrawn="1"/>
        </p:nvSpPr>
        <p:spPr>
          <a:xfrm>
            <a:off x="2078643" y="366468"/>
            <a:ext cx="3329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Sine and Cosine Rules</a:t>
            </a:r>
          </a:p>
        </p:txBody>
      </p:sp>
    </p:spTree>
    <p:extLst>
      <p:ext uri="{BB962C8B-B14F-4D97-AF65-F5344CB8AC3E}">
        <p14:creationId xmlns:p14="http://schemas.microsoft.com/office/powerpoint/2010/main" val="382434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70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0" Type="http://schemas.openxmlformats.org/officeDocument/2006/relationships/image" Target="../media/image106.png"/><Relationship Id="rId4" Type="http://schemas.openxmlformats.org/officeDocument/2006/relationships/image" Target="../media/image65.emf"/><Relationship Id="rId9" Type="http://schemas.openxmlformats.org/officeDocument/2006/relationships/image" Target="../media/image10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00.png"/><Relationship Id="rId3" Type="http://schemas.openxmlformats.org/officeDocument/2006/relationships/image" Target="../media/image12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33.png"/><Relationship Id="rId18" Type="http://schemas.openxmlformats.org/officeDocument/2006/relationships/image" Target="../media/image138.png"/><Relationship Id="rId26" Type="http://schemas.openxmlformats.org/officeDocument/2006/relationships/image" Target="../media/image146.png"/><Relationship Id="rId3" Type="http://schemas.openxmlformats.org/officeDocument/2006/relationships/image" Target="../media/image123.png"/><Relationship Id="rId21" Type="http://schemas.openxmlformats.org/officeDocument/2006/relationships/image" Target="../media/image141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17" Type="http://schemas.openxmlformats.org/officeDocument/2006/relationships/image" Target="../media/image137.png"/><Relationship Id="rId25" Type="http://schemas.openxmlformats.org/officeDocument/2006/relationships/image" Target="../media/image14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6.png"/><Relationship Id="rId20" Type="http://schemas.openxmlformats.org/officeDocument/2006/relationships/image" Target="../media/image140.png"/><Relationship Id="rId29" Type="http://schemas.openxmlformats.org/officeDocument/2006/relationships/image" Target="../media/image14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6.png"/><Relationship Id="rId11" Type="http://schemas.openxmlformats.org/officeDocument/2006/relationships/image" Target="../media/image131.png"/><Relationship Id="rId24" Type="http://schemas.openxmlformats.org/officeDocument/2006/relationships/image" Target="../media/image144.png"/><Relationship Id="rId5" Type="http://schemas.openxmlformats.org/officeDocument/2006/relationships/image" Target="../media/image125.png"/><Relationship Id="rId15" Type="http://schemas.openxmlformats.org/officeDocument/2006/relationships/image" Target="../media/image135.png"/><Relationship Id="rId23" Type="http://schemas.openxmlformats.org/officeDocument/2006/relationships/image" Target="../media/image143.png"/><Relationship Id="rId28" Type="http://schemas.openxmlformats.org/officeDocument/2006/relationships/image" Target="../media/image148.png"/><Relationship Id="rId10" Type="http://schemas.openxmlformats.org/officeDocument/2006/relationships/image" Target="../media/image130.png"/><Relationship Id="rId19" Type="http://schemas.openxmlformats.org/officeDocument/2006/relationships/image" Target="../media/image139.png"/><Relationship Id="rId4" Type="http://schemas.openxmlformats.org/officeDocument/2006/relationships/image" Target="../media/image124.png"/><Relationship Id="rId9" Type="http://schemas.openxmlformats.org/officeDocument/2006/relationships/image" Target="../media/image129.png"/><Relationship Id="rId14" Type="http://schemas.openxmlformats.org/officeDocument/2006/relationships/image" Target="../media/image134.png"/><Relationship Id="rId22" Type="http://schemas.openxmlformats.org/officeDocument/2006/relationships/image" Target="../media/image142.png"/><Relationship Id="rId27" Type="http://schemas.openxmlformats.org/officeDocument/2006/relationships/image" Target="../media/image14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13" Type="http://schemas.openxmlformats.org/officeDocument/2006/relationships/image" Target="../media/image160.svg"/><Relationship Id="rId3" Type="http://schemas.openxmlformats.org/officeDocument/2006/relationships/image" Target="../media/image150.png"/><Relationship Id="rId7" Type="http://schemas.openxmlformats.org/officeDocument/2006/relationships/image" Target="../media/image154.png"/><Relationship Id="rId12" Type="http://schemas.openxmlformats.org/officeDocument/2006/relationships/image" Target="../media/image15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3.png"/><Relationship Id="rId11" Type="http://schemas.openxmlformats.org/officeDocument/2006/relationships/image" Target="../media/image158.svg"/><Relationship Id="rId5" Type="http://schemas.openxmlformats.org/officeDocument/2006/relationships/image" Target="../media/image152.png"/><Relationship Id="rId15" Type="http://schemas.openxmlformats.org/officeDocument/2006/relationships/image" Target="../media/image162.svg"/><Relationship Id="rId10" Type="http://schemas.openxmlformats.org/officeDocument/2006/relationships/image" Target="../media/image157.png"/><Relationship Id="rId4" Type="http://schemas.openxmlformats.org/officeDocument/2006/relationships/image" Target="../media/image151.png"/><Relationship Id="rId9" Type="http://schemas.openxmlformats.org/officeDocument/2006/relationships/image" Target="../media/image156.png"/><Relationship Id="rId14" Type="http://schemas.openxmlformats.org/officeDocument/2006/relationships/image" Target="../media/image161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7.png"/><Relationship Id="rId5" Type="http://schemas.openxmlformats.org/officeDocument/2006/relationships/image" Target="../media/image166.png"/><Relationship Id="rId4" Type="http://schemas.openxmlformats.org/officeDocument/2006/relationships/image" Target="../media/image16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3" Type="http://schemas.openxmlformats.org/officeDocument/2006/relationships/image" Target="../media/image174.png"/><Relationship Id="rId7" Type="http://schemas.openxmlformats.org/officeDocument/2006/relationships/image" Target="../media/image178.png"/><Relationship Id="rId2" Type="http://schemas.openxmlformats.org/officeDocument/2006/relationships/image" Target="../media/image17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7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128196" y="1124744"/>
                <a:ext cx="6764284" cy="1622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triangle. Give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figures.</a:t>
                </a:r>
              </a:p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Hint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: Area of a 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base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height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196" y="1124744"/>
                <a:ext cx="6764284" cy="1622239"/>
              </a:xfrm>
              <a:prstGeom prst="rect">
                <a:avLst/>
              </a:prstGeom>
              <a:blipFill>
                <a:blip r:embed="rId2"/>
                <a:stretch>
                  <a:fillRect l="-721" t="-1880" b="-1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Isosceles Triangle 38"/>
          <p:cNvSpPr/>
          <p:nvPr/>
        </p:nvSpPr>
        <p:spPr bwMode="auto">
          <a:xfrm>
            <a:off x="3000551" y="2996952"/>
            <a:ext cx="2016224" cy="1872208"/>
          </a:xfrm>
          <a:prstGeom prst="triangle">
            <a:avLst>
              <a:gd name="adj" fmla="val 0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000551" y="4653136"/>
            <a:ext cx="216024" cy="21602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35896" y="4859868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859868"/>
                <a:ext cx="1008112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23928" y="4437112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64°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437112"/>
                <a:ext cx="864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c 1"/>
          <p:cNvSpPr/>
          <p:nvPr/>
        </p:nvSpPr>
        <p:spPr>
          <a:xfrm>
            <a:off x="4548723" y="4401108"/>
            <a:ext cx="936104" cy="936104"/>
          </a:xfrm>
          <a:prstGeom prst="arc">
            <a:avLst>
              <a:gd name="adj1" fmla="val 10724073"/>
              <a:gd name="adj2" fmla="val 1335954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8196" y="369133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96319" y="3068960"/>
                <a:ext cx="2729318" cy="186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height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unc>
                      <m:func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</m:fName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64</m:t>
                        </m:r>
                      </m:e>
                    </m:func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height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=8.201…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×4×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ANS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=16.402…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=16.4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319" y="3068960"/>
                <a:ext cx="2729318" cy="1868460"/>
              </a:xfrm>
              <a:prstGeom prst="rect">
                <a:avLst/>
              </a:prstGeom>
              <a:blipFill>
                <a:blip r:embed="rId5"/>
                <a:stretch>
                  <a:fillRect l="-2009" t="-1629" b="-4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135746-A34C-41D0-9A14-8DCDA4E1D069}"/>
              </a:ext>
            </a:extLst>
          </p:cNvPr>
          <p:cNvSpPr txBox="1"/>
          <p:nvPr/>
        </p:nvSpPr>
        <p:spPr>
          <a:xfrm>
            <a:off x="2051720" y="4335487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Question on next slide!</a:t>
            </a:r>
          </a:p>
        </p:txBody>
      </p:sp>
    </p:spTree>
    <p:extLst>
      <p:ext uri="{BB962C8B-B14F-4D97-AF65-F5344CB8AC3E}">
        <p14:creationId xmlns:p14="http://schemas.microsoft.com/office/powerpoint/2010/main" val="1586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93D2B3-1792-48AA-813C-961394A9397F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measurements given to find the area of this quadrilateral-shaped field.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figures.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93D2B3-1792-48AA-813C-961394A93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231106"/>
              </a:xfrm>
              <a:prstGeom prst="rect">
                <a:avLst/>
              </a:prstGeom>
              <a:blipFill>
                <a:blip r:embed="rId2"/>
                <a:stretch>
                  <a:fillRect l="-564" t="-2488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671B91B6-E6B7-4CD0-BC70-B7F53F8EE74F}"/>
              </a:ext>
            </a:extLst>
          </p:cNvPr>
          <p:cNvGrpSpPr/>
          <p:nvPr/>
        </p:nvGrpSpPr>
        <p:grpSpPr>
          <a:xfrm>
            <a:off x="395536" y="2996952"/>
            <a:ext cx="4787893" cy="2591991"/>
            <a:chOff x="1119609" y="3034407"/>
            <a:chExt cx="3920633" cy="212248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9113FD9-B361-45C7-9A4F-A5CD6F3C17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5581" y="3212207"/>
              <a:ext cx="1368425" cy="100806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BB3C0A-FC44-48CC-8F0A-A0D8E2C530ED}"/>
                </a:ext>
              </a:extLst>
            </p:cNvPr>
            <p:cNvCxnSpPr>
              <a:cxnSpLocks/>
            </p:cNvCxnSpPr>
            <p:nvPr/>
          </p:nvCxnSpPr>
          <p:spPr>
            <a:xfrm>
              <a:off x="2844006" y="3212207"/>
              <a:ext cx="1871663" cy="5048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AA22FE-0CA8-4E9A-A7D3-5F4D37B140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7744" y="3717032"/>
              <a:ext cx="2447925" cy="143986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479AD40-1454-4887-B90D-2ECB187756B5}"/>
                </a:ext>
              </a:extLst>
            </p:cNvPr>
            <p:cNvCxnSpPr/>
            <p:nvPr/>
          </p:nvCxnSpPr>
          <p:spPr>
            <a:xfrm flipH="1" flipV="1">
              <a:off x="1475581" y="4220270"/>
              <a:ext cx="792163" cy="9366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9">
                  <a:extLst>
                    <a:ext uri="{FF2B5EF4-FFF2-40B4-BE49-F238E27FC236}">
                      <a16:creationId xmlns:a16="http://schemas.microsoft.com/office/drawing/2014/main" id="{A8A20F0C-1630-464D-9CD8-1D66952E4F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18543" y="4051209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70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9">
                  <a:extLst>
                    <a:ext uri="{FF2B5EF4-FFF2-40B4-BE49-F238E27FC236}">
                      <a16:creationId xmlns:a16="http://schemas.microsoft.com/office/drawing/2014/main" id="{A8A20F0C-1630-464D-9CD8-1D66952E4F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18543" y="4051209"/>
                  <a:ext cx="87312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9">
                  <a:extLst>
                    <a:ext uri="{FF2B5EF4-FFF2-40B4-BE49-F238E27FC236}">
                      <a16:creationId xmlns:a16="http://schemas.microsoft.com/office/drawing/2014/main" id="{5D0F6061-3401-45F1-9BAB-DE137E2651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1519" y="3618091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9">
                  <a:extLst>
                    <a:ext uri="{FF2B5EF4-FFF2-40B4-BE49-F238E27FC236}">
                      <a16:creationId xmlns:a16="http://schemas.microsoft.com/office/drawing/2014/main" id="{5D0F6061-3401-45F1-9BAB-DE137E2651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61519" y="3618091"/>
                  <a:ext cx="873125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9">
                  <a:extLst>
                    <a:ext uri="{FF2B5EF4-FFF2-40B4-BE49-F238E27FC236}">
                      <a16:creationId xmlns:a16="http://schemas.microsoft.com/office/drawing/2014/main" id="{B017C1A1-0571-4D36-95E3-A1B70133013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97819" y="3266182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45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23" name="TextBox 9">
                  <a:extLst>
                    <a:ext uri="{FF2B5EF4-FFF2-40B4-BE49-F238E27FC236}">
                      <a16:creationId xmlns:a16="http://schemas.microsoft.com/office/drawing/2014/main" id="{B017C1A1-0571-4D36-95E3-A1B7013301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97819" y="3266182"/>
                  <a:ext cx="873125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6757" b="-2703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9">
                  <a:extLst>
                    <a:ext uri="{FF2B5EF4-FFF2-40B4-BE49-F238E27FC236}">
                      <a16:creationId xmlns:a16="http://schemas.microsoft.com/office/drawing/2014/main" id="{6A748FD5-F86F-4F04-BD07-A4F1864026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3931" y="3034407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50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24" name="TextBox 9">
                  <a:extLst>
                    <a:ext uri="{FF2B5EF4-FFF2-40B4-BE49-F238E27FC236}">
                      <a16:creationId xmlns:a16="http://schemas.microsoft.com/office/drawing/2014/main" id="{6A748FD5-F86F-4F04-BD07-A4F1864026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13931" y="3034407"/>
                  <a:ext cx="873125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08" b="-2703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9">
                  <a:extLst>
                    <a:ext uri="{FF2B5EF4-FFF2-40B4-BE49-F238E27FC236}">
                      <a16:creationId xmlns:a16="http://schemas.microsoft.com/office/drawing/2014/main" id="{2B0DFA5C-7FD2-41E3-8A6D-0B840D1A9A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3274" y="4445984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60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25" name="TextBox 9">
                  <a:extLst>
                    <a:ext uri="{FF2B5EF4-FFF2-40B4-BE49-F238E27FC236}">
                      <a16:creationId xmlns:a16="http://schemas.microsoft.com/office/drawing/2014/main" id="{2B0DFA5C-7FD2-41E3-8A6D-0B840D1A9A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3274" y="4445984"/>
                  <a:ext cx="873125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6757" b="-2703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9">
                  <a:extLst>
                    <a:ext uri="{FF2B5EF4-FFF2-40B4-BE49-F238E27FC236}">
                      <a16:creationId xmlns:a16="http://schemas.microsoft.com/office/drawing/2014/main" id="{0C739E06-BEBC-4A25-925B-61E29F462A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46969" y="4531420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25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26" name="TextBox 9">
                  <a:extLst>
                    <a:ext uri="{FF2B5EF4-FFF2-40B4-BE49-F238E27FC236}">
                      <a16:creationId xmlns:a16="http://schemas.microsoft.com/office/drawing/2014/main" id="{0C739E06-BEBC-4A25-925B-61E29F462A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46969" y="4531420"/>
                  <a:ext cx="873125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8108" b="-2703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051F32D7-121F-407D-90AC-BBB10618E282}"/>
                </a:ext>
              </a:extLst>
            </p:cNvPr>
            <p:cNvSpPr/>
            <p:nvPr/>
          </p:nvSpPr>
          <p:spPr>
            <a:xfrm>
              <a:off x="1119609" y="3893980"/>
              <a:ext cx="648072" cy="648072"/>
            </a:xfrm>
            <a:prstGeom prst="arc">
              <a:avLst>
                <a:gd name="adj1" fmla="val 19737577"/>
                <a:gd name="adj2" fmla="val 282280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E049D888-6679-4A9B-8CA9-6303774C27A6}"/>
                </a:ext>
              </a:extLst>
            </p:cNvPr>
            <p:cNvSpPr/>
            <p:nvPr/>
          </p:nvSpPr>
          <p:spPr>
            <a:xfrm>
              <a:off x="4392170" y="3392202"/>
              <a:ext cx="648072" cy="648072"/>
            </a:xfrm>
            <a:prstGeom prst="arc">
              <a:avLst>
                <a:gd name="adj1" fmla="val 8963492"/>
                <a:gd name="adj2" fmla="val 1180776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C3593CA-756A-44F6-BC04-E2D86F658FE6}"/>
              </a:ext>
            </a:extLst>
          </p:cNvPr>
          <p:cNvCxnSpPr/>
          <p:nvPr/>
        </p:nvCxnSpPr>
        <p:spPr>
          <a:xfrm flipH="1">
            <a:off x="1797643" y="3222467"/>
            <a:ext cx="703733" cy="236647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336DF7D-57B7-41BC-A3DD-CBCA9D8F2CD3}"/>
                  </a:ext>
                </a:extLst>
              </p:cNvPr>
              <p:cNvSpPr/>
              <p:nvPr/>
            </p:nvSpPr>
            <p:spPr>
              <a:xfrm>
                <a:off x="2267744" y="6039288"/>
                <a:ext cx="6528242" cy="491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𝟒𝟓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unc>
                      <m:func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𝒔𝒊𝒏</m:t>
                        </m:r>
                      </m:fName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𝟕𝟎</m:t>
                        </m:r>
                      </m:e>
                    </m:func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unc>
                      <m:func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𝒔𝒊𝒏</m:t>
                        </m:r>
                      </m:fName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𝟔𝟎</m:t>
                        </m:r>
                      </m:e>
                    </m:func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𝟏𝟖𝟑𝟎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336DF7D-57B7-41BC-A3DD-CBCA9D8F2C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6039288"/>
                <a:ext cx="6528242" cy="491096"/>
              </a:xfrm>
              <a:prstGeom prst="rect">
                <a:avLst/>
              </a:prstGeom>
              <a:blipFill>
                <a:blip r:embed="rId9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7" y="1267413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74609" y="2348880"/>
                <a:ext cx="465096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10.69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44.49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m²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26.24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mm²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202.11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3.90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56°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609" y="2348880"/>
                <a:ext cx="4650968" cy="1938992"/>
              </a:xfrm>
              <a:prstGeom prst="rect">
                <a:avLst/>
              </a:prstGeom>
              <a:blipFill>
                <a:blip r:embed="rId2"/>
                <a:stretch>
                  <a:fillRect t="-220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00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3C840C-0B93-457F-8A34-8E446EA8E011}"/>
              </a:ext>
            </a:extLst>
          </p:cNvPr>
          <p:cNvGrpSpPr/>
          <p:nvPr/>
        </p:nvGrpSpPr>
        <p:grpSpPr>
          <a:xfrm>
            <a:off x="5292080" y="1916832"/>
            <a:ext cx="3299359" cy="3325333"/>
            <a:chOff x="5364088" y="3134908"/>
            <a:chExt cx="3299359" cy="3325333"/>
          </a:xfrm>
        </p:grpSpPr>
        <p:sp>
          <p:nvSpPr>
            <p:cNvPr id="60" name="Oval 59"/>
            <p:cNvSpPr/>
            <p:nvPr/>
          </p:nvSpPr>
          <p:spPr>
            <a:xfrm>
              <a:off x="5464029" y="3246115"/>
              <a:ext cx="3087301" cy="309745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Isosceles Triangle 60"/>
            <p:cNvSpPr/>
            <p:nvPr/>
          </p:nvSpPr>
          <p:spPr>
            <a:xfrm rot="5400000">
              <a:off x="5302454" y="4434195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Isosceles Triangle 61"/>
            <p:cNvSpPr/>
            <p:nvPr/>
          </p:nvSpPr>
          <p:spPr>
            <a:xfrm rot="5400000">
              <a:off x="7391196" y="3196542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Isosceles Triangle 62"/>
            <p:cNvSpPr/>
            <p:nvPr/>
          </p:nvSpPr>
          <p:spPr>
            <a:xfrm rot="16200000">
              <a:off x="5727081" y="5628183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Isosceles Triangle 63"/>
            <p:cNvSpPr/>
            <p:nvPr/>
          </p:nvSpPr>
          <p:spPr>
            <a:xfrm rot="16200000">
              <a:off x="7831389" y="4419871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112295" y="4025702"/>
              <a:ext cx="1794154" cy="1540848"/>
              <a:chOff x="4788794" y="978241"/>
              <a:chExt cx="2275266" cy="1954034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5355464" y="978241"/>
                <a:ext cx="1141926" cy="0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97390" y="978241"/>
                <a:ext cx="566670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6497390" y="1955258"/>
                <a:ext cx="566670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5364050" y="2932275"/>
                <a:ext cx="1133340" cy="0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4788794" y="1955258"/>
                <a:ext cx="566670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4788794" y="978241"/>
                <a:ext cx="575256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6571484" y="3149927"/>
              <a:ext cx="875775" cy="8757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564650" y="5563985"/>
              <a:ext cx="875775" cy="8757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5739423" y="3210328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7385625" y="5611954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 rot="1821045">
              <a:off x="7617955" y="4959477"/>
              <a:ext cx="875775" cy="900418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 rot="1821045">
              <a:off x="5514252" y="3752617"/>
              <a:ext cx="875775" cy="892353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 rot="19778955" flipV="1">
              <a:off x="7623186" y="3756132"/>
              <a:ext cx="875775" cy="88857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 rot="19778955" flipV="1">
              <a:off x="5525338" y="4975289"/>
              <a:ext cx="875775" cy="8757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1E1EEC-0604-43BD-A91B-ECBE752411ED}"/>
                  </a:ext>
                </a:extLst>
              </p:cNvPr>
              <p:cNvSpPr/>
              <p:nvPr/>
            </p:nvSpPr>
            <p:spPr>
              <a:xfrm>
                <a:off x="251520" y="1124754"/>
                <a:ext cx="8640960" cy="3730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Think-Pair-Share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-sided window is made up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squares, 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equilateral triangles and a regular hexagon.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perimeter of the window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15.6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the window. Give your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figures.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Squares: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Hexagon: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1E1EEC-0604-43BD-A91B-ECBE75241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54"/>
                <a:ext cx="8640960" cy="3730317"/>
              </a:xfrm>
              <a:prstGeom prst="rect">
                <a:avLst/>
              </a:prstGeom>
              <a:blipFill>
                <a:blip r:embed="rId2"/>
                <a:stretch>
                  <a:fillRect l="-564" t="-818" b="-1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9AF034-4863-4179-BE22-18F34CA68AAD}"/>
              </a:ext>
            </a:extLst>
          </p:cNvPr>
          <p:cNvCxnSpPr>
            <a:stCxn id="68" idx="2"/>
          </p:cNvCxnSpPr>
          <p:nvPr/>
        </p:nvCxnSpPr>
        <p:spPr>
          <a:xfrm>
            <a:off x="6499473" y="2824310"/>
            <a:ext cx="875778" cy="150793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E634546-7AC5-4682-8414-188B2BBB799E}"/>
              </a:ext>
            </a:extLst>
          </p:cNvPr>
          <p:cNvCxnSpPr>
            <a:cxnSpLocks/>
          </p:cNvCxnSpPr>
          <p:nvPr/>
        </p:nvCxnSpPr>
        <p:spPr>
          <a:xfrm flipH="1">
            <a:off x="6492576" y="2810524"/>
            <a:ext cx="887133" cy="150739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F8A346-131C-48CF-851C-FA312F81506E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6062504" y="3578050"/>
            <a:ext cx="1758511" cy="2328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3C840C-0B93-457F-8A34-8E446EA8E011}"/>
              </a:ext>
            </a:extLst>
          </p:cNvPr>
          <p:cNvGrpSpPr/>
          <p:nvPr/>
        </p:nvGrpSpPr>
        <p:grpSpPr>
          <a:xfrm>
            <a:off x="5292080" y="1916832"/>
            <a:ext cx="3299359" cy="3325333"/>
            <a:chOff x="5364088" y="3134908"/>
            <a:chExt cx="3299359" cy="3325333"/>
          </a:xfrm>
        </p:grpSpPr>
        <p:sp>
          <p:nvSpPr>
            <p:cNvPr id="60" name="Oval 59"/>
            <p:cNvSpPr/>
            <p:nvPr/>
          </p:nvSpPr>
          <p:spPr>
            <a:xfrm>
              <a:off x="5464029" y="3246115"/>
              <a:ext cx="3087301" cy="309745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Isosceles Triangle 60"/>
            <p:cNvSpPr/>
            <p:nvPr/>
          </p:nvSpPr>
          <p:spPr>
            <a:xfrm rot="5400000">
              <a:off x="5302454" y="4434195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Isosceles Triangle 61"/>
            <p:cNvSpPr/>
            <p:nvPr/>
          </p:nvSpPr>
          <p:spPr>
            <a:xfrm rot="5400000">
              <a:off x="7391196" y="3196542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Isosceles Triangle 62"/>
            <p:cNvSpPr/>
            <p:nvPr/>
          </p:nvSpPr>
          <p:spPr>
            <a:xfrm rot="16200000">
              <a:off x="5727081" y="5628183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Isosceles Triangle 63"/>
            <p:cNvSpPr/>
            <p:nvPr/>
          </p:nvSpPr>
          <p:spPr>
            <a:xfrm rot="16200000">
              <a:off x="7831389" y="4419871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112295" y="4025702"/>
              <a:ext cx="1794154" cy="1540848"/>
              <a:chOff x="4788794" y="978241"/>
              <a:chExt cx="2275266" cy="1954034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5355464" y="978241"/>
                <a:ext cx="1141926" cy="0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97390" y="978241"/>
                <a:ext cx="566670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6497390" y="1955258"/>
                <a:ext cx="566670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5364050" y="2932275"/>
                <a:ext cx="1133340" cy="0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4788794" y="1955258"/>
                <a:ext cx="566670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4788794" y="978241"/>
                <a:ext cx="575256" cy="977017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6571484" y="3149927"/>
              <a:ext cx="875775" cy="8757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564650" y="5563985"/>
              <a:ext cx="875775" cy="8757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5739423" y="3210328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7385625" y="5611954"/>
              <a:ext cx="893692" cy="770424"/>
            </a:xfrm>
            <a:prstGeom prst="triangl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 rot="1821045">
              <a:off x="7617955" y="4959477"/>
              <a:ext cx="875775" cy="900418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 rot="1821045">
              <a:off x="5514252" y="3752617"/>
              <a:ext cx="875775" cy="892353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 rot="19778955" flipV="1">
              <a:off x="7623186" y="3756132"/>
              <a:ext cx="875775" cy="88857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 rot="19778955" flipV="1">
              <a:off x="5525338" y="4975289"/>
              <a:ext cx="875775" cy="8757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1E1EEC-0604-43BD-A91B-ECBE752411ED}"/>
                  </a:ext>
                </a:extLst>
              </p:cNvPr>
              <p:cNvSpPr/>
              <p:nvPr/>
            </p:nvSpPr>
            <p:spPr>
              <a:xfrm>
                <a:off x="251520" y="1124754"/>
                <a:ext cx="8640960" cy="4960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Think-Pair-Share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-sided window is made up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squares, </a:t>
                </a:r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equilateral triangles and a regular hexagon.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perimeter of the window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15.6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the window. Give your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figures.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Squares: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Triangles: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𝐬𝐢𝐧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𝟕𝟖𝟏𝟒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Total: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𝐀𝐍𝐒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𝟗𝟐𝟏𝟒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1E1EEC-0604-43BD-A91B-ECBE75241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54"/>
                <a:ext cx="8640960" cy="4960076"/>
              </a:xfrm>
              <a:prstGeom prst="rect">
                <a:avLst/>
              </a:prstGeom>
              <a:blipFill>
                <a:blip r:embed="rId2"/>
                <a:stretch>
                  <a:fillRect l="-564" t="-615" b="-1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9AF034-4863-4179-BE22-18F34CA68AAD}"/>
              </a:ext>
            </a:extLst>
          </p:cNvPr>
          <p:cNvCxnSpPr>
            <a:stCxn id="68" idx="2"/>
          </p:cNvCxnSpPr>
          <p:nvPr/>
        </p:nvCxnSpPr>
        <p:spPr>
          <a:xfrm>
            <a:off x="6499473" y="2824310"/>
            <a:ext cx="875778" cy="150793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E634546-7AC5-4682-8414-188B2BBB799E}"/>
              </a:ext>
            </a:extLst>
          </p:cNvPr>
          <p:cNvCxnSpPr>
            <a:cxnSpLocks/>
          </p:cNvCxnSpPr>
          <p:nvPr/>
        </p:nvCxnSpPr>
        <p:spPr>
          <a:xfrm flipH="1">
            <a:off x="6492576" y="2810524"/>
            <a:ext cx="887133" cy="150739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F8A346-131C-48CF-851C-FA312F81506E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6062504" y="3578050"/>
            <a:ext cx="1758511" cy="2328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72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A7C0AC-95CE-40C3-89A4-5AA468565F40}"/>
                  </a:ext>
                </a:extLst>
              </p:cNvPr>
              <p:cNvSpPr/>
              <p:nvPr/>
            </p:nvSpPr>
            <p:spPr>
              <a:xfrm>
                <a:off x="251520" y="1772816"/>
                <a:ext cx="864096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𝑎𝑏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func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𝑏𝑐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func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𝑎𝑐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func>
                      <m:r>
                        <m:rPr>
                          <m:nor/>
                        </m:rPr>
                        <a:rPr lang="en-GB" dirty="0"/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A7C0AC-95CE-40C3-89A4-5AA468565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8640960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BC345F99-5004-4FA1-9206-9F9CD9BEAB99}"/>
              </a:ext>
            </a:extLst>
          </p:cNvPr>
          <p:cNvSpPr/>
          <p:nvPr/>
        </p:nvSpPr>
        <p:spPr>
          <a:xfrm>
            <a:off x="5724128" y="4653136"/>
            <a:ext cx="4240871" cy="2016574"/>
          </a:xfrm>
          <a:prstGeom prst="cloudCallout">
            <a:avLst>
              <a:gd name="adj1" fmla="val -44994"/>
              <a:gd name="adj2" fmla="val -979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rearrange this to derive another useful equation: the sine rule</a:t>
            </a:r>
          </a:p>
        </p:txBody>
      </p:sp>
    </p:spTree>
    <p:extLst>
      <p:ext uri="{BB962C8B-B14F-4D97-AF65-F5344CB8AC3E}">
        <p14:creationId xmlns:p14="http://schemas.microsoft.com/office/powerpoint/2010/main" val="339952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6E06CE1-8C76-4A78-981F-6AFD47788703}"/>
              </a:ext>
            </a:extLst>
          </p:cNvPr>
          <p:cNvSpPr/>
          <p:nvPr/>
        </p:nvSpPr>
        <p:spPr>
          <a:xfrm>
            <a:off x="3347865" y="3954501"/>
            <a:ext cx="2376264" cy="1562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A7C0AC-95CE-40C3-89A4-5AA468565F40}"/>
                  </a:ext>
                </a:extLst>
              </p:cNvPr>
              <p:cNvSpPr/>
              <p:nvPr/>
            </p:nvSpPr>
            <p:spPr>
              <a:xfrm>
                <a:off x="251520" y="1772816"/>
                <a:ext cx="864096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𝑎𝑏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func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𝑏𝑐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func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𝑎𝑐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func>
                      <m:r>
                        <m:rPr>
                          <m:nor/>
                        </m:rPr>
                        <a:rPr lang="en-GB" dirty="0"/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A7C0AC-95CE-40C3-89A4-5AA468565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8640960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B73D909-4D2F-48B1-9155-2C8282B89D66}"/>
              </a:ext>
            </a:extLst>
          </p:cNvPr>
          <p:cNvSpPr/>
          <p:nvPr/>
        </p:nvSpPr>
        <p:spPr>
          <a:xfrm>
            <a:off x="240874" y="1175879"/>
            <a:ext cx="8651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Sine Rule</a:t>
            </a:r>
            <a:endParaRPr lang="en-GB" sz="20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01E36F-85A2-42DE-A38D-423EEACD8877}"/>
                  </a:ext>
                </a:extLst>
              </p:cNvPr>
              <p:cNvSpPr txBox="1"/>
              <p:nvPr/>
            </p:nvSpPr>
            <p:spPr>
              <a:xfrm>
                <a:off x="6876256" y="191683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01E36F-85A2-42DE-A38D-423EEACD8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916832"/>
                <a:ext cx="136815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E8BCB95-BA05-406A-ACD4-DEA082AD7E15}"/>
                  </a:ext>
                </a:extLst>
              </p:cNvPr>
              <p:cNvSpPr/>
              <p:nvPr/>
            </p:nvSpPr>
            <p:spPr>
              <a:xfrm>
                <a:off x="240874" y="2580579"/>
                <a:ext cx="86409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𝑎𝑏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</m:func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𝑏𝑐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func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𝑎𝑐</m:t>
                      </m:r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func>
                      <m:r>
                        <m:rPr>
                          <m:nor/>
                        </m:rPr>
                        <a:rPr lang="en-GB" dirty="0"/>
                        <m:t>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E8BCB95-BA05-406A-ACD4-DEA082AD7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74" y="2580579"/>
                <a:ext cx="864096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D33196-8AC0-4A41-A8D4-59291F20CD6E}"/>
                  </a:ext>
                </a:extLst>
              </p:cNvPr>
              <p:cNvSpPr txBox="1"/>
              <p:nvPr/>
            </p:nvSpPr>
            <p:spPr>
              <a:xfrm>
                <a:off x="6876256" y="2580579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D33196-8AC0-4A41-A8D4-59291F20C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580579"/>
                <a:ext cx="136815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4ACD69-5F89-4A68-ABAA-3A366B298D28}"/>
                  </a:ext>
                </a:extLst>
              </p:cNvPr>
              <p:cNvSpPr/>
              <p:nvPr/>
            </p:nvSpPr>
            <p:spPr>
              <a:xfrm>
                <a:off x="240874" y="3146738"/>
                <a:ext cx="8640960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𝑎𝑏</m:t>
                          </m:r>
                          <m:func>
                            <m:funcPr>
                              <m:ctrlP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</m:func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𝑎𝑏𝑐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𝑏𝑐</m:t>
                          </m:r>
                          <m:func>
                            <m:funcPr>
                              <m:ctrlP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𝑎𝑏𝑐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𝑎𝑐</m:t>
                          </m:r>
                          <m:func>
                            <m:funcPr>
                              <m:ctrlP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𝑎𝑏𝑐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4ACD69-5F89-4A68-ABAA-3A366B298D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74" y="3146738"/>
                <a:ext cx="8640960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593FF73-03F7-42A2-92FF-549DCDD0F24D}"/>
              </a:ext>
            </a:extLst>
          </p:cNvPr>
          <p:cNvSpPr txBox="1"/>
          <p:nvPr/>
        </p:nvSpPr>
        <p:spPr>
          <a:xfrm>
            <a:off x="6876256" y="324433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CD75A0B-368C-428C-90D3-7905173B601F}"/>
                  </a:ext>
                </a:extLst>
              </p:cNvPr>
              <p:cNvSpPr/>
              <p:nvPr/>
            </p:nvSpPr>
            <p:spPr>
              <a:xfrm>
                <a:off x="251520" y="3978354"/>
                <a:ext cx="8640960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</m:func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CD75A0B-368C-428C-90D3-7905173B6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978354"/>
                <a:ext cx="8640960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5330248C-74D5-4294-BB23-63CA4FA512FD}"/>
              </a:ext>
            </a:extLst>
          </p:cNvPr>
          <p:cNvSpPr/>
          <p:nvPr/>
        </p:nvSpPr>
        <p:spPr>
          <a:xfrm>
            <a:off x="-324544" y="4998045"/>
            <a:ext cx="3024336" cy="1368152"/>
          </a:xfrm>
          <a:prstGeom prst="cloudCallout">
            <a:avLst>
              <a:gd name="adj1" fmla="val 68981"/>
              <a:gd name="adj2" fmla="val -882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works the other way up too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9004DA4-E456-4CD2-AFFD-1F5417ECCC0F}"/>
                  </a:ext>
                </a:extLst>
              </p:cNvPr>
              <p:cNvSpPr/>
              <p:nvPr/>
            </p:nvSpPr>
            <p:spPr>
              <a:xfrm>
                <a:off x="241052" y="4809970"/>
                <a:ext cx="8640960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9004DA4-E456-4CD2-AFFD-1F5417ECCC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52" y="4809970"/>
                <a:ext cx="8640960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9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96752"/>
                <a:ext cx="8618791" cy="4335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length of the side marked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figures.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</m:func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38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9.4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68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0" dirty="0"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9.4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38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68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=6.2417155…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=6.24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 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4335161"/>
              </a:xfrm>
              <a:prstGeom prst="rect">
                <a:avLst/>
              </a:prstGeom>
              <a:blipFill>
                <a:blip r:embed="rId2"/>
                <a:stretch>
                  <a:fillRect l="-566" t="-703" b="-1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90C094A6-6858-441D-9E85-908DA190B1DA}"/>
              </a:ext>
            </a:extLst>
          </p:cNvPr>
          <p:cNvGrpSpPr/>
          <p:nvPr/>
        </p:nvGrpSpPr>
        <p:grpSpPr>
          <a:xfrm>
            <a:off x="4835284" y="764704"/>
            <a:ext cx="4035027" cy="2932919"/>
            <a:chOff x="4353397" y="759908"/>
            <a:chExt cx="4035027" cy="2932919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74A0B04-C3A2-4790-ACB8-551C0EBF5826}"/>
                </a:ext>
              </a:extLst>
            </p:cNvPr>
            <p:cNvSpPr/>
            <p:nvPr/>
          </p:nvSpPr>
          <p:spPr>
            <a:xfrm flipH="1">
              <a:off x="4715867" y="1340768"/>
              <a:ext cx="3168501" cy="1800200"/>
            </a:xfrm>
            <a:prstGeom prst="triangle">
              <a:avLst>
                <a:gd name="adj" fmla="val 71518"/>
              </a:avLst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5448844" y="1866889"/>
                  <a:ext cx="7397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68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7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48844" y="1866889"/>
                  <a:ext cx="73977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353397" y="2236221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79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3397" y="2236221"/>
                  <a:ext cx="873125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b="-2666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0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5541292" y="3192136"/>
                  <a:ext cx="151765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</a:t>
                  </a:r>
                  <a14:m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9.4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80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41292" y="3192136"/>
                  <a:ext cx="1517650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Arc 14"/>
            <p:cNvSpPr/>
            <p:nvPr/>
          </p:nvSpPr>
          <p:spPr>
            <a:xfrm>
              <a:off x="7235998" y="2540401"/>
              <a:ext cx="1152426" cy="1152426"/>
            </a:xfrm>
            <a:prstGeom prst="arc">
              <a:avLst>
                <a:gd name="adj1" fmla="val 10629912"/>
                <a:gd name="adj2" fmla="val 13239249"/>
              </a:avLst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31663DC-7091-4E96-B9EC-EB58DAD051C1}"/>
                </a:ext>
              </a:extLst>
            </p:cNvPr>
            <p:cNvSpPr/>
            <p:nvPr/>
          </p:nvSpPr>
          <p:spPr>
            <a:xfrm>
              <a:off x="5004201" y="759908"/>
              <a:ext cx="1152426" cy="1152426"/>
            </a:xfrm>
            <a:prstGeom prst="arc">
              <a:avLst>
                <a:gd name="adj1" fmla="val 2241455"/>
                <a:gd name="adj2" fmla="val 6807876"/>
              </a:avLst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8">
                  <a:extLst>
                    <a:ext uri="{FF2B5EF4-FFF2-40B4-BE49-F238E27FC236}">
                      <a16:creationId xmlns:a16="http://schemas.microsoft.com/office/drawing/2014/main" id="{DF6BDD1B-F615-4D36-A2AC-EA57B29940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60232" y="2684715"/>
                  <a:ext cx="7397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Box 8">
                  <a:extLst>
                    <a:ext uri="{FF2B5EF4-FFF2-40B4-BE49-F238E27FC236}">
                      <a16:creationId xmlns:a16="http://schemas.microsoft.com/office/drawing/2014/main" id="{DF6BDD1B-F615-4D36-A2AC-EA57B29940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60232" y="2684715"/>
                  <a:ext cx="73977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B4817FF6-CC21-4AD9-841B-50E7018A45D1}"/>
              </a:ext>
            </a:extLst>
          </p:cNvPr>
          <p:cNvSpPr/>
          <p:nvPr/>
        </p:nvSpPr>
        <p:spPr>
          <a:xfrm>
            <a:off x="3203848" y="3590561"/>
            <a:ext cx="4032448" cy="1278599"/>
          </a:xfrm>
          <a:prstGeom prst="cloudCallout">
            <a:avLst>
              <a:gd name="adj1" fmla="val -81990"/>
              <a:gd name="adj2" fmla="val -10003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rearranging required if the unknown is in the numerator</a:t>
            </a:r>
          </a:p>
        </p:txBody>
      </p:sp>
    </p:spTree>
    <p:extLst>
      <p:ext uri="{BB962C8B-B14F-4D97-AF65-F5344CB8AC3E}">
        <p14:creationId xmlns:p14="http://schemas.microsoft.com/office/powerpoint/2010/main" val="292907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96752"/>
                <a:ext cx="8618791" cy="504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size of the acute angle marked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give your answer correct to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decimal place.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72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9.8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</m:func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.1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8.1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72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9.8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8.1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×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72</m:t>
                                </m:r>
                              </m:e>
                            </m:func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9.8</m:t>
                            </m:r>
                          </m:den>
                        </m:f>
                      </m:e>
                    </m:d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51.820427…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=51.8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dp)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5040419"/>
              </a:xfrm>
              <a:prstGeom prst="rect">
                <a:avLst/>
              </a:prstGeom>
              <a:blipFill>
                <a:blip r:embed="rId2"/>
                <a:stretch>
                  <a:fillRect l="-566" t="-605" b="-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74A0B04-C3A2-4790-ACB8-551C0EBF5826}"/>
              </a:ext>
            </a:extLst>
          </p:cNvPr>
          <p:cNvSpPr/>
          <p:nvPr/>
        </p:nvSpPr>
        <p:spPr>
          <a:xfrm flipH="1">
            <a:off x="5197754" y="1345564"/>
            <a:ext cx="3168501" cy="1800200"/>
          </a:xfrm>
          <a:prstGeom prst="triangle">
            <a:avLst>
              <a:gd name="adj" fmla="val 43009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TextBox 8"/>
              <p:cNvSpPr txBox="1">
                <a:spLocks noChangeArrowheads="1"/>
              </p:cNvSpPr>
              <p:nvPr/>
            </p:nvSpPr>
            <p:spPr bwMode="auto">
              <a:xfrm>
                <a:off x="5620526" y="2689511"/>
                <a:ext cx="7397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8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0526" y="2689511"/>
                <a:ext cx="73977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Box 9"/>
              <p:cNvSpPr txBox="1">
                <a:spLocks noChangeArrowheads="1"/>
              </p:cNvSpPr>
              <p:nvPr/>
            </p:nvSpPr>
            <p:spPr bwMode="auto">
              <a:xfrm>
                <a:off x="7699455" y="1988840"/>
                <a:ext cx="87312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8.1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079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9455" y="1988840"/>
                <a:ext cx="873125" cy="369332"/>
              </a:xfrm>
              <a:prstGeom prst="rect">
                <a:avLst/>
              </a:prstGeom>
              <a:blipFill>
                <a:blip r:embed="rId4"/>
                <a:stretch>
                  <a:fillRect t="-8197" r="-4895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0" name="TextBox 10"/>
              <p:cNvSpPr txBox="1">
                <a:spLocks noChangeArrowheads="1"/>
              </p:cNvSpPr>
              <p:nvPr/>
            </p:nvSpPr>
            <p:spPr bwMode="auto">
              <a:xfrm>
                <a:off x="6023179" y="3196932"/>
                <a:ext cx="15176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9.8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080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3179" y="3196932"/>
                <a:ext cx="1517650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4644008" y="2545197"/>
            <a:ext cx="1152426" cy="1152426"/>
          </a:xfrm>
          <a:prstGeom prst="arc">
            <a:avLst>
              <a:gd name="adj1" fmla="val 18904678"/>
              <a:gd name="adj2" fmla="val 100257"/>
            </a:avLst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31663DC-7091-4E96-B9EC-EB58DAD051C1}"/>
              </a:ext>
            </a:extLst>
          </p:cNvPr>
          <p:cNvSpPr/>
          <p:nvPr/>
        </p:nvSpPr>
        <p:spPr>
          <a:xfrm>
            <a:off x="6443910" y="764704"/>
            <a:ext cx="1152426" cy="1152426"/>
          </a:xfrm>
          <a:prstGeom prst="arc">
            <a:avLst>
              <a:gd name="adj1" fmla="val 3338375"/>
              <a:gd name="adj2" fmla="val 8211203"/>
            </a:avLst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DF6BDD1B-F615-4D36-A2AC-EA57B29940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0235" y="1917130"/>
                <a:ext cx="7397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DF6BDD1B-F615-4D36-A2AC-EA57B2994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0235" y="1917130"/>
                <a:ext cx="7397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B4817FF6-CC21-4AD9-841B-50E7018A45D1}"/>
              </a:ext>
            </a:extLst>
          </p:cNvPr>
          <p:cNvSpPr/>
          <p:nvPr/>
        </p:nvSpPr>
        <p:spPr>
          <a:xfrm>
            <a:off x="3203848" y="3590561"/>
            <a:ext cx="2664296" cy="918559"/>
          </a:xfrm>
          <a:prstGeom prst="cloudCallout">
            <a:avLst>
              <a:gd name="adj1" fmla="val -82406"/>
              <a:gd name="adj2" fmla="val -11451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way up!</a:t>
            </a:r>
          </a:p>
        </p:txBody>
      </p:sp>
    </p:spTree>
    <p:extLst>
      <p:ext uri="{BB962C8B-B14F-4D97-AF65-F5344CB8AC3E}">
        <p14:creationId xmlns:p14="http://schemas.microsoft.com/office/powerpoint/2010/main" val="22387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D21667-781C-4B79-BDEB-921FF3F88E3D}"/>
              </a:ext>
            </a:extLst>
          </p:cNvPr>
          <p:cNvSpPr txBox="1"/>
          <p:nvPr/>
        </p:nvSpPr>
        <p:spPr>
          <a:xfrm>
            <a:off x="2051720" y="4335487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Question on next slide!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0E5C2F-92AB-4352-B55D-2E875BBD749E}"/>
                  </a:ext>
                </a:extLst>
              </p:cNvPr>
              <p:cNvSpPr/>
              <p:nvPr/>
            </p:nvSpPr>
            <p:spPr>
              <a:xfrm>
                <a:off x="2123728" y="1192684"/>
                <a:ext cx="6768752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triangle shown is triangle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vertices of a triangle are labelled with capital letters.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sides of a triangle are labelled with lower case letters.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corresponding capital and lower case letters are always opposite each other.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0E5C2F-92AB-4352-B55D-2E875BBD74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2684"/>
                <a:ext cx="6768752" cy="2308324"/>
              </a:xfrm>
              <a:prstGeom prst="rect">
                <a:avLst/>
              </a:prstGeom>
              <a:blipFill>
                <a:blip r:embed="rId2"/>
                <a:stretch>
                  <a:fillRect l="-720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B7354EAC-E550-43D2-82A6-0BEB17B6FA48}"/>
              </a:ext>
            </a:extLst>
          </p:cNvPr>
          <p:cNvSpPr/>
          <p:nvPr/>
        </p:nvSpPr>
        <p:spPr>
          <a:xfrm>
            <a:off x="3563888" y="3861048"/>
            <a:ext cx="3888432" cy="1440160"/>
          </a:xfrm>
          <a:prstGeom prst="triangle">
            <a:avLst>
              <a:gd name="adj" fmla="val 260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A6CFE8-3992-4726-9B17-3139498752E5}"/>
                  </a:ext>
                </a:extLst>
              </p:cNvPr>
              <p:cNvSpPr txBox="1"/>
              <p:nvPr/>
            </p:nvSpPr>
            <p:spPr>
              <a:xfrm>
                <a:off x="4291550" y="349636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A6CFE8-3992-4726-9B17-313949875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550" y="3496362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DD7C8F9-3C11-4050-B6C7-2DD22740E0BD}"/>
                  </a:ext>
                </a:extLst>
              </p:cNvPr>
              <p:cNvSpPr txBox="1"/>
              <p:nvPr/>
            </p:nvSpPr>
            <p:spPr>
              <a:xfrm>
                <a:off x="7380312" y="514416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DD7C8F9-3C11-4050-B6C7-2DD22740E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5144162"/>
                <a:ext cx="5760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C0273F6-B5E8-4D3F-9104-1559EEA243E8}"/>
                  </a:ext>
                </a:extLst>
              </p:cNvPr>
              <p:cNvSpPr txBox="1"/>
              <p:nvPr/>
            </p:nvSpPr>
            <p:spPr>
              <a:xfrm>
                <a:off x="3059832" y="514416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C0273F6-B5E8-4D3F-9104-1559EEA24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144162"/>
                <a:ext cx="5760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632B71-6AB1-4731-818D-74FCCFE21EB8}"/>
                  </a:ext>
                </a:extLst>
              </p:cNvPr>
              <p:cNvSpPr txBox="1"/>
              <p:nvPr/>
            </p:nvSpPr>
            <p:spPr>
              <a:xfrm>
                <a:off x="3635896" y="427979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632B71-6AB1-4731-818D-74FCCFE21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279799"/>
                <a:ext cx="5760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0FEE71-C81C-474D-B130-61BE36EA0989}"/>
                  </a:ext>
                </a:extLst>
              </p:cNvPr>
              <p:cNvSpPr txBox="1"/>
              <p:nvPr/>
            </p:nvSpPr>
            <p:spPr>
              <a:xfrm>
                <a:off x="5868144" y="422589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0FEE71-C81C-474D-B130-61BE36EA0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225896"/>
                <a:ext cx="57606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D2A693C-11C4-449D-ADC5-8D6C70159F7F}"/>
                  </a:ext>
                </a:extLst>
              </p:cNvPr>
              <p:cNvSpPr txBox="1"/>
              <p:nvPr/>
            </p:nvSpPr>
            <p:spPr>
              <a:xfrm>
                <a:off x="5148064" y="527367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D2A693C-11C4-449D-ADC5-8D6C70159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273673"/>
                <a:ext cx="57606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977654-7E3F-4428-93B7-804EA989B9E2}"/>
              </a:ext>
            </a:extLst>
          </p:cNvPr>
          <p:cNvCxnSpPr/>
          <p:nvPr/>
        </p:nvCxnSpPr>
        <p:spPr>
          <a:xfrm>
            <a:off x="4644008" y="4077072"/>
            <a:ext cx="648072" cy="1067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77890FE-D0E0-42F0-99E4-02A20F4D7E77}"/>
              </a:ext>
            </a:extLst>
          </p:cNvPr>
          <p:cNvCxnSpPr>
            <a:cxnSpLocks/>
          </p:cNvCxnSpPr>
          <p:nvPr/>
        </p:nvCxnSpPr>
        <p:spPr>
          <a:xfrm flipV="1">
            <a:off x="3851920" y="4649131"/>
            <a:ext cx="2016224" cy="508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6121970-20D3-47C5-B32B-D4A894037186}"/>
              </a:ext>
            </a:extLst>
          </p:cNvPr>
          <p:cNvCxnSpPr>
            <a:cxnSpLocks/>
          </p:cNvCxnSpPr>
          <p:nvPr/>
        </p:nvCxnSpPr>
        <p:spPr>
          <a:xfrm flipH="1" flipV="1">
            <a:off x="4291550" y="4595228"/>
            <a:ext cx="2584706" cy="561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5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4" grpId="0"/>
      <p:bldP spid="25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4413288-B821-45BA-9966-CC2DB52938E4}"/>
                  </a:ext>
                </a:extLst>
              </p:cNvPr>
              <p:cNvSpPr/>
              <p:nvPr/>
            </p:nvSpPr>
            <p:spPr>
              <a:xfrm>
                <a:off x="251520" y="1140663"/>
                <a:ext cx="8640960" cy="5240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made up of two triangles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Calculate the area of 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 correct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figures.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𝑩𝑫</m:t>
                        </m:r>
                      </m:num>
                      <m:den>
                        <m:r>
                          <a:rPr lang="en-GB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𝐬𝐢𝐧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GB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𝐬𝐢𝐧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𝑩𝑫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𝐬𝐢𝐧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num>
                      <m:den>
                        <m:r>
                          <a:rPr lang="en-GB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𝐬𝐢𝐧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𝟔𝟓𝟔𝟖𝟓𝟒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𝑪𝑫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𝐀𝐍𝐒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𝟕𝟗𝟓𝟖𝟑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 of triangle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𝑩𝑪𝑫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𝐀𝐍𝐒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 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𝟏𝟗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 (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4413288-B821-45BA-9966-CC2DB5293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40663"/>
                <a:ext cx="8640960" cy="5240665"/>
              </a:xfrm>
              <a:prstGeom prst="rect">
                <a:avLst/>
              </a:prstGeom>
              <a:blipFill>
                <a:blip r:embed="rId2"/>
                <a:stretch>
                  <a:fillRect l="-564" t="-465" b="-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652120" y="1412776"/>
            <a:ext cx="3010258" cy="4216654"/>
            <a:chOff x="5426264" y="814678"/>
            <a:chExt cx="3531204" cy="49463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bject 5"/>
                <p:cNvSpPr txBox="1"/>
                <p:nvPr/>
              </p:nvSpPr>
              <p:spPr bwMode="auto">
                <a:xfrm>
                  <a:off x="5428193" y="1414155"/>
                  <a:ext cx="684144" cy="400110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5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28193" y="1414155"/>
                  <a:ext cx="684144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10714" r="-7292" b="-357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86260" y="1075354"/>
              <a:ext cx="2852940" cy="4568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bject 10"/>
                <p:cNvSpPr txBox="1"/>
                <p:nvPr/>
              </p:nvSpPr>
              <p:spPr bwMode="auto">
                <a:xfrm>
                  <a:off x="5426264" y="3301304"/>
                  <a:ext cx="684144" cy="433883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7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26264" y="3301304"/>
                  <a:ext cx="684144" cy="433883"/>
                </a:xfrm>
                <a:prstGeom prst="rect">
                  <a:avLst/>
                </a:prstGeom>
                <a:blipFill>
                  <a:blip r:embed="rId5"/>
                  <a:stretch>
                    <a:fillRect t="-8197" r="-7292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bject 11"/>
                <p:cNvSpPr txBox="1"/>
                <p:nvPr/>
              </p:nvSpPr>
              <p:spPr bwMode="auto">
                <a:xfrm>
                  <a:off x="6267654" y="4486275"/>
                  <a:ext cx="361950" cy="250825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Object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67654" y="4486275"/>
                  <a:ext cx="361950" cy="250825"/>
                </a:xfrm>
                <a:prstGeom prst="rect">
                  <a:avLst/>
                </a:prstGeom>
                <a:blipFill>
                  <a:blip r:embed="rId6"/>
                  <a:stretch>
                    <a:fillRect r="-68000" b="-62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12"/>
                <p:cNvSpPr txBox="1"/>
                <p:nvPr/>
              </p:nvSpPr>
              <p:spPr bwMode="auto">
                <a:xfrm>
                  <a:off x="6124087" y="5526103"/>
                  <a:ext cx="215900" cy="234950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24087" y="5526103"/>
                  <a:ext cx="215900" cy="234950"/>
                </a:xfrm>
                <a:prstGeom prst="rect">
                  <a:avLst/>
                </a:prstGeom>
                <a:blipFill>
                  <a:blip r:embed="rId7"/>
                  <a:stretch>
                    <a:fillRect r="-73333" b="-781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bject 13"/>
                <p:cNvSpPr txBox="1"/>
                <p:nvPr/>
              </p:nvSpPr>
              <p:spPr bwMode="auto">
                <a:xfrm>
                  <a:off x="5737467" y="1970329"/>
                  <a:ext cx="217487" cy="234950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Object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37467" y="1970329"/>
                  <a:ext cx="217487" cy="234950"/>
                </a:xfrm>
                <a:prstGeom prst="rect">
                  <a:avLst/>
                </a:prstGeom>
                <a:blipFill>
                  <a:blip r:embed="rId8"/>
                  <a:stretch>
                    <a:fillRect r="-76667" b="-7272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ct 14"/>
                <p:cNvSpPr txBox="1"/>
                <p:nvPr/>
              </p:nvSpPr>
              <p:spPr bwMode="auto">
                <a:xfrm>
                  <a:off x="5947688" y="814678"/>
                  <a:ext cx="217487" cy="252413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1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7688" y="814678"/>
                  <a:ext cx="217487" cy="252413"/>
                </a:xfrm>
                <a:prstGeom prst="rect">
                  <a:avLst/>
                </a:prstGeom>
                <a:blipFill>
                  <a:blip r:embed="rId9"/>
                  <a:stretch>
                    <a:fillRect r="-67742" b="-62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bject 15"/>
                <p:cNvSpPr txBox="1"/>
                <p:nvPr/>
              </p:nvSpPr>
              <p:spPr bwMode="auto">
                <a:xfrm>
                  <a:off x="8720931" y="1179205"/>
                  <a:ext cx="236537" cy="234950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2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720931" y="1179205"/>
                  <a:ext cx="236537" cy="234950"/>
                </a:xfrm>
                <a:prstGeom prst="rect">
                  <a:avLst/>
                </a:prstGeom>
                <a:blipFill>
                  <a:blip r:embed="rId10"/>
                  <a:stretch>
                    <a:fillRect r="-63636" b="-7272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bject 16"/>
                <p:cNvSpPr txBox="1"/>
                <p:nvPr/>
              </p:nvSpPr>
              <p:spPr bwMode="auto">
                <a:xfrm>
                  <a:off x="7821062" y="1753759"/>
                  <a:ext cx="558599" cy="400110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45°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Object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821062" y="1753759"/>
                  <a:ext cx="558599" cy="400110"/>
                </a:xfrm>
                <a:prstGeom prst="rect">
                  <a:avLst/>
                </a:prstGeom>
                <a:blipFill>
                  <a:blip r:embed="rId11"/>
                  <a:stretch>
                    <a:fillRect r="-8974" b="-3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33942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9852" y="2459504"/>
                <a:ext cx="446449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11.31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5.90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9.36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mm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13.89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73°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37°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852" y="2459504"/>
                <a:ext cx="4464496" cy="1938992"/>
              </a:xfrm>
              <a:prstGeom prst="rect">
                <a:avLst/>
              </a:prstGeom>
              <a:blipFill>
                <a:blip r:embed="rId2"/>
                <a:stretch>
                  <a:fillRect t="-2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68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44777A-1787-4B66-9EC8-A69A0F8D3F78}"/>
                  </a:ext>
                </a:extLst>
              </p:cNvPr>
              <p:cNvSpPr/>
              <p:nvPr/>
            </p:nvSpPr>
            <p:spPr>
              <a:xfrm>
                <a:off x="240874" y="1175879"/>
                <a:ext cx="8651606" cy="2438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Cosine Rule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func>
                      <m:func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</m:func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F0"/>
                    </a:solidFill>
                  </a:rPr>
                  <a:t> 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44777A-1787-4B66-9EC8-A69A0F8D3F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74" y="1175879"/>
                <a:ext cx="8651606" cy="2438937"/>
              </a:xfrm>
              <a:prstGeom prst="rect">
                <a:avLst/>
              </a:prstGeom>
              <a:blipFill>
                <a:blip r:embed="rId3"/>
                <a:stretch>
                  <a:fillRect t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hought Bubble: Cloud 13">
                <a:extLst>
                  <a:ext uri="{FF2B5EF4-FFF2-40B4-BE49-F238E27FC236}">
                    <a16:creationId xmlns:a16="http://schemas.microsoft.com/office/drawing/2014/main" id="{078437E6-55DF-4E6E-9F47-5A0ECD483D94}"/>
                  </a:ext>
                </a:extLst>
              </p:cNvPr>
              <p:cNvSpPr/>
              <p:nvPr/>
            </p:nvSpPr>
            <p:spPr>
              <a:xfrm>
                <a:off x="5932570" y="3961015"/>
                <a:ext cx="3240360" cy="1324795"/>
              </a:xfrm>
              <a:prstGeom prst="cloudCallout">
                <a:avLst>
                  <a:gd name="adj1" fmla="val -71177"/>
                  <a:gd name="adj2" fmla="val -4016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Use SOHCAHTOA to find an equation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hought Bubble: Cloud 13">
                <a:extLst>
                  <a:ext uri="{FF2B5EF4-FFF2-40B4-BE49-F238E27FC236}">
                    <a16:creationId xmlns:a16="http://schemas.microsoft.com/office/drawing/2014/main" id="{078437E6-55DF-4E6E-9F47-5A0ECD483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570" y="3961015"/>
                <a:ext cx="3240360" cy="1324795"/>
              </a:xfrm>
              <a:prstGeom prst="cloudCallout">
                <a:avLst>
                  <a:gd name="adj1" fmla="val -71177"/>
                  <a:gd name="adj2" fmla="val -40161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hought Bubble: Cloud 39">
            <a:extLst>
              <a:ext uri="{FF2B5EF4-FFF2-40B4-BE49-F238E27FC236}">
                <a16:creationId xmlns:a16="http://schemas.microsoft.com/office/drawing/2014/main" id="{FA68C874-3636-4ACA-832D-D69E19B1370F}"/>
              </a:ext>
            </a:extLst>
          </p:cNvPr>
          <p:cNvSpPr/>
          <p:nvPr/>
        </p:nvSpPr>
        <p:spPr>
          <a:xfrm>
            <a:off x="6004203" y="5416573"/>
            <a:ext cx="3668658" cy="1324795"/>
          </a:xfrm>
          <a:prstGeom prst="cloudCallout">
            <a:avLst>
              <a:gd name="adj1" fmla="val -47242"/>
              <a:gd name="adj2" fmla="val -15226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Pythagoras’ Theorem to both right-angled triangles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0452A1C-56D5-4BCA-9E61-47090509AE4F}"/>
              </a:ext>
            </a:extLst>
          </p:cNvPr>
          <p:cNvGrpSpPr/>
          <p:nvPr/>
        </p:nvGrpSpPr>
        <p:grpSpPr>
          <a:xfrm>
            <a:off x="4067944" y="1661138"/>
            <a:ext cx="4896544" cy="2146643"/>
            <a:chOff x="467544" y="1881859"/>
            <a:chExt cx="4896544" cy="2146643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7ABD7A3-EF89-4DC3-A6DF-CC20148F8970}"/>
                </a:ext>
              </a:extLst>
            </p:cNvPr>
            <p:cNvSpPr/>
            <p:nvPr/>
          </p:nvSpPr>
          <p:spPr>
            <a:xfrm>
              <a:off x="971600" y="2246545"/>
              <a:ext cx="3888432" cy="1440160"/>
            </a:xfrm>
            <a:prstGeom prst="triangle">
              <a:avLst>
                <a:gd name="adj" fmla="val 26043"/>
              </a:avLst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AAAE89D-5D3B-4096-AEC7-1833757894F8}"/>
                    </a:ext>
                  </a:extLst>
                </p:cNvPr>
                <p:cNvSpPr txBox="1"/>
                <p:nvPr/>
              </p:nvSpPr>
              <p:spPr>
                <a:xfrm>
                  <a:off x="1699262" y="1881859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AAAE89D-5D3B-4096-AEC7-1833757894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9262" y="1881859"/>
                  <a:ext cx="57606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2603476-8DC7-4978-B9B4-2A5CF068365E}"/>
                    </a:ext>
                  </a:extLst>
                </p:cNvPr>
                <p:cNvSpPr txBox="1"/>
                <p:nvPr/>
              </p:nvSpPr>
              <p:spPr>
                <a:xfrm>
                  <a:off x="4788024" y="3529659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2603476-8DC7-4978-B9B4-2A5CF06836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8024" y="3529659"/>
                  <a:ext cx="57606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C761117-C244-4D04-9C33-930F1B923B9E}"/>
                    </a:ext>
                  </a:extLst>
                </p:cNvPr>
                <p:cNvSpPr txBox="1"/>
                <p:nvPr/>
              </p:nvSpPr>
              <p:spPr>
                <a:xfrm>
                  <a:off x="467544" y="3529659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C761117-C244-4D04-9C33-930F1B923B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44" y="3529659"/>
                  <a:ext cx="57606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7019796-C558-4ACD-82A6-BDC1C6C6C3DD}"/>
                    </a:ext>
                  </a:extLst>
                </p:cNvPr>
                <p:cNvSpPr txBox="1"/>
                <p:nvPr/>
              </p:nvSpPr>
              <p:spPr>
                <a:xfrm>
                  <a:off x="1043608" y="2665296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7019796-C558-4ACD-82A6-BDC1C6C6C3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608" y="2665296"/>
                  <a:ext cx="57606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C2A248F6-061A-4DAC-AB4C-7874939E04F4}"/>
                    </a:ext>
                  </a:extLst>
                </p:cNvPr>
                <p:cNvSpPr txBox="1"/>
                <p:nvPr/>
              </p:nvSpPr>
              <p:spPr>
                <a:xfrm>
                  <a:off x="3275856" y="2611393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C2A248F6-061A-4DAC-AB4C-7874939E04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5856" y="2611393"/>
                  <a:ext cx="57606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A63E4EE-662E-4EF5-8C77-BC2FBE0D4B21}"/>
                    </a:ext>
                  </a:extLst>
                </p:cNvPr>
                <p:cNvSpPr txBox="1"/>
                <p:nvPr/>
              </p:nvSpPr>
              <p:spPr>
                <a:xfrm>
                  <a:off x="2555776" y="3659170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A63E4EE-662E-4EF5-8C77-BC2FBE0D4B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3659170"/>
                  <a:ext cx="57606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14D35A-08A8-4E69-82F9-BFCCE14E2430}"/>
              </a:ext>
            </a:extLst>
          </p:cNvPr>
          <p:cNvGrpSpPr/>
          <p:nvPr/>
        </p:nvGrpSpPr>
        <p:grpSpPr>
          <a:xfrm>
            <a:off x="4494921" y="3527492"/>
            <a:ext cx="3999118" cy="433523"/>
            <a:chOff x="827584" y="4509120"/>
            <a:chExt cx="3999118" cy="43352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7C44349-A8EA-4FF9-BAA2-A275EDE485AC}"/>
                </a:ext>
              </a:extLst>
            </p:cNvPr>
            <p:cNvSpPr/>
            <p:nvPr/>
          </p:nvSpPr>
          <p:spPr>
            <a:xfrm>
              <a:off x="827584" y="4509120"/>
              <a:ext cx="3999118" cy="433523"/>
            </a:xfrm>
            <a:prstGeom prst="rect">
              <a:avLst/>
            </a:prstGeom>
            <a:solidFill>
              <a:srgbClr val="ECDA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7D8E6EC-71CA-4C84-BB33-234D7EEA8FA1}"/>
                </a:ext>
              </a:extLst>
            </p:cNvPr>
            <p:cNvGrpSpPr/>
            <p:nvPr/>
          </p:nvGrpSpPr>
          <p:grpSpPr>
            <a:xfrm>
              <a:off x="899592" y="4567273"/>
              <a:ext cx="3888432" cy="369332"/>
              <a:chOff x="755576" y="3717032"/>
              <a:chExt cx="3888432" cy="369332"/>
            </a:xfrm>
            <a:solidFill>
              <a:srgbClr val="ECDAF1"/>
            </a:solidFill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11CA0FBE-4937-4A30-A08B-A446D655367B}"/>
                      </a:ext>
                    </a:extLst>
                  </p:cNvPr>
                  <p:cNvSpPr txBox="1"/>
                  <p:nvPr/>
                </p:nvSpPr>
                <p:spPr>
                  <a:xfrm>
                    <a:off x="988378" y="3717032"/>
                    <a:ext cx="576064" cy="369332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11CA0FBE-4937-4A30-A08B-A446D655367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8378" y="3717032"/>
                    <a:ext cx="576064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B0C65A71-CE3E-42CD-A393-FD48DB33AC1C}"/>
                      </a:ext>
                    </a:extLst>
                  </p:cNvPr>
                  <p:cNvSpPr txBox="1"/>
                  <p:nvPr/>
                </p:nvSpPr>
                <p:spPr>
                  <a:xfrm>
                    <a:off x="2722993" y="3717032"/>
                    <a:ext cx="750659" cy="369332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B0C65A71-CE3E-42CD-A393-FD48DB33AC1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22993" y="3717032"/>
                    <a:ext cx="750659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6C6A4588-92FA-452F-A982-67EE01A27A57}"/>
                  </a:ext>
                </a:extLst>
              </p:cNvPr>
              <p:cNvCxnSpPr/>
              <p:nvPr/>
            </p:nvCxnSpPr>
            <p:spPr>
              <a:xfrm>
                <a:off x="755576" y="3789040"/>
                <a:ext cx="1012664" cy="0"/>
              </a:xfrm>
              <a:prstGeom prst="straightConnector1">
                <a:avLst/>
              </a:prstGeom>
              <a:grpFill/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FA1C1BF4-9152-4D5F-8E5C-039380502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637" y="3789040"/>
                <a:ext cx="2776371" cy="0"/>
              </a:xfrm>
              <a:prstGeom prst="straightConnector1">
                <a:avLst/>
              </a:prstGeom>
              <a:grpFill/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38C99AF8-3105-4962-B185-31BEC89EA2C5}"/>
              </a:ext>
            </a:extLst>
          </p:cNvPr>
          <p:cNvSpPr/>
          <p:nvPr/>
        </p:nvSpPr>
        <p:spPr>
          <a:xfrm>
            <a:off x="4605813" y="2039591"/>
            <a:ext cx="973780" cy="1417271"/>
          </a:xfrm>
          <a:prstGeom prst="triangle">
            <a:avLst>
              <a:gd name="adj" fmla="val 100000"/>
            </a:avLst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94BE5950-CC91-4CFC-BC49-1DB3AD386696}"/>
              </a:ext>
            </a:extLst>
          </p:cNvPr>
          <p:cNvSpPr/>
          <p:nvPr/>
        </p:nvSpPr>
        <p:spPr>
          <a:xfrm flipH="1">
            <a:off x="5601830" y="2030470"/>
            <a:ext cx="2786594" cy="1417271"/>
          </a:xfrm>
          <a:prstGeom prst="triangle">
            <a:avLst>
              <a:gd name="adj" fmla="val 100000"/>
            </a:avLst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DCEF6D0-2478-4AC3-AE5F-AEC592CB66EE}"/>
              </a:ext>
            </a:extLst>
          </p:cNvPr>
          <p:cNvGrpSpPr/>
          <p:nvPr/>
        </p:nvGrpSpPr>
        <p:grpSpPr>
          <a:xfrm>
            <a:off x="5386194" y="2030470"/>
            <a:ext cx="652713" cy="1435514"/>
            <a:chOff x="1785794" y="2251191"/>
            <a:chExt cx="652713" cy="143551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A11F3F6-570F-4730-A80D-DB4595097F39}"/>
                </a:ext>
              </a:extLst>
            </p:cNvPr>
            <p:cNvCxnSpPr>
              <a:cxnSpLocks/>
              <a:stCxn id="5" idx="2"/>
              <a:endCxn id="4" idx="3"/>
            </p:cNvCxnSpPr>
            <p:nvPr/>
          </p:nvCxnSpPr>
          <p:spPr>
            <a:xfrm flipH="1">
              <a:off x="1984264" y="2251191"/>
              <a:ext cx="3030" cy="1435514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FCD664C-C373-4161-9435-DE15990BFCD8}"/>
                </a:ext>
              </a:extLst>
            </p:cNvPr>
            <p:cNvSpPr/>
            <p:nvPr/>
          </p:nvSpPr>
          <p:spPr>
            <a:xfrm>
              <a:off x="1785794" y="3480473"/>
              <a:ext cx="198470" cy="206232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5BDB6C0-D7A4-457D-BC79-9F68C2E0C89C}"/>
                    </a:ext>
                  </a:extLst>
                </p:cNvPr>
                <p:cNvSpPr txBox="1"/>
                <p:nvPr/>
              </p:nvSpPr>
              <p:spPr>
                <a:xfrm>
                  <a:off x="1862443" y="2898855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5BDB6C0-D7A4-457D-BC79-9F68C2E0C8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2443" y="2898855"/>
                  <a:ext cx="57606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0" grpId="0" animBg="1"/>
      <p:bldP spid="39" grpId="0" animBg="1"/>
      <p:bldP spid="39" grpId="1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F6959AEB-6C07-4A80-A216-CBC0D0AC1E61}"/>
              </a:ext>
            </a:extLst>
          </p:cNvPr>
          <p:cNvSpPr/>
          <p:nvPr/>
        </p:nvSpPr>
        <p:spPr>
          <a:xfrm>
            <a:off x="1111380" y="4482364"/>
            <a:ext cx="2830987" cy="2114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44777A-1787-4B66-9EC8-A69A0F8D3F78}"/>
                  </a:ext>
                </a:extLst>
              </p:cNvPr>
              <p:cNvSpPr/>
              <p:nvPr/>
            </p:nvSpPr>
            <p:spPr>
              <a:xfrm>
                <a:off x="240874" y="1175879"/>
                <a:ext cx="8651606" cy="3005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Cosine Rule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func>
                      <m:func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</m:func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F0"/>
                    </a:solidFill>
                  </a:rPr>
                  <a:t> 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44777A-1787-4B66-9EC8-A69A0F8D3F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74" y="1175879"/>
                <a:ext cx="8651606" cy="3005375"/>
              </a:xfrm>
              <a:prstGeom prst="rect">
                <a:avLst/>
              </a:prstGeom>
              <a:blipFill>
                <a:blip r:embed="rId3"/>
                <a:stretch>
                  <a:fillRect t="-10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8DF1144A-AE20-470E-8027-25F09E8F0DFC}"/>
              </a:ext>
            </a:extLst>
          </p:cNvPr>
          <p:cNvGrpSpPr/>
          <p:nvPr/>
        </p:nvGrpSpPr>
        <p:grpSpPr>
          <a:xfrm>
            <a:off x="4067944" y="1661138"/>
            <a:ext cx="4896544" cy="2299877"/>
            <a:chOff x="251520" y="1642397"/>
            <a:chExt cx="4896544" cy="229987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762068D-270D-43E3-BF99-59D3058A8A15}"/>
                </a:ext>
              </a:extLst>
            </p:cNvPr>
            <p:cNvGrpSpPr/>
            <p:nvPr/>
          </p:nvGrpSpPr>
          <p:grpSpPr>
            <a:xfrm>
              <a:off x="251520" y="1642397"/>
              <a:ext cx="4896544" cy="2146643"/>
              <a:chOff x="467544" y="1881859"/>
              <a:chExt cx="4896544" cy="2146643"/>
            </a:xfrm>
          </p:grpSpPr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D8C2127E-CB0A-401F-B830-4FC5E2A3A99B}"/>
                  </a:ext>
                </a:extLst>
              </p:cNvPr>
              <p:cNvSpPr/>
              <p:nvPr/>
            </p:nvSpPr>
            <p:spPr>
              <a:xfrm>
                <a:off x="971600" y="2246545"/>
                <a:ext cx="3888432" cy="1440160"/>
              </a:xfrm>
              <a:prstGeom prst="triangle">
                <a:avLst>
                  <a:gd name="adj" fmla="val 26043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802989C3-7442-4DA2-8AAC-9A0245440908}"/>
                      </a:ext>
                    </a:extLst>
                  </p:cNvPr>
                  <p:cNvSpPr txBox="1"/>
                  <p:nvPr/>
                </p:nvSpPr>
                <p:spPr>
                  <a:xfrm>
                    <a:off x="1699262" y="1881859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802989C3-7442-4DA2-8AAC-9A024544090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99262" y="1881859"/>
                    <a:ext cx="576064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04B49080-B9E4-49B8-BD72-5DB52A822C5C}"/>
                      </a:ext>
                    </a:extLst>
                  </p:cNvPr>
                  <p:cNvSpPr txBox="1"/>
                  <p:nvPr/>
                </p:nvSpPr>
                <p:spPr>
                  <a:xfrm>
                    <a:off x="4788024" y="3529659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04B49080-B9E4-49B8-BD72-5DB52A822C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88024" y="3529659"/>
                    <a:ext cx="576064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3E843A62-E4DB-48ED-98C6-EB78F628AFB5}"/>
                      </a:ext>
                    </a:extLst>
                  </p:cNvPr>
                  <p:cNvSpPr txBox="1"/>
                  <p:nvPr/>
                </p:nvSpPr>
                <p:spPr>
                  <a:xfrm>
                    <a:off x="467544" y="3529659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3E843A62-E4DB-48ED-98C6-EB78F628AFB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544" y="3529659"/>
                    <a:ext cx="576064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71AC25F7-A785-4B7E-9032-4E87CAC58B54}"/>
                      </a:ext>
                    </a:extLst>
                  </p:cNvPr>
                  <p:cNvSpPr txBox="1"/>
                  <p:nvPr/>
                </p:nvSpPr>
                <p:spPr>
                  <a:xfrm>
                    <a:off x="1043608" y="2665296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71AC25F7-A785-4B7E-9032-4E87CAC58B5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3608" y="2665296"/>
                    <a:ext cx="57606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A0FAD52A-4968-4A38-9B98-8CAB2A1321EF}"/>
                      </a:ext>
                    </a:extLst>
                  </p:cNvPr>
                  <p:cNvSpPr txBox="1"/>
                  <p:nvPr/>
                </p:nvSpPr>
                <p:spPr>
                  <a:xfrm>
                    <a:off x="3275856" y="2611393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A0FAD52A-4968-4A38-9B98-8CAB2A1321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5856" y="2611393"/>
                    <a:ext cx="576064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8F50605A-26E4-4644-9BF5-A7B0C43F48C6}"/>
                      </a:ext>
                    </a:extLst>
                  </p:cNvPr>
                  <p:cNvSpPr txBox="1"/>
                  <p:nvPr/>
                </p:nvSpPr>
                <p:spPr>
                  <a:xfrm>
                    <a:off x="2555776" y="3659170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8F50605A-26E4-4644-9BF5-A7B0C43F48C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5776" y="3659170"/>
                    <a:ext cx="576064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D9DE393-C308-4652-8BF2-DD138D87F6FE}"/>
                </a:ext>
              </a:extLst>
            </p:cNvPr>
            <p:cNvGrpSpPr/>
            <p:nvPr/>
          </p:nvGrpSpPr>
          <p:grpSpPr>
            <a:xfrm>
              <a:off x="678497" y="3508751"/>
              <a:ext cx="3999118" cy="433523"/>
              <a:chOff x="827584" y="4509120"/>
              <a:chExt cx="3999118" cy="433523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BD71949-BBB4-4A1D-BED5-BD29B4AE85FA}"/>
                  </a:ext>
                </a:extLst>
              </p:cNvPr>
              <p:cNvSpPr/>
              <p:nvPr/>
            </p:nvSpPr>
            <p:spPr>
              <a:xfrm>
                <a:off x="827584" y="4509120"/>
                <a:ext cx="3999118" cy="433523"/>
              </a:xfrm>
              <a:prstGeom prst="rect">
                <a:avLst/>
              </a:prstGeom>
              <a:solidFill>
                <a:srgbClr val="ECDA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964EBF0A-86D0-4785-BE4C-E270654CD917}"/>
                  </a:ext>
                </a:extLst>
              </p:cNvPr>
              <p:cNvGrpSpPr/>
              <p:nvPr/>
            </p:nvGrpSpPr>
            <p:grpSpPr>
              <a:xfrm>
                <a:off x="899592" y="4567273"/>
                <a:ext cx="3888432" cy="369332"/>
                <a:chOff x="755576" y="3717032"/>
                <a:chExt cx="3888432" cy="369332"/>
              </a:xfrm>
              <a:solidFill>
                <a:srgbClr val="ECDAF1"/>
              </a:solidFill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TextBox 46">
                      <a:extLst>
                        <a:ext uri="{FF2B5EF4-FFF2-40B4-BE49-F238E27FC236}">
                          <a16:creationId xmlns:a16="http://schemas.microsoft.com/office/drawing/2014/main" id="{8F602F67-14CB-43EE-A937-E70B04D16A5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88378" y="3717032"/>
                      <a:ext cx="576064" cy="369332"/>
                    </a:xfrm>
                    <a:prstGeom prst="rect">
                      <a:avLst/>
                    </a:prstGeom>
                    <a:grp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TextBox 46">
                      <a:extLst>
                        <a:ext uri="{FF2B5EF4-FFF2-40B4-BE49-F238E27FC236}">
                          <a16:creationId xmlns:a16="http://schemas.microsoft.com/office/drawing/2014/main" id="{8F602F67-14CB-43EE-A937-E70B04D16A5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8378" y="3717032"/>
                      <a:ext cx="576064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47">
                      <a:extLst>
                        <a:ext uri="{FF2B5EF4-FFF2-40B4-BE49-F238E27FC236}">
                          <a16:creationId xmlns:a16="http://schemas.microsoft.com/office/drawing/2014/main" id="{F72C73BC-D6F0-412E-BD1D-13BFEE5B632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22993" y="3717032"/>
                      <a:ext cx="750659" cy="369332"/>
                    </a:xfrm>
                    <a:prstGeom prst="rect">
                      <a:avLst/>
                    </a:prstGeom>
                    <a:grp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TextBox 47">
                      <a:extLst>
                        <a:ext uri="{FF2B5EF4-FFF2-40B4-BE49-F238E27FC236}">
                          <a16:creationId xmlns:a16="http://schemas.microsoft.com/office/drawing/2014/main" id="{F72C73BC-D6F0-412E-BD1D-13BFEE5B632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22993" y="3717032"/>
                      <a:ext cx="750659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AEBB399F-0D7E-4EF2-91A7-959125A18BF5}"/>
                    </a:ext>
                  </a:extLst>
                </p:cNvPr>
                <p:cNvCxnSpPr/>
                <p:nvPr/>
              </p:nvCxnSpPr>
              <p:spPr>
                <a:xfrm>
                  <a:off x="755576" y="3789040"/>
                  <a:ext cx="1012664" cy="0"/>
                </a:xfrm>
                <a:prstGeom prst="straightConnector1">
                  <a:avLst/>
                </a:prstGeom>
                <a:grpFill/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F842CDBB-75F3-4D81-8A38-8479E8C55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7637" y="3789040"/>
                  <a:ext cx="2776371" cy="0"/>
                </a:xfrm>
                <a:prstGeom prst="straightConnector1">
                  <a:avLst/>
                </a:prstGeom>
                <a:grpFill/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9C35943-9457-4253-A1F5-2C70CF1FB4B6}"/>
                </a:ext>
              </a:extLst>
            </p:cNvPr>
            <p:cNvGrpSpPr/>
            <p:nvPr/>
          </p:nvGrpSpPr>
          <p:grpSpPr>
            <a:xfrm>
              <a:off x="1569770" y="2011729"/>
              <a:ext cx="652713" cy="1435514"/>
              <a:chOff x="1785794" y="2251191"/>
              <a:chExt cx="652713" cy="1435514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7843E8D-8296-49B7-9CE2-14645BB85226}"/>
                  </a:ext>
                </a:extLst>
              </p:cNvPr>
              <p:cNvCxnSpPr>
                <a:cxnSpLocks/>
                <a:stCxn id="52" idx="2"/>
                <a:endCxn id="51" idx="3"/>
              </p:cNvCxnSpPr>
              <p:nvPr/>
            </p:nvCxnSpPr>
            <p:spPr>
              <a:xfrm flipH="1">
                <a:off x="1984264" y="2251191"/>
                <a:ext cx="3030" cy="1435514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4600106-1517-42C6-A57C-4FEAD3276434}"/>
                  </a:ext>
                </a:extLst>
              </p:cNvPr>
              <p:cNvSpPr/>
              <p:nvPr/>
            </p:nvSpPr>
            <p:spPr>
              <a:xfrm>
                <a:off x="1785794" y="3480473"/>
                <a:ext cx="198470" cy="206232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CD9E96C5-4F10-4ED0-B24A-D7E46CF75D79}"/>
                      </a:ext>
                    </a:extLst>
                  </p:cNvPr>
                  <p:cNvSpPr txBox="1"/>
                  <p:nvPr/>
                </p:nvSpPr>
                <p:spPr>
                  <a:xfrm>
                    <a:off x="1862443" y="2898855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CD9E96C5-4F10-4ED0-B24A-D7E46CF75D7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62443" y="2898855"/>
                    <a:ext cx="576064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3A3BFE32-FA59-46DA-998F-34FBDA5B7FE7}"/>
              </a:ext>
            </a:extLst>
          </p:cNvPr>
          <p:cNvSpPr/>
          <p:nvPr/>
        </p:nvSpPr>
        <p:spPr>
          <a:xfrm>
            <a:off x="5196626" y="4482364"/>
            <a:ext cx="2830987" cy="2114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A71F0D0-607A-41ED-9C46-5FEC013523FB}"/>
                  </a:ext>
                </a:extLst>
              </p:cNvPr>
              <p:cNvSpPr/>
              <p:nvPr/>
            </p:nvSpPr>
            <p:spPr>
              <a:xfrm>
                <a:off x="1111379" y="4797152"/>
                <a:ext cx="2830987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𝑎𝑏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𝑎𝑐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A71F0D0-607A-41ED-9C46-5FEC013523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379" y="4797152"/>
                <a:ext cx="2830987" cy="14773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4E42553-9477-4708-8570-74373DD1EB9F}"/>
                  </a:ext>
                </a:extLst>
              </p:cNvPr>
              <p:cNvSpPr/>
              <p:nvPr/>
            </p:nvSpPr>
            <p:spPr>
              <a:xfrm>
                <a:off x="5196625" y="4545939"/>
                <a:ext cx="2830987" cy="1941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pPr algn="ctr"/>
                <a:endParaRPr lang="en-GB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𝑎𝑐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pPr algn="ctr"/>
                <a:endParaRPr lang="en-GB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4E42553-9477-4708-8570-74373DD1EB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625" y="4545939"/>
                <a:ext cx="2830987" cy="19418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37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F6959AEB-6C07-4A80-A216-CBC0D0AC1E61}"/>
              </a:ext>
            </a:extLst>
          </p:cNvPr>
          <p:cNvSpPr/>
          <p:nvPr/>
        </p:nvSpPr>
        <p:spPr>
          <a:xfrm>
            <a:off x="1111380" y="4482364"/>
            <a:ext cx="2830987" cy="2114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44777A-1787-4B66-9EC8-A69A0F8D3F78}"/>
              </a:ext>
            </a:extLst>
          </p:cNvPr>
          <p:cNvSpPr/>
          <p:nvPr/>
        </p:nvSpPr>
        <p:spPr>
          <a:xfrm>
            <a:off x="240874" y="1175879"/>
            <a:ext cx="86516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Cosine Rule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A3BFE32-FA59-46DA-998F-34FBDA5B7FE7}"/>
              </a:ext>
            </a:extLst>
          </p:cNvPr>
          <p:cNvSpPr/>
          <p:nvPr/>
        </p:nvSpPr>
        <p:spPr>
          <a:xfrm>
            <a:off x="5196626" y="4482364"/>
            <a:ext cx="2830987" cy="2114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A71F0D0-607A-41ED-9C46-5FEC013523FB}"/>
                  </a:ext>
                </a:extLst>
              </p:cNvPr>
              <p:cNvSpPr/>
              <p:nvPr/>
            </p:nvSpPr>
            <p:spPr>
              <a:xfrm>
                <a:off x="227731" y="4797152"/>
                <a:ext cx="4572000" cy="1477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𝑎𝑏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𝑎𝑐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A71F0D0-607A-41ED-9C46-5FEC013523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31" y="4797152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4E42553-9477-4708-8570-74373DD1EB9F}"/>
                  </a:ext>
                </a:extLst>
              </p:cNvPr>
              <p:cNvSpPr/>
              <p:nvPr/>
            </p:nvSpPr>
            <p:spPr>
              <a:xfrm>
                <a:off x="4348981" y="4545939"/>
                <a:ext cx="4572000" cy="19418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pPr algn="ctr"/>
                <a:endParaRPr lang="en-GB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𝑎𝑐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pPr algn="ctr"/>
                <a:endParaRPr lang="en-GB" dirty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4E42553-9477-4708-8570-74373DD1EB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981" y="4545939"/>
                <a:ext cx="4572000" cy="19418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hought Bubble: Cloud 26">
            <a:extLst>
              <a:ext uri="{FF2B5EF4-FFF2-40B4-BE49-F238E27FC236}">
                <a16:creationId xmlns:a16="http://schemas.microsoft.com/office/drawing/2014/main" id="{2A9FDF21-3A93-4D24-AE20-5884D9B43D22}"/>
              </a:ext>
            </a:extLst>
          </p:cNvPr>
          <p:cNvSpPr/>
          <p:nvPr/>
        </p:nvSpPr>
        <p:spPr>
          <a:xfrm>
            <a:off x="5436096" y="2000274"/>
            <a:ext cx="3240360" cy="1324795"/>
          </a:xfrm>
          <a:prstGeom prst="cloudCallout">
            <a:avLst>
              <a:gd name="adj1" fmla="val -74940"/>
              <a:gd name="adj2" fmla="val 11628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uses two sides and the included angle</a:t>
            </a:r>
          </a:p>
        </p:txBody>
      </p:sp>
    </p:spTree>
    <p:extLst>
      <p:ext uri="{BB962C8B-B14F-4D97-AF65-F5344CB8AC3E}">
        <p14:creationId xmlns:p14="http://schemas.microsoft.com/office/powerpoint/2010/main" val="10831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5061536-B23A-488C-B4CC-77890F51903F}"/>
              </a:ext>
            </a:extLst>
          </p:cNvPr>
          <p:cNvGrpSpPr/>
          <p:nvPr/>
        </p:nvGrpSpPr>
        <p:grpSpPr>
          <a:xfrm>
            <a:off x="285260" y="1757265"/>
            <a:ext cx="1824730" cy="3380443"/>
            <a:chOff x="-36512" y="1650313"/>
            <a:chExt cx="1824730" cy="3380443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2DB13EC7-670F-4532-8995-83FA164FEBAB}"/>
                </a:ext>
              </a:extLst>
            </p:cNvPr>
            <p:cNvSpPr/>
            <p:nvPr/>
          </p:nvSpPr>
          <p:spPr>
            <a:xfrm rot="5859866">
              <a:off x="-746980" y="2836479"/>
              <a:ext cx="3380443" cy="1008112"/>
            </a:xfrm>
            <a:prstGeom prst="triangle">
              <a:avLst>
                <a:gd name="adj" fmla="val 4442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0F37350-782A-4A1E-B92E-34C3C4F47A29}"/>
                    </a:ext>
                  </a:extLst>
                </p:cNvPr>
                <p:cNvSpPr txBox="1"/>
                <p:nvPr/>
              </p:nvSpPr>
              <p:spPr>
                <a:xfrm>
                  <a:off x="-36512" y="2832993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0F37350-782A-4A1E-B92E-34C3C4F47A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6512" y="2832993"/>
                  <a:ext cx="69882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BFF294-D27C-4DA3-995B-5A6A2F0A9479}"/>
                    </a:ext>
                  </a:extLst>
                </p:cNvPr>
                <p:cNvSpPr txBox="1"/>
                <p:nvPr/>
              </p:nvSpPr>
              <p:spPr>
                <a:xfrm>
                  <a:off x="896174" y="2125964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BFF294-D27C-4DA3-995B-5A6A2F0A94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174" y="2125964"/>
                  <a:ext cx="69882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F7A26B2-2621-40C8-B40B-0BF00796ABC1}"/>
                    </a:ext>
                  </a:extLst>
                </p:cNvPr>
                <p:cNvSpPr txBox="1"/>
                <p:nvPr/>
              </p:nvSpPr>
              <p:spPr>
                <a:xfrm>
                  <a:off x="728100" y="3986650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F7A26B2-2621-40C8-B40B-0BF00796AB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100" y="3986650"/>
                  <a:ext cx="69882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31B9739-4C0F-4753-9A6F-DFBF01B5C705}"/>
                    </a:ext>
                  </a:extLst>
                </p:cNvPr>
                <p:cNvSpPr txBox="1"/>
                <p:nvPr/>
              </p:nvSpPr>
              <p:spPr>
                <a:xfrm>
                  <a:off x="593829" y="2955585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97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31B9739-4C0F-4753-9A6F-DFBF01B5C7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829" y="2955585"/>
                  <a:ext cx="69882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AFF648A-120F-4D0A-A8D6-0149C733871E}"/>
                </a:ext>
              </a:extLst>
            </p:cNvPr>
            <p:cNvSpPr/>
            <p:nvPr/>
          </p:nvSpPr>
          <p:spPr>
            <a:xfrm>
              <a:off x="1140146" y="2878289"/>
              <a:ext cx="648072" cy="648072"/>
            </a:xfrm>
            <a:prstGeom prst="arc">
              <a:avLst>
                <a:gd name="adj1" fmla="val 7401442"/>
                <a:gd name="adj2" fmla="val 14534141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D4E3721-FCFE-46FB-BD25-3C96362A31F3}"/>
              </a:ext>
            </a:extLst>
          </p:cNvPr>
          <p:cNvSpPr txBox="1"/>
          <p:nvPr/>
        </p:nvSpPr>
        <p:spPr>
          <a:xfrm>
            <a:off x="251520" y="112474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of these triangles can we apply the cosine rule to?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4A04B07-14A5-4B5A-B9AD-57FA8FF028E7}"/>
              </a:ext>
            </a:extLst>
          </p:cNvPr>
          <p:cNvGrpSpPr/>
          <p:nvPr/>
        </p:nvGrpSpPr>
        <p:grpSpPr>
          <a:xfrm>
            <a:off x="2169074" y="2078501"/>
            <a:ext cx="2973957" cy="1867703"/>
            <a:chOff x="1766072" y="2427049"/>
            <a:chExt cx="2973957" cy="1867703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2E0F04-9791-4B8A-BA71-0B3B5FA57F86}"/>
                </a:ext>
              </a:extLst>
            </p:cNvPr>
            <p:cNvSpPr/>
            <p:nvPr/>
          </p:nvSpPr>
          <p:spPr>
            <a:xfrm rot="10467091">
              <a:off x="2138887" y="2771998"/>
              <a:ext cx="2601142" cy="1241702"/>
            </a:xfrm>
            <a:prstGeom prst="triangle">
              <a:avLst>
                <a:gd name="adj" fmla="val 56425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E703BAC-463E-4416-AA5E-309263CAB856}"/>
                    </a:ext>
                  </a:extLst>
                </p:cNvPr>
                <p:cNvSpPr txBox="1"/>
                <p:nvPr/>
              </p:nvSpPr>
              <p:spPr>
                <a:xfrm>
                  <a:off x="2260232" y="2887887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E703BAC-463E-4416-AA5E-309263CAB8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232" y="2887887"/>
                  <a:ext cx="69882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BE4ED76-E8A1-4B75-AB5A-8FDDB4C59CC1}"/>
                    </a:ext>
                  </a:extLst>
                </p:cNvPr>
                <p:cNvSpPr txBox="1"/>
                <p:nvPr/>
              </p:nvSpPr>
              <p:spPr>
                <a:xfrm>
                  <a:off x="2950626" y="2427049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5.1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BE4ED76-E8A1-4B75-AB5A-8FDDB4C59C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0626" y="2427049"/>
                  <a:ext cx="69882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1E7864E-EE4A-4C3F-A2DD-165BCB9B1909}"/>
                    </a:ext>
                  </a:extLst>
                </p:cNvPr>
                <p:cNvSpPr txBox="1"/>
                <p:nvPr/>
              </p:nvSpPr>
              <p:spPr>
                <a:xfrm>
                  <a:off x="3830664" y="3313616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3.6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1E7864E-EE4A-4C3F-A2DD-165BCB9B19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0664" y="3313616"/>
                  <a:ext cx="69882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D0EA1F5-0516-4163-BFD4-A6CE48348381}"/>
                    </a:ext>
                  </a:extLst>
                </p:cNvPr>
                <p:cNvSpPr txBox="1"/>
                <p:nvPr/>
              </p:nvSpPr>
              <p:spPr>
                <a:xfrm>
                  <a:off x="2982568" y="3313616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D0EA1F5-0516-4163-BFD4-A6CE483483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2568" y="3313616"/>
                  <a:ext cx="69882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F2868C24-A31E-425A-9B59-BADCD56E99B5}"/>
                </a:ext>
              </a:extLst>
            </p:cNvPr>
            <p:cNvSpPr/>
            <p:nvPr/>
          </p:nvSpPr>
          <p:spPr>
            <a:xfrm>
              <a:off x="3001378" y="3646680"/>
              <a:ext cx="648072" cy="648072"/>
            </a:xfrm>
            <a:prstGeom prst="arc">
              <a:avLst>
                <a:gd name="adj1" fmla="val 12895149"/>
                <a:gd name="adj2" fmla="val 19250255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FAC37F84-D084-44E2-97B1-1A43CAC94F61}"/>
                </a:ext>
              </a:extLst>
            </p:cNvPr>
            <p:cNvSpPr/>
            <p:nvPr/>
          </p:nvSpPr>
          <p:spPr>
            <a:xfrm>
              <a:off x="1766072" y="2579998"/>
              <a:ext cx="648072" cy="648072"/>
            </a:xfrm>
            <a:prstGeom prst="arc">
              <a:avLst>
                <a:gd name="adj1" fmla="val 21220904"/>
                <a:gd name="adj2" fmla="val 2640712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DFE678-E4EA-454C-9FE3-6C0F118193C8}"/>
              </a:ext>
            </a:extLst>
          </p:cNvPr>
          <p:cNvGrpSpPr/>
          <p:nvPr/>
        </p:nvGrpSpPr>
        <p:grpSpPr>
          <a:xfrm>
            <a:off x="114144" y="4539703"/>
            <a:ext cx="3016469" cy="1863591"/>
            <a:chOff x="-1550032" y="5217237"/>
            <a:chExt cx="3016469" cy="1863591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B33643E6-2F48-4140-8396-CD064AD2F035}"/>
                </a:ext>
              </a:extLst>
            </p:cNvPr>
            <p:cNvSpPr/>
            <p:nvPr/>
          </p:nvSpPr>
          <p:spPr>
            <a:xfrm rot="695160">
              <a:off x="-1134705" y="5546456"/>
              <a:ext cx="2601142" cy="1241702"/>
            </a:xfrm>
            <a:prstGeom prst="triangle">
              <a:avLst>
                <a:gd name="adj" fmla="val 42142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A88723E-084B-434E-B1E4-C80B11382BAF}"/>
                    </a:ext>
                  </a:extLst>
                </p:cNvPr>
                <p:cNvSpPr txBox="1"/>
                <p:nvPr/>
              </p:nvSpPr>
              <p:spPr>
                <a:xfrm>
                  <a:off x="-1064484" y="6259463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A88723E-084B-434E-B1E4-C80B11382B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64484" y="6259463"/>
                  <a:ext cx="69882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F36C0114-17F9-4A56-9548-7D02C47C0905}"/>
                    </a:ext>
                  </a:extLst>
                </p:cNvPr>
                <p:cNvSpPr txBox="1"/>
                <p:nvPr/>
              </p:nvSpPr>
              <p:spPr>
                <a:xfrm>
                  <a:off x="-508634" y="6711496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F36C0114-17F9-4A56-9548-7D02C47C09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08634" y="6711496"/>
                  <a:ext cx="69882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17F0B6C-2A37-43AE-A588-E785851EF250}"/>
                    </a:ext>
                  </a:extLst>
                </p:cNvPr>
                <p:cNvSpPr txBox="1"/>
                <p:nvPr/>
              </p:nvSpPr>
              <p:spPr>
                <a:xfrm>
                  <a:off x="557072" y="5971695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17F0B6C-2A37-43AE-A588-E785851EF2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072" y="5971695"/>
                  <a:ext cx="69882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B57B073-3882-4354-B98D-0577DAC1D8B2}"/>
                    </a:ext>
                  </a:extLst>
                </p:cNvPr>
                <p:cNvSpPr txBox="1"/>
                <p:nvPr/>
              </p:nvSpPr>
              <p:spPr>
                <a:xfrm>
                  <a:off x="-258544" y="5865309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B57B073-3882-4354-B98D-0577DAC1D8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58544" y="5865309"/>
                  <a:ext cx="69882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B26A5E0B-82D7-43D9-906B-7E5D99828ABB}"/>
                </a:ext>
              </a:extLst>
            </p:cNvPr>
            <p:cNvSpPr/>
            <p:nvPr/>
          </p:nvSpPr>
          <p:spPr>
            <a:xfrm>
              <a:off x="-240873" y="5217237"/>
              <a:ext cx="648072" cy="648072"/>
            </a:xfrm>
            <a:prstGeom prst="arc">
              <a:avLst>
                <a:gd name="adj1" fmla="val 3009247"/>
                <a:gd name="adj2" fmla="val 873583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2B9FA977-0254-4180-9B86-99F7A4FB03DC}"/>
                </a:ext>
              </a:extLst>
            </p:cNvPr>
            <p:cNvSpPr/>
            <p:nvPr/>
          </p:nvSpPr>
          <p:spPr>
            <a:xfrm>
              <a:off x="-1550032" y="6180134"/>
              <a:ext cx="648072" cy="648072"/>
            </a:xfrm>
            <a:prstGeom prst="arc">
              <a:avLst>
                <a:gd name="adj1" fmla="val 19398364"/>
                <a:gd name="adj2" fmla="val 903605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1318F7C-40E5-4269-AEB1-032E72F37762}"/>
              </a:ext>
            </a:extLst>
          </p:cNvPr>
          <p:cNvGrpSpPr/>
          <p:nvPr/>
        </p:nvGrpSpPr>
        <p:grpSpPr>
          <a:xfrm>
            <a:off x="5685573" y="1822002"/>
            <a:ext cx="3092533" cy="2190825"/>
            <a:chOff x="3316576" y="2872940"/>
            <a:chExt cx="3092533" cy="219082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2A63DB2-E24C-42BC-BDA5-8D0213CD1109}"/>
                </a:ext>
              </a:extLst>
            </p:cNvPr>
            <p:cNvGrpSpPr/>
            <p:nvPr/>
          </p:nvGrpSpPr>
          <p:grpSpPr>
            <a:xfrm>
              <a:off x="3453227" y="2872940"/>
              <a:ext cx="2955882" cy="1943783"/>
              <a:chOff x="3453227" y="2872940"/>
              <a:chExt cx="2955882" cy="1943783"/>
            </a:xfrm>
          </p:grpSpPr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07EFA47-ECAD-432B-9CD2-EC134C5307B9}"/>
                  </a:ext>
                </a:extLst>
              </p:cNvPr>
              <p:cNvSpPr/>
              <p:nvPr/>
            </p:nvSpPr>
            <p:spPr>
              <a:xfrm rot="20873404">
                <a:off x="3453227" y="3248307"/>
                <a:ext cx="2955882" cy="1241702"/>
              </a:xfrm>
              <a:prstGeom prst="triangle">
                <a:avLst>
                  <a:gd name="adj" fmla="val 6138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CC6425FF-915A-4D43-9897-ABBF52B8C0E6}"/>
                      </a:ext>
                    </a:extLst>
                  </p:cNvPr>
                  <p:cNvSpPr txBox="1"/>
                  <p:nvPr/>
                </p:nvSpPr>
                <p:spPr>
                  <a:xfrm>
                    <a:off x="3855659" y="4315511"/>
                    <a:ext cx="69882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CC6425FF-915A-4D43-9897-ABBF52B8C0E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55659" y="4315511"/>
                    <a:ext cx="698824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5FC07EC6-CB6E-46B1-8F9A-EF4939FEC588}"/>
                      </a:ext>
                    </a:extLst>
                  </p:cNvPr>
                  <p:cNvSpPr txBox="1"/>
                  <p:nvPr/>
                </p:nvSpPr>
                <p:spPr>
                  <a:xfrm>
                    <a:off x="5582882" y="3281326"/>
                    <a:ext cx="69882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5FC07EC6-CB6E-46B1-8F9A-EF4939FEC58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2882" y="3281326"/>
                    <a:ext cx="698824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DF9C2C16-BEBE-44A9-A122-AF1DBB234B28}"/>
                      </a:ext>
                    </a:extLst>
                  </p:cNvPr>
                  <p:cNvSpPr txBox="1"/>
                  <p:nvPr/>
                </p:nvSpPr>
                <p:spPr>
                  <a:xfrm>
                    <a:off x="4930839" y="4447391"/>
                    <a:ext cx="69882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DF9C2C16-BEBE-44A9-A122-AF1DBB234B2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30839" y="4447391"/>
                    <a:ext cx="698824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CBA4FE0C-6970-42FA-914D-3CF4A05320B6}"/>
                      </a:ext>
                    </a:extLst>
                  </p:cNvPr>
                  <p:cNvSpPr txBox="1"/>
                  <p:nvPr/>
                </p:nvSpPr>
                <p:spPr>
                  <a:xfrm>
                    <a:off x="4841365" y="3538412"/>
                    <a:ext cx="69882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CBA4FE0C-6970-42FA-914D-3CF4A05320B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41365" y="3538412"/>
                    <a:ext cx="698824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13B7CB9E-3038-4249-8722-3E080D80BB35}"/>
                  </a:ext>
                </a:extLst>
              </p:cNvPr>
              <p:cNvSpPr/>
              <p:nvPr/>
            </p:nvSpPr>
            <p:spPr>
              <a:xfrm>
                <a:off x="4810269" y="2872940"/>
                <a:ext cx="648072" cy="648072"/>
              </a:xfrm>
              <a:prstGeom prst="arc">
                <a:avLst>
                  <a:gd name="adj1" fmla="val 2190449"/>
                  <a:gd name="adj2" fmla="val 825385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44D5A836-FC1C-42BA-A009-D3E3E66C62A1}"/>
                </a:ext>
              </a:extLst>
            </p:cNvPr>
            <p:cNvSpPr/>
            <p:nvPr/>
          </p:nvSpPr>
          <p:spPr>
            <a:xfrm>
              <a:off x="3316576" y="4415693"/>
              <a:ext cx="648072" cy="648072"/>
            </a:xfrm>
            <a:prstGeom prst="arc">
              <a:avLst>
                <a:gd name="adj1" fmla="val 19106700"/>
                <a:gd name="adj2" fmla="val 21196707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16503C-3F47-4DB8-8E38-6F42FEA63EE3}"/>
              </a:ext>
            </a:extLst>
          </p:cNvPr>
          <p:cNvGrpSpPr/>
          <p:nvPr/>
        </p:nvGrpSpPr>
        <p:grpSpPr>
          <a:xfrm>
            <a:off x="3946157" y="3618833"/>
            <a:ext cx="2450364" cy="1598264"/>
            <a:chOff x="5758571" y="2374476"/>
            <a:chExt cx="2450364" cy="1598264"/>
          </a:xfrm>
        </p:grpSpPr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2F4E4702-4BF6-4D1A-A1DD-179006C790D6}"/>
                </a:ext>
              </a:extLst>
            </p:cNvPr>
            <p:cNvSpPr/>
            <p:nvPr/>
          </p:nvSpPr>
          <p:spPr>
            <a:xfrm rot="606545">
              <a:off x="6140438" y="2374476"/>
              <a:ext cx="2068497" cy="1241702"/>
            </a:xfrm>
            <a:prstGeom prst="triangle">
              <a:avLst>
                <a:gd name="adj" fmla="val 2078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2483145D-081F-46C4-A213-158D29A3452D}"/>
                    </a:ext>
                  </a:extLst>
                </p:cNvPr>
                <p:cNvSpPr txBox="1"/>
                <p:nvPr/>
              </p:nvSpPr>
              <p:spPr>
                <a:xfrm>
                  <a:off x="6206969" y="2995327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2483145D-081F-46C4-A213-158D29A345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6969" y="2995327"/>
                  <a:ext cx="698824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17E70149-FB65-4093-ACD4-98D2011B81E1}"/>
                    </a:ext>
                  </a:extLst>
                </p:cNvPr>
                <p:cNvSpPr txBox="1"/>
                <p:nvPr/>
              </p:nvSpPr>
              <p:spPr>
                <a:xfrm>
                  <a:off x="5810428" y="2634299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17E70149-FB65-4093-ACD4-98D2011B81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0428" y="2634299"/>
                  <a:ext cx="698824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CAB5B43F-01D5-4B2F-B1CF-8F45F5B94642}"/>
                    </a:ext>
                  </a:extLst>
                </p:cNvPr>
                <p:cNvSpPr txBox="1"/>
                <p:nvPr/>
              </p:nvSpPr>
              <p:spPr>
                <a:xfrm>
                  <a:off x="7297455" y="2760025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CAB5B43F-01D5-4B2F-B1CF-8F45F5B946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7455" y="2760025"/>
                  <a:ext cx="698824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5EAFCD8-3248-4323-BC02-A810EE403601}"/>
                    </a:ext>
                  </a:extLst>
                </p:cNvPr>
                <p:cNvSpPr txBox="1"/>
                <p:nvPr/>
              </p:nvSpPr>
              <p:spPr>
                <a:xfrm>
                  <a:off x="6570655" y="3603408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5EAFCD8-3248-4323-BC02-A810EE4036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0655" y="3603408"/>
                  <a:ext cx="698824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AC7EDC7F-D77A-44D0-807E-AE0B0AA0B4B4}"/>
                </a:ext>
              </a:extLst>
            </p:cNvPr>
            <p:cNvSpPr/>
            <p:nvPr/>
          </p:nvSpPr>
          <p:spPr>
            <a:xfrm>
              <a:off x="5758571" y="3104964"/>
              <a:ext cx="648072" cy="648072"/>
            </a:xfrm>
            <a:prstGeom prst="arc">
              <a:avLst>
                <a:gd name="adj1" fmla="val 17468862"/>
                <a:gd name="adj2" fmla="val 670362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C748FFA-EF02-4764-BA8D-74B4EA8AD907}"/>
              </a:ext>
            </a:extLst>
          </p:cNvPr>
          <p:cNvGrpSpPr/>
          <p:nvPr/>
        </p:nvGrpSpPr>
        <p:grpSpPr>
          <a:xfrm>
            <a:off x="6485341" y="3941141"/>
            <a:ext cx="2055787" cy="2956923"/>
            <a:chOff x="6036240" y="3741737"/>
            <a:chExt cx="2055787" cy="2956923"/>
          </a:xfrm>
        </p:grpSpPr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4053F714-D45C-474F-AC7D-3CFD4FF69805}"/>
                </a:ext>
              </a:extLst>
            </p:cNvPr>
            <p:cNvSpPr/>
            <p:nvPr/>
          </p:nvSpPr>
          <p:spPr>
            <a:xfrm rot="18307134">
              <a:off x="5901240" y="4292644"/>
              <a:ext cx="2467262" cy="1365447"/>
            </a:xfrm>
            <a:prstGeom prst="triangle">
              <a:avLst>
                <a:gd name="adj" fmla="val 2663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F3B9AEF-7A8E-4793-9A2F-989831E4C763}"/>
                    </a:ext>
                  </a:extLst>
                </p:cNvPr>
                <p:cNvSpPr txBox="1"/>
                <p:nvPr/>
              </p:nvSpPr>
              <p:spPr>
                <a:xfrm>
                  <a:off x="6036240" y="5507528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F3B9AEF-7A8E-4793-9A2F-989831E4C7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6240" y="5507528"/>
                  <a:ext cx="698824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2607628-2433-49EE-86A4-5C7D3C83DF47}"/>
                    </a:ext>
                  </a:extLst>
                </p:cNvPr>
                <p:cNvSpPr txBox="1"/>
                <p:nvPr/>
              </p:nvSpPr>
              <p:spPr>
                <a:xfrm>
                  <a:off x="6732074" y="4410614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2607628-2433-49EE-86A4-5C7D3C83DF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074" y="4410614"/>
                  <a:ext cx="698824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6B862D5F-4CBC-41D7-979C-A1A19DC4F576}"/>
                    </a:ext>
                  </a:extLst>
                </p:cNvPr>
                <p:cNvSpPr txBox="1"/>
                <p:nvPr/>
              </p:nvSpPr>
              <p:spPr>
                <a:xfrm>
                  <a:off x="7393203" y="5489096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6B862D5F-4CBC-41D7-979C-A1A19DC4F5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3203" y="5489096"/>
                  <a:ext cx="698824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6799C799-35C0-4A14-9775-6D52CF7A0DB6}"/>
                    </a:ext>
                  </a:extLst>
                </p:cNvPr>
                <p:cNvSpPr txBox="1"/>
                <p:nvPr/>
              </p:nvSpPr>
              <p:spPr>
                <a:xfrm>
                  <a:off x="6706264" y="5689028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6799C799-35C0-4A14-9775-6D52CF7A0D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6264" y="5689028"/>
                  <a:ext cx="698824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58639B74-3D64-4E1C-8630-E4F049E189F4}"/>
                </a:ext>
              </a:extLst>
            </p:cNvPr>
            <p:cNvSpPr/>
            <p:nvPr/>
          </p:nvSpPr>
          <p:spPr>
            <a:xfrm>
              <a:off x="6668971" y="6050588"/>
              <a:ext cx="648072" cy="648072"/>
            </a:xfrm>
            <a:prstGeom prst="arc">
              <a:avLst>
                <a:gd name="adj1" fmla="val 14475199"/>
                <a:gd name="adj2" fmla="val 18131853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5C89ED2-B15A-4119-AF80-2DFF447FC317}"/>
              </a:ext>
            </a:extLst>
          </p:cNvPr>
          <p:cNvGrpSpPr/>
          <p:nvPr/>
        </p:nvGrpSpPr>
        <p:grpSpPr>
          <a:xfrm>
            <a:off x="3065914" y="4982510"/>
            <a:ext cx="2897442" cy="1818176"/>
            <a:chOff x="3199170" y="5224490"/>
            <a:chExt cx="2897442" cy="1818176"/>
          </a:xfrm>
        </p:grpSpPr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FCD8CEA4-910F-456C-8F12-B77ACD949E1D}"/>
                </a:ext>
              </a:extLst>
            </p:cNvPr>
            <p:cNvSpPr/>
            <p:nvPr/>
          </p:nvSpPr>
          <p:spPr>
            <a:xfrm>
              <a:off x="3749882" y="5224490"/>
              <a:ext cx="2346730" cy="1475527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1780D458-6944-4E8C-89A9-31B73BF33156}"/>
                    </a:ext>
                  </a:extLst>
                </p:cNvPr>
                <p:cNvSpPr txBox="1"/>
                <p:nvPr/>
              </p:nvSpPr>
              <p:spPr>
                <a:xfrm>
                  <a:off x="4577709" y="5568648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1780D458-6944-4E8C-89A9-31B73BF331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7709" y="5568648"/>
                  <a:ext cx="698824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08DDF656-844C-47EB-B3B1-45862EA7CA24}"/>
                    </a:ext>
                  </a:extLst>
                </p:cNvPr>
                <p:cNvSpPr txBox="1"/>
                <p:nvPr/>
              </p:nvSpPr>
              <p:spPr>
                <a:xfrm>
                  <a:off x="4435481" y="6673334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08DDF656-844C-47EB-B3B1-45862EA7CA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5481" y="6673334"/>
                  <a:ext cx="698824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6B533723-7CFC-43C2-8FAA-C9181572B12A}"/>
                    </a:ext>
                  </a:extLst>
                </p:cNvPr>
                <p:cNvSpPr txBox="1"/>
                <p:nvPr/>
              </p:nvSpPr>
              <p:spPr>
                <a:xfrm>
                  <a:off x="3199170" y="5833676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6B533723-7CFC-43C2-8FAA-C9181572B1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9170" y="5833676"/>
                  <a:ext cx="698824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A3F8CCD-673A-4A02-8B85-9249534E30E5}"/>
                </a:ext>
              </a:extLst>
            </p:cNvPr>
            <p:cNvSpPr/>
            <p:nvPr/>
          </p:nvSpPr>
          <p:spPr>
            <a:xfrm>
              <a:off x="3749882" y="6455138"/>
              <a:ext cx="244879" cy="2448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E0EB774A-0AB5-4C37-B6AF-65F46F03D4C2}"/>
              </a:ext>
            </a:extLst>
          </p:cNvPr>
          <p:cNvSpPr/>
          <p:nvPr/>
        </p:nvSpPr>
        <p:spPr>
          <a:xfrm>
            <a:off x="114144" y="1484784"/>
            <a:ext cx="1790453" cy="380930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63D2A24-E5F5-41E2-9FF6-6140F2A061AA}"/>
              </a:ext>
            </a:extLst>
          </p:cNvPr>
          <p:cNvSpPr/>
          <p:nvPr/>
        </p:nvSpPr>
        <p:spPr>
          <a:xfrm>
            <a:off x="3875323" y="3523601"/>
            <a:ext cx="2636449" cy="17999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C440BF8-E512-47C9-8B53-4F1F3EF01D85}"/>
              </a:ext>
            </a:extLst>
          </p:cNvPr>
          <p:cNvSpPr/>
          <p:nvPr/>
        </p:nvSpPr>
        <p:spPr>
          <a:xfrm>
            <a:off x="6532486" y="4173552"/>
            <a:ext cx="2342979" cy="257886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95" grpId="0" animBg="1"/>
      <p:bldP spid="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DD3CA-1E31-4AC7-9515-85F3E4A7409F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6151D0-0FD2-486D-983B-A83ABD1EEE0C}"/>
              </a:ext>
            </a:extLst>
          </p:cNvPr>
          <p:cNvGrpSpPr/>
          <p:nvPr/>
        </p:nvGrpSpPr>
        <p:grpSpPr>
          <a:xfrm>
            <a:off x="611560" y="2792653"/>
            <a:ext cx="3384376" cy="2808314"/>
            <a:chOff x="-867464" y="3066903"/>
            <a:chExt cx="4896544" cy="2054044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4E43536A-01E4-4367-80BF-3D71496FFC1C}"/>
                </a:ext>
              </a:extLst>
            </p:cNvPr>
            <p:cNvSpPr/>
            <p:nvPr/>
          </p:nvSpPr>
          <p:spPr>
            <a:xfrm>
              <a:off x="-363408" y="3338990"/>
              <a:ext cx="3888432" cy="1440160"/>
            </a:xfrm>
            <a:prstGeom prst="triangle">
              <a:avLst>
                <a:gd name="adj" fmla="val 26043"/>
              </a:avLst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C0113A3-C333-42A9-9F06-ED7D117F323A}"/>
                    </a:ext>
                  </a:extLst>
                </p:cNvPr>
                <p:cNvSpPr txBox="1"/>
                <p:nvPr/>
              </p:nvSpPr>
              <p:spPr>
                <a:xfrm>
                  <a:off x="364253" y="3066903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C0113A3-C333-42A9-9F06-ED7D117F32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253" y="3066903"/>
                  <a:ext cx="57606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EA2B4892-1D6B-4061-87EE-BF719FC545C9}"/>
                    </a:ext>
                  </a:extLst>
                </p:cNvPr>
                <p:cNvSpPr txBox="1"/>
                <p:nvPr/>
              </p:nvSpPr>
              <p:spPr>
                <a:xfrm>
                  <a:off x="3453016" y="4622104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EA2B4892-1D6B-4061-87EE-BF719FC545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3016" y="4622104"/>
                  <a:ext cx="57606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711BC4F-96CD-4BED-8315-F68148C7C477}"/>
                    </a:ext>
                  </a:extLst>
                </p:cNvPr>
                <p:cNvSpPr txBox="1"/>
                <p:nvPr/>
              </p:nvSpPr>
              <p:spPr>
                <a:xfrm>
                  <a:off x="-867464" y="4622104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711BC4F-96CD-4BED-8315-F68148C7C4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67464" y="4622104"/>
                  <a:ext cx="57606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4E5E359D-35DC-4FC3-B5AC-304AF1A6AA39}"/>
                    </a:ext>
                  </a:extLst>
                </p:cNvPr>
                <p:cNvSpPr txBox="1"/>
                <p:nvPr/>
              </p:nvSpPr>
              <p:spPr>
                <a:xfrm>
                  <a:off x="-291400" y="3757741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4E5E359D-35DC-4FC3-B5AC-304AF1A6AA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91400" y="3757741"/>
                  <a:ext cx="57606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0D133B7-2727-4543-97B4-ECAA7989376C}"/>
                    </a:ext>
                  </a:extLst>
                </p:cNvPr>
                <p:cNvSpPr txBox="1"/>
                <p:nvPr/>
              </p:nvSpPr>
              <p:spPr>
                <a:xfrm>
                  <a:off x="1841262" y="3703838"/>
                  <a:ext cx="576064" cy="2701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0D133B7-2727-4543-97B4-ECAA798937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1262" y="3703838"/>
                  <a:ext cx="576064" cy="270135"/>
                </a:xfrm>
                <a:prstGeom prst="rect">
                  <a:avLst/>
                </a:prstGeom>
                <a:blipFill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9862A8E-33FA-4F65-A2BD-BEEBA25FF0E4}"/>
                    </a:ext>
                  </a:extLst>
                </p:cNvPr>
                <p:cNvSpPr txBox="1"/>
                <p:nvPr/>
              </p:nvSpPr>
              <p:spPr>
                <a:xfrm>
                  <a:off x="1220768" y="4751615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9862A8E-33FA-4F65-A2BD-BEEBA25FF0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0768" y="4751615"/>
                  <a:ext cx="57606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6F0584-A003-4A99-808C-7E26557278F6}"/>
                  </a:ext>
                </a:extLst>
              </p:cNvPr>
              <p:cNvSpPr txBox="1"/>
              <p:nvPr/>
            </p:nvSpPr>
            <p:spPr>
              <a:xfrm>
                <a:off x="4788024" y="1844825"/>
                <a:ext cx="4104456" cy="4239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𝑥𝑧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𝑧𝑦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𝑥𝑧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𝑥𝑦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</m:func>
                  </m:oMath>
                </a14:m>
                <a:r>
                  <a:rPr lang="en-GB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𝑥𝑦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𝑥𝑧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𝑌</m:t>
                            </m:r>
                          </m:e>
                        </m:func>
                      </m:e>
                    </m:rad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𝑦𝑧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6F0584-A003-4A99-808C-7E2655727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844825"/>
                <a:ext cx="4104456" cy="42391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061EF465-D107-4D54-AE28-5ABB22FC28F4}"/>
              </a:ext>
            </a:extLst>
          </p:cNvPr>
          <p:cNvSpPr/>
          <p:nvPr/>
        </p:nvSpPr>
        <p:spPr>
          <a:xfrm>
            <a:off x="251520" y="184482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of these versions of the cosine rule can we apply to this triangle?</a:t>
            </a:r>
          </a:p>
        </p:txBody>
      </p:sp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08521D4C-033E-4503-B013-CD5C47B909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77463" y="2276872"/>
            <a:ext cx="599615" cy="599615"/>
          </a:xfrm>
          <a:prstGeom prst="rect">
            <a:avLst/>
          </a:prstGeom>
        </p:spPr>
      </p:pic>
      <p:pic>
        <p:nvPicPr>
          <p:cNvPr id="16" name="Graphic 15" descr="Close">
            <a:extLst>
              <a:ext uri="{FF2B5EF4-FFF2-40B4-BE49-F238E27FC236}">
                <a16:creationId xmlns:a16="http://schemas.microsoft.com/office/drawing/2014/main" id="{F93D64F8-BAB9-45C3-ABD5-DBDC0BACB4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52320" y="1700808"/>
            <a:ext cx="599615" cy="599615"/>
          </a:xfrm>
          <a:prstGeom prst="rect">
            <a:avLst/>
          </a:prstGeom>
        </p:spPr>
      </p:pic>
      <p:pic>
        <p:nvPicPr>
          <p:cNvPr id="18" name="Graphic 17" descr="Close">
            <a:extLst>
              <a:ext uri="{FF2B5EF4-FFF2-40B4-BE49-F238E27FC236}">
                <a16:creationId xmlns:a16="http://schemas.microsoft.com/office/drawing/2014/main" id="{335C77D3-B8D0-4C12-808D-74AC8252A18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77462" y="2852936"/>
            <a:ext cx="599615" cy="599615"/>
          </a:xfrm>
          <a:prstGeom prst="rect">
            <a:avLst/>
          </a:prstGeom>
        </p:spPr>
      </p:pic>
      <p:pic>
        <p:nvPicPr>
          <p:cNvPr id="19" name="Graphic 18" descr="Close">
            <a:extLst>
              <a:ext uri="{FF2B5EF4-FFF2-40B4-BE49-F238E27FC236}">
                <a16:creationId xmlns:a16="http://schemas.microsoft.com/office/drawing/2014/main" id="{6EED47AF-5DA4-46F6-8F51-11F27FDF52F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7943" y="3452551"/>
            <a:ext cx="599615" cy="599615"/>
          </a:xfrm>
          <a:prstGeom prst="rect">
            <a:avLst/>
          </a:prstGeom>
        </p:spPr>
      </p:pic>
      <p:pic>
        <p:nvPicPr>
          <p:cNvPr id="20" name="Graphic 19" descr="Close">
            <a:extLst>
              <a:ext uri="{FF2B5EF4-FFF2-40B4-BE49-F238E27FC236}">
                <a16:creationId xmlns:a16="http://schemas.microsoft.com/office/drawing/2014/main" id="{E59D6DE0-513C-4D26-A2B9-AD4EA90183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28478" y="4077072"/>
            <a:ext cx="599615" cy="599615"/>
          </a:xfrm>
          <a:prstGeom prst="rect">
            <a:avLst/>
          </a:prstGeom>
        </p:spPr>
      </p:pic>
      <p:pic>
        <p:nvPicPr>
          <p:cNvPr id="21" name="Graphic 20" descr="Checkmark">
            <a:extLst>
              <a:ext uri="{FF2B5EF4-FFF2-40B4-BE49-F238E27FC236}">
                <a16:creationId xmlns:a16="http://schemas.microsoft.com/office/drawing/2014/main" id="{266371A8-9184-4690-AEA6-791F59D6D7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537022" y="4676687"/>
            <a:ext cx="599615" cy="599615"/>
          </a:xfrm>
          <a:prstGeom prst="rect">
            <a:avLst/>
          </a:prstGeom>
        </p:spPr>
      </p:pic>
      <p:pic>
        <p:nvPicPr>
          <p:cNvPr id="22" name="Graphic 21" descr="Checkmark">
            <a:extLst>
              <a:ext uri="{FF2B5EF4-FFF2-40B4-BE49-F238E27FC236}">
                <a16:creationId xmlns:a16="http://schemas.microsoft.com/office/drawing/2014/main" id="{415884BA-C271-440B-BF3A-AE5386F229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732240" y="5348489"/>
            <a:ext cx="599615" cy="59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FF5492-6BA6-4B59-907D-4BEF087734F4}"/>
                  </a:ext>
                </a:extLst>
              </p:cNvPr>
              <p:cNvSpPr txBox="1"/>
              <p:nvPr/>
            </p:nvSpPr>
            <p:spPr>
              <a:xfrm>
                <a:off x="251520" y="1196752"/>
                <a:ext cx="8618791" cy="3996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length of the side marked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 correct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significant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figures.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𝑏𝑐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9.6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9.6×8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e>
                    </m:func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=38.495573…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ANS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=6.204480…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=6.20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FF5492-6BA6-4B59-907D-4BEF08773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3996415"/>
              </a:xfrm>
              <a:prstGeom prst="rect">
                <a:avLst/>
              </a:prstGeom>
              <a:blipFill>
                <a:blip r:embed="rId2"/>
                <a:stretch>
                  <a:fillRect l="-566" t="-762" b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22A8898-01DE-4B27-B68A-41A58E25CFCB}"/>
              </a:ext>
            </a:extLst>
          </p:cNvPr>
          <p:cNvSpPr/>
          <p:nvPr/>
        </p:nvSpPr>
        <p:spPr>
          <a:xfrm flipH="1">
            <a:off x="5197754" y="1345564"/>
            <a:ext cx="3168501" cy="1800200"/>
          </a:xfrm>
          <a:prstGeom prst="triangle">
            <a:avLst>
              <a:gd name="adj" fmla="val 43009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8">
                <a:extLst>
                  <a:ext uri="{FF2B5EF4-FFF2-40B4-BE49-F238E27FC236}">
                    <a16:creationId xmlns:a16="http://schemas.microsoft.com/office/drawing/2014/main" id="{49E6A1AA-0295-4160-8EED-4C900ECAA1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0526" y="2689511"/>
                <a:ext cx="7397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8">
                <a:extLst>
                  <a:ext uri="{FF2B5EF4-FFF2-40B4-BE49-F238E27FC236}">
                    <a16:creationId xmlns:a16="http://schemas.microsoft.com/office/drawing/2014/main" id="{49E6A1AA-0295-4160-8EED-4C900ECAA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0526" y="2689511"/>
                <a:ext cx="73977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9">
                <a:extLst>
                  <a:ext uri="{FF2B5EF4-FFF2-40B4-BE49-F238E27FC236}">
                    <a16:creationId xmlns:a16="http://schemas.microsoft.com/office/drawing/2014/main" id="{3C570CA5-3512-4A14-AF99-13BA9E1AF2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9455" y="1988840"/>
                <a:ext cx="87312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2" name="TextBox 9">
                <a:extLst>
                  <a:ext uri="{FF2B5EF4-FFF2-40B4-BE49-F238E27FC236}">
                    <a16:creationId xmlns:a16="http://schemas.microsoft.com/office/drawing/2014/main" id="{3C570CA5-3512-4A14-AF99-13BA9E1AF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9455" y="1988840"/>
                <a:ext cx="873125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0">
                <a:extLst>
                  <a:ext uri="{FF2B5EF4-FFF2-40B4-BE49-F238E27FC236}">
                    <a16:creationId xmlns:a16="http://schemas.microsoft.com/office/drawing/2014/main" id="{DFE2A0CA-B615-4B23-BE84-D1BFE58DA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3179" y="3196932"/>
                <a:ext cx="15176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3" name="TextBox 10">
                <a:extLst>
                  <a:ext uri="{FF2B5EF4-FFF2-40B4-BE49-F238E27FC236}">
                    <a16:creationId xmlns:a16="http://schemas.microsoft.com/office/drawing/2014/main" id="{DFE2A0CA-B615-4B23-BE84-D1BFE58DA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3179" y="3196932"/>
                <a:ext cx="1517650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>
            <a:extLst>
              <a:ext uri="{FF2B5EF4-FFF2-40B4-BE49-F238E27FC236}">
                <a16:creationId xmlns:a16="http://schemas.microsoft.com/office/drawing/2014/main" id="{FD96E8EE-F9FD-49C8-AB52-2D38A7633EC6}"/>
              </a:ext>
            </a:extLst>
          </p:cNvPr>
          <p:cNvSpPr/>
          <p:nvPr/>
        </p:nvSpPr>
        <p:spPr>
          <a:xfrm>
            <a:off x="4644008" y="2545197"/>
            <a:ext cx="1152426" cy="1152426"/>
          </a:xfrm>
          <a:prstGeom prst="arc">
            <a:avLst>
              <a:gd name="adj1" fmla="val 18904678"/>
              <a:gd name="adj2" fmla="val 100257"/>
            </a:avLst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D895B2BF-6926-44A3-8BB8-C5BB44CE0A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92080" y="1935416"/>
                <a:ext cx="87312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D895B2BF-6926-44A3-8BB8-C5BB44CE0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1935416"/>
                <a:ext cx="873125" cy="369332"/>
              </a:xfrm>
              <a:prstGeom prst="rect">
                <a:avLst/>
              </a:prstGeom>
              <a:blipFill>
                <a:blip r:embed="rId6"/>
                <a:stretch>
                  <a:fillRect t="-8197" r="-4895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C13E3A-6968-49F4-80D9-1A9D2BEA8C17}"/>
                  </a:ext>
                </a:extLst>
              </p:cNvPr>
              <p:cNvSpPr txBox="1"/>
              <p:nvPr/>
            </p:nvSpPr>
            <p:spPr>
              <a:xfrm>
                <a:off x="251520" y="1196752"/>
                <a:ext cx="8618791" cy="4280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size of the acute angle marked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give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decimal place.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4.9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3.2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6×4.9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=0.846428…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ANS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=32.17467…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=32.2°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dp)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C13E3A-6968-49F4-80D9-1A9D2BEA8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4280274"/>
              </a:xfrm>
              <a:prstGeom prst="rect">
                <a:avLst/>
              </a:prstGeom>
              <a:blipFill>
                <a:blip r:embed="rId2"/>
                <a:stretch>
                  <a:fillRect l="-566" t="-712" b="-1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06219463-24A3-4E55-B125-05C6B3674E1A}"/>
              </a:ext>
            </a:extLst>
          </p:cNvPr>
          <p:cNvGrpSpPr/>
          <p:nvPr/>
        </p:nvGrpSpPr>
        <p:grpSpPr>
          <a:xfrm>
            <a:off x="4953296" y="2060848"/>
            <a:ext cx="3899570" cy="1906365"/>
            <a:chOff x="4496570" y="2397080"/>
            <a:chExt cx="3899570" cy="1906365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84BE1B5D-F802-42B2-8DC2-A78B931B531A}"/>
                </a:ext>
              </a:extLst>
            </p:cNvPr>
            <p:cNvSpPr/>
            <p:nvPr/>
          </p:nvSpPr>
          <p:spPr>
            <a:xfrm rot="13180261" flipH="1">
              <a:off x="4685245" y="2581755"/>
              <a:ext cx="3110966" cy="1721690"/>
            </a:xfrm>
            <a:prstGeom prst="triangle">
              <a:avLst>
                <a:gd name="adj" fmla="val 3032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333AAD29-6A81-4EBF-B1A3-D3C4F94B7AD9}"/>
                </a:ext>
              </a:extLst>
            </p:cNvPr>
            <p:cNvSpPr/>
            <p:nvPr/>
          </p:nvSpPr>
          <p:spPr>
            <a:xfrm flipH="1">
              <a:off x="7578987" y="3340595"/>
              <a:ext cx="817153" cy="802089"/>
            </a:xfrm>
            <a:prstGeom prst="arc">
              <a:avLst>
                <a:gd name="adj1" fmla="val 19379137"/>
                <a:gd name="adj2" fmla="val 149408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6EF9E58-FB91-4AF6-98AE-F8306219ACB2}"/>
                    </a:ext>
                  </a:extLst>
                </p:cNvPr>
                <p:cNvSpPr txBox="1"/>
                <p:nvPr/>
              </p:nvSpPr>
              <p:spPr>
                <a:xfrm>
                  <a:off x="5961857" y="3767279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4.9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6EF9E58-FB91-4AF6-98AE-F8306219AC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1857" y="3767279"/>
                  <a:ext cx="864096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493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D38902A-D2DD-4FE9-A58A-9375EE659565}"/>
                    </a:ext>
                  </a:extLst>
                </p:cNvPr>
                <p:cNvSpPr txBox="1"/>
                <p:nvPr/>
              </p:nvSpPr>
              <p:spPr>
                <a:xfrm>
                  <a:off x="4496570" y="2581746"/>
                  <a:ext cx="9868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3.2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D38902A-D2DD-4FE9-A58A-9375EE6595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6570" y="2581746"/>
                  <a:ext cx="986856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9BDBF22-C696-4EC5-AD60-5A0FD74D18B4}"/>
                    </a:ext>
                  </a:extLst>
                </p:cNvPr>
                <p:cNvSpPr txBox="1"/>
                <p:nvPr/>
              </p:nvSpPr>
              <p:spPr>
                <a:xfrm>
                  <a:off x="6679794" y="2397080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9BDBF22-C696-4EC5-AD60-5A0FD74D18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9794" y="2397080"/>
                  <a:ext cx="698824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6140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095BEB24-1BCB-4334-91BF-913F0AFFA011}"/>
                    </a:ext>
                  </a:extLst>
                </p:cNvPr>
                <p:cNvSpPr txBox="1"/>
                <p:nvPr/>
              </p:nvSpPr>
              <p:spPr>
                <a:xfrm>
                  <a:off x="7066275" y="3377190"/>
                  <a:ext cx="6988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095BEB24-1BCB-4334-91BF-913F0AFFA0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6275" y="3377190"/>
                  <a:ext cx="69882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397871-B595-403D-BEF8-203560B181A7}"/>
              </a:ext>
            </a:extLst>
          </p:cNvPr>
          <p:cNvSpPr txBox="1"/>
          <p:nvPr/>
        </p:nvSpPr>
        <p:spPr>
          <a:xfrm>
            <a:off x="2051720" y="4335487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Question on next slide!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22DFD1-9E7B-44F3-8EBC-B4FB7F602790}"/>
              </a:ext>
            </a:extLst>
          </p:cNvPr>
          <p:cNvSpPr txBox="1"/>
          <p:nvPr/>
        </p:nvSpPr>
        <p:spPr>
          <a:xfrm>
            <a:off x="251520" y="112474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Purposeful Practice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Label all of the vertices and sides in the diagrams below. 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4B05A545-B575-460A-ADCA-30CC6642C87B}"/>
              </a:ext>
            </a:extLst>
          </p:cNvPr>
          <p:cNvSpPr/>
          <p:nvPr/>
        </p:nvSpPr>
        <p:spPr>
          <a:xfrm>
            <a:off x="988690" y="2491091"/>
            <a:ext cx="1717364" cy="1422591"/>
          </a:xfrm>
          <a:prstGeom prst="triangle">
            <a:avLst>
              <a:gd name="adj" fmla="val 313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9505B91D-AE65-4250-81C8-1BF68757CE31}"/>
              </a:ext>
            </a:extLst>
          </p:cNvPr>
          <p:cNvSpPr/>
          <p:nvPr/>
        </p:nvSpPr>
        <p:spPr>
          <a:xfrm>
            <a:off x="609273" y="3534269"/>
            <a:ext cx="758833" cy="758826"/>
          </a:xfrm>
          <a:prstGeom prst="arc">
            <a:avLst>
              <a:gd name="adj1" fmla="val 17448995"/>
              <a:gd name="adj2" fmla="val 0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6DA6CC4E-58AF-4E66-87BD-AC459F4042AD}"/>
              </a:ext>
            </a:extLst>
          </p:cNvPr>
          <p:cNvSpPr/>
          <p:nvPr/>
        </p:nvSpPr>
        <p:spPr>
          <a:xfrm>
            <a:off x="2326637" y="3534269"/>
            <a:ext cx="758833" cy="758826"/>
          </a:xfrm>
          <a:prstGeom prst="arc">
            <a:avLst>
              <a:gd name="adj1" fmla="val 10813614"/>
              <a:gd name="adj2" fmla="val 13818046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AF8CA1A5-2AC0-46AC-8FEF-318CF31F8135}"/>
              </a:ext>
            </a:extLst>
          </p:cNvPr>
          <p:cNvSpPr/>
          <p:nvPr/>
        </p:nvSpPr>
        <p:spPr>
          <a:xfrm>
            <a:off x="1149800" y="2111678"/>
            <a:ext cx="758833" cy="758826"/>
          </a:xfrm>
          <a:prstGeom prst="arc">
            <a:avLst>
              <a:gd name="adj1" fmla="val 2993424"/>
              <a:gd name="adj2" fmla="val 6584788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F88743-17DD-4F90-8E00-283893128614}"/>
                  </a:ext>
                </a:extLst>
              </p:cNvPr>
              <p:cNvSpPr txBox="1"/>
              <p:nvPr/>
            </p:nvSpPr>
            <p:spPr>
              <a:xfrm>
                <a:off x="1241184" y="21217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F88743-17DD-4F90-8E00-283893128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184" y="2121759"/>
                <a:ext cx="5760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EFACA8-2D0C-47CE-B625-2EA2F262FEB4}"/>
                  </a:ext>
                </a:extLst>
              </p:cNvPr>
              <p:cNvSpPr txBox="1"/>
              <p:nvPr/>
            </p:nvSpPr>
            <p:spPr>
              <a:xfrm>
                <a:off x="2043783" y="298027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EFACA8-2D0C-47CE-B625-2EA2F262F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783" y="2980271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BDB26E-16D8-4449-909C-22994F621D4C}"/>
                  </a:ext>
                </a:extLst>
              </p:cNvPr>
              <p:cNvSpPr txBox="1"/>
              <p:nvPr/>
            </p:nvSpPr>
            <p:spPr>
              <a:xfrm>
                <a:off x="539552" y="4293096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BDB26E-16D8-4449-909C-22994F621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93096"/>
                <a:ext cx="1666248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9E7BF44-95FD-4431-A4FD-849F79CB1836}"/>
              </a:ext>
            </a:extLst>
          </p:cNvPr>
          <p:cNvSpPr/>
          <p:nvPr/>
        </p:nvSpPr>
        <p:spPr>
          <a:xfrm>
            <a:off x="2411760" y="4521551"/>
            <a:ext cx="2808312" cy="1296144"/>
          </a:xfrm>
          <a:prstGeom prst="triangle">
            <a:avLst>
              <a:gd name="adj" fmla="val 260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01D7AC9-6CB8-46A4-9919-11867CFD61F1}"/>
              </a:ext>
            </a:extLst>
          </p:cNvPr>
          <p:cNvSpPr/>
          <p:nvPr/>
        </p:nvSpPr>
        <p:spPr>
          <a:xfrm>
            <a:off x="6454039" y="4005064"/>
            <a:ext cx="1785710" cy="1757541"/>
          </a:xfrm>
          <a:prstGeom prst="triangle">
            <a:avLst>
              <a:gd name="adj" fmla="val 63944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37673D-5C74-4826-B63F-50F816B1FCE8}"/>
              </a:ext>
            </a:extLst>
          </p:cNvPr>
          <p:cNvSpPr/>
          <p:nvPr/>
        </p:nvSpPr>
        <p:spPr>
          <a:xfrm rot="17631579">
            <a:off x="4561225" y="2150076"/>
            <a:ext cx="2082315" cy="1647284"/>
          </a:xfrm>
          <a:prstGeom prst="triangle">
            <a:avLst>
              <a:gd name="adj" fmla="val 260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8F394B-108B-414B-9F88-2063D30A3E7F}"/>
                  </a:ext>
                </a:extLst>
              </p:cNvPr>
              <p:cNvSpPr txBox="1"/>
              <p:nvPr/>
            </p:nvSpPr>
            <p:spPr>
              <a:xfrm>
                <a:off x="2195736" y="6165304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8F394B-108B-414B-9F88-2063D30A3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6165304"/>
                <a:ext cx="166624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48C86-4658-4D76-AFA7-D32A4D0D5D99}"/>
                  </a:ext>
                </a:extLst>
              </p:cNvPr>
              <p:cNvSpPr txBox="1"/>
              <p:nvPr/>
            </p:nvSpPr>
            <p:spPr>
              <a:xfrm>
                <a:off x="6794184" y="6168528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𝑌𝑍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48C86-4658-4D76-AFA7-D32A4D0D5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184" y="6168528"/>
                <a:ext cx="1666248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68FEF5-86BF-42B7-8F0E-27ABFB400DC8}"/>
                  </a:ext>
                </a:extLst>
              </p:cNvPr>
              <p:cNvSpPr txBox="1"/>
              <p:nvPr/>
            </p:nvSpPr>
            <p:spPr>
              <a:xfrm>
                <a:off x="6732240" y="2590760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𝐿𝑀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68FEF5-86BF-42B7-8F0E-27ABFB400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590760"/>
                <a:ext cx="1666248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>
            <a:extLst>
              <a:ext uri="{FF2B5EF4-FFF2-40B4-BE49-F238E27FC236}">
                <a16:creationId xmlns:a16="http://schemas.microsoft.com/office/drawing/2014/main" id="{5A56A47E-EE7A-4061-A462-AC131CDF49D1}"/>
              </a:ext>
            </a:extLst>
          </p:cNvPr>
          <p:cNvSpPr/>
          <p:nvPr/>
        </p:nvSpPr>
        <p:spPr>
          <a:xfrm>
            <a:off x="6397365" y="1984781"/>
            <a:ext cx="758833" cy="758826"/>
          </a:xfrm>
          <a:prstGeom prst="arc">
            <a:avLst>
              <a:gd name="adj1" fmla="val 6820053"/>
              <a:gd name="adj2" fmla="val 9694311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977F122-3C3A-48B7-BB81-BE50EEEC6426}"/>
              </a:ext>
            </a:extLst>
          </p:cNvPr>
          <p:cNvSpPr/>
          <p:nvPr/>
        </p:nvSpPr>
        <p:spPr>
          <a:xfrm>
            <a:off x="5544569" y="3879646"/>
            <a:ext cx="758833" cy="758826"/>
          </a:xfrm>
          <a:prstGeom prst="arc">
            <a:avLst>
              <a:gd name="adj1" fmla="val 13453278"/>
              <a:gd name="adj2" fmla="val 17782450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35CCD805-8291-458D-9472-B87967EB4B14}"/>
              </a:ext>
            </a:extLst>
          </p:cNvPr>
          <p:cNvSpPr/>
          <p:nvPr/>
        </p:nvSpPr>
        <p:spPr>
          <a:xfrm>
            <a:off x="4275583" y="2693775"/>
            <a:ext cx="758833" cy="758826"/>
          </a:xfrm>
          <a:prstGeom prst="arc">
            <a:avLst>
              <a:gd name="adj1" fmla="val 20605761"/>
              <a:gd name="adj2" fmla="val 2773734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DB06772-EE2F-499C-88DC-18993903A553}"/>
              </a:ext>
            </a:extLst>
          </p:cNvPr>
          <p:cNvSpPr/>
          <p:nvPr/>
        </p:nvSpPr>
        <p:spPr>
          <a:xfrm>
            <a:off x="2014874" y="5438282"/>
            <a:ext cx="758833" cy="758826"/>
          </a:xfrm>
          <a:prstGeom prst="arc">
            <a:avLst>
              <a:gd name="adj1" fmla="val 18148271"/>
              <a:gd name="adj2" fmla="val 21571787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B4AD5B86-A3D9-4693-A080-F057253EC1B2}"/>
              </a:ext>
            </a:extLst>
          </p:cNvPr>
          <p:cNvSpPr/>
          <p:nvPr/>
        </p:nvSpPr>
        <p:spPr>
          <a:xfrm>
            <a:off x="4836089" y="5438282"/>
            <a:ext cx="758833" cy="758826"/>
          </a:xfrm>
          <a:prstGeom prst="arc">
            <a:avLst>
              <a:gd name="adj1" fmla="val 10813614"/>
              <a:gd name="adj2" fmla="val 12797466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CF2D362E-76C6-4519-B87C-0F88037614F3}"/>
              </a:ext>
            </a:extLst>
          </p:cNvPr>
          <p:cNvSpPr/>
          <p:nvPr/>
        </p:nvSpPr>
        <p:spPr>
          <a:xfrm>
            <a:off x="2768804" y="4142138"/>
            <a:ext cx="758833" cy="758826"/>
          </a:xfrm>
          <a:prstGeom prst="arc">
            <a:avLst>
              <a:gd name="adj1" fmla="val 2022265"/>
              <a:gd name="adj2" fmla="val 7232873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AC5CECBD-0A10-4767-A063-2562D7A0159D}"/>
              </a:ext>
            </a:extLst>
          </p:cNvPr>
          <p:cNvSpPr/>
          <p:nvPr/>
        </p:nvSpPr>
        <p:spPr>
          <a:xfrm>
            <a:off x="7208218" y="3625651"/>
            <a:ext cx="758833" cy="758826"/>
          </a:xfrm>
          <a:prstGeom prst="arc">
            <a:avLst>
              <a:gd name="adj1" fmla="val 4103461"/>
              <a:gd name="adj2" fmla="val 7310597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8BD69E7C-4D92-4CC2-BFC0-52757A988028}"/>
              </a:ext>
            </a:extLst>
          </p:cNvPr>
          <p:cNvSpPr/>
          <p:nvPr/>
        </p:nvSpPr>
        <p:spPr>
          <a:xfrm>
            <a:off x="6079189" y="5383192"/>
            <a:ext cx="758833" cy="758826"/>
          </a:xfrm>
          <a:prstGeom prst="arc">
            <a:avLst>
              <a:gd name="adj1" fmla="val 18256998"/>
              <a:gd name="adj2" fmla="val 121306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C874E2B3-0B30-419E-9A1E-54B020DB33B6}"/>
              </a:ext>
            </a:extLst>
          </p:cNvPr>
          <p:cNvSpPr/>
          <p:nvPr/>
        </p:nvSpPr>
        <p:spPr>
          <a:xfrm>
            <a:off x="7863019" y="5383192"/>
            <a:ext cx="758833" cy="758826"/>
          </a:xfrm>
          <a:prstGeom prst="arc">
            <a:avLst>
              <a:gd name="adj1" fmla="val 10813614"/>
              <a:gd name="adj2" fmla="val 14991693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8150E45-ED45-409A-97AD-F4778117DA90}"/>
                  </a:ext>
                </a:extLst>
              </p:cNvPr>
              <p:cNvSpPr txBox="1"/>
              <p:nvPr/>
            </p:nvSpPr>
            <p:spPr>
              <a:xfrm>
                <a:off x="5103432" y="563302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8150E45-ED45-409A-97AD-F4778117D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432" y="5633029"/>
                <a:ext cx="57606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0A60A0-F1D9-4665-A34D-6D7DB2AFA960}"/>
                  </a:ext>
                </a:extLst>
              </p:cNvPr>
              <p:cNvSpPr txBox="1"/>
              <p:nvPr/>
            </p:nvSpPr>
            <p:spPr>
              <a:xfrm>
                <a:off x="4078864" y="482477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0A60A0-F1D9-4665-A34D-6D7DB2AFA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864" y="4824779"/>
                <a:ext cx="57606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0E0E2C-37AC-44C8-BDA6-62E1E470C6E5}"/>
                  </a:ext>
                </a:extLst>
              </p:cNvPr>
              <p:cNvSpPr txBox="1"/>
              <p:nvPr/>
            </p:nvSpPr>
            <p:spPr>
              <a:xfrm>
                <a:off x="4186883" y="288852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0E0E2C-37AC-44C8-BDA6-62E1E470C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883" y="2888522"/>
                <a:ext cx="57606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7A310C-4877-43BF-BF4E-31C6E31C3793}"/>
                  </a:ext>
                </a:extLst>
              </p:cNvPr>
              <p:cNvSpPr txBox="1"/>
              <p:nvPr/>
            </p:nvSpPr>
            <p:spPr>
              <a:xfrm>
                <a:off x="4855352" y="355378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7A310C-4877-43BF-BF4E-31C6E31C3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352" y="3553780"/>
                <a:ext cx="57606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78FACD-BA6C-4030-BD6B-2F59B15FECF2}"/>
                  </a:ext>
                </a:extLst>
              </p:cNvPr>
              <p:cNvSpPr txBox="1"/>
              <p:nvPr/>
            </p:nvSpPr>
            <p:spPr>
              <a:xfrm>
                <a:off x="6015370" y="559119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78FACD-BA6C-4030-BD6B-2F59B15FE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370" y="5591194"/>
                <a:ext cx="57606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6D7D04-2DA4-4B4D-9655-4FF7B271FC74}"/>
                  </a:ext>
                </a:extLst>
              </p:cNvPr>
              <p:cNvSpPr txBox="1"/>
              <p:nvPr/>
            </p:nvSpPr>
            <p:spPr>
              <a:xfrm>
                <a:off x="7109057" y="573325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6D7D04-2DA4-4B4D-9655-4FF7B271F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057" y="5733256"/>
                <a:ext cx="57606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958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BDCA0A7-8C3A-4295-84E6-0B2186C4943B}"/>
                  </a:ext>
                </a:extLst>
              </p:cNvPr>
              <p:cNvSpPr/>
              <p:nvPr/>
            </p:nvSpPr>
            <p:spPr>
              <a:xfrm>
                <a:off x="251520" y="1140663"/>
                <a:ext cx="8640960" cy="5002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 AWACS aircraft takes off from RAF Waddington,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on a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navigation exercise. It flies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530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miles North to a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as shown. It then turns left and flies to a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670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miles away. Finally it flies back to base,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distance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520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miles. Find the bearing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Give your answer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correct to the nearest degree.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func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𝟕𝟎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𝟓𝟑𝟎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𝟓𝟐𝟎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𝟔𝟕𝟎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𝟓𝟑𝟎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func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𝟔𝟒𝟔𝟖𝟔𝟎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𝐜𝐨𝐬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</m:sSup>
                    <m:r>
                      <a:rPr lang="en-GB" b="1" i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𝐀𝐍𝐒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𝟒𝟗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𝟔𝟗𝟒𝟕𝟐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Bearing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𝟏𝟖𝟎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𝐀𝐍𝐒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𝟐𝟑𝟎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BDCA0A7-8C3A-4295-84E6-0B2186C494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40663"/>
                <a:ext cx="8640960" cy="5002716"/>
              </a:xfrm>
              <a:prstGeom prst="rect">
                <a:avLst/>
              </a:prstGeom>
              <a:blipFill>
                <a:blip r:embed="rId2"/>
                <a:stretch>
                  <a:fillRect l="-564" t="-487" b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9"/>
          <p:cNvGrpSpPr>
            <a:grpSpLocks/>
          </p:cNvGrpSpPr>
          <p:nvPr/>
        </p:nvGrpSpPr>
        <p:grpSpPr bwMode="auto">
          <a:xfrm>
            <a:off x="4067944" y="1829958"/>
            <a:ext cx="5040817" cy="3975305"/>
            <a:chOff x="2223" y="652"/>
            <a:chExt cx="3843" cy="3061"/>
          </a:xfrm>
          <a:noFill/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693" y="652"/>
                  <a:ext cx="320" cy="23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7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93" y="652"/>
                  <a:ext cx="320" cy="233"/>
                </a:xfrm>
                <a:prstGeom prst="rect">
                  <a:avLst/>
                </a:prstGeom>
                <a:blipFill>
                  <a:blip r:embed="rId3"/>
                  <a:stretch>
                    <a:fillRect b="-1400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72" y="1876"/>
                  <a:ext cx="938" cy="28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670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miles</a:t>
                  </a:r>
                </a:p>
              </p:txBody>
            </p:sp>
          </mc:Choice>
          <mc:Fallback xmlns="">
            <p:sp>
              <p:nvSpPr>
                <p:cNvPr id="48" name="Text 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72" y="1876"/>
                  <a:ext cx="938" cy="284"/>
                </a:xfrm>
                <a:prstGeom prst="rect">
                  <a:avLst/>
                </a:prstGeom>
                <a:blipFill>
                  <a:blip r:embed="rId4"/>
                  <a:stretch>
                    <a:fillRect t="-10000" b="-26667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2453" y="892"/>
              <a:ext cx="2498" cy="2558"/>
            </a:xfrm>
            <a:custGeom>
              <a:avLst/>
              <a:gdLst/>
              <a:ahLst/>
              <a:cxnLst>
                <a:cxn ang="0">
                  <a:pos x="0" y="2264"/>
                </a:cxn>
                <a:cxn ang="0">
                  <a:pos x="2498" y="2558"/>
                </a:cxn>
                <a:cxn ang="0">
                  <a:pos x="2496" y="0"/>
                </a:cxn>
                <a:cxn ang="0">
                  <a:pos x="0" y="2264"/>
                </a:cxn>
              </a:cxnLst>
              <a:rect l="0" t="0" r="r" b="b"/>
              <a:pathLst>
                <a:path w="2498" h="2558">
                  <a:moveTo>
                    <a:pt x="0" y="2264"/>
                  </a:moveTo>
                  <a:lnTo>
                    <a:pt x="2498" y="2558"/>
                  </a:lnTo>
                  <a:lnTo>
                    <a:pt x="2496" y="0"/>
                  </a:lnTo>
                  <a:lnTo>
                    <a:pt x="0" y="226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54" y="3420"/>
                  <a:ext cx="320" cy="23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1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54" y="3420"/>
                  <a:ext cx="320" cy="233"/>
                </a:xfrm>
                <a:prstGeom prst="rect">
                  <a:avLst/>
                </a:prstGeom>
                <a:blipFill>
                  <a:blip r:embed="rId5"/>
                  <a:stretch>
                    <a:fillRect b="-1400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995" y="2367"/>
                  <a:ext cx="1071" cy="28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530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miles</a:t>
                  </a:r>
                </a:p>
              </p:txBody>
            </p:sp>
          </mc:Choice>
          <mc:Fallback xmlns="">
            <p:sp>
              <p:nvSpPr>
                <p:cNvPr id="52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95" y="2367"/>
                  <a:ext cx="1071" cy="284"/>
                </a:xfrm>
                <a:prstGeom prst="rect">
                  <a:avLst/>
                </a:prstGeom>
                <a:blipFill>
                  <a:blip r:embed="rId6"/>
                  <a:stretch>
                    <a:fillRect t="-10000" b="-26667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5" name="Group 18"/>
            <p:cNvGrpSpPr>
              <a:grpSpLocks/>
            </p:cNvGrpSpPr>
            <p:nvPr/>
          </p:nvGrpSpPr>
          <p:grpSpPr bwMode="auto">
            <a:xfrm rot="-206551">
              <a:off x="3722" y="1688"/>
              <a:ext cx="337" cy="325"/>
              <a:chOff x="3637" y="1797"/>
              <a:chExt cx="337" cy="325"/>
            </a:xfrm>
            <a:grpFill/>
          </p:grpSpPr>
          <p:sp>
            <p:nvSpPr>
              <p:cNvPr id="64" name="Freeform 19"/>
              <p:cNvSpPr>
                <a:spLocks/>
              </p:cNvSpPr>
              <p:nvPr/>
            </p:nvSpPr>
            <p:spPr bwMode="auto">
              <a:xfrm rot="13917685">
                <a:off x="3643" y="1791"/>
                <a:ext cx="325" cy="337"/>
              </a:xfrm>
              <a:custGeom>
                <a:avLst/>
                <a:gdLst/>
                <a:ahLst/>
                <a:cxnLst>
                  <a:cxn ang="0">
                    <a:pos x="929" y="697"/>
                  </a:cxn>
                  <a:cxn ang="0">
                    <a:pos x="1625" y="1162"/>
                  </a:cxn>
                  <a:cxn ang="0">
                    <a:pos x="929" y="1336"/>
                  </a:cxn>
                  <a:cxn ang="0">
                    <a:pos x="1102" y="1685"/>
                  </a:cxn>
                  <a:cxn ang="0">
                    <a:pos x="523" y="1685"/>
                  </a:cxn>
                  <a:cxn ang="0">
                    <a:pos x="696" y="1336"/>
                  </a:cxn>
                  <a:cxn ang="0">
                    <a:pos x="0" y="1162"/>
                  </a:cxn>
                  <a:cxn ang="0">
                    <a:pos x="696" y="697"/>
                  </a:cxn>
                  <a:cxn ang="0">
                    <a:pos x="699" y="222"/>
                  </a:cxn>
                  <a:cxn ang="0">
                    <a:pos x="704" y="203"/>
                  </a:cxn>
                  <a:cxn ang="0">
                    <a:pos x="711" y="176"/>
                  </a:cxn>
                  <a:cxn ang="0">
                    <a:pos x="717" y="159"/>
                  </a:cxn>
                  <a:cxn ang="0">
                    <a:pos x="723" y="135"/>
                  </a:cxn>
                  <a:cxn ang="0">
                    <a:pos x="731" y="114"/>
                  </a:cxn>
                  <a:cxn ang="0">
                    <a:pos x="739" y="94"/>
                  </a:cxn>
                  <a:cxn ang="0">
                    <a:pos x="746" y="76"/>
                  </a:cxn>
                  <a:cxn ang="0">
                    <a:pos x="752" y="64"/>
                  </a:cxn>
                  <a:cxn ang="0">
                    <a:pos x="756" y="54"/>
                  </a:cxn>
                  <a:cxn ang="0">
                    <a:pos x="762" y="45"/>
                  </a:cxn>
                  <a:cxn ang="0">
                    <a:pos x="766" y="37"/>
                  </a:cxn>
                  <a:cxn ang="0">
                    <a:pos x="771" y="29"/>
                  </a:cxn>
                  <a:cxn ang="0">
                    <a:pos x="779" y="19"/>
                  </a:cxn>
                  <a:cxn ang="0">
                    <a:pos x="787" y="12"/>
                  </a:cxn>
                  <a:cxn ang="0">
                    <a:pos x="793" y="6"/>
                  </a:cxn>
                  <a:cxn ang="0">
                    <a:pos x="801" y="2"/>
                  </a:cxn>
                  <a:cxn ang="0">
                    <a:pos x="806" y="1"/>
                  </a:cxn>
                  <a:cxn ang="0">
                    <a:pos x="817" y="0"/>
                  </a:cxn>
                  <a:cxn ang="0">
                    <a:pos x="823" y="2"/>
                  </a:cxn>
                  <a:cxn ang="0">
                    <a:pos x="827" y="3"/>
                  </a:cxn>
                  <a:cxn ang="0">
                    <a:pos x="833" y="7"/>
                  </a:cxn>
                  <a:cxn ang="0">
                    <a:pos x="840" y="14"/>
                  </a:cxn>
                  <a:cxn ang="0">
                    <a:pos x="845" y="18"/>
                  </a:cxn>
                  <a:cxn ang="0">
                    <a:pos x="850" y="24"/>
                  </a:cxn>
                  <a:cxn ang="0">
                    <a:pos x="855" y="30"/>
                  </a:cxn>
                  <a:cxn ang="0">
                    <a:pos x="860" y="38"/>
                  </a:cxn>
                  <a:cxn ang="0">
                    <a:pos x="868" y="52"/>
                  </a:cxn>
                  <a:cxn ang="0">
                    <a:pos x="872" y="62"/>
                  </a:cxn>
                  <a:cxn ang="0">
                    <a:pos x="878" y="72"/>
                  </a:cxn>
                  <a:cxn ang="0">
                    <a:pos x="882" y="85"/>
                  </a:cxn>
                  <a:cxn ang="0">
                    <a:pos x="887" y="97"/>
                  </a:cxn>
                  <a:cxn ang="0">
                    <a:pos x="893" y="109"/>
                  </a:cxn>
                  <a:cxn ang="0">
                    <a:pos x="899" y="131"/>
                  </a:cxn>
                  <a:cxn ang="0">
                    <a:pos x="907" y="155"/>
                  </a:cxn>
                  <a:cxn ang="0">
                    <a:pos x="913" y="171"/>
                  </a:cxn>
                  <a:cxn ang="0">
                    <a:pos x="922" y="208"/>
                  </a:cxn>
                  <a:cxn ang="0">
                    <a:pos x="927" y="227"/>
                  </a:cxn>
                </a:cxnLst>
                <a:rect l="0" t="0" r="r" b="b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Oval 20"/>
              <p:cNvSpPr>
                <a:spLocks noChangeArrowheads="1"/>
              </p:cNvSpPr>
              <p:nvPr/>
            </p:nvSpPr>
            <p:spPr bwMode="auto">
              <a:xfrm>
                <a:off x="3809" y="1869"/>
                <a:ext cx="88" cy="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Group 21"/>
            <p:cNvGrpSpPr>
              <a:grpSpLocks/>
            </p:cNvGrpSpPr>
            <p:nvPr/>
          </p:nvGrpSpPr>
          <p:grpSpPr bwMode="auto">
            <a:xfrm rot="-251558">
              <a:off x="3600" y="3149"/>
              <a:ext cx="337" cy="325"/>
              <a:chOff x="3559" y="3179"/>
              <a:chExt cx="337" cy="325"/>
            </a:xfrm>
            <a:grpFill/>
          </p:grpSpPr>
          <p:sp>
            <p:nvSpPr>
              <p:cNvPr id="62" name="Freeform 22"/>
              <p:cNvSpPr>
                <a:spLocks/>
              </p:cNvSpPr>
              <p:nvPr/>
            </p:nvSpPr>
            <p:spPr bwMode="auto">
              <a:xfrm rot="5972308">
                <a:off x="3565" y="3173"/>
                <a:ext cx="325" cy="337"/>
              </a:xfrm>
              <a:custGeom>
                <a:avLst/>
                <a:gdLst/>
                <a:ahLst/>
                <a:cxnLst>
                  <a:cxn ang="0">
                    <a:pos x="929" y="697"/>
                  </a:cxn>
                  <a:cxn ang="0">
                    <a:pos x="1625" y="1162"/>
                  </a:cxn>
                  <a:cxn ang="0">
                    <a:pos x="929" y="1336"/>
                  </a:cxn>
                  <a:cxn ang="0">
                    <a:pos x="1102" y="1685"/>
                  </a:cxn>
                  <a:cxn ang="0">
                    <a:pos x="523" y="1685"/>
                  </a:cxn>
                  <a:cxn ang="0">
                    <a:pos x="696" y="1336"/>
                  </a:cxn>
                  <a:cxn ang="0">
                    <a:pos x="0" y="1162"/>
                  </a:cxn>
                  <a:cxn ang="0">
                    <a:pos x="696" y="697"/>
                  </a:cxn>
                  <a:cxn ang="0">
                    <a:pos x="699" y="222"/>
                  </a:cxn>
                  <a:cxn ang="0">
                    <a:pos x="704" y="203"/>
                  </a:cxn>
                  <a:cxn ang="0">
                    <a:pos x="711" y="176"/>
                  </a:cxn>
                  <a:cxn ang="0">
                    <a:pos x="717" y="159"/>
                  </a:cxn>
                  <a:cxn ang="0">
                    <a:pos x="723" y="135"/>
                  </a:cxn>
                  <a:cxn ang="0">
                    <a:pos x="731" y="114"/>
                  </a:cxn>
                  <a:cxn ang="0">
                    <a:pos x="739" y="94"/>
                  </a:cxn>
                  <a:cxn ang="0">
                    <a:pos x="746" y="76"/>
                  </a:cxn>
                  <a:cxn ang="0">
                    <a:pos x="752" y="64"/>
                  </a:cxn>
                  <a:cxn ang="0">
                    <a:pos x="756" y="54"/>
                  </a:cxn>
                  <a:cxn ang="0">
                    <a:pos x="762" y="45"/>
                  </a:cxn>
                  <a:cxn ang="0">
                    <a:pos x="766" y="37"/>
                  </a:cxn>
                  <a:cxn ang="0">
                    <a:pos x="771" y="29"/>
                  </a:cxn>
                  <a:cxn ang="0">
                    <a:pos x="779" y="19"/>
                  </a:cxn>
                  <a:cxn ang="0">
                    <a:pos x="787" y="12"/>
                  </a:cxn>
                  <a:cxn ang="0">
                    <a:pos x="793" y="6"/>
                  </a:cxn>
                  <a:cxn ang="0">
                    <a:pos x="801" y="2"/>
                  </a:cxn>
                  <a:cxn ang="0">
                    <a:pos x="806" y="1"/>
                  </a:cxn>
                  <a:cxn ang="0">
                    <a:pos x="817" y="0"/>
                  </a:cxn>
                  <a:cxn ang="0">
                    <a:pos x="823" y="2"/>
                  </a:cxn>
                  <a:cxn ang="0">
                    <a:pos x="827" y="3"/>
                  </a:cxn>
                  <a:cxn ang="0">
                    <a:pos x="833" y="7"/>
                  </a:cxn>
                  <a:cxn ang="0">
                    <a:pos x="840" y="14"/>
                  </a:cxn>
                  <a:cxn ang="0">
                    <a:pos x="845" y="18"/>
                  </a:cxn>
                  <a:cxn ang="0">
                    <a:pos x="850" y="24"/>
                  </a:cxn>
                  <a:cxn ang="0">
                    <a:pos x="855" y="30"/>
                  </a:cxn>
                  <a:cxn ang="0">
                    <a:pos x="860" y="38"/>
                  </a:cxn>
                  <a:cxn ang="0">
                    <a:pos x="868" y="52"/>
                  </a:cxn>
                  <a:cxn ang="0">
                    <a:pos x="872" y="62"/>
                  </a:cxn>
                  <a:cxn ang="0">
                    <a:pos x="878" y="72"/>
                  </a:cxn>
                  <a:cxn ang="0">
                    <a:pos x="882" y="85"/>
                  </a:cxn>
                  <a:cxn ang="0">
                    <a:pos x="887" y="97"/>
                  </a:cxn>
                  <a:cxn ang="0">
                    <a:pos x="893" y="109"/>
                  </a:cxn>
                  <a:cxn ang="0">
                    <a:pos x="899" y="131"/>
                  </a:cxn>
                  <a:cxn ang="0">
                    <a:pos x="907" y="155"/>
                  </a:cxn>
                  <a:cxn ang="0">
                    <a:pos x="913" y="171"/>
                  </a:cxn>
                  <a:cxn ang="0">
                    <a:pos x="922" y="208"/>
                  </a:cxn>
                  <a:cxn ang="0">
                    <a:pos x="927" y="227"/>
                  </a:cxn>
                </a:cxnLst>
                <a:rect l="0" t="0" r="r" b="b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Oval 23"/>
              <p:cNvSpPr>
                <a:spLocks noChangeArrowheads="1"/>
              </p:cNvSpPr>
              <p:nvPr/>
            </p:nvSpPr>
            <p:spPr bwMode="auto">
              <a:xfrm>
                <a:off x="3620" y="3285"/>
                <a:ext cx="88" cy="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7" name="Group 24"/>
            <p:cNvGrpSpPr>
              <a:grpSpLocks/>
            </p:cNvGrpSpPr>
            <p:nvPr/>
          </p:nvGrpSpPr>
          <p:grpSpPr bwMode="auto">
            <a:xfrm>
              <a:off x="4782" y="2056"/>
              <a:ext cx="325" cy="337"/>
              <a:chOff x="4903" y="2071"/>
              <a:chExt cx="325" cy="337"/>
            </a:xfrm>
            <a:grpFill/>
          </p:grpSpPr>
          <p:sp>
            <p:nvSpPr>
              <p:cNvPr id="60" name="Freeform 25"/>
              <p:cNvSpPr>
                <a:spLocks/>
              </p:cNvSpPr>
              <p:nvPr/>
            </p:nvSpPr>
            <p:spPr bwMode="auto">
              <a:xfrm rot="-71923">
                <a:off x="4903" y="2071"/>
                <a:ext cx="325" cy="337"/>
              </a:xfrm>
              <a:custGeom>
                <a:avLst/>
                <a:gdLst/>
                <a:ahLst/>
                <a:cxnLst>
                  <a:cxn ang="0">
                    <a:pos x="929" y="697"/>
                  </a:cxn>
                  <a:cxn ang="0">
                    <a:pos x="1625" y="1162"/>
                  </a:cxn>
                  <a:cxn ang="0">
                    <a:pos x="929" y="1336"/>
                  </a:cxn>
                  <a:cxn ang="0">
                    <a:pos x="1102" y="1685"/>
                  </a:cxn>
                  <a:cxn ang="0">
                    <a:pos x="523" y="1685"/>
                  </a:cxn>
                  <a:cxn ang="0">
                    <a:pos x="696" y="1336"/>
                  </a:cxn>
                  <a:cxn ang="0">
                    <a:pos x="0" y="1162"/>
                  </a:cxn>
                  <a:cxn ang="0">
                    <a:pos x="696" y="697"/>
                  </a:cxn>
                  <a:cxn ang="0">
                    <a:pos x="699" y="222"/>
                  </a:cxn>
                  <a:cxn ang="0">
                    <a:pos x="704" y="203"/>
                  </a:cxn>
                  <a:cxn ang="0">
                    <a:pos x="711" y="176"/>
                  </a:cxn>
                  <a:cxn ang="0">
                    <a:pos x="717" y="159"/>
                  </a:cxn>
                  <a:cxn ang="0">
                    <a:pos x="723" y="135"/>
                  </a:cxn>
                  <a:cxn ang="0">
                    <a:pos x="731" y="114"/>
                  </a:cxn>
                  <a:cxn ang="0">
                    <a:pos x="739" y="94"/>
                  </a:cxn>
                  <a:cxn ang="0">
                    <a:pos x="746" y="76"/>
                  </a:cxn>
                  <a:cxn ang="0">
                    <a:pos x="752" y="64"/>
                  </a:cxn>
                  <a:cxn ang="0">
                    <a:pos x="756" y="54"/>
                  </a:cxn>
                  <a:cxn ang="0">
                    <a:pos x="762" y="45"/>
                  </a:cxn>
                  <a:cxn ang="0">
                    <a:pos x="766" y="37"/>
                  </a:cxn>
                  <a:cxn ang="0">
                    <a:pos x="771" y="29"/>
                  </a:cxn>
                  <a:cxn ang="0">
                    <a:pos x="779" y="19"/>
                  </a:cxn>
                  <a:cxn ang="0">
                    <a:pos x="787" y="12"/>
                  </a:cxn>
                  <a:cxn ang="0">
                    <a:pos x="793" y="6"/>
                  </a:cxn>
                  <a:cxn ang="0">
                    <a:pos x="801" y="2"/>
                  </a:cxn>
                  <a:cxn ang="0">
                    <a:pos x="806" y="1"/>
                  </a:cxn>
                  <a:cxn ang="0">
                    <a:pos x="817" y="0"/>
                  </a:cxn>
                  <a:cxn ang="0">
                    <a:pos x="823" y="2"/>
                  </a:cxn>
                  <a:cxn ang="0">
                    <a:pos x="827" y="3"/>
                  </a:cxn>
                  <a:cxn ang="0">
                    <a:pos x="833" y="7"/>
                  </a:cxn>
                  <a:cxn ang="0">
                    <a:pos x="840" y="14"/>
                  </a:cxn>
                  <a:cxn ang="0">
                    <a:pos x="845" y="18"/>
                  </a:cxn>
                  <a:cxn ang="0">
                    <a:pos x="850" y="24"/>
                  </a:cxn>
                  <a:cxn ang="0">
                    <a:pos x="855" y="30"/>
                  </a:cxn>
                  <a:cxn ang="0">
                    <a:pos x="860" y="38"/>
                  </a:cxn>
                  <a:cxn ang="0">
                    <a:pos x="868" y="52"/>
                  </a:cxn>
                  <a:cxn ang="0">
                    <a:pos x="872" y="62"/>
                  </a:cxn>
                  <a:cxn ang="0">
                    <a:pos x="878" y="72"/>
                  </a:cxn>
                  <a:cxn ang="0">
                    <a:pos x="882" y="85"/>
                  </a:cxn>
                  <a:cxn ang="0">
                    <a:pos x="887" y="97"/>
                  </a:cxn>
                  <a:cxn ang="0">
                    <a:pos x="893" y="109"/>
                  </a:cxn>
                  <a:cxn ang="0">
                    <a:pos x="899" y="131"/>
                  </a:cxn>
                  <a:cxn ang="0">
                    <a:pos x="907" y="155"/>
                  </a:cxn>
                  <a:cxn ang="0">
                    <a:pos x="913" y="171"/>
                  </a:cxn>
                  <a:cxn ang="0">
                    <a:pos x="922" y="208"/>
                  </a:cxn>
                  <a:cxn ang="0">
                    <a:pos x="927" y="227"/>
                  </a:cxn>
                </a:cxnLst>
                <a:rect l="0" t="0" r="r" b="b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Oval 26"/>
              <p:cNvSpPr>
                <a:spLocks noChangeArrowheads="1"/>
              </p:cNvSpPr>
              <p:nvPr/>
            </p:nvSpPr>
            <p:spPr bwMode="auto">
              <a:xfrm>
                <a:off x="5024" y="2250"/>
                <a:ext cx="88" cy="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23" y="3006"/>
                  <a:ext cx="320" cy="23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8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23" y="3006"/>
                  <a:ext cx="320" cy="233"/>
                </a:xfrm>
                <a:prstGeom prst="rect">
                  <a:avLst/>
                </a:prstGeom>
                <a:blipFill>
                  <a:blip r:embed="rId7"/>
                  <a:stretch>
                    <a:fillRect l="-1449" b="-36735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312" y="3480"/>
                  <a:ext cx="828" cy="23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520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miles</a:t>
                  </a:r>
                </a:p>
              </p:txBody>
            </p:sp>
          </mc:Choice>
          <mc:Fallback xmlns="">
            <p:sp>
              <p:nvSpPr>
                <p:cNvPr id="59" name="Text 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2" y="3480"/>
                  <a:ext cx="828" cy="233"/>
                </a:xfrm>
                <a:prstGeom prst="rect">
                  <a:avLst/>
                </a:prstGeom>
                <a:blipFill>
                  <a:blip r:embed="rId8"/>
                  <a:stretch>
                    <a:fillRect l="-5056" b="-146939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A6842E-E709-461F-ACFB-3DB2CC4C1CF4}"/>
              </a:ext>
            </a:extLst>
          </p:cNvPr>
          <p:cNvGrpSpPr/>
          <p:nvPr/>
        </p:nvGrpSpPr>
        <p:grpSpPr>
          <a:xfrm>
            <a:off x="7349671" y="1484482"/>
            <a:ext cx="576064" cy="943032"/>
            <a:chOff x="7349671" y="1484482"/>
            <a:chExt cx="576064" cy="943032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49AEB83-D4B4-406C-9A3D-3B6083A46F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37703" y="1484482"/>
              <a:ext cx="0" cy="64807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E90C027-D097-4C05-9E01-FC7A879A898D}"/>
                </a:ext>
              </a:extLst>
            </p:cNvPr>
            <p:cNvSpPr/>
            <p:nvPr/>
          </p:nvSpPr>
          <p:spPr>
            <a:xfrm>
              <a:off x="7349671" y="1851450"/>
              <a:ext cx="576064" cy="576064"/>
            </a:xfrm>
            <a:prstGeom prst="arc">
              <a:avLst>
                <a:gd name="adj1" fmla="val 16200000"/>
                <a:gd name="adj2" fmla="val 815614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5555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5" y="11247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03225" y="2204864"/>
                <a:ext cx="473775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8.03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7.91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mm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5.94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	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14.13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49°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54°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225" y="2204864"/>
                <a:ext cx="4737751" cy="1938992"/>
              </a:xfrm>
              <a:prstGeom prst="rect">
                <a:avLst/>
              </a:prstGeom>
              <a:blipFill>
                <a:blip r:embed="rId2"/>
                <a:stretch>
                  <a:fillRect t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944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22DFD1-9E7B-44F3-8EBC-B4FB7F602790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4B05A545-B575-460A-ADCA-30CC6642C87B}"/>
              </a:ext>
            </a:extLst>
          </p:cNvPr>
          <p:cNvSpPr/>
          <p:nvPr/>
        </p:nvSpPr>
        <p:spPr>
          <a:xfrm>
            <a:off x="988690" y="2491091"/>
            <a:ext cx="1717364" cy="1422591"/>
          </a:xfrm>
          <a:prstGeom prst="triangle">
            <a:avLst>
              <a:gd name="adj" fmla="val 313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9505B91D-AE65-4250-81C8-1BF68757CE31}"/>
              </a:ext>
            </a:extLst>
          </p:cNvPr>
          <p:cNvSpPr/>
          <p:nvPr/>
        </p:nvSpPr>
        <p:spPr>
          <a:xfrm>
            <a:off x="609273" y="3534269"/>
            <a:ext cx="758833" cy="758826"/>
          </a:xfrm>
          <a:prstGeom prst="arc">
            <a:avLst>
              <a:gd name="adj1" fmla="val 17448995"/>
              <a:gd name="adj2" fmla="val 0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6DA6CC4E-58AF-4E66-87BD-AC459F4042AD}"/>
              </a:ext>
            </a:extLst>
          </p:cNvPr>
          <p:cNvSpPr/>
          <p:nvPr/>
        </p:nvSpPr>
        <p:spPr>
          <a:xfrm>
            <a:off x="2326637" y="3534269"/>
            <a:ext cx="758833" cy="758826"/>
          </a:xfrm>
          <a:prstGeom prst="arc">
            <a:avLst>
              <a:gd name="adj1" fmla="val 10813614"/>
              <a:gd name="adj2" fmla="val 13818046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AF8CA1A5-2AC0-46AC-8FEF-318CF31F8135}"/>
              </a:ext>
            </a:extLst>
          </p:cNvPr>
          <p:cNvSpPr/>
          <p:nvPr/>
        </p:nvSpPr>
        <p:spPr>
          <a:xfrm>
            <a:off x="1149800" y="2111678"/>
            <a:ext cx="758833" cy="758826"/>
          </a:xfrm>
          <a:prstGeom prst="arc">
            <a:avLst>
              <a:gd name="adj1" fmla="val 2993424"/>
              <a:gd name="adj2" fmla="val 6584788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F88743-17DD-4F90-8E00-283893128614}"/>
                  </a:ext>
                </a:extLst>
              </p:cNvPr>
              <p:cNvSpPr txBox="1"/>
              <p:nvPr/>
            </p:nvSpPr>
            <p:spPr>
              <a:xfrm>
                <a:off x="1241184" y="21217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F88743-17DD-4F90-8E00-283893128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184" y="2121759"/>
                <a:ext cx="5760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EFACA8-2D0C-47CE-B625-2EA2F262FEB4}"/>
                  </a:ext>
                </a:extLst>
              </p:cNvPr>
              <p:cNvSpPr txBox="1"/>
              <p:nvPr/>
            </p:nvSpPr>
            <p:spPr>
              <a:xfrm>
                <a:off x="2043783" y="298027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EFACA8-2D0C-47CE-B625-2EA2F262F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783" y="2980271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BDB26E-16D8-4449-909C-22994F621D4C}"/>
                  </a:ext>
                </a:extLst>
              </p:cNvPr>
              <p:cNvSpPr txBox="1"/>
              <p:nvPr/>
            </p:nvSpPr>
            <p:spPr>
              <a:xfrm>
                <a:off x="539552" y="4293096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BDB26E-16D8-4449-909C-22994F621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93096"/>
                <a:ext cx="1666248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9E7BF44-95FD-4431-A4FD-849F79CB1836}"/>
              </a:ext>
            </a:extLst>
          </p:cNvPr>
          <p:cNvSpPr/>
          <p:nvPr/>
        </p:nvSpPr>
        <p:spPr>
          <a:xfrm>
            <a:off x="2411760" y="4521551"/>
            <a:ext cx="2808312" cy="1296144"/>
          </a:xfrm>
          <a:prstGeom prst="triangle">
            <a:avLst>
              <a:gd name="adj" fmla="val 260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01D7AC9-6CB8-46A4-9919-11867CFD61F1}"/>
              </a:ext>
            </a:extLst>
          </p:cNvPr>
          <p:cNvSpPr/>
          <p:nvPr/>
        </p:nvSpPr>
        <p:spPr>
          <a:xfrm>
            <a:off x="6454039" y="4005064"/>
            <a:ext cx="1785710" cy="1757541"/>
          </a:xfrm>
          <a:prstGeom prst="triangle">
            <a:avLst>
              <a:gd name="adj" fmla="val 63944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37673D-5C74-4826-B63F-50F816B1FCE8}"/>
              </a:ext>
            </a:extLst>
          </p:cNvPr>
          <p:cNvSpPr/>
          <p:nvPr/>
        </p:nvSpPr>
        <p:spPr>
          <a:xfrm rot="17631579">
            <a:off x="4561225" y="2150076"/>
            <a:ext cx="2082315" cy="1647284"/>
          </a:xfrm>
          <a:prstGeom prst="triangle">
            <a:avLst>
              <a:gd name="adj" fmla="val 260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8F394B-108B-414B-9F88-2063D30A3E7F}"/>
                  </a:ext>
                </a:extLst>
              </p:cNvPr>
              <p:cNvSpPr txBox="1"/>
              <p:nvPr/>
            </p:nvSpPr>
            <p:spPr>
              <a:xfrm>
                <a:off x="2195736" y="6165304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8F394B-108B-414B-9F88-2063D30A3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6165304"/>
                <a:ext cx="166624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48C86-4658-4D76-AFA7-D32A4D0D5D99}"/>
                  </a:ext>
                </a:extLst>
              </p:cNvPr>
              <p:cNvSpPr txBox="1"/>
              <p:nvPr/>
            </p:nvSpPr>
            <p:spPr>
              <a:xfrm>
                <a:off x="6794184" y="6168528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𝑌𝑍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48C86-4658-4D76-AFA7-D32A4D0D5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184" y="6168528"/>
                <a:ext cx="1666248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68FEF5-86BF-42B7-8F0E-27ABFB400DC8}"/>
                  </a:ext>
                </a:extLst>
              </p:cNvPr>
              <p:cNvSpPr txBox="1"/>
              <p:nvPr/>
            </p:nvSpPr>
            <p:spPr>
              <a:xfrm>
                <a:off x="6732240" y="2590760"/>
                <a:ext cx="1666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𝐿𝑀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68FEF5-86BF-42B7-8F0E-27ABFB400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590760"/>
                <a:ext cx="1666248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>
            <a:extLst>
              <a:ext uri="{FF2B5EF4-FFF2-40B4-BE49-F238E27FC236}">
                <a16:creationId xmlns:a16="http://schemas.microsoft.com/office/drawing/2014/main" id="{5A56A47E-EE7A-4061-A462-AC131CDF49D1}"/>
              </a:ext>
            </a:extLst>
          </p:cNvPr>
          <p:cNvSpPr/>
          <p:nvPr/>
        </p:nvSpPr>
        <p:spPr>
          <a:xfrm>
            <a:off x="6397365" y="1984781"/>
            <a:ext cx="758833" cy="758826"/>
          </a:xfrm>
          <a:prstGeom prst="arc">
            <a:avLst>
              <a:gd name="adj1" fmla="val 6820053"/>
              <a:gd name="adj2" fmla="val 9694311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977F122-3C3A-48B7-BB81-BE50EEEC6426}"/>
              </a:ext>
            </a:extLst>
          </p:cNvPr>
          <p:cNvSpPr/>
          <p:nvPr/>
        </p:nvSpPr>
        <p:spPr>
          <a:xfrm>
            <a:off x="5544569" y="3879646"/>
            <a:ext cx="758833" cy="758826"/>
          </a:xfrm>
          <a:prstGeom prst="arc">
            <a:avLst>
              <a:gd name="adj1" fmla="val 13453278"/>
              <a:gd name="adj2" fmla="val 17782450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35CCD805-8291-458D-9472-B87967EB4B14}"/>
              </a:ext>
            </a:extLst>
          </p:cNvPr>
          <p:cNvSpPr/>
          <p:nvPr/>
        </p:nvSpPr>
        <p:spPr>
          <a:xfrm>
            <a:off x="4275583" y="2693775"/>
            <a:ext cx="758833" cy="758826"/>
          </a:xfrm>
          <a:prstGeom prst="arc">
            <a:avLst>
              <a:gd name="adj1" fmla="val 20605761"/>
              <a:gd name="adj2" fmla="val 2773734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DB06772-EE2F-499C-88DC-18993903A553}"/>
              </a:ext>
            </a:extLst>
          </p:cNvPr>
          <p:cNvSpPr/>
          <p:nvPr/>
        </p:nvSpPr>
        <p:spPr>
          <a:xfrm>
            <a:off x="2014874" y="5438282"/>
            <a:ext cx="758833" cy="758826"/>
          </a:xfrm>
          <a:prstGeom prst="arc">
            <a:avLst>
              <a:gd name="adj1" fmla="val 18148271"/>
              <a:gd name="adj2" fmla="val 21571787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B4AD5B86-A3D9-4693-A080-F057253EC1B2}"/>
              </a:ext>
            </a:extLst>
          </p:cNvPr>
          <p:cNvSpPr/>
          <p:nvPr/>
        </p:nvSpPr>
        <p:spPr>
          <a:xfrm>
            <a:off x="4836089" y="5438282"/>
            <a:ext cx="758833" cy="758826"/>
          </a:xfrm>
          <a:prstGeom prst="arc">
            <a:avLst>
              <a:gd name="adj1" fmla="val 10813614"/>
              <a:gd name="adj2" fmla="val 12797466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CF2D362E-76C6-4519-B87C-0F88037614F3}"/>
              </a:ext>
            </a:extLst>
          </p:cNvPr>
          <p:cNvSpPr/>
          <p:nvPr/>
        </p:nvSpPr>
        <p:spPr>
          <a:xfrm>
            <a:off x="2768804" y="4142138"/>
            <a:ext cx="758833" cy="758826"/>
          </a:xfrm>
          <a:prstGeom prst="arc">
            <a:avLst>
              <a:gd name="adj1" fmla="val 2022265"/>
              <a:gd name="adj2" fmla="val 7232873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AC5CECBD-0A10-4767-A063-2562D7A0159D}"/>
              </a:ext>
            </a:extLst>
          </p:cNvPr>
          <p:cNvSpPr/>
          <p:nvPr/>
        </p:nvSpPr>
        <p:spPr>
          <a:xfrm>
            <a:off x="7208218" y="3625651"/>
            <a:ext cx="758833" cy="758826"/>
          </a:xfrm>
          <a:prstGeom prst="arc">
            <a:avLst>
              <a:gd name="adj1" fmla="val 4103461"/>
              <a:gd name="adj2" fmla="val 7310597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8BD69E7C-4D92-4CC2-BFC0-52757A988028}"/>
              </a:ext>
            </a:extLst>
          </p:cNvPr>
          <p:cNvSpPr/>
          <p:nvPr/>
        </p:nvSpPr>
        <p:spPr>
          <a:xfrm>
            <a:off x="6079189" y="5383192"/>
            <a:ext cx="758833" cy="758826"/>
          </a:xfrm>
          <a:prstGeom prst="arc">
            <a:avLst>
              <a:gd name="adj1" fmla="val 18256998"/>
              <a:gd name="adj2" fmla="val 121306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C874E2B3-0B30-419E-9A1E-54B020DB33B6}"/>
              </a:ext>
            </a:extLst>
          </p:cNvPr>
          <p:cNvSpPr/>
          <p:nvPr/>
        </p:nvSpPr>
        <p:spPr>
          <a:xfrm>
            <a:off x="7863019" y="5383192"/>
            <a:ext cx="758833" cy="758826"/>
          </a:xfrm>
          <a:prstGeom prst="arc">
            <a:avLst>
              <a:gd name="adj1" fmla="val 10813614"/>
              <a:gd name="adj2" fmla="val 14991693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8150E45-ED45-409A-97AD-F4778117DA90}"/>
                  </a:ext>
                </a:extLst>
              </p:cNvPr>
              <p:cNvSpPr txBox="1"/>
              <p:nvPr/>
            </p:nvSpPr>
            <p:spPr>
              <a:xfrm>
                <a:off x="5103432" y="563302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8150E45-ED45-409A-97AD-F4778117D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432" y="5633029"/>
                <a:ext cx="57606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0A60A0-F1D9-4665-A34D-6D7DB2AFA960}"/>
                  </a:ext>
                </a:extLst>
              </p:cNvPr>
              <p:cNvSpPr txBox="1"/>
              <p:nvPr/>
            </p:nvSpPr>
            <p:spPr>
              <a:xfrm>
                <a:off x="4078864" y="482477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0A60A0-F1D9-4665-A34D-6D7DB2AFA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864" y="4824779"/>
                <a:ext cx="57606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0E0E2C-37AC-44C8-BDA6-62E1E470C6E5}"/>
                  </a:ext>
                </a:extLst>
              </p:cNvPr>
              <p:cNvSpPr txBox="1"/>
              <p:nvPr/>
            </p:nvSpPr>
            <p:spPr>
              <a:xfrm>
                <a:off x="4186883" y="288852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0E0E2C-37AC-44C8-BDA6-62E1E470C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883" y="2888522"/>
                <a:ext cx="57606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7A310C-4877-43BF-BF4E-31C6E31C3793}"/>
                  </a:ext>
                </a:extLst>
              </p:cNvPr>
              <p:cNvSpPr txBox="1"/>
              <p:nvPr/>
            </p:nvSpPr>
            <p:spPr>
              <a:xfrm>
                <a:off x="4855352" y="355378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7A310C-4877-43BF-BF4E-31C6E31C3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352" y="3553780"/>
                <a:ext cx="57606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78FACD-BA6C-4030-BD6B-2F59B15FECF2}"/>
                  </a:ext>
                </a:extLst>
              </p:cNvPr>
              <p:cNvSpPr txBox="1"/>
              <p:nvPr/>
            </p:nvSpPr>
            <p:spPr>
              <a:xfrm>
                <a:off x="6015370" y="559119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78FACD-BA6C-4030-BD6B-2F59B15FE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370" y="5591194"/>
                <a:ext cx="57606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6D7D04-2DA4-4B4D-9655-4FF7B271FC74}"/>
                  </a:ext>
                </a:extLst>
              </p:cNvPr>
              <p:cNvSpPr txBox="1"/>
              <p:nvPr/>
            </p:nvSpPr>
            <p:spPr>
              <a:xfrm>
                <a:off x="7109057" y="573325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6D7D04-2DA4-4B4D-9655-4FF7B271F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057" y="5733256"/>
                <a:ext cx="57606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DC368A3-18DE-485B-BCD5-4671FF7829D9}"/>
                  </a:ext>
                </a:extLst>
              </p:cNvPr>
              <p:cNvSpPr txBox="1"/>
              <p:nvPr/>
            </p:nvSpPr>
            <p:spPr>
              <a:xfrm>
                <a:off x="2630243" y="377160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DC368A3-18DE-485B-BCD5-4671FF782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243" y="3771604"/>
                <a:ext cx="576064" cy="369332"/>
              </a:xfrm>
              <a:prstGeom prst="rect">
                <a:avLst/>
              </a:prstGeom>
              <a:blipFill>
                <a:blip r:embed="rId1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3D88250-8AB8-4E89-BB4C-E16A9F7B5208}"/>
                  </a:ext>
                </a:extLst>
              </p:cNvPr>
              <p:cNvSpPr txBox="1"/>
              <p:nvPr/>
            </p:nvSpPr>
            <p:spPr>
              <a:xfrm>
                <a:off x="771301" y="296009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3D88250-8AB8-4E89-BB4C-E16A9F7B5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01" y="2960092"/>
                <a:ext cx="576064" cy="369332"/>
              </a:xfrm>
              <a:prstGeom prst="rect">
                <a:avLst/>
              </a:prstGeom>
              <a:blipFill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2D6877B-BB9D-4039-BB9D-CF4955ACF5E1}"/>
                  </a:ext>
                </a:extLst>
              </p:cNvPr>
              <p:cNvSpPr txBox="1"/>
              <p:nvPr/>
            </p:nvSpPr>
            <p:spPr>
              <a:xfrm>
                <a:off x="529300" y="377694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2D6877B-BB9D-4039-BB9D-CF4955ACF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00" y="3776941"/>
                <a:ext cx="57606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4D769E-51E4-45BB-B826-7777EBF1C482}"/>
                  </a:ext>
                </a:extLst>
              </p:cNvPr>
              <p:cNvSpPr txBox="1"/>
              <p:nvPr/>
            </p:nvSpPr>
            <p:spPr>
              <a:xfrm>
                <a:off x="1496322" y="385937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4D769E-51E4-45BB-B826-7777EBF1C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322" y="3859378"/>
                <a:ext cx="576064" cy="369332"/>
              </a:xfrm>
              <a:prstGeom prst="rect">
                <a:avLst/>
              </a:prstGeom>
              <a:blipFill>
                <a:blip r:embed="rId1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AA5050-98C3-4CC8-931B-DA0EBFFC7D56}"/>
                  </a:ext>
                </a:extLst>
              </p:cNvPr>
              <p:cNvSpPr txBox="1"/>
              <p:nvPr/>
            </p:nvSpPr>
            <p:spPr>
              <a:xfrm>
                <a:off x="5686219" y="423791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AA5050-98C3-4CC8-931B-DA0EBFFC7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219" y="4237916"/>
                <a:ext cx="57606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F8E1024-8DD6-4018-9811-94721F6D6F21}"/>
                  </a:ext>
                </a:extLst>
              </p:cNvPr>
              <p:cNvSpPr txBox="1"/>
              <p:nvPr/>
            </p:nvSpPr>
            <p:spPr>
              <a:xfrm>
                <a:off x="5292990" y="240373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F8E1024-8DD6-4018-9811-94721F6D6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990" y="2403735"/>
                <a:ext cx="576064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7DEADD9-C9A4-4B49-8621-07BC366365AC}"/>
                  </a:ext>
                </a:extLst>
              </p:cNvPr>
              <p:cNvSpPr txBox="1"/>
              <p:nvPr/>
            </p:nvSpPr>
            <p:spPr>
              <a:xfrm>
                <a:off x="6683081" y="209911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7DEADD9-C9A4-4B49-8621-07BC36636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081" y="2099110"/>
                <a:ext cx="576064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E66FF29-037C-421F-9A48-8CD79FD60332}"/>
                  </a:ext>
                </a:extLst>
              </p:cNvPr>
              <p:cNvSpPr txBox="1"/>
              <p:nvPr/>
            </p:nvSpPr>
            <p:spPr>
              <a:xfrm>
                <a:off x="6196844" y="320979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E66FF29-037C-421F-9A48-8CD79FD60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844" y="3209798"/>
                <a:ext cx="576064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84B9613-F2AA-4D8D-A1D9-085F8E2F81C7}"/>
                  </a:ext>
                </a:extLst>
              </p:cNvPr>
              <p:cNvSpPr txBox="1"/>
              <p:nvPr/>
            </p:nvSpPr>
            <p:spPr>
              <a:xfrm>
                <a:off x="2857857" y="412580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84B9613-F2AA-4D8D-A1D9-085F8E2F8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857" y="4125801"/>
                <a:ext cx="576064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E2F5771-65EC-40F5-A034-12EB0A2203E3}"/>
                  </a:ext>
                </a:extLst>
              </p:cNvPr>
              <p:cNvSpPr txBox="1"/>
              <p:nvPr/>
            </p:nvSpPr>
            <p:spPr>
              <a:xfrm>
                <a:off x="2386701" y="487924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E2F5771-65EC-40F5-A034-12EB0A220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701" y="4879241"/>
                <a:ext cx="576064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2A213FF-5988-44E1-8C81-187773295C77}"/>
                  </a:ext>
                </a:extLst>
              </p:cNvPr>
              <p:cNvSpPr txBox="1"/>
              <p:nvPr/>
            </p:nvSpPr>
            <p:spPr>
              <a:xfrm>
                <a:off x="1923882" y="559119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2A213FF-5988-44E1-8C81-187773295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882" y="5591194"/>
                <a:ext cx="57606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E39E290-DF5C-4C99-8F48-75CC5EE02C91}"/>
                  </a:ext>
                </a:extLst>
              </p:cNvPr>
              <p:cNvSpPr txBox="1"/>
              <p:nvPr/>
            </p:nvSpPr>
            <p:spPr>
              <a:xfrm>
                <a:off x="3536992" y="576961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E39E290-DF5C-4C99-8F48-75CC5EE02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992" y="5769618"/>
                <a:ext cx="57606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E8D298-8B2E-4723-AE64-0BCD81E9A7C8}"/>
                  </a:ext>
                </a:extLst>
              </p:cNvPr>
              <p:cNvSpPr txBox="1"/>
              <p:nvPr/>
            </p:nvSpPr>
            <p:spPr>
              <a:xfrm>
                <a:off x="7312453" y="359914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E8D298-8B2E-4723-AE64-0BCD81E9A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453" y="3599141"/>
                <a:ext cx="57606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D5EE113-C688-40BE-AD2E-0F0CDB1AA668}"/>
                  </a:ext>
                </a:extLst>
              </p:cNvPr>
              <p:cNvSpPr txBox="1"/>
              <p:nvPr/>
            </p:nvSpPr>
            <p:spPr>
              <a:xfrm>
                <a:off x="7822424" y="466024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D5EE113-C688-40BE-AD2E-0F0CDB1AA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424" y="4660244"/>
                <a:ext cx="576064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51CFF2C-0372-4D2C-AFC2-24A9F087D96B}"/>
                  </a:ext>
                </a:extLst>
              </p:cNvPr>
              <p:cNvSpPr txBox="1"/>
              <p:nvPr/>
            </p:nvSpPr>
            <p:spPr>
              <a:xfrm>
                <a:off x="6562168" y="464011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51CFF2C-0372-4D2C-AFC2-24A9F087D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168" y="4640113"/>
                <a:ext cx="576064" cy="369332"/>
              </a:xfrm>
              <a:prstGeom prst="rect">
                <a:avLst/>
              </a:prstGeom>
              <a:blipFill>
                <a:blip r:embed="rId2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14ACBEC-1BC4-4B25-BE52-91D73D5E8578}"/>
                  </a:ext>
                </a:extLst>
              </p:cNvPr>
              <p:cNvSpPr txBox="1"/>
              <p:nvPr/>
            </p:nvSpPr>
            <p:spPr>
              <a:xfrm>
                <a:off x="8150478" y="560127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14ACBEC-1BC4-4B25-BE52-91D73D5E8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0478" y="5601275"/>
                <a:ext cx="576064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0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96752"/>
                <a:ext cx="861879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triangle,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giving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significant figures.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1477328"/>
              </a:xfrm>
              <a:prstGeom prst="rect">
                <a:avLst/>
              </a:prstGeom>
              <a:blipFill>
                <a:blip r:embed="rId2"/>
                <a:stretch>
                  <a:fillRect l="-566" t="-2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AC83D23-00F9-4559-A11C-BC59A3C55CF7}"/>
              </a:ext>
            </a:extLst>
          </p:cNvPr>
          <p:cNvGrpSpPr/>
          <p:nvPr/>
        </p:nvGrpSpPr>
        <p:grpSpPr>
          <a:xfrm>
            <a:off x="4067944" y="1293263"/>
            <a:ext cx="4608363" cy="2135737"/>
            <a:chOff x="4427538" y="1797021"/>
            <a:chExt cx="4608363" cy="2135737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74A0B04-C3A2-4790-ACB8-551C0EBF5826}"/>
                </a:ext>
              </a:extLst>
            </p:cNvPr>
            <p:cNvSpPr/>
            <p:nvPr/>
          </p:nvSpPr>
          <p:spPr>
            <a:xfrm flipH="1">
              <a:off x="5147469" y="1797021"/>
              <a:ext cx="3888432" cy="1440160"/>
            </a:xfrm>
            <a:prstGeom prst="triangle">
              <a:avLst>
                <a:gd name="adj" fmla="val 26043"/>
              </a:avLst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5847556" y="2867849"/>
                  <a:ext cx="7397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37°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7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47556" y="2867849"/>
                  <a:ext cx="73977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5940152" y="2147768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79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0152" y="2147768"/>
                  <a:ext cx="873125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b="-2666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0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6551742" y="3284984"/>
                  <a:ext cx="151765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11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80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51742" y="3284984"/>
                  <a:ext cx="1517650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Arc 14"/>
            <p:cNvSpPr/>
            <p:nvPr/>
          </p:nvSpPr>
          <p:spPr>
            <a:xfrm>
              <a:off x="4427538" y="2492896"/>
              <a:ext cx="1439862" cy="1439862"/>
            </a:xfrm>
            <a:prstGeom prst="arc">
              <a:avLst>
                <a:gd name="adj1" fmla="val 20180822"/>
                <a:gd name="adj2" fmla="val 103101"/>
              </a:avLst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FAD212B2-D8F9-42EC-819E-CE12DD552C97}"/>
              </a:ext>
            </a:extLst>
          </p:cNvPr>
          <p:cNvSpPr/>
          <p:nvPr/>
        </p:nvSpPr>
        <p:spPr>
          <a:xfrm>
            <a:off x="5148064" y="3677921"/>
            <a:ext cx="3312368" cy="1224136"/>
          </a:xfrm>
          <a:prstGeom prst="wedgeEllipseCallout">
            <a:avLst>
              <a:gd name="adj1" fmla="val -26576"/>
              <a:gd name="adj2" fmla="val -8527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difficult to find the area of this triangle?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162166-0465-45D5-9B4C-C31081D3EE36}"/>
              </a:ext>
            </a:extLst>
          </p:cNvPr>
          <p:cNvSpPr/>
          <p:nvPr/>
        </p:nvSpPr>
        <p:spPr>
          <a:xfrm>
            <a:off x="6228035" y="4797152"/>
            <a:ext cx="2448272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we don’t know the height.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7F511AC-2945-4F9E-904C-6E514542F036}"/>
              </a:ext>
            </a:extLst>
          </p:cNvPr>
          <p:cNvSpPr/>
          <p:nvPr/>
        </p:nvSpPr>
        <p:spPr>
          <a:xfrm>
            <a:off x="251520" y="5949280"/>
            <a:ext cx="732470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82C0C264-0759-4B17-BDD8-B82D57CB1529}"/>
              </a:ext>
            </a:extLst>
          </p:cNvPr>
          <p:cNvSpPr/>
          <p:nvPr/>
        </p:nvSpPr>
        <p:spPr>
          <a:xfrm>
            <a:off x="971600" y="2246545"/>
            <a:ext cx="3888432" cy="1440160"/>
          </a:xfrm>
          <a:prstGeom prst="triangle">
            <a:avLst>
              <a:gd name="adj" fmla="val 2604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69BFA4-F2DC-47BF-9F5B-4AF4C4FEA6DE}"/>
                  </a:ext>
                </a:extLst>
              </p:cNvPr>
              <p:cNvSpPr txBox="1"/>
              <p:nvPr/>
            </p:nvSpPr>
            <p:spPr>
              <a:xfrm>
                <a:off x="1699262" y="18818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69BFA4-F2DC-47BF-9F5B-4AF4C4FEA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262" y="1881859"/>
                <a:ext cx="5760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9E3A37-5172-4B59-A290-97DF06640621}"/>
                  </a:ext>
                </a:extLst>
              </p:cNvPr>
              <p:cNvSpPr txBox="1"/>
              <p:nvPr/>
            </p:nvSpPr>
            <p:spPr>
              <a:xfrm>
                <a:off x="4788024" y="35296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9E3A37-5172-4B59-A290-97DF06640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529659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3A1799-F1F7-4F72-8C08-A17723001B70}"/>
                  </a:ext>
                </a:extLst>
              </p:cNvPr>
              <p:cNvSpPr txBox="1"/>
              <p:nvPr/>
            </p:nvSpPr>
            <p:spPr>
              <a:xfrm>
                <a:off x="467544" y="352965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3A1799-F1F7-4F72-8C08-A17723001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29659"/>
                <a:ext cx="5760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A42964-521E-4F17-AF56-38FDFCB527F8}"/>
                  </a:ext>
                </a:extLst>
              </p:cNvPr>
              <p:cNvSpPr txBox="1"/>
              <p:nvPr/>
            </p:nvSpPr>
            <p:spPr>
              <a:xfrm>
                <a:off x="1043608" y="266529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A42964-521E-4F17-AF56-38FDFCB52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665296"/>
                <a:ext cx="5760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57CC15-6AAD-4A75-8D51-505D9D00F5A6}"/>
                  </a:ext>
                </a:extLst>
              </p:cNvPr>
              <p:cNvSpPr txBox="1"/>
              <p:nvPr/>
            </p:nvSpPr>
            <p:spPr>
              <a:xfrm>
                <a:off x="3275856" y="261139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57CC15-6AAD-4A75-8D51-505D9D00F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611393"/>
                <a:ext cx="5760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662DB8-AE7A-4907-87F8-C27B42CDC666}"/>
                  </a:ext>
                </a:extLst>
              </p:cNvPr>
              <p:cNvSpPr txBox="1"/>
              <p:nvPr/>
            </p:nvSpPr>
            <p:spPr>
              <a:xfrm>
                <a:off x="2555776" y="365917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662DB8-AE7A-4907-87F8-C27B42CDC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659170"/>
                <a:ext cx="57606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28E71AC-E45B-4453-83D9-51048B1062E3}"/>
              </a:ext>
            </a:extLst>
          </p:cNvPr>
          <p:cNvCxnSpPr>
            <a:stCxn id="3" idx="2"/>
            <a:endCxn id="2" idx="3"/>
          </p:cNvCxnSpPr>
          <p:nvPr/>
        </p:nvCxnSpPr>
        <p:spPr>
          <a:xfrm flipH="1">
            <a:off x="1984264" y="2251191"/>
            <a:ext cx="3030" cy="143551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C37A241-544B-4BCF-8A6D-7576A8087E22}"/>
              </a:ext>
            </a:extLst>
          </p:cNvPr>
          <p:cNvSpPr/>
          <p:nvPr/>
        </p:nvSpPr>
        <p:spPr>
          <a:xfrm>
            <a:off x="1785794" y="3480473"/>
            <a:ext cx="198470" cy="206232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48088E-A9C4-4D12-B82A-0FD0542DAEBA}"/>
                  </a:ext>
                </a:extLst>
              </p:cNvPr>
              <p:cNvSpPr txBox="1"/>
              <p:nvPr/>
            </p:nvSpPr>
            <p:spPr>
              <a:xfrm>
                <a:off x="1862443" y="289885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48088E-A9C4-4D12-B82A-0FD0542DA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443" y="2898855"/>
                <a:ext cx="57606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171CB2C-4AC2-4321-9A0A-2BF11CFFD672}"/>
                  </a:ext>
                </a:extLst>
              </p:cNvPr>
              <p:cNvSpPr/>
              <p:nvPr/>
            </p:nvSpPr>
            <p:spPr>
              <a:xfrm>
                <a:off x="240874" y="4151617"/>
                <a:ext cx="8651606" cy="2373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triangle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base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height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Height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func>
                      <m:funcPr>
                        <m:ctrlP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non-right-angled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</m:t>
                    </m:r>
                    <m:func>
                      <m:func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171CB2C-4AC2-4321-9A0A-2BF11CFFD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74" y="4151617"/>
                <a:ext cx="8651606" cy="2373727"/>
              </a:xfrm>
              <a:prstGeom prst="rect">
                <a:avLst/>
              </a:prstGeom>
              <a:blipFill>
                <a:blip r:embed="rId9"/>
                <a:stretch>
                  <a:fillRect l="-634" b="-7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E9DFBCC1-65E4-4562-8B26-999C15C846A8}"/>
              </a:ext>
            </a:extLst>
          </p:cNvPr>
          <p:cNvSpPr/>
          <p:nvPr/>
        </p:nvSpPr>
        <p:spPr>
          <a:xfrm>
            <a:off x="5940152" y="2320185"/>
            <a:ext cx="2376264" cy="1209474"/>
          </a:xfrm>
          <a:prstGeom prst="cloudCallout">
            <a:avLst>
              <a:gd name="adj1" fmla="val -72374"/>
              <a:gd name="adj2" fmla="val 11336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 calculate the height?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2AB0869-9AFF-492E-B85A-FF03A59821BA}"/>
                  </a:ext>
                </a:extLst>
              </p:cNvPr>
              <p:cNvSpPr/>
              <p:nvPr/>
            </p:nvSpPr>
            <p:spPr>
              <a:xfrm>
                <a:off x="6760643" y="3401813"/>
                <a:ext cx="2448272" cy="79208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opposite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hypotenuse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2AB0869-9AFF-492E-B85A-FF03A59821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643" y="3401813"/>
                <a:ext cx="2448272" cy="7920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84E27A1-229E-4CD1-9928-36FD78A9C888}"/>
                  </a:ext>
                </a:extLst>
              </p:cNvPr>
              <p:cNvSpPr/>
              <p:nvPr/>
            </p:nvSpPr>
            <p:spPr>
              <a:xfrm>
                <a:off x="5004048" y="6041878"/>
                <a:ext cx="2572179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𝑏𝑐</m:t>
                    </m:r>
                    <m:func>
                      <m:func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func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𝑎𝑐</m:t>
                    </m:r>
                    <m:func>
                      <m:func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func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84E27A1-229E-4CD1-9928-36FD78A9C8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6041878"/>
                <a:ext cx="2572179" cy="483466"/>
              </a:xfrm>
              <a:prstGeom prst="rect">
                <a:avLst/>
              </a:prstGeom>
              <a:blipFill>
                <a:blip r:embed="rId11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hought Bubble: Cloud 20">
                <a:extLst>
                  <a:ext uri="{FF2B5EF4-FFF2-40B4-BE49-F238E27FC236}">
                    <a16:creationId xmlns:a16="http://schemas.microsoft.com/office/drawing/2014/main" id="{5586896E-50B3-498F-A498-2A7C95EFC956}"/>
                  </a:ext>
                </a:extLst>
              </p:cNvPr>
              <p:cNvSpPr/>
              <p:nvPr/>
            </p:nvSpPr>
            <p:spPr>
              <a:xfrm>
                <a:off x="5580112" y="3898991"/>
                <a:ext cx="4240871" cy="2016574"/>
              </a:xfrm>
              <a:prstGeom prst="cloudCallout">
                <a:avLst>
                  <a:gd name="adj1" fmla="val -71391"/>
                  <a:gd name="adj2" fmla="val 5125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the sides together, multiply by sine of the angle between them, and 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hought Bubble: Cloud 20">
                <a:extLst>
                  <a:ext uri="{FF2B5EF4-FFF2-40B4-BE49-F238E27FC236}">
                    <a16:creationId xmlns:a16="http://schemas.microsoft.com/office/drawing/2014/main" id="{5586896E-50B3-498F-A498-2A7C95EFC9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898991"/>
                <a:ext cx="4240871" cy="2016574"/>
              </a:xfrm>
              <a:prstGeom prst="cloudCallout">
                <a:avLst>
                  <a:gd name="adj1" fmla="val -71391"/>
                  <a:gd name="adj2" fmla="val 51254"/>
                </a:avLst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8780B39A-ACA2-4380-A365-16B280395E61}"/>
              </a:ext>
            </a:extLst>
          </p:cNvPr>
          <p:cNvSpPr/>
          <p:nvPr/>
        </p:nvSpPr>
        <p:spPr>
          <a:xfrm>
            <a:off x="240874" y="1175879"/>
            <a:ext cx="8651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Area of a Non-Right-Angled Triangle </a:t>
            </a:r>
            <a:endParaRPr 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25036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" grpId="0" animBg="1"/>
      <p:bldP spid="17" grpId="1" animBg="1"/>
      <p:bldP spid="19" grpId="0" animBg="1"/>
      <p:bldP spid="19" grpId="1" animBg="1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96752"/>
                <a:ext cx="8618791" cy="4752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triangle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giving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significant figures.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non-right-angled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</m:t>
                    </m:r>
                    <m:func>
                      <m:func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×7×11×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37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=23.16987…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=23.2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4752583"/>
              </a:xfrm>
              <a:prstGeom prst="rect">
                <a:avLst/>
              </a:prstGeom>
              <a:blipFill>
                <a:blip r:embed="rId2"/>
                <a:stretch>
                  <a:fillRect l="-566" t="-641" b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AC83D23-00F9-4559-A11C-BC59A3C55CF7}"/>
              </a:ext>
            </a:extLst>
          </p:cNvPr>
          <p:cNvGrpSpPr/>
          <p:nvPr/>
        </p:nvGrpSpPr>
        <p:grpSpPr>
          <a:xfrm>
            <a:off x="4067944" y="1293263"/>
            <a:ext cx="4608363" cy="2135737"/>
            <a:chOff x="4427538" y="1797021"/>
            <a:chExt cx="4608363" cy="2135737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74A0B04-C3A2-4790-ACB8-551C0EBF5826}"/>
                </a:ext>
              </a:extLst>
            </p:cNvPr>
            <p:cNvSpPr/>
            <p:nvPr/>
          </p:nvSpPr>
          <p:spPr>
            <a:xfrm flipH="1">
              <a:off x="5147469" y="1797021"/>
              <a:ext cx="3888432" cy="1440160"/>
            </a:xfrm>
            <a:prstGeom prst="triangle">
              <a:avLst>
                <a:gd name="adj" fmla="val 26043"/>
              </a:avLst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5847556" y="2867849"/>
                  <a:ext cx="7397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37°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7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47556" y="2867849"/>
                  <a:ext cx="73977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5940152" y="2147768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79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0152" y="2147768"/>
                  <a:ext cx="873125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b="-2666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0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6551742" y="3284984"/>
                  <a:ext cx="151765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11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80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51742" y="3284984"/>
                  <a:ext cx="1517650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Arc 14"/>
            <p:cNvSpPr/>
            <p:nvPr/>
          </p:nvSpPr>
          <p:spPr>
            <a:xfrm>
              <a:off x="4427538" y="2492896"/>
              <a:ext cx="1439862" cy="1439862"/>
            </a:xfrm>
            <a:prstGeom prst="arc">
              <a:avLst>
                <a:gd name="adj1" fmla="val 20180822"/>
                <a:gd name="adj2" fmla="val 103101"/>
              </a:avLst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5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96752"/>
                <a:ext cx="8618791" cy="4752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triangle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giving your answer correct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significant figures.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non-right-angled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</m:t>
                    </m:r>
                    <m:func>
                      <m:func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×5.8×12.3×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43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=24.32688…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=24.3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sf)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18791" cy="4752583"/>
              </a:xfrm>
              <a:prstGeom prst="rect">
                <a:avLst/>
              </a:prstGeom>
              <a:blipFill>
                <a:blip r:embed="rId2"/>
                <a:stretch>
                  <a:fillRect l="-566" t="-641" b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DC169AD-6FCB-4270-B28C-1052C7D3D80B}"/>
              </a:ext>
            </a:extLst>
          </p:cNvPr>
          <p:cNvGrpSpPr/>
          <p:nvPr/>
        </p:nvGrpSpPr>
        <p:grpSpPr>
          <a:xfrm>
            <a:off x="4132648" y="1678686"/>
            <a:ext cx="4528535" cy="1914576"/>
            <a:chOff x="4132648" y="1678686"/>
            <a:chExt cx="4528535" cy="1914576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174A0B04-C3A2-4790-ACB8-551C0EBF5826}"/>
                </a:ext>
              </a:extLst>
            </p:cNvPr>
            <p:cNvSpPr/>
            <p:nvPr/>
          </p:nvSpPr>
          <p:spPr>
            <a:xfrm rot="1279863">
              <a:off x="4772751" y="1853471"/>
              <a:ext cx="3888432" cy="1440160"/>
            </a:xfrm>
            <a:prstGeom prst="triangle">
              <a:avLst>
                <a:gd name="adj" fmla="val 26043"/>
              </a:avLst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Arc 14"/>
            <p:cNvSpPr/>
            <p:nvPr/>
          </p:nvSpPr>
          <p:spPr>
            <a:xfrm flipH="1">
              <a:off x="4132648" y="2062192"/>
              <a:ext cx="1022718" cy="1022718"/>
            </a:xfrm>
            <a:prstGeom prst="arc">
              <a:avLst>
                <a:gd name="adj1" fmla="val 9694866"/>
                <a:gd name="adj2" fmla="val 13063693"/>
              </a:avLst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5073734" y="2360454"/>
                  <a:ext cx="7397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43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7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73734" y="2360454"/>
                  <a:ext cx="73977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594600" y="1678686"/>
                  <a:ext cx="87312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5.8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79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94600" y="1678686"/>
                  <a:ext cx="873125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r="-4196" b="-24590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0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5199317" y="3223930"/>
                  <a:ext cx="151765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   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2.3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3080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99317" y="3223930"/>
                  <a:ext cx="1517650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10000" b="-2666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2436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7250049-5FA0-4F41-AC80-DA6783607159}"/>
                  </a:ext>
                </a:extLst>
              </p:cNvPr>
              <p:cNvSpPr/>
              <p:nvPr/>
            </p:nvSpPr>
            <p:spPr>
              <a:xfrm>
                <a:off x="251520" y="1198493"/>
                <a:ext cx="8640960" cy="502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=3.6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=4.9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and the area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cm².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 correct to the nearest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degree.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non-right-angled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</m:t>
                    </m:r>
                    <m:func>
                      <m:funcPr>
                        <m:ctrlP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3.6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4.9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0.56689…=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ANS</m:t>
                    </m:r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=34.533877…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=35°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7250049-5FA0-4F41-AC80-DA67836071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8493"/>
                <a:ext cx="8640960" cy="5029582"/>
              </a:xfrm>
              <a:prstGeom prst="rect">
                <a:avLst/>
              </a:prstGeom>
              <a:blipFill>
                <a:blip r:embed="rId2"/>
                <a:stretch>
                  <a:fillRect l="-564"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FC48C102-77DE-49BE-9260-59D219523483}"/>
              </a:ext>
            </a:extLst>
          </p:cNvPr>
          <p:cNvSpPr/>
          <p:nvPr/>
        </p:nvSpPr>
        <p:spPr>
          <a:xfrm>
            <a:off x="6084168" y="0"/>
            <a:ext cx="4320480" cy="1440160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if it’s tricky, draw a piccy!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B04EF5C-6F32-4BB4-9CCD-0715B5F10536}"/>
              </a:ext>
            </a:extLst>
          </p:cNvPr>
          <p:cNvGrpSpPr/>
          <p:nvPr/>
        </p:nvGrpSpPr>
        <p:grpSpPr>
          <a:xfrm>
            <a:off x="4375463" y="1340768"/>
            <a:ext cx="4517017" cy="2252514"/>
            <a:chOff x="0" y="2435062"/>
            <a:chExt cx="5076035" cy="253128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28DD6E5-2C16-40C3-A11C-7606CC6D7312}"/>
                </a:ext>
              </a:extLst>
            </p:cNvPr>
            <p:cNvGrpSpPr/>
            <p:nvPr/>
          </p:nvGrpSpPr>
          <p:grpSpPr>
            <a:xfrm>
              <a:off x="0" y="2830606"/>
              <a:ext cx="4608363" cy="2135737"/>
              <a:chOff x="4427538" y="1797021"/>
              <a:chExt cx="4608363" cy="2135737"/>
            </a:xfrm>
          </p:grpSpPr>
          <p:sp>
            <p:nvSpPr>
              <p:cNvPr id="16" name="Isosceles Triangle 15">
                <a:extLst>
                  <a:ext uri="{FF2B5EF4-FFF2-40B4-BE49-F238E27FC236}">
                    <a16:creationId xmlns:a16="http://schemas.microsoft.com/office/drawing/2014/main" id="{4B109F54-8D71-4086-9207-F53C70126F00}"/>
                  </a:ext>
                </a:extLst>
              </p:cNvPr>
              <p:cNvSpPr/>
              <p:nvPr/>
            </p:nvSpPr>
            <p:spPr>
              <a:xfrm flipH="1">
                <a:off x="5147469" y="1797021"/>
                <a:ext cx="3888432" cy="1440160"/>
              </a:xfrm>
              <a:prstGeom prst="triangle">
                <a:avLst>
                  <a:gd name="adj" fmla="val 26043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9">
                    <a:extLst>
                      <a:ext uri="{FF2B5EF4-FFF2-40B4-BE49-F238E27FC236}">
                        <a16:creationId xmlns:a16="http://schemas.microsoft.com/office/drawing/2014/main" id="{05E624C9-300A-410A-B7C9-307ACEAD32A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19434" y="2098092"/>
                    <a:ext cx="1156887" cy="4150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3.6</m:t>
                        </m:r>
                      </m:oMath>
                    </a14:m>
                    <a:r>
                      <a:rPr lang="en-GB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cm</a:t>
                    </a:r>
                  </a:p>
                </p:txBody>
              </p:sp>
            </mc:Choice>
            <mc:Fallback xmlns="">
              <p:sp>
                <p:nvSpPr>
                  <p:cNvPr id="18" name="TextBox 9">
                    <a:extLst>
                      <a:ext uri="{FF2B5EF4-FFF2-40B4-BE49-F238E27FC236}">
                        <a16:creationId xmlns:a16="http://schemas.microsoft.com/office/drawing/2014/main" id="{05E624C9-300A-410A-B7C9-307ACEAD32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619434" y="2098092"/>
                    <a:ext cx="1156887" cy="41504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10000" b="-26667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0">
                    <a:extLst>
                      <a:ext uri="{FF2B5EF4-FFF2-40B4-BE49-F238E27FC236}">
                        <a16:creationId xmlns:a16="http://schemas.microsoft.com/office/drawing/2014/main" id="{8A269CCD-7283-4A85-8F4D-7973E35503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51742" y="3284984"/>
                    <a:ext cx="151765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    </a:t>
                    </a:r>
                    <a14:m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4.9</m:t>
                        </m:r>
                      </m:oMath>
                    </a14:m>
                    <a:r>
                      <a:rPr lang="en-GB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cm</a:t>
                    </a:r>
                  </a:p>
                </p:txBody>
              </p:sp>
            </mc:Choice>
            <mc:Fallback xmlns="">
              <p:sp>
                <p:nvSpPr>
                  <p:cNvPr id="19" name="TextBox 10">
                    <a:extLst>
                      <a:ext uri="{FF2B5EF4-FFF2-40B4-BE49-F238E27FC236}">
                        <a16:creationId xmlns:a16="http://schemas.microsoft.com/office/drawing/2014/main" id="{8A269CCD-7283-4A85-8F4D-7973E355032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551742" y="3284984"/>
                    <a:ext cx="1517650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11111" b="-40741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" name="Arc 19">
                <a:extLst>
                  <a:ext uri="{FF2B5EF4-FFF2-40B4-BE49-F238E27FC236}">
                    <a16:creationId xmlns:a16="http://schemas.microsoft.com/office/drawing/2014/main" id="{CB11173F-587C-4B02-99FD-C798898C37AE}"/>
                  </a:ext>
                </a:extLst>
              </p:cNvPr>
              <p:cNvSpPr/>
              <p:nvPr/>
            </p:nvSpPr>
            <p:spPr>
              <a:xfrm>
                <a:off x="4427538" y="2492896"/>
                <a:ext cx="1439862" cy="1439862"/>
              </a:xfrm>
              <a:prstGeom prst="arc">
                <a:avLst>
                  <a:gd name="adj1" fmla="val 20180822"/>
                  <a:gd name="adj2" fmla="val 103101"/>
                </a:avLst>
              </a:prstGeom>
              <a:no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3F25D6CC-53F0-4945-A513-6BBB72D23E49}"/>
                    </a:ext>
                  </a:extLst>
                </p:cNvPr>
                <p:cNvSpPr txBox="1"/>
                <p:nvPr/>
              </p:nvSpPr>
              <p:spPr>
                <a:xfrm>
                  <a:off x="241897" y="4110002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3F25D6CC-53F0-4945-A513-6BBB72D23E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897" y="4110002"/>
                  <a:ext cx="57606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DCB371F-6F1B-44C8-A8F7-CE1E49E81FDE}"/>
                    </a:ext>
                  </a:extLst>
                </p:cNvPr>
                <p:cNvSpPr txBox="1"/>
                <p:nvPr/>
              </p:nvSpPr>
              <p:spPr>
                <a:xfrm>
                  <a:off x="4499971" y="4112312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DCB371F-6F1B-44C8-A8F7-CE1E49E81F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9971" y="4112312"/>
                  <a:ext cx="57606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DF4B38D-3DF4-43A9-AE98-7927B581BFDA}"/>
                    </a:ext>
                  </a:extLst>
                </p:cNvPr>
                <p:cNvSpPr txBox="1"/>
                <p:nvPr/>
              </p:nvSpPr>
              <p:spPr>
                <a:xfrm>
                  <a:off x="3353822" y="2435062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DF4B38D-3DF4-43A9-AE98-7927B581BF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3822" y="2435062"/>
                  <a:ext cx="576064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</TotalTime>
  <Words>1686</Words>
  <Application>Microsoft Office PowerPoint</Application>
  <PresentationFormat>On-screen Show (4:3)</PresentationFormat>
  <Paragraphs>476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57</cp:revision>
  <dcterms:created xsi:type="dcterms:W3CDTF">2012-11-22T10:32:27Z</dcterms:created>
  <dcterms:modified xsi:type="dcterms:W3CDTF">2021-06-17T08:25:06Z</dcterms:modified>
</cp:coreProperties>
</file>