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59" r:id="rId4"/>
    <p:sldId id="267" r:id="rId5"/>
    <p:sldId id="268" r:id="rId6"/>
    <p:sldId id="260" r:id="rId7"/>
    <p:sldId id="269" r:id="rId8"/>
    <p:sldId id="270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7EEEF-FC74-4014-9CD0-6DBD6705EFFF}" v="501" dt="2020-05-16T14:59:13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687EEEF-FC74-4014-9CD0-6DBD6705EFFF}"/>
    <pc:docChg chg="undo custSel addSld delSld modSld sldOrd modMainMaster">
      <pc:chgData name="Danielle" userId="e2554c37-e717-43a0-ba79-1183ca921ccd" providerId="ADAL" clId="{C687EEEF-FC74-4014-9CD0-6DBD6705EFFF}" dt="2020-05-16T14:59:57.996" v="891" actId="1035"/>
      <pc:docMkLst>
        <pc:docMk/>
      </pc:docMkLst>
      <pc:sldChg chg="modSp mod">
        <pc:chgData name="Danielle" userId="e2554c37-e717-43a0-ba79-1183ca921ccd" providerId="ADAL" clId="{C687EEEF-FC74-4014-9CD0-6DBD6705EFFF}" dt="2020-05-16T14:23:00.640" v="2" actId="1035"/>
        <pc:sldMkLst>
          <pc:docMk/>
          <pc:sldMk cId="1267330310" sldId="258"/>
        </pc:sldMkLst>
        <pc:spChg chg="mod">
          <ac:chgData name="Danielle" userId="e2554c37-e717-43a0-ba79-1183ca921ccd" providerId="ADAL" clId="{C687EEEF-FC74-4014-9CD0-6DBD6705EFFF}" dt="2020-05-16T14:23:00.640" v="2" actId="1035"/>
          <ac:spMkLst>
            <pc:docMk/>
            <pc:sldMk cId="1267330310" sldId="258"/>
            <ac:spMk id="39" creationId="{00000000-0000-0000-0000-000000000000}"/>
          </ac:spMkLst>
        </pc:spChg>
      </pc:sldChg>
      <pc:sldChg chg="addSp delSp modSp mod modAnim modNotesTx">
        <pc:chgData name="Danielle" userId="e2554c37-e717-43a0-ba79-1183ca921ccd" providerId="ADAL" clId="{C687EEEF-FC74-4014-9CD0-6DBD6705EFFF}" dt="2020-05-16T14:47:56.230" v="627"/>
        <pc:sldMkLst>
          <pc:docMk/>
          <pc:sldMk cId="3497662972" sldId="259"/>
        </pc:sldMkLst>
        <pc:spChg chg="add mod">
          <ac:chgData name="Danielle" userId="e2554c37-e717-43a0-ba79-1183ca921ccd" providerId="ADAL" clId="{C687EEEF-FC74-4014-9CD0-6DBD6705EFFF}" dt="2020-05-16T14:28:01.952" v="151" actId="14100"/>
          <ac:spMkLst>
            <pc:docMk/>
            <pc:sldMk cId="3497662972" sldId="259"/>
            <ac:spMk id="5" creationId="{50BDEC23-F41B-4D72-A978-86D7C31439DD}"/>
          </ac:spMkLst>
        </pc:spChg>
        <pc:spChg chg="add mod">
          <ac:chgData name="Danielle" userId="e2554c37-e717-43a0-ba79-1183ca921ccd" providerId="ADAL" clId="{C687EEEF-FC74-4014-9CD0-6DBD6705EFFF}" dt="2020-05-16T14:40:23.768" v="493" actId="14100"/>
          <ac:spMkLst>
            <pc:docMk/>
            <pc:sldMk cId="3497662972" sldId="259"/>
            <ac:spMk id="47" creationId="{6A554AF7-96C9-489E-AC64-1DB03A21F4B9}"/>
          </ac:spMkLst>
        </pc:spChg>
        <pc:spChg chg="mod">
          <ac:chgData name="Danielle" userId="e2554c37-e717-43a0-ba79-1183ca921ccd" providerId="ADAL" clId="{C687EEEF-FC74-4014-9CD0-6DBD6705EFFF}" dt="2020-05-16T14:25:49.113" v="113" actId="20577"/>
          <ac:spMkLst>
            <pc:docMk/>
            <pc:sldMk cId="3497662972" sldId="259"/>
            <ac:spMk id="349189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3:28.541" v="7" actId="478"/>
          <ac:spMkLst>
            <pc:docMk/>
            <pc:sldMk cId="3497662972" sldId="259"/>
            <ac:spMk id="349191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3:46.414" v="20" actId="478"/>
          <ac:spMkLst>
            <pc:docMk/>
            <pc:sldMk cId="3497662972" sldId="259"/>
            <ac:spMk id="349193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5:54.854" v="116" actId="478"/>
          <ac:spMkLst>
            <pc:docMk/>
            <pc:sldMk cId="3497662972" sldId="259"/>
            <ac:spMk id="349194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13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14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15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1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2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3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4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5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6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7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8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29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0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1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2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3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4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5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6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7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27:31.344" v="142" actId="478"/>
          <ac:spMkLst>
            <pc:docMk/>
            <pc:sldMk cId="3497662972" sldId="259"/>
            <ac:spMk id="349238" creationId="{00000000-0000-0000-0000-000000000000}"/>
          </ac:spMkLst>
        </pc:spChg>
        <pc:grpChg chg="del mod">
          <ac:chgData name="Danielle" userId="e2554c37-e717-43a0-ba79-1183ca921ccd" providerId="ADAL" clId="{C687EEEF-FC74-4014-9CD0-6DBD6705EFFF}" dt="2020-05-16T14:27:31.344" v="142" actId="478"/>
          <ac:grpSpMkLst>
            <pc:docMk/>
            <pc:sldMk cId="3497662972" sldId="259"/>
            <ac:grpSpMk id="3" creationId="{00000000-0000-0000-0000-000000000000}"/>
          </ac:grpSpMkLst>
        </pc:grpChg>
        <pc:graphicFrameChg chg="add mod modGraphic">
          <ac:chgData name="Danielle" userId="e2554c37-e717-43a0-ba79-1183ca921ccd" providerId="ADAL" clId="{C687EEEF-FC74-4014-9CD0-6DBD6705EFFF}" dt="2020-05-16T14:28:47.625" v="170"/>
          <ac:graphicFrameMkLst>
            <pc:docMk/>
            <pc:sldMk cId="3497662972" sldId="259"/>
            <ac:graphicFrameMk id="2" creationId="{B6F82F99-2E91-49F2-9F81-79AA057C449D}"/>
          </ac:graphicFrameMkLst>
        </pc:graphicFrameChg>
      </pc:sldChg>
      <pc:sldChg chg="addSp delSp modSp mod modAnim">
        <pc:chgData name="Danielle" userId="e2554c37-e717-43a0-ba79-1183ca921ccd" providerId="ADAL" clId="{C687EEEF-FC74-4014-9CD0-6DBD6705EFFF}" dt="2020-05-16T14:47:39.772" v="626"/>
        <pc:sldMkLst>
          <pc:docMk/>
          <pc:sldMk cId="475704660" sldId="260"/>
        </pc:sldMkLst>
        <pc:spChg chg="add del mod">
          <ac:chgData name="Danielle" userId="e2554c37-e717-43a0-ba79-1183ca921ccd" providerId="ADAL" clId="{C687EEEF-FC74-4014-9CD0-6DBD6705EFFF}" dt="2020-05-16T14:40:34.982" v="497" actId="478"/>
          <ac:spMkLst>
            <pc:docMk/>
            <pc:sldMk cId="475704660" sldId="260"/>
            <ac:spMk id="3" creationId="{1EA823AF-915C-4541-9C5E-695852A2CCA7}"/>
          </ac:spMkLst>
        </pc:spChg>
        <pc:spChg chg="del mod">
          <ac:chgData name="Danielle" userId="e2554c37-e717-43a0-ba79-1183ca921ccd" providerId="ADAL" clId="{C687EEEF-FC74-4014-9CD0-6DBD6705EFFF}" dt="2020-05-16T14:38:54.829" v="470" actId="478"/>
          <ac:spMkLst>
            <pc:docMk/>
            <pc:sldMk cId="475704660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5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6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7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8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9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0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1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2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3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4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5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6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7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8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19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0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1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2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3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4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5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6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7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8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29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0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1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2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3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4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5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6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7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8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39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0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1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2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3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3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8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4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50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51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52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43:29.773" v="520" actId="1037"/>
          <ac:spMkLst>
            <pc:docMk/>
            <pc:sldMk cId="475704660" sldId="260"/>
            <ac:spMk id="453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39:53.077" v="485" actId="478"/>
          <ac:spMkLst>
            <pc:docMk/>
            <pc:sldMk cId="475704660" sldId="260"/>
            <ac:spMk id="507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39:53.077" v="485" actId="478"/>
          <ac:spMkLst>
            <pc:docMk/>
            <pc:sldMk cId="475704660" sldId="260"/>
            <ac:spMk id="508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39:53.077" v="485" actId="478"/>
          <ac:spMkLst>
            <pc:docMk/>
            <pc:sldMk cId="475704660" sldId="260"/>
            <ac:spMk id="509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39:53.077" v="485" actId="478"/>
          <ac:spMkLst>
            <pc:docMk/>
            <pc:sldMk cId="475704660" sldId="260"/>
            <ac:spMk id="510" creationId="{00000000-0000-0000-0000-000000000000}"/>
          </ac:spMkLst>
        </pc:spChg>
        <pc:spChg chg="del mod">
          <ac:chgData name="Danielle" userId="e2554c37-e717-43a0-ba79-1183ca921ccd" providerId="ADAL" clId="{C687EEEF-FC74-4014-9CD0-6DBD6705EFFF}" dt="2020-05-16T14:38:54.829" v="470" actId="478"/>
          <ac:spMkLst>
            <pc:docMk/>
            <pc:sldMk cId="475704660" sldId="260"/>
            <ac:spMk id="511" creationId="{00000000-0000-0000-0000-000000000000}"/>
          </ac:spMkLst>
        </pc:spChg>
        <pc:spChg chg="add mod">
          <ac:chgData name="Danielle" userId="e2554c37-e717-43a0-ba79-1183ca921ccd" providerId="ADAL" clId="{C687EEEF-FC74-4014-9CD0-6DBD6705EFFF}" dt="2020-05-16T14:38:09.769" v="464"/>
          <ac:spMkLst>
            <pc:docMk/>
            <pc:sldMk cId="475704660" sldId="260"/>
            <ac:spMk id="515" creationId="{421F7569-C1F4-4795-A179-ED8394E0694F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16" creationId="{460DDE39-DE1D-40AF-9F7F-3424C5ACAC75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17" creationId="{3C39057B-DAB6-4A21-B300-1055500587F0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18" creationId="{0FAE51B8-EEE1-41D4-BF42-1B6E86FDD805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19" creationId="{283BF090-6F7B-4B70-8ABD-FC0E87E299E3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20" creationId="{39CB04D4-A34B-4F77-9DD9-3F175819B232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21" creationId="{24C81350-ADB7-492F-88F6-28FF2800D012}"/>
          </ac:spMkLst>
        </pc:spChg>
        <pc:spChg chg="add mod">
          <ac:chgData name="Danielle" userId="e2554c37-e717-43a0-ba79-1183ca921ccd" providerId="ADAL" clId="{C687EEEF-FC74-4014-9CD0-6DBD6705EFFF}" dt="2020-05-16T14:38:45.981" v="468" actId="1076"/>
          <ac:spMkLst>
            <pc:docMk/>
            <pc:sldMk cId="475704660" sldId="260"/>
            <ac:spMk id="522" creationId="{8A76215F-CBC2-4624-9F4D-56F6CE4F8271}"/>
          </ac:spMkLst>
        </pc:spChg>
        <pc:spChg chg="add mod">
          <ac:chgData name="Danielle" userId="e2554c37-e717-43a0-ba79-1183ca921ccd" providerId="ADAL" clId="{C687EEEF-FC74-4014-9CD0-6DBD6705EFFF}" dt="2020-05-16T14:40:32.541" v="496"/>
          <ac:spMkLst>
            <pc:docMk/>
            <pc:sldMk cId="475704660" sldId="260"/>
            <ac:spMk id="523" creationId="{F20ADCB4-1B52-4456-96B4-2C443A93E199}"/>
          </ac:spMkLst>
        </pc:spChg>
        <pc:spChg chg="add mod">
          <ac:chgData name="Danielle" userId="e2554c37-e717-43a0-ba79-1183ca921ccd" providerId="ADAL" clId="{C687EEEF-FC74-4014-9CD0-6DBD6705EFFF}" dt="2020-05-16T14:44:26.643" v="533" actId="1036"/>
          <ac:spMkLst>
            <pc:docMk/>
            <pc:sldMk cId="475704660" sldId="260"/>
            <ac:spMk id="524" creationId="{68BA4035-7185-40D0-AB61-CC26583784B4}"/>
          </ac:spMkLst>
        </pc:spChg>
        <pc:spChg chg="add mod">
          <ac:chgData name="Danielle" userId="e2554c37-e717-43a0-ba79-1183ca921ccd" providerId="ADAL" clId="{C687EEEF-FC74-4014-9CD0-6DBD6705EFFF}" dt="2020-05-16T14:44:33.324" v="538" actId="1037"/>
          <ac:spMkLst>
            <pc:docMk/>
            <pc:sldMk cId="475704660" sldId="260"/>
            <ac:spMk id="526" creationId="{41A354E6-E6EA-41E2-BB54-33BE897848B6}"/>
          </ac:spMkLst>
        </pc:spChg>
        <pc:spChg chg="add mod">
          <ac:chgData name="Danielle" userId="e2554c37-e717-43a0-ba79-1183ca921ccd" providerId="ADAL" clId="{C687EEEF-FC74-4014-9CD0-6DBD6705EFFF}" dt="2020-05-16T14:44:37.868" v="540" actId="1076"/>
          <ac:spMkLst>
            <pc:docMk/>
            <pc:sldMk cId="475704660" sldId="260"/>
            <ac:spMk id="527" creationId="{902A50F6-F628-40FB-ACC4-D5FEBC89DDE1}"/>
          </ac:spMkLst>
        </pc:spChg>
        <pc:spChg chg="add mod">
          <ac:chgData name="Danielle" userId="e2554c37-e717-43a0-ba79-1183ca921ccd" providerId="ADAL" clId="{C687EEEF-FC74-4014-9CD0-6DBD6705EFFF}" dt="2020-05-16T14:44:43.495" v="545" actId="1036"/>
          <ac:spMkLst>
            <pc:docMk/>
            <pc:sldMk cId="475704660" sldId="260"/>
            <ac:spMk id="528" creationId="{4148C7C3-5909-4037-85A3-39CB97742AF2}"/>
          </ac:spMkLst>
        </pc:spChg>
        <pc:spChg chg="add mod">
          <ac:chgData name="Danielle" userId="e2554c37-e717-43a0-ba79-1183ca921ccd" providerId="ADAL" clId="{C687EEEF-FC74-4014-9CD0-6DBD6705EFFF}" dt="2020-05-16T14:44:47.848" v="547" actId="1076"/>
          <ac:spMkLst>
            <pc:docMk/>
            <pc:sldMk cId="475704660" sldId="260"/>
            <ac:spMk id="529" creationId="{969EDBF2-9953-42E1-B100-13C52F972570}"/>
          </ac:spMkLst>
        </pc:spChg>
        <pc:spChg chg="add mod">
          <ac:chgData name="Danielle" userId="e2554c37-e717-43a0-ba79-1183ca921ccd" providerId="ADAL" clId="{C687EEEF-FC74-4014-9CD0-6DBD6705EFFF}" dt="2020-05-16T14:44:53.412" v="553" actId="1036"/>
          <ac:spMkLst>
            <pc:docMk/>
            <pc:sldMk cId="475704660" sldId="260"/>
            <ac:spMk id="530" creationId="{CC9EF70B-D4AC-4F93-974A-1C2C4B5DF147}"/>
          </ac:spMkLst>
        </pc:spChg>
        <pc:spChg chg="add mod">
          <ac:chgData name="Danielle" userId="e2554c37-e717-43a0-ba79-1183ca921ccd" providerId="ADAL" clId="{C687EEEF-FC74-4014-9CD0-6DBD6705EFFF}" dt="2020-05-16T14:45:01.813" v="562" actId="1036"/>
          <ac:spMkLst>
            <pc:docMk/>
            <pc:sldMk cId="475704660" sldId="260"/>
            <ac:spMk id="531" creationId="{56E8F461-0D94-4670-9EFD-EB07EA411196}"/>
          </ac:spMkLst>
        </pc:spChg>
        <pc:spChg chg="add mod">
          <ac:chgData name="Danielle" userId="e2554c37-e717-43a0-ba79-1183ca921ccd" providerId="ADAL" clId="{C687EEEF-FC74-4014-9CD0-6DBD6705EFFF}" dt="2020-05-16T14:46:43.195" v="581" actId="208"/>
          <ac:spMkLst>
            <pc:docMk/>
            <pc:sldMk cId="475704660" sldId="260"/>
            <ac:spMk id="534" creationId="{EE041C9C-21F3-4F7F-889A-C66E0C6A5BB1}"/>
          </ac:spMkLst>
        </pc:spChg>
        <pc:spChg chg="add mod">
          <ac:chgData name="Danielle" userId="e2554c37-e717-43a0-ba79-1183ca921ccd" providerId="ADAL" clId="{C687EEEF-FC74-4014-9CD0-6DBD6705EFFF}" dt="2020-05-16T14:47:29.774" v="623" actId="14100"/>
          <ac:spMkLst>
            <pc:docMk/>
            <pc:sldMk cId="475704660" sldId="260"/>
            <ac:spMk id="535" creationId="{2249EE02-6574-4694-ADDD-3B5423776F7E}"/>
          </ac:spMkLst>
        </pc:spChg>
        <pc:grpChg chg="del mod">
          <ac:chgData name="Danielle" userId="e2554c37-e717-43a0-ba79-1183ca921ccd" providerId="ADAL" clId="{C687EEEF-FC74-4014-9CD0-6DBD6705EFFF}" dt="2020-05-16T14:43:40.751" v="521" actId="21"/>
          <ac:grpSpMkLst>
            <pc:docMk/>
            <pc:sldMk cId="475704660" sldId="260"/>
            <ac:grpSpMk id="5" creationId="{00000000-0000-0000-0000-000000000000}"/>
          </ac:grpSpMkLst>
        </pc:grpChg>
        <pc:grpChg chg="mod">
          <ac:chgData name="Danielle" userId="e2554c37-e717-43a0-ba79-1183ca921ccd" providerId="ADAL" clId="{C687EEEF-FC74-4014-9CD0-6DBD6705EFFF}" dt="2020-05-16T14:43:29.773" v="520" actId="1037"/>
          <ac:grpSpMkLst>
            <pc:docMk/>
            <pc:sldMk cId="475704660" sldId="260"/>
            <ac:grpSpMk id="6" creationId="{00000000-0000-0000-0000-000000000000}"/>
          </ac:grpSpMkLst>
        </pc:grpChg>
        <pc:grpChg chg="mod">
          <ac:chgData name="Danielle" userId="e2554c37-e717-43a0-ba79-1183ca921ccd" providerId="ADAL" clId="{C687EEEF-FC74-4014-9CD0-6DBD6705EFFF}" dt="2020-05-16T14:43:29.773" v="520" actId="1037"/>
          <ac:grpSpMkLst>
            <pc:docMk/>
            <pc:sldMk cId="475704660" sldId="260"/>
            <ac:grpSpMk id="51" creationId="{00000000-0000-0000-0000-000000000000}"/>
          </ac:grpSpMkLst>
        </pc:grpChg>
        <pc:grpChg chg="del">
          <ac:chgData name="Danielle" userId="e2554c37-e717-43a0-ba79-1183ca921ccd" providerId="ADAL" clId="{C687EEEF-FC74-4014-9CD0-6DBD6705EFFF}" dt="2020-05-16T14:37:00.066" v="445" actId="478"/>
          <ac:grpSpMkLst>
            <pc:docMk/>
            <pc:sldMk cId="475704660" sldId="260"/>
            <ac:grpSpMk id="454" creationId="{00000000-0000-0000-0000-000000000000}"/>
          </ac:grpSpMkLst>
        </pc:grpChg>
        <pc:grpChg chg="del mod">
          <ac:chgData name="Danielle" userId="e2554c37-e717-43a0-ba79-1183ca921ccd" providerId="ADAL" clId="{C687EEEF-FC74-4014-9CD0-6DBD6705EFFF}" dt="2020-05-16T14:45:13.481" v="563" actId="478"/>
          <ac:grpSpMkLst>
            <pc:docMk/>
            <pc:sldMk cId="475704660" sldId="260"/>
            <ac:grpSpMk id="512" creationId="{00000000-0000-0000-0000-000000000000}"/>
          </ac:grpSpMkLst>
        </pc:grpChg>
        <pc:picChg chg="add del mod">
          <ac:chgData name="Danielle" userId="e2554c37-e717-43a0-ba79-1183ca921ccd" providerId="ADAL" clId="{C687EEEF-FC74-4014-9CD0-6DBD6705EFFF}" dt="2020-05-16T14:38:24.136" v="466" actId="478"/>
          <ac:picMkLst>
            <pc:docMk/>
            <pc:sldMk cId="475704660" sldId="260"/>
            <ac:picMk id="2" creationId="{6464927B-5BF3-4D5C-A818-EF595F0D0DAF}"/>
          </ac:picMkLst>
        </pc:picChg>
        <pc:picChg chg="add mod ord">
          <ac:chgData name="Danielle" userId="e2554c37-e717-43a0-ba79-1183ca921ccd" providerId="ADAL" clId="{C687EEEF-FC74-4014-9CD0-6DBD6705EFFF}" dt="2020-05-16T14:44:22.180" v="530" actId="171"/>
          <ac:picMkLst>
            <pc:docMk/>
            <pc:sldMk cId="475704660" sldId="260"/>
            <ac:picMk id="525" creationId="{132233DA-5FEA-43B6-9169-E00AB0EC1CB8}"/>
          </ac:picMkLst>
        </pc:pic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3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4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5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6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7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8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499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0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1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2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3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4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5" creationId="{00000000-0000-0000-0000-000000000000}"/>
          </ac:cxnSpMkLst>
        </pc:cxnChg>
        <pc:cxnChg chg="del mod">
          <ac:chgData name="Danielle" userId="e2554c37-e717-43a0-ba79-1183ca921ccd" providerId="ADAL" clId="{C687EEEF-FC74-4014-9CD0-6DBD6705EFFF}" dt="2020-05-16T14:38:54.829" v="470" actId="478"/>
          <ac:cxnSpMkLst>
            <pc:docMk/>
            <pc:sldMk cId="475704660" sldId="260"/>
            <ac:cxnSpMk id="506" creationId="{00000000-0000-0000-0000-000000000000}"/>
          </ac:cxnSpMkLst>
        </pc:cxnChg>
        <pc:cxnChg chg="add mod">
          <ac:chgData name="Danielle" userId="e2554c37-e717-43a0-ba79-1183ca921ccd" providerId="ADAL" clId="{C687EEEF-FC74-4014-9CD0-6DBD6705EFFF}" dt="2020-05-16T14:45:58.796" v="567" actId="1582"/>
          <ac:cxnSpMkLst>
            <pc:docMk/>
            <pc:sldMk cId="475704660" sldId="260"/>
            <ac:cxnSpMk id="533" creationId="{8859DA5D-4373-4D93-9F40-E6C37D0E182D}"/>
          </ac:cxnSpMkLst>
        </pc:cxnChg>
      </pc:sldChg>
      <pc:sldChg chg="del">
        <pc:chgData name="Danielle" userId="e2554c37-e717-43a0-ba79-1183ca921ccd" providerId="ADAL" clId="{C687EEEF-FC74-4014-9CD0-6DBD6705EFFF}" dt="2020-05-16T14:51:00.981" v="685" actId="47"/>
        <pc:sldMkLst>
          <pc:docMk/>
          <pc:sldMk cId="3772696213" sldId="261"/>
        </pc:sldMkLst>
      </pc:sldChg>
      <pc:sldChg chg="del">
        <pc:chgData name="Danielle" userId="e2554c37-e717-43a0-ba79-1183ca921ccd" providerId="ADAL" clId="{C687EEEF-FC74-4014-9CD0-6DBD6705EFFF}" dt="2020-05-16T14:55:12.196" v="809" actId="47"/>
        <pc:sldMkLst>
          <pc:docMk/>
          <pc:sldMk cId="1375879434" sldId="262"/>
        </pc:sldMkLst>
      </pc:sldChg>
      <pc:sldChg chg="addSp modSp mod modAnim">
        <pc:chgData name="Danielle" userId="e2554c37-e717-43a0-ba79-1183ca921ccd" providerId="ADAL" clId="{C687EEEF-FC74-4014-9CD0-6DBD6705EFFF}" dt="2020-05-16T14:59:13.200" v="877"/>
        <pc:sldMkLst>
          <pc:docMk/>
          <pc:sldMk cId="3542425855" sldId="263"/>
        </pc:sldMkLst>
        <pc:spChg chg="add mod">
          <ac:chgData name="Danielle" userId="e2554c37-e717-43a0-ba79-1183ca921ccd" providerId="ADAL" clId="{C687EEEF-FC74-4014-9CD0-6DBD6705EFFF}" dt="2020-05-16T14:59:07.274" v="876" actId="1582"/>
          <ac:spMkLst>
            <pc:docMk/>
            <pc:sldMk cId="3542425855" sldId="263"/>
            <ac:spMk id="2" creationId="{23E6C373-8837-449F-984F-1EE792267072}"/>
          </ac:spMkLst>
        </pc:spChg>
      </pc:sldChg>
      <pc:sldChg chg="addSp delSp modSp del mod">
        <pc:chgData name="Danielle" userId="e2554c37-e717-43a0-ba79-1183ca921ccd" providerId="ADAL" clId="{C687EEEF-FC74-4014-9CD0-6DBD6705EFFF}" dt="2020-05-16T14:59:18.102" v="878" actId="47"/>
        <pc:sldMkLst>
          <pc:docMk/>
          <pc:sldMk cId="525495516" sldId="264"/>
        </pc:sldMkLst>
        <pc:spChg chg="add del mod">
          <ac:chgData name="Danielle" userId="e2554c37-e717-43a0-ba79-1183ca921ccd" providerId="ADAL" clId="{C687EEEF-FC74-4014-9CD0-6DBD6705EFFF}" dt="2020-05-16T14:57:45.281" v="848" actId="21"/>
          <ac:spMkLst>
            <pc:docMk/>
            <pc:sldMk cId="525495516" sldId="264"/>
            <ac:spMk id="2" creationId="{0E42284B-EEAC-4BD9-A8EB-6B6EAB5FC75A}"/>
          </ac:spMkLst>
        </pc:spChg>
        <pc:spChg chg="del mod">
          <ac:chgData name="Danielle" userId="e2554c37-e717-43a0-ba79-1183ca921ccd" providerId="ADAL" clId="{C687EEEF-FC74-4014-9CD0-6DBD6705EFFF}" dt="2020-05-16T14:56:56.534" v="826" actId="478"/>
          <ac:spMkLst>
            <pc:docMk/>
            <pc:sldMk cId="525495516" sldId="264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C687EEEF-FC74-4014-9CD0-6DBD6705EFFF}" dt="2020-05-16T14:59:40.755" v="887" actId="14100"/>
        <pc:sldMkLst>
          <pc:docMk/>
          <pc:sldMk cId="3858391923" sldId="265"/>
        </pc:sldMkLst>
        <pc:spChg chg="mod">
          <ac:chgData name="Danielle" userId="e2554c37-e717-43a0-ba79-1183ca921ccd" providerId="ADAL" clId="{C687EEEF-FC74-4014-9CD0-6DBD6705EFFF}" dt="2020-05-16T14:59:40.755" v="887" actId="14100"/>
          <ac:spMkLst>
            <pc:docMk/>
            <pc:sldMk cId="3858391923" sldId="265"/>
            <ac:spMk id="2" creationId="{00000000-0000-0000-0000-000000000000}"/>
          </ac:spMkLst>
        </pc:spChg>
      </pc:sldChg>
      <pc:sldChg chg="addSp delSp modSp add mod modAnim">
        <pc:chgData name="Danielle" userId="e2554c37-e717-43a0-ba79-1183ca921ccd" providerId="ADAL" clId="{C687EEEF-FC74-4014-9CD0-6DBD6705EFFF}" dt="2020-05-16T14:40:28.059" v="494"/>
        <pc:sldMkLst>
          <pc:docMk/>
          <pc:sldMk cId="1030123785" sldId="267"/>
        </pc:sldMkLst>
        <pc:spChg chg="add mod">
          <ac:chgData name="Danielle" userId="e2554c37-e717-43a0-ba79-1183ca921ccd" providerId="ADAL" clId="{C687EEEF-FC74-4014-9CD0-6DBD6705EFFF}" dt="2020-05-16T14:30:24.184" v="310" actId="14100"/>
          <ac:spMkLst>
            <pc:docMk/>
            <pc:sldMk cId="1030123785" sldId="267"/>
            <ac:spMk id="3" creationId="{8C4CA2BA-3064-48A1-8AB0-D3FC820FD1E1}"/>
          </ac:spMkLst>
        </pc:spChg>
        <pc:spChg chg="add mod">
          <ac:chgData name="Danielle" userId="e2554c37-e717-43a0-ba79-1183ca921ccd" providerId="ADAL" clId="{C687EEEF-FC74-4014-9CD0-6DBD6705EFFF}" dt="2020-05-16T14:30:54.631" v="321" actId="1037"/>
          <ac:spMkLst>
            <pc:docMk/>
            <pc:sldMk cId="1030123785" sldId="267"/>
            <ac:spMk id="4" creationId="{3DBC3C93-B0F6-49F0-8D65-55FA3922A349}"/>
          </ac:spMkLst>
        </pc:spChg>
        <pc:spChg chg="del">
          <ac:chgData name="Danielle" userId="e2554c37-e717-43a0-ba79-1183ca921ccd" providerId="ADAL" clId="{C687EEEF-FC74-4014-9CD0-6DBD6705EFFF}" dt="2020-05-16T14:36:15.763" v="443" actId="478"/>
          <ac:spMkLst>
            <pc:docMk/>
            <pc:sldMk cId="1030123785" sldId="267"/>
            <ac:spMk id="5" creationId="{50BDEC23-F41B-4D72-A978-86D7C31439DD}"/>
          </ac:spMkLst>
        </pc:spChg>
        <pc:spChg chg="add mod">
          <ac:chgData name="Danielle" userId="e2554c37-e717-43a0-ba79-1183ca921ccd" providerId="ADAL" clId="{C687EEEF-FC74-4014-9CD0-6DBD6705EFFF}" dt="2020-05-16T14:31:27.757" v="332" actId="20577"/>
          <ac:spMkLst>
            <pc:docMk/>
            <pc:sldMk cId="1030123785" sldId="267"/>
            <ac:spMk id="7" creationId="{AB9D5CE1-F59E-4EF7-8F36-0FA2F0107F78}"/>
          </ac:spMkLst>
        </pc:spChg>
        <pc:spChg chg="add mod">
          <ac:chgData name="Danielle" userId="e2554c37-e717-43a0-ba79-1183ca921ccd" providerId="ADAL" clId="{C687EEEF-FC74-4014-9CD0-6DBD6705EFFF}" dt="2020-05-16T14:31:45.863" v="337" actId="20577"/>
          <ac:spMkLst>
            <pc:docMk/>
            <pc:sldMk cId="1030123785" sldId="267"/>
            <ac:spMk id="8" creationId="{65EA4CBE-A12E-442B-9E21-880E4DB4E6BC}"/>
          </ac:spMkLst>
        </pc:spChg>
        <pc:spChg chg="add mod">
          <ac:chgData name="Danielle" userId="e2554c37-e717-43a0-ba79-1183ca921ccd" providerId="ADAL" clId="{C687EEEF-FC74-4014-9CD0-6DBD6705EFFF}" dt="2020-05-16T14:32:18.790" v="342" actId="20577"/>
          <ac:spMkLst>
            <pc:docMk/>
            <pc:sldMk cId="1030123785" sldId="267"/>
            <ac:spMk id="9" creationId="{D9F096BD-64D4-4112-889B-17F54A6663E1}"/>
          </ac:spMkLst>
        </pc:spChg>
        <pc:spChg chg="add mod">
          <ac:chgData name="Danielle" userId="e2554c37-e717-43a0-ba79-1183ca921ccd" providerId="ADAL" clId="{C687EEEF-FC74-4014-9CD0-6DBD6705EFFF}" dt="2020-05-16T14:32:21.179" v="343" actId="20577"/>
          <ac:spMkLst>
            <pc:docMk/>
            <pc:sldMk cId="1030123785" sldId="267"/>
            <ac:spMk id="10" creationId="{8A2B84A8-AF7A-42FC-BC31-A131106D0E44}"/>
          </ac:spMkLst>
        </pc:spChg>
        <pc:spChg chg="add mod">
          <ac:chgData name="Danielle" userId="e2554c37-e717-43a0-ba79-1183ca921ccd" providerId="ADAL" clId="{C687EEEF-FC74-4014-9CD0-6DBD6705EFFF}" dt="2020-05-16T14:32:37.729" v="346" actId="20577"/>
          <ac:spMkLst>
            <pc:docMk/>
            <pc:sldMk cId="1030123785" sldId="267"/>
            <ac:spMk id="11" creationId="{8DD2E7A5-C111-44A7-8CF3-68567F35CFA7}"/>
          </ac:spMkLst>
        </pc:spChg>
        <pc:spChg chg="add mod">
          <ac:chgData name="Danielle" userId="e2554c37-e717-43a0-ba79-1183ca921ccd" providerId="ADAL" clId="{C687EEEF-FC74-4014-9CD0-6DBD6705EFFF}" dt="2020-05-16T14:32:40.517" v="347" actId="20577"/>
          <ac:spMkLst>
            <pc:docMk/>
            <pc:sldMk cId="1030123785" sldId="267"/>
            <ac:spMk id="12" creationId="{F95E3ACF-D7D9-4762-B6CC-28D6B0315ED8}"/>
          </ac:spMkLst>
        </pc:spChg>
        <pc:spChg chg="add mod">
          <ac:chgData name="Danielle" userId="e2554c37-e717-43a0-ba79-1183ca921ccd" providerId="ADAL" clId="{C687EEEF-FC74-4014-9CD0-6DBD6705EFFF}" dt="2020-05-16T14:40:28.059" v="494"/>
          <ac:spMkLst>
            <pc:docMk/>
            <pc:sldMk cId="1030123785" sldId="267"/>
            <ac:spMk id="13" creationId="{D8C576B6-42C0-469E-944F-57B0A9BFD668}"/>
          </ac:spMkLst>
        </pc:spChg>
        <pc:graphicFrameChg chg="mod">
          <ac:chgData name="Danielle" userId="e2554c37-e717-43a0-ba79-1183ca921ccd" providerId="ADAL" clId="{C687EEEF-FC74-4014-9CD0-6DBD6705EFFF}" dt="2020-05-16T14:29:07.127" v="181" actId="20577"/>
          <ac:graphicFrameMkLst>
            <pc:docMk/>
            <pc:sldMk cId="1030123785" sldId="267"/>
            <ac:graphicFrameMk id="2" creationId="{B6F82F99-2E91-49F2-9F81-79AA057C449D}"/>
          </ac:graphicFrameMkLst>
        </pc:graphicFrameChg>
      </pc:sldChg>
      <pc:sldChg chg="addSp delSp modSp add mod modAnim">
        <pc:chgData name="Danielle" userId="e2554c37-e717-43a0-ba79-1183ca921ccd" providerId="ADAL" clId="{C687EEEF-FC74-4014-9CD0-6DBD6705EFFF}" dt="2020-05-16T14:40:30.169" v="495"/>
        <pc:sldMkLst>
          <pc:docMk/>
          <pc:sldMk cId="3060453364" sldId="268"/>
        </pc:sldMkLst>
        <pc:spChg chg="del">
          <ac:chgData name="Danielle" userId="e2554c37-e717-43a0-ba79-1183ca921ccd" providerId="ADAL" clId="{C687EEEF-FC74-4014-9CD0-6DBD6705EFFF}" dt="2020-05-16T14:33:43.150" v="376" actId="478"/>
          <ac:spMkLst>
            <pc:docMk/>
            <pc:sldMk cId="3060453364" sldId="268"/>
            <ac:spMk id="3" creationId="{8C4CA2BA-3064-48A1-8AB0-D3FC820FD1E1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4" creationId="{3DBC3C93-B0F6-49F0-8D65-55FA3922A349}"/>
          </ac:spMkLst>
        </pc:spChg>
        <pc:spChg chg="del">
          <ac:chgData name="Danielle" userId="e2554c37-e717-43a0-ba79-1183ca921ccd" providerId="ADAL" clId="{C687EEEF-FC74-4014-9CD0-6DBD6705EFFF}" dt="2020-05-16T14:36:19.293" v="444" actId="478"/>
          <ac:spMkLst>
            <pc:docMk/>
            <pc:sldMk cId="3060453364" sldId="268"/>
            <ac:spMk id="5" creationId="{50BDEC23-F41B-4D72-A978-86D7C31439DD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7" creationId="{AB9D5CE1-F59E-4EF7-8F36-0FA2F0107F78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8" creationId="{65EA4CBE-A12E-442B-9E21-880E4DB4E6BC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9" creationId="{D9F096BD-64D4-4112-889B-17F54A6663E1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10" creationId="{8A2B84A8-AF7A-42FC-BC31-A131106D0E44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11" creationId="{8DD2E7A5-C111-44A7-8CF3-68567F35CFA7}"/>
          </ac:spMkLst>
        </pc:spChg>
        <pc:spChg chg="del">
          <ac:chgData name="Danielle" userId="e2554c37-e717-43a0-ba79-1183ca921ccd" providerId="ADAL" clId="{C687EEEF-FC74-4014-9CD0-6DBD6705EFFF}" dt="2020-05-16T14:33:03.714" v="357" actId="478"/>
          <ac:spMkLst>
            <pc:docMk/>
            <pc:sldMk cId="3060453364" sldId="268"/>
            <ac:spMk id="12" creationId="{F95E3ACF-D7D9-4762-B6CC-28D6B0315ED8}"/>
          </ac:spMkLst>
        </pc:spChg>
        <pc:spChg chg="add del mod">
          <ac:chgData name="Danielle" userId="e2554c37-e717-43a0-ba79-1183ca921ccd" providerId="ADAL" clId="{C687EEEF-FC74-4014-9CD0-6DBD6705EFFF}" dt="2020-05-16T14:34:37.135" v="396" actId="1076"/>
          <ac:spMkLst>
            <pc:docMk/>
            <pc:sldMk cId="3060453364" sldId="268"/>
            <ac:spMk id="14" creationId="{A0321536-3C67-473D-9EC6-36AE94E60A6B}"/>
          </ac:spMkLst>
        </pc:spChg>
        <pc:spChg chg="add del mod">
          <ac:chgData name="Danielle" userId="e2554c37-e717-43a0-ba79-1183ca921ccd" providerId="ADAL" clId="{C687EEEF-FC74-4014-9CD0-6DBD6705EFFF}" dt="2020-05-16T14:35:05.835" v="402"/>
          <ac:spMkLst>
            <pc:docMk/>
            <pc:sldMk cId="3060453364" sldId="268"/>
            <ac:spMk id="17" creationId="{E1CF6EFD-F452-4A05-99E3-84137EE91328}"/>
          </ac:spMkLst>
        </pc:spChg>
        <pc:spChg chg="add mod">
          <ac:chgData name="Danielle" userId="e2554c37-e717-43a0-ba79-1183ca921ccd" providerId="ADAL" clId="{C687EEEF-FC74-4014-9CD0-6DBD6705EFFF}" dt="2020-05-16T14:35:16.190" v="408" actId="6549"/>
          <ac:spMkLst>
            <pc:docMk/>
            <pc:sldMk cId="3060453364" sldId="268"/>
            <ac:spMk id="19" creationId="{31FDD2D6-6851-40B3-95B3-E8895A2BE36A}"/>
          </ac:spMkLst>
        </pc:spChg>
        <pc:spChg chg="add mod">
          <ac:chgData name="Danielle" userId="e2554c37-e717-43a0-ba79-1183ca921ccd" providerId="ADAL" clId="{C687EEEF-FC74-4014-9CD0-6DBD6705EFFF}" dt="2020-05-16T14:35:26.403" v="416" actId="6549"/>
          <ac:spMkLst>
            <pc:docMk/>
            <pc:sldMk cId="3060453364" sldId="268"/>
            <ac:spMk id="21" creationId="{F1B030C8-266F-4016-B620-9EB990664730}"/>
          </ac:spMkLst>
        </pc:spChg>
        <pc:spChg chg="add mod">
          <ac:chgData name="Danielle" userId="e2554c37-e717-43a0-ba79-1183ca921ccd" providerId="ADAL" clId="{C687EEEF-FC74-4014-9CD0-6DBD6705EFFF}" dt="2020-05-16T14:35:36.753" v="423" actId="6549"/>
          <ac:spMkLst>
            <pc:docMk/>
            <pc:sldMk cId="3060453364" sldId="268"/>
            <ac:spMk id="23" creationId="{D0B145F6-2C65-449A-9A8A-7B897117B250}"/>
          </ac:spMkLst>
        </pc:spChg>
        <pc:spChg chg="add mod">
          <ac:chgData name="Danielle" userId="e2554c37-e717-43a0-ba79-1183ca921ccd" providerId="ADAL" clId="{C687EEEF-FC74-4014-9CD0-6DBD6705EFFF}" dt="2020-05-16T14:35:45.967" v="430" actId="6549"/>
          <ac:spMkLst>
            <pc:docMk/>
            <pc:sldMk cId="3060453364" sldId="268"/>
            <ac:spMk id="25" creationId="{D90CB90C-4B6F-49E1-9C62-AF8A58421450}"/>
          </ac:spMkLst>
        </pc:spChg>
        <pc:spChg chg="add mod">
          <ac:chgData name="Danielle" userId="e2554c37-e717-43a0-ba79-1183ca921ccd" providerId="ADAL" clId="{C687EEEF-FC74-4014-9CD0-6DBD6705EFFF}" dt="2020-05-16T14:35:56.321" v="437" actId="20577"/>
          <ac:spMkLst>
            <pc:docMk/>
            <pc:sldMk cId="3060453364" sldId="268"/>
            <ac:spMk id="27" creationId="{861511A6-E141-4BDC-A2A9-B41509F66722}"/>
          </ac:spMkLst>
        </pc:spChg>
        <pc:spChg chg="add mod">
          <ac:chgData name="Danielle" userId="e2554c37-e717-43a0-ba79-1183ca921ccd" providerId="ADAL" clId="{C687EEEF-FC74-4014-9CD0-6DBD6705EFFF}" dt="2020-05-16T14:36:07.960" v="442" actId="20577"/>
          <ac:spMkLst>
            <pc:docMk/>
            <pc:sldMk cId="3060453364" sldId="268"/>
            <ac:spMk id="29" creationId="{DF728925-10FE-453F-9700-48F7CC10A767}"/>
          </ac:spMkLst>
        </pc:spChg>
        <pc:spChg chg="add mod">
          <ac:chgData name="Danielle" userId="e2554c37-e717-43a0-ba79-1183ca921ccd" providerId="ADAL" clId="{C687EEEF-FC74-4014-9CD0-6DBD6705EFFF}" dt="2020-05-16T14:40:30.169" v="495"/>
          <ac:spMkLst>
            <pc:docMk/>
            <pc:sldMk cId="3060453364" sldId="268"/>
            <ac:spMk id="30" creationId="{0941744F-D46B-4956-9A2E-A4C2A2E00C2E}"/>
          </ac:spMkLst>
        </pc:spChg>
        <pc:graphicFrameChg chg="mod modGraphic">
          <ac:chgData name="Danielle" userId="e2554c37-e717-43a0-ba79-1183ca921ccd" providerId="ADAL" clId="{C687EEEF-FC74-4014-9CD0-6DBD6705EFFF}" dt="2020-05-16T14:33:34.892" v="375"/>
          <ac:graphicFrameMkLst>
            <pc:docMk/>
            <pc:sldMk cId="3060453364" sldId="268"/>
            <ac:graphicFrameMk id="2" creationId="{B6F82F99-2E91-49F2-9F81-79AA057C449D}"/>
          </ac:graphicFrameMkLst>
        </pc:graphicFrameChg>
        <pc:cxnChg chg="add mod">
          <ac:chgData name="Danielle" userId="e2554c37-e717-43a0-ba79-1183ca921ccd" providerId="ADAL" clId="{C687EEEF-FC74-4014-9CD0-6DBD6705EFFF}" dt="2020-05-16T14:33:59.478" v="379" actId="1582"/>
          <ac:cxnSpMkLst>
            <pc:docMk/>
            <pc:sldMk cId="3060453364" sldId="268"/>
            <ac:cxnSpMk id="13" creationId="{806A29D2-24F0-4A49-A1C4-7557DF12E440}"/>
          </ac:cxnSpMkLst>
        </pc:cxnChg>
        <pc:cxnChg chg="add del mod">
          <ac:chgData name="Danielle" userId="e2554c37-e717-43a0-ba79-1183ca921ccd" providerId="ADAL" clId="{C687EEEF-FC74-4014-9CD0-6DBD6705EFFF}" dt="2020-05-16T14:35:05.835" v="402"/>
          <ac:cxnSpMkLst>
            <pc:docMk/>
            <pc:sldMk cId="3060453364" sldId="268"/>
            <ac:cxnSpMk id="16" creationId="{133A7B1C-7520-4193-915F-B87F43F3CB1B}"/>
          </ac:cxnSpMkLst>
        </pc:cxnChg>
        <pc:cxnChg chg="add mod">
          <ac:chgData name="Danielle" userId="e2554c37-e717-43a0-ba79-1183ca921ccd" providerId="ADAL" clId="{C687EEEF-FC74-4014-9CD0-6DBD6705EFFF}" dt="2020-05-16T14:35:12.289" v="404" actId="1076"/>
          <ac:cxnSpMkLst>
            <pc:docMk/>
            <pc:sldMk cId="3060453364" sldId="268"/>
            <ac:cxnSpMk id="18" creationId="{BF620CF5-5BF3-422D-8ABD-431721316B5C}"/>
          </ac:cxnSpMkLst>
        </pc:cxnChg>
        <pc:cxnChg chg="add mod">
          <ac:chgData name="Danielle" userId="e2554c37-e717-43a0-ba79-1183ca921ccd" providerId="ADAL" clId="{C687EEEF-FC74-4014-9CD0-6DBD6705EFFF}" dt="2020-05-16T14:35:21.624" v="410" actId="1076"/>
          <ac:cxnSpMkLst>
            <pc:docMk/>
            <pc:sldMk cId="3060453364" sldId="268"/>
            <ac:cxnSpMk id="20" creationId="{5E4A9220-CB9E-4BDD-AC2C-46694E6DF0B3}"/>
          </ac:cxnSpMkLst>
        </pc:cxnChg>
        <pc:cxnChg chg="add mod">
          <ac:chgData name="Danielle" userId="e2554c37-e717-43a0-ba79-1183ca921ccd" providerId="ADAL" clId="{C687EEEF-FC74-4014-9CD0-6DBD6705EFFF}" dt="2020-05-16T14:35:31.889" v="418" actId="1076"/>
          <ac:cxnSpMkLst>
            <pc:docMk/>
            <pc:sldMk cId="3060453364" sldId="268"/>
            <ac:cxnSpMk id="22" creationId="{2C5520C6-66D1-4C8E-B97D-3521A1B764F4}"/>
          </ac:cxnSpMkLst>
        </pc:cxnChg>
        <pc:cxnChg chg="add mod">
          <ac:chgData name="Danielle" userId="e2554c37-e717-43a0-ba79-1183ca921ccd" providerId="ADAL" clId="{C687EEEF-FC74-4014-9CD0-6DBD6705EFFF}" dt="2020-05-16T14:35:41.869" v="425" actId="1076"/>
          <ac:cxnSpMkLst>
            <pc:docMk/>
            <pc:sldMk cId="3060453364" sldId="268"/>
            <ac:cxnSpMk id="24" creationId="{F9602C99-80CB-4E62-8097-DE0852A4F48A}"/>
          </ac:cxnSpMkLst>
        </pc:cxnChg>
        <pc:cxnChg chg="add mod">
          <ac:chgData name="Danielle" userId="e2554c37-e717-43a0-ba79-1183ca921ccd" providerId="ADAL" clId="{C687EEEF-FC74-4014-9CD0-6DBD6705EFFF}" dt="2020-05-16T14:35:51.969" v="432" actId="1076"/>
          <ac:cxnSpMkLst>
            <pc:docMk/>
            <pc:sldMk cId="3060453364" sldId="268"/>
            <ac:cxnSpMk id="26" creationId="{86FE491B-FC21-4B4A-A38D-AB6B1D445E32}"/>
          </ac:cxnSpMkLst>
        </pc:cxnChg>
        <pc:cxnChg chg="add mod">
          <ac:chgData name="Danielle" userId="e2554c37-e717-43a0-ba79-1183ca921ccd" providerId="ADAL" clId="{C687EEEF-FC74-4014-9CD0-6DBD6705EFFF}" dt="2020-05-16T14:36:03.942" v="439" actId="1076"/>
          <ac:cxnSpMkLst>
            <pc:docMk/>
            <pc:sldMk cId="3060453364" sldId="268"/>
            <ac:cxnSpMk id="28" creationId="{A36984E9-C68C-4FFA-9064-7DAC249AC9EA}"/>
          </ac:cxnSpMkLst>
        </pc:cxnChg>
      </pc:sldChg>
      <pc:sldChg chg="addSp delSp modSp add mod modAnim">
        <pc:chgData name="Danielle" userId="e2554c37-e717-43a0-ba79-1183ca921ccd" providerId="ADAL" clId="{C687EEEF-FC74-4014-9CD0-6DBD6705EFFF}" dt="2020-05-16T14:52:41.975" v="712" actId="1076"/>
        <pc:sldMkLst>
          <pc:docMk/>
          <pc:sldMk cId="1170458616" sldId="269"/>
        </pc:sldMkLst>
        <pc:spChg chg="mod">
          <ac:chgData name="Danielle" userId="e2554c37-e717-43a0-ba79-1183ca921ccd" providerId="ADAL" clId="{C687EEEF-FC74-4014-9CD0-6DBD6705EFFF}" dt="2020-05-16T14:49:48.150" v="667" actId="14100"/>
          <ac:spMkLst>
            <pc:docMk/>
            <pc:sldMk cId="1170458616" sldId="269"/>
            <ac:spMk id="3" creationId="{8C4CA2BA-3064-48A1-8AB0-D3FC820FD1E1}"/>
          </ac:spMkLst>
        </pc:spChg>
        <pc:spChg chg="mod">
          <ac:chgData name="Danielle" userId="e2554c37-e717-43a0-ba79-1183ca921ccd" providerId="ADAL" clId="{C687EEEF-FC74-4014-9CD0-6DBD6705EFFF}" dt="2020-05-16T14:49:58.734" v="669" actId="20577"/>
          <ac:spMkLst>
            <pc:docMk/>
            <pc:sldMk cId="1170458616" sldId="269"/>
            <ac:spMk id="4" creationId="{3DBC3C93-B0F6-49F0-8D65-55FA3922A349}"/>
          </ac:spMkLst>
        </pc:spChg>
        <pc:spChg chg="mod">
          <ac:chgData name="Danielle" userId="e2554c37-e717-43a0-ba79-1183ca921ccd" providerId="ADAL" clId="{C687EEEF-FC74-4014-9CD0-6DBD6705EFFF}" dt="2020-05-16T14:50:02.032" v="671" actId="20577"/>
          <ac:spMkLst>
            <pc:docMk/>
            <pc:sldMk cId="1170458616" sldId="269"/>
            <ac:spMk id="7" creationId="{AB9D5CE1-F59E-4EF7-8F36-0FA2F0107F78}"/>
          </ac:spMkLst>
        </pc:spChg>
        <pc:spChg chg="mod">
          <ac:chgData name="Danielle" userId="e2554c37-e717-43a0-ba79-1183ca921ccd" providerId="ADAL" clId="{C687EEEF-FC74-4014-9CD0-6DBD6705EFFF}" dt="2020-05-16T14:50:11.348" v="672" actId="20577"/>
          <ac:spMkLst>
            <pc:docMk/>
            <pc:sldMk cId="1170458616" sldId="269"/>
            <ac:spMk id="8" creationId="{65EA4CBE-A12E-442B-9E21-880E4DB4E6BC}"/>
          </ac:spMkLst>
        </pc:spChg>
        <pc:spChg chg="mod">
          <ac:chgData name="Danielle" userId="e2554c37-e717-43a0-ba79-1183ca921ccd" providerId="ADAL" clId="{C687EEEF-FC74-4014-9CD0-6DBD6705EFFF}" dt="2020-05-16T14:50:17.885" v="677" actId="20577"/>
          <ac:spMkLst>
            <pc:docMk/>
            <pc:sldMk cId="1170458616" sldId="269"/>
            <ac:spMk id="9" creationId="{D9F096BD-64D4-4112-889B-17F54A6663E1}"/>
          </ac:spMkLst>
        </pc:spChg>
        <pc:spChg chg="mod">
          <ac:chgData name="Danielle" userId="e2554c37-e717-43a0-ba79-1183ca921ccd" providerId="ADAL" clId="{C687EEEF-FC74-4014-9CD0-6DBD6705EFFF}" dt="2020-05-16T14:50:41.786" v="679" actId="20577"/>
          <ac:spMkLst>
            <pc:docMk/>
            <pc:sldMk cId="1170458616" sldId="269"/>
            <ac:spMk id="11" creationId="{8DD2E7A5-C111-44A7-8CF3-68567F35CFA7}"/>
          </ac:spMkLst>
        </pc:spChg>
        <pc:spChg chg="mod">
          <ac:chgData name="Danielle" userId="e2554c37-e717-43a0-ba79-1183ca921ccd" providerId="ADAL" clId="{C687EEEF-FC74-4014-9CD0-6DBD6705EFFF}" dt="2020-05-16T14:50:45.034" v="681" actId="20577"/>
          <ac:spMkLst>
            <pc:docMk/>
            <pc:sldMk cId="1170458616" sldId="269"/>
            <ac:spMk id="12" creationId="{F95E3ACF-D7D9-4762-B6CC-28D6B0315ED8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15" creationId="{5A5FFF63-DB12-4A20-A38B-FF74186D4FEB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17" creationId="{56C50558-0573-41DF-BF30-8F9ED8ACDCA8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19" creationId="{D884F114-314D-4289-BB2C-9DE9FF84888B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21" creationId="{392FE544-3778-436B-8933-BC07CCAC09EE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23" creationId="{56BA33F5-EDB5-4BB8-A088-8CC86BAEF61D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25" creationId="{FC52DD5B-E6C9-4A07-B8BD-89701D30BE6D}"/>
          </ac:spMkLst>
        </pc:spChg>
        <pc:spChg chg="add del mod">
          <ac:chgData name="Danielle" userId="e2554c37-e717-43a0-ba79-1183ca921ccd" providerId="ADAL" clId="{C687EEEF-FC74-4014-9CD0-6DBD6705EFFF}" dt="2020-05-16T14:51:17.689" v="687"/>
          <ac:spMkLst>
            <pc:docMk/>
            <pc:sldMk cId="1170458616" sldId="269"/>
            <ac:spMk id="27" creationId="{AC83D26A-9FB8-451B-B624-8E16C323A4E1}"/>
          </ac:spMkLst>
        </pc:spChg>
        <pc:spChg chg="add mod">
          <ac:chgData name="Danielle" userId="e2554c37-e717-43a0-ba79-1183ca921ccd" providerId="ADAL" clId="{C687EEEF-FC74-4014-9CD0-6DBD6705EFFF}" dt="2020-05-16T14:51:51.608" v="694" actId="404"/>
          <ac:spMkLst>
            <pc:docMk/>
            <pc:sldMk cId="1170458616" sldId="269"/>
            <ac:spMk id="29" creationId="{3F2944C0-9BF3-49CF-AAEE-E2F7AACE627A}"/>
          </ac:spMkLst>
        </pc:spChg>
        <pc:spChg chg="add mod">
          <ac:chgData name="Danielle" userId="e2554c37-e717-43a0-ba79-1183ca921ccd" providerId="ADAL" clId="{C687EEEF-FC74-4014-9CD0-6DBD6705EFFF}" dt="2020-05-16T14:51:57.977" v="697" actId="20577"/>
          <ac:spMkLst>
            <pc:docMk/>
            <pc:sldMk cId="1170458616" sldId="269"/>
            <ac:spMk id="31" creationId="{4CE9D98B-3CD1-4E03-A8B4-0CC4E197EF74}"/>
          </ac:spMkLst>
        </pc:spChg>
        <pc:spChg chg="add mod">
          <ac:chgData name="Danielle" userId="e2554c37-e717-43a0-ba79-1183ca921ccd" providerId="ADAL" clId="{C687EEEF-FC74-4014-9CD0-6DBD6705EFFF}" dt="2020-05-16T14:52:06.256" v="698" actId="20577"/>
          <ac:spMkLst>
            <pc:docMk/>
            <pc:sldMk cId="1170458616" sldId="269"/>
            <ac:spMk id="33" creationId="{A61981F1-F6EE-43AB-A170-009A55743CA2}"/>
          </ac:spMkLst>
        </pc:spChg>
        <pc:spChg chg="add mod">
          <ac:chgData name="Danielle" userId="e2554c37-e717-43a0-ba79-1183ca921ccd" providerId="ADAL" clId="{C687EEEF-FC74-4014-9CD0-6DBD6705EFFF}" dt="2020-05-16T14:52:09.077" v="700" actId="20577"/>
          <ac:spMkLst>
            <pc:docMk/>
            <pc:sldMk cId="1170458616" sldId="269"/>
            <ac:spMk id="35" creationId="{E6D91DF3-B3A9-44D9-B50D-69223B075CC4}"/>
          </ac:spMkLst>
        </pc:spChg>
        <pc:spChg chg="add mod">
          <ac:chgData name="Danielle" userId="e2554c37-e717-43a0-ba79-1183ca921ccd" providerId="ADAL" clId="{C687EEEF-FC74-4014-9CD0-6DBD6705EFFF}" dt="2020-05-16T14:51:51.608" v="694" actId="404"/>
          <ac:spMkLst>
            <pc:docMk/>
            <pc:sldMk cId="1170458616" sldId="269"/>
            <ac:spMk id="37" creationId="{93CDF923-750C-4974-9E85-D1F2909D9F29}"/>
          </ac:spMkLst>
        </pc:spChg>
        <pc:spChg chg="add mod">
          <ac:chgData name="Danielle" userId="e2554c37-e717-43a0-ba79-1183ca921ccd" providerId="ADAL" clId="{C687EEEF-FC74-4014-9CD0-6DBD6705EFFF}" dt="2020-05-16T14:52:13.311" v="702" actId="20577"/>
          <ac:spMkLst>
            <pc:docMk/>
            <pc:sldMk cId="1170458616" sldId="269"/>
            <ac:spMk id="39" creationId="{97479D83-8C2F-477B-92C8-A505E817FA8D}"/>
          </ac:spMkLst>
        </pc:spChg>
        <pc:spChg chg="add mod">
          <ac:chgData name="Danielle" userId="e2554c37-e717-43a0-ba79-1183ca921ccd" providerId="ADAL" clId="{C687EEEF-FC74-4014-9CD0-6DBD6705EFFF}" dt="2020-05-16T14:52:16.747" v="705" actId="20577"/>
          <ac:spMkLst>
            <pc:docMk/>
            <pc:sldMk cId="1170458616" sldId="269"/>
            <ac:spMk id="41" creationId="{59A2E016-9B70-475D-A6E5-7FE5ACB3C930}"/>
          </ac:spMkLst>
        </pc:spChg>
        <pc:spChg chg="mod">
          <ac:chgData name="Danielle" userId="e2554c37-e717-43a0-ba79-1183ca921ccd" providerId="ADAL" clId="{C687EEEF-FC74-4014-9CD0-6DBD6705EFFF}" dt="2020-05-16T14:52:41.975" v="712" actId="1076"/>
          <ac:spMkLst>
            <pc:docMk/>
            <pc:sldMk cId="1170458616" sldId="269"/>
            <ac:spMk id="349189" creationId="{00000000-0000-0000-0000-000000000000}"/>
          </ac:spMkLst>
        </pc:spChg>
        <pc:graphicFrameChg chg="mod ord">
          <ac:chgData name="Danielle" userId="e2554c37-e717-43a0-ba79-1183ca921ccd" providerId="ADAL" clId="{C687EEEF-FC74-4014-9CD0-6DBD6705EFFF}" dt="2020-05-16T14:50:33.183" v="678" actId="167"/>
          <ac:graphicFrameMkLst>
            <pc:docMk/>
            <pc:sldMk cId="1170458616" sldId="269"/>
            <ac:graphicFrameMk id="2" creationId="{B6F82F99-2E91-49F2-9F81-79AA057C449D}"/>
          </ac:graphicFrameMkLst>
        </pc:graphicFrame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14" creationId="{591DEA0A-AA35-4B88-B25B-F12FC36E476C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16" creationId="{1E64A5BC-B0E5-4DB5-9E56-1B653FE22441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18" creationId="{8EAC75C3-BAE6-477D-83B9-83AB3D6BD517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20" creationId="{B1D7C8AC-2884-4117-9B6B-CB54AA8A50B8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22" creationId="{690108D1-7F91-4DC5-96BC-3368B550C892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24" creationId="{1269A1FF-EEE9-4C6B-BA4E-CFE7359A38C3}"/>
          </ac:cxnSpMkLst>
        </pc:cxnChg>
        <pc:cxnChg chg="add del mod">
          <ac:chgData name="Danielle" userId="e2554c37-e717-43a0-ba79-1183ca921ccd" providerId="ADAL" clId="{C687EEEF-FC74-4014-9CD0-6DBD6705EFFF}" dt="2020-05-16T14:51:17.689" v="687"/>
          <ac:cxnSpMkLst>
            <pc:docMk/>
            <pc:sldMk cId="1170458616" sldId="269"/>
            <ac:cxnSpMk id="26" creationId="{E5D609F9-9293-4706-808A-3AAFF77A06FD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28" creationId="{98CF5ADB-662A-4C17-B0DA-E9E6BAC7DEA4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30" creationId="{0B68C532-53CE-46F6-9247-9F8B2946E1A8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32" creationId="{2F497813-9DB9-4242-B8F9-52F0A741D9D8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34" creationId="{617ACD5D-79F2-455B-8144-574CDCAC6E57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36" creationId="{D91F9886-1654-43DF-8FB9-C65DD4B564DA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38" creationId="{4C8BFCD9-A568-4585-A26E-83110DC85C1C}"/>
          </ac:cxnSpMkLst>
        </pc:cxnChg>
        <pc:cxnChg chg="add mod">
          <ac:chgData name="Danielle" userId="e2554c37-e717-43a0-ba79-1183ca921ccd" providerId="ADAL" clId="{C687EEEF-FC74-4014-9CD0-6DBD6705EFFF}" dt="2020-05-16T14:51:26.093" v="689"/>
          <ac:cxnSpMkLst>
            <pc:docMk/>
            <pc:sldMk cId="1170458616" sldId="269"/>
            <ac:cxnSpMk id="40" creationId="{9EB05635-A234-476A-B33F-4164E39AF6E5}"/>
          </ac:cxnSpMkLst>
        </pc:cxnChg>
      </pc:sldChg>
      <pc:sldChg chg="addSp delSp modSp add mod ord modAnim">
        <pc:chgData name="Danielle" userId="e2554c37-e717-43a0-ba79-1183ca921ccd" providerId="ADAL" clId="{C687EEEF-FC74-4014-9CD0-6DBD6705EFFF}" dt="2020-05-16T14:56:13.334" v="811"/>
        <pc:sldMkLst>
          <pc:docMk/>
          <pc:sldMk cId="1600100582" sldId="270"/>
        </pc:sldMkLst>
        <pc:spChg chg="add mod">
          <ac:chgData name="Danielle" userId="e2554c37-e717-43a0-ba79-1183ca921ccd" providerId="ADAL" clId="{C687EEEF-FC74-4014-9CD0-6DBD6705EFFF}" dt="2020-05-16T14:52:46.126" v="714"/>
          <ac:spMkLst>
            <pc:docMk/>
            <pc:sldMk cId="1600100582" sldId="270"/>
            <ac:spMk id="22" creationId="{82AEC6B6-C3E6-4F59-A31E-3F3EB8E3A997}"/>
          </ac:spMkLst>
        </pc:spChg>
        <pc:spChg chg="add mod">
          <ac:chgData name="Danielle" userId="e2554c37-e717-43a0-ba79-1183ca921ccd" providerId="ADAL" clId="{C687EEEF-FC74-4014-9CD0-6DBD6705EFFF}" dt="2020-05-16T14:53:02.232" v="718" actId="403"/>
          <ac:spMkLst>
            <pc:docMk/>
            <pc:sldMk cId="1600100582" sldId="270"/>
            <ac:spMk id="23" creationId="{99ECC175-8DF2-4272-B001-080161E01839}"/>
          </ac:spMkLst>
        </pc:spChg>
        <pc:spChg chg="add mod">
          <ac:chgData name="Danielle" userId="e2554c37-e717-43a0-ba79-1183ca921ccd" providerId="ADAL" clId="{C687EEEF-FC74-4014-9CD0-6DBD6705EFFF}" dt="2020-05-16T14:53:06.305" v="722" actId="1038"/>
          <ac:spMkLst>
            <pc:docMk/>
            <pc:sldMk cId="1600100582" sldId="270"/>
            <ac:spMk id="24" creationId="{E7B66027-09F0-4F2F-966F-E6DABC0B1B47}"/>
          </ac:spMkLst>
        </pc:spChg>
        <pc:spChg chg="add mod">
          <ac:chgData name="Danielle" userId="e2554c37-e717-43a0-ba79-1183ca921ccd" providerId="ADAL" clId="{C687EEEF-FC74-4014-9CD0-6DBD6705EFFF}" dt="2020-05-16T14:53:10.608" v="725" actId="1038"/>
          <ac:spMkLst>
            <pc:docMk/>
            <pc:sldMk cId="1600100582" sldId="270"/>
            <ac:spMk id="25" creationId="{5C6AE2DD-8AA4-481B-BBE4-2F9AFFF2B940}"/>
          </ac:spMkLst>
        </pc:spChg>
        <pc:spChg chg="add mod">
          <ac:chgData name="Danielle" userId="e2554c37-e717-43a0-ba79-1183ca921ccd" providerId="ADAL" clId="{C687EEEF-FC74-4014-9CD0-6DBD6705EFFF}" dt="2020-05-16T14:53:16.300" v="727" actId="1038"/>
          <ac:spMkLst>
            <pc:docMk/>
            <pc:sldMk cId="1600100582" sldId="270"/>
            <ac:spMk id="26" creationId="{B8CEB5BB-802D-4071-881B-3E648754CC24}"/>
          </ac:spMkLst>
        </pc:spChg>
        <pc:spChg chg="add mod">
          <ac:chgData name="Danielle" userId="e2554c37-e717-43a0-ba79-1183ca921ccd" providerId="ADAL" clId="{C687EEEF-FC74-4014-9CD0-6DBD6705EFFF}" dt="2020-05-16T14:53:16.300" v="727" actId="1038"/>
          <ac:spMkLst>
            <pc:docMk/>
            <pc:sldMk cId="1600100582" sldId="270"/>
            <ac:spMk id="27" creationId="{D026F2B3-0E88-43B0-8C8C-C289A899A685}"/>
          </ac:spMkLst>
        </pc:spChg>
        <pc:spChg chg="add mod">
          <ac:chgData name="Danielle" userId="e2554c37-e717-43a0-ba79-1183ca921ccd" providerId="ADAL" clId="{C687EEEF-FC74-4014-9CD0-6DBD6705EFFF}" dt="2020-05-16T14:53:16.300" v="727" actId="1038"/>
          <ac:spMkLst>
            <pc:docMk/>
            <pc:sldMk cId="1600100582" sldId="270"/>
            <ac:spMk id="28" creationId="{ED4FD73F-B291-426B-8580-C82F1D0786DA}"/>
          </ac:spMkLst>
        </pc:spChg>
        <pc:spChg chg="add mod">
          <ac:chgData name="Danielle" userId="e2554c37-e717-43a0-ba79-1183ca921ccd" providerId="ADAL" clId="{C687EEEF-FC74-4014-9CD0-6DBD6705EFFF}" dt="2020-05-16T14:53:16.300" v="727" actId="1038"/>
          <ac:spMkLst>
            <pc:docMk/>
            <pc:sldMk cId="1600100582" sldId="270"/>
            <ac:spMk id="29" creationId="{502556DF-5C54-4518-87CD-B496CF330B47}"/>
          </ac:spMkLst>
        </pc:spChg>
        <pc:spChg chg="del">
          <ac:chgData name="Danielle" userId="e2554c37-e717-43a0-ba79-1183ca921ccd" providerId="ADAL" clId="{C687EEEF-FC74-4014-9CD0-6DBD6705EFFF}" dt="2020-05-16T14:52:45.229" v="713" actId="478"/>
          <ac:spMkLst>
            <pc:docMk/>
            <pc:sldMk cId="1600100582" sldId="270"/>
            <ac:spMk id="515" creationId="{421F7569-C1F4-4795-A179-ED8394E0694F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16" creationId="{460DDE39-DE1D-40AF-9F7F-3424C5ACAC75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17" creationId="{3C39057B-DAB6-4A21-B300-1055500587F0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18" creationId="{0FAE51B8-EEE1-41D4-BF42-1B6E86FDD805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19" creationId="{283BF090-6F7B-4B70-8ABD-FC0E87E299E3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20" creationId="{39CB04D4-A34B-4F77-9DD9-3F175819B232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21" creationId="{24C81350-ADB7-492F-88F6-28FF2800D012}"/>
          </ac:spMkLst>
        </pc:spChg>
        <pc:spChg chg="del">
          <ac:chgData name="Danielle" userId="e2554c37-e717-43a0-ba79-1183ca921ccd" providerId="ADAL" clId="{C687EEEF-FC74-4014-9CD0-6DBD6705EFFF}" dt="2020-05-16T14:52:34.407" v="709" actId="478"/>
          <ac:spMkLst>
            <pc:docMk/>
            <pc:sldMk cId="1600100582" sldId="270"/>
            <ac:spMk id="522" creationId="{8A76215F-CBC2-4624-9F4D-56F6CE4F8271}"/>
          </ac:spMkLst>
        </pc:spChg>
        <pc:spChg chg="mod">
          <ac:chgData name="Danielle" userId="e2554c37-e717-43a0-ba79-1183ca921ccd" providerId="ADAL" clId="{C687EEEF-FC74-4014-9CD0-6DBD6705EFFF}" dt="2020-05-16T14:53:51.686" v="763" actId="1036"/>
          <ac:spMkLst>
            <pc:docMk/>
            <pc:sldMk cId="1600100582" sldId="270"/>
            <ac:spMk id="524" creationId="{68BA4035-7185-40D0-AB61-CC26583784B4}"/>
          </ac:spMkLst>
        </pc:spChg>
        <pc:spChg chg="mod">
          <ac:chgData name="Danielle" userId="e2554c37-e717-43a0-ba79-1183ca921ccd" providerId="ADAL" clId="{C687EEEF-FC74-4014-9CD0-6DBD6705EFFF}" dt="2020-05-16T14:53:56.461" v="768" actId="1036"/>
          <ac:spMkLst>
            <pc:docMk/>
            <pc:sldMk cId="1600100582" sldId="270"/>
            <ac:spMk id="526" creationId="{41A354E6-E6EA-41E2-BB54-33BE897848B6}"/>
          </ac:spMkLst>
        </pc:spChg>
        <pc:spChg chg="mod">
          <ac:chgData name="Danielle" userId="e2554c37-e717-43a0-ba79-1183ca921ccd" providerId="ADAL" clId="{C687EEEF-FC74-4014-9CD0-6DBD6705EFFF}" dt="2020-05-16T14:54:06.925" v="782" actId="1036"/>
          <ac:spMkLst>
            <pc:docMk/>
            <pc:sldMk cId="1600100582" sldId="270"/>
            <ac:spMk id="527" creationId="{902A50F6-F628-40FB-ACC4-D5FEBC89DDE1}"/>
          </ac:spMkLst>
        </pc:spChg>
        <pc:spChg chg="mod">
          <ac:chgData name="Danielle" userId="e2554c37-e717-43a0-ba79-1183ca921ccd" providerId="ADAL" clId="{C687EEEF-FC74-4014-9CD0-6DBD6705EFFF}" dt="2020-05-16T14:54:12.778" v="790" actId="1035"/>
          <ac:spMkLst>
            <pc:docMk/>
            <pc:sldMk cId="1600100582" sldId="270"/>
            <ac:spMk id="528" creationId="{4148C7C3-5909-4037-85A3-39CB97742AF2}"/>
          </ac:spMkLst>
        </pc:spChg>
        <pc:spChg chg="mod">
          <ac:chgData name="Danielle" userId="e2554c37-e717-43a0-ba79-1183ca921ccd" providerId="ADAL" clId="{C687EEEF-FC74-4014-9CD0-6DBD6705EFFF}" dt="2020-05-16T14:54:19.153" v="795" actId="1035"/>
          <ac:spMkLst>
            <pc:docMk/>
            <pc:sldMk cId="1600100582" sldId="270"/>
            <ac:spMk id="530" creationId="{CC9EF70B-D4AC-4F93-974A-1C2C4B5DF147}"/>
          </ac:spMkLst>
        </pc:spChg>
        <pc:spChg chg="mod">
          <ac:chgData name="Danielle" userId="e2554c37-e717-43a0-ba79-1183ca921ccd" providerId="ADAL" clId="{C687EEEF-FC74-4014-9CD0-6DBD6705EFFF}" dt="2020-05-16T14:54:26.657" v="805" actId="1035"/>
          <ac:spMkLst>
            <pc:docMk/>
            <pc:sldMk cId="1600100582" sldId="270"/>
            <ac:spMk id="531" creationId="{56E8F461-0D94-4670-9EFD-EB07EA411196}"/>
          </ac:spMkLst>
        </pc:spChg>
        <pc:spChg chg="mod">
          <ac:chgData name="Danielle" userId="e2554c37-e717-43a0-ba79-1183ca921ccd" providerId="ADAL" clId="{C687EEEF-FC74-4014-9CD0-6DBD6705EFFF}" dt="2020-05-16T14:53:23.041" v="730" actId="6549"/>
          <ac:spMkLst>
            <pc:docMk/>
            <pc:sldMk cId="1600100582" sldId="270"/>
            <ac:spMk id="534" creationId="{EE041C9C-21F3-4F7F-889A-C66E0C6A5BB1}"/>
          </ac:spMkLst>
        </pc:spChg>
        <pc:cxnChg chg="mod">
          <ac:chgData name="Danielle" userId="e2554c37-e717-43a0-ba79-1183ca921ccd" providerId="ADAL" clId="{C687EEEF-FC74-4014-9CD0-6DBD6705EFFF}" dt="2020-05-16T14:55:04.150" v="808" actId="14100"/>
          <ac:cxnSpMkLst>
            <pc:docMk/>
            <pc:sldMk cId="1600100582" sldId="270"/>
            <ac:cxnSpMk id="533" creationId="{8859DA5D-4373-4D93-9F40-E6C37D0E182D}"/>
          </ac:cxnSpMkLst>
        </pc:cxnChg>
      </pc:sldChg>
      <pc:sldChg chg="add del">
        <pc:chgData name="Danielle" userId="e2554c37-e717-43a0-ba79-1183ca921ccd" providerId="ADAL" clId="{C687EEEF-FC74-4014-9CD0-6DBD6705EFFF}" dt="2020-05-16T14:52:36.872" v="711"/>
        <pc:sldMkLst>
          <pc:docMk/>
          <pc:sldMk cId="405204976" sldId="271"/>
        </pc:sldMkLst>
      </pc:sldChg>
      <pc:sldMasterChg chg="modSp mod">
        <pc:chgData name="Danielle" userId="e2554c37-e717-43a0-ba79-1183ca921ccd" providerId="ADAL" clId="{C687EEEF-FC74-4014-9CD0-6DBD6705EFFF}" dt="2020-05-16T14:58:10.370" v="853" actId="20577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C687EEEF-FC74-4014-9CD0-6DBD6705EFFF}" dt="2020-05-16T14:58:10.370" v="853" actId="20577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58:07.726" v="851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C687EEEF-FC74-4014-9CD0-6DBD6705EFFF}" dt="2020-05-16T14:58:07.726" v="85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07.726" v="85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07.726" v="85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07.726" v="85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07.726" v="851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modSp mod modSldLayout">
        <pc:chgData name="Danielle" userId="e2554c37-e717-43a0-ba79-1183ca921ccd" providerId="ADAL" clId="{C687EEEF-FC74-4014-9CD0-6DBD6705EFFF}" dt="2020-05-16T14:59:57.996" v="891" actId="1035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687EEEF-FC74-4014-9CD0-6DBD6705EFFF}" dt="2020-05-16T14:58:17.414" v="85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58:20.077" v="856" actId="20577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58:17.414" v="85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58:17.414" v="854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687EEEF-FC74-4014-9CD0-6DBD6705EFFF}" dt="2020-05-16T14:58:17.414" v="854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687EEEF-FC74-4014-9CD0-6DBD6705EFFF}" dt="2020-05-16T14:58:17.414" v="85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C687EEEF-FC74-4014-9CD0-6DBD6705EFFF}" dt="2020-05-16T14:59:57.996" v="891" actId="1035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C687EEEF-FC74-4014-9CD0-6DBD6705EFFF}" dt="2020-05-16T14:59:57.996" v="891" actId="1035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C687EEEF-FC74-4014-9CD0-6DBD6705EFFF}" dt="2020-05-16T14:59:57.996" v="891" actId="1035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C687EEEF-FC74-4014-9CD0-6DBD6705EFFF}" dt="2020-05-16T14:58:32.319" v="869" actId="1035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687EEEF-FC74-4014-9CD0-6DBD6705EFFF}" dt="2020-05-16T14:58:32.319" v="869" actId="1035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2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5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3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72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4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8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6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65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0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56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1340768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24744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32855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36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482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93"/>
            </a:lvl1pPr>
            <a:lvl2pPr marL="341528" indent="0" algn="ctr">
              <a:buNone/>
              <a:defRPr sz="1494"/>
            </a:lvl2pPr>
            <a:lvl3pPr marL="683057" indent="0" algn="ctr">
              <a:buNone/>
              <a:defRPr sz="1345"/>
            </a:lvl3pPr>
            <a:lvl4pPr marL="1024585" indent="0" algn="ctr">
              <a:buNone/>
              <a:defRPr sz="1195"/>
            </a:lvl4pPr>
            <a:lvl5pPr marL="1366114" indent="0" algn="ctr">
              <a:buNone/>
              <a:defRPr sz="1195"/>
            </a:lvl5pPr>
            <a:lvl6pPr marL="1707642" indent="0" algn="ctr">
              <a:buNone/>
              <a:defRPr sz="1195"/>
            </a:lvl6pPr>
            <a:lvl7pPr marL="2049170" indent="0" algn="ctr">
              <a:buNone/>
              <a:defRPr sz="1195"/>
            </a:lvl7pPr>
            <a:lvl8pPr marL="2390699" indent="0" algn="ctr">
              <a:buNone/>
              <a:defRPr sz="1195"/>
            </a:lvl8pPr>
            <a:lvl9pPr marL="2732227" indent="0" algn="ctr">
              <a:buNone/>
              <a:defRPr sz="1195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9A0A4B29-A39E-404A-B085-B6BBE3D2397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2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BB713FA1-A864-4643-B24E-B19F320E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40689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Sketching Straight Line Graphs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(using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 table of values)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40689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Sketching Straight Line Graphs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(using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 table of values)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substitute,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straight line, table of values, axes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straight line graphs.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lines and their gradients.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points of intersection for simultaneous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equations.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5" Type="http://schemas.openxmlformats.org/officeDocument/2006/relationships/image" Target="../media/image44.png"/><Relationship Id="rId10" Type="http://schemas.openxmlformats.org/officeDocument/2006/relationships/image" Target="../media/image13.png"/><Relationship Id="rId19" Type="http://schemas.openxmlformats.org/officeDocument/2006/relationships/image" Target="../media/image48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34.png"/><Relationship Id="rId9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123728" y="1196752"/>
            <a:ext cx="68311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Coordinates Picture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each instruction, join up the coordinates.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join one instruction to the next.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(1, 3)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(0, 3)  (0, 5)  (2, 7)  (6, 7)  (7, 6)  (10, 5)  (10, 3)  (8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3)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(6, 2)  (6, 4)  (8, 4)  (8, 2)  (6, 2)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(1, 2)  (1, 4)  (3, 4)  (3, 2)  (1, 2)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(3, 3)  (6, 3)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(2, 5)  (3, 6)  (6, 6)  (7, 5)  (2, 5)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3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11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9189" name="Text Box 5"/>
              <p:cNvSpPr txBox="1">
                <a:spLocks noChangeArrowheads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4918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blipFill>
                <a:blip r:embed="rId3"/>
                <a:stretch>
                  <a:fillRect l="-702" t="-2395" b="-10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8521322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𝒚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8521322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299" r="-280405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01299" r="-280405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0BDEC23-F41B-4D72-A978-86D7C31439DD}"/>
              </a:ext>
            </a:extLst>
          </p:cNvPr>
          <p:cNvSpPr/>
          <p:nvPr/>
        </p:nvSpPr>
        <p:spPr>
          <a:xfrm>
            <a:off x="3851920" y="1844823"/>
            <a:ext cx="2808312" cy="3675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554AF7-96C9-489E-AC64-1DB03A21F4B9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</p:spTree>
    <p:extLst>
      <p:ext uri="{BB962C8B-B14F-4D97-AF65-F5344CB8AC3E}">
        <p14:creationId xmlns:p14="http://schemas.microsoft.com/office/powerpoint/2010/main" val="349766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9189" name="Text Box 5"/>
              <p:cNvSpPr txBox="1">
                <a:spLocks noChangeArrowheads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4918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blipFill>
                <a:blip r:embed="rId3"/>
                <a:stretch>
                  <a:fillRect l="-702" t="-2395" b="-10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8533271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𝒚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8533271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299" r="-280405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1695" t="-1299" r="-6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51695" t="-1299" r="-5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47899" t="-1299" r="-39916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52542" t="-1299" r="-3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52542" t="-1299" r="-2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46218" t="-1299" r="-10084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53390" t="-1299" r="-1695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01299" r="-280405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8C4CA2BA-3064-48A1-8AB0-D3FC820FD1E1}"/>
                  </a:ext>
                </a:extLst>
              </p:cNvPr>
              <p:cNvSpPr/>
              <p:nvPr/>
            </p:nvSpPr>
            <p:spPr>
              <a:xfrm>
                <a:off x="1000306" y="4581128"/>
                <a:ext cx="5587917" cy="1296144"/>
              </a:xfrm>
              <a:prstGeom prst="cloudCallout">
                <a:avLst>
                  <a:gd name="adj1" fmla="val -40502"/>
                  <a:gd name="adj2" fmla="val -11947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equation means that we need to add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onto every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 to find the corresponding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8C4CA2BA-3064-48A1-8AB0-D3FC820FD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306" y="4581128"/>
                <a:ext cx="5587917" cy="1296144"/>
              </a:xfrm>
              <a:prstGeom prst="cloudCallout">
                <a:avLst>
                  <a:gd name="adj1" fmla="val -40502"/>
                  <a:gd name="adj2" fmla="val -119471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BC3C93-B0F6-49F0-8D65-55FA3922A349}"/>
                  </a:ext>
                </a:extLst>
              </p:cNvPr>
              <p:cNvSpPr/>
              <p:nvPr/>
            </p:nvSpPr>
            <p:spPr>
              <a:xfrm>
                <a:off x="2195736" y="29969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BC3C93-B0F6-49F0-8D65-55FA3922A3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996952"/>
                <a:ext cx="61495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B9D5CE1-F59E-4EF7-8F36-0FA2F0107F78}"/>
                  </a:ext>
                </a:extLst>
              </p:cNvPr>
              <p:cNvSpPr/>
              <p:nvPr/>
            </p:nvSpPr>
            <p:spPr>
              <a:xfrm>
                <a:off x="2929493" y="29969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B9D5CE1-F59E-4EF7-8F36-0FA2F0107F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493" y="2996952"/>
                <a:ext cx="61495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EA4CBE-A12E-442B-9E21-880E4DB4E6BC}"/>
                  </a:ext>
                </a:extLst>
              </p:cNvPr>
              <p:cNvSpPr/>
              <p:nvPr/>
            </p:nvSpPr>
            <p:spPr>
              <a:xfrm>
                <a:off x="3668660" y="29993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EA4CBE-A12E-442B-9E21-880E4DB4E6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660" y="2999352"/>
                <a:ext cx="61495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9F096BD-64D4-4112-889B-17F54A6663E1}"/>
                  </a:ext>
                </a:extLst>
              </p:cNvPr>
              <p:cNvSpPr/>
              <p:nvPr/>
            </p:nvSpPr>
            <p:spPr>
              <a:xfrm>
                <a:off x="4387381" y="300140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9F096BD-64D4-4112-889B-17F54A6663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381" y="3001402"/>
                <a:ext cx="61495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A2B84A8-AF7A-42FC-BC31-A131106D0E44}"/>
                  </a:ext>
                </a:extLst>
              </p:cNvPr>
              <p:cNvSpPr/>
              <p:nvPr/>
            </p:nvSpPr>
            <p:spPr>
              <a:xfrm>
                <a:off x="5126548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A2B84A8-AF7A-42FC-BC31-A131106D0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48" y="3006578"/>
                <a:ext cx="61495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D2E7A5-C111-44A7-8CF3-68567F35CFA7}"/>
                  </a:ext>
                </a:extLst>
              </p:cNvPr>
              <p:cNvSpPr/>
              <p:nvPr/>
            </p:nvSpPr>
            <p:spPr>
              <a:xfrm>
                <a:off x="5829257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D2E7A5-C111-44A7-8CF3-68567F35C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257" y="3006578"/>
                <a:ext cx="61495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95E3ACF-D7D9-4762-B6CC-28D6B0315ED8}"/>
                  </a:ext>
                </a:extLst>
              </p:cNvPr>
              <p:cNvSpPr/>
              <p:nvPr/>
            </p:nvSpPr>
            <p:spPr>
              <a:xfrm>
                <a:off x="6511156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95E3ACF-D7D9-4762-B6CC-28D6B0315E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156" y="3006578"/>
                <a:ext cx="6149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8C576B6-42C0-469E-944F-57B0A9BFD668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</p:spTree>
    <p:extLst>
      <p:ext uri="{BB962C8B-B14F-4D97-AF65-F5344CB8AC3E}">
        <p14:creationId xmlns:p14="http://schemas.microsoft.com/office/powerpoint/2010/main" val="10301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9189" name="Text Box 5"/>
              <p:cNvSpPr txBox="1">
                <a:spLocks noChangeArrowheads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4918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blipFill>
                <a:blip r:embed="rId3"/>
                <a:stretch>
                  <a:fillRect l="-702" t="-2395" b="-10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8607981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𝒚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8607981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299" r="-280405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1695" t="-1299" r="-6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51695" t="-1299" r="-5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47899" t="-1299" r="-39916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52542" t="-1299" r="-3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52542" t="-1299" r="-2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46218" t="-1299" r="-10084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53390" t="-1299" r="-1695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8" t="-101299" r="-280405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1695" t="-101299" r="-60339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51695" t="-101299" r="-50339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47899" t="-101299" r="-39916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52542" t="-101299" r="-302542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52542" t="-101299" r="-202542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46218" t="-101299" r="-10084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53390" t="-101299" r="-1695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6A29D2-24F0-4A49-A1C4-7557DF12E440}"/>
              </a:ext>
            </a:extLst>
          </p:cNvPr>
          <p:cNvCxnSpPr/>
          <p:nvPr/>
        </p:nvCxnSpPr>
        <p:spPr>
          <a:xfrm>
            <a:off x="2483768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321536-3C67-473D-9EC6-36AE94E60A6B}"/>
                  </a:ext>
                </a:extLst>
              </p:cNvPr>
              <p:cNvSpPr txBox="1"/>
              <p:nvPr/>
            </p:nvSpPr>
            <p:spPr>
              <a:xfrm>
                <a:off x="1997714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(−3, 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321536-3C67-473D-9EC6-36AE94E60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714" y="3861048"/>
                <a:ext cx="972108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620CF5-5BF3-422D-8ABD-431721316B5C}"/>
              </a:ext>
            </a:extLst>
          </p:cNvPr>
          <p:cNvCxnSpPr/>
          <p:nvPr/>
        </p:nvCxnSpPr>
        <p:spPr>
          <a:xfrm>
            <a:off x="3212849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FDD2D6-6851-40B3-95B3-E8895A2BE36A}"/>
                  </a:ext>
                </a:extLst>
              </p:cNvPr>
              <p:cNvSpPr txBox="1"/>
              <p:nvPr/>
            </p:nvSpPr>
            <p:spPr>
              <a:xfrm>
                <a:off x="2726795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FDD2D6-6851-40B3-95B3-E8895A2BE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795" y="3861048"/>
                <a:ext cx="97210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4A9220-CB9E-4BDD-AC2C-46694E6DF0B3}"/>
              </a:ext>
            </a:extLst>
          </p:cNvPr>
          <p:cNvCxnSpPr/>
          <p:nvPr/>
        </p:nvCxnSpPr>
        <p:spPr>
          <a:xfrm>
            <a:off x="3959375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1B030C8-266F-4016-B620-9EB990664730}"/>
                  </a:ext>
                </a:extLst>
              </p:cNvPr>
              <p:cNvSpPr txBox="1"/>
              <p:nvPr/>
            </p:nvSpPr>
            <p:spPr>
              <a:xfrm>
                <a:off x="3473321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1B030C8-266F-4016-B620-9EB990664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321" y="3861048"/>
                <a:ext cx="972108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5520C6-66D1-4C8E-B97D-3521A1B764F4}"/>
              </a:ext>
            </a:extLst>
          </p:cNvPr>
          <p:cNvCxnSpPr/>
          <p:nvPr/>
        </p:nvCxnSpPr>
        <p:spPr>
          <a:xfrm>
            <a:off x="4671011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0B145F6-2C65-449A-9A8A-7B897117B250}"/>
                  </a:ext>
                </a:extLst>
              </p:cNvPr>
              <p:cNvSpPr txBox="1"/>
              <p:nvPr/>
            </p:nvSpPr>
            <p:spPr>
              <a:xfrm>
                <a:off x="4184957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0B145F6-2C65-449A-9A8A-7B897117B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57" y="3861048"/>
                <a:ext cx="972108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9602C99-80CB-4E62-8097-DE0852A4F48A}"/>
              </a:ext>
            </a:extLst>
          </p:cNvPr>
          <p:cNvCxnSpPr/>
          <p:nvPr/>
        </p:nvCxnSpPr>
        <p:spPr>
          <a:xfrm>
            <a:off x="5400092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0CB90C-4B6F-49E1-9C62-AF8A58421450}"/>
                  </a:ext>
                </a:extLst>
              </p:cNvPr>
              <p:cNvSpPr txBox="1"/>
              <p:nvPr/>
            </p:nvSpPr>
            <p:spPr>
              <a:xfrm>
                <a:off x="4914038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0CB90C-4B6F-49E1-9C62-AF8A58421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38" y="3861048"/>
                <a:ext cx="972108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FE491B-FC21-4B4A-A38D-AB6B1D445E32}"/>
              </a:ext>
            </a:extLst>
          </p:cNvPr>
          <p:cNvCxnSpPr/>
          <p:nvPr/>
        </p:nvCxnSpPr>
        <p:spPr>
          <a:xfrm>
            <a:off x="6111728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61511A6-E141-4BDC-A2A9-B41509F66722}"/>
                  </a:ext>
                </a:extLst>
              </p:cNvPr>
              <p:cNvSpPr txBox="1"/>
              <p:nvPr/>
            </p:nvSpPr>
            <p:spPr>
              <a:xfrm>
                <a:off x="5625674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61511A6-E141-4BDC-A2A9-B41509F66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674" y="3861048"/>
                <a:ext cx="972108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36984E9-C68C-4FFA-9064-7DAC249AC9EA}"/>
              </a:ext>
            </a:extLst>
          </p:cNvPr>
          <p:cNvCxnSpPr/>
          <p:nvPr/>
        </p:nvCxnSpPr>
        <p:spPr>
          <a:xfrm>
            <a:off x="6858254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F728925-10FE-453F-9700-48F7CC10A767}"/>
                  </a:ext>
                </a:extLst>
              </p:cNvPr>
              <p:cNvSpPr txBox="1"/>
              <p:nvPr/>
            </p:nvSpPr>
            <p:spPr>
              <a:xfrm>
                <a:off x="6372200" y="386104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(3, 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F728925-10FE-453F-9700-48F7CC10A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861048"/>
                <a:ext cx="97210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0941744F-D46B-4956-9A2E-A4C2A2E00C2E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</p:spTree>
    <p:extLst>
      <p:ext uri="{BB962C8B-B14F-4D97-AF65-F5344CB8AC3E}">
        <p14:creationId xmlns:p14="http://schemas.microsoft.com/office/powerpoint/2010/main" val="30604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1" grpId="0"/>
      <p:bldP spid="23" grpId="0"/>
      <p:bldP spid="25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5" name="Text Box 5">
                <a:extLst>
                  <a:ext uri="{FF2B5EF4-FFF2-40B4-BE49-F238E27FC236}">
                    <a16:creationId xmlns:a16="http://schemas.microsoft.com/office/drawing/2014/main" id="{421F7569-C1F4-4795-A179-ED8394E069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5" name="Text Box 5">
                <a:extLst>
                  <a:ext uri="{FF2B5EF4-FFF2-40B4-BE49-F238E27FC236}">
                    <a16:creationId xmlns:a16="http://schemas.microsoft.com/office/drawing/2014/main" id="{421F7569-C1F4-4795-A179-ED8394E06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09" y="1196752"/>
                <a:ext cx="8678037" cy="1015663"/>
              </a:xfrm>
              <a:prstGeom prst="rect">
                <a:avLst/>
              </a:prstGeom>
              <a:blipFill>
                <a:blip r:embed="rId2"/>
                <a:stretch>
                  <a:fillRect l="-702" t="-2395" b="-10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6" name="TextBox 515">
                <a:extLst>
                  <a:ext uri="{FF2B5EF4-FFF2-40B4-BE49-F238E27FC236}">
                    <a16:creationId xmlns:a16="http://schemas.microsoft.com/office/drawing/2014/main" id="{460DDE39-DE1D-40AF-9F7F-3424C5ACAC75}"/>
                  </a:ext>
                </a:extLst>
              </p:cNvPr>
              <p:cNvSpPr txBox="1"/>
              <p:nvPr/>
            </p:nvSpPr>
            <p:spPr>
              <a:xfrm>
                <a:off x="231709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(−3, 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6" name="TextBox 515">
                <a:extLst>
                  <a:ext uri="{FF2B5EF4-FFF2-40B4-BE49-F238E27FC236}">
                    <a16:creationId xmlns:a16="http://schemas.microsoft.com/office/drawing/2014/main" id="{460DDE39-DE1D-40AF-9F7F-3424C5ACA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09" y="2414257"/>
                <a:ext cx="972108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3C39057B-DAB6-4A21-B300-1055500587F0}"/>
                  </a:ext>
                </a:extLst>
              </p:cNvPr>
              <p:cNvSpPr txBox="1"/>
              <p:nvPr/>
            </p:nvSpPr>
            <p:spPr>
              <a:xfrm>
                <a:off x="960790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3C39057B-DAB6-4A21-B300-105550058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90" y="2414257"/>
                <a:ext cx="97210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0FAE51B8-EEE1-41D4-BF42-1B6E86FDD805}"/>
                  </a:ext>
                </a:extLst>
              </p:cNvPr>
              <p:cNvSpPr txBox="1"/>
              <p:nvPr/>
            </p:nvSpPr>
            <p:spPr>
              <a:xfrm>
                <a:off x="1707316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0FAE51B8-EEE1-41D4-BF42-1B6E86FDD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316" y="2414257"/>
                <a:ext cx="972108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283BF090-6F7B-4B70-8ABD-FC0E87E299E3}"/>
                  </a:ext>
                </a:extLst>
              </p:cNvPr>
              <p:cNvSpPr txBox="1"/>
              <p:nvPr/>
            </p:nvSpPr>
            <p:spPr>
              <a:xfrm>
                <a:off x="2418952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283BF090-6F7B-4B70-8ABD-FC0E87E29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952" y="2414257"/>
                <a:ext cx="97210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0" name="TextBox 519">
                <a:extLst>
                  <a:ext uri="{FF2B5EF4-FFF2-40B4-BE49-F238E27FC236}">
                    <a16:creationId xmlns:a16="http://schemas.microsoft.com/office/drawing/2014/main" id="{39CB04D4-A34B-4F77-9DD9-3F175819B232}"/>
                  </a:ext>
                </a:extLst>
              </p:cNvPr>
              <p:cNvSpPr txBox="1"/>
              <p:nvPr/>
            </p:nvSpPr>
            <p:spPr>
              <a:xfrm>
                <a:off x="3148033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0" name="TextBox 519">
                <a:extLst>
                  <a:ext uri="{FF2B5EF4-FFF2-40B4-BE49-F238E27FC236}">
                    <a16:creationId xmlns:a16="http://schemas.microsoft.com/office/drawing/2014/main" id="{39CB04D4-A34B-4F77-9DD9-3F175819B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033" y="2414257"/>
                <a:ext cx="972108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5" name="Picture 524">
            <a:extLst>
              <a:ext uri="{FF2B5EF4-FFF2-40B4-BE49-F238E27FC236}">
                <a16:creationId xmlns:a16="http://schemas.microsoft.com/office/drawing/2014/main" id="{132233DA-5FEA-43B6-9169-E00AB0EC1C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694" y="2776733"/>
            <a:ext cx="3804234" cy="3785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1" name="TextBox 520">
                <a:extLst>
                  <a:ext uri="{FF2B5EF4-FFF2-40B4-BE49-F238E27FC236}">
                    <a16:creationId xmlns:a16="http://schemas.microsoft.com/office/drawing/2014/main" id="{24C81350-ADB7-492F-88F6-28FF2800D012}"/>
                  </a:ext>
                </a:extLst>
              </p:cNvPr>
              <p:cNvSpPr txBox="1"/>
              <p:nvPr/>
            </p:nvSpPr>
            <p:spPr>
              <a:xfrm>
                <a:off x="3859669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1" name="TextBox 520">
                <a:extLst>
                  <a:ext uri="{FF2B5EF4-FFF2-40B4-BE49-F238E27FC236}">
                    <a16:creationId xmlns:a16="http://schemas.microsoft.com/office/drawing/2014/main" id="{24C81350-ADB7-492F-88F6-28FF2800D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69" y="2414257"/>
                <a:ext cx="972108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2" name="TextBox 521">
                <a:extLst>
                  <a:ext uri="{FF2B5EF4-FFF2-40B4-BE49-F238E27FC236}">
                    <a16:creationId xmlns:a16="http://schemas.microsoft.com/office/drawing/2014/main" id="{8A76215F-CBC2-4624-9F4D-56F6CE4F8271}"/>
                  </a:ext>
                </a:extLst>
              </p:cNvPr>
              <p:cNvSpPr txBox="1"/>
              <p:nvPr/>
            </p:nvSpPr>
            <p:spPr>
              <a:xfrm>
                <a:off x="4606195" y="2414257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(3, 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2" name="TextBox 521">
                <a:extLst>
                  <a:ext uri="{FF2B5EF4-FFF2-40B4-BE49-F238E27FC236}">
                    <a16:creationId xmlns:a16="http://schemas.microsoft.com/office/drawing/2014/main" id="{8A76215F-CBC2-4624-9F4D-56F6CE4F8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95" y="2414257"/>
                <a:ext cx="972108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3" name="Rectangle 522">
            <a:extLst>
              <a:ext uri="{FF2B5EF4-FFF2-40B4-BE49-F238E27FC236}">
                <a16:creationId xmlns:a16="http://schemas.microsoft.com/office/drawing/2014/main" id="{F20ADCB4-1B52-4456-96B4-2C443A93E199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68BA4035-7185-40D0-AB61-CC26583784B4}"/>
              </a:ext>
            </a:extLst>
          </p:cNvPr>
          <p:cNvSpPr/>
          <p:nvPr/>
        </p:nvSpPr>
        <p:spPr>
          <a:xfrm>
            <a:off x="1739438" y="4700894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6" name="Oval 525">
            <a:extLst>
              <a:ext uri="{FF2B5EF4-FFF2-40B4-BE49-F238E27FC236}">
                <a16:creationId xmlns:a16="http://schemas.microsoft.com/office/drawing/2014/main" id="{41A354E6-E6EA-41E2-BB54-33BE897848B6}"/>
              </a:ext>
            </a:extLst>
          </p:cNvPr>
          <p:cNvSpPr/>
          <p:nvPr/>
        </p:nvSpPr>
        <p:spPr>
          <a:xfrm>
            <a:off x="1907704" y="4528746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7" name="Oval 526">
            <a:extLst>
              <a:ext uri="{FF2B5EF4-FFF2-40B4-BE49-F238E27FC236}">
                <a16:creationId xmlns:a16="http://schemas.microsoft.com/office/drawing/2014/main" id="{902A50F6-F628-40FB-ACC4-D5FEBC89DDE1}"/>
              </a:ext>
            </a:extLst>
          </p:cNvPr>
          <p:cNvSpPr/>
          <p:nvPr/>
        </p:nvSpPr>
        <p:spPr>
          <a:xfrm>
            <a:off x="2097112" y="4365104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8" name="Oval 527">
            <a:extLst>
              <a:ext uri="{FF2B5EF4-FFF2-40B4-BE49-F238E27FC236}">
                <a16:creationId xmlns:a16="http://schemas.microsoft.com/office/drawing/2014/main" id="{4148C7C3-5909-4037-85A3-39CB97742AF2}"/>
              </a:ext>
            </a:extLst>
          </p:cNvPr>
          <p:cNvSpPr/>
          <p:nvPr/>
        </p:nvSpPr>
        <p:spPr>
          <a:xfrm>
            <a:off x="2267744" y="4196838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9" name="Oval 528">
            <a:extLst>
              <a:ext uri="{FF2B5EF4-FFF2-40B4-BE49-F238E27FC236}">
                <a16:creationId xmlns:a16="http://schemas.microsoft.com/office/drawing/2014/main" id="{969EDBF2-9953-42E1-B100-13C52F972570}"/>
              </a:ext>
            </a:extLst>
          </p:cNvPr>
          <p:cNvSpPr/>
          <p:nvPr/>
        </p:nvSpPr>
        <p:spPr>
          <a:xfrm>
            <a:off x="2432948" y="4015777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0" name="Oval 529">
            <a:extLst>
              <a:ext uri="{FF2B5EF4-FFF2-40B4-BE49-F238E27FC236}">
                <a16:creationId xmlns:a16="http://schemas.microsoft.com/office/drawing/2014/main" id="{CC9EF70B-D4AC-4F93-974A-1C2C4B5DF147}"/>
              </a:ext>
            </a:extLst>
          </p:cNvPr>
          <p:cNvSpPr/>
          <p:nvPr/>
        </p:nvSpPr>
        <p:spPr>
          <a:xfrm>
            <a:off x="2603534" y="3836798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1" name="Oval 530">
            <a:extLst>
              <a:ext uri="{FF2B5EF4-FFF2-40B4-BE49-F238E27FC236}">
                <a16:creationId xmlns:a16="http://schemas.microsoft.com/office/drawing/2014/main" id="{56E8F461-0D94-4670-9EFD-EB07EA411196}"/>
              </a:ext>
            </a:extLst>
          </p:cNvPr>
          <p:cNvSpPr/>
          <p:nvPr/>
        </p:nvSpPr>
        <p:spPr>
          <a:xfrm>
            <a:off x="2771800" y="3692782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8859DA5D-4373-4D93-9F40-E6C37D0E182D}"/>
              </a:ext>
            </a:extLst>
          </p:cNvPr>
          <p:cNvCxnSpPr/>
          <p:nvPr/>
        </p:nvCxnSpPr>
        <p:spPr>
          <a:xfrm flipV="1">
            <a:off x="611560" y="3068960"/>
            <a:ext cx="288032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EE041C9C-21F3-4F7F-889A-C66E0C6A5BB1}"/>
                  </a:ext>
                </a:extLst>
              </p:cNvPr>
              <p:cNvSpPr txBox="1"/>
              <p:nvPr/>
            </p:nvSpPr>
            <p:spPr>
              <a:xfrm>
                <a:off x="3347864" y="3284984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EE041C9C-21F3-4F7F-889A-C66E0C6A5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284984"/>
                <a:ext cx="122413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5" name="Speech Bubble: Oval 534">
            <a:extLst>
              <a:ext uri="{FF2B5EF4-FFF2-40B4-BE49-F238E27FC236}">
                <a16:creationId xmlns:a16="http://schemas.microsoft.com/office/drawing/2014/main" id="{2249EE02-6574-4694-ADDD-3B5423776F7E}"/>
              </a:ext>
            </a:extLst>
          </p:cNvPr>
          <p:cNvSpPr/>
          <p:nvPr/>
        </p:nvSpPr>
        <p:spPr>
          <a:xfrm>
            <a:off x="6228184" y="4365104"/>
            <a:ext cx="2304256" cy="1015663"/>
          </a:xfrm>
          <a:prstGeom prst="wedgeEllipseCallout">
            <a:avLst>
              <a:gd name="adj1" fmla="val 25454"/>
              <a:gd name="adj2" fmla="val -671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bother with this last step?</a:t>
            </a:r>
          </a:p>
        </p:txBody>
      </p:sp>
    </p:spTree>
    <p:extLst>
      <p:ext uri="{BB962C8B-B14F-4D97-AF65-F5344CB8AC3E}">
        <p14:creationId xmlns:p14="http://schemas.microsoft.com/office/powerpoint/2010/main" val="4757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4" grpId="0" animBg="1"/>
      <p:bldP spid="5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562210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𝒚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B6F82F99-2E91-49F2-9F81-79AA057C44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562210"/>
                  </p:ext>
                </p:extLst>
              </p:nvPr>
            </p:nvGraphicFramePr>
            <p:xfrm>
              <a:off x="359388" y="2481632"/>
              <a:ext cx="6840000" cy="93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6029166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6499302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6803932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012942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6304855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354799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1557901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8921137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8" t="-1299" r="-280405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1695" t="-1299" r="-6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1695" t="-1299" r="-50339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47899" t="-1299" r="-39916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52542" t="-1299" r="-3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52542" t="-1299" r="-20254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46218" t="-1299" r="-10084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53390" t="-1299" r="-1695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06208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8" t="-101299" r="-280405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25555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189" name="Text Box 5"/>
              <p:cNvSpPr txBox="1">
                <a:spLocks noChangeArrowheads="1"/>
              </p:cNvSpPr>
              <p:nvPr/>
            </p:nvSpPr>
            <p:spPr bwMode="auto">
              <a:xfrm>
                <a:off x="232981" y="1198168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4918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981" y="1198168"/>
                <a:ext cx="8678037" cy="1015663"/>
              </a:xfrm>
              <a:prstGeom prst="rect">
                <a:avLst/>
              </a:prstGeom>
              <a:blipFill>
                <a:blip r:embed="rId4"/>
                <a:stretch>
                  <a:fillRect l="-702" t="-3012" b="-10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8C4CA2BA-3064-48A1-8AB0-D3FC820FD1E1}"/>
                  </a:ext>
                </a:extLst>
              </p:cNvPr>
              <p:cNvSpPr/>
              <p:nvPr/>
            </p:nvSpPr>
            <p:spPr>
              <a:xfrm>
                <a:off x="1000306" y="4581128"/>
                <a:ext cx="6199082" cy="1296144"/>
              </a:xfrm>
              <a:prstGeom prst="cloudCallout">
                <a:avLst>
                  <a:gd name="adj1" fmla="val -40502"/>
                  <a:gd name="adj2" fmla="val -11947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equation means that we need to multiply every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then add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find the corresponding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8C4CA2BA-3064-48A1-8AB0-D3FC820FD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306" y="4581128"/>
                <a:ext cx="6199082" cy="1296144"/>
              </a:xfrm>
              <a:prstGeom prst="cloudCallout">
                <a:avLst>
                  <a:gd name="adj1" fmla="val -40502"/>
                  <a:gd name="adj2" fmla="val -119471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BC3C93-B0F6-49F0-8D65-55FA3922A349}"/>
                  </a:ext>
                </a:extLst>
              </p:cNvPr>
              <p:cNvSpPr/>
              <p:nvPr/>
            </p:nvSpPr>
            <p:spPr>
              <a:xfrm>
                <a:off x="2195736" y="29969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BC3C93-B0F6-49F0-8D65-55FA3922A3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996952"/>
                <a:ext cx="61495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B9D5CE1-F59E-4EF7-8F36-0FA2F0107F78}"/>
                  </a:ext>
                </a:extLst>
              </p:cNvPr>
              <p:cNvSpPr/>
              <p:nvPr/>
            </p:nvSpPr>
            <p:spPr>
              <a:xfrm>
                <a:off x="2929493" y="29969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B9D5CE1-F59E-4EF7-8F36-0FA2F0107F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493" y="2996952"/>
                <a:ext cx="61495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EA4CBE-A12E-442B-9E21-880E4DB4E6BC}"/>
                  </a:ext>
                </a:extLst>
              </p:cNvPr>
              <p:cNvSpPr/>
              <p:nvPr/>
            </p:nvSpPr>
            <p:spPr>
              <a:xfrm>
                <a:off x="3668660" y="299935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EA4CBE-A12E-442B-9E21-880E4DB4E6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660" y="2999352"/>
                <a:ext cx="61495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9F096BD-64D4-4112-889B-17F54A6663E1}"/>
                  </a:ext>
                </a:extLst>
              </p:cNvPr>
              <p:cNvSpPr/>
              <p:nvPr/>
            </p:nvSpPr>
            <p:spPr>
              <a:xfrm>
                <a:off x="4387381" y="3001402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9F096BD-64D4-4112-889B-17F54A6663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381" y="3001402"/>
                <a:ext cx="61495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A2B84A8-AF7A-42FC-BC31-A131106D0E44}"/>
                  </a:ext>
                </a:extLst>
              </p:cNvPr>
              <p:cNvSpPr/>
              <p:nvPr/>
            </p:nvSpPr>
            <p:spPr>
              <a:xfrm>
                <a:off x="5126548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A2B84A8-AF7A-42FC-BC31-A131106D0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48" y="3006578"/>
                <a:ext cx="61495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D2E7A5-C111-44A7-8CF3-68567F35CFA7}"/>
                  </a:ext>
                </a:extLst>
              </p:cNvPr>
              <p:cNvSpPr/>
              <p:nvPr/>
            </p:nvSpPr>
            <p:spPr>
              <a:xfrm>
                <a:off x="5829257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D2E7A5-C111-44A7-8CF3-68567F35C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257" y="3006578"/>
                <a:ext cx="61495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95E3ACF-D7D9-4762-B6CC-28D6B0315ED8}"/>
                  </a:ext>
                </a:extLst>
              </p:cNvPr>
              <p:cNvSpPr/>
              <p:nvPr/>
            </p:nvSpPr>
            <p:spPr>
              <a:xfrm>
                <a:off x="6511156" y="3006578"/>
                <a:ext cx="6149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95E3ACF-D7D9-4762-B6CC-28D6B0315E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156" y="3006578"/>
                <a:ext cx="6149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8C576B6-42C0-469E-944F-57B0A9BFD668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CF5ADB-662A-4C17-B0DA-E9E6BAC7DEA4}"/>
              </a:ext>
            </a:extLst>
          </p:cNvPr>
          <p:cNvCxnSpPr/>
          <p:nvPr/>
        </p:nvCxnSpPr>
        <p:spPr>
          <a:xfrm>
            <a:off x="2483768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F2944C0-9BF3-49CF-AAEE-E2F7AACE627A}"/>
                  </a:ext>
                </a:extLst>
              </p:cNvPr>
              <p:cNvSpPr txBox="1"/>
              <p:nvPr/>
            </p:nvSpPr>
            <p:spPr>
              <a:xfrm>
                <a:off x="1997714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(−3,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F2944C0-9BF3-49CF-AAEE-E2F7AACE6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714" y="3861048"/>
                <a:ext cx="972108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68C532-53CE-46F6-9247-9F8B2946E1A8}"/>
              </a:ext>
            </a:extLst>
          </p:cNvPr>
          <p:cNvCxnSpPr/>
          <p:nvPr/>
        </p:nvCxnSpPr>
        <p:spPr>
          <a:xfrm>
            <a:off x="3212849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E9D98B-3CD1-4E03-A8B4-0CC4E197EF74}"/>
                  </a:ext>
                </a:extLst>
              </p:cNvPr>
              <p:cNvSpPr txBox="1"/>
              <p:nvPr/>
            </p:nvSpPr>
            <p:spPr>
              <a:xfrm>
                <a:off x="2726795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E9D98B-3CD1-4E03-A8B4-0CC4E197EF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795" y="3861048"/>
                <a:ext cx="972108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F497813-9DB9-4242-B8F9-52F0A741D9D8}"/>
              </a:ext>
            </a:extLst>
          </p:cNvPr>
          <p:cNvCxnSpPr/>
          <p:nvPr/>
        </p:nvCxnSpPr>
        <p:spPr>
          <a:xfrm>
            <a:off x="3959375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61981F1-F6EE-43AB-A170-009A55743CA2}"/>
                  </a:ext>
                </a:extLst>
              </p:cNvPr>
              <p:cNvSpPr txBox="1"/>
              <p:nvPr/>
            </p:nvSpPr>
            <p:spPr>
              <a:xfrm>
                <a:off x="3473321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61981F1-F6EE-43AB-A170-009A55743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321" y="3861048"/>
                <a:ext cx="972108" cy="307777"/>
              </a:xfrm>
              <a:prstGeom prst="rect">
                <a:avLst/>
              </a:prstGeom>
              <a:blipFill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17ACD5D-79F2-455B-8144-574CDCAC6E57}"/>
              </a:ext>
            </a:extLst>
          </p:cNvPr>
          <p:cNvCxnSpPr/>
          <p:nvPr/>
        </p:nvCxnSpPr>
        <p:spPr>
          <a:xfrm>
            <a:off x="4671011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6D91DF3-B3A9-44D9-B50D-69223B075CC4}"/>
                  </a:ext>
                </a:extLst>
              </p:cNvPr>
              <p:cNvSpPr txBox="1"/>
              <p:nvPr/>
            </p:nvSpPr>
            <p:spPr>
              <a:xfrm>
                <a:off x="4184957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6D91DF3-B3A9-44D9-B50D-69223B075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57" y="3861048"/>
                <a:ext cx="972108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91F9886-1654-43DF-8FB9-C65DD4B564DA}"/>
              </a:ext>
            </a:extLst>
          </p:cNvPr>
          <p:cNvCxnSpPr/>
          <p:nvPr/>
        </p:nvCxnSpPr>
        <p:spPr>
          <a:xfrm>
            <a:off x="5400092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3CDF923-750C-4974-9E85-D1F2909D9F29}"/>
                  </a:ext>
                </a:extLst>
              </p:cNvPr>
              <p:cNvSpPr txBox="1"/>
              <p:nvPr/>
            </p:nvSpPr>
            <p:spPr>
              <a:xfrm>
                <a:off x="4914038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3CDF923-750C-4974-9E85-D1F2909D9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38" y="3861048"/>
                <a:ext cx="972108" cy="307777"/>
              </a:xfrm>
              <a:prstGeom prst="rect">
                <a:avLst/>
              </a:prstGeom>
              <a:blipFill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C8BFCD9-A568-4585-A26E-83110DC85C1C}"/>
              </a:ext>
            </a:extLst>
          </p:cNvPr>
          <p:cNvCxnSpPr/>
          <p:nvPr/>
        </p:nvCxnSpPr>
        <p:spPr>
          <a:xfrm>
            <a:off x="6111728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7479D83-8C2F-477B-92C8-A505E817FA8D}"/>
                  </a:ext>
                </a:extLst>
              </p:cNvPr>
              <p:cNvSpPr txBox="1"/>
              <p:nvPr/>
            </p:nvSpPr>
            <p:spPr>
              <a:xfrm>
                <a:off x="5625674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7479D83-8C2F-477B-92C8-A505E817F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674" y="3861048"/>
                <a:ext cx="972108" cy="307777"/>
              </a:xfrm>
              <a:prstGeom prst="rect">
                <a:avLst/>
              </a:prstGeom>
              <a:blipFill>
                <a:blip r:embed="rId1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EB05635-A234-476A-B33F-4164E39AF6E5}"/>
              </a:ext>
            </a:extLst>
          </p:cNvPr>
          <p:cNvCxnSpPr/>
          <p:nvPr/>
        </p:nvCxnSpPr>
        <p:spPr>
          <a:xfrm>
            <a:off x="6858254" y="350100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9A2E016-9B70-475D-A6E5-7FE5ACB3C930}"/>
                  </a:ext>
                </a:extLst>
              </p:cNvPr>
              <p:cNvSpPr txBox="1"/>
              <p:nvPr/>
            </p:nvSpPr>
            <p:spPr>
              <a:xfrm>
                <a:off x="6372200" y="3861048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(3, 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9A2E016-9B70-475D-A6E5-7FE5ACB3C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861048"/>
                <a:ext cx="972108" cy="307777"/>
              </a:xfrm>
              <a:prstGeom prst="rect">
                <a:avLst/>
              </a:prstGeom>
              <a:blipFill>
                <a:blip r:embed="rId1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45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7" grpId="0"/>
      <p:bldP spid="8" grpId="0"/>
      <p:bldP spid="9" grpId="0"/>
      <p:bldP spid="10" grpId="0"/>
      <p:bldP spid="11" grpId="0"/>
      <p:bldP spid="12" grpId="0"/>
      <p:bldP spid="29" grpId="0"/>
      <p:bldP spid="31" grpId="0"/>
      <p:bldP spid="33" grpId="0"/>
      <p:bldP spid="35" grpId="0"/>
      <p:bldP spid="37" grpId="0"/>
      <p:bldP spid="39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Picture 524">
            <a:extLst>
              <a:ext uri="{FF2B5EF4-FFF2-40B4-BE49-F238E27FC236}">
                <a16:creationId xmlns:a16="http://schemas.microsoft.com/office/drawing/2014/main" id="{132233DA-5FEA-43B6-9169-E00AB0EC1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94" y="2776733"/>
            <a:ext cx="3804234" cy="3785944"/>
          </a:xfrm>
          <a:prstGeom prst="rect">
            <a:avLst/>
          </a:prstGeom>
        </p:spPr>
      </p:pic>
      <p:sp>
        <p:nvSpPr>
          <p:cNvPr id="523" name="Rectangle 522">
            <a:extLst>
              <a:ext uri="{FF2B5EF4-FFF2-40B4-BE49-F238E27FC236}">
                <a16:creationId xmlns:a16="http://schemas.microsoft.com/office/drawing/2014/main" id="{F20ADCB4-1B52-4456-96B4-2C443A93E199}"/>
              </a:ext>
            </a:extLst>
          </p:cNvPr>
          <p:cNvSpPr/>
          <p:nvPr/>
        </p:nvSpPr>
        <p:spPr>
          <a:xfrm>
            <a:off x="7380312" y="1198168"/>
            <a:ext cx="147001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Complete a table of values.</a:t>
            </a:r>
          </a:p>
          <a:p>
            <a:pPr marL="342900" indent="-342900">
              <a:buFontTx/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Plot the points on a coordinate grid.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straight line through the points.</a:t>
            </a:r>
          </a:p>
          <a:p>
            <a:pPr marL="342900" indent="-342900">
              <a:buAutoNum type="arabi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Label the line.</a:t>
            </a: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68BA4035-7185-40D0-AB61-CC26583784B4}"/>
              </a:ext>
            </a:extLst>
          </p:cNvPr>
          <p:cNvSpPr/>
          <p:nvPr/>
        </p:nvSpPr>
        <p:spPr>
          <a:xfrm>
            <a:off x="1739438" y="6069046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6" name="Oval 525">
            <a:extLst>
              <a:ext uri="{FF2B5EF4-FFF2-40B4-BE49-F238E27FC236}">
                <a16:creationId xmlns:a16="http://schemas.microsoft.com/office/drawing/2014/main" id="{41A354E6-E6EA-41E2-BB54-33BE897848B6}"/>
              </a:ext>
            </a:extLst>
          </p:cNvPr>
          <p:cNvSpPr/>
          <p:nvPr/>
        </p:nvSpPr>
        <p:spPr>
          <a:xfrm>
            <a:off x="1907704" y="5564990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7" name="Oval 526">
            <a:extLst>
              <a:ext uri="{FF2B5EF4-FFF2-40B4-BE49-F238E27FC236}">
                <a16:creationId xmlns:a16="http://schemas.microsoft.com/office/drawing/2014/main" id="{902A50F6-F628-40FB-ACC4-D5FEBC89DDE1}"/>
              </a:ext>
            </a:extLst>
          </p:cNvPr>
          <p:cNvSpPr/>
          <p:nvPr/>
        </p:nvSpPr>
        <p:spPr>
          <a:xfrm>
            <a:off x="2097112" y="5060934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8" name="Oval 527">
            <a:extLst>
              <a:ext uri="{FF2B5EF4-FFF2-40B4-BE49-F238E27FC236}">
                <a16:creationId xmlns:a16="http://schemas.microsoft.com/office/drawing/2014/main" id="{4148C7C3-5909-4037-85A3-39CB97742AF2}"/>
              </a:ext>
            </a:extLst>
          </p:cNvPr>
          <p:cNvSpPr/>
          <p:nvPr/>
        </p:nvSpPr>
        <p:spPr>
          <a:xfrm>
            <a:off x="2267744" y="4509120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9" name="Oval 528">
            <a:extLst>
              <a:ext uri="{FF2B5EF4-FFF2-40B4-BE49-F238E27FC236}">
                <a16:creationId xmlns:a16="http://schemas.microsoft.com/office/drawing/2014/main" id="{969EDBF2-9953-42E1-B100-13C52F972570}"/>
              </a:ext>
            </a:extLst>
          </p:cNvPr>
          <p:cNvSpPr/>
          <p:nvPr/>
        </p:nvSpPr>
        <p:spPr>
          <a:xfrm>
            <a:off x="2432948" y="4015777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0" name="Oval 529">
            <a:extLst>
              <a:ext uri="{FF2B5EF4-FFF2-40B4-BE49-F238E27FC236}">
                <a16:creationId xmlns:a16="http://schemas.microsoft.com/office/drawing/2014/main" id="{CC9EF70B-D4AC-4F93-974A-1C2C4B5DF147}"/>
              </a:ext>
            </a:extLst>
          </p:cNvPr>
          <p:cNvSpPr/>
          <p:nvPr/>
        </p:nvSpPr>
        <p:spPr>
          <a:xfrm>
            <a:off x="2603534" y="3501008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1" name="Oval 530">
            <a:extLst>
              <a:ext uri="{FF2B5EF4-FFF2-40B4-BE49-F238E27FC236}">
                <a16:creationId xmlns:a16="http://schemas.microsoft.com/office/drawing/2014/main" id="{56E8F461-0D94-4670-9EFD-EB07EA411196}"/>
              </a:ext>
            </a:extLst>
          </p:cNvPr>
          <p:cNvSpPr/>
          <p:nvPr/>
        </p:nvSpPr>
        <p:spPr>
          <a:xfrm>
            <a:off x="2771800" y="2996952"/>
            <a:ext cx="96258" cy="962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8859DA5D-4373-4D93-9F40-E6C37D0E182D}"/>
              </a:ext>
            </a:extLst>
          </p:cNvPr>
          <p:cNvCxnSpPr>
            <a:cxnSpLocks/>
            <a:endCxn id="531" idx="3"/>
          </p:cNvCxnSpPr>
          <p:nvPr/>
        </p:nvCxnSpPr>
        <p:spPr>
          <a:xfrm flipV="1">
            <a:off x="1670957" y="3079113"/>
            <a:ext cx="1114940" cy="3381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EE041C9C-21F3-4F7F-889A-C66E0C6A5BB1}"/>
                  </a:ext>
                </a:extLst>
              </p:cNvPr>
              <p:cNvSpPr txBox="1"/>
              <p:nvPr/>
            </p:nvSpPr>
            <p:spPr>
              <a:xfrm>
                <a:off x="3347864" y="3284984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EE041C9C-21F3-4F7F-889A-C66E0C6A5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284984"/>
                <a:ext cx="12241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5" name="Speech Bubble: Oval 534">
            <a:extLst>
              <a:ext uri="{FF2B5EF4-FFF2-40B4-BE49-F238E27FC236}">
                <a16:creationId xmlns:a16="http://schemas.microsoft.com/office/drawing/2014/main" id="{2249EE02-6574-4694-ADDD-3B5423776F7E}"/>
              </a:ext>
            </a:extLst>
          </p:cNvPr>
          <p:cNvSpPr/>
          <p:nvPr/>
        </p:nvSpPr>
        <p:spPr>
          <a:xfrm>
            <a:off x="6228184" y="4365104"/>
            <a:ext cx="2304256" cy="1015663"/>
          </a:xfrm>
          <a:prstGeom prst="wedgeEllipseCallout">
            <a:avLst>
              <a:gd name="adj1" fmla="val 25454"/>
              <a:gd name="adj2" fmla="val -671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bother with this last step?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5">
                <a:extLst>
                  <a:ext uri="{FF2B5EF4-FFF2-40B4-BE49-F238E27FC236}">
                    <a16:creationId xmlns:a16="http://schemas.microsoft.com/office/drawing/2014/main" id="{82AEC6B6-C3E6-4F59-A31E-3F3EB8E3A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981" y="1198168"/>
                <a:ext cx="86780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Text Box 5">
                <a:extLst>
                  <a:ext uri="{FF2B5EF4-FFF2-40B4-BE49-F238E27FC236}">
                    <a16:creationId xmlns:a16="http://schemas.microsoft.com/office/drawing/2014/main" id="{82AEC6B6-C3E6-4F59-A31E-3F3EB8E3A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981" y="1198168"/>
                <a:ext cx="8678037" cy="1015663"/>
              </a:xfrm>
              <a:prstGeom prst="rect">
                <a:avLst/>
              </a:prstGeom>
              <a:blipFill>
                <a:blip r:embed="rId4"/>
                <a:stretch>
                  <a:fillRect l="-702" t="-3012" b="-10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9ECC175-8DF2-4272-B001-080161E01839}"/>
                  </a:ext>
                </a:extLst>
              </p:cNvPr>
              <p:cNvSpPr txBox="1"/>
              <p:nvPr/>
            </p:nvSpPr>
            <p:spPr>
              <a:xfrm>
                <a:off x="202499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(−3,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9ECC175-8DF2-4272-B001-080161E018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99" y="2383698"/>
                <a:ext cx="972108" cy="369332"/>
              </a:xfrm>
              <a:prstGeom prst="rect">
                <a:avLst/>
              </a:prstGeom>
              <a:blipFill>
                <a:blip r:embed="rId5"/>
                <a:stretch>
                  <a:fillRect l="-1875" r="-10625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B66027-09F0-4F2F-966F-E6DABC0B1B47}"/>
                  </a:ext>
                </a:extLst>
              </p:cNvPr>
              <p:cNvSpPr txBox="1"/>
              <p:nvPr/>
            </p:nvSpPr>
            <p:spPr>
              <a:xfrm>
                <a:off x="1178623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B66027-09F0-4F2F-966F-E6DABC0B1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623" y="2383698"/>
                <a:ext cx="972108" cy="369332"/>
              </a:xfrm>
              <a:prstGeom prst="rect">
                <a:avLst/>
              </a:prstGeom>
              <a:blipFill>
                <a:blip r:embed="rId6"/>
                <a:stretch>
                  <a:fillRect l="-1875" r="-10625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6AE2DD-8AA4-481B-BBE4-2F9AFFF2B940}"/>
                  </a:ext>
                </a:extLst>
              </p:cNvPr>
              <p:cNvSpPr txBox="1"/>
              <p:nvPr/>
            </p:nvSpPr>
            <p:spPr>
              <a:xfrm>
                <a:off x="2141173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6AE2DD-8AA4-481B-BBE4-2F9AFFF2B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173" y="2383698"/>
                <a:ext cx="972108" cy="369332"/>
              </a:xfrm>
              <a:prstGeom prst="rect">
                <a:avLst/>
              </a:prstGeom>
              <a:blipFill>
                <a:blip r:embed="rId7"/>
                <a:stretch>
                  <a:fillRect l="-1875" r="-10625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CEB5BB-802D-4071-881B-3E648754CC24}"/>
                  </a:ext>
                </a:extLst>
              </p:cNvPr>
              <p:cNvSpPr txBox="1"/>
              <p:nvPr/>
            </p:nvSpPr>
            <p:spPr>
              <a:xfrm>
                <a:off x="2996825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CEB5BB-802D-4071-881B-3E648754C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25" y="2383698"/>
                <a:ext cx="972108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026F2B3-0E88-43B0-8C8C-C289A899A685}"/>
                  </a:ext>
                </a:extLst>
              </p:cNvPr>
              <p:cNvSpPr txBox="1"/>
              <p:nvPr/>
            </p:nvSpPr>
            <p:spPr>
              <a:xfrm>
                <a:off x="3725906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026F2B3-0E88-43B0-8C8C-C289A899A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906" y="2383698"/>
                <a:ext cx="972108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4FD73F-B291-426B-8580-C82F1D0786DA}"/>
                  </a:ext>
                </a:extLst>
              </p:cNvPr>
              <p:cNvSpPr txBox="1"/>
              <p:nvPr/>
            </p:nvSpPr>
            <p:spPr>
              <a:xfrm>
                <a:off x="4437542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4FD73F-B291-426B-8580-C82F1D078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42" y="2383698"/>
                <a:ext cx="972108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2556DF-5C54-4518-87CD-B496CF330B47}"/>
                  </a:ext>
                </a:extLst>
              </p:cNvPr>
              <p:cNvSpPr txBox="1"/>
              <p:nvPr/>
            </p:nvSpPr>
            <p:spPr>
              <a:xfrm>
                <a:off x="5184068" y="2383698"/>
                <a:ext cx="972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(3, 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2556DF-5C54-4518-87CD-B496CF330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383698"/>
                <a:ext cx="97210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1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4" grpId="0" animBg="1"/>
      <p:bldP spid="5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3E6C373-8837-449F-984F-1EE792267072}"/>
                  </a:ext>
                </a:extLst>
              </p:cNvPr>
              <p:cNvSpPr/>
              <p:nvPr/>
            </p:nvSpPr>
            <p:spPr>
              <a:xfrm>
                <a:off x="2195736" y="3573016"/>
                <a:ext cx="6552728" cy="1631216"/>
              </a:xfrm>
              <a:prstGeom prst="rect">
                <a:avLst/>
              </a:prstGeom>
              <a:noFill/>
              <a:ln w="76200">
                <a:solidFill>
                  <a:srgbClr val="9842B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Finished?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these in your book on your own axes!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=½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3E6C373-8837-449F-984F-1EE7922670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573016"/>
                <a:ext cx="6552728" cy="1631216"/>
              </a:xfrm>
              <a:prstGeom prst="rect">
                <a:avLst/>
              </a:prstGeom>
              <a:blipFill>
                <a:blip r:embed="rId3"/>
                <a:stretch>
                  <a:fillRect l="-368" b="-3203"/>
                </a:stretch>
              </a:blipFill>
              <a:ln w="762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4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equations on the dominoes to the coordinates that are on the line!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Draw a table of values for each question.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Can you sketch any of them?</a:t>
            </a:r>
          </a:p>
        </p:txBody>
      </p:sp>
    </p:spTree>
    <p:extLst>
      <p:ext uri="{BB962C8B-B14F-4D97-AF65-F5344CB8AC3E}">
        <p14:creationId xmlns:p14="http://schemas.microsoft.com/office/powerpoint/2010/main" val="385839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830</Words>
  <Application>Microsoft Office PowerPoint</Application>
  <PresentationFormat>On-screen Show (4:3)</PresentationFormat>
  <Paragraphs>154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2020-05-17T19:07:44Z</dcterms:modified>
</cp:coreProperties>
</file>