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6"/>
  </p:notesMasterIdLst>
  <p:sldIdLst>
    <p:sldId id="256" r:id="rId3"/>
    <p:sldId id="293" r:id="rId4"/>
    <p:sldId id="263" r:id="rId5"/>
    <p:sldId id="275" r:id="rId6"/>
    <p:sldId id="267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21BE4-1F29-4377-8EE7-5E818DDB3337}" v="102" dt="2020-11-04T10:00:14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17121BE4-1F29-4377-8EE7-5E818DDB3337}"/>
    <pc:docChg chg="undo custSel addSld delSld modSld modMainMaster">
      <pc:chgData name="Danielle" userId="e2554c37-e717-43a0-ba79-1183ca921ccd" providerId="ADAL" clId="{17121BE4-1F29-4377-8EE7-5E818DDB3337}" dt="2020-11-07T09:33:32.863" v="156" actId="404"/>
      <pc:docMkLst>
        <pc:docMk/>
      </pc:docMkLst>
      <pc:sldChg chg="modSp mod">
        <pc:chgData name="Danielle" userId="e2554c37-e717-43a0-ba79-1183ca921ccd" providerId="ADAL" clId="{17121BE4-1F29-4377-8EE7-5E818DDB3337}" dt="2020-11-07T09:33:32.863" v="156" actId="404"/>
        <pc:sldMkLst>
          <pc:docMk/>
          <pc:sldMk cId="1373520525" sldId="256"/>
        </pc:sldMkLst>
        <pc:spChg chg="mod">
          <ac:chgData name="Danielle" userId="e2554c37-e717-43a0-ba79-1183ca921ccd" providerId="ADAL" clId="{17121BE4-1F29-4377-8EE7-5E818DDB3337}" dt="2020-11-07T09:33:32.863" v="156" actId="404"/>
          <ac:spMkLst>
            <pc:docMk/>
            <pc:sldMk cId="1373520525" sldId="256"/>
            <ac:spMk id="2" creationId="{00000000-0000-0000-0000-000000000000}"/>
          </ac:spMkLst>
        </pc:spChg>
      </pc:sldChg>
      <pc:sldChg chg="modSp del mod">
        <pc:chgData name="Danielle" userId="e2554c37-e717-43a0-ba79-1183ca921ccd" providerId="ADAL" clId="{17121BE4-1F29-4377-8EE7-5E818DDB3337}" dt="2020-11-07T09:33:19.166" v="152" actId="47"/>
        <pc:sldMkLst>
          <pc:docMk/>
          <pc:sldMk cId="4249547070" sldId="257"/>
        </pc:sldMkLst>
        <pc:spChg chg="mod">
          <ac:chgData name="Danielle" userId="e2554c37-e717-43a0-ba79-1183ca921ccd" providerId="ADAL" clId="{17121BE4-1F29-4377-8EE7-5E818DDB3337}" dt="2020-11-04T09:37:15.555" v="4" actId="2711"/>
          <ac:spMkLst>
            <pc:docMk/>
            <pc:sldMk cId="4249547070" sldId="257"/>
            <ac:spMk id="9" creationId="{00000000-0000-0000-0000-000000000000}"/>
          </ac:spMkLst>
        </pc:spChg>
      </pc:sldChg>
      <pc:sldChg chg="del">
        <pc:chgData name="Danielle" userId="e2554c37-e717-43a0-ba79-1183ca921ccd" providerId="ADAL" clId="{17121BE4-1F29-4377-8EE7-5E818DDB3337}" dt="2020-11-04T09:46:56.894" v="131" actId="47"/>
        <pc:sldMkLst>
          <pc:docMk/>
          <pc:sldMk cId="2526949352" sldId="258"/>
        </pc:sldMkLst>
      </pc:sldChg>
      <pc:sldChg chg="add del">
        <pc:chgData name="Danielle" userId="e2554c37-e717-43a0-ba79-1183ca921ccd" providerId="ADAL" clId="{17121BE4-1F29-4377-8EE7-5E818DDB3337}" dt="2020-11-04T09:43:39.342" v="22" actId="47"/>
        <pc:sldMkLst>
          <pc:docMk/>
          <pc:sldMk cId="2248873189" sldId="259"/>
        </pc:sldMkLst>
      </pc:sldChg>
      <pc:sldChg chg="addSp modSp add mod modAnim">
        <pc:chgData name="Danielle" userId="e2554c37-e717-43a0-ba79-1183ca921ccd" providerId="ADAL" clId="{17121BE4-1F29-4377-8EE7-5E818DDB3337}" dt="2020-11-04T09:39:25.598" v="21" actId="1076"/>
        <pc:sldMkLst>
          <pc:docMk/>
          <pc:sldMk cId="22808896" sldId="263"/>
        </pc:sldMkLst>
        <pc:spChg chg="mod">
          <ac:chgData name="Danielle" userId="e2554c37-e717-43a0-ba79-1183ca921ccd" providerId="ADAL" clId="{17121BE4-1F29-4377-8EE7-5E818DDB3337}" dt="2020-11-04T09:38:24.606" v="9" actId="14100"/>
          <ac:spMkLst>
            <pc:docMk/>
            <pc:sldMk cId="22808896" sldId="263"/>
            <ac:spMk id="4" creationId="{EDEF08C4-FB69-4305-8125-60A0A813B770}"/>
          </ac:spMkLst>
        </pc:spChg>
        <pc:spChg chg="mod">
          <ac:chgData name="Danielle" userId="e2554c37-e717-43a0-ba79-1183ca921ccd" providerId="ADAL" clId="{17121BE4-1F29-4377-8EE7-5E818DDB3337}" dt="2020-11-04T09:38:21.507" v="8" actId="14100"/>
          <ac:spMkLst>
            <pc:docMk/>
            <pc:sldMk cId="22808896" sldId="263"/>
            <ac:spMk id="5" creationId="{2BCCA4C5-60BE-41B1-B784-071FB2F7BE8D}"/>
          </ac:spMkLst>
        </pc:spChg>
        <pc:spChg chg="add mod">
          <ac:chgData name="Danielle" userId="e2554c37-e717-43a0-ba79-1183ca921ccd" providerId="ADAL" clId="{17121BE4-1F29-4377-8EE7-5E818DDB3337}" dt="2020-11-04T09:39:25.598" v="21" actId="1076"/>
          <ac:spMkLst>
            <pc:docMk/>
            <pc:sldMk cId="22808896" sldId="263"/>
            <ac:spMk id="6" creationId="{5DFBC61A-8542-43B3-AC23-D29019EC24D7}"/>
          </ac:spMkLst>
        </pc:spChg>
      </pc:sldChg>
      <pc:sldChg chg="modSp add mod modClrScheme chgLayout">
        <pc:chgData name="Danielle" userId="e2554c37-e717-43a0-ba79-1183ca921ccd" providerId="ADAL" clId="{17121BE4-1F29-4377-8EE7-5E818DDB3337}" dt="2020-11-04T09:46:53.002" v="130" actId="20577"/>
        <pc:sldMkLst>
          <pc:docMk/>
          <pc:sldMk cId="3732244061" sldId="267"/>
        </pc:sldMkLst>
        <pc:spChg chg="mod">
          <ac:chgData name="Danielle" userId="e2554c37-e717-43a0-ba79-1183ca921ccd" providerId="ADAL" clId="{17121BE4-1F29-4377-8EE7-5E818DDB3337}" dt="2020-11-04T09:45:08.824" v="64" actId="14100"/>
          <ac:spMkLst>
            <pc:docMk/>
            <pc:sldMk cId="3732244061" sldId="267"/>
            <ac:spMk id="4" creationId="{7A189754-7157-4DF6-A1A5-0D942526617A}"/>
          </ac:spMkLst>
        </pc:spChg>
        <pc:spChg chg="mod">
          <ac:chgData name="Danielle" userId="e2554c37-e717-43a0-ba79-1183ca921ccd" providerId="ADAL" clId="{17121BE4-1F29-4377-8EE7-5E818DDB3337}" dt="2020-11-04T09:46:53.002" v="130" actId="20577"/>
          <ac:spMkLst>
            <pc:docMk/>
            <pc:sldMk cId="3732244061" sldId="267"/>
            <ac:spMk id="8" creationId="{FAC33E33-4B80-429F-995F-4C6EB6B160D8}"/>
          </ac:spMkLst>
        </pc:spChg>
        <pc:spChg chg="mod">
          <ac:chgData name="Danielle" userId="e2554c37-e717-43a0-ba79-1183ca921ccd" providerId="ADAL" clId="{17121BE4-1F29-4377-8EE7-5E818DDB3337}" dt="2020-11-04T09:45:29.763" v="94" actId="20577"/>
          <ac:spMkLst>
            <pc:docMk/>
            <pc:sldMk cId="3732244061" sldId="267"/>
            <ac:spMk id="13" creationId="{AEAF5DA1-B84B-487E-BC80-BE66D606B257}"/>
          </ac:spMkLst>
        </pc:spChg>
        <pc:spChg chg="mod">
          <ac:chgData name="Danielle" userId="e2554c37-e717-43a0-ba79-1183ca921ccd" providerId="ADAL" clId="{17121BE4-1F29-4377-8EE7-5E818DDB3337}" dt="2020-11-04T09:46:20.295" v="122"/>
          <ac:spMkLst>
            <pc:docMk/>
            <pc:sldMk cId="3732244061" sldId="267"/>
            <ac:spMk id="14" creationId="{A6D23BC0-C621-4831-8C5C-B7701A36DE5F}"/>
          </ac:spMkLst>
        </pc:spChg>
        <pc:spChg chg="mod">
          <ac:chgData name="Danielle" userId="e2554c37-e717-43a0-ba79-1183ca921ccd" providerId="ADAL" clId="{17121BE4-1F29-4377-8EE7-5E818DDB3337}" dt="2020-11-04T09:46:41.804" v="124" actId="20577"/>
          <ac:spMkLst>
            <pc:docMk/>
            <pc:sldMk cId="3732244061" sldId="267"/>
            <ac:spMk id="15" creationId="{BB0DC364-B7FC-4C49-8664-B05A008EFA36}"/>
          </ac:spMkLst>
        </pc:spChg>
      </pc:sldChg>
      <pc:sldChg chg="modSp">
        <pc:chgData name="Danielle" userId="e2554c37-e717-43a0-ba79-1183ca921ccd" providerId="ADAL" clId="{17121BE4-1F29-4377-8EE7-5E818DDB3337}" dt="2020-11-04T09:50:01.087" v="132" actId="2711"/>
        <pc:sldMkLst>
          <pc:docMk/>
          <pc:sldMk cId="376178178" sldId="274"/>
        </pc:sldMkLst>
        <pc:spChg chg="mod">
          <ac:chgData name="Danielle" userId="e2554c37-e717-43a0-ba79-1183ca921ccd" providerId="ADAL" clId="{17121BE4-1F29-4377-8EE7-5E818DDB3337}" dt="2020-11-04T09:50:01.087" v="132" actId="2711"/>
          <ac:spMkLst>
            <pc:docMk/>
            <pc:sldMk cId="376178178" sldId="274"/>
            <ac:spMk id="2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0:01.087" v="132" actId="2711"/>
          <ac:spMkLst>
            <pc:docMk/>
            <pc:sldMk cId="376178178" sldId="274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0:01.087" v="132" actId="2711"/>
          <ac:spMkLst>
            <pc:docMk/>
            <pc:sldMk cId="376178178" sldId="274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0:01.087" v="132" actId="2711"/>
          <ac:spMkLst>
            <pc:docMk/>
            <pc:sldMk cId="376178178" sldId="274"/>
            <ac:spMk id="9" creationId="{00000000-0000-0000-0000-000000000000}"/>
          </ac:spMkLst>
        </pc:spChg>
      </pc:sldChg>
      <pc:sldChg chg="modSp mod">
        <pc:chgData name="Danielle" userId="e2554c37-e717-43a0-ba79-1183ca921ccd" providerId="ADAL" clId="{17121BE4-1F29-4377-8EE7-5E818DDB3337}" dt="2020-11-04T09:50:11.470" v="133" actId="2711"/>
        <pc:sldMkLst>
          <pc:docMk/>
          <pc:sldMk cId="3770087101" sldId="277"/>
        </pc:sldMkLst>
        <pc:spChg chg="mod">
          <ac:chgData name="Danielle" userId="e2554c37-e717-43a0-ba79-1183ca921ccd" providerId="ADAL" clId="{17121BE4-1F29-4377-8EE7-5E818DDB3337}" dt="2020-11-04T09:50:11.470" v="133" actId="2711"/>
          <ac:spMkLst>
            <pc:docMk/>
            <pc:sldMk cId="3770087101" sldId="277"/>
            <ac:spMk id="2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0:11.470" v="133" actId="2711"/>
          <ac:spMkLst>
            <pc:docMk/>
            <pc:sldMk cId="3770087101" sldId="277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0:11.470" v="133" actId="2711"/>
          <ac:spMkLst>
            <pc:docMk/>
            <pc:sldMk cId="3770087101" sldId="277"/>
            <ac:spMk id="4" creationId="{00000000-0000-0000-0000-000000000000}"/>
          </ac:spMkLst>
        </pc:spChg>
      </pc:sldChg>
      <pc:sldChg chg="modSp">
        <pc:chgData name="Danielle" userId="e2554c37-e717-43a0-ba79-1183ca921ccd" providerId="ADAL" clId="{17121BE4-1F29-4377-8EE7-5E818DDB3337}" dt="2020-11-04T09:57:36.960" v="134" actId="2711"/>
        <pc:sldMkLst>
          <pc:docMk/>
          <pc:sldMk cId="2189183742" sldId="278"/>
        </pc:sldMkLst>
        <pc:spChg chg="mod">
          <ac:chgData name="Danielle" userId="e2554c37-e717-43a0-ba79-1183ca921ccd" providerId="ADAL" clId="{17121BE4-1F29-4377-8EE7-5E818DDB3337}" dt="2020-11-04T09:57:36.960" v="134" actId="2711"/>
          <ac:spMkLst>
            <pc:docMk/>
            <pc:sldMk cId="2189183742" sldId="278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36.960" v="134" actId="2711"/>
          <ac:spMkLst>
            <pc:docMk/>
            <pc:sldMk cId="2189183742" sldId="278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36.960" v="134" actId="2711"/>
          <ac:spMkLst>
            <pc:docMk/>
            <pc:sldMk cId="2189183742" sldId="278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36.960" v="134" actId="2711"/>
          <ac:spMkLst>
            <pc:docMk/>
            <pc:sldMk cId="2189183742" sldId="278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36.960" v="134" actId="2711"/>
          <ac:spMkLst>
            <pc:docMk/>
            <pc:sldMk cId="2189183742" sldId="278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36.960" v="134" actId="2711"/>
          <ac:spMkLst>
            <pc:docMk/>
            <pc:sldMk cId="2189183742" sldId="278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36.960" v="134" actId="2711"/>
          <ac:spMkLst>
            <pc:docMk/>
            <pc:sldMk cId="2189183742" sldId="278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36.960" v="134" actId="2711"/>
          <ac:spMkLst>
            <pc:docMk/>
            <pc:sldMk cId="2189183742" sldId="278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7:36.960" v="134" actId="2711"/>
          <ac:picMkLst>
            <pc:docMk/>
            <pc:sldMk cId="2189183742" sldId="278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7:43.254" v="135" actId="2711"/>
        <pc:sldMkLst>
          <pc:docMk/>
          <pc:sldMk cId="1454869931" sldId="279"/>
        </pc:sldMkLst>
        <pc:spChg chg="mod">
          <ac:chgData name="Danielle" userId="e2554c37-e717-43a0-ba79-1183ca921ccd" providerId="ADAL" clId="{17121BE4-1F29-4377-8EE7-5E818DDB3337}" dt="2020-11-04T09:57:43.254" v="135" actId="2711"/>
          <ac:spMkLst>
            <pc:docMk/>
            <pc:sldMk cId="1454869931" sldId="279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43.254" v="135" actId="2711"/>
          <ac:spMkLst>
            <pc:docMk/>
            <pc:sldMk cId="1454869931" sldId="279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43.254" v="135" actId="2711"/>
          <ac:spMkLst>
            <pc:docMk/>
            <pc:sldMk cId="1454869931" sldId="279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43.254" v="135" actId="2711"/>
          <ac:spMkLst>
            <pc:docMk/>
            <pc:sldMk cId="1454869931" sldId="279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43.254" v="135" actId="2711"/>
          <ac:spMkLst>
            <pc:docMk/>
            <pc:sldMk cId="1454869931" sldId="279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43.254" v="135" actId="2711"/>
          <ac:spMkLst>
            <pc:docMk/>
            <pc:sldMk cId="1454869931" sldId="279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43.254" v="135" actId="2711"/>
          <ac:spMkLst>
            <pc:docMk/>
            <pc:sldMk cId="1454869931" sldId="279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7:43.254" v="135" actId="2711"/>
          <ac:spMkLst>
            <pc:docMk/>
            <pc:sldMk cId="1454869931" sldId="279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7:43.254" v="135" actId="2711"/>
          <ac:picMkLst>
            <pc:docMk/>
            <pc:sldMk cId="1454869931" sldId="279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8:01.023" v="136" actId="2711"/>
        <pc:sldMkLst>
          <pc:docMk/>
          <pc:sldMk cId="2445525296" sldId="280"/>
        </pc:sldMkLst>
        <pc:spChg chg="mod">
          <ac:chgData name="Danielle" userId="e2554c37-e717-43a0-ba79-1183ca921ccd" providerId="ADAL" clId="{17121BE4-1F29-4377-8EE7-5E818DDB3337}" dt="2020-11-04T09:58:01.023" v="136" actId="2711"/>
          <ac:spMkLst>
            <pc:docMk/>
            <pc:sldMk cId="2445525296" sldId="280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1.023" v="136" actId="2711"/>
          <ac:spMkLst>
            <pc:docMk/>
            <pc:sldMk cId="2445525296" sldId="280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1.023" v="136" actId="2711"/>
          <ac:spMkLst>
            <pc:docMk/>
            <pc:sldMk cId="2445525296" sldId="280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1.023" v="136" actId="2711"/>
          <ac:spMkLst>
            <pc:docMk/>
            <pc:sldMk cId="2445525296" sldId="280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1.023" v="136" actId="2711"/>
          <ac:spMkLst>
            <pc:docMk/>
            <pc:sldMk cId="2445525296" sldId="280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1.023" v="136" actId="2711"/>
          <ac:spMkLst>
            <pc:docMk/>
            <pc:sldMk cId="2445525296" sldId="280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1.023" v="136" actId="2711"/>
          <ac:spMkLst>
            <pc:docMk/>
            <pc:sldMk cId="2445525296" sldId="280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1.023" v="136" actId="2711"/>
          <ac:spMkLst>
            <pc:docMk/>
            <pc:sldMk cId="2445525296" sldId="280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8:01.023" v="136" actId="2711"/>
          <ac:picMkLst>
            <pc:docMk/>
            <pc:sldMk cId="2445525296" sldId="280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8:07.234" v="137" actId="2711"/>
        <pc:sldMkLst>
          <pc:docMk/>
          <pc:sldMk cId="1224289238" sldId="281"/>
        </pc:sldMkLst>
        <pc:spChg chg="mod">
          <ac:chgData name="Danielle" userId="e2554c37-e717-43a0-ba79-1183ca921ccd" providerId="ADAL" clId="{17121BE4-1F29-4377-8EE7-5E818DDB3337}" dt="2020-11-04T09:58:07.234" v="137" actId="2711"/>
          <ac:spMkLst>
            <pc:docMk/>
            <pc:sldMk cId="1224289238" sldId="281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7.234" v="137" actId="2711"/>
          <ac:spMkLst>
            <pc:docMk/>
            <pc:sldMk cId="1224289238" sldId="281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7.234" v="137" actId="2711"/>
          <ac:spMkLst>
            <pc:docMk/>
            <pc:sldMk cId="1224289238" sldId="281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7.234" v="137" actId="2711"/>
          <ac:spMkLst>
            <pc:docMk/>
            <pc:sldMk cId="1224289238" sldId="281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7.234" v="137" actId="2711"/>
          <ac:spMkLst>
            <pc:docMk/>
            <pc:sldMk cId="1224289238" sldId="281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7.234" v="137" actId="2711"/>
          <ac:spMkLst>
            <pc:docMk/>
            <pc:sldMk cId="1224289238" sldId="281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7.234" v="137" actId="2711"/>
          <ac:spMkLst>
            <pc:docMk/>
            <pc:sldMk cId="1224289238" sldId="281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07.234" v="137" actId="2711"/>
          <ac:spMkLst>
            <pc:docMk/>
            <pc:sldMk cId="1224289238" sldId="281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8:07.234" v="137" actId="2711"/>
          <ac:picMkLst>
            <pc:docMk/>
            <pc:sldMk cId="1224289238" sldId="281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8:14.706" v="138" actId="2711"/>
        <pc:sldMkLst>
          <pc:docMk/>
          <pc:sldMk cId="2448837628" sldId="282"/>
        </pc:sldMkLst>
        <pc:spChg chg="mod">
          <ac:chgData name="Danielle" userId="e2554c37-e717-43a0-ba79-1183ca921ccd" providerId="ADAL" clId="{17121BE4-1F29-4377-8EE7-5E818DDB3337}" dt="2020-11-04T09:58:14.706" v="138" actId="2711"/>
          <ac:spMkLst>
            <pc:docMk/>
            <pc:sldMk cId="2448837628" sldId="282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14.706" v="138" actId="2711"/>
          <ac:spMkLst>
            <pc:docMk/>
            <pc:sldMk cId="2448837628" sldId="282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14.706" v="138" actId="2711"/>
          <ac:spMkLst>
            <pc:docMk/>
            <pc:sldMk cId="2448837628" sldId="282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14.706" v="138" actId="2711"/>
          <ac:spMkLst>
            <pc:docMk/>
            <pc:sldMk cId="2448837628" sldId="282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14.706" v="138" actId="2711"/>
          <ac:spMkLst>
            <pc:docMk/>
            <pc:sldMk cId="2448837628" sldId="282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14.706" v="138" actId="2711"/>
          <ac:spMkLst>
            <pc:docMk/>
            <pc:sldMk cId="2448837628" sldId="282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14.706" v="138" actId="2711"/>
          <ac:spMkLst>
            <pc:docMk/>
            <pc:sldMk cId="2448837628" sldId="282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14.706" v="138" actId="2711"/>
          <ac:spMkLst>
            <pc:docMk/>
            <pc:sldMk cId="2448837628" sldId="282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8:14.706" v="138" actId="2711"/>
          <ac:picMkLst>
            <pc:docMk/>
            <pc:sldMk cId="2448837628" sldId="282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8:26.264" v="139" actId="2711"/>
        <pc:sldMkLst>
          <pc:docMk/>
          <pc:sldMk cId="2700331849" sldId="283"/>
        </pc:sldMkLst>
        <pc:spChg chg="mod">
          <ac:chgData name="Danielle" userId="e2554c37-e717-43a0-ba79-1183ca921ccd" providerId="ADAL" clId="{17121BE4-1F29-4377-8EE7-5E818DDB3337}" dt="2020-11-04T09:58:26.264" v="139" actId="2711"/>
          <ac:spMkLst>
            <pc:docMk/>
            <pc:sldMk cId="2700331849" sldId="283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26.264" v="139" actId="2711"/>
          <ac:spMkLst>
            <pc:docMk/>
            <pc:sldMk cId="2700331849" sldId="283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26.264" v="139" actId="2711"/>
          <ac:spMkLst>
            <pc:docMk/>
            <pc:sldMk cId="2700331849" sldId="283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26.264" v="139" actId="2711"/>
          <ac:spMkLst>
            <pc:docMk/>
            <pc:sldMk cId="2700331849" sldId="283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26.264" v="139" actId="2711"/>
          <ac:spMkLst>
            <pc:docMk/>
            <pc:sldMk cId="2700331849" sldId="283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26.264" v="139" actId="2711"/>
          <ac:spMkLst>
            <pc:docMk/>
            <pc:sldMk cId="2700331849" sldId="283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26.264" v="139" actId="2711"/>
          <ac:spMkLst>
            <pc:docMk/>
            <pc:sldMk cId="2700331849" sldId="283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26.264" v="139" actId="2711"/>
          <ac:spMkLst>
            <pc:docMk/>
            <pc:sldMk cId="2700331849" sldId="283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8:26.264" v="139" actId="2711"/>
          <ac:picMkLst>
            <pc:docMk/>
            <pc:sldMk cId="2700331849" sldId="283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8:33.516" v="140" actId="2711"/>
        <pc:sldMkLst>
          <pc:docMk/>
          <pc:sldMk cId="713558933" sldId="284"/>
        </pc:sldMkLst>
        <pc:spChg chg="mod">
          <ac:chgData name="Danielle" userId="e2554c37-e717-43a0-ba79-1183ca921ccd" providerId="ADAL" clId="{17121BE4-1F29-4377-8EE7-5E818DDB3337}" dt="2020-11-04T09:58:33.516" v="140" actId="2711"/>
          <ac:spMkLst>
            <pc:docMk/>
            <pc:sldMk cId="713558933" sldId="284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33.516" v="140" actId="2711"/>
          <ac:spMkLst>
            <pc:docMk/>
            <pc:sldMk cId="713558933" sldId="284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33.516" v="140" actId="2711"/>
          <ac:spMkLst>
            <pc:docMk/>
            <pc:sldMk cId="713558933" sldId="284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33.516" v="140" actId="2711"/>
          <ac:spMkLst>
            <pc:docMk/>
            <pc:sldMk cId="713558933" sldId="284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33.516" v="140" actId="2711"/>
          <ac:spMkLst>
            <pc:docMk/>
            <pc:sldMk cId="713558933" sldId="284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33.516" v="140" actId="2711"/>
          <ac:spMkLst>
            <pc:docMk/>
            <pc:sldMk cId="713558933" sldId="284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33.516" v="140" actId="2711"/>
          <ac:spMkLst>
            <pc:docMk/>
            <pc:sldMk cId="713558933" sldId="284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33.516" v="140" actId="2711"/>
          <ac:spMkLst>
            <pc:docMk/>
            <pc:sldMk cId="713558933" sldId="284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8:33.516" v="140" actId="2711"/>
          <ac:picMkLst>
            <pc:docMk/>
            <pc:sldMk cId="713558933" sldId="284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8:41.324" v="141" actId="2711"/>
        <pc:sldMkLst>
          <pc:docMk/>
          <pc:sldMk cId="2520972950" sldId="285"/>
        </pc:sldMkLst>
        <pc:spChg chg="mod">
          <ac:chgData name="Danielle" userId="e2554c37-e717-43a0-ba79-1183ca921ccd" providerId="ADAL" clId="{17121BE4-1F29-4377-8EE7-5E818DDB3337}" dt="2020-11-04T09:58:41.324" v="141" actId="2711"/>
          <ac:spMkLst>
            <pc:docMk/>
            <pc:sldMk cId="2520972950" sldId="285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41.324" v="141" actId="2711"/>
          <ac:spMkLst>
            <pc:docMk/>
            <pc:sldMk cId="2520972950" sldId="285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41.324" v="141" actId="2711"/>
          <ac:spMkLst>
            <pc:docMk/>
            <pc:sldMk cId="2520972950" sldId="285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41.324" v="141" actId="2711"/>
          <ac:spMkLst>
            <pc:docMk/>
            <pc:sldMk cId="2520972950" sldId="285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41.324" v="141" actId="2711"/>
          <ac:spMkLst>
            <pc:docMk/>
            <pc:sldMk cId="2520972950" sldId="285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41.324" v="141" actId="2711"/>
          <ac:spMkLst>
            <pc:docMk/>
            <pc:sldMk cId="2520972950" sldId="285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41.324" v="141" actId="2711"/>
          <ac:spMkLst>
            <pc:docMk/>
            <pc:sldMk cId="2520972950" sldId="285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41.324" v="141" actId="2711"/>
          <ac:spMkLst>
            <pc:docMk/>
            <pc:sldMk cId="2520972950" sldId="285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8:41.324" v="141" actId="2711"/>
          <ac:picMkLst>
            <pc:docMk/>
            <pc:sldMk cId="2520972950" sldId="285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8:51.646" v="142" actId="2711"/>
        <pc:sldMkLst>
          <pc:docMk/>
          <pc:sldMk cId="1310436163" sldId="286"/>
        </pc:sldMkLst>
        <pc:spChg chg="mod">
          <ac:chgData name="Danielle" userId="e2554c37-e717-43a0-ba79-1183ca921ccd" providerId="ADAL" clId="{17121BE4-1F29-4377-8EE7-5E818DDB3337}" dt="2020-11-04T09:58:51.646" v="142" actId="2711"/>
          <ac:spMkLst>
            <pc:docMk/>
            <pc:sldMk cId="1310436163" sldId="286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1.646" v="142" actId="2711"/>
          <ac:spMkLst>
            <pc:docMk/>
            <pc:sldMk cId="1310436163" sldId="286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1.646" v="142" actId="2711"/>
          <ac:spMkLst>
            <pc:docMk/>
            <pc:sldMk cId="1310436163" sldId="286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1.646" v="142" actId="2711"/>
          <ac:spMkLst>
            <pc:docMk/>
            <pc:sldMk cId="1310436163" sldId="286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1.646" v="142" actId="2711"/>
          <ac:spMkLst>
            <pc:docMk/>
            <pc:sldMk cId="1310436163" sldId="286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1.646" v="142" actId="2711"/>
          <ac:spMkLst>
            <pc:docMk/>
            <pc:sldMk cId="1310436163" sldId="286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1.646" v="142" actId="2711"/>
          <ac:spMkLst>
            <pc:docMk/>
            <pc:sldMk cId="1310436163" sldId="286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1.646" v="142" actId="2711"/>
          <ac:spMkLst>
            <pc:docMk/>
            <pc:sldMk cId="1310436163" sldId="286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8:51.646" v="142" actId="2711"/>
          <ac:picMkLst>
            <pc:docMk/>
            <pc:sldMk cId="1310436163" sldId="286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8:57.735" v="143" actId="2711"/>
        <pc:sldMkLst>
          <pc:docMk/>
          <pc:sldMk cId="1370363243" sldId="287"/>
        </pc:sldMkLst>
        <pc:spChg chg="mod">
          <ac:chgData name="Danielle" userId="e2554c37-e717-43a0-ba79-1183ca921ccd" providerId="ADAL" clId="{17121BE4-1F29-4377-8EE7-5E818DDB3337}" dt="2020-11-04T09:58:57.735" v="143" actId="2711"/>
          <ac:spMkLst>
            <pc:docMk/>
            <pc:sldMk cId="1370363243" sldId="287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7.735" v="143" actId="2711"/>
          <ac:spMkLst>
            <pc:docMk/>
            <pc:sldMk cId="1370363243" sldId="287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7.735" v="143" actId="2711"/>
          <ac:spMkLst>
            <pc:docMk/>
            <pc:sldMk cId="1370363243" sldId="287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7.735" v="143" actId="2711"/>
          <ac:spMkLst>
            <pc:docMk/>
            <pc:sldMk cId="1370363243" sldId="287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7.735" v="143" actId="2711"/>
          <ac:spMkLst>
            <pc:docMk/>
            <pc:sldMk cId="1370363243" sldId="287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7.735" v="143" actId="2711"/>
          <ac:spMkLst>
            <pc:docMk/>
            <pc:sldMk cId="1370363243" sldId="287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7.735" v="143" actId="2711"/>
          <ac:spMkLst>
            <pc:docMk/>
            <pc:sldMk cId="1370363243" sldId="287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8:57.735" v="143" actId="2711"/>
          <ac:spMkLst>
            <pc:docMk/>
            <pc:sldMk cId="1370363243" sldId="287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8:57.735" v="143" actId="2711"/>
          <ac:picMkLst>
            <pc:docMk/>
            <pc:sldMk cId="1370363243" sldId="287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9:03.427" v="144" actId="2711"/>
        <pc:sldMkLst>
          <pc:docMk/>
          <pc:sldMk cId="1573461397" sldId="288"/>
        </pc:sldMkLst>
        <pc:spChg chg="mod">
          <ac:chgData name="Danielle" userId="e2554c37-e717-43a0-ba79-1183ca921ccd" providerId="ADAL" clId="{17121BE4-1F29-4377-8EE7-5E818DDB3337}" dt="2020-11-04T09:59:03.427" v="144" actId="2711"/>
          <ac:spMkLst>
            <pc:docMk/>
            <pc:sldMk cId="1573461397" sldId="288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3.427" v="144" actId="2711"/>
          <ac:spMkLst>
            <pc:docMk/>
            <pc:sldMk cId="1573461397" sldId="288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3.427" v="144" actId="2711"/>
          <ac:spMkLst>
            <pc:docMk/>
            <pc:sldMk cId="1573461397" sldId="288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3.427" v="144" actId="2711"/>
          <ac:spMkLst>
            <pc:docMk/>
            <pc:sldMk cId="1573461397" sldId="288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3.427" v="144" actId="2711"/>
          <ac:spMkLst>
            <pc:docMk/>
            <pc:sldMk cId="1573461397" sldId="288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3.427" v="144" actId="2711"/>
          <ac:spMkLst>
            <pc:docMk/>
            <pc:sldMk cId="1573461397" sldId="288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3.427" v="144" actId="2711"/>
          <ac:spMkLst>
            <pc:docMk/>
            <pc:sldMk cId="1573461397" sldId="288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3.427" v="144" actId="2711"/>
          <ac:spMkLst>
            <pc:docMk/>
            <pc:sldMk cId="1573461397" sldId="288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9:03.427" v="144" actId="2711"/>
          <ac:picMkLst>
            <pc:docMk/>
            <pc:sldMk cId="1573461397" sldId="288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9:08.745" v="145" actId="2711"/>
        <pc:sldMkLst>
          <pc:docMk/>
          <pc:sldMk cId="2921824115" sldId="289"/>
        </pc:sldMkLst>
        <pc:spChg chg="mod">
          <ac:chgData name="Danielle" userId="e2554c37-e717-43a0-ba79-1183ca921ccd" providerId="ADAL" clId="{17121BE4-1F29-4377-8EE7-5E818DDB3337}" dt="2020-11-04T09:59:08.745" v="145" actId="2711"/>
          <ac:spMkLst>
            <pc:docMk/>
            <pc:sldMk cId="2921824115" sldId="289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8.745" v="145" actId="2711"/>
          <ac:spMkLst>
            <pc:docMk/>
            <pc:sldMk cId="2921824115" sldId="289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8.745" v="145" actId="2711"/>
          <ac:spMkLst>
            <pc:docMk/>
            <pc:sldMk cId="2921824115" sldId="289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8.745" v="145" actId="2711"/>
          <ac:spMkLst>
            <pc:docMk/>
            <pc:sldMk cId="2921824115" sldId="289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8.745" v="145" actId="2711"/>
          <ac:spMkLst>
            <pc:docMk/>
            <pc:sldMk cId="2921824115" sldId="289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8.745" v="145" actId="2711"/>
          <ac:spMkLst>
            <pc:docMk/>
            <pc:sldMk cId="2921824115" sldId="289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8.745" v="145" actId="2711"/>
          <ac:spMkLst>
            <pc:docMk/>
            <pc:sldMk cId="2921824115" sldId="289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08.745" v="145" actId="2711"/>
          <ac:spMkLst>
            <pc:docMk/>
            <pc:sldMk cId="2921824115" sldId="289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9:08.745" v="145" actId="2711"/>
          <ac:picMkLst>
            <pc:docMk/>
            <pc:sldMk cId="2921824115" sldId="289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9:14.477" v="146" actId="2711"/>
        <pc:sldMkLst>
          <pc:docMk/>
          <pc:sldMk cId="383520018" sldId="290"/>
        </pc:sldMkLst>
        <pc:spChg chg="mod">
          <ac:chgData name="Danielle" userId="e2554c37-e717-43a0-ba79-1183ca921ccd" providerId="ADAL" clId="{17121BE4-1F29-4377-8EE7-5E818DDB3337}" dt="2020-11-04T09:59:14.477" v="146" actId="2711"/>
          <ac:spMkLst>
            <pc:docMk/>
            <pc:sldMk cId="383520018" sldId="290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14.477" v="146" actId="2711"/>
          <ac:spMkLst>
            <pc:docMk/>
            <pc:sldMk cId="383520018" sldId="290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14.477" v="146" actId="2711"/>
          <ac:spMkLst>
            <pc:docMk/>
            <pc:sldMk cId="383520018" sldId="290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14.477" v="146" actId="2711"/>
          <ac:spMkLst>
            <pc:docMk/>
            <pc:sldMk cId="383520018" sldId="290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14.477" v="146" actId="2711"/>
          <ac:spMkLst>
            <pc:docMk/>
            <pc:sldMk cId="383520018" sldId="290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14.477" v="146" actId="2711"/>
          <ac:spMkLst>
            <pc:docMk/>
            <pc:sldMk cId="383520018" sldId="290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14.477" v="146" actId="2711"/>
          <ac:spMkLst>
            <pc:docMk/>
            <pc:sldMk cId="383520018" sldId="290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14.477" v="146" actId="2711"/>
          <ac:spMkLst>
            <pc:docMk/>
            <pc:sldMk cId="383520018" sldId="290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9:14.477" v="146" actId="2711"/>
          <ac:picMkLst>
            <pc:docMk/>
            <pc:sldMk cId="383520018" sldId="290"/>
            <ac:picMk id="2" creationId="{00000000-0000-0000-0000-000000000000}"/>
          </ac:picMkLst>
        </pc:picChg>
      </pc:sldChg>
      <pc:sldChg chg="modSp">
        <pc:chgData name="Danielle" userId="e2554c37-e717-43a0-ba79-1183ca921ccd" providerId="ADAL" clId="{17121BE4-1F29-4377-8EE7-5E818DDB3337}" dt="2020-11-04T09:59:20.555" v="147" actId="2711"/>
        <pc:sldMkLst>
          <pc:docMk/>
          <pc:sldMk cId="4173913593" sldId="291"/>
        </pc:sldMkLst>
        <pc:spChg chg="mod">
          <ac:chgData name="Danielle" userId="e2554c37-e717-43a0-ba79-1183ca921ccd" providerId="ADAL" clId="{17121BE4-1F29-4377-8EE7-5E818DDB3337}" dt="2020-11-04T09:59:20.555" v="147" actId="2711"/>
          <ac:spMkLst>
            <pc:docMk/>
            <pc:sldMk cId="4173913593" sldId="291"/>
            <ac:spMk id="3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20.555" v="147" actId="2711"/>
          <ac:spMkLst>
            <pc:docMk/>
            <pc:sldMk cId="4173913593" sldId="291"/>
            <ac:spMk id="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20.555" v="147" actId="2711"/>
          <ac:spMkLst>
            <pc:docMk/>
            <pc:sldMk cId="4173913593" sldId="291"/>
            <ac:spMk id="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20.555" v="147" actId="2711"/>
          <ac:spMkLst>
            <pc:docMk/>
            <pc:sldMk cId="4173913593" sldId="291"/>
            <ac:spMk id="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20.555" v="147" actId="2711"/>
          <ac:spMkLst>
            <pc:docMk/>
            <pc:sldMk cId="4173913593" sldId="291"/>
            <ac:spMk id="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20.555" v="147" actId="2711"/>
          <ac:spMkLst>
            <pc:docMk/>
            <pc:sldMk cId="4173913593" sldId="291"/>
            <ac:spMk id="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20.555" v="147" actId="2711"/>
          <ac:spMkLst>
            <pc:docMk/>
            <pc:sldMk cId="4173913593" sldId="291"/>
            <ac:spMk id="9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09:59:20.555" v="147" actId="2711"/>
          <ac:spMkLst>
            <pc:docMk/>
            <pc:sldMk cId="4173913593" sldId="291"/>
            <ac:spMk id="10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09:59:20.555" v="147" actId="2711"/>
          <ac:picMkLst>
            <pc:docMk/>
            <pc:sldMk cId="4173913593" sldId="291"/>
            <ac:picMk id="2" creationId="{00000000-0000-0000-0000-000000000000}"/>
          </ac:picMkLst>
        </pc:picChg>
      </pc:sldChg>
      <pc:sldChg chg="add">
        <pc:chgData name="Danielle" userId="e2554c37-e717-43a0-ba79-1183ca921ccd" providerId="ADAL" clId="{17121BE4-1F29-4377-8EE7-5E818DDB3337}" dt="2020-11-04T09:38:12.598" v="5"/>
        <pc:sldMkLst>
          <pc:docMk/>
          <pc:sldMk cId="118514710" sldId="293"/>
        </pc:sldMkLst>
      </pc:sldChg>
      <pc:sldMasterChg chg="modSp">
        <pc:chgData name="Danielle" userId="e2554c37-e717-43a0-ba79-1183ca921ccd" providerId="ADAL" clId="{17121BE4-1F29-4377-8EE7-5E818DDB3337}" dt="2020-11-04T10:00:14.656" v="151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17121BE4-1F29-4377-8EE7-5E818DDB3337}" dt="2020-11-04T10:00:14.656" v="151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10:00:14.656" v="151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10:00:14.656" v="151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14.656" v="151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14.656" v="151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14.656" v="151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14.656" v="151" actId="2711"/>
          <ac:picMkLst>
            <pc:docMk/>
            <pc:sldMasterMk cId="3484405657" sldId="2147483648"/>
            <ac:picMk id="21" creationId="{00000000-0000-0000-0000-000000000000}"/>
          </ac:picMkLst>
        </pc:picChg>
      </pc:sldMasterChg>
      <pc:sldMasterChg chg="modSp modSldLayout">
        <pc:chgData name="Danielle" userId="e2554c37-e717-43a0-ba79-1183ca921ccd" providerId="ADAL" clId="{17121BE4-1F29-4377-8EE7-5E818DDB3337}" dt="2020-11-04T10:00:08.173" v="150" actId="2711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17121BE4-1F29-4377-8EE7-5E818DDB3337}" dt="2020-11-04T10:00:08.173" v="150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10:00:08.173" v="150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10:00:08.173" v="150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10:00:08.173" v="150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17121BE4-1F29-4377-8EE7-5E818DDB3337}" dt="2020-11-04T10:00:08.173" v="150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17121BE4-1F29-4377-8EE7-5E818DDB3337}" dt="2020-11-04T10:00:08.173" v="150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08.173" v="150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08.173" v="150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08.173" v="150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08.173" v="150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08.173" v="150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17121BE4-1F29-4377-8EE7-5E818DDB3337}" dt="2020-11-04T10:00:08.173" v="150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17121BE4-1F29-4377-8EE7-5E818DDB3337}" dt="2020-11-04T10:00:02.738" v="149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17121BE4-1F29-4377-8EE7-5E818DDB3337}" dt="2020-11-04T10:00:02.738" v="149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17121BE4-1F29-4377-8EE7-5E818DDB3337}" dt="2020-11-04T09:59:54.593" v="148" actId="2711"/>
          <pc:sldLayoutMkLst>
            <pc:docMk/>
            <pc:sldMasterMk cId="2492940549" sldId="2147483650"/>
            <pc:sldLayoutMk cId="3123579352" sldId="2147483667"/>
          </pc:sldLayoutMkLst>
          <pc:spChg chg="mod">
            <ac:chgData name="Danielle" userId="e2554c37-e717-43a0-ba79-1183ca921ccd" providerId="ADAL" clId="{17121BE4-1F29-4377-8EE7-5E818DDB3337}" dt="2020-11-04T09:59:54.593" v="148" actId="2711"/>
            <ac:spMkLst>
              <pc:docMk/>
              <pc:sldMasterMk cId="2492940549" sldId="2147483650"/>
              <pc:sldLayoutMk cId="3123579352" sldId="2147483667"/>
              <ac:spMk id="3" creationId="{00000000-0000-0000-0000-000000000000}"/>
            </ac:spMkLst>
          </pc:spChg>
          <pc:spChg chg="mod">
            <ac:chgData name="Danielle" userId="e2554c37-e717-43a0-ba79-1183ca921ccd" providerId="ADAL" clId="{17121BE4-1F29-4377-8EE7-5E818DDB3337}" dt="2020-11-04T09:59:54.593" v="148" actId="2711"/>
            <ac:spMkLst>
              <pc:docMk/>
              <pc:sldMasterMk cId="2492940549" sldId="2147483650"/>
              <pc:sldLayoutMk cId="3123579352" sldId="2147483667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07/11/2020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04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19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68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>
                <a:latin typeface="Comic Sans MS" pitchFamily="66" charset="0"/>
              </a:rPr>
              <a:t>Complete the exit ticket,</a:t>
            </a:r>
            <a:r>
              <a:rPr lang="en-GB" sz="2092" baseline="0" dirty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</a:t>
            </a:r>
            <a:r>
              <a:rPr lang="en-GB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you learn today? What did you find tricky? What can we do next time?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5C9-96C9-47C0-B042-1DB39582E9E5}" type="datetimeFigureOut">
              <a:rPr lang="en-GB" smtClean="0"/>
              <a:pPr/>
              <a:t>07/11/2020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E16C-3195-4492-A968-8AE51D0EAB9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62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Saturday, 07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Pressure,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Force and Area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Saturday, 07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Pressure,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Force and Area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74383"/>
            <a:ext cx="691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Pressure, force, area, weight, acceleration, Newtons, cm², m², mm²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answer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straightforward questions on pressure, force and area.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answer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questions on pressure, force and area combining unit conversions.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solve problems involving pressure, force and area.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ilet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2" y="335699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phant fo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67627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524" y="1196752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Would you rather…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woman wearing a stiletto heel trod on your foot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Or…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 elephant trod on your foot?</a:t>
            </a: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shoes work by increasing the surface area over which the weight is applied.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5796136" y="4343559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shoes work by decreasing the force applied to the ground.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1403647" y="4343559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shoes work by spreading out the pressure applied to the ground.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1403647" y="4343559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force is the weight of the person wearing the show shoes.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5796136" y="4343559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shoes work by decreasing the pressure applied to the ground.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5796136" y="4343559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is the force multiplied by the area.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1403647" y="4365104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force is the pressure times the area of the base of the shoes.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5796136" y="4343559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shoes work by spreading out the force applied to the ground.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5796136" y="4343559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force is the pressure divided by the area of the base of the shoes.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1403647" y="4343559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pressure is the weight of the person wearing the snow shoes.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1403647" y="4343559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23728" y="1124744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What is compound measure?</a:t>
            </a:r>
          </a:p>
          <a:p>
            <a:pPr algn="ctr"/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as many units of measure as you can.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do you think are compound 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compound measure?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force applied by the person to the snow is still the same if he wears normal shoes, or even heels.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5796136" y="4349793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is the force divided by the area.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5796136" y="4349793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pressure applied by the person to the snow is still the same if he wears normal shoes, or even heels.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1403647" y="4308492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6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23728" y="1124744"/>
            <a:ext cx="6778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Commonly used compound measures include: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4438A05-A087-4C3C-A131-8B6E77AA4BE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73175" y="1772816"/>
              <a:ext cx="64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144683465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71032583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3222662547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mass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volume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g/cm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kg/L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8247533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distance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time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m/s, km/h or mph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18857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Pressure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force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surface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area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N/m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N/cm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0895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Fuel consumption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distance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volume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km/L or mpg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077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4438A05-A087-4C3C-A131-8B6E77AA4B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2933130"/>
                  </p:ext>
                </p:extLst>
              </p:nvPr>
            </p:nvGraphicFramePr>
            <p:xfrm>
              <a:off x="2273175" y="1772816"/>
              <a:ext cx="64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144683465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1710325839"/>
                        </a:ext>
                      </a:extLst>
                    </a:gridCol>
                    <a:gridCol w="2160000">
                      <a:extLst>
                        <a:ext uri="{9D8B030D-6E8A-4147-A177-3AD203B41FA5}">
                          <a16:colId xmlns:a16="http://schemas.microsoft.com/office/drawing/2014/main" val="3222662547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Density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840" r="-10084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g/cm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kg/L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8247533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101695" r="-100847" b="-2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m/s, km/h or mph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18857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Pressure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200000" r="-100847" b="-106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N/m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N/cm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0895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Fuel consumption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565" t="-302542" r="-100847" b="-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Measured in km/L or mpg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0776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DEF08C4-FB69-4305-8125-60A0A813B770}"/>
              </a:ext>
            </a:extLst>
          </p:cNvPr>
          <p:cNvSpPr/>
          <p:nvPr/>
        </p:nvSpPr>
        <p:spPr>
          <a:xfrm>
            <a:off x="2123728" y="1196752"/>
            <a:ext cx="6778894" cy="2016224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CA4C5-60BE-41B1-B784-071FB2F7BE8D}"/>
              </a:ext>
            </a:extLst>
          </p:cNvPr>
          <p:cNvSpPr/>
          <p:nvPr/>
        </p:nvSpPr>
        <p:spPr>
          <a:xfrm>
            <a:off x="2123728" y="3933056"/>
            <a:ext cx="6778894" cy="724898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BC61A-8542-43B3-AC23-D29019EC24D7}"/>
              </a:ext>
            </a:extLst>
          </p:cNvPr>
          <p:cNvSpPr/>
          <p:nvPr/>
        </p:nvSpPr>
        <p:spPr>
          <a:xfrm>
            <a:off x="2488839" y="1357024"/>
            <a:ext cx="604867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Pressure is a measure of how much force is applied over a unit of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Gets bigger if force gets bigger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Gets bigger if force is more concentrated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Gets smaller if force is more spread out</a:t>
            </a:r>
          </a:p>
        </p:txBody>
      </p:sp>
    </p:spTree>
    <p:extLst>
      <p:ext uri="{BB962C8B-B14F-4D97-AF65-F5344CB8AC3E}">
        <p14:creationId xmlns:p14="http://schemas.microsoft.com/office/powerpoint/2010/main" val="228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yri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0" y="1391626"/>
            <a:ext cx="18032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nife chee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38262"/>
            <a:ext cx="1619374" cy="16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4030"/>
            <a:ext cx="2862031" cy="21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now sho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8" y="3060152"/>
            <a:ext cx="2688233" cy="17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ce road truck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41" y="4509120"/>
            <a:ext cx="2400201" cy="17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drawing p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31719"/>
            <a:ext cx="1712974" cy="130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189754-7157-4DF6-A1A5-0D942526617A}"/>
                  </a:ext>
                </a:extLst>
              </p:cNvPr>
              <p:cNvSpPr/>
              <p:nvPr/>
            </p:nvSpPr>
            <p:spPr>
              <a:xfrm>
                <a:off x="5672894" y="1196752"/>
                <a:ext cx="3143851" cy="9361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Pressure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force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surface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area</m:t>
                        </m:r>
                      </m:den>
                    </m:f>
                  </m:oMath>
                </a14:m>
                <a:endParaRPr lang="en-GB" sz="2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189754-7157-4DF6-A1A5-0D9425266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894" y="1196752"/>
                <a:ext cx="3143851" cy="936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F5DA1-B84B-487E-BC80-BE66D606B257}"/>
                  </a:ext>
                </a:extLst>
              </p:cNvPr>
              <p:cNvSpPr txBox="1"/>
              <p:nvPr/>
            </p:nvSpPr>
            <p:spPr>
              <a:xfrm>
                <a:off x="2195736" y="1196752"/>
                <a:ext cx="3240360" cy="3064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car of weight 6 400 N has four wheels. Each wheel has an area of 80 cm² touching the road. Find the pressure the car puts on the ground.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Pressure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force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surface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area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AF5DA1-B84B-487E-BC80-BE66D606B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196752"/>
                <a:ext cx="3240360" cy="3064300"/>
              </a:xfrm>
              <a:prstGeom prst="rect">
                <a:avLst/>
              </a:prstGeom>
              <a:blipFill>
                <a:blip r:embed="rId3"/>
                <a:stretch>
                  <a:fillRect l="-1880" t="-795" b="-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D23BC0-C621-4831-8C5C-B7701A36DE5F}"/>
                  </a:ext>
                </a:extLst>
              </p:cNvPr>
              <p:cNvSpPr txBox="1"/>
              <p:nvPr/>
            </p:nvSpPr>
            <p:spPr>
              <a:xfrm>
                <a:off x="5094794" y="3645024"/>
                <a:ext cx="1925960" cy="60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6400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D23BC0-C621-4831-8C5C-B7701A36D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794" y="3645024"/>
                <a:ext cx="1925960" cy="602088"/>
              </a:xfrm>
              <a:prstGeom prst="rect">
                <a:avLst/>
              </a:prstGeom>
              <a:blipFill>
                <a:blip r:embed="rId4"/>
                <a:stretch>
                  <a:fillRect l="-3481" b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B0DC364-B7FC-4C49-8664-B05A008EFA36}"/>
              </a:ext>
            </a:extLst>
          </p:cNvPr>
          <p:cNvSpPr txBox="1"/>
          <p:nvPr/>
        </p:nvSpPr>
        <p:spPr>
          <a:xfrm>
            <a:off x="6069446" y="3762325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33E33-4B80-429F-995F-4C6EB6B160D8}"/>
              </a:ext>
            </a:extLst>
          </p:cNvPr>
          <p:cNvSpPr txBox="1"/>
          <p:nvPr/>
        </p:nvSpPr>
        <p:spPr>
          <a:xfrm>
            <a:off x="6678488" y="3762325"/>
            <a:ext cx="113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N/cm</a:t>
            </a:r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95736" y="1196752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Emily weighs 500 N and is wearing stiletto heels which combined have an area of 0.0001 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What pressure does she exert?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Nelly the elephant weighs 50 000 N. Her 4 feet are on the ground and cover a total area of 0.8 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What is the pressure under her feet?</a:t>
            </a: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 would sink further into the ground – Emily or Nelly? Can you justify your answer?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2155791"/>
            <a:ext cx="504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= 500 ÷ 0.0001 = 5 000 000 N/m²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5" y="3717032"/>
            <a:ext cx="4621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= 50 000 ÷ 0.8 = 62 500 N/m²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5" y="4982404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– more pressure!</a:t>
            </a:r>
          </a:p>
        </p:txBody>
      </p:sp>
    </p:spTree>
    <p:extLst>
      <p:ext uri="{BB962C8B-B14F-4D97-AF65-F5344CB8AC3E}">
        <p14:creationId xmlns:p14="http://schemas.microsoft.com/office/powerpoint/2010/main" val="376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2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1916832"/>
            <a:ext cx="4032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	2500 N/cm²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	1.5 N/cm²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	12.5 N/cm²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	5 N/cm²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5.	2 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6.	0.005 cm² or 0.5 mm²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916832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and describe an object that is designed to decrease pressure: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Elephant’s foot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Snow shoes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Large tyres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and describe an object that is designed to increase pressure: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Sharp point – needle/pin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Sharp edge - knife</a:t>
            </a:r>
          </a:p>
        </p:txBody>
      </p:sp>
    </p:spTree>
    <p:extLst>
      <p:ext uri="{BB962C8B-B14F-4D97-AF65-F5344CB8AC3E}">
        <p14:creationId xmlns:p14="http://schemas.microsoft.com/office/powerpoint/2010/main" val="377008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now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6084168" y="4529813"/>
            <a:ext cx="1368152" cy="1368152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87924" y="4529813"/>
            <a:ext cx="1368152" cy="1368152"/>
          </a:xfrm>
          <a:prstGeom prst="smileyFace">
            <a:avLst>
              <a:gd name="adj" fmla="val 66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691680" y="4529813"/>
            <a:ext cx="1368152" cy="1368152"/>
          </a:xfrm>
          <a:prstGeom prst="smileyFace">
            <a:avLst>
              <a:gd name="adj" fmla="val -46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17" y="3434777"/>
            <a:ext cx="8648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shoes work by decreasing the surface area over which the weight is applied.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1638" y="590344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561" y="5961949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961" y="5961949"/>
            <a:ext cx="70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10" name="Oval 9"/>
          <p:cNvSpPr/>
          <p:nvPr/>
        </p:nvSpPr>
        <p:spPr>
          <a:xfrm>
            <a:off x="1403647" y="4313691"/>
            <a:ext cx="1944216" cy="2096285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633</Words>
  <Application>Microsoft Office PowerPoint</Application>
  <PresentationFormat>On-screen Show (4:3)</PresentationFormat>
  <Paragraphs>124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29</cp:revision>
  <dcterms:created xsi:type="dcterms:W3CDTF">2015-07-01T12:05:39Z</dcterms:created>
  <dcterms:modified xsi:type="dcterms:W3CDTF">2020-11-07T09:33:40Z</dcterms:modified>
</cp:coreProperties>
</file>