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</p:sldMasterIdLst>
  <p:notesMasterIdLst>
    <p:notesMasterId r:id="rId15"/>
  </p:notesMasterIdLst>
  <p:sldIdLst>
    <p:sldId id="257" r:id="rId3"/>
    <p:sldId id="275" r:id="rId4"/>
    <p:sldId id="276" r:id="rId5"/>
    <p:sldId id="277" r:id="rId6"/>
    <p:sldId id="278" r:id="rId7"/>
    <p:sldId id="256" r:id="rId8"/>
    <p:sldId id="265" r:id="rId9"/>
    <p:sldId id="272" r:id="rId10"/>
    <p:sldId id="273" r:id="rId11"/>
    <p:sldId id="267" r:id="rId12"/>
    <p:sldId id="269" r:id="rId13"/>
    <p:sldId id="274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DA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47BFC61-68C2-413A-9893-FD5287D2ECB9}" v="149" dt="2020-08-16T10:14:36.69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45" y="9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microsoft.com/office/2015/10/relationships/revisionInfo" Target="revisionInfo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ielle" userId="e2554c37-e717-43a0-ba79-1183ca921ccd" providerId="ADAL" clId="{047BFC61-68C2-413A-9893-FD5287D2ECB9}"/>
    <pc:docChg chg="undo custSel addSld delSld modSld modMainMaster">
      <pc:chgData name="Danielle" userId="e2554c37-e717-43a0-ba79-1183ca921ccd" providerId="ADAL" clId="{047BFC61-68C2-413A-9893-FD5287D2ECB9}" dt="2020-08-16T10:19:08.896" v="254" actId="47"/>
      <pc:docMkLst>
        <pc:docMk/>
      </pc:docMkLst>
      <pc:sldChg chg="delSp modSp mod delAnim modAnim">
        <pc:chgData name="Danielle" userId="e2554c37-e717-43a0-ba79-1183ca921ccd" providerId="ADAL" clId="{047BFC61-68C2-413A-9893-FD5287D2ECB9}" dt="2020-08-16T10:02:13.267" v="81"/>
        <pc:sldMkLst>
          <pc:docMk/>
          <pc:sldMk cId="1373520525" sldId="256"/>
        </pc:sldMkLst>
        <pc:spChg chg="mod">
          <ac:chgData name="Danielle" userId="e2554c37-e717-43a0-ba79-1183ca921ccd" providerId="ADAL" clId="{047BFC61-68C2-413A-9893-FD5287D2ECB9}" dt="2020-08-16T10:00:05.226" v="38"/>
          <ac:spMkLst>
            <pc:docMk/>
            <pc:sldMk cId="1373520525" sldId="256"/>
            <ac:spMk id="2" creationId="{00000000-0000-0000-0000-000000000000}"/>
          </ac:spMkLst>
        </pc:spChg>
        <pc:spChg chg="mod">
          <ac:chgData name="Danielle" userId="e2554c37-e717-43a0-ba79-1183ca921ccd" providerId="ADAL" clId="{047BFC61-68C2-413A-9893-FD5287D2ECB9}" dt="2020-08-16T10:00:05.226" v="38"/>
          <ac:spMkLst>
            <pc:docMk/>
            <pc:sldMk cId="1373520525" sldId="256"/>
            <ac:spMk id="3" creationId="{00000000-0000-0000-0000-000000000000}"/>
          </ac:spMkLst>
        </pc:spChg>
        <pc:spChg chg="mod">
          <ac:chgData name="Danielle" userId="e2554c37-e717-43a0-ba79-1183ca921ccd" providerId="ADAL" clId="{047BFC61-68C2-413A-9893-FD5287D2ECB9}" dt="2020-08-16T10:00:05.226" v="38"/>
          <ac:spMkLst>
            <pc:docMk/>
            <pc:sldMk cId="1373520525" sldId="256"/>
            <ac:spMk id="4" creationId="{00000000-0000-0000-0000-000000000000}"/>
          </ac:spMkLst>
        </pc:spChg>
        <pc:spChg chg="mod">
          <ac:chgData name="Danielle" userId="e2554c37-e717-43a0-ba79-1183ca921ccd" providerId="ADAL" clId="{047BFC61-68C2-413A-9893-FD5287D2ECB9}" dt="2020-08-16T10:00:05.226" v="38"/>
          <ac:spMkLst>
            <pc:docMk/>
            <pc:sldMk cId="1373520525" sldId="256"/>
            <ac:spMk id="5" creationId="{00000000-0000-0000-0000-000000000000}"/>
          </ac:spMkLst>
        </pc:spChg>
        <pc:spChg chg="mod">
          <ac:chgData name="Danielle" userId="e2554c37-e717-43a0-ba79-1183ca921ccd" providerId="ADAL" clId="{047BFC61-68C2-413A-9893-FD5287D2ECB9}" dt="2020-08-16T10:00:05.226" v="38"/>
          <ac:spMkLst>
            <pc:docMk/>
            <pc:sldMk cId="1373520525" sldId="256"/>
            <ac:spMk id="6" creationId="{00000000-0000-0000-0000-000000000000}"/>
          </ac:spMkLst>
        </pc:spChg>
        <pc:spChg chg="mod">
          <ac:chgData name="Danielle" userId="e2554c37-e717-43a0-ba79-1183ca921ccd" providerId="ADAL" clId="{047BFC61-68C2-413A-9893-FD5287D2ECB9}" dt="2020-08-16T10:00:05.226" v="38"/>
          <ac:spMkLst>
            <pc:docMk/>
            <pc:sldMk cId="1373520525" sldId="256"/>
            <ac:spMk id="7" creationId="{00000000-0000-0000-0000-000000000000}"/>
          </ac:spMkLst>
        </pc:spChg>
        <pc:spChg chg="mod">
          <ac:chgData name="Danielle" userId="e2554c37-e717-43a0-ba79-1183ca921ccd" providerId="ADAL" clId="{047BFC61-68C2-413A-9893-FD5287D2ECB9}" dt="2020-08-16T10:00:09.664" v="40"/>
          <ac:spMkLst>
            <pc:docMk/>
            <pc:sldMk cId="1373520525" sldId="256"/>
            <ac:spMk id="8" creationId="{00000000-0000-0000-0000-000000000000}"/>
          </ac:spMkLst>
        </pc:spChg>
        <pc:spChg chg="mod">
          <ac:chgData name="Danielle" userId="e2554c37-e717-43a0-ba79-1183ca921ccd" providerId="ADAL" clId="{047BFC61-68C2-413A-9893-FD5287D2ECB9}" dt="2020-08-16T10:00:09.664" v="40"/>
          <ac:spMkLst>
            <pc:docMk/>
            <pc:sldMk cId="1373520525" sldId="256"/>
            <ac:spMk id="9" creationId="{00000000-0000-0000-0000-000000000000}"/>
          </ac:spMkLst>
        </pc:spChg>
        <pc:spChg chg="mod">
          <ac:chgData name="Danielle" userId="e2554c37-e717-43a0-ba79-1183ca921ccd" providerId="ADAL" clId="{047BFC61-68C2-413A-9893-FD5287D2ECB9}" dt="2020-08-16T10:00:09.664" v="40"/>
          <ac:spMkLst>
            <pc:docMk/>
            <pc:sldMk cId="1373520525" sldId="256"/>
            <ac:spMk id="10" creationId="{00000000-0000-0000-0000-000000000000}"/>
          </ac:spMkLst>
        </pc:spChg>
        <pc:spChg chg="mod">
          <ac:chgData name="Danielle" userId="e2554c37-e717-43a0-ba79-1183ca921ccd" providerId="ADAL" clId="{047BFC61-68C2-413A-9893-FD5287D2ECB9}" dt="2020-08-16T10:00:09.664" v="40"/>
          <ac:spMkLst>
            <pc:docMk/>
            <pc:sldMk cId="1373520525" sldId="256"/>
            <ac:spMk id="11" creationId="{00000000-0000-0000-0000-000000000000}"/>
          </ac:spMkLst>
        </pc:spChg>
        <pc:spChg chg="mod">
          <ac:chgData name="Danielle" userId="e2554c37-e717-43a0-ba79-1183ca921ccd" providerId="ADAL" clId="{047BFC61-68C2-413A-9893-FD5287D2ECB9}" dt="2020-08-16T10:00:09.664" v="40"/>
          <ac:spMkLst>
            <pc:docMk/>
            <pc:sldMk cId="1373520525" sldId="256"/>
            <ac:spMk id="12" creationId="{00000000-0000-0000-0000-000000000000}"/>
          </ac:spMkLst>
        </pc:spChg>
        <pc:spChg chg="mod">
          <ac:chgData name="Danielle" userId="e2554c37-e717-43a0-ba79-1183ca921ccd" providerId="ADAL" clId="{047BFC61-68C2-413A-9893-FD5287D2ECB9}" dt="2020-08-16T10:00:15.283" v="42"/>
          <ac:spMkLst>
            <pc:docMk/>
            <pc:sldMk cId="1373520525" sldId="256"/>
            <ac:spMk id="13" creationId="{00000000-0000-0000-0000-000000000000}"/>
          </ac:spMkLst>
        </pc:spChg>
        <pc:spChg chg="mod">
          <ac:chgData name="Danielle" userId="e2554c37-e717-43a0-ba79-1183ca921ccd" providerId="ADAL" clId="{047BFC61-68C2-413A-9893-FD5287D2ECB9}" dt="2020-08-16T10:00:15.283" v="42"/>
          <ac:spMkLst>
            <pc:docMk/>
            <pc:sldMk cId="1373520525" sldId="256"/>
            <ac:spMk id="14" creationId="{00000000-0000-0000-0000-000000000000}"/>
          </ac:spMkLst>
        </pc:spChg>
        <pc:spChg chg="mod">
          <ac:chgData name="Danielle" userId="e2554c37-e717-43a0-ba79-1183ca921ccd" providerId="ADAL" clId="{047BFC61-68C2-413A-9893-FD5287D2ECB9}" dt="2020-08-16T10:00:15.283" v="42"/>
          <ac:spMkLst>
            <pc:docMk/>
            <pc:sldMk cId="1373520525" sldId="256"/>
            <ac:spMk id="15" creationId="{00000000-0000-0000-0000-000000000000}"/>
          </ac:spMkLst>
        </pc:spChg>
        <pc:spChg chg="mod">
          <ac:chgData name="Danielle" userId="e2554c37-e717-43a0-ba79-1183ca921ccd" providerId="ADAL" clId="{047BFC61-68C2-413A-9893-FD5287D2ECB9}" dt="2020-08-16T10:00:15.283" v="42"/>
          <ac:spMkLst>
            <pc:docMk/>
            <pc:sldMk cId="1373520525" sldId="256"/>
            <ac:spMk id="16" creationId="{00000000-0000-0000-0000-000000000000}"/>
          </ac:spMkLst>
        </pc:spChg>
        <pc:spChg chg="mod">
          <ac:chgData name="Danielle" userId="e2554c37-e717-43a0-ba79-1183ca921ccd" providerId="ADAL" clId="{047BFC61-68C2-413A-9893-FD5287D2ECB9}" dt="2020-08-16T10:00:15.283" v="42"/>
          <ac:spMkLst>
            <pc:docMk/>
            <pc:sldMk cId="1373520525" sldId="256"/>
            <ac:spMk id="17" creationId="{00000000-0000-0000-0000-000000000000}"/>
          </ac:spMkLst>
        </pc:spChg>
        <pc:spChg chg="mod">
          <ac:chgData name="Danielle" userId="e2554c37-e717-43a0-ba79-1183ca921ccd" providerId="ADAL" clId="{047BFC61-68C2-413A-9893-FD5287D2ECB9}" dt="2020-08-16T10:00:09.664" v="40"/>
          <ac:spMkLst>
            <pc:docMk/>
            <pc:sldMk cId="1373520525" sldId="256"/>
            <ac:spMk id="18" creationId="{00000000-0000-0000-0000-000000000000}"/>
          </ac:spMkLst>
        </pc:spChg>
        <pc:spChg chg="mod topLvl">
          <ac:chgData name="Danielle" userId="e2554c37-e717-43a0-ba79-1183ca921ccd" providerId="ADAL" clId="{047BFC61-68C2-413A-9893-FD5287D2ECB9}" dt="2020-08-16T10:00:49.012" v="54" actId="2711"/>
          <ac:spMkLst>
            <pc:docMk/>
            <pc:sldMk cId="1373520525" sldId="256"/>
            <ac:spMk id="19" creationId="{00000000-0000-0000-0000-000000000000}"/>
          </ac:spMkLst>
        </pc:spChg>
        <pc:spChg chg="mod topLvl">
          <ac:chgData name="Danielle" userId="e2554c37-e717-43a0-ba79-1183ca921ccd" providerId="ADAL" clId="{047BFC61-68C2-413A-9893-FD5287D2ECB9}" dt="2020-08-16T10:01:05.370" v="63"/>
          <ac:spMkLst>
            <pc:docMk/>
            <pc:sldMk cId="1373520525" sldId="256"/>
            <ac:spMk id="21" creationId="{00000000-0000-0000-0000-000000000000}"/>
          </ac:spMkLst>
        </pc:spChg>
        <pc:spChg chg="mod topLvl">
          <ac:chgData name="Danielle" userId="e2554c37-e717-43a0-ba79-1183ca921ccd" providerId="ADAL" clId="{047BFC61-68C2-413A-9893-FD5287D2ECB9}" dt="2020-08-16T10:01:24.961" v="72"/>
          <ac:spMkLst>
            <pc:docMk/>
            <pc:sldMk cId="1373520525" sldId="256"/>
            <ac:spMk id="23" creationId="{00000000-0000-0000-0000-000000000000}"/>
          </ac:spMkLst>
        </pc:spChg>
        <pc:spChg chg="mod">
          <ac:chgData name="Danielle" userId="e2554c37-e717-43a0-ba79-1183ca921ccd" providerId="ADAL" clId="{047BFC61-68C2-413A-9893-FD5287D2ECB9}" dt="2020-08-16T10:01:09.935" v="64" actId="208"/>
          <ac:spMkLst>
            <pc:docMk/>
            <pc:sldMk cId="1373520525" sldId="256"/>
            <ac:spMk id="31" creationId="{00000000-0000-0000-0000-000000000000}"/>
          </ac:spMkLst>
        </pc:spChg>
        <pc:spChg chg="mod">
          <ac:chgData name="Danielle" userId="e2554c37-e717-43a0-ba79-1183ca921ccd" providerId="ADAL" clId="{047BFC61-68C2-413A-9893-FD5287D2ECB9}" dt="2020-08-16T10:01:09.935" v="64" actId="208"/>
          <ac:spMkLst>
            <pc:docMk/>
            <pc:sldMk cId="1373520525" sldId="256"/>
            <ac:spMk id="32" creationId="{00000000-0000-0000-0000-000000000000}"/>
          </ac:spMkLst>
        </pc:spChg>
        <pc:grpChg chg="mod">
          <ac:chgData name="Danielle" userId="e2554c37-e717-43a0-ba79-1183ca921ccd" providerId="ADAL" clId="{047BFC61-68C2-413A-9893-FD5287D2ECB9}" dt="2020-08-16T10:00:49.012" v="54" actId="2711"/>
          <ac:grpSpMkLst>
            <pc:docMk/>
            <pc:sldMk cId="1373520525" sldId="256"/>
            <ac:grpSpMk id="25" creationId="{00000000-0000-0000-0000-000000000000}"/>
          </ac:grpSpMkLst>
        </pc:grpChg>
        <pc:grpChg chg="mod">
          <ac:chgData name="Danielle" userId="e2554c37-e717-43a0-ba79-1183ca921ccd" providerId="ADAL" clId="{047BFC61-68C2-413A-9893-FD5287D2ECB9}" dt="2020-08-16T10:00:49.012" v="54" actId="2711"/>
          <ac:grpSpMkLst>
            <pc:docMk/>
            <pc:sldMk cId="1373520525" sldId="256"/>
            <ac:grpSpMk id="26" creationId="{00000000-0000-0000-0000-000000000000}"/>
          </ac:grpSpMkLst>
        </pc:grpChg>
        <pc:grpChg chg="mod">
          <ac:chgData name="Danielle" userId="e2554c37-e717-43a0-ba79-1183ca921ccd" providerId="ADAL" clId="{047BFC61-68C2-413A-9893-FD5287D2ECB9}" dt="2020-08-16T10:00:49.012" v="54" actId="2711"/>
          <ac:grpSpMkLst>
            <pc:docMk/>
            <pc:sldMk cId="1373520525" sldId="256"/>
            <ac:grpSpMk id="27" creationId="{00000000-0000-0000-0000-000000000000}"/>
          </ac:grpSpMkLst>
        </pc:grpChg>
        <pc:grpChg chg="del">
          <ac:chgData name="Danielle" userId="e2554c37-e717-43a0-ba79-1183ca921ccd" providerId="ADAL" clId="{047BFC61-68C2-413A-9893-FD5287D2ECB9}" dt="2020-08-16T10:00:21.391" v="43" actId="478"/>
          <ac:grpSpMkLst>
            <pc:docMk/>
            <pc:sldMk cId="1373520525" sldId="256"/>
            <ac:grpSpMk id="28" creationId="{00000000-0000-0000-0000-000000000000}"/>
          </ac:grpSpMkLst>
        </pc:grpChg>
        <pc:grpChg chg="del">
          <ac:chgData name="Danielle" userId="e2554c37-e717-43a0-ba79-1183ca921ccd" providerId="ADAL" clId="{047BFC61-68C2-413A-9893-FD5287D2ECB9}" dt="2020-08-16T10:00:44.290" v="53" actId="478"/>
          <ac:grpSpMkLst>
            <pc:docMk/>
            <pc:sldMk cId="1373520525" sldId="256"/>
            <ac:grpSpMk id="29" creationId="{00000000-0000-0000-0000-000000000000}"/>
          </ac:grpSpMkLst>
        </pc:grpChg>
        <pc:grpChg chg="del mod">
          <ac:chgData name="Danielle" userId="e2554c37-e717-43a0-ba79-1183ca921ccd" providerId="ADAL" clId="{047BFC61-68C2-413A-9893-FD5287D2ECB9}" dt="2020-08-16T10:01:13.689" v="65" actId="478"/>
          <ac:grpSpMkLst>
            <pc:docMk/>
            <pc:sldMk cId="1373520525" sldId="256"/>
            <ac:grpSpMk id="30" creationId="{00000000-0000-0000-0000-000000000000}"/>
          </ac:grpSpMkLst>
        </pc:grpChg>
        <pc:graphicFrameChg chg="del topLvl">
          <ac:chgData name="Danielle" userId="e2554c37-e717-43a0-ba79-1183ca921ccd" providerId="ADAL" clId="{047BFC61-68C2-413A-9893-FD5287D2ECB9}" dt="2020-08-16T10:00:21.391" v="43" actId="478"/>
          <ac:graphicFrameMkLst>
            <pc:docMk/>
            <pc:sldMk cId="1373520525" sldId="256"/>
            <ac:graphicFrameMk id="20" creationId="{00000000-0000-0000-0000-000000000000}"/>
          </ac:graphicFrameMkLst>
        </pc:graphicFrameChg>
        <pc:graphicFrameChg chg="del topLvl">
          <ac:chgData name="Danielle" userId="e2554c37-e717-43a0-ba79-1183ca921ccd" providerId="ADAL" clId="{047BFC61-68C2-413A-9893-FD5287D2ECB9}" dt="2020-08-16T10:00:44.290" v="53" actId="478"/>
          <ac:graphicFrameMkLst>
            <pc:docMk/>
            <pc:sldMk cId="1373520525" sldId="256"/>
            <ac:graphicFrameMk id="22" creationId="{00000000-0000-0000-0000-000000000000}"/>
          </ac:graphicFrameMkLst>
        </pc:graphicFrameChg>
        <pc:graphicFrameChg chg="del topLvl">
          <ac:chgData name="Danielle" userId="e2554c37-e717-43a0-ba79-1183ca921ccd" providerId="ADAL" clId="{047BFC61-68C2-413A-9893-FD5287D2ECB9}" dt="2020-08-16T10:01:13.689" v="65" actId="478"/>
          <ac:graphicFrameMkLst>
            <pc:docMk/>
            <pc:sldMk cId="1373520525" sldId="256"/>
            <ac:graphicFrameMk id="24" creationId="{00000000-0000-0000-0000-000000000000}"/>
          </ac:graphicFrameMkLst>
        </pc:graphicFrameChg>
      </pc:sldChg>
      <pc:sldChg chg="modSp mod modClrScheme chgLayout">
        <pc:chgData name="Danielle" userId="e2554c37-e717-43a0-ba79-1183ca921ccd" providerId="ADAL" clId="{047BFC61-68C2-413A-9893-FD5287D2ECB9}" dt="2020-08-16T09:59:07.477" v="30" actId="1076"/>
        <pc:sldMkLst>
          <pc:docMk/>
          <pc:sldMk cId="4249547070" sldId="257"/>
        </pc:sldMkLst>
        <pc:spChg chg="mod">
          <ac:chgData name="Danielle" userId="e2554c37-e717-43a0-ba79-1183ca921ccd" providerId="ADAL" clId="{047BFC61-68C2-413A-9893-FD5287D2ECB9}" dt="2020-08-16T09:58:57.821" v="29" actId="1035"/>
          <ac:spMkLst>
            <pc:docMk/>
            <pc:sldMk cId="4249547070" sldId="257"/>
            <ac:spMk id="2" creationId="{00000000-0000-0000-0000-000000000000}"/>
          </ac:spMkLst>
        </pc:spChg>
        <pc:spChg chg="mod">
          <ac:chgData name="Danielle" userId="e2554c37-e717-43a0-ba79-1183ca921ccd" providerId="ADAL" clId="{047BFC61-68C2-413A-9893-FD5287D2ECB9}" dt="2020-08-16T09:59:07.477" v="30" actId="1076"/>
          <ac:spMkLst>
            <pc:docMk/>
            <pc:sldMk cId="4249547070" sldId="257"/>
            <ac:spMk id="4" creationId="{00000000-0000-0000-0000-000000000000}"/>
          </ac:spMkLst>
        </pc:spChg>
        <pc:spChg chg="mod">
          <ac:chgData name="Danielle" userId="e2554c37-e717-43a0-ba79-1183ca921ccd" providerId="ADAL" clId="{047BFC61-68C2-413A-9893-FD5287D2ECB9}" dt="2020-08-16T09:59:07.477" v="30" actId="1076"/>
          <ac:spMkLst>
            <pc:docMk/>
            <pc:sldMk cId="4249547070" sldId="257"/>
            <ac:spMk id="8" creationId="{00000000-0000-0000-0000-000000000000}"/>
          </ac:spMkLst>
        </pc:spChg>
        <pc:spChg chg="mod">
          <ac:chgData name="Danielle" userId="e2554c37-e717-43a0-ba79-1183ca921ccd" providerId="ADAL" clId="{047BFC61-68C2-413A-9893-FD5287D2ECB9}" dt="2020-08-16T09:59:07.477" v="30" actId="1076"/>
          <ac:spMkLst>
            <pc:docMk/>
            <pc:sldMk cId="4249547070" sldId="257"/>
            <ac:spMk id="9" creationId="{00000000-0000-0000-0000-000000000000}"/>
          </ac:spMkLst>
        </pc:spChg>
        <pc:spChg chg="mod">
          <ac:chgData name="Danielle" userId="e2554c37-e717-43a0-ba79-1183ca921ccd" providerId="ADAL" clId="{047BFC61-68C2-413A-9893-FD5287D2ECB9}" dt="2020-08-16T09:59:07.477" v="30" actId="1076"/>
          <ac:spMkLst>
            <pc:docMk/>
            <pc:sldMk cId="4249547070" sldId="257"/>
            <ac:spMk id="10" creationId="{00000000-0000-0000-0000-000000000000}"/>
          </ac:spMkLst>
        </pc:spChg>
        <pc:spChg chg="mod">
          <ac:chgData name="Danielle" userId="e2554c37-e717-43a0-ba79-1183ca921ccd" providerId="ADAL" clId="{047BFC61-68C2-413A-9893-FD5287D2ECB9}" dt="2020-08-16T09:59:07.477" v="30" actId="1076"/>
          <ac:spMkLst>
            <pc:docMk/>
            <pc:sldMk cId="4249547070" sldId="257"/>
            <ac:spMk id="11" creationId="{00000000-0000-0000-0000-000000000000}"/>
          </ac:spMkLst>
        </pc:spChg>
        <pc:spChg chg="mod">
          <ac:chgData name="Danielle" userId="e2554c37-e717-43a0-ba79-1183ca921ccd" providerId="ADAL" clId="{047BFC61-68C2-413A-9893-FD5287D2ECB9}" dt="2020-08-16T09:59:07.477" v="30" actId="1076"/>
          <ac:spMkLst>
            <pc:docMk/>
            <pc:sldMk cId="4249547070" sldId="257"/>
            <ac:spMk id="12" creationId="{00000000-0000-0000-0000-000000000000}"/>
          </ac:spMkLst>
        </pc:spChg>
        <pc:spChg chg="mod">
          <ac:chgData name="Danielle" userId="e2554c37-e717-43a0-ba79-1183ca921ccd" providerId="ADAL" clId="{047BFC61-68C2-413A-9893-FD5287D2ECB9}" dt="2020-08-16T09:59:07.477" v="30" actId="1076"/>
          <ac:spMkLst>
            <pc:docMk/>
            <pc:sldMk cId="4249547070" sldId="257"/>
            <ac:spMk id="13" creationId="{00000000-0000-0000-0000-000000000000}"/>
          </ac:spMkLst>
        </pc:spChg>
        <pc:spChg chg="mod">
          <ac:chgData name="Danielle" userId="e2554c37-e717-43a0-ba79-1183ca921ccd" providerId="ADAL" clId="{047BFC61-68C2-413A-9893-FD5287D2ECB9}" dt="2020-08-16T09:59:07.477" v="30" actId="1076"/>
          <ac:spMkLst>
            <pc:docMk/>
            <pc:sldMk cId="4249547070" sldId="257"/>
            <ac:spMk id="14" creationId="{00000000-0000-0000-0000-000000000000}"/>
          </ac:spMkLst>
        </pc:spChg>
        <pc:spChg chg="mod">
          <ac:chgData name="Danielle" userId="e2554c37-e717-43a0-ba79-1183ca921ccd" providerId="ADAL" clId="{047BFC61-68C2-413A-9893-FD5287D2ECB9}" dt="2020-08-16T09:59:07.477" v="30" actId="1076"/>
          <ac:spMkLst>
            <pc:docMk/>
            <pc:sldMk cId="4249547070" sldId="257"/>
            <ac:spMk id="15" creationId="{00000000-0000-0000-0000-000000000000}"/>
          </ac:spMkLst>
        </pc:spChg>
        <pc:spChg chg="mod">
          <ac:chgData name="Danielle" userId="e2554c37-e717-43a0-ba79-1183ca921ccd" providerId="ADAL" clId="{047BFC61-68C2-413A-9893-FD5287D2ECB9}" dt="2020-08-16T09:59:07.477" v="30" actId="1076"/>
          <ac:spMkLst>
            <pc:docMk/>
            <pc:sldMk cId="4249547070" sldId="257"/>
            <ac:spMk id="16" creationId="{00000000-0000-0000-0000-000000000000}"/>
          </ac:spMkLst>
        </pc:spChg>
        <pc:spChg chg="mod">
          <ac:chgData name="Danielle" userId="e2554c37-e717-43a0-ba79-1183ca921ccd" providerId="ADAL" clId="{047BFC61-68C2-413A-9893-FD5287D2ECB9}" dt="2020-08-16T09:59:07.477" v="30" actId="1076"/>
          <ac:spMkLst>
            <pc:docMk/>
            <pc:sldMk cId="4249547070" sldId="257"/>
            <ac:spMk id="17" creationId="{00000000-0000-0000-0000-000000000000}"/>
          </ac:spMkLst>
        </pc:spChg>
        <pc:spChg chg="mod">
          <ac:chgData name="Danielle" userId="e2554c37-e717-43a0-ba79-1183ca921ccd" providerId="ADAL" clId="{047BFC61-68C2-413A-9893-FD5287D2ECB9}" dt="2020-08-16T09:59:07.477" v="30" actId="1076"/>
          <ac:spMkLst>
            <pc:docMk/>
            <pc:sldMk cId="4249547070" sldId="257"/>
            <ac:spMk id="18" creationId="{00000000-0000-0000-0000-000000000000}"/>
          </ac:spMkLst>
        </pc:spChg>
        <pc:spChg chg="mod">
          <ac:chgData name="Danielle" userId="e2554c37-e717-43a0-ba79-1183ca921ccd" providerId="ADAL" clId="{047BFC61-68C2-413A-9893-FD5287D2ECB9}" dt="2020-08-16T09:59:07.477" v="30" actId="1076"/>
          <ac:spMkLst>
            <pc:docMk/>
            <pc:sldMk cId="4249547070" sldId="257"/>
            <ac:spMk id="19" creationId="{00000000-0000-0000-0000-000000000000}"/>
          </ac:spMkLst>
        </pc:spChg>
        <pc:grpChg chg="mod">
          <ac:chgData name="Danielle" userId="e2554c37-e717-43a0-ba79-1183ca921ccd" providerId="ADAL" clId="{047BFC61-68C2-413A-9893-FD5287D2ECB9}" dt="2020-08-16T09:59:07.477" v="30" actId="1076"/>
          <ac:grpSpMkLst>
            <pc:docMk/>
            <pc:sldMk cId="4249547070" sldId="257"/>
            <ac:grpSpMk id="5" creationId="{00000000-0000-0000-0000-000000000000}"/>
          </ac:grpSpMkLst>
        </pc:grpChg>
      </pc:sldChg>
      <pc:sldChg chg="modSp mod">
        <pc:chgData name="Danielle" userId="e2554c37-e717-43a0-ba79-1183ca921ccd" providerId="ADAL" clId="{047BFC61-68C2-413A-9893-FD5287D2ECB9}" dt="2020-08-16T10:05:26.675" v="95" actId="1035"/>
        <pc:sldMkLst>
          <pc:docMk/>
          <pc:sldMk cId="1308842220" sldId="265"/>
        </pc:sldMkLst>
        <pc:spChg chg="mod">
          <ac:chgData name="Danielle" userId="e2554c37-e717-43a0-ba79-1183ca921ccd" providerId="ADAL" clId="{047BFC61-68C2-413A-9893-FD5287D2ECB9}" dt="2020-08-16T10:05:26.675" v="95" actId="1035"/>
          <ac:spMkLst>
            <pc:docMk/>
            <pc:sldMk cId="1308842220" sldId="265"/>
            <ac:spMk id="2" creationId="{00000000-0000-0000-0000-000000000000}"/>
          </ac:spMkLst>
        </pc:spChg>
      </pc:sldChg>
      <pc:sldChg chg="modSp mod">
        <pc:chgData name="Danielle" userId="e2554c37-e717-43a0-ba79-1183ca921ccd" providerId="ADAL" clId="{047BFC61-68C2-413A-9893-FD5287D2ECB9}" dt="2020-08-16T10:09:53.326" v="227" actId="404"/>
        <pc:sldMkLst>
          <pc:docMk/>
          <pc:sldMk cId="48857472" sldId="269"/>
        </pc:sldMkLst>
        <pc:spChg chg="mod">
          <ac:chgData name="Danielle" userId="e2554c37-e717-43a0-ba79-1183ca921ccd" providerId="ADAL" clId="{047BFC61-68C2-413A-9893-FD5287D2ECB9}" dt="2020-08-16T10:09:42.861" v="226" actId="1076"/>
          <ac:spMkLst>
            <pc:docMk/>
            <pc:sldMk cId="48857472" sldId="269"/>
            <ac:spMk id="2" creationId="{00000000-0000-0000-0000-000000000000}"/>
          </ac:spMkLst>
        </pc:spChg>
        <pc:spChg chg="mod">
          <ac:chgData name="Danielle" userId="e2554c37-e717-43a0-ba79-1183ca921ccd" providerId="ADAL" clId="{047BFC61-68C2-413A-9893-FD5287D2ECB9}" dt="2020-08-16T10:09:53.326" v="227" actId="404"/>
          <ac:spMkLst>
            <pc:docMk/>
            <pc:sldMk cId="48857472" sldId="269"/>
            <ac:spMk id="3" creationId="{00000000-0000-0000-0000-000000000000}"/>
          </ac:spMkLst>
        </pc:spChg>
        <pc:spChg chg="mod">
          <ac:chgData name="Danielle" userId="e2554c37-e717-43a0-ba79-1183ca921ccd" providerId="ADAL" clId="{047BFC61-68C2-413A-9893-FD5287D2ECB9}" dt="2020-08-16T10:09:39.299" v="224" actId="6549"/>
          <ac:spMkLst>
            <pc:docMk/>
            <pc:sldMk cId="48857472" sldId="269"/>
            <ac:spMk id="4" creationId="{00000000-0000-0000-0000-000000000000}"/>
          </ac:spMkLst>
        </pc:spChg>
        <pc:spChg chg="mod">
          <ac:chgData name="Danielle" userId="e2554c37-e717-43a0-ba79-1183ca921ccd" providerId="ADAL" clId="{047BFC61-68C2-413A-9893-FD5287D2ECB9}" dt="2020-08-16T10:06:03.627" v="98" actId="2711"/>
          <ac:spMkLst>
            <pc:docMk/>
            <pc:sldMk cId="48857472" sldId="269"/>
            <ac:spMk id="12" creationId="{00000000-0000-0000-0000-000000000000}"/>
          </ac:spMkLst>
        </pc:spChg>
        <pc:spChg chg="mod">
          <ac:chgData name="Danielle" userId="e2554c37-e717-43a0-ba79-1183ca921ccd" providerId="ADAL" clId="{047BFC61-68C2-413A-9893-FD5287D2ECB9}" dt="2020-08-16T10:06:03.627" v="98" actId="2711"/>
          <ac:spMkLst>
            <pc:docMk/>
            <pc:sldMk cId="48857472" sldId="269"/>
            <ac:spMk id="13" creationId="{00000000-0000-0000-0000-000000000000}"/>
          </ac:spMkLst>
        </pc:spChg>
        <pc:spChg chg="mod">
          <ac:chgData name="Danielle" userId="e2554c37-e717-43a0-ba79-1183ca921ccd" providerId="ADAL" clId="{047BFC61-68C2-413A-9893-FD5287D2ECB9}" dt="2020-08-16T10:06:03.627" v="98" actId="2711"/>
          <ac:spMkLst>
            <pc:docMk/>
            <pc:sldMk cId="48857472" sldId="269"/>
            <ac:spMk id="15" creationId="{00000000-0000-0000-0000-000000000000}"/>
          </ac:spMkLst>
        </pc:spChg>
        <pc:spChg chg="mod">
          <ac:chgData name="Danielle" userId="e2554c37-e717-43a0-ba79-1183ca921ccd" providerId="ADAL" clId="{047BFC61-68C2-413A-9893-FD5287D2ECB9}" dt="2020-08-16T10:06:03.627" v="98" actId="2711"/>
          <ac:spMkLst>
            <pc:docMk/>
            <pc:sldMk cId="48857472" sldId="269"/>
            <ac:spMk id="16" creationId="{00000000-0000-0000-0000-000000000000}"/>
          </ac:spMkLst>
        </pc:spChg>
        <pc:spChg chg="mod">
          <ac:chgData name="Danielle" userId="e2554c37-e717-43a0-ba79-1183ca921ccd" providerId="ADAL" clId="{047BFC61-68C2-413A-9893-FD5287D2ECB9}" dt="2020-08-16T10:06:03.627" v="98" actId="2711"/>
          <ac:spMkLst>
            <pc:docMk/>
            <pc:sldMk cId="48857472" sldId="269"/>
            <ac:spMk id="17" creationId="{00000000-0000-0000-0000-000000000000}"/>
          </ac:spMkLst>
        </pc:spChg>
        <pc:spChg chg="mod">
          <ac:chgData name="Danielle" userId="e2554c37-e717-43a0-ba79-1183ca921ccd" providerId="ADAL" clId="{047BFC61-68C2-413A-9893-FD5287D2ECB9}" dt="2020-08-16T10:06:03.627" v="98" actId="2711"/>
          <ac:spMkLst>
            <pc:docMk/>
            <pc:sldMk cId="48857472" sldId="269"/>
            <ac:spMk id="18" creationId="{00000000-0000-0000-0000-000000000000}"/>
          </ac:spMkLst>
        </pc:spChg>
        <pc:spChg chg="mod">
          <ac:chgData name="Danielle" userId="e2554c37-e717-43a0-ba79-1183ca921ccd" providerId="ADAL" clId="{047BFC61-68C2-413A-9893-FD5287D2ECB9}" dt="2020-08-16T10:06:03.627" v="98" actId="2711"/>
          <ac:spMkLst>
            <pc:docMk/>
            <pc:sldMk cId="48857472" sldId="269"/>
            <ac:spMk id="19" creationId="{00000000-0000-0000-0000-000000000000}"/>
          </ac:spMkLst>
        </pc:spChg>
        <pc:spChg chg="mod">
          <ac:chgData name="Danielle" userId="e2554c37-e717-43a0-ba79-1183ca921ccd" providerId="ADAL" clId="{047BFC61-68C2-413A-9893-FD5287D2ECB9}" dt="2020-08-16T10:06:03.627" v="98" actId="2711"/>
          <ac:spMkLst>
            <pc:docMk/>
            <pc:sldMk cId="48857472" sldId="269"/>
            <ac:spMk id="20" creationId="{00000000-0000-0000-0000-000000000000}"/>
          </ac:spMkLst>
        </pc:spChg>
        <pc:spChg chg="mod">
          <ac:chgData name="Danielle" userId="e2554c37-e717-43a0-ba79-1183ca921ccd" providerId="ADAL" clId="{047BFC61-68C2-413A-9893-FD5287D2ECB9}" dt="2020-08-16T10:06:03.627" v="98" actId="2711"/>
          <ac:spMkLst>
            <pc:docMk/>
            <pc:sldMk cId="48857472" sldId="269"/>
            <ac:spMk id="21" creationId="{00000000-0000-0000-0000-000000000000}"/>
          </ac:spMkLst>
        </pc:spChg>
        <pc:spChg chg="mod">
          <ac:chgData name="Danielle" userId="e2554c37-e717-43a0-ba79-1183ca921ccd" providerId="ADAL" clId="{047BFC61-68C2-413A-9893-FD5287D2ECB9}" dt="2020-08-16T10:06:03.627" v="98" actId="2711"/>
          <ac:spMkLst>
            <pc:docMk/>
            <pc:sldMk cId="48857472" sldId="269"/>
            <ac:spMk id="22" creationId="{00000000-0000-0000-0000-000000000000}"/>
          </ac:spMkLst>
        </pc:spChg>
        <pc:spChg chg="mod">
          <ac:chgData name="Danielle" userId="e2554c37-e717-43a0-ba79-1183ca921ccd" providerId="ADAL" clId="{047BFC61-68C2-413A-9893-FD5287D2ECB9}" dt="2020-08-16T10:06:03.627" v="98" actId="2711"/>
          <ac:spMkLst>
            <pc:docMk/>
            <pc:sldMk cId="48857472" sldId="269"/>
            <ac:spMk id="23" creationId="{00000000-0000-0000-0000-000000000000}"/>
          </ac:spMkLst>
        </pc:spChg>
        <pc:spChg chg="mod">
          <ac:chgData name="Danielle" userId="e2554c37-e717-43a0-ba79-1183ca921ccd" providerId="ADAL" clId="{047BFC61-68C2-413A-9893-FD5287D2ECB9}" dt="2020-08-16T10:06:03.627" v="98" actId="2711"/>
          <ac:spMkLst>
            <pc:docMk/>
            <pc:sldMk cId="48857472" sldId="269"/>
            <ac:spMk id="24" creationId="{00000000-0000-0000-0000-000000000000}"/>
          </ac:spMkLst>
        </pc:spChg>
        <pc:spChg chg="mod">
          <ac:chgData name="Danielle" userId="e2554c37-e717-43a0-ba79-1183ca921ccd" providerId="ADAL" clId="{047BFC61-68C2-413A-9893-FD5287D2ECB9}" dt="2020-08-16T10:06:03.627" v="98" actId="2711"/>
          <ac:spMkLst>
            <pc:docMk/>
            <pc:sldMk cId="48857472" sldId="269"/>
            <ac:spMk id="25" creationId="{00000000-0000-0000-0000-000000000000}"/>
          </ac:spMkLst>
        </pc:spChg>
        <pc:spChg chg="mod">
          <ac:chgData name="Danielle" userId="e2554c37-e717-43a0-ba79-1183ca921ccd" providerId="ADAL" clId="{047BFC61-68C2-413A-9893-FD5287D2ECB9}" dt="2020-08-16T10:06:03.627" v="98" actId="2711"/>
          <ac:spMkLst>
            <pc:docMk/>
            <pc:sldMk cId="48857472" sldId="269"/>
            <ac:spMk id="26" creationId="{00000000-0000-0000-0000-000000000000}"/>
          </ac:spMkLst>
        </pc:spChg>
        <pc:spChg chg="mod">
          <ac:chgData name="Danielle" userId="e2554c37-e717-43a0-ba79-1183ca921ccd" providerId="ADAL" clId="{047BFC61-68C2-413A-9893-FD5287D2ECB9}" dt="2020-08-16T10:06:03.627" v="98" actId="2711"/>
          <ac:spMkLst>
            <pc:docMk/>
            <pc:sldMk cId="48857472" sldId="269"/>
            <ac:spMk id="27" creationId="{00000000-0000-0000-0000-000000000000}"/>
          </ac:spMkLst>
        </pc:spChg>
      </pc:sldChg>
      <pc:sldChg chg="delSp del mod delAnim">
        <pc:chgData name="Danielle" userId="e2554c37-e717-43a0-ba79-1183ca921ccd" providerId="ADAL" clId="{047BFC61-68C2-413A-9893-FD5287D2ECB9}" dt="2020-08-16T10:10:10.250" v="230" actId="47"/>
        <pc:sldMkLst>
          <pc:docMk/>
          <pc:sldMk cId="4236622578" sldId="271"/>
        </pc:sldMkLst>
        <pc:spChg chg="del">
          <ac:chgData name="Danielle" userId="e2554c37-e717-43a0-ba79-1183ca921ccd" providerId="ADAL" clId="{047BFC61-68C2-413A-9893-FD5287D2ECB9}" dt="2020-08-16T10:10:07.497" v="229" actId="21"/>
          <ac:spMkLst>
            <pc:docMk/>
            <pc:sldMk cId="4236622578" sldId="271"/>
            <ac:spMk id="3" creationId="{00000000-0000-0000-0000-000000000000}"/>
          </ac:spMkLst>
        </pc:spChg>
      </pc:sldChg>
      <pc:sldChg chg="modSp mod">
        <pc:chgData name="Danielle" userId="e2554c37-e717-43a0-ba79-1183ca921ccd" providerId="ADAL" clId="{047BFC61-68C2-413A-9893-FD5287D2ECB9}" dt="2020-08-16T10:05:48.895" v="96" actId="2711"/>
        <pc:sldMkLst>
          <pc:docMk/>
          <pc:sldMk cId="2112569954" sldId="272"/>
        </pc:sldMkLst>
        <pc:spChg chg="mod">
          <ac:chgData name="Danielle" userId="e2554c37-e717-43a0-ba79-1183ca921ccd" providerId="ADAL" clId="{047BFC61-68C2-413A-9893-FD5287D2ECB9}" dt="2020-08-16T10:05:48.895" v="96" actId="2711"/>
          <ac:spMkLst>
            <pc:docMk/>
            <pc:sldMk cId="2112569954" sldId="272"/>
            <ac:spMk id="2" creationId="{00000000-0000-0000-0000-000000000000}"/>
          </ac:spMkLst>
        </pc:spChg>
      </pc:sldChg>
      <pc:sldChg chg="modSp mod">
        <pc:chgData name="Danielle" userId="e2554c37-e717-43a0-ba79-1183ca921ccd" providerId="ADAL" clId="{047BFC61-68C2-413A-9893-FD5287D2ECB9}" dt="2020-08-16T10:05:54.085" v="97" actId="2711"/>
        <pc:sldMkLst>
          <pc:docMk/>
          <pc:sldMk cId="1831088183" sldId="273"/>
        </pc:sldMkLst>
        <pc:spChg chg="mod">
          <ac:chgData name="Danielle" userId="e2554c37-e717-43a0-ba79-1183ca921ccd" providerId="ADAL" clId="{047BFC61-68C2-413A-9893-FD5287D2ECB9}" dt="2020-08-16T10:05:54.085" v="97" actId="2711"/>
          <ac:spMkLst>
            <pc:docMk/>
            <pc:sldMk cId="1831088183" sldId="273"/>
            <ac:spMk id="2" creationId="{00000000-0000-0000-0000-000000000000}"/>
          </ac:spMkLst>
        </pc:spChg>
      </pc:sldChg>
      <pc:sldChg chg="addSp modSp add mod modAnim">
        <pc:chgData name="Danielle" userId="e2554c37-e717-43a0-ba79-1183ca921ccd" providerId="ADAL" clId="{047BFC61-68C2-413A-9893-FD5287D2ECB9}" dt="2020-08-16T10:10:49.003" v="241" actId="1076"/>
        <pc:sldMkLst>
          <pc:docMk/>
          <pc:sldMk cId="3767420203" sldId="274"/>
        </pc:sldMkLst>
        <pc:spChg chg="add mod">
          <ac:chgData name="Danielle" userId="e2554c37-e717-43a0-ba79-1183ca921ccd" providerId="ADAL" clId="{047BFC61-68C2-413A-9893-FD5287D2ECB9}" dt="2020-08-16T10:10:49.003" v="241" actId="1076"/>
          <ac:spMkLst>
            <pc:docMk/>
            <pc:sldMk cId="3767420203" sldId="274"/>
            <ac:spMk id="20" creationId="{B6A4D209-00ED-4A53-8671-207E678DDE4C}"/>
          </ac:spMkLst>
        </pc:spChg>
      </pc:sldChg>
      <pc:sldChg chg="modSp add">
        <pc:chgData name="Danielle" userId="e2554c37-e717-43a0-ba79-1183ca921ccd" providerId="ADAL" clId="{047BFC61-68C2-413A-9893-FD5287D2ECB9}" dt="2020-08-16T10:12:16.321" v="243" actId="2711"/>
        <pc:sldMkLst>
          <pc:docMk/>
          <pc:sldMk cId="4266408631" sldId="275"/>
        </pc:sldMkLst>
        <pc:spChg chg="mod">
          <ac:chgData name="Danielle" userId="e2554c37-e717-43a0-ba79-1183ca921ccd" providerId="ADAL" clId="{047BFC61-68C2-413A-9893-FD5287D2ECB9}" dt="2020-08-16T10:12:16.321" v="243" actId="2711"/>
          <ac:spMkLst>
            <pc:docMk/>
            <pc:sldMk cId="4266408631" sldId="275"/>
            <ac:spMk id="2" creationId="{00000000-0000-0000-0000-000000000000}"/>
          </ac:spMkLst>
        </pc:spChg>
        <pc:spChg chg="mod">
          <ac:chgData name="Danielle" userId="e2554c37-e717-43a0-ba79-1183ca921ccd" providerId="ADAL" clId="{047BFC61-68C2-413A-9893-FD5287D2ECB9}" dt="2020-08-16T10:12:16.321" v="243" actId="2711"/>
          <ac:spMkLst>
            <pc:docMk/>
            <pc:sldMk cId="4266408631" sldId="275"/>
            <ac:spMk id="6" creationId="{D02783F9-8C79-46E2-B01A-55C7609C6F25}"/>
          </ac:spMkLst>
        </pc:spChg>
        <pc:picChg chg="mod">
          <ac:chgData name="Danielle" userId="e2554c37-e717-43a0-ba79-1183ca921ccd" providerId="ADAL" clId="{047BFC61-68C2-413A-9893-FD5287D2ECB9}" dt="2020-08-16T10:12:16.321" v="243" actId="2711"/>
          <ac:picMkLst>
            <pc:docMk/>
            <pc:sldMk cId="4266408631" sldId="275"/>
            <ac:picMk id="3" creationId="{00000000-0000-0000-0000-000000000000}"/>
          </ac:picMkLst>
        </pc:picChg>
        <pc:cxnChg chg="mod">
          <ac:chgData name="Danielle" userId="e2554c37-e717-43a0-ba79-1183ca921ccd" providerId="ADAL" clId="{047BFC61-68C2-413A-9893-FD5287D2ECB9}" dt="2020-08-16T10:12:16.321" v="243" actId="2711"/>
          <ac:cxnSpMkLst>
            <pc:docMk/>
            <pc:sldMk cId="4266408631" sldId="275"/>
            <ac:cxnSpMk id="5" creationId="{00000000-0000-0000-0000-000000000000}"/>
          </ac:cxnSpMkLst>
        </pc:cxnChg>
      </pc:sldChg>
      <pc:sldChg chg="modSp add mod modClrScheme chgLayout">
        <pc:chgData name="Danielle" userId="e2554c37-e717-43a0-ba79-1183ca921ccd" providerId="ADAL" clId="{047BFC61-68C2-413A-9893-FD5287D2ECB9}" dt="2020-08-16T10:12:25.746" v="245" actId="2711"/>
        <pc:sldMkLst>
          <pc:docMk/>
          <pc:sldMk cId="3761059050" sldId="276"/>
        </pc:sldMkLst>
        <pc:spChg chg="mod">
          <ac:chgData name="Danielle" userId="e2554c37-e717-43a0-ba79-1183ca921ccd" providerId="ADAL" clId="{047BFC61-68C2-413A-9893-FD5287D2ECB9}" dt="2020-08-16T10:12:25.746" v="245" actId="2711"/>
          <ac:spMkLst>
            <pc:docMk/>
            <pc:sldMk cId="3761059050" sldId="276"/>
            <ac:spMk id="2" creationId="{00000000-0000-0000-0000-000000000000}"/>
          </ac:spMkLst>
        </pc:spChg>
        <pc:spChg chg="mod">
          <ac:chgData name="Danielle" userId="e2554c37-e717-43a0-ba79-1183ca921ccd" providerId="ADAL" clId="{047BFC61-68C2-413A-9893-FD5287D2ECB9}" dt="2020-08-16T10:12:25.746" v="245" actId="2711"/>
          <ac:spMkLst>
            <pc:docMk/>
            <pc:sldMk cId="3761059050" sldId="276"/>
            <ac:spMk id="3" creationId="{00000000-0000-0000-0000-000000000000}"/>
          </ac:spMkLst>
        </pc:spChg>
      </pc:sldChg>
      <pc:sldChg chg="modSp add">
        <pc:chgData name="Danielle" userId="e2554c37-e717-43a0-ba79-1183ca921ccd" providerId="ADAL" clId="{047BFC61-68C2-413A-9893-FD5287D2ECB9}" dt="2020-08-16T10:12:37.820" v="246" actId="2711"/>
        <pc:sldMkLst>
          <pc:docMk/>
          <pc:sldMk cId="2084932563" sldId="277"/>
        </pc:sldMkLst>
        <pc:spChg chg="mod">
          <ac:chgData name="Danielle" userId="e2554c37-e717-43a0-ba79-1183ca921ccd" providerId="ADAL" clId="{047BFC61-68C2-413A-9893-FD5287D2ECB9}" dt="2020-08-16T10:12:37.820" v="246" actId="2711"/>
          <ac:spMkLst>
            <pc:docMk/>
            <pc:sldMk cId="2084932563" sldId="277"/>
            <ac:spMk id="3" creationId="{729832A6-F599-4655-80FD-87151B93D21A}"/>
          </ac:spMkLst>
        </pc:spChg>
        <pc:spChg chg="mod">
          <ac:chgData name="Danielle" userId="e2554c37-e717-43a0-ba79-1183ca921ccd" providerId="ADAL" clId="{047BFC61-68C2-413A-9893-FD5287D2ECB9}" dt="2020-08-16T10:12:37.820" v="246" actId="2711"/>
          <ac:spMkLst>
            <pc:docMk/>
            <pc:sldMk cId="2084932563" sldId="277"/>
            <ac:spMk id="4" creationId="{3E40681A-D7F4-455F-A5F7-D39AA5B0EA88}"/>
          </ac:spMkLst>
        </pc:spChg>
      </pc:sldChg>
      <pc:sldChg chg="modSp add mod">
        <pc:chgData name="Danielle" userId="e2554c37-e717-43a0-ba79-1183ca921ccd" providerId="ADAL" clId="{047BFC61-68C2-413A-9893-FD5287D2ECB9}" dt="2020-08-16T10:13:12.111" v="248" actId="2711"/>
        <pc:sldMkLst>
          <pc:docMk/>
          <pc:sldMk cId="81503476" sldId="278"/>
        </pc:sldMkLst>
        <pc:spChg chg="mod">
          <ac:chgData name="Danielle" userId="e2554c37-e717-43a0-ba79-1183ca921ccd" providerId="ADAL" clId="{047BFC61-68C2-413A-9893-FD5287D2ECB9}" dt="2020-08-16T10:13:12.111" v="248" actId="2711"/>
          <ac:spMkLst>
            <pc:docMk/>
            <pc:sldMk cId="81503476" sldId="278"/>
            <ac:spMk id="2" creationId="{98A89C22-0D9D-4E78-BEAD-ECDBA0E83038}"/>
          </ac:spMkLst>
        </pc:spChg>
      </pc:sldChg>
      <pc:sldChg chg="modSp add del mod modClrScheme chgLayout">
        <pc:chgData name="Danielle" userId="e2554c37-e717-43a0-ba79-1183ca921ccd" providerId="ADAL" clId="{047BFC61-68C2-413A-9893-FD5287D2ECB9}" dt="2020-08-16T10:19:08.896" v="254" actId="47"/>
        <pc:sldMkLst>
          <pc:docMk/>
          <pc:sldMk cId="4258164354" sldId="279"/>
        </pc:sldMkLst>
        <pc:spChg chg="mod">
          <ac:chgData name="Danielle" userId="e2554c37-e717-43a0-ba79-1183ca921ccd" providerId="ADAL" clId="{047BFC61-68C2-413A-9893-FD5287D2ECB9}" dt="2020-08-16T10:14:46.459" v="251" actId="2711"/>
          <ac:spMkLst>
            <pc:docMk/>
            <pc:sldMk cId="4258164354" sldId="279"/>
            <ac:spMk id="2" creationId="{68BFDFC9-F83C-491E-A8A8-66E3607F87F8}"/>
          </ac:spMkLst>
        </pc:spChg>
      </pc:sldChg>
      <pc:sldChg chg="modSp add del mod">
        <pc:chgData name="Danielle" userId="e2554c37-e717-43a0-ba79-1183ca921ccd" providerId="ADAL" clId="{047BFC61-68C2-413A-9893-FD5287D2ECB9}" dt="2020-08-16T10:19:08.896" v="254" actId="47"/>
        <pc:sldMkLst>
          <pc:docMk/>
          <pc:sldMk cId="1333359908" sldId="280"/>
        </pc:sldMkLst>
        <pc:spChg chg="mod">
          <ac:chgData name="Danielle" userId="e2554c37-e717-43a0-ba79-1183ca921ccd" providerId="ADAL" clId="{047BFC61-68C2-413A-9893-FD5287D2ECB9}" dt="2020-08-16T10:14:51.038" v="252" actId="2711"/>
          <ac:spMkLst>
            <pc:docMk/>
            <pc:sldMk cId="1333359908" sldId="280"/>
            <ac:spMk id="3" creationId="{00000000-0000-0000-0000-000000000000}"/>
          </ac:spMkLst>
        </pc:spChg>
      </pc:sldChg>
      <pc:sldChg chg="modSp add del mod">
        <pc:chgData name="Danielle" userId="e2554c37-e717-43a0-ba79-1183ca921ccd" providerId="ADAL" clId="{047BFC61-68C2-413A-9893-FD5287D2ECB9}" dt="2020-08-16T10:19:08.896" v="254" actId="47"/>
        <pc:sldMkLst>
          <pc:docMk/>
          <pc:sldMk cId="3265424064" sldId="281"/>
        </pc:sldMkLst>
        <pc:spChg chg="mod">
          <ac:chgData name="Danielle" userId="e2554c37-e717-43a0-ba79-1183ca921ccd" providerId="ADAL" clId="{047BFC61-68C2-413A-9893-FD5287D2ECB9}" dt="2020-08-16T10:14:55.388" v="253" actId="2711"/>
          <ac:spMkLst>
            <pc:docMk/>
            <pc:sldMk cId="3265424064" sldId="281"/>
            <ac:spMk id="3" creationId="{00000000-0000-0000-0000-000000000000}"/>
          </ac:spMkLst>
        </pc:spChg>
      </pc:sldChg>
      <pc:sldMasterChg chg="modSp modSldLayout">
        <pc:chgData name="Danielle" userId="e2554c37-e717-43a0-ba79-1183ca921ccd" providerId="ADAL" clId="{047BFC61-68C2-413A-9893-FD5287D2ECB9}" dt="2020-08-16T09:57:38.714" v="1" actId="2711"/>
        <pc:sldMasterMkLst>
          <pc:docMk/>
          <pc:sldMasterMk cId="3484405657" sldId="2147483648"/>
        </pc:sldMasterMkLst>
        <pc:spChg chg="mod">
          <ac:chgData name="Danielle" userId="e2554c37-e717-43a0-ba79-1183ca921ccd" providerId="ADAL" clId="{047BFC61-68C2-413A-9893-FD5287D2ECB9}" dt="2020-08-16T09:57:33.814" v="0" actId="2711"/>
          <ac:spMkLst>
            <pc:docMk/>
            <pc:sldMasterMk cId="3484405657" sldId="2147483648"/>
            <ac:spMk id="9" creationId="{00000000-0000-0000-0000-000000000000}"/>
          </ac:spMkLst>
        </pc:spChg>
        <pc:spChg chg="mod">
          <ac:chgData name="Danielle" userId="e2554c37-e717-43a0-ba79-1183ca921ccd" providerId="ADAL" clId="{047BFC61-68C2-413A-9893-FD5287D2ECB9}" dt="2020-08-16T09:57:33.814" v="0" actId="2711"/>
          <ac:spMkLst>
            <pc:docMk/>
            <pc:sldMasterMk cId="3484405657" sldId="2147483648"/>
            <ac:spMk id="18" creationId="{00000000-0000-0000-0000-000000000000}"/>
          </ac:spMkLst>
        </pc:spChg>
        <pc:picChg chg="mod">
          <ac:chgData name="Danielle" userId="e2554c37-e717-43a0-ba79-1183ca921ccd" providerId="ADAL" clId="{047BFC61-68C2-413A-9893-FD5287D2ECB9}" dt="2020-08-16T09:57:33.814" v="0" actId="2711"/>
          <ac:picMkLst>
            <pc:docMk/>
            <pc:sldMasterMk cId="3484405657" sldId="2147483648"/>
            <ac:picMk id="14" creationId="{00000000-0000-0000-0000-000000000000}"/>
          </ac:picMkLst>
        </pc:picChg>
        <pc:picChg chg="mod">
          <ac:chgData name="Danielle" userId="e2554c37-e717-43a0-ba79-1183ca921ccd" providerId="ADAL" clId="{047BFC61-68C2-413A-9893-FD5287D2ECB9}" dt="2020-08-16T09:57:33.814" v="0" actId="2711"/>
          <ac:picMkLst>
            <pc:docMk/>
            <pc:sldMasterMk cId="3484405657" sldId="2147483648"/>
            <ac:picMk id="15" creationId="{00000000-0000-0000-0000-000000000000}"/>
          </ac:picMkLst>
        </pc:picChg>
        <pc:picChg chg="mod">
          <ac:chgData name="Danielle" userId="e2554c37-e717-43a0-ba79-1183ca921ccd" providerId="ADAL" clId="{047BFC61-68C2-413A-9893-FD5287D2ECB9}" dt="2020-08-16T09:57:33.814" v="0" actId="2711"/>
          <ac:picMkLst>
            <pc:docMk/>
            <pc:sldMasterMk cId="3484405657" sldId="2147483648"/>
            <ac:picMk id="16" creationId="{00000000-0000-0000-0000-000000000000}"/>
          </ac:picMkLst>
        </pc:picChg>
        <pc:picChg chg="mod">
          <ac:chgData name="Danielle" userId="e2554c37-e717-43a0-ba79-1183ca921ccd" providerId="ADAL" clId="{047BFC61-68C2-413A-9893-FD5287D2ECB9}" dt="2020-08-16T09:57:33.814" v="0" actId="2711"/>
          <ac:picMkLst>
            <pc:docMk/>
            <pc:sldMasterMk cId="3484405657" sldId="2147483648"/>
            <ac:picMk id="17" creationId="{00000000-0000-0000-0000-000000000000}"/>
          </ac:picMkLst>
        </pc:picChg>
        <pc:picChg chg="mod">
          <ac:chgData name="Danielle" userId="e2554c37-e717-43a0-ba79-1183ca921ccd" providerId="ADAL" clId="{047BFC61-68C2-413A-9893-FD5287D2ECB9}" dt="2020-08-16T09:57:33.814" v="0" actId="2711"/>
          <ac:picMkLst>
            <pc:docMk/>
            <pc:sldMasterMk cId="3484405657" sldId="2147483648"/>
            <ac:picMk id="21" creationId="{00000000-0000-0000-0000-000000000000}"/>
          </ac:picMkLst>
        </pc:picChg>
        <pc:sldLayoutChg chg="modSp mod">
          <pc:chgData name="Danielle" userId="e2554c37-e717-43a0-ba79-1183ca921ccd" providerId="ADAL" clId="{047BFC61-68C2-413A-9893-FD5287D2ECB9}" dt="2020-08-16T09:57:38.714" v="1" actId="2711"/>
          <pc:sldLayoutMkLst>
            <pc:docMk/>
            <pc:sldMasterMk cId="3484405657" sldId="2147483648"/>
            <pc:sldLayoutMk cId="694204445" sldId="2147483662"/>
          </pc:sldLayoutMkLst>
          <pc:spChg chg="mod">
            <ac:chgData name="Danielle" userId="e2554c37-e717-43a0-ba79-1183ca921ccd" providerId="ADAL" clId="{047BFC61-68C2-413A-9893-FD5287D2ECB9}" dt="2020-08-16T09:57:38.714" v="1" actId="2711"/>
            <ac:spMkLst>
              <pc:docMk/>
              <pc:sldMasterMk cId="3484405657" sldId="2147483648"/>
              <pc:sldLayoutMk cId="694204445" sldId="2147483662"/>
              <ac:spMk id="2" creationId="{00000000-0000-0000-0000-000000000000}"/>
            </ac:spMkLst>
          </pc:spChg>
        </pc:sldLayoutChg>
      </pc:sldMasterChg>
      <pc:sldMasterChg chg="modSp modSldLayout">
        <pc:chgData name="Danielle" userId="e2554c37-e717-43a0-ba79-1183ca921ccd" providerId="ADAL" clId="{047BFC61-68C2-413A-9893-FD5287D2ECB9}" dt="2020-08-16T09:58:09.220" v="13" actId="1036"/>
        <pc:sldMasterMkLst>
          <pc:docMk/>
          <pc:sldMasterMk cId="2492940549" sldId="2147483650"/>
        </pc:sldMasterMkLst>
        <pc:spChg chg="mod">
          <ac:chgData name="Danielle" userId="e2554c37-e717-43a0-ba79-1183ca921ccd" providerId="ADAL" clId="{047BFC61-68C2-413A-9893-FD5287D2ECB9}" dt="2020-08-16T09:57:43.644" v="2" actId="2711"/>
          <ac:spMkLst>
            <pc:docMk/>
            <pc:sldMasterMk cId="2492940549" sldId="2147483650"/>
            <ac:spMk id="14" creationId="{00000000-0000-0000-0000-000000000000}"/>
          </ac:spMkLst>
        </pc:spChg>
        <pc:spChg chg="mod">
          <ac:chgData name="Danielle" userId="e2554c37-e717-43a0-ba79-1183ca921ccd" providerId="ADAL" clId="{047BFC61-68C2-413A-9893-FD5287D2ECB9}" dt="2020-08-16T09:57:43.644" v="2" actId="2711"/>
          <ac:spMkLst>
            <pc:docMk/>
            <pc:sldMasterMk cId="2492940549" sldId="2147483650"/>
            <ac:spMk id="16" creationId="{00000000-0000-0000-0000-000000000000}"/>
          </ac:spMkLst>
        </pc:spChg>
        <pc:spChg chg="mod">
          <ac:chgData name="Danielle" userId="e2554c37-e717-43a0-ba79-1183ca921ccd" providerId="ADAL" clId="{047BFC61-68C2-413A-9893-FD5287D2ECB9}" dt="2020-08-16T09:57:43.644" v="2" actId="2711"/>
          <ac:spMkLst>
            <pc:docMk/>
            <pc:sldMasterMk cId="2492940549" sldId="2147483650"/>
            <ac:spMk id="17" creationId="{00000000-0000-0000-0000-000000000000}"/>
          </ac:spMkLst>
        </pc:spChg>
        <pc:spChg chg="mod">
          <ac:chgData name="Danielle" userId="e2554c37-e717-43a0-ba79-1183ca921ccd" providerId="ADAL" clId="{047BFC61-68C2-413A-9893-FD5287D2ECB9}" dt="2020-08-16T09:57:43.644" v="2" actId="2711"/>
          <ac:spMkLst>
            <pc:docMk/>
            <pc:sldMasterMk cId="2492940549" sldId="2147483650"/>
            <ac:spMk id="18" creationId="{00000000-0000-0000-0000-000000000000}"/>
          </ac:spMkLst>
        </pc:spChg>
        <pc:spChg chg="mod">
          <ac:chgData name="Danielle" userId="e2554c37-e717-43a0-ba79-1183ca921ccd" providerId="ADAL" clId="{047BFC61-68C2-413A-9893-FD5287D2ECB9}" dt="2020-08-16T09:57:43.644" v="2" actId="2711"/>
          <ac:spMkLst>
            <pc:docMk/>
            <pc:sldMasterMk cId="2492940549" sldId="2147483650"/>
            <ac:spMk id="19" creationId="{00000000-0000-0000-0000-000000000000}"/>
          </ac:spMkLst>
        </pc:spChg>
        <pc:picChg chg="mod">
          <ac:chgData name="Danielle" userId="e2554c37-e717-43a0-ba79-1183ca921ccd" providerId="ADAL" clId="{047BFC61-68C2-413A-9893-FD5287D2ECB9}" dt="2020-08-16T09:57:43.644" v="2" actId="2711"/>
          <ac:picMkLst>
            <pc:docMk/>
            <pc:sldMasterMk cId="2492940549" sldId="2147483650"/>
            <ac:picMk id="13" creationId="{00000000-0000-0000-0000-000000000000}"/>
          </ac:picMkLst>
        </pc:picChg>
        <pc:picChg chg="mod">
          <ac:chgData name="Danielle" userId="e2554c37-e717-43a0-ba79-1183ca921ccd" providerId="ADAL" clId="{047BFC61-68C2-413A-9893-FD5287D2ECB9}" dt="2020-08-16T09:57:43.644" v="2" actId="2711"/>
          <ac:picMkLst>
            <pc:docMk/>
            <pc:sldMasterMk cId="2492940549" sldId="2147483650"/>
            <ac:picMk id="29" creationId="{00000000-0000-0000-0000-000000000000}"/>
          </ac:picMkLst>
        </pc:picChg>
        <pc:picChg chg="mod">
          <ac:chgData name="Danielle" userId="e2554c37-e717-43a0-ba79-1183ca921ccd" providerId="ADAL" clId="{047BFC61-68C2-413A-9893-FD5287D2ECB9}" dt="2020-08-16T09:57:43.644" v="2" actId="2711"/>
          <ac:picMkLst>
            <pc:docMk/>
            <pc:sldMasterMk cId="2492940549" sldId="2147483650"/>
            <ac:picMk id="31" creationId="{00000000-0000-0000-0000-000000000000}"/>
          </ac:picMkLst>
        </pc:picChg>
        <pc:picChg chg="mod">
          <ac:chgData name="Danielle" userId="e2554c37-e717-43a0-ba79-1183ca921ccd" providerId="ADAL" clId="{047BFC61-68C2-413A-9893-FD5287D2ECB9}" dt="2020-08-16T09:57:43.644" v="2" actId="2711"/>
          <ac:picMkLst>
            <pc:docMk/>
            <pc:sldMasterMk cId="2492940549" sldId="2147483650"/>
            <ac:picMk id="32" creationId="{00000000-0000-0000-0000-000000000000}"/>
          </ac:picMkLst>
        </pc:picChg>
        <pc:picChg chg="mod">
          <ac:chgData name="Danielle" userId="e2554c37-e717-43a0-ba79-1183ca921ccd" providerId="ADAL" clId="{047BFC61-68C2-413A-9893-FD5287D2ECB9}" dt="2020-08-16T09:57:43.644" v="2" actId="2711"/>
          <ac:picMkLst>
            <pc:docMk/>
            <pc:sldMasterMk cId="2492940549" sldId="2147483650"/>
            <ac:picMk id="33" creationId="{00000000-0000-0000-0000-000000000000}"/>
          </ac:picMkLst>
        </pc:picChg>
        <pc:picChg chg="mod">
          <ac:chgData name="Danielle" userId="e2554c37-e717-43a0-ba79-1183ca921ccd" providerId="ADAL" clId="{047BFC61-68C2-413A-9893-FD5287D2ECB9}" dt="2020-08-16T09:57:43.644" v="2" actId="2711"/>
          <ac:picMkLst>
            <pc:docMk/>
            <pc:sldMasterMk cId="2492940549" sldId="2147483650"/>
            <ac:picMk id="34" creationId="{00000000-0000-0000-0000-000000000000}"/>
          </ac:picMkLst>
        </pc:picChg>
        <pc:picChg chg="mod">
          <ac:chgData name="Danielle" userId="e2554c37-e717-43a0-ba79-1183ca921ccd" providerId="ADAL" clId="{047BFC61-68C2-413A-9893-FD5287D2ECB9}" dt="2020-08-16T09:57:43.644" v="2" actId="2711"/>
          <ac:picMkLst>
            <pc:docMk/>
            <pc:sldMasterMk cId="2492940549" sldId="2147483650"/>
            <ac:picMk id="35" creationId="{00000000-0000-0000-0000-000000000000}"/>
          </ac:picMkLst>
        </pc:picChg>
        <pc:sldLayoutChg chg="modSp mod">
          <pc:chgData name="Danielle" userId="e2554c37-e717-43a0-ba79-1183ca921ccd" providerId="ADAL" clId="{047BFC61-68C2-413A-9893-FD5287D2ECB9}" dt="2020-08-16T09:58:03.909" v="10" actId="1036"/>
          <pc:sldLayoutMkLst>
            <pc:docMk/>
            <pc:sldMasterMk cId="2492940549" sldId="2147483650"/>
            <pc:sldLayoutMk cId="1144820073" sldId="2147483663"/>
          </pc:sldLayoutMkLst>
          <pc:spChg chg="mod">
            <ac:chgData name="Danielle" userId="e2554c37-e717-43a0-ba79-1183ca921ccd" providerId="ADAL" clId="{047BFC61-68C2-413A-9893-FD5287D2ECB9}" dt="2020-08-16T09:57:59.885" v="5" actId="13822"/>
            <ac:spMkLst>
              <pc:docMk/>
              <pc:sldMasterMk cId="2492940549" sldId="2147483650"/>
              <pc:sldLayoutMk cId="1144820073" sldId="2147483663"/>
              <ac:spMk id="2" creationId="{00000000-0000-0000-0000-000000000000}"/>
            </ac:spMkLst>
          </pc:spChg>
          <pc:spChg chg="mod">
            <ac:chgData name="Danielle" userId="e2554c37-e717-43a0-ba79-1183ca921ccd" providerId="ADAL" clId="{047BFC61-68C2-413A-9893-FD5287D2ECB9}" dt="2020-08-16T09:57:59.885" v="5" actId="13822"/>
            <ac:spMkLst>
              <pc:docMk/>
              <pc:sldMasterMk cId="2492940549" sldId="2147483650"/>
              <pc:sldLayoutMk cId="1144820073" sldId="2147483663"/>
              <ac:spMk id="8" creationId="{00000000-0000-0000-0000-000000000000}"/>
            </ac:spMkLst>
          </pc:spChg>
          <pc:spChg chg="mod">
            <ac:chgData name="Danielle" userId="e2554c37-e717-43a0-ba79-1183ca921ccd" providerId="ADAL" clId="{047BFC61-68C2-413A-9893-FD5287D2ECB9}" dt="2020-08-16T09:58:01.810" v="7" actId="1035"/>
            <ac:spMkLst>
              <pc:docMk/>
              <pc:sldMasterMk cId="2492940549" sldId="2147483650"/>
              <pc:sldLayoutMk cId="1144820073" sldId="2147483663"/>
              <ac:spMk id="9" creationId="{00000000-0000-0000-0000-000000000000}"/>
            </ac:spMkLst>
          </pc:spChg>
          <pc:spChg chg="mod">
            <ac:chgData name="Danielle" userId="e2554c37-e717-43a0-ba79-1183ca921ccd" providerId="ADAL" clId="{047BFC61-68C2-413A-9893-FD5287D2ECB9}" dt="2020-08-16T09:58:03.909" v="10" actId="1036"/>
            <ac:spMkLst>
              <pc:docMk/>
              <pc:sldMasterMk cId="2492940549" sldId="2147483650"/>
              <pc:sldLayoutMk cId="1144820073" sldId="2147483663"/>
              <ac:spMk id="10" creationId="{00000000-0000-0000-0000-000000000000}"/>
            </ac:spMkLst>
          </pc:spChg>
          <pc:cxnChg chg="mod">
            <ac:chgData name="Danielle" userId="e2554c37-e717-43a0-ba79-1183ca921ccd" providerId="ADAL" clId="{047BFC61-68C2-413A-9893-FD5287D2ECB9}" dt="2020-08-16T09:57:59.885" v="5" actId="13822"/>
            <ac:cxnSpMkLst>
              <pc:docMk/>
              <pc:sldMasterMk cId="2492940549" sldId="2147483650"/>
              <pc:sldLayoutMk cId="1144820073" sldId="2147483663"/>
              <ac:cxnSpMk id="3" creationId="{00000000-0000-0000-0000-000000000000}"/>
            </ac:cxnSpMkLst>
          </pc:cxnChg>
          <pc:cxnChg chg="mod">
            <ac:chgData name="Danielle" userId="e2554c37-e717-43a0-ba79-1183ca921ccd" providerId="ADAL" clId="{047BFC61-68C2-413A-9893-FD5287D2ECB9}" dt="2020-08-16T09:57:59.885" v="5" actId="13822"/>
            <ac:cxnSpMkLst>
              <pc:docMk/>
              <pc:sldMasterMk cId="2492940549" sldId="2147483650"/>
              <pc:sldLayoutMk cId="1144820073" sldId="2147483663"/>
              <ac:cxnSpMk id="4" creationId="{00000000-0000-0000-0000-000000000000}"/>
            </ac:cxnSpMkLst>
          </pc:cxnChg>
          <pc:cxnChg chg="mod">
            <ac:chgData name="Danielle" userId="e2554c37-e717-43a0-ba79-1183ca921ccd" providerId="ADAL" clId="{047BFC61-68C2-413A-9893-FD5287D2ECB9}" dt="2020-08-16T09:57:59.885" v="5" actId="13822"/>
            <ac:cxnSpMkLst>
              <pc:docMk/>
              <pc:sldMasterMk cId="2492940549" sldId="2147483650"/>
              <pc:sldLayoutMk cId="1144820073" sldId="2147483663"/>
              <ac:cxnSpMk id="5" creationId="{00000000-0000-0000-0000-000000000000}"/>
            </ac:cxnSpMkLst>
          </pc:cxnChg>
          <pc:cxnChg chg="mod">
            <ac:chgData name="Danielle" userId="e2554c37-e717-43a0-ba79-1183ca921ccd" providerId="ADAL" clId="{047BFC61-68C2-413A-9893-FD5287D2ECB9}" dt="2020-08-16T09:57:59.885" v="5" actId="13822"/>
            <ac:cxnSpMkLst>
              <pc:docMk/>
              <pc:sldMasterMk cId="2492940549" sldId="2147483650"/>
              <pc:sldLayoutMk cId="1144820073" sldId="2147483663"/>
              <ac:cxnSpMk id="6" creationId="{00000000-0000-0000-0000-000000000000}"/>
            </ac:cxnSpMkLst>
          </pc:cxnChg>
          <pc:cxnChg chg="mod">
            <ac:chgData name="Danielle" userId="e2554c37-e717-43a0-ba79-1183ca921ccd" providerId="ADAL" clId="{047BFC61-68C2-413A-9893-FD5287D2ECB9}" dt="2020-08-16T09:57:59.885" v="5" actId="13822"/>
            <ac:cxnSpMkLst>
              <pc:docMk/>
              <pc:sldMasterMk cId="2492940549" sldId="2147483650"/>
              <pc:sldLayoutMk cId="1144820073" sldId="2147483663"/>
              <ac:cxnSpMk id="7" creationId="{00000000-0000-0000-0000-000000000000}"/>
            </ac:cxnSpMkLst>
          </pc:cxnChg>
        </pc:sldLayoutChg>
        <pc:sldLayoutChg chg="modSp mod">
          <pc:chgData name="Danielle" userId="e2554c37-e717-43a0-ba79-1183ca921ccd" providerId="ADAL" clId="{047BFC61-68C2-413A-9893-FD5287D2ECB9}" dt="2020-08-16T09:58:09.220" v="13" actId="1036"/>
          <pc:sldLayoutMkLst>
            <pc:docMk/>
            <pc:sldMasterMk cId="2492940549" sldId="2147483650"/>
            <pc:sldLayoutMk cId="1144820073" sldId="2147483664"/>
          </pc:sldLayoutMkLst>
          <pc:spChg chg="mod">
            <ac:chgData name="Danielle" userId="e2554c37-e717-43a0-ba79-1183ca921ccd" providerId="ADAL" clId="{047BFC61-68C2-413A-9893-FD5287D2ECB9}" dt="2020-08-16T09:58:09.220" v="13" actId="1036"/>
            <ac:spMkLst>
              <pc:docMk/>
              <pc:sldMasterMk cId="2492940549" sldId="2147483650"/>
              <pc:sldLayoutMk cId="1144820073" sldId="2147483664"/>
              <ac:spMk id="2" creationId="{00000000-0000-0000-0000-000000000000}"/>
            </ac:spMkLst>
          </pc:spChg>
          <pc:spChg chg="mod">
            <ac:chgData name="Danielle" userId="e2554c37-e717-43a0-ba79-1183ca921ccd" providerId="ADAL" clId="{047BFC61-68C2-413A-9893-FD5287D2ECB9}" dt="2020-08-16T09:58:09.220" v="13" actId="1036"/>
            <ac:spMkLst>
              <pc:docMk/>
              <pc:sldMasterMk cId="2492940549" sldId="2147483650"/>
              <pc:sldLayoutMk cId="1144820073" sldId="2147483664"/>
              <ac:spMk id="3" creationId="{00000000-0000-0000-0000-000000000000}"/>
            </ac:spMkLst>
          </pc:spChg>
        </pc:sldLayoutChg>
        <pc:sldLayoutChg chg="modSp">
          <pc:chgData name="Danielle" userId="e2554c37-e717-43a0-ba79-1183ca921ccd" providerId="ADAL" clId="{047BFC61-68C2-413A-9893-FD5287D2ECB9}" dt="2020-08-16T09:57:49.012" v="3" actId="2711"/>
          <pc:sldLayoutMkLst>
            <pc:docMk/>
            <pc:sldMasterMk cId="2492940549" sldId="2147483650"/>
            <pc:sldLayoutMk cId="1633643332" sldId="2147483665"/>
          </pc:sldLayoutMkLst>
          <pc:spChg chg="mod">
            <ac:chgData name="Danielle" userId="e2554c37-e717-43a0-ba79-1183ca921ccd" providerId="ADAL" clId="{047BFC61-68C2-413A-9893-FD5287D2ECB9}" dt="2020-08-16T09:57:49.012" v="3" actId="2711"/>
            <ac:spMkLst>
              <pc:docMk/>
              <pc:sldMasterMk cId="2492940549" sldId="2147483650"/>
              <pc:sldLayoutMk cId="1633643332" sldId="2147483665"/>
              <ac:spMk id="7" creationId="{00000000-0000-0000-0000-000000000000}"/>
            </ac:spMkLst>
          </pc:spChg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E6F85B-3A73-419E-8473-96D639676AD5}" type="datetimeFigureOut">
              <a:rPr lang="en-GB" smtClean="0"/>
              <a:t>16/08/2020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F22B3F-CFD1-4D08-88A2-9C0473CAC2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06337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Print starter task to</a:t>
            </a:r>
            <a:r>
              <a:rPr lang="en-GB" baseline="0" dirty="0"/>
              <a:t> save drawing time.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F22B3F-CFD1-4D08-88A2-9C0473CAC2BE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50118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Print this</a:t>
            </a:r>
            <a:r>
              <a:rPr lang="en-GB" baseline="0" dirty="0"/>
              <a:t> slide for students to stick in books for reference (or ask them to copy).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F22B3F-CFD1-4D08-88A2-9C0473CAC2BE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38062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F22B3F-CFD1-4D08-88A2-9C0473CAC2BE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38183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Print starter task to</a:t>
            </a:r>
            <a:r>
              <a:rPr lang="en-GB" baseline="0" dirty="0"/>
              <a:t> save drawing time.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F22B3F-CFD1-4D08-88A2-9C0473CAC2BE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0515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821615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323528" y="2132856"/>
            <a:ext cx="424847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u="sng" dirty="0">
                <a:latin typeface="Arial" panose="020B0604020202020204" pitchFamily="34" charset="0"/>
                <a:cs typeface="Arial" panose="020B0604020202020204" pitchFamily="34" charset="0"/>
              </a:rPr>
              <a:t>Probing questions to check understanding:</a:t>
            </a:r>
          </a:p>
          <a:p>
            <a:endParaRPr lang="en-GB" sz="2000" u="non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000" u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 descr="bloom_taxonomy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788024" y="2115056"/>
            <a:ext cx="4024820" cy="3495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4204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138388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006012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>
            <a:spLocks noChangeArrowheads="1"/>
          </p:cNvSpPr>
          <p:nvPr userDrawn="1"/>
        </p:nvSpPr>
        <p:spPr bwMode="auto">
          <a:xfrm>
            <a:off x="2051720" y="2150894"/>
            <a:ext cx="6912768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pPr algn="ctr" eaLnBrk="1" hangingPunct="1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How </a:t>
            </a:r>
            <a:r>
              <a:rPr lang="en-GB" b="1" u="sng" dirty="0">
                <a:latin typeface="Arial" panose="020B0604020202020204" pitchFamily="34" charset="0"/>
                <a:cs typeface="Arial" panose="020B0604020202020204" pitchFamily="34" charset="0"/>
              </a:rPr>
              <a:t>confident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do you feel with this topic?</a:t>
            </a:r>
          </a:p>
          <a:p>
            <a:pPr algn="ctr" eaLnBrk="1" hangingPunct="1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Write </a:t>
            </a:r>
            <a:r>
              <a:rPr lang="en-GB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amber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or </a:t>
            </a:r>
            <a:r>
              <a:rPr lang="en-GB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green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in your book!</a:t>
            </a:r>
          </a:p>
          <a:p>
            <a:pPr algn="ctr" eaLnBrk="1" hangingPunct="1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/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Complete the corresponding activity 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</a:t>
            </a:r>
          </a:p>
          <a:p>
            <a:pPr algn="ctr" eaLnBrk="1" hangingPunct="1"/>
            <a:endParaRPr lang="en-GB" b="1" dirty="0">
              <a:latin typeface="Arial" panose="020B0604020202020204" pitchFamily="34" charset="0"/>
              <a:cs typeface="Arial" panose="020B0604020202020204" pitchFamily="34" charset="0"/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633643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 userDrawn="1"/>
        </p:nvGrpSpPr>
        <p:grpSpPr>
          <a:xfrm>
            <a:off x="2751927" y="1376432"/>
            <a:ext cx="5430768" cy="4032451"/>
            <a:chOff x="4469824" y="1124744"/>
            <a:chExt cx="6236041" cy="4032451"/>
          </a:xfrm>
        </p:grpSpPr>
        <p:sp>
          <p:nvSpPr>
            <p:cNvPr id="2" name="Isosceles Triangle 1"/>
            <p:cNvSpPr/>
            <p:nvPr userDrawn="1"/>
          </p:nvSpPr>
          <p:spPr bwMode="auto">
            <a:xfrm>
              <a:off x="4469824" y="1124744"/>
              <a:ext cx="6236041" cy="4032448"/>
            </a:xfrm>
            <a:prstGeom prst="triangl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GB" sz="1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Microsoft YaHei" charset="-122"/>
                <a:cs typeface="Arial" panose="020B0604020202020204" pitchFamily="34" charset="0"/>
              </a:endParaRPr>
            </a:p>
          </p:txBody>
        </p:sp>
        <p:cxnSp>
          <p:nvCxnSpPr>
            <p:cNvPr id="3" name="Straight Connector 2"/>
            <p:cNvCxnSpPr/>
            <p:nvPr userDrawn="1"/>
          </p:nvCxnSpPr>
          <p:spPr bwMode="auto">
            <a:xfrm>
              <a:off x="5423219" y="3933056"/>
              <a:ext cx="4319918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4" name="Straight Connector 3"/>
            <p:cNvCxnSpPr/>
            <p:nvPr userDrawn="1"/>
          </p:nvCxnSpPr>
          <p:spPr bwMode="auto">
            <a:xfrm>
              <a:off x="6479199" y="2564904"/>
              <a:ext cx="2207958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5" name="Straight Connector 4"/>
            <p:cNvCxnSpPr/>
            <p:nvPr userDrawn="1"/>
          </p:nvCxnSpPr>
          <p:spPr bwMode="auto">
            <a:xfrm>
              <a:off x="7535179" y="2564907"/>
              <a:ext cx="0" cy="1368152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6" name="Straight Connector 5"/>
            <p:cNvCxnSpPr/>
            <p:nvPr userDrawn="1"/>
          </p:nvCxnSpPr>
          <p:spPr bwMode="auto">
            <a:xfrm>
              <a:off x="6671196" y="3933059"/>
              <a:ext cx="0" cy="1224136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7" name="Straight Connector 6"/>
            <p:cNvCxnSpPr/>
            <p:nvPr userDrawn="1"/>
          </p:nvCxnSpPr>
          <p:spPr bwMode="auto">
            <a:xfrm>
              <a:off x="8399163" y="3933059"/>
              <a:ext cx="0" cy="1224136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sp>
          <p:nvSpPr>
            <p:cNvPr id="8" name="TextBox 7"/>
            <p:cNvSpPr txBox="1"/>
            <p:nvPr userDrawn="1"/>
          </p:nvSpPr>
          <p:spPr>
            <a:xfrm>
              <a:off x="5615217" y="4365104"/>
              <a:ext cx="4127921" cy="36933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Arial" panose="020B0604020202020204" pitchFamily="34" charset="0"/>
                  <a:cs typeface="Arial" panose="020B0604020202020204" pitchFamily="34" charset="0"/>
                </a:rPr>
                <a:t>3 things you knew already</a:t>
              </a:r>
            </a:p>
          </p:txBody>
        </p:sp>
        <p:sp>
          <p:nvSpPr>
            <p:cNvPr id="9" name="TextBox 8"/>
            <p:cNvSpPr txBox="1"/>
            <p:nvPr userDrawn="1"/>
          </p:nvSpPr>
          <p:spPr>
            <a:xfrm>
              <a:off x="6479199" y="2889280"/>
              <a:ext cx="2111960" cy="646331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Arial" panose="020B0604020202020204" pitchFamily="34" charset="0"/>
                  <a:cs typeface="Arial" panose="020B0604020202020204" pitchFamily="34" charset="0"/>
                </a:rPr>
                <a:t>2 things you learnt today</a:t>
              </a:r>
            </a:p>
          </p:txBody>
        </p:sp>
        <p:sp>
          <p:nvSpPr>
            <p:cNvPr id="10" name="TextBox 9"/>
            <p:cNvSpPr txBox="1"/>
            <p:nvPr userDrawn="1"/>
          </p:nvSpPr>
          <p:spPr>
            <a:xfrm>
              <a:off x="6394406" y="1594877"/>
              <a:ext cx="2292751" cy="646331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Arial" panose="020B0604020202020204" pitchFamily="34" charset="0"/>
                  <a:cs typeface="Arial" panose="020B0604020202020204" pitchFamily="34" charset="0"/>
                </a:rPr>
                <a:t>1 question about today’s topic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44820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2042195" y="1183393"/>
            <a:ext cx="69222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u="sng" dirty="0">
                <a:latin typeface="Arial" panose="020B0604020202020204" pitchFamily="34" charset="0"/>
                <a:cs typeface="Arial" panose="020B0604020202020204" pitchFamily="34" charset="0"/>
              </a:rPr>
              <a:t>Plenary</a:t>
            </a:r>
          </a:p>
        </p:txBody>
      </p:sp>
      <p:sp>
        <p:nvSpPr>
          <p:cNvPr id="3" name="TextBox 2"/>
          <p:cNvSpPr txBox="1"/>
          <p:nvPr userDrawn="1"/>
        </p:nvSpPr>
        <p:spPr>
          <a:xfrm>
            <a:off x="2052882" y="2191504"/>
            <a:ext cx="691160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2 stars (</a:t>
            </a:r>
            <a:r>
              <a:rPr lang="en-GB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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)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and a wish (</a:t>
            </a: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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)</a:t>
            </a:r>
          </a:p>
          <a:p>
            <a:pPr algn="ctr"/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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I am brilliant at...</a:t>
            </a:r>
          </a:p>
          <a:p>
            <a:pPr algn="ctr"/>
            <a:r>
              <a:rPr lang="en-GB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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I am good at...</a:t>
            </a:r>
          </a:p>
          <a:p>
            <a:pPr algn="ctr"/>
            <a:endParaRPr lang="en-GB" sz="2400" dirty="0">
              <a:latin typeface="Arial" panose="020B0604020202020204" pitchFamily="34" charset="0"/>
              <a:cs typeface="Arial" panose="020B0604020202020204" pitchFamily="34" charset="0"/>
              <a:sym typeface="Wingdings"/>
            </a:endParaRPr>
          </a:p>
          <a:p>
            <a:pPr algn="ctr"/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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Something I need to work on is...</a:t>
            </a:r>
          </a:p>
          <a:p>
            <a:pPr algn="ctr"/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48200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Layout" Target="../slideLayouts/slideLayout6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"/>
          <p:cNvPicPr>
            <a:picLocks noChangeAspect="1" noChangeArrowheads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7085" r="17840" b="50000"/>
          <a:stretch/>
        </p:blipFill>
        <p:spPr bwMode="auto">
          <a:xfrm>
            <a:off x="0" y="0"/>
            <a:ext cx="9144000" cy="6957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2"/>
          <p:cNvPicPr>
            <a:picLocks noChangeAspect="1" noChangeArrowheads="1"/>
          </p:cNvPicPr>
          <p:nvPr userDrawn="1"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179512" y="1095460"/>
            <a:ext cx="8775386" cy="56459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2"/>
          <p:cNvPicPr>
            <a:picLocks noChangeAspect="1" noChangeArrowheads="1"/>
          </p:cNvPicPr>
          <p:nvPr userDrawn="1"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175295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" name="Picture 2"/>
          <p:cNvPicPr>
            <a:picLocks noChangeAspect="1" noChangeArrowheads="1"/>
          </p:cNvPicPr>
          <p:nvPr userDrawn="1"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5625707" y="171074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" name="Picture 3"/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5295"/>
            <a:ext cx="171450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TextBox 17"/>
          <p:cNvSpPr txBox="1"/>
          <p:nvPr userDrawn="1"/>
        </p:nvSpPr>
        <p:spPr>
          <a:xfrm>
            <a:off x="5616117" y="37062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EE597932-8B38-4BFA-9C8A-C8CCE191D44B}" type="datetime2">
              <a:rPr lang="en-GB" sz="1600" smtClean="0"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Sunday, 16 August 2020</a:t>
            </a:fld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2062641" y="378453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Venn Diagrams</a:t>
            </a:r>
          </a:p>
        </p:txBody>
      </p:sp>
    </p:spTree>
    <p:extLst>
      <p:ext uri="{BB962C8B-B14F-4D97-AF65-F5344CB8AC3E}">
        <p14:creationId xmlns:p14="http://schemas.microsoft.com/office/powerpoint/2010/main" val="34844056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2" r:id="rId2"/>
    <p:sldLayoutId id="2147483666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Picture 2"/>
          <p:cNvPicPr>
            <a:picLocks noChangeAspect="1" noChangeArrowheads="1"/>
          </p:cNvPicPr>
          <p:nvPr userDrawn="1"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7085" r="17840" b="50000"/>
          <a:stretch/>
        </p:blipFill>
        <p:spPr bwMode="auto">
          <a:xfrm>
            <a:off x="0" y="0"/>
            <a:ext cx="9144000" cy="6957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" name="Picture 2"/>
          <p:cNvPicPr>
            <a:picLocks noChangeAspect="1" noChangeArrowheads="1"/>
          </p:cNvPicPr>
          <p:nvPr userDrawn="1"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5949281"/>
            <a:ext cx="6893587" cy="8640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" name="Picture 2"/>
          <p:cNvPicPr>
            <a:picLocks noChangeAspect="1" noChangeArrowheads="1"/>
          </p:cNvPicPr>
          <p:nvPr userDrawn="1"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51720" y="1095460"/>
            <a:ext cx="6903178" cy="46377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2" name="Picture 2"/>
          <p:cNvPicPr>
            <a:picLocks noChangeAspect="1" noChangeArrowheads="1"/>
          </p:cNvPicPr>
          <p:nvPr userDrawn="1"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175295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3" name="Picture 2"/>
          <p:cNvPicPr>
            <a:picLocks noChangeAspect="1" noChangeArrowheads="1"/>
          </p:cNvPicPr>
          <p:nvPr userDrawn="1"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179513" y="1095460"/>
            <a:ext cx="1714499" cy="5717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4" name="Picture 2"/>
          <p:cNvPicPr>
            <a:picLocks noChangeAspect="1" noChangeArrowheads="1"/>
          </p:cNvPicPr>
          <p:nvPr userDrawn="1"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5625707" y="171074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3"/>
          <p:cNvPicPr>
            <a:picLocks noChangeAspect="1" noChangeArrowheads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5295"/>
            <a:ext cx="171450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TextBox 13"/>
          <p:cNvSpPr txBox="1"/>
          <p:nvPr userDrawn="1"/>
        </p:nvSpPr>
        <p:spPr>
          <a:xfrm>
            <a:off x="5616117" y="37062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EE597932-8B38-4BFA-9C8A-C8CCE191D44B}" type="datetime2">
              <a:rPr lang="en-GB" sz="1600" smtClean="0"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Sunday, 16 August 2020</a:t>
            </a:fld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/>
          <p:cNvSpPr txBox="1"/>
          <p:nvPr userDrawn="1"/>
        </p:nvSpPr>
        <p:spPr>
          <a:xfrm>
            <a:off x="2046411" y="5925003"/>
            <a:ext cx="691807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u="sng" dirty="0">
                <a:latin typeface="Arial" panose="020B0604020202020204" pitchFamily="34" charset="0"/>
                <a:cs typeface="Arial" panose="020B0604020202020204" pitchFamily="34" charset="0"/>
              </a:rPr>
              <a:t>Keywords</a:t>
            </a:r>
          </a:p>
          <a:p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Set, theory,</a:t>
            </a:r>
            <a:r>
              <a:rPr lang="en-GB" sz="1600" baseline="0" dirty="0">
                <a:latin typeface="Arial" panose="020B0604020202020204" pitchFamily="34" charset="0"/>
                <a:cs typeface="Arial" panose="020B0604020202020204" pitchFamily="34" charset="0"/>
              </a:rPr>
              <a:t> notation, Venn diagram, element, intersection, union, complement, probability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 userDrawn="1"/>
        </p:nvSpPr>
        <p:spPr>
          <a:xfrm>
            <a:off x="179512" y="1165852"/>
            <a:ext cx="17145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u="sng" dirty="0">
                <a:latin typeface="Arial" panose="020B0604020202020204" pitchFamily="34" charset="0"/>
                <a:cs typeface="Arial" panose="020B0604020202020204" pitchFamily="34" charset="0"/>
              </a:rPr>
              <a:t>Lesson Objectives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sp>
        <p:nvSpPr>
          <p:cNvPr id="18" name="TextBox 17"/>
          <p:cNvSpPr txBox="1"/>
          <p:nvPr userDrawn="1"/>
        </p:nvSpPr>
        <p:spPr>
          <a:xfrm>
            <a:off x="179513" y="1844824"/>
            <a:ext cx="1714499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Developing students will be able to use Venn diagrams to show unions and intersections of sets.</a:t>
            </a:r>
          </a:p>
          <a:p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Secure students will be able to use correct set notation.</a:t>
            </a:r>
          </a:p>
          <a:p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Excelling students will be able to use</a:t>
            </a:r>
            <a:r>
              <a:rPr lang="en-GB" sz="1400" baseline="0" dirty="0">
                <a:latin typeface="Arial" panose="020B0604020202020204" pitchFamily="34" charset="0"/>
                <a:cs typeface="Arial" panose="020B0604020202020204" pitchFamily="34" charset="0"/>
              </a:rPr>
              <a:t> set theory to solve probability problems.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/>
          <p:cNvSpPr txBox="1"/>
          <p:nvPr userDrawn="1"/>
        </p:nvSpPr>
        <p:spPr>
          <a:xfrm>
            <a:off x="2062641" y="378453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Venn Diagrams</a:t>
            </a:r>
          </a:p>
        </p:txBody>
      </p:sp>
    </p:spTree>
    <p:extLst>
      <p:ext uri="{BB962C8B-B14F-4D97-AF65-F5344CB8AC3E}">
        <p14:creationId xmlns:p14="http://schemas.microsoft.com/office/powerpoint/2010/main" val="2492940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5" r:id="rId2"/>
    <p:sldLayoutId id="2147483663" r:id="rId3"/>
    <p:sldLayoutId id="2147483664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6.png"/><Relationship Id="rId11" Type="http://schemas.openxmlformats.org/officeDocument/2006/relationships/image" Target="../media/image21.png"/><Relationship Id="rId5" Type="http://schemas.openxmlformats.org/officeDocument/2006/relationships/image" Target="../media/image15.png"/><Relationship Id="rId10" Type="http://schemas.openxmlformats.org/officeDocument/2006/relationships/image" Target="../media/image20.png"/><Relationship Id="rId4" Type="http://schemas.openxmlformats.org/officeDocument/2006/relationships/image" Target="../media/image14.png"/><Relationship Id="rId9" Type="http://schemas.openxmlformats.org/officeDocument/2006/relationships/image" Target="../media/image1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251520" y="1124744"/>
                <a:ext cx="8613591" cy="10772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400" b="1" u="sng" dirty="0">
                    <a:latin typeface="Arial" panose="020B0604020202020204" pitchFamily="34" charset="0"/>
                    <a:cs typeface="Arial" panose="020B0604020202020204" pitchFamily="34" charset="0"/>
                  </a:rPr>
                  <a:t>Starter </a:t>
                </a:r>
                <a:endParaRPr lang="en-GB" sz="2800" b="1" u="sng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Sort the numbers 1 – 10 into this Venn diagram.</a:t>
                </a:r>
              </a:p>
              <a:p>
                <a:pPr algn="ctr"/>
                <a:r>
                  <a:rPr lang="en-GB" sz="2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Then write down the numbers in </a:t>
                </a:r>
                <a14:m>
                  <m:oMath xmlns:m="http://schemas.openxmlformats.org/officeDocument/2006/math">
                    <m:r>
                      <a:rPr lang="en-GB" sz="2000" b="1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𝑨</m:t>
                    </m:r>
                    <m:r>
                      <a:rPr lang="en-GB" sz="2000" b="1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∪</m:t>
                    </m:r>
                    <m:r>
                      <a:rPr lang="en-GB" sz="2000" b="1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𝑩</m:t>
                    </m:r>
                    <m:r>
                      <a:rPr lang="en-GB" sz="2000" b="1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′</m:t>
                    </m:r>
                  </m:oMath>
                </a14:m>
                <a:r>
                  <a:rPr lang="en-GB" sz="2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  <a:endParaRPr lang="en-GB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1124744"/>
                <a:ext cx="8613591" cy="1077218"/>
              </a:xfrm>
              <a:prstGeom prst="rect">
                <a:avLst/>
              </a:prstGeom>
              <a:blipFill>
                <a:blip r:embed="rId3"/>
                <a:stretch>
                  <a:fillRect t="-3977" b="-1022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3"/>
          <p:cNvSpPr/>
          <p:nvPr/>
        </p:nvSpPr>
        <p:spPr>
          <a:xfrm>
            <a:off x="1619672" y="2708920"/>
            <a:ext cx="5904656" cy="3456384"/>
          </a:xfrm>
          <a:prstGeom prst="rect">
            <a:avLst/>
          </a:prstGeom>
          <a:ln w="571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1979712" y="3410416"/>
            <a:ext cx="5112568" cy="2376264"/>
            <a:chOff x="1835696" y="2721694"/>
            <a:chExt cx="5112568" cy="2376264"/>
          </a:xfrm>
        </p:grpSpPr>
        <p:sp>
          <p:nvSpPr>
            <p:cNvPr id="6" name="Oval 5"/>
            <p:cNvSpPr/>
            <p:nvPr/>
          </p:nvSpPr>
          <p:spPr>
            <a:xfrm>
              <a:off x="1835696" y="2721694"/>
              <a:ext cx="3096344" cy="2376264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" name="Oval 6"/>
            <p:cNvSpPr/>
            <p:nvPr/>
          </p:nvSpPr>
          <p:spPr>
            <a:xfrm>
              <a:off x="3851920" y="2721694"/>
              <a:ext cx="3096344" cy="2376264"/>
            </a:xfrm>
            <a:prstGeom prst="ellipse">
              <a:avLst/>
            </a:prstGeom>
            <a:no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/>
              <p:cNvSpPr txBox="1"/>
              <p:nvPr/>
            </p:nvSpPr>
            <p:spPr>
              <a:xfrm>
                <a:off x="1952810" y="3225750"/>
                <a:ext cx="1008112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Even</a:t>
                </a:r>
              </a:p>
              <a:p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(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𝐴</m:t>
                    </m:r>
                  </m:oMath>
                </a14:m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)</a:t>
                </a:r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52810" y="3225750"/>
                <a:ext cx="1008112" cy="646331"/>
              </a:xfrm>
              <a:prstGeom prst="rect">
                <a:avLst/>
              </a:prstGeom>
              <a:blipFill>
                <a:blip r:embed="rId4"/>
                <a:stretch>
                  <a:fillRect l="-4819" t="-4717" b="-141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/>
              <p:cNvSpPr txBox="1"/>
              <p:nvPr/>
            </p:nvSpPr>
            <p:spPr>
              <a:xfrm>
                <a:off x="6228184" y="3225750"/>
                <a:ext cx="936104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Square</a:t>
                </a:r>
              </a:p>
              <a:p>
                <a:pPr algn="r"/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(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𝐵</m:t>
                    </m:r>
                  </m:oMath>
                </a14:m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)</a:t>
                </a:r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28184" y="3225750"/>
                <a:ext cx="936104" cy="646331"/>
              </a:xfrm>
              <a:prstGeom prst="rect">
                <a:avLst/>
              </a:prstGeom>
              <a:blipFill>
                <a:blip r:embed="rId5"/>
                <a:stretch>
                  <a:fillRect l="-4575" t="-4717" r="-5229" b="-141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/>
          <p:cNvSpPr txBox="1"/>
          <p:nvPr/>
        </p:nvSpPr>
        <p:spPr>
          <a:xfrm>
            <a:off x="5523823" y="3646333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134853" y="3595082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797195" y="5325015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358522" y="4229215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716470" y="5509681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393498" y="4460048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926941" y="2939568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433484" y="4188497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924961" y="4657291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923803" y="5074637"/>
            <a:ext cx="5277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val="4249547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377148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223811" y="1837803"/>
                <a:ext cx="4062995" cy="32551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b="1" u="sng" dirty="0">
                    <a:latin typeface="Arial" panose="020B0604020202020204" pitchFamily="34" charset="0"/>
                    <a:cs typeface="Arial" panose="020B0604020202020204" pitchFamily="34" charset="0"/>
                  </a:rPr>
                  <a:t>Question 1</a:t>
                </a:r>
              </a:p>
              <a:p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a)	</a:t>
                </a:r>
              </a:p>
              <a:p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b)	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𝑃</m:t>
                    </m:r>
                    <m:r>
                      <a:rPr lang="en-GB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(</m:t>
                    </m:r>
                    <m:r>
                      <a:rPr lang="en-GB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𝐴</m:t>
                    </m:r>
                    <m:r>
                      <a:rPr lang="en-GB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∩</m:t>
                    </m:r>
                    <m:r>
                      <a:rPr lang="en-GB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𝐵</m:t>
                    </m:r>
                    <m:r>
                      <a:rPr lang="en-GB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)=</m:t>
                    </m:r>
                    <m:f>
                      <m:fPr>
                        <m:ctrlPr>
                          <a:rPr lang="en-GB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r>
                          <a:rPr lang="en-GB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15</m:t>
                        </m:r>
                      </m:den>
                    </m:f>
                  </m:oMath>
                </a14:m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3811" y="1837803"/>
                <a:ext cx="4062995" cy="3255186"/>
              </a:xfrm>
              <a:prstGeom prst="rect">
                <a:avLst/>
              </a:prstGeom>
              <a:blipFill>
                <a:blip r:embed="rId2"/>
                <a:stretch>
                  <a:fillRect l="-1351" t="-936" b="-18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/>
          <p:cNvSpPr txBox="1"/>
          <p:nvPr/>
        </p:nvSpPr>
        <p:spPr>
          <a:xfrm>
            <a:off x="251520" y="1124744"/>
            <a:ext cx="86409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Answers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4548917" y="1837803"/>
                <a:ext cx="4595083" cy="48524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b="1" u="sng" dirty="0">
                    <a:latin typeface="Arial" panose="020B0604020202020204" pitchFamily="34" charset="0"/>
                    <a:cs typeface="Arial" panose="020B0604020202020204" pitchFamily="34" charset="0"/>
                  </a:rPr>
                  <a:t>Question 2</a:t>
                </a:r>
              </a:p>
              <a:p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a)	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𝐵</m:t>
                    </m:r>
                    <m:r>
                      <a:rPr lang="en-GB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={5, 6</m:t>
                    </m:r>
                    <m:r>
                      <a:rPr lang="en-GB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, 9}</m:t>
                    </m:r>
                  </m:oMath>
                </a14:m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b)	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𝐴</m:t>
                    </m:r>
                    <m:r>
                      <a:rPr lang="en-GB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∪</m:t>
                    </m:r>
                    <m:r>
                      <a:rPr lang="en-GB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𝐵</m:t>
                    </m:r>
                    <m:r>
                      <a:rPr lang="en-GB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={1, 4</m:t>
                    </m:r>
                    <m:r>
                      <a:rPr lang="en-GB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, 5, 6, 9}</m:t>
                    </m:r>
                  </m:oMath>
                </a14:m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c)	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𝑃</m:t>
                    </m:r>
                    <m:r>
                      <a:rPr lang="en-GB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(</m:t>
                    </m:r>
                    <m:r>
                      <a:rPr lang="en-GB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𝐴</m:t>
                    </m:r>
                    <m:r>
                      <a:rPr lang="en-GB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′</m:t>
                    </m:r>
                    <m:r>
                      <a:rPr lang="en-GB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)=</m:t>
                    </m:r>
                    <m:f>
                      <m:fPr>
                        <m:ctrlPr>
                          <a:rPr lang="en-GB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</m:num>
                      <m:den>
                        <m:r>
                          <a:rPr lang="en-GB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7</m:t>
                        </m:r>
                      </m:den>
                    </m:f>
                  </m:oMath>
                </a14:m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b="1" u="sng" dirty="0">
                    <a:latin typeface="Arial" panose="020B0604020202020204" pitchFamily="34" charset="0"/>
                    <a:cs typeface="Arial" panose="020B0604020202020204" pitchFamily="34" charset="0"/>
                  </a:rPr>
                  <a:t>Question 3</a:t>
                </a:r>
              </a:p>
              <a:p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a)	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𝐴</m:t>
                    </m:r>
                    <m:r>
                      <a:rPr lang="en-GB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∩</m:t>
                    </m:r>
                    <m:r>
                      <a:rPr lang="en-GB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𝐵</m:t>
                    </m:r>
                    <m:r>
                      <a:rPr lang="en-GB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={4, 9}</m:t>
                    </m:r>
                  </m:oMath>
                </a14:m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b)	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𝐴</m:t>
                    </m:r>
                    <m:r>
                      <a:rPr lang="en-GB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∪</m:t>
                    </m:r>
                    <m:r>
                      <a:rPr lang="en-GB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𝐵</m:t>
                    </m:r>
                    <m:r>
                      <a:rPr lang="en-GB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={4, 5</m:t>
                    </m:r>
                    <m:r>
                      <a:rPr lang="en-GB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, 9, 16, 25, 36}</m:t>
                    </m:r>
                  </m:oMath>
                </a14:m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c)	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𝐴</m:t>
                    </m:r>
                    <m:r>
                      <a:rPr lang="en-GB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′</m:t>
                    </m:r>
                    <m:r>
                      <a:rPr lang="en-GB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={</m:t>
                    </m:r>
                    <m:r>
                      <a:rPr lang="en-GB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5, 17, 40}</m:t>
                    </m:r>
                  </m:oMath>
                </a14:m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d)	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𝑃</m:t>
                    </m:r>
                    <m:r>
                      <a:rPr lang="en-GB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(</m:t>
                    </m:r>
                    <m:r>
                      <a:rPr lang="en-GB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𝐵</m:t>
                    </m:r>
                    <m:r>
                      <a:rPr lang="en-GB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′</m:t>
                    </m:r>
                    <m:r>
                      <a:rPr lang="en-GB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)=</m:t>
                    </m:r>
                    <m:f>
                      <m:fPr>
                        <m:ctrlPr>
                          <a:rPr lang="en-GB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5</m:t>
                        </m:r>
                      </m:num>
                      <m:den>
                        <m:r>
                          <a:rPr lang="en-GB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8</m:t>
                        </m:r>
                      </m:den>
                    </m:f>
                  </m:oMath>
                </a14:m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b="1" u="sng" dirty="0">
                    <a:latin typeface="Arial" panose="020B0604020202020204" pitchFamily="34" charset="0"/>
                    <a:cs typeface="Arial" panose="020B0604020202020204" pitchFamily="34" charset="0"/>
                  </a:rPr>
                  <a:t>Question 4</a:t>
                </a:r>
              </a:p>
              <a:p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a)	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𝑃</m:t>
                    </m:r>
                    <m:r>
                      <a:rPr lang="en-GB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(</m:t>
                    </m:r>
                    <m:r>
                      <a:rPr lang="en-GB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𝐴</m:t>
                    </m:r>
                    <m:r>
                      <a:rPr lang="en-GB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∩</m:t>
                    </m:r>
                    <m:r>
                      <a:rPr lang="en-GB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𝐵</m:t>
                    </m:r>
                    <m:r>
                      <a:rPr lang="en-GB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′</m:t>
                    </m:r>
                    <m:r>
                      <a:rPr lang="en-GB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)=</m:t>
                    </m:r>
                    <m:f>
                      <m:fPr>
                        <m:ctrlPr>
                          <a:rPr lang="en-GB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num>
                      <m:den>
                        <m:r>
                          <a:rPr lang="en-GB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7</m:t>
                        </m:r>
                      </m:den>
                    </m:f>
                  </m:oMath>
                </a14:m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b)	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𝑃</m:t>
                    </m:r>
                    <m:r>
                      <a:rPr lang="en-GB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(</m:t>
                    </m:r>
                    <m:r>
                      <a:rPr lang="en-GB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𝐴</m:t>
                    </m:r>
                    <m:r>
                      <a:rPr lang="en-GB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′</m:t>
                    </m:r>
                    <m:r>
                      <a:rPr lang="en-GB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∪</m:t>
                    </m:r>
                    <m:r>
                      <a:rPr lang="en-GB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𝐵</m:t>
                    </m:r>
                    <m:r>
                      <a:rPr lang="en-GB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′</m:t>
                    </m:r>
                    <m:r>
                      <a:rPr lang="en-GB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)=</m:t>
                    </m:r>
                    <m:f>
                      <m:fPr>
                        <m:ctrlPr>
                          <a:rPr lang="en-GB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6</m:t>
                        </m:r>
                      </m:num>
                      <m:den>
                        <m:r>
                          <a:rPr lang="en-GB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7</m:t>
                        </m:r>
                      </m:den>
                    </m:f>
                  </m:oMath>
                </a14:m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c)	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𝑃</m:t>
                    </m:r>
                    <m:r>
                      <a:rPr lang="en-GB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(</m:t>
                    </m:r>
                    <m:r>
                      <a:rPr lang="en-GB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𝐵</m:t>
                    </m:r>
                    <m:r>
                      <a:rPr lang="en-GB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|</m:t>
                    </m:r>
                    <m:r>
                      <a:rPr lang="en-GB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𝐴</m:t>
                    </m:r>
                    <m:r>
                      <a:rPr lang="en-GB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)=</m:t>
                    </m:r>
                    <m:f>
                      <m:fPr>
                        <m:ctrlPr>
                          <a:rPr lang="en-GB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r>
                          <a:rPr lang="en-GB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48917" y="1837803"/>
                <a:ext cx="4595083" cy="4852482"/>
              </a:xfrm>
              <a:prstGeom prst="rect">
                <a:avLst/>
              </a:prstGeom>
              <a:blipFill>
                <a:blip r:embed="rId3"/>
                <a:stretch>
                  <a:fillRect l="-1061" t="-62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0324" y="2199236"/>
            <a:ext cx="3594191" cy="2374144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2327293" y="3407077"/>
            <a:ext cx="3834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081705" y="2405006"/>
            <a:ext cx="3834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14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27584" y="3999436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712247" y="4149375"/>
            <a:ext cx="3834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13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544582" y="3822319"/>
            <a:ext cx="3834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081705" y="3645549"/>
            <a:ext cx="3834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314376" y="2304292"/>
            <a:ext cx="40608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786304" y="2362143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632412" y="3337772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163608" y="3192597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370584" y="4149376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190709" y="3061180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250912" y="2286699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092400" y="4156199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1691680" y="2908590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488574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251520" y="1124744"/>
                <a:ext cx="8613591" cy="10772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400" b="1" u="sng" dirty="0">
                    <a:latin typeface="Arial" panose="020B0604020202020204" pitchFamily="34" charset="0"/>
                    <a:cs typeface="Arial" panose="020B0604020202020204" pitchFamily="34" charset="0"/>
                  </a:rPr>
                  <a:t>Starter </a:t>
                </a:r>
                <a:endParaRPr lang="en-GB" sz="2800" b="1" u="sng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Sort the numbers 1 – 10 into this Venn diagram.</a:t>
                </a:r>
              </a:p>
              <a:p>
                <a:pPr algn="ctr"/>
                <a:r>
                  <a:rPr lang="en-GB" sz="2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Then write down the numbers in </a:t>
                </a:r>
                <a14:m>
                  <m:oMath xmlns:m="http://schemas.openxmlformats.org/officeDocument/2006/math">
                    <m:r>
                      <a:rPr lang="en-GB" sz="2000" b="1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𝑨</m:t>
                    </m:r>
                    <m:r>
                      <a:rPr lang="en-GB" sz="2000" b="1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∪</m:t>
                    </m:r>
                    <m:r>
                      <a:rPr lang="en-GB" sz="2000" b="1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𝑩</m:t>
                    </m:r>
                    <m:r>
                      <a:rPr lang="en-GB" sz="2000" b="1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′</m:t>
                    </m:r>
                  </m:oMath>
                </a14:m>
                <a:r>
                  <a:rPr lang="en-GB" sz="2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  <a:endParaRPr lang="en-GB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1124744"/>
                <a:ext cx="8613591" cy="1077218"/>
              </a:xfrm>
              <a:prstGeom prst="rect">
                <a:avLst/>
              </a:prstGeom>
              <a:blipFill>
                <a:blip r:embed="rId3"/>
                <a:stretch>
                  <a:fillRect t="-3977" b="-1022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3"/>
          <p:cNvSpPr/>
          <p:nvPr/>
        </p:nvSpPr>
        <p:spPr>
          <a:xfrm>
            <a:off x="1619672" y="2708920"/>
            <a:ext cx="5904656" cy="3456384"/>
          </a:xfrm>
          <a:prstGeom prst="rect">
            <a:avLst/>
          </a:prstGeom>
          <a:ln w="571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1979712" y="3410416"/>
            <a:ext cx="5112568" cy="2376264"/>
            <a:chOff x="1835696" y="2721694"/>
            <a:chExt cx="5112568" cy="2376264"/>
          </a:xfrm>
        </p:grpSpPr>
        <p:sp>
          <p:nvSpPr>
            <p:cNvPr id="6" name="Oval 5"/>
            <p:cNvSpPr/>
            <p:nvPr/>
          </p:nvSpPr>
          <p:spPr>
            <a:xfrm>
              <a:off x="1835696" y="2721694"/>
              <a:ext cx="3096344" cy="2376264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" name="Oval 6"/>
            <p:cNvSpPr/>
            <p:nvPr/>
          </p:nvSpPr>
          <p:spPr>
            <a:xfrm>
              <a:off x="3851920" y="2721694"/>
              <a:ext cx="3096344" cy="2376264"/>
            </a:xfrm>
            <a:prstGeom prst="ellipse">
              <a:avLst/>
            </a:prstGeom>
            <a:no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/>
              <p:cNvSpPr txBox="1"/>
              <p:nvPr/>
            </p:nvSpPr>
            <p:spPr>
              <a:xfrm>
                <a:off x="1952810" y="3225750"/>
                <a:ext cx="1008112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Even</a:t>
                </a:r>
              </a:p>
              <a:p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(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𝐴</m:t>
                    </m:r>
                  </m:oMath>
                </a14:m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)</a:t>
                </a:r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52810" y="3225750"/>
                <a:ext cx="1008112" cy="646331"/>
              </a:xfrm>
              <a:prstGeom prst="rect">
                <a:avLst/>
              </a:prstGeom>
              <a:blipFill>
                <a:blip r:embed="rId4"/>
                <a:stretch>
                  <a:fillRect l="-4819" t="-4717" b="-141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/>
              <p:cNvSpPr txBox="1"/>
              <p:nvPr/>
            </p:nvSpPr>
            <p:spPr>
              <a:xfrm>
                <a:off x="6228184" y="3225750"/>
                <a:ext cx="936104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Square</a:t>
                </a:r>
              </a:p>
              <a:p>
                <a:pPr algn="r"/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(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𝐵</m:t>
                    </m:r>
                  </m:oMath>
                </a14:m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)</a:t>
                </a:r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28184" y="3225750"/>
                <a:ext cx="936104" cy="646331"/>
              </a:xfrm>
              <a:prstGeom prst="rect">
                <a:avLst/>
              </a:prstGeom>
              <a:blipFill>
                <a:blip r:embed="rId5"/>
                <a:stretch>
                  <a:fillRect l="-4575" t="-4717" r="-5229" b="-141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/>
          <p:cNvSpPr txBox="1"/>
          <p:nvPr/>
        </p:nvSpPr>
        <p:spPr>
          <a:xfrm>
            <a:off x="5523823" y="3646333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134853" y="3595082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797195" y="5325015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358522" y="4229215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716470" y="5509681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393498" y="4460048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926941" y="2939568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433484" y="4188497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924961" y="4657291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923803" y="5074637"/>
            <a:ext cx="5277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0" name="Explosion 2 2">
                <a:extLst>
                  <a:ext uri="{FF2B5EF4-FFF2-40B4-BE49-F238E27FC236}">
                    <a16:creationId xmlns:a16="http://schemas.microsoft.com/office/drawing/2014/main" id="{B6A4D209-00ED-4A53-8671-207E678DDE4C}"/>
                  </a:ext>
                </a:extLst>
              </p:cNvPr>
              <p:cNvSpPr/>
              <p:nvPr/>
            </p:nvSpPr>
            <p:spPr>
              <a:xfrm>
                <a:off x="-904794" y="3722590"/>
                <a:ext cx="4379782" cy="3204849"/>
              </a:xfrm>
              <a:prstGeom prst="irregularSeal2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𝐴</m:t>
                      </m:r>
                      <m:r>
                        <a:rPr lang="en-GB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∪</m:t>
                      </m:r>
                      <m:r>
                        <a:rPr lang="en-GB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𝐵</m:t>
                      </m:r>
                      <m:r>
                        <a:rPr lang="en-GB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′</m:t>
                      </m:r>
                      <m:r>
                        <a:rPr lang="en-GB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 </m:t>
                      </m:r>
                    </m:oMath>
                  </m:oMathPara>
                </a14:m>
                <a:endParaRPr lang="en-GB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{2, 4, 6, 8, 10, 3, 5, 7}</m:t>
                      </m:r>
                    </m:oMath>
                  </m:oMathPara>
                </a14:m>
                <a:endParaRPr lang="en-GB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20" name="Explosion 2 2">
                <a:extLst>
                  <a:ext uri="{FF2B5EF4-FFF2-40B4-BE49-F238E27FC236}">
                    <a16:creationId xmlns:a16="http://schemas.microsoft.com/office/drawing/2014/main" id="{B6A4D209-00ED-4A53-8671-207E678DDE4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904794" y="3722590"/>
                <a:ext cx="4379782" cy="3204849"/>
              </a:xfrm>
              <a:prstGeom prst="irregularSeal2">
                <a:avLst/>
              </a:prstGeom>
              <a:blipFill>
                <a:blip r:embed="rId6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67420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1124744"/>
            <a:ext cx="504056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Sets come with strange notation, but a </a:t>
            </a:r>
            <a:r>
              <a:rPr lang="en-GB" u="sng" dirty="0">
                <a:latin typeface="Arial" panose="020B0604020202020204" pitchFamily="34" charset="0"/>
                <a:cs typeface="Arial" panose="020B0604020202020204" pitchFamily="34" charset="0"/>
              </a:rPr>
              <a:t>set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is just a word for a collection of things.</a:t>
            </a:r>
          </a:p>
          <a:p>
            <a:endParaRPr lang="en-GB" i="1" dirty="0">
              <a:latin typeface="Arial" panose="020B0604020202020204" pitchFamily="34" charset="0"/>
              <a:ea typeface="Cambria Math" panose="02040503050406030204" pitchFamily="18" charset="0"/>
              <a:cs typeface="Arial" panose="020B0604020202020204" pitchFamily="34" charset="0"/>
            </a:endParaRPr>
          </a:p>
          <a:p>
            <a:r>
              <a:rPr lang="en-GB" dirty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Each thing in a set is called an </a:t>
            </a:r>
            <a:r>
              <a:rPr lang="en-GB" u="sng" dirty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element</a:t>
            </a:r>
            <a:r>
              <a:rPr lang="en-GB" dirty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 or </a:t>
            </a:r>
            <a:r>
              <a:rPr lang="en-GB" u="sng" dirty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member</a:t>
            </a:r>
            <a:r>
              <a:rPr lang="en-GB" dirty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.</a:t>
            </a:r>
          </a:p>
          <a:p>
            <a:endParaRPr lang="en-GB" dirty="0">
              <a:latin typeface="Arial" panose="020B0604020202020204" pitchFamily="34" charset="0"/>
              <a:ea typeface="Cambria Math" panose="02040503050406030204" pitchFamily="18" charset="0"/>
              <a:cs typeface="Arial" panose="020B0604020202020204" pitchFamily="34" charset="0"/>
            </a:endParaRPr>
          </a:p>
          <a:p>
            <a:r>
              <a:rPr lang="en-GB" dirty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Capital letters represent a set, and lower case letters represent elements.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08104" y="1412776"/>
            <a:ext cx="3188484" cy="1804572"/>
          </a:xfrm>
          <a:prstGeom prst="rect">
            <a:avLst/>
          </a:prstGeom>
        </p:spPr>
      </p:pic>
      <p:cxnSp>
        <p:nvCxnSpPr>
          <p:cNvPr id="5" name="Straight Arrow Connector 4"/>
          <p:cNvCxnSpPr>
            <a:cxnSpLocks/>
          </p:cNvCxnSpPr>
          <p:nvPr/>
        </p:nvCxnSpPr>
        <p:spPr>
          <a:xfrm>
            <a:off x="4788024" y="2276872"/>
            <a:ext cx="1296144" cy="3819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D02783F9-8C79-46E2-B01A-55C7609C6F25}"/>
                  </a:ext>
                </a:extLst>
              </p:cNvPr>
              <p:cNvSpPr txBox="1"/>
              <p:nvPr/>
            </p:nvSpPr>
            <p:spPr>
              <a:xfrm>
                <a:off x="323528" y="3640653"/>
                <a:ext cx="6840760" cy="2308324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GB" u="sng" dirty="0">
                    <a:latin typeface="Arial" panose="020B0604020202020204" pitchFamily="34" charset="0"/>
                    <a:cs typeface="Arial" panose="020B0604020202020204" pitchFamily="34" charset="0"/>
                  </a:rPr>
                  <a:t>Notation</a:t>
                </a:r>
              </a:p>
              <a:p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GB" i="1" dirty="0" smtClean="0">
                        <a:latin typeface="Cambria Math" panose="02040503050406030204" pitchFamily="18" charset="0"/>
                      </a:rPr>
                      <m:t>={…}</m:t>
                    </m:r>
                  </m:oMath>
                </a14:m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		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 is the set of…</a:t>
                </a:r>
              </a:p>
              <a:p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		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 is an element of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i="1" dirty="0" smtClean="0">
                        <a:latin typeface="Cambria Math" panose="02040503050406030204" pitchFamily="18" charset="0"/>
                      </a:rPr>
                      <m:t>∉</m:t>
                    </m:r>
                    <m:r>
                      <a:rPr lang="en-GB" i="1" dirty="0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		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 is not an element of </a:t>
                </a:r>
                <a14:m>
                  <m:oMath xmlns:m="http://schemas.openxmlformats.org/officeDocument/2006/math">
                    <m:r>
                      <a:rPr lang="en-GB" i="1" dirty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GB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i="1" dirty="0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GB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		the number of elements in set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 smtClean="0">
                        <a:latin typeface="Cambria Math" panose="02040503050406030204" pitchFamily="18" charset="0"/>
                      </a:rPr>
                      <m:t>ξ</m:t>
                    </m:r>
                  </m:oMath>
                </a14:m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		the universal set </a:t>
                </a:r>
              </a:p>
              <a:p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∅</m:t>
                    </m:r>
                  </m:oMath>
                </a14:m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 or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 </m:t>
                        </m:r>
                      </m:e>
                    </m:d>
                  </m:oMath>
                </a14:m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		the empty set (a set containing no elements)</a:t>
                </a:r>
              </a:p>
            </p:txBody>
          </p:sp>
        </mc:Choice>
        <mc:Fallback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D02783F9-8C79-46E2-B01A-55C7609C6F2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3640653"/>
                <a:ext cx="6840760" cy="2308324"/>
              </a:xfrm>
              <a:prstGeom prst="rect">
                <a:avLst/>
              </a:prstGeom>
              <a:blipFill>
                <a:blip r:embed="rId3"/>
                <a:stretch>
                  <a:fillRect l="-623" t="-1050" b="-2887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66408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2123728" y="1124744"/>
                <a:ext cx="6768752" cy="34778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We can describe sets using numbers and symbols.</a:t>
                </a: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If a set is described using numbers and symbols, work out what the description means in words before you start working with the set.</a:t>
                </a: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en-GB" sz="20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: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&lt;0</m:t>
                        </m:r>
                      </m:e>
                    </m:d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describes the set of negative numbers.</a:t>
                </a: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d>
                          <m:dPr>
                            <m:ctrlP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</m:d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: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=2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+2</m:t>
                        </m:r>
                      </m:e>
                    </m:d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describes the set of coordinates that lie on the line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=2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+2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3728" y="1124744"/>
                <a:ext cx="6768752" cy="3477875"/>
              </a:xfrm>
              <a:prstGeom prst="rect">
                <a:avLst/>
              </a:prstGeom>
              <a:blipFill>
                <a:blip r:embed="rId2"/>
                <a:stretch>
                  <a:fillRect l="-900" t="-877" r="-18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Cloud Callout 2"/>
          <p:cNvSpPr/>
          <p:nvPr/>
        </p:nvSpPr>
        <p:spPr>
          <a:xfrm>
            <a:off x="2627784" y="3717032"/>
            <a:ext cx="3312368" cy="792088"/>
          </a:xfrm>
          <a:prstGeom prst="cloudCallout">
            <a:avLst>
              <a:gd name="adj1" fmla="val -50499"/>
              <a:gd name="adj2" fmla="val -89125"/>
            </a:avLst>
          </a:prstGeom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colon means ‘such that’</a:t>
            </a:r>
          </a:p>
        </p:txBody>
      </p:sp>
    </p:spTree>
    <p:extLst>
      <p:ext uri="{BB962C8B-B14F-4D97-AF65-F5344CB8AC3E}">
        <p14:creationId xmlns:p14="http://schemas.microsoft.com/office/powerpoint/2010/main" val="3761059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729832A6-F599-4655-80FD-87151B93D21A}"/>
                  </a:ext>
                </a:extLst>
              </p:cNvPr>
              <p:cNvSpPr txBox="1"/>
              <p:nvPr/>
            </p:nvSpPr>
            <p:spPr>
              <a:xfrm>
                <a:off x="251520" y="1124744"/>
                <a:ext cx="8582917" cy="452431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u="sng" dirty="0">
                    <a:latin typeface="Arial" panose="020B0604020202020204" pitchFamily="34" charset="0"/>
                    <a:cs typeface="Arial" panose="020B0604020202020204" pitchFamily="34" charset="0"/>
                  </a:rPr>
                  <a:t>Examples</a:t>
                </a:r>
              </a:p>
              <a:p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List the members of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GB" i="1" dirty="0" smtClean="0">
                        <a:latin typeface="Cambria Math" panose="02040503050406030204" pitchFamily="18" charset="0"/>
                      </a:rPr>
                      <m:t>={</m:t>
                    </m:r>
                    <m:r>
                      <a:rPr lang="en-GB" i="1" dirty="0" err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i="1" dirty="0" err="1" smtClean="0">
                        <a:latin typeface="Cambria Math" panose="02040503050406030204" pitchFamily="18" charset="0"/>
                      </a:rPr>
                      <m:t>:</m:t>
                    </m:r>
                    <m:r>
                      <a:rPr lang="en-GB" i="1" dirty="0" err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i="1" dirty="0" smtClean="0">
                        <a:latin typeface="Cambria Math" panose="02040503050406030204" pitchFamily="18" charset="0"/>
                      </a:rPr>
                      <m:t>&lt;15}</m:t>
                    </m:r>
                  </m:oMath>
                </a14:m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 if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>
                        <a:latin typeface="Cambria Math" panose="02040503050406030204" pitchFamily="18" charset="0"/>
                      </a:rPr>
                      <m:t>ξ</m:t>
                    </m:r>
                    <m:r>
                      <a:rPr lang="en-GB" b="0" i="0" smtClean="0">
                        <a:latin typeface="Cambria Math" panose="02040503050406030204" pitchFamily="18" charset="0"/>
                      </a:rPr>
                      <m:t>={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b="0" i="0" smtClean="0">
                        <a:latin typeface="Cambria Math" panose="02040503050406030204" pitchFamily="18" charset="0"/>
                      </a:rPr>
                      <m:t>: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GB" b="0" i="0" smtClean="0">
                        <a:latin typeface="Cambria Math" panose="02040503050406030204" pitchFamily="18" charset="0"/>
                      </a:rPr>
                      <m:t>is</m:t>
                    </m:r>
                    <m:r>
                      <a:rPr lang="en-GB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GB" b="0" i="0" smtClean="0">
                        <a:latin typeface="Cambria Math" panose="02040503050406030204" pitchFamily="18" charset="0"/>
                      </a:rPr>
                      <m:t>a</m:t>
                    </m:r>
                    <m:r>
                      <a:rPr lang="en-GB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GB" b="0" i="0" smtClean="0">
                        <a:latin typeface="Cambria Math" panose="02040503050406030204" pitchFamily="18" charset="0"/>
                      </a:rPr>
                      <m:t>square</m:t>
                    </m:r>
                    <m:r>
                      <a:rPr lang="en-GB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GB" b="0" i="0" smtClean="0">
                        <a:latin typeface="Cambria Math" panose="02040503050406030204" pitchFamily="18" charset="0"/>
                      </a:rPr>
                      <m:t>number</m:t>
                    </m:r>
                    <m:r>
                      <a:rPr lang="en-GB" b="0" i="0" smtClean="0">
                        <a:latin typeface="Cambria Math" panose="02040503050406030204" pitchFamily="18" charset="0"/>
                      </a:rPr>
                      <m:t>}</m:t>
                    </m:r>
                  </m:oMath>
                </a14:m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	</a:t>
                </a:r>
                <a14:m>
                  <m:oMath xmlns:m="http://schemas.openxmlformats.org/officeDocument/2006/math">
                    <m:r>
                      <a:rPr lang="en-GB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is the set of numbers </a:t>
                </a:r>
                <a14:m>
                  <m:oMath xmlns:m="http://schemas.openxmlformats.org/officeDocument/2006/math">
                    <m:r>
                      <a:rPr lang="en-GB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, such that </a:t>
                </a:r>
                <a14:m>
                  <m:oMath xmlns:m="http://schemas.openxmlformats.org/officeDocument/2006/math">
                    <m:r>
                      <a:rPr lang="en-GB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is less than </a:t>
                </a:r>
                <a14:m>
                  <m:oMath xmlns:m="http://schemas.openxmlformats.org/officeDocument/2006/math">
                    <m:r>
                      <a:rPr lang="en-GB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15</m:t>
                    </m:r>
                  </m:oMath>
                </a14:m>
                <a:endParaRPr lang="en-GB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	Elements of </a:t>
                </a:r>
                <a14:m>
                  <m:oMath xmlns:m="http://schemas.openxmlformats.org/officeDocument/2006/math">
                    <m:r>
                      <a:rPr lang="en-GB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must be in the universal set</a:t>
                </a:r>
              </a:p>
              <a:p>
                <a:r>
                  <a:rPr lang="en-GB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	So </a:t>
                </a:r>
                <a14:m>
                  <m:oMath xmlns:m="http://schemas.openxmlformats.org/officeDocument/2006/math">
                    <m:r>
                      <a:rPr lang="en-GB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GB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={</m:t>
                    </m:r>
                    <m:r>
                      <m:rPr>
                        <m:sty m:val="p"/>
                      </m:rPr>
                      <a:rPr lang="en-GB" i="0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square</m:t>
                    </m:r>
                    <m:r>
                      <a:rPr lang="en-GB" i="0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GB" i="0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numbers</m:t>
                    </m:r>
                    <m:r>
                      <a:rPr lang="en-GB" i="0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GB" i="0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less</m:t>
                    </m:r>
                    <m:r>
                      <a:rPr lang="en-GB" i="0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GB" i="0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than</m:t>
                    </m:r>
                    <m:r>
                      <a:rPr lang="en-GB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15}</m:t>
                    </m:r>
                  </m:oMath>
                </a14:m>
                <a:endParaRPr lang="en-GB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	</a:t>
                </a:r>
                <a14:m>
                  <m:oMath xmlns:m="http://schemas.openxmlformats.org/officeDocument/2006/math">
                    <m:r>
                      <a:rPr lang="en-GB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GB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={1,4,9}</m:t>
                    </m:r>
                  </m:oMath>
                </a14:m>
                <a:r>
                  <a:rPr lang="en-GB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List the members of </a:t>
                </a:r>
                <a14:m>
                  <m:oMath xmlns:m="http://schemas.openxmlformats.org/officeDocument/2006/math">
                    <m:r>
                      <a:rPr lang="en-GB" i="1" dirty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GB" i="1" dirty="0">
                        <a:latin typeface="Cambria Math" panose="02040503050406030204" pitchFamily="18" charset="0"/>
                      </a:rPr>
                      <m:t>={</m:t>
                    </m:r>
                    <m:r>
                      <a:rPr lang="en-GB" i="1" dirty="0" err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i="1" dirty="0" err="1">
                        <a:latin typeface="Cambria Math" panose="02040503050406030204" pitchFamily="18" charset="0"/>
                      </a:rPr>
                      <m:t>:</m:t>
                    </m:r>
                    <m:r>
                      <a:rPr lang="en-GB" i="1" dirty="0" err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i="1" dirty="0">
                        <a:latin typeface="Cambria Math" panose="02040503050406030204" pitchFamily="18" charset="0"/>
                      </a:rPr>
                      <m:t>&lt;15}</m:t>
                    </m:r>
                  </m:oMath>
                </a14:m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 if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>
                        <a:latin typeface="Cambria Math" panose="02040503050406030204" pitchFamily="18" charset="0"/>
                      </a:rPr>
                      <m:t>ξ</m:t>
                    </m:r>
                    <m:r>
                      <a:rPr lang="en-GB">
                        <a:latin typeface="Cambria Math" panose="02040503050406030204" pitchFamily="18" charset="0"/>
                      </a:rPr>
                      <m:t>={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>
                        <a:latin typeface="Cambria Math" panose="02040503050406030204" pitchFamily="18" charset="0"/>
                      </a:rPr>
                      <m:t>: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GB">
                        <a:latin typeface="Cambria Math" panose="02040503050406030204" pitchFamily="18" charset="0"/>
                      </a:rPr>
                      <m:t>is</m:t>
                    </m:r>
                    <m:r>
                      <a:rPr lang="en-GB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GB">
                        <a:latin typeface="Cambria Math" panose="02040503050406030204" pitchFamily="18" charset="0"/>
                      </a:rPr>
                      <m:t>a</m:t>
                    </m:r>
                    <m:r>
                      <a:rPr lang="en-GB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GB" b="0" i="0" smtClean="0">
                        <a:latin typeface="Cambria Math" panose="02040503050406030204" pitchFamily="18" charset="0"/>
                      </a:rPr>
                      <m:t>prime</m:t>
                    </m:r>
                    <m:r>
                      <a:rPr lang="en-GB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GB">
                        <a:latin typeface="Cambria Math" panose="02040503050406030204" pitchFamily="18" charset="0"/>
                      </a:rPr>
                      <m:t>number</m:t>
                    </m:r>
                    <m:r>
                      <a:rPr lang="en-GB">
                        <a:latin typeface="Cambria Math" panose="02040503050406030204" pitchFamily="18" charset="0"/>
                      </a:rPr>
                      <m:t>}</m:t>
                    </m:r>
                  </m:oMath>
                </a14:m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	</a:t>
                </a:r>
                <a14:m>
                  <m:oMath xmlns:m="http://schemas.openxmlformats.org/officeDocument/2006/math">
                    <m:r>
                      <a:rPr lang="en-GB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GB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={</m:t>
                    </m:r>
                    <m:r>
                      <m:rPr>
                        <m:sty m:val="p"/>
                      </m:rPr>
                      <a:rPr lang="en-GB" b="0" i="0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prim</m:t>
                    </m:r>
                    <m:r>
                      <m:rPr>
                        <m:sty m:val="p"/>
                      </m:rPr>
                      <a:rPr lang="en-GB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e</m:t>
                    </m:r>
                    <m:r>
                      <a:rPr lang="en-GB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GB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numbers</m:t>
                    </m:r>
                    <m:r>
                      <a:rPr lang="en-GB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GB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less</m:t>
                    </m:r>
                    <m:r>
                      <a:rPr lang="en-GB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GB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than</m:t>
                    </m:r>
                    <m:r>
                      <a:rPr lang="en-GB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15}</m:t>
                    </m:r>
                  </m:oMath>
                </a14:m>
                <a:endParaRPr lang="en-GB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	</a:t>
                </a:r>
                <a14:m>
                  <m:oMath xmlns:m="http://schemas.openxmlformats.org/officeDocument/2006/math">
                    <m:r>
                      <a:rPr lang="en-GB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GB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={2,3,5,7,11,1</m:t>
                    </m:r>
                    <m:r>
                      <a:rPr lang="en-GB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3}</m:t>
                    </m:r>
                  </m:oMath>
                </a14:m>
                <a:r>
                  <a:rPr lang="en-GB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List the members of </a:t>
                </a:r>
                <a14:m>
                  <m:oMath xmlns:m="http://schemas.openxmlformats.org/officeDocument/2006/math">
                    <m:r>
                      <a:rPr lang="en-GB" i="1" dirty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GB" i="1" dirty="0">
                        <a:latin typeface="Cambria Math" panose="02040503050406030204" pitchFamily="18" charset="0"/>
                      </a:rPr>
                      <m:t>={</m:t>
                    </m:r>
                    <m:r>
                      <a:rPr lang="en-GB" i="1" dirty="0" err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i="1" dirty="0" err="1">
                        <a:latin typeface="Cambria Math" panose="02040503050406030204" pitchFamily="18" charset="0"/>
                      </a:rPr>
                      <m:t>:</m:t>
                    </m:r>
                    <m:r>
                      <a:rPr lang="en-GB" i="1" dirty="0" err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i="1" dirty="0">
                        <a:latin typeface="Cambria Math" panose="02040503050406030204" pitchFamily="18" charset="0"/>
                      </a:rPr>
                      <m:t>&lt;15}</m:t>
                    </m:r>
                  </m:oMath>
                </a14:m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 if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>
                        <a:latin typeface="Cambria Math" panose="02040503050406030204" pitchFamily="18" charset="0"/>
                      </a:rPr>
                      <m:t>ξ</m:t>
                    </m:r>
                    <m:r>
                      <a:rPr lang="en-GB">
                        <a:latin typeface="Cambria Math" panose="02040503050406030204" pitchFamily="18" charset="0"/>
                      </a:rPr>
                      <m:t>={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>
                        <a:latin typeface="Cambria Math" panose="02040503050406030204" pitchFamily="18" charset="0"/>
                      </a:rPr>
                      <m:t>: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b="0" i="0" smtClean="0">
                        <a:latin typeface="Cambria Math" panose="02040503050406030204" pitchFamily="18" charset="0"/>
                      </a:rPr>
                      <m:t>&gt;15</m:t>
                    </m:r>
                    <m:r>
                      <a:rPr lang="en-GB">
                        <a:latin typeface="Cambria Math" panose="02040503050406030204" pitchFamily="18" charset="0"/>
                      </a:rPr>
                      <m:t>}</m:t>
                    </m:r>
                  </m:oMath>
                </a14:m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	</a:t>
                </a:r>
                <a14:m>
                  <m:oMath xmlns:m="http://schemas.openxmlformats.org/officeDocument/2006/math">
                    <m:r>
                      <a:rPr lang="en-GB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GB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={</m:t>
                    </m:r>
                    <m:r>
                      <m:rPr>
                        <m:sty m:val="p"/>
                      </m:rPr>
                      <a:rPr lang="en-GB" b="0" i="0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numbers</m:t>
                    </m:r>
                    <m:r>
                      <a:rPr lang="en-GB" b="0" i="0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GB" b="0" i="0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that</m:t>
                    </m:r>
                    <m:r>
                      <a:rPr lang="en-GB" b="0" i="0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GB" b="0" i="0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are</m:t>
                    </m:r>
                    <m:r>
                      <a:rPr lang="en-GB" b="0" i="0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GB" b="0" i="0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both</m:t>
                    </m:r>
                    <m:r>
                      <a:rPr lang="en-GB" b="0" i="0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GB" b="0" i="0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greater</m:t>
                    </m:r>
                    <m:r>
                      <a:rPr lang="en-GB" b="0" i="0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GB" b="0" i="0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than</m:t>
                    </m:r>
                    <m:r>
                      <a:rPr lang="en-GB" b="0" i="0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15 </m:t>
                    </m:r>
                    <m:r>
                      <m:rPr>
                        <m:sty m:val="p"/>
                      </m:rPr>
                      <a:rPr lang="en-GB" b="0" i="0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and</m:t>
                    </m:r>
                    <m:r>
                      <a:rPr lang="en-GB" b="0" i="0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GB" b="0" i="0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less</m:t>
                    </m:r>
                    <m:r>
                      <a:rPr lang="en-GB" b="0" i="0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GB" b="0" i="0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than</m:t>
                    </m:r>
                    <m:r>
                      <a:rPr lang="en-GB" b="0" i="0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15</m:t>
                    </m:r>
                    <m:r>
                      <a:rPr lang="en-GB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}</m:t>
                    </m:r>
                  </m:oMath>
                </a14:m>
                <a:r>
                  <a:rPr lang="en-GB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r>
                  <a:rPr lang="en-GB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	No elements of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ξ</m:t>
                    </m:r>
                  </m:oMath>
                </a14:m>
                <a:r>
                  <a:rPr lang="en-GB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fit the definition of an element of </a:t>
                </a:r>
                <a14:m>
                  <m:oMath xmlns:m="http://schemas.openxmlformats.org/officeDocument/2006/math">
                    <m:r>
                      <a:rPr lang="en-GB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, so </a:t>
                </a:r>
                <a14:m>
                  <m:oMath xmlns:m="http://schemas.openxmlformats.org/officeDocument/2006/math">
                    <m:r>
                      <a:rPr lang="en-GB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is empty.</a:t>
                </a:r>
              </a:p>
              <a:p>
                <a:r>
                  <a:rPr lang="en-GB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	</a:t>
                </a:r>
                <a14:m>
                  <m:oMath xmlns:m="http://schemas.openxmlformats.org/officeDocument/2006/math">
                    <m:r>
                      <a:rPr lang="en-GB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GB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∅</m:t>
                    </m:r>
                  </m:oMath>
                </a14:m>
                <a:endParaRPr lang="en-GB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729832A6-F599-4655-80FD-87151B93D21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1124744"/>
                <a:ext cx="8582917" cy="4524315"/>
              </a:xfrm>
              <a:prstGeom prst="rect">
                <a:avLst/>
              </a:prstGeom>
              <a:blipFill>
                <a:blip r:embed="rId2"/>
                <a:stretch>
                  <a:fillRect l="-568" t="-80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3">
            <a:extLst>
              <a:ext uri="{FF2B5EF4-FFF2-40B4-BE49-F238E27FC236}">
                <a16:creationId xmlns:a16="http://schemas.microsoft.com/office/drawing/2014/main" id="{3E40681A-D7F4-455F-A5F7-D39AA5B0EA88}"/>
              </a:ext>
            </a:extLst>
          </p:cNvPr>
          <p:cNvSpPr/>
          <p:nvPr/>
        </p:nvSpPr>
        <p:spPr>
          <a:xfrm>
            <a:off x="251520" y="5733256"/>
            <a:ext cx="8640960" cy="9144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Task</a:t>
            </a: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complete the set notation worksheet.</a:t>
            </a:r>
          </a:p>
        </p:txBody>
      </p:sp>
    </p:spTree>
    <p:extLst>
      <p:ext uri="{BB962C8B-B14F-4D97-AF65-F5344CB8AC3E}">
        <p14:creationId xmlns:p14="http://schemas.microsoft.com/office/powerpoint/2010/main" val="2084932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98A89C22-0D9D-4E78-BEAD-ECDBA0E83038}"/>
                  </a:ext>
                </a:extLst>
              </p:cNvPr>
              <p:cNvSpPr/>
              <p:nvPr/>
            </p:nvSpPr>
            <p:spPr>
              <a:xfrm>
                <a:off x="251520" y="1202545"/>
                <a:ext cx="8640960" cy="517064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Aft>
                    <a:spcPts val="0"/>
                  </a:spcAft>
                </a:pPr>
                <a:r>
                  <a:rPr lang="en-GB" b="1" u="sng" dirty="0"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Answers</a:t>
                </a:r>
                <a:endParaRPr lang="en-GB" sz="1600" b="1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>
                  <a:spcAft>
                    <a:spcPts val="0"/>
                  </a:spcAft>
                </a:pPr>
                <a:r>
                  <a:rPr lang="en-GB" dirty="0"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 </a:t>
                </a:r>
                <a:endParaRPr lang="en-GB" sz="16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>
                  <a:spcAft>
                    <a:spcPts val="0"/>
                  </a:spcAft>
                </a:pPr>
                <a:r>
                  <a:rPr lang="en-GB" dirty="0"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1.    a) 	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𝐴</m:t>
                    </m:r>
                    <m:r>
                      <a:rPr lang="en-GB" i="1"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={2,3,5,7,</m:t>
                    </m:r>
                    <m:r>
                      <a:rPr lang="en-GB" b="0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11,13,17,19}</m:t>
                    </m:r>
                  </m:oMath>
                </a14:m>
                <a:r>
                  <a:rPr lang="en-GB" dirty="0"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		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𝐵</m:t>
                    </m:r>
                    <m:r>
                      <a:rPr lang="en-GB" i="1"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={1,4,9,16</m:t>
                    </m:r>
                    <m:r>
                      <a:rPr lang="en-GB" b="0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}</m:t>
                    </m:r>
                  </m:oMath>
                </a14:m>
                <a:endParaRPr lang="en-GB" sz="16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457200" indent="457200">
                  <a:spcAft>
                    <a:spcPts val="0"/>
                  </a:spcAft>
                </a:pP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𝐶</m:t>
                    </m:r>
                    <m:r>
                      <a:rPr lang="en-GB" i="1"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={1,8}</m:t>
                    </m:r>
                  </m:oMath>
                </a14:m>
                <a:r>
                  <a:rPr lang="en-GB" dirty="0"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			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𝐷</m:t>
                    </m:r>
                    <m:r>
                      <a:rPr lang="en-GB" i="1"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={4,8,12,1</m:t>
                    </m:r>
                    <m:r>
                      <a:rPr lang="en-GB" b="0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6}</m:t>
                    </m:r>
                  </m:oMath>
                </a14:m>
                <a:endParaRPr lang="en-GB" sz="16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457200" indent="457200">
                  <a:spcAft>
                    <a:spcPts val="0"/>
                  </a:spcAft>
                </a:pPr>
                <a:r>
                  <a:rPr lang="en-GB" dirty="0"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 </a:t>
                </a:r>
                <a:endParaRPr lang="en-GB" sz="16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indent="457200">
                  <a:spcAft>
                    <a:spcPts val="0"/>
                  </a:spcAft>
                </a:pPr>
                <a:r>
                  <a:rPr lang="en-GB" dirty="0"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b)	</a:t>
                </a:r>
                <a:r>
                  <a:rPr lang="en-GB" dirty="0" err="1"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i</a:t>
                </a:r>
                <a:r>
                  <a:rPr lang="en-GB" dirty="0"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)	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𝑛</m:t>
                    </m:r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en-GB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𝐴</m:t>
                        </m:r>
                      </m:e>
                    </m:d>
                    <m:r>
                      <a:rPr lang="en-GB" b="0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=8</m:t>
                    </m:r>
                  </m:oMath>
                </a14:m>
                <a:r>
                  <a:rPr lang="en-GB" dirty="0"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		ii) 	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𝑛</m:t>
                    </m:r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en-GB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𝐵</m:t>
                        </m:r>
                      </m:e>
                    </m:d>
                    <m:r>
                      <a:rPr lang="en-GB" b="0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=4</m:t>
                    </m:r>
                  </m:oMath>
                </a14:m>
                <a:r>
                  <a:rPr lang="en-GB" dirty="0"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	    </a:t>
                </a:r>
              </a:p>
              <a:p>
                <a:pPr indent="457200">
                  <a:spcAft>
                    <a:spcPts val="0"/>
                  </a:spcAft>
                </a:pPr>
                <a:r>
                  <a:rPr lang="en-GB" dirty="0"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	iii) 	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𝑛</m:t>
                    </m:r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en-GB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𝐶</m:t>
                        </m:r>
                      </m:e>
                    </m:d>
                    <m:r>
                      <a:rPr lang="en-GB" b="0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=2</m:t>
                    </m:r>
                  </m:oMath>
                </a14:m>
                <a:r>
                  <a:rPr lang="en-GB" dirty="0"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	iv)	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𝑛</m:t>
                    </m:r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en-GB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𝐷</m:t>
                        </m:r>
                      </m:e>
                    </m:d>
                    <m:r>
                      <a:rPr lang="en-GB" b="0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=4</m:t>
                    </m:r>
                  </m:oMath>
                </a14:m>
                <a:endParaRPr lang="en-GB" sz="16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indent="457200">
                  <a:spcAft>
                    <a:spcPts val="0"/>
                  </a:spcAft>
                </a:pPr>
                <a:r>
                  <a:rPr lang="en-GB" dirty="0"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 </a:t>
                </a:r>
                <a:endParaRPr lang="en-GB" sz="16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indent="457200">
                  <a:spcAft>
                    <a:spcPts val="0"/>
                  </a:spcAft>
                </a:pPr>
                <a:r>
                  <a:rPr lang="en-GB" dirty="0"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c)	</a:t>
                </a:r>
                <a:r>
                  <a:rPr lang="en-GB" dirty="0" err="1"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i</a:t>
                </a:r>
                <a:r>
                  <a:rPr lang="en-GB" dirty="0"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) 	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𝑛</m:t>
                    </m:r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en-GB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𝐸</m:t>
                        </m:r>
                      </m:e>
                    </m:d>
                    <m:r>
                      <a:rPr lang="en-GB" b="0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=0</m:t>
                    </m:r>
                  </m:oMath>
                </a14:m>
                <a:endParaRPr lang="en-GB" dirty="0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indent="457200">
                  <a:spcAft>
                    <a:spcPts val="0"/>
                  </a:spcAft>
                </a:pPr>
                <a:r>
                  <a:rPr lang="en-GB" dirty="0"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	ii) 	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𝑛</m:t>
                    </m:r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en-GB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𝐹</m:t>
                        </m:r>
                      </m:e>
                    </m:d>
                    <m:r>
                      <a:rPr lang="en-GB" b="0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=2</m:t>
                    </m:r>
                  </m:oMath>
                </a14:m>
                <a:endParaRPr lang="en-GB" b="0" dirty="0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indent="457200">
                  <a:spcAft>
                    <a:spcPts val="0"/>
                  </a:spcAft>
                </a:pPr>
                <a:r>
                  <a:rPr lang="en-GB" dirty="0"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	iii) 	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𝑛</m:t>
                    </m:r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en-GB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𝐺</m:t>
                        </m:r>
                      </m:e>
                    </m:d>
                    <m:r>
                      <a:rPr lang="en-GB" b="0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=2</m:t>
                    </m:r>
                  </m:oMath>
                </a14:m>
                <a:endParaRPr lang="en-GB" b="0" dirty="0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indent="457200">
                  <a:spcAft>
                    <a:spcPts val="0"/>
                  </a:spcAft>
                </a:pPr>
                <a:r>
                  <a:rPr lang="en-GB" dirty="0"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	iv) 	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𝑛</m:t>
                    </m:r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en-GB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𝐻</m:t>
                        </m:r>
                      </m:e>
                    </m:d>
                    <m:r>
                      <a:rPr lang="en-GB" b="0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=5</m:t>
                    </m:r>
                  </m:oMath>
                </a14:m>
                <a:endParaRPr lang="en-GB" dirty="0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>
                  <a:spcAft>
                    <a:spcPts val="0"/>
                  </a:spcAft>
                </a:pPr>
                <a:endParaRPr lang="en-GB" dirty="0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>
                  <a:spcAft>
                    <a:spcPts val="0"/>
                  </a:spcAft>
                </a:pPr>
                <a:r>
                  <a:rPr lang="en-GB" sz="1600" dirty="0"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2.    a)	</a:t>
                </a:r>
                <a:r>
                  <a:rPr lang="en-GB" sz="1600" dirty="0" err="1"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i</a:t>
                </a:r>
                <a:r>
                  <a:rPr lang="en-GB" sz="1600" dirty="0"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) 	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𝐶</m:t>
                    </m:r>
                    <m:r>
                      <a:rPr lang="en-GB" sz="16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={0,1,2,3,4}</m:t>
                    </m:r>
                  </m:oMath>
                </a14:m>
                <a:endParaRPr lang="en-GB" sz="1400" dirty="0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457200" indent="457200">
                  <a:spcAft>
                    <a:spcPts val="0"/>
                  </a:spcAft>
                </a:pPr>
                <a:r>
                  <a:rPr lang="en-GB" sz="1600" dirty="0"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ii) 	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𝐷</m:t>
                    </m:r>
                    <m:r>
                      <a:rPr lang="en-GB" sz="16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={1,3}</m:t>
                    </m:r>
                  </m:oMath>
                </a14:m>
                <a:endParaRPr lang="en-GB" sz="1400" dirty="0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457200" indent="457200">
                  <a:spcAft>
                    <a:spcPts val="0"/>
                  </a:spcAft>
                </a:pPr>
                <a:r>
                  <a:rPr lang="en-GB" sz="1600" dirty="0"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iii) 	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𝐸</m:t>
                    </m:r>
                    <m:r>
                      <a:rPr lang="en-GB" sz="1600" i="1"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={0,−1,−2,−3}</m:t>
                    </m:r>
                  </m:oMath>
                </a14:m>
                <a:endParaRPr lang="en-GB" sz="1600" dirty="0"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endParaRPr>
              </a:p>
              <a:p>
                <a:pPr marL="914400" indent="-457200">
                  <a:spcAft>
                    <a:spcPts val="0"/>
                  </a:spcAft>
                </a:pPr>
                <a:endParaRPr lang="en-GB" sz="1600" dirty="0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914400" indent="-457200">
                  <a:spcAft>
                    <a:spcPts val="0"/>
                  </a:spcAft>
                </a:pPr>
                <a:r>
                  <a:rPr lang="en-GB" sz="1600" dirty="0"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b)	</a:t>
                </a:r>
                <a:r>
                  <a:rPr lang="en-GB" sz="1600" dirty="0" err="1"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i</a:t>
                </a:r>
                <a:r>
                  <a:rPr lang="en-GB" sz="1600" dirty="0"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) 	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𝐹</m:t>
                    </m:r>
                    <m:r>
                      <a:rPr lang="en-GB" sz="1600" i="1"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={</m:t>
                    </m:r>
                    <m:d>
                      <m:dPr>
                        <m:ctrlPr>
                          <a:rPr lang="en-GB" sz="16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en-GB" sz="16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1,0</m:t>
                        </m:r>
                      </m:e>
                    </m:d>
                    <m:r>
                      <a:rPr lang="en-GB" sz="1600" i="1"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,</m:t>
                    </m:r>
                    <m:d>
                      <m:dPr>
                        <m:ctrlPr>
                          <a:rPr lang="en-GB" sz="16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en-GB" sz="16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2,0</m:t>
                        </m:r>
                      </m:e>
                    </m:d>
                    <m:r>
                      <a:rPr lang="en-GB" sz="1600" i="1"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,</m:t>
                    </m:r>
                    <m:d>
                      <m:dPr>
                        <m:ctrlPr>
                          <a:rPr lang="en-GB" sz="16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en-GB" sz="16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3,0</m:t>
                        </m:r>
                      </m:e>
                    </m:d>
                    <m:r>
                      <a:rPr lang="en-GB" sz="1600" i="1"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,</m:t>
                    </m:r>
                    <m:d>
                      <m:dPr>
                        <m:ctrlPr>
                          <a:rPr lang="en-GB" sz="16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en-GB" sz="16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1,2</m:t>
                        </m:r>
                      </m:e>
                    </m:d>
                    <m:r>
                      <a:rPr lang="en-GB" sz="1600" i="1"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,(2,2)}</m:t>
                    </m:r>
                  </m:oMath>
                </a14:m>
                <a:endParaRPr lang="en-GB" sz="1600" dirty="0"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endParaRPr>
              </a:p>
              <a:p>
                <a:pPr marL="457200" indent="457200">
                  <a:spcAft>
                    <a:spcPts val="0"/>
                  </a:spcAft>
                </a:pPr>
                <a:r>
                  <a:rPr lang="en-GB" sz="1600" dirty="0"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ii) 	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𝐺</m:t>
                    </m:r>
                    <m:r>
                      <a:rPr lang="en-GB" sz="1600" i="1"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={</m:t>
                    </m:r>
                    <m:d>
                      <m:dPr>
                        <m:ctrlPr>
                          <a:rPr lang="en-GB" sz="16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en-GB" sz="16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1,0</m:t>
                        </m:r>
                      </m:e>
                    </m:d>
                    <m:r>
                      <a:rPr lang="en-GB" sz="1600" i="1"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,</m:t>
                    </m:r>
                    <m:d>
                      <m:dPr>
                        <m:ctrlPr>
                          <a:rPr lang="en-GB" sz="16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en-GB" sz="16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2,0</m:t>
                        </m:r>
                      </m:e>
                    </m:d>
                    <m:r>
                      <a:rPr lang="en-GB" sz="1600" i="1"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,</m:t>
                    </m:r>
                    <m:d>
                      <m:dPr>
                        <m:ctrlPr>
                          <a:rPr lang="en-GB" sz="16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en-GB" sz="16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3,0</m:t>
                        </m:r>
                      </m:e>
                    </m:d>
                    <m:r>
                      <a:rPr lang="en-GB" sz="1600" i="1"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,</m:t>
                    </m:r>
                    <m:d>
                      <m:dPr>
                        <m:ctrlPr>
                          <a:rPr lang="en-GB" sz="16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en-GB" sz="16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4,0</m:t>
                        </m:r>
                      </m:e>
                    </m:d>
                    <m:r>
                      <a:rPr lang="en-GB" sz="1600" i="1"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,</m:t>
                    </m:r>
                    <m:d>
                      <m:dPr>
                        <m:ctrlPr>
                          <a:rPr lang="en-GB" sz="16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en-GB" sz="16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1,2</m:t>
                        </m:r>
                      </m:e>
                    </m:d>
                    <m:r>
                      <a:rPr lang="en-GB" sz="1600" i="1"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,</m:t>
                    </m:r>
                    <m:d>
                      <m:dPr>
                        <m:ctrlPr>
                          <a:rPr lang="en-GB" sz="16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en-GB" sz="16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2,2</m:t>
                        </m:r>
                      </m:e>
                    </m:d>
                    <m:r>
                      <a:rPr lang="en-GB" sz="1600" i="1"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,(1,4)}</m:t>
                    </m:r>
                  </m:oMath>
                </a14:m>
                <a:endParaRPr lang="en-GB" sz="1400" dirty="0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98A89C22-0D9D-4E78-BEAD-ECDBA0E8303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1202545"/>
                <a:ext cx="8640960" cy="5170646"/>
              </a:xfrm>
              <a:prstGeom prst="rect">
                <a:avLst/>
              </a:prstGeom>
              <a:blipFill>
                <a:blip r:embed="rId2"/>
                <a:stretch>
                  <a:fillRect l="-564" t="-590" b="-5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15034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oup 26"/>
          <p:cNvGrpSpPr/>
          <p:nvPr/>
        </p:nvGrpSpPr>
        <p:grpSpPr>
          <a:xfrm>
            <a:off x="395536" y="1340768"/>
            <a:ext cx="2879874" cy="1559656"/>
            <a:chOff x="107950" y="836613"/>
            <a:chExt cx="3455988" cy="1871662"/>
          </a:xfrm>
          <a:effectLst/>
        </p:grpSpPr>
        <p:sp>
          <p:nvSpPr>
            <p:cNvPr id="2" name="Freeform 1"/>
            <p:cNvSpPr/>
            <p:nvPr/>
          </p:nvSpPr>
          <p:spPr>
            <a:xfrm>
              <a:off x="1638300" y="1352550"/>
              <a:ext cx="342900" cy="923925"/>
            </a:xfrm>
            <a:custGeom>
              <a:avLst/>
              <a:gdLst>
                <a:gd name="connsiteX0" fmla="*/ 161925 w 342900"/>
                <a:gd name="connsiteY0" fmla="*/ 0 h 923925"/>
                <a:gd name="connsiteX1" fmla="*/ 28575 w 342900"/>
                <a:gd name="connsiteY1" fmla="*/ 161925 h 923925"/>
                <a:gd name="connsiteX2" fmla="*/ 0 w 342900"/>
                <a:gd name="connsiteY2" fmla="*/ 466725 h 923925"/>
                <a:gd name="connsiteX3" fmla="*/ 28575 w 342900"/>
                <a:gd name="connsiteY3" fmla="*/ 685800 h 923925"/>
                <a:gd name="connsiteX4" fmla="*/ 152400 w 342900"/>
                <a:gd name="connsiteY4" fmla="*/ 923925 h 923925"/>
                <a:gd name="connsiteX5" fmla="*/ 247650 w 342900"/>
                <a:gd name="connsiteY5" fmla="*/ 819150 h 923925"/>
                <a:gd name="connsiteX6" fmla="*/ 342900 w 342900"/>
                <a:gd name="connsiteY6" fmla="*/ 609600 h 923925"/>
                <a:gd name="connsiteX7" fmla="*/ 342900 w 342900"/>
                <a:gd name="connsiteY7" fmla="*/ 409575 h 923925"/>
                <a:gd name="connsiteX8" fmla="*/ 323850 w 342900"/>
                <a:gd name="connsiteY8" fmla="*/ 219075 h 923925"/>
                <a:gd name="connsiteX9" fmla="*/ 238125 w 342900"/>
                <a:gd name="connsiteY9" fmla="*/ 114300 h 923925"/>
                <a:gd name="connsiteX10" fmla="*/ 161925 w 342900"/>
                <a:gd name="connsiteY10" fmla="*/ 0 h 923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42900" h="923925">
                  <a:moveTo>
                    <a:pt x="161925" y="0"/>
                  </a:moveTo>
                  <a:lnTo>
                    <a:pt x="28575" y="161925"/>
                  </a:lnTo>
                  <a:lnTo>
                    <a:pt x="0" y="466725"/>
                  </a:lnTo>
                  <a:lnTo>
                    <a:pt x="28575" y="685800"/>
                  </a:lnTo>
                  <a:lnTo>
                    <a:pt x="152400" y="923925"/>
                  </a:lnTo>
                  <a:lnTo>
                    <a:pt x="247650" y="819150"/>
                  </a:lnTo>
                  <a:lnTo>
                    <a:pt x="342900" y="609600"/>
                  </a:lnTo>
                  <a:lnTo>
                    <a:pt x="342900" y="409575"/>
                  </a:lnTo>
                  <a:lnTo>
                    <a:pt x="323850" y="219075"/>
                  </a:lnTo>
                  <a:lnTo>
                    <a:pt x="238125" y="114300"/>
                  </a:lnTo>
                  <a:lnTo>
                    <a:pt x="161925" y="0"/>
                  </a:lnTo>
                  <a:close/>
                </a:path>
              </a:pathLst>
            </a:cu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" name="Oval 2"/>
            <p:cNvSpPr>
              <a:spLocks noChangeAspect="1"/>
            </p:cNvSpPr>
            <p:nvPr/>
          </p:nvSpPr>
          <p:spPr>
            <a:xfrm>
              <a:off x="1619250" y="1125538"/>
              <a:ext cx="1368425" cy="1366837"/>
            </a:xfrm>
            <a:prstGeom prst="ellipse">
              <a:avLst/>
            </a:prstGeom>
            <a:no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" name="Rectangle 3"/>
            <p:cNvSpPr/>
            <p:nvPr/>
          </p:nvSpPr>
          <p:spPr>
            <a:xfrm>
              <a:off x="107950" y="836613"/>
              <a:ext cx="3455988" cy="1871662"/>
            </a:xfrm>
            <a:prstGeom prst="rect">
              <a:avLst/>
            </a:prstGeom>
            <a:noFill/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" name="Oval 4"/>
            <p:cNvSpPr>
              <a:spLocks noChangeAspect="1"/>
            </p:cNvSpPr>
            <p:nvPr/>
          </p:nvSpPr>
          <p:spPr>
            <a:xfrm>
              <a:off x="611188" y="1125538"/>
              <a:ext cx="1368425" cy="1366837"/>
            </a:xfrm>
            <a:prstGeom prst="ellipse">
              <a:avLst/>
            </a:prstGeom>
            <a:no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6" name="TextBox 25"/>
                <p:cNvSpPr txBox="1">
                  <a:spLocks noChangeArrowheads="1"/>
                </p:cNvSpPr>
                <p:nvPr/>
              </p:nvSpPr>
              <p:spPr bwMode="auto">
                <a:xfrm>
                  <a:off x="2051050" y="836613"/>
                  <a:ext cx="1225551" cy="40628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algn="ctr" eaLnBrk="1" hangingPunct="1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altLang="en-US" sz="1600" i="1" dirty="0" smtClean="0">
                            <a:latin typeface="Cambria Math" panose="02040503050406030204" pitchFamily="18" charset="0"/>
                          </a:rPr>
                          <m:t>𝐵</m:t>
                        </m:r>
                      </m:oMath>
                    </m:oMathPara>
                  </a14:m>
                  <a:endParaRPr lang="en-GB" altLang="en-US" sz="1600" dirty="0"/>
                </a:p>
              </p:txBody>
            </p:sp>
          </mc:Choice>
          <mc:Fallback>
            <p:sp>
              <p:nvSpPr>
                <p:cNvPr id="6" name="TextBox 2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2051050" y="836613"/>
                  <a:ext cx="1225551" cy="406281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7" name="TextBox 26"/>
                <p:cNvSpPr txBox="1">
                  <a:spLocks noChangeArrowheads="1"/>
                </p:cNvSpPr>
                <p:nvPr/>
              </p:nvSpPr>
              <p:spPr bwMode="auto">
                <a:xfrm>
                  <a:off x="395288" y="836613"/>
                  <a:ext cx="1223962" cy="40628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algn="ctr" eaLnBrk="1" hangingPunct="1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altLang="en-US" sz="1600" i="1" dirty="0" smtClean="0">
                            <a:latin typeface="Cambria Math" panose="02040503050406030204" pitchFamily="18" charset="0"/>
                          </a:rPr>
                          <m:t>𝐴</m:t>
                        </m:r>
                      </m:oMath>
                    </m:oMathPara>
                  </a14:m>
                  <a:endParaRPr lang="en-GB" altLang="en-US" sz="1600" dirty="0"/>
                </a:p>
              </p:txBody>
            </p:sp>
          </mc:Choice>
          <mc:Fallback>
            <p:sp>
              <p:nvSpPr>
                <p:cNvPr id="7" name="TextBox 2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95288" y="836613"/>
                  <a:ext cx="1223962" cy="406281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5" name="Group 24"/>
          <p:cNvGrpSpPr/>
          <p:nvPr/>
        </p:nvGrpSpPr>
        <p:grpSpPr>
          <a:xfrm>
            <a:off x="395536" y="4801708"/>
            <a:ext cx="2879874" cy="1560979"/>
            <a:chOff x="107950" y="4868863"/>
            <a:chExt cx="3455988" cy="1873250"/>
          </a:xfrm>
          <a:effectLst/>
        </p:grpSpPr>
        <p:sp>
          <p:nvSpPr>
            <p:cNvPr id="13" name="Rectangle 12"/>
            <p:cNvSpPr/>
            <p:nvPr/>
          </p:nvSpPr>
          <p:spPr>
            <a:xfrm>
              <a:off x="107950" y="4868863"/>
              <a:ext cx="3455988" cy="1873250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" name="Oval 13"/>
            <p:cNvSpPr>
              <a:spLocks noChangeAspect="1"/>
            </p:cNvSpPr>
            <p:nvPr/>
          </p:nvSpPr>
          <p:spPr>
            <a:xfrm>
              <a:off x="611188" y="5157788"/>
              <a:ext cx="1368425" cy="1368425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" name="Oval 14"/>
            <p:cNvSpPr>
              <a:spLocks noChangeAspect="1"/>
            </p:cNvSpPr>
            <p:nvPr/>
          </p:nvSpPr>
          <p:spPr>
            <a:xfrm>
              <a:off x="1619250" y="5157788"/>
              <a:ext cx="1368425" cy="1366837"/>
            </a:xfrm>
            <a:prstGeom prst="ellipse">
              <a:avLst/>
            </a:prstGeom>
            <a:no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6" name="TextBox 39"/>
                <p:cNvSpPr txBox="1">
                  <a:spLocks noChangeArrowheads="1"/>
                </p:cNvSpPr>
                <p:nvPr/>
              </p:nvSpPr>
              <p:spPr bwMode="auto">
                <a:xfrm>
                  <a:off x="2051050" y="4868863"/>
                  <a:ext cx="1225551" cy="40628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algn="ctr" eaLnBrk="1" hangingPunct="1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altLang="en-US" sz="1600" i="1" dirty="0" smtClean="0">
                            <a:latin typeface="Cambria Math" panose="02040503050406030204" pitchFamily="18" charset="0"/>
                          </a:rPr>
                          <m:t>𝐵</m:t>
                        </m:r>
                      </m:oMath>
                    </m:oMathPara>
                  </a14:m>
                  <a:endParaRPr lang="en-GB" altLang="en-US" sz="1600" dirty="0"/>
                </a:p>
              </p:txBody>
            </p:sp>
          </mc:Choice>
          <mc:Fallback>
            <p:sp>
              <p:nvSpPr>
                <p:cNvPr id="16" name="TextBox 3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2051050" y="4868863"/>
                  <a:ext cx="1225551" cy="406281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7" name="TextBox 40"/>
                <p:cNvSpPr txBox="1">
                  <a:spLocks noChangeArrowheads="1"/>
                </p:cNvSpPr>
                <p:nvPr/>
              </p:nvSpPr>
              <p:spPr bwMode="auto">
                <a:xfrm>
                  <a:off x="395288" y="4868863"/>
                  <a:ext cx="1223962" cy="40628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algn="ctr" eaLnBrk="1" hangingPunct="1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altLang="en-US" sz="1600" i="1" dirty="0" smtClean="0">
                            <a:latin typeface="Cambria Math" panose="02040503050406030204" pitchFamily="18" charset="0"/>
                          </a:rPr>
                          <m:t>𝐴</m:t>
                        </m:r>
                      </m:oMath>
                    </m:oMathPara>
                  </a14:m>
                  <a:endParaRPr lang="en-GB" altLang="en-US" sz="1600" dirty="0"/>
                </a:p>
              </p:txBody>
            </p:sp>
          </mc:Choice>
          <mc:Fallback>
            <p:sp>
              <p:nvSpPr>
                <p:cNvPr id="17" name="TextBox 4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95288" y="4868863"/>
                  <a:ext cx="1223962" cy="406281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6" name="Group 25"/>
          <p:cNvGrpSpPr/>
          <p:nvPr/>
        </p:nvGrpSpPr>
        <p:grpSpPr>
          <a:xfrm>
            <a:off x="395536" y="3071238"/>
            <a:ext cx="2879874" cy="1559656"/>
            <a:chOff x="107950" y="2852738"/>
            <a:chExt cx="3455988" cy="1871662"/>
          </a:xfrm>
          <a:effectLst/>
        </p:grpSpPr>
        <p:sp>
          <p:nvSpPr>
            <p:cNvPr id="8" name="Rectangle 7"/>
            <p:cNvSpPr/>
            <p:nvPr/>
          </p:nvSpPr>
          <p:spPr>
            <a:xfrm>
              <a:off x="107950" y="2852738"/>
              <a:ext cx="3455988" cy="1871662"/>
            </a:xfrm>
            <a:prstGeom prst="rect">
              <a:avLst/>
            </a:prstGeom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" name="Oval 8"/>
            <p:cNvSpPr>
              <a:spLocks noChangeAspect="1"/>
            </p:cNvSpPr>
            <p:nvPr/>
          </p:nvSpPr>
          <p:spPr>
            <a:xfrm>
              <a:off x="611188" y="3141663"/>
              <a:ext cx="1368425" cy="1368425"/>
            </a:xfrm>
            <a:prstGeom prst="ellipse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" name="Oval 9"/>
            <p:cNvSpPr>
              <a:spLocks noChangeAspect="1"/>
            </p:cNvSpPr>
            <p:nvPr/>
          </p:nvSpPr>
          <p:spPr>
            <a:xfrm>
              <a:off x="1619250" y="3141663"/>
              <a:ext cx="1368425" cy="1366837"/>
            </a:xfrm>
            <a:prstGeom prst="ellipse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1" name="TextBox 34"/>
                <p:cNvSpPr txBox="1">
                  <a:spLocks noChangeArrowheads="1"/>
                </p:cNvSpPr>
                <p:nvPr/>
              </p:nvSpPr>
              <p:spPr bwMode="auto">
                <a:xfrm>
                  <a:off x="2051050" y="2852738"/>
                  <a:ext cx="1225551" cy="40628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algn="ctr" eaLnBrk="1" hangingPunct="1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altLang="en-US" sz="1600" i="1" dirty="0" smtClean="0">
                            <a:latin typeface="Cambria Math" panose="02040503050406030204" pitchFamily="18" charset="0"/>
                          </a:rPr>
                          <m:t>𝐵</m:t>
                        </m:r>
                      </m:oMath>
                    </m:oMathPara>
                  </a14:m>
                  <a:endParaRPr lang="en-GB" altLang="en-US" sz="1600" dirty="0"/>
                </a:p>
              </p:txBody>
            </p:sp>
          </mc:Choice>
          <mc:Fallback>
            <p:sp>
              <p:nvSpPr>
                <p:cNvPr id="11" name="TextBox 3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2051050" y="2852738"/>
                  <a:ext cx="1225551" cy="406281"/>
                </a:xfrm>
                <a:prstGeom prst="rect">
                  <a:avLst/>
                </a:prstGeom>
                <a:blipFill>
                  <a:blip r:embed="rId7"/>
                  <a:stretch>
                    <a:fillRect/>
                  </a:stretch>
                </a:blipFill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2" name="TextBox 35"/>
                <p:cNvSpPr txBox="1">
                  <a:spLocks noChangeArrowheads="1"/>
                </p:cNvSpPr>
                <p:nvPr/>
              </p:nvSpPr>
              <p:spPr bwMode="auto">
                <a:xfrm>
                  <a:off x="395288" y="2852738"/>
                  <a:ext cx="1223962" cy="40628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algn="ctr" eaLnBrk="1" hangingPunct="1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altLang="en-US" sz="1600" i="1" dirty="0" smtClean="0">
                            <a:latin typeface="Cambria Math" panose="02040503050406030204" pitchFamily="18" charset="0"/>
                          </a:rPr>
                          <m:t>𝐴</m:t>
                        </m:r>
                      </m:oMath>
                    </m:oMathPara>
                  </a14:m>
                  <a:endParaRPr lang="en-GB" altLang="en-US" sz="1600" dirty="0"/>
                </a:p>
              </p:txBody>
            </p:sp>
          </mc:Choice>
          <mc:Fallback>
            <p:sp>
              <p:nvSpPr>
                <p:cNvPr id="12" name="TextBox 3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95288" y="2852738"/>
                  <a:ext cx="1223962" cy="406281"/>
                </a:xfrm>
                <a:prstGeom prst="rect">
                  <a:avLst/>
                </a:prstGeom>
                <a:blipFill>
                  <a:blip r:embed="rId8"/>
                  <a:stretch>
                    <a:fillRect/>
                  </a:stretch>
                </a:blipFill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8" name="Oval 17"/>
            <p:cNvSpPr>
              <a:spLocks noChangeAspect="1"/>
            </p:cNvSpPr>
            <p:nvPr/>
          </p:nvSpPr>
          <p:spPr>
            <a:xfrm>
              <a:off x="611188" y="3141663"/>
              <a:ext cx="1368425" cy="1366837"/>
            </a:xfrm>
            <a:prstGeom prst="ellipse">
              <a:avLst/>
            </a:prstGeom>
            <a:no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19" name="Rectangle 18"/>
              <p:cNvSpPr/>
              <p:nvPr/>
            </p:nvSpPr>
            <p:spPr>
              <a:xfrm>
                <a:off x="3503273" y="1335332"/>
                <a:ext cx="5256213" cy="1565092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/>
              <a:lstStyle/>
              <a:p>
                <a:pPr>
                  <a:defRPr/>
                </a:pPr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The </a:t>
                </a:r>
                <a:r>
                  <a:rPr lang="en-GB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intersection</a:t>
                </a:r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 is where two sets overlap.</a:t>
                </a:r>
              </a:p>
              <a:p>
                <a:pPr>
                  <a:defRPr/>
                </a:pPr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>
                  <a:defRPr/>
                </a:pPr>
                <a14:m>
                  <m:oMath xmlns:m="http://schemas.openxmlformats.org/officeDocument/2006/math">
                    <m:r>
                      <a:rPr lang="en-GB" b="1" i="1" smtClean="0">
                        <a:latin typeface="Cambria Math" panose="02040503050406030204" pitchFamily="18" charset="0"/>
                      </a:rPr>
                      <m:t>𝑨</m:t>
                    </m:r>
                    <m:r>
                      <a:rPr lang="en-GB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∩</m:t>
                    </m:r>
                    <m:r>
                      <a:rPr lang="en-GB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𝑩</m:t>
                    </m:r>
                  </m:oMath>
                </a14:m>
                <a:r>
                  <a:rPr lang="en-GB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>
                  <a:defRPr/>
                </a:pPr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>
                  <a:defRPr/>
                </a:pPr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This means </a:t>
                </a:r>
                <a14:m>
                  <m:oMath xmlns:m="http://schemas.openxmlformats.org/officeDocument/2006/math">
                    <m:r>
                      <a:rPr lang="en-GB" b="1" i="1" dirty="0" smtClean="0">
                        <a:latin typeface="Cambria Math" panose="02040503050406030204" pitchFamily="18" charset="0"/>
                      </a:rPr>
                      <m:t>𝑨</m:t>
                    </m:r>
                  </m:oMath>
                </a14:m>
                <a:r>
                  <a:rPr lang="en-GB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b="1" i="1" dirty="0" smtClean="0">
                        <a:latin typeface="Cambria Math" panose="02040503050406030204" pitchFamily="18" charset="0"/>
                      </a:rPr>
                      <m:t>𝑩</m:t>
                    </m:r>
                  </m:oMath>
                </a14:m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</p:txBody>
          </p:sp>
        </mc:Choice>
        <mc:Fallback>
          <p:sp>
            <p:nvSpPr>
              <p:cNvPr id="19" name="Rectangle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3273" y="1335332"/>
                <a:ext cx="5256213" cy="1565092"/>
              </a:xfrm>
              <a:prstGeom prst="rect">
                <a:avLst/>
              </a:prstGeom>
              <a:blipFill>
                <a:blip r:embed="rId9"/>
                <a:stretch>
                  <a:fillRect l="-808" t="-114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1" name="Rectangle 20"/>
              <p:cNvSpPr/>
              <p:nvPr/>
            </p:nvSpPr>
            <p:spPr>
              <a:xfrm>
                <a:off x="3501326" y="3071238"/>
                <a:ext cx="5256213" cy="1559656"/>
              </a:xfrm>
              <a:prstGeom prst="rect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/>
              <a:lstStyle/>
              <a:p>
                <a:pPr>
                  <a:defRPr/>
                </a:pPr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If you put two sets together, you get the </a:t>
                </a:r>
                <a:r>
                  <a:rPr lang="en-GB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union</a:t>
                </a:r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  <a:p>
                <a:pPr>
                  <a:defRPr/>
                </a:pPr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>
                  <a:defRPr/>
                </a:pPr>
                <a14:m>
                  <m:oMath xmlns:m="http://schemas.openxmlformats.org/officeDocument/2006/math">
                    <m:r>
                      <a:rPr lang="en-GB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𝑨</m:t>
                    </m:r>
                    <m:r>
                      <a:rPr lang="en-GB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∪</m:t>
                    </m:r>
                    <m:r>
                      <a:rPr lang="en-GB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𝑩</m:t>
                    </m:r>
                  </m:oMath>
                </a14:m>
                <a:r>
                  <a:rPr lang="en-GB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>
                  <a:defRPr/>
                </a:pPr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>
                  <a:defRPr/>
                </a:pPr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This means </a:t>
                </a:r>
                <a14:m>
                  <m:oMath xmlns:m="http://schemas.openxmlformats.org/officeDocument/2006/math">
                    <m:r>
                      <a:rPr lang="en-GB" b="1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𝑨</m:t>
                    </m:r>
                  </m:oMath>
                </a14:m>
                <a:r>
                  <a:rPr lang="en-GB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or </a:t>
                </a:r>
                <a14:m>
                  <m:oMath xmlns:m="http://schemas.openxmlformats.org/officeDocument/2006/math">
                    <m:r>
                      <a:rPr lang="en-GB" b="1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𝑩</m:t>
                    </m:r>
                  </m:oMath>
                </a14:m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</p:txBody>
          </p:sp>
        </mc:Choice>
        <mc:Fallback>
          <p:sp>
            <p:nvSpPr>
              <p:cNvPr id="21" name="Rectangl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1326" y="3071238"/>
                <a:ext cx="5256213" cy="1559656"/>
              </a:xfrm>
              <a:prstGeom prst="rect">
                <a:avLst/>
              </a:prstGeom>
              <a:blipFill>
                <a:blip r:embed="rId10"/>
                <a:stretch>
                  <a:fillRect l="-692" t="-153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3" name="Rectangle 22"/>
              <p:cNvSpPr/>
              <p:nvPr/>
            </p:nvSpPr>
            <p:spPr>
              <a:xfrm>
                <a:off x="3501325" y="4799653"/>
                <a:ext cx="5256213" cy="1563034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/>
              <a:lstStyle/>
              <a:p>
                <a:pPr>
                  <a:defRPr/>
                </a:pPr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The </a:t>
                </a:r>
                <a:r>
                  <a:rPr lang="en-GB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complement of A </a:t>
                </a:r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is the region that is not A.</a:t>
                </a:r>
              </a:p>
              <a:p>
                <a:pPr>
                  <a:defRPr/>
                </a:pPr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>
                  <a:defRPr/>
                </a:pPr>
                <a14:m>
                  <m:oMath xmlns:m="http://schemas.openxmlformats.org/officeDocument/2006/math">
                    <m:r>
                      <a:rPr lang="en-GB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𝑨</m:t>
                    </m:r>
                    <m:r>
                      <a:rPr lang="en-GB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′</m:t>
                    </m:r>
                  </m:oMath>
                </a14:m>
                <a:r>
                  <a:rPr lang="en-GB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>
                  <a:defRPr/>
                </a:pPr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>
                  <a:defRPr/>
                </a:pPr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This means </a:t>
                </a:r>
                <a:r>
                  <a:rPr lang="en-GB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not </a:t>
                </a:r>
                <a14:m>
                  <m:oMath xmlns:m="http://schemas.openxmlformats.org/officeDocument/2006/math">
                    <m:r>
                      <a:rPr lang="en-GB" b="1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𝑨</m:t>
                    </m:r>
                  </m:oMath>
                </a14:m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</p:txBody>
          </p:sp>
        </mc:Choice>
        <mc:Fallback>
          <p:sp>
            <p:nvSpPr>
              <p:cNvPr id="23" name="Rectangle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1325" y="4799653"/>
                <a:ext cx="5256213" cy="1563034"/>
              </a:xfrm>
              <a:prstGeom prst="rect">
                <a:avLst/>
              </a:prstGeom>
              <a:blipFill>
                <a:blip r:embed="rId11"/>
                <a:stretch>
                  <a:fillRect l="-692" t="-114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Explosion 2 30"/>
          <p:cNvSpPr/>
          <p:nvPr/>
        </p:nvSpPr>
        <p:spPr>
          <a:xfrm>
            <a:off x="6948263" y="3437305"/>
            <a:ext cx="1809274" cy="1076136"/>
          </a:xfrm>
          <a:prstGeom prst="irregularSeal2">
            <a:avLst/>
          </a:prstGeom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 rule</a:t>
            </a:r>
          </a:p>
        </p:txBody>
      </p:sp>
      <p:sp>
        <p:nvSpPr>
          <p:cNvPr id="32" name="Explosion 2 31"/>
          <p:cNvSpPr/>
          <p:nvPr/>
        </p:nvSpPr>
        <p:spPr>
          <a:xfrm>
            <a:off x="6948263" y="1687451"/>
            <a:ext cx="1809274" cy="1076136"/>
          </a:xfrm>
          <a:prstGeom prst="irregularSeal2">
            <a:avLst/>
          </a:prstGeom>
          <a:ln>
            <a:solidFill>
              <a:schemeClr val="tx1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rule</a:t>
            </a:r>
          </a:p>
        </p:txBody>
      </p:sp>
    </p:spTree>
    <p:extLst>
      <p:ext uri="{BB962C8B-B14F-4D97-AF65-F5344CB8AC3E}">
        <p14:creationId xmlns:p14="http://schemas.microsoft.com/office/powerpoint/2010/main" val="1373520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1" grpId="0" animBg="1"/>
      <p:bldP spid="23" grpId="0" animBg="1"/>
      <p:bldP spid="31" grpId="0" animBg="1"/>
      <p:bldP spid="3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23728" y="1196752"/>
            <a:ext cx="266429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u="sng" dirty="0">
                <a:latin typeface="Arial" panose="020B0604020202020204" pitchFamily="34" charset="0"/>
                <a:cs typeface="Arial" panose="020B0604020202020204" pitchFamily="34" charset="0"/>
              </a:rPr>
              <a:t>Task</a:t>
            </a:r>
          </a:p>
          <a:p>
            <a:pPr algn="ctr"/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Use your pieces of tracing paper to correctly shade the Venn diagrams.</a:t>
            </a:r>
          </a:p>
          <a:p>
            <a:pPr algn="ctr"/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Don’t forget to keep looking at that exam question too 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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/>
          <a:srcRect l="37824" t="21453" r="39485" b="31297"/>
          <a:stretch/>
        </p:blipFill>
        <p:spPr>
          <a:xfrm>
            <a:off x="4860032" y="1196752"/>
            <a:ext cx="3744416" cy="43837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88422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1124744"/>
            <a:ext cx="86409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u="sng" dirty="0">
                <a:latin typeface="Arial" panose="020B0604020202020204" pitchFamily="34" charset="0"/>
                <a:cs typeface="Arial" panose="020B0604020202020204" pitchFamily="34" charset="0"/>
              </a:rPr>
              <a:t>Answers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5596" y="1700808"/>
            <a:ext cx="7272808" cy="50058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25699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1124744"/>
            <a:ext cx="86409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u="sng" dirty="0">
                <a:latin typeface="Arial" panose="020B0604020202020204" pitchFamily="34" charset="0"/>
                <a:cs typeface="Arial" panose="020B0604020202020204" pitchFamily="34" charset="0"/>
              </a:rPr>
              <a:t>Answers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2624" y="1700808"/>
            <a:ext cx="7458752" cy="4984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10881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257</TotalTime>
  <Words>908</Words>
  <Application>Microsoft Office PowerPoint</Application>
  <PresentationFormat>On-screen Show (4:3)</PresentationFormat>
  <Paragraphs>172</Paragraphs>
  <Slides>12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Cambria Math</vt:lpstr>
      <vt:lpstr>Times New Roman</vt:lpstr>
      <vt:lpstr>Office Theme</vt:lpstr>
      <vt:lpstr>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The Duston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GLOVER D</dc:creator>
  <cp:lastModifiedBy>Danielle Moosajee</cp:lastModifiedBy>
  <cp:revision>38</cp:revision>
  <dcterms:created xsi:type="dcterms:W3CDTF">2015-07-01T12:05:39Z</dcterms:created>
  <dcterms:modified xsi:type="dcterms:W3CDTF">2020-08-16T10:19:44Z</dcterms:modified>
</cp:coreProperties>
</file>