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9" r:id="rId2"/>
  </p:sldMasterIdLst>
  <p:notesMasterIdLst>
    <p:notesMasterId r:id="rId17"/>
  </p:notesMasterIdLst>
  <p:sldIdLst>
    <p:sldId id="256" r:id="rId3"/>
    <p:sldId id="296" r:id="rId4"/>
    <p:sldId id="295" r:id="rId5"/>
    <p:sldId id="291" r:id="rId6"/>
    <p:sldId id="292" r:id="rId7"/>
    <p:sldId id="293" r:id="rId8"/>
    <p:sldId id="294" r:id="rId9"/>
    <p:sldId id="266" r:id="rId10"/>
    <p:sldId id="271" r:id="rId11"/>
    <p:sldId id="272" r:id="rId12"/>
    <p:sldId id="273" r:id="rId13"/>
    <p:sldId id="265" r:id="rId14"/>
    <p:sldId id="297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1D90D-DC4F-4F34-A3E1-7CE2CCBEAA78}" v="41" dt="2020-07-17T09:26:01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141D90D-DC4F-4F34-A3E1-7CE2CCBEAA78}"/>
    <pc:docChg chg="undo custSel addSld delSld modSld modMainMaster">
      <pc:chgData name="Danielle" userId="e2554c37-e717-43a0-ba79-1183ca921ccd" providerId="ADAL" clId="{5141D90D-DC4F-4F34-A3E1-7CE2CCBEAA78}" dt="2020-07-17T09:26:13.582" v="375" actId="20577"/>
      <pc:docMkLst>
        <pc:docMk/>
      </pc:docMkLst>
      <pc:sldChg chg="delSp modSp mod">
        <pc:chgData name="Danielle" userId="e2554c37-e717-43a0-ba79-1183ca921ccd" providerId="ADAL" clId="{5141D90D-DC4F-4F34-A3E1-7CE2CCBEAA78}" dt="2020-07-15T10:30:30.763" v="38" actId="20577"/>
        <pc:sldMkLst>
          <pc:docMk/>
          <pc:sldMk cId="3158945661" sldId="256"/>
        </pc:sldMkLst>
        <pc:spChg chg="del">
          <ac:chgData name="Danielle" userId="e2554c37-e717-43a0-ba79-1183ca921ccd" providerId="ADAL" clId="{5141D90D-DC4F-4F34-A3E1-7CE2CCBEAA78}" dt="2020-07-15T10:29:28.588" v="5" actId="478"/>
          <ac:spMkLst>
            <pc:docMk/>
            <pc:sldMk cId="3158945661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0:30.763" v="38" actId="20577"/>
          <ac:spMkLst>
            <pc:docMk/>
            <pc:sldMk cId="3158945661" sldId="256"/>
            <ac:spMk id="4" creationId="{00000000-0000-0000-0000-000000000000}"/>
          </ac:spMkLst>
        </pc:spChg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871927983" sldId="260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871927983" sldId="261"/>
        </pc:sldMkLst>
      </pc:sldChg>
      <pc:sldChg chg="del">
        <pc:chgData name="Danielle" userId="e2554c37-e717-43a0-ba79-1183ca921ccd" providerId="ADAL" clId="{5141D90D-DC4F-4F34-A3E1-7CE2CCBEAA78}" dt="2020-07-15T10:31:33.523" v="66" actId="47"/>
        <pc:sldMkLst>
          <pc:docMk/>
          <pc:sldMk cId="3835606715" sldId="263"/>
        </pc:sldMkLst>
      </pc:sldChg>
      <pc:sldChg chg="addSp delSp modSp mod modAnim">
        <pc:chgData name="Danielle" userId="e2554c37-e717-43a0-ba79-1183ca921ccd" providerId="ADAL" clId="{5141D90D-DC4F-4F34-A3E1-7CE2CCBEAA78}" dt="2020-07-15T13:05:07.940" v="239" actId="113"/>
        <pc:sldMkLst>
          <pc:docMk/>
          <pc:sldMk cId="3310473977" sldId="265"/>
        </pc:sldMkLst>
        <pc:spChg chg="add mod">
          <ac:chgData name="Danielle" userId="e2554c37-e717-43a0-ba79-1183ca921ccd" providerId="ADAL" clId="{5141D90D-DC4F-4F34-A3E1-7CE2CCBEAA78}" dt="2020-07-15T13:05:07.940" v="239" actId="113"/>
          <ac:spMkLst>
            <pc:docMk/>
            <pc:sldMk cId="3310473977" sldId="265"/>
            <ac:spMk id="2" creationId="{E0871EA0-8D13-4521-8C3F-1BB3A7F273A8}"/>
          </ac:spMkLst>
        </pc:spChg>
        <pc:spChg chg="del">
          <ac:chgData name="Danielle" userId="e2554c37-e717-43a0-ba79-1183ca921ccd" providerId="ADAL" clId="{5141D90D-DC4F-4F34-A3E1-7CE2CCBEAA78}" dt="2020-07-15T10:35:02.876" v="127" actId="478"/>
          <ac:spMkLst>
            <pc:docMk/>
            <pc:sldMk cId="3310473977" sldId="265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5141D90D-DC4F-4F34-A3E1-7CE2CCBEAA78}" dt="2020-07-15T10:33:39.315" v="101" actId="207"/>
        <pc:sldMkLst>
          <pc:docMk/>
          <pc:sldMk cId="2756997903" sldId="266"/>
        </pc:sldMkLst>
        <pc:spChg chg="mod">
          <ac:chgData name="Danielle" userId="e2554c37-e717-43a0-ba79-1183ca921ccd" providerId="ADAL" clId="{5141D90D-DC4F-4F34-A3E1-7CE2CCBEAA78}" dt="2020-07-15T10:33:39.315" v="101" actId="207"/>
          <ac:spMkLst>
            <pc:docMk/>
            <pc:sldMk cId="2756997903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3:36.382" v="100" actId="207"/>
          <ac:spMkLst>
            <pc:docMk/>
            <pc:sldMk cId="2756997903" sldId="266"/>
            <ac:spMk id="30" creationId="{00000000-0000-0000-0000-000000000000}"/>
          </ac:spMkLst>
        </pc:spChg>
      </pc:sldChg>
      <pc:sldChg chg="del">
        <pc:chgData name="Danielle" userId="e2554c37-e717-43a0-ba79-1183ca921ccd" providerId="ADAL" clId="{5141D90D-DC4F-4F34-A3E1-7CE2CCBEAA78}" dt="2020-07-15T10:29:09.155" v="4" actId="47"/>
        <pc:sldMkLst>
          <pc:docMk/>
          <pc:sldMk cId="3344650318" sldId="267"/>
        </pc:sldMkLst>
      </pc:sldChg>
      <pc:sldChg chg="modSp mod">
        <pc:chgData name="Danielle" userId="e2554c37-e717-43a0-ba79-1183ca921ccd" providerId="ADAL" clId="{5141D90D-DC4F-4F34-A3E1-7CE2CCBEAA78}" dt="2020-07-15T10:34:00.811" v="109" actId="207"/>
        <pc:sldMkLst>
          <pc:docMk/>
          <pc:sldMk cId="2317693129" sldId="271"/>
        </pc:sldMkLst>
        <pc:spChg chg="mod">
          <ac:chgData name="Danielle" userId="e2554c37-e717-43a0-ba79-1183ca921ccd" providerId="ADAL" clId="{5141D90D-DC4F-4F34-A3E1-7CE2CCBEAA78}" dt="2020-07-15T10:33:57.931" v="108" actId="207"/>
          <ac:spMkLst>
            <pc:docMk/>
            <pc:sldMk cId="2317693129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4:00.811" v="109" actId="207"/>
          <ac:spMkLst>
            <pc:docMk/>
            <pc:sldMk cId="2317693129" sldId="271"/>
            <ac:spMk id="3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3:48.326" v="104" actId="207"/>
          <ac:spMkLst>
            <pc:docMk/>
            <pc:sldMk cId="2317693129" sldId="271"/>
            <ac:spMk id="34" creationId="{00000000-0000-0000-0000-000000000000}"/>
          </ac:spMkLst>
        </pc:spChg>
      </pc:sldChg>
      <pc:sldChg chg="modSp mod">
        <pc:chgData name="Danielle" userId="e2554c37-e717-43a0-ba79-1183ca921ccd" providerId="ADAL" clId="{5141D90D-DC4F-4F34-A3E1-7CE2CCBEAA78}" dt="2020-07-15T10:34:27.422" v="119" actId="207"/>
        <pc:sldMkLst>
          <pc:docMk/>
          <pc:sldMk cId="2072979356" sldId="272"/>
        </pc:sldMkLst>
        <pc:spChg chg="mod">
          <ac:chgData name="Danielle" userId="e2554c37-e717-43a0-ba79-1183ca921ccd" providerId="ADAL" clId="{5141D90D-DC4F-4F34-A3E1-7CE2CCBEAA78}" dt="2020-07-15T10:34:06.632" v="110" actId="207"/>
          <ac:spMkLst>
            <pc:docMk/>
            <pc:sldMk cId="2072979356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4:12.978" v="113" actId="207"/>
          <ac:spMkLst>
            <pc:docMk/>
            <pc:sldMk cId="2072979356" sldId="272"/>
            <ac:spMk id="3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4:27.422" v="119" actId="207"/>
          <ac:spMkLst>
            <pc:docMk/>
            <pc:sldMk cId="2072979356" sldId="272"/>
            <ac:spMk id="3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4:20.025" v="116" actId="207"/>
          <ac:spMkLst>
            <pc:docMk/>
            <pc:sldMk cId="2072979356" sldId="272"/>
            <ac:spMk id="35" creationId="{00000000-0000-0000-0000-000000000000}"/>
          </ac:spMkLst>
        </pc:spChg>
      </pc:sldChg>
      <pc:sldChg chg="modSp mod">
        <pc:chgData name="Danielle" userId="e2554c37-e717-43a0-ba79-1183ca921ccd" providerId="ADAL" clId="{5141D90D-DC4F-4F34-A3E1-7CE2CCBEAA78}" dt="2020-07-15T10:34:48.680" v="125" actId="207"/>
        <pc:sldMkLst>
          <pc:docMk/>
          <pc:sldMk cId="443347270" sldId="273"/>
        </pc:sldMkLst>
        <pc:spChg chg="mod">
          <ac:chgData name="Danielle" userId="e2554c37-e717-43a0-ba79-1183ca921ccd" providerId="ADAL" clId="{5141D90D-DC4F-4F34-A3E1-7CE2CCBEAA78}" dt="2020-07-15T10:34:32.943" v="120" actId="207"/>
          <ac:spMkLst>
            <pc:docMk/>
            <pc:sldMk cId="443347270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4:48.680" v="125" actId="207"/>
          <ac:spMkLst>
            <pc:docMk/>
            <pc:sldMk cId="443347270" sldId="273"/>
            <ac:spMk id="3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4:36.427" v="121" actId="207"/>
          <ac:spMkLst>
            <pc:docMk/>
            <pc:sldMk cId="443347270" sldId="273"/>
            <ac:spMk id="36" creationId="{00000000-0000-0000-0000-000000000000}"/>
          </ac:spMkLst>
        </pc:spChg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64768988" sldId="274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64768988" sldId="275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1847060811" sldId="276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4118559484" sldId="277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1146760482" sldId="278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3125750275" sldId="279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3533454585" sldId="280"/>
        </pc:sldMkLst>
      </pc:sldChg>
      <pc:sldChg chg="del">
        <pc:chgData name="Danielle" userId="e2554c37-e717-43a0-ba79-1183ca921ccd" providerId="ADAL" clId="{5141D90D-DC4F-4F34-A3E1-7CE2CCBEAA78}" dt="2020-07-15T10:34:58.185" v="126" actId="47"/>
        <pc:sldMkLst>
          <pc:docMk/>
          <pc:sldMk cId="1605245394" sldId="282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2231679336" sldId="283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2414888797" sldId="284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1288284452" sldId="285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4279035607" sldId="286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2053344872" sldId="287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3598950395" sldId="288"/>
        </pc:sldMkLst>
      </pc:sldChg>
      <pc:sldChg chg="del">
        <pc:chgData name="Danielle" userId="e2554c37-e717-43a0-ba79-1183ca921ccd" providerId="ADAL" clId="{5141D90D-DC4F-4F34-A3E1-7CE2CCBEAA78}" dt="2020-07-15T11:11:24.289" v="141" actId="47"/>
        <pc:sldMkLst>
          <pc:docMk/>
          <pc:sldMk cId="2021765947" sldId="290"/>
        </pc:sldMkLst>
      </pc:sldChg>
      <pc:sldChg chg="modSp add mod modClrScheme chgLayout">
        <pc:chgData name="Danielle" userId="e2554c37-e717-43a0-ba79-1183ca921ccd" providerId="ADAL" clId="{5141D90D-DC4F-4F34-A3E1-7CE2CCBEAA78}" dt="2020-07-17T09:18:22.618" v="246" actId="6549"/>
        <pc:sldMkLst>
          <pc:docMk/>
          <pc:sldMk cId="3740505252" sldId="291"/>
        </pc:sldMkLst>
        <pc:spChg chg="mod">
          <ac:chgData name="Danielle" userId="e2554c37-e717-43a0-ba79-1183ca921ccd" providerId="ADAL" clId="{5141D90D-DC4F-4F34-A3E1-7CE2CCBEAA78}" dt="2020-07-15T10:32:18.266" v="76" actId="207"/>
          <ac:spMkLst>
            <pc:docMk/>
            <pc:sldMk cId="3740505252" sldId="291"/>
            <ac:spMk id="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22.618" v="246" actId="6549"/>
          <ac:spMkLst>
            <pc:docMk/>
            <pc:sldMk cId="3740505252" sldId="291"/>
            <ac:spMk id="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1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2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2:31.016" v="79" actId="207"/>
          <ac:spMkLst>
            <pc:docMk/>
            <pc:sldMk cId="3740505252" sldId="291"/>
            <ac:spMk id="3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39.564" v="67" actId="2711"/>
          <ac:spMkLst>
            <pc:docMk/>
            <pc:sldMk cId="3740505252" sldId="291"/>
            <ac:spMk id="32" creationId="{00000000-0000-0000-0000-000000000000}"/>
          </ac:spMkLst>
        </pc:spChg>
      </pc:sldChg>
      <pc:sldChg chg="modSp add mod modClrScheme chgLayout">
        <pc:chgData name="Danielle" userId="e2554c37-e717-43a0-ba79-1183ca921ccd" providerId="ADAL" clId="{5141D90D-DC4F-4F34-A3E1-7CE2CCBEAA78}" dt="2020-07-17T09:18:19.306" v="244" actId="6549"/>
        <pc:sldMkLst>
          <pc:docMk/>
          <pc:sldMk cId="1488631015" sldId="292"/>
        </pc:sldMkLst>
        <pc:spChg chg="mod">
          <ac:chgData name="Danielle" userId="e2554c37-e717-43a0-ba79-1183ca921ccd" providerId="ADAL" clId="{5141D90D-DC4F-4F34-A3E1-7CE2CCBEAA78}" dt="2020-07-15T10:32:14.190" v="75" actId="207"/>
          <ac:spMkLst>
            <pc:docMk/>
            <pc:sldMk cId="1488631015" sldId="292"/>
            <ac:spMk id="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9.306" v="244" actId="6549"/>
          <ac:spMkLst>
            <pc:docMk/>
            <pc:sldMk cId="1488631015" sldId="292"/>
            <ac:spMk id="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1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2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2:38.760" v="82" actId="207"/>
          <ac:spMkLst>
            <pc:docMk/>
            <pc:sldMk cId="1488631015" sldId="292"/>
            <ac:spMk id="3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1:49.034" v="68" actId="2711"/>
          <ac:spMkLst>
            <pc:docMk/>
            <pc:sldMk cId="1488631015" sldId="292"/>
            <ac:spMk id="3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5T10:32:46.133" v="85" actId="207"/>
          <ac:spMkLst>
            <pc:docMk/>
            <pc:sldMk cId="1488631015" sldId="292"/>
            <ac:spMk id="35" creationId="{00000000-0000-0000-0000-000000000000}"/>
          </ac:spMkLst>
        </pc:spChg>
      </pc:sldChg>
      <pc:sldChg chg="modSp add mod modClrScheme chgLayout">
        <pc:chgData name="Danielle" userId="e2554c37-e717-43a0-ba79-1183ca921ccd" providerId="ADAL" clId="{5141D90D-DC4F-4F34-A3E1-7CE2CCBEAA78}" dt="2020-07-17T09:18:15.542" v="242" actId="6549"/>
        <pc:sldMkLst>
          <pc:docMk/>
          <pc:sldMk cId="2058967842" sldId="293"/>
        </pc:sldMkLst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5.542" v="242" actId="6549"/>
          <ac:spMkLst>
            <pc:docMk/>
            <pc:sldMk cId="2058967842" sldId="293"/>
            <ac:spMk id="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1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2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3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3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3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11.599" v="240" actId="2711"/>
          <ac:spMkLst>
            <pc:docMk/>
            <pc:sldMk cId="2058967842" sldId="293"/>
            <ac:spMk id="37" creationId="{00000000-0000-0000-0000-000000000000}"/>
          </ac:spMkLst>
        </pc:spChg>
        <pc:graphicFrameChg chg="mod">
          <ac:chgData name="Danielle" userId="e2554c37-e717-43a0-ba79-1183ca921ccd" providerId="ADAL" clId="{5141D90D-DC4F-4F34-A3E1-7CE2CCBEAA78}" dt="2020-07-17T09:18:11.599" v="240" actId="2711"/>
          <ac:graphicFrameMkLst>
            <pc:docMk/>
            <pc:sldMk cId="2058967842" sldId="293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5141D90D-DC4F-4F34-A3E1-7CE2CCBEAA78}" dt="2020-07-17T09:18:11.599" v="240" actId="2711"/>
          <ac:cxnSpMkLst>
            <pc:docMk/>
            <pc:sldMk cId="2058967842" sldId="293"/>
            <ac:cxnSpMk id="33" creationId="{00000000-0000-0000-0000-000000000000}"/>
          </ac:cxnSpMkLst>
        </pc:cxnChg>
        <pc:cxnChg chg="mod">
          <ac:chgData name="Danielle" userId="e2554c37-e717-43a0-ba79-1183ca921ccd" providerId="ADAL" clId="{5141D90D-DC4F-4F34-A3E1-7CE2CCBEAA78}" dt="2020-07-17T09:18:11.599" v="240" actId="2711"/>
          <ac:cxnSpMkLst>
            <pc:docMk/>
            <pc:sldMk cId="2058967842" sldId="293"/>
            <ac:cxnSpMk id="34" creationId="{00000000-0000-0000-0000-000000000000}"/>
          </ac:cxnSpMkLst>
        </pc:cxnChg>
      </pc:sldChg>
      <pc:sldChg chg="modSp add mod modClrScheme chgLayout">
        <pc:chgData name="Danielle" userId="e2554c37-e717-43a0-ba79-1183ca921ccd" providerId="ADAL" clId="{5141D90D-DC4F-4F34-A3E1-7CE2CCBEAA78}" dt="2020-07-17T09:18:34.088" v="249" actId="6549"/>
        <pc:sldMkLst>
          <pc:docMk/>
          <pc:sldMk cId="1858314343" sldId="294"/>
        </pc:sldMkLst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4.088" v="249" actId="6549"/>
          <ac:spMkLst>
            <pc:docMk/>
            <pc:sldMk cId="1858314343" sldId="294"/>
            <ac:spMk id="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1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0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1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3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4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6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7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29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32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38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18:31.480" v="247" actId="2711"/>
          <ac:spMkLst>
            <pc:docMk/>
            <pc:sldMk cId="1858314343" sldId="294"/>
            <ac:spMk id="42" creationId="{00000000-0000-0000-0000-000000000000}"/>
          </ac:spMkLst>
        </pc:spChg>
        <pc:graphicFrameChg chg="mod">
          <ac:chgData name="Danielle" userId="e2554c37-e717-43a0-ba79-1183ca921ccd" providerId="ADAL" clId="{5141D90D-DC4F-4F34-A3E1-7CE2CCBEAA78}" dt="2020-07-17T09:18:31.480" v="247" actId="2711"/>
          <ac:graphicFrameMkLst>
            <pc:docMk/>
            <pc:sldMk cId="1858314343" sldId="294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5141D90D-DC4F-4F34-A3E1-7CE2CCBEAA78}" dt="2020-07-17T09:18:31.480" v="247" actId="2711"/>
          <ac:cxnSpMkLst>
            <pc:docMk/>
            <pc:sldMk cId="1858314343" sldId="294"/>
            <ac:cxnSpMk id="5" creationId="{00000000-0000-0000-0000-000000000000}"/>
          </ac:cxnSpMkLst>
        </pc:cxnChg>
        <pc:cxnChg chg="mod">
          <ac:chgData name="Danielle" userId="e2554c37-e717-43a0-ba79-1183ca921ccd" providerId="ADAL" clId="{5141D90D-DC4F-4F34-A3E1-7CE2CCBEAA78}" dt="2020-07-17T09:18:31.480" v="247" actId="2711"/>
          <ac:cxnSpMkLst>
            <pc:docMk/>
            <pc:sldMk cId="1858314343" sldId="294"/>
            <ac:cxnSpMk id="33" creationId="{00000000-0000-0000-0000-000000000000}"/>
          </ac:cxnSpMkLst>
        </pc:cxnChg>
        <pc:cxnChg chg="mod">
          <ac:chgData name="Danielle" userId="e2554c37-e717-43a0-ba79-1183ca921ccd" providerId="ADAL" clId="{5141D90D-DC4F-4F34-A3E1-7CE2CCBEAA78}" dt="2020-07-17T09:18:31.480" v="247" actId="2711"/>
          <ac:cxnSpMkLst>
            <pc:docMk/>
            <pc:sldMk cId="1858314343" sldId="294"/>
            <ac:cxnSpMk id="34" creationId="{00000000-0000-0000-0000-000000000000}"/>
          </ac:cxnSpMkLst>
        </pc:cxnChg>
        <pc:cxnChg chg="mod">
          <ac:chgData name="Danielle" userId="e2554c37-e717-43a0-ba79-1183ca921ccd" providerId="ADAL" clId="{5141D90D-DC4F-4F34-A3E1-7CE2CCBEAA78}" dt="2020-07-17T09:18:31.480" v="247" actId="2711"/>
          <ac:cxnSpMkLst>
            <pc:docMk/>
            <pc:sldMk cId="1858314343" sldId="294"/>
            <ac:cxnSpMk id="39" creationId="{00000000-0000-0000-0000-000000000000}"/>
          </ac:cxnSpMkLst>
        </pc:cxnChg>
        <pc:cxnChg chg="mod">
          <ac:chgData name="Danielle" userId="e2554c37-e717-43a0-ba79-1183ca921ccd" providerId="ADAL" clId="{5141D90D-DC4F-4F34-A3E1-7CE2CCBEAA78}" dt="2020-07-17T09:18:31.480" v="247" actId="2711"/>
          <ac:cxnSpMkLst>
            <pc:docMk/>
            <pc:sldMk cId="1858314343" sldId="294"/>
            <ac:cxnSpMk id="40" creationId="{00000000-0000-0000-0000-000000000000}"/>
          </ac:cxnSpMkLst>
        </pc:cxnChg>
        <pc:cxnChg chg="mod">
          <ac:chgData name="Danielle" userId="e2554c37-e717-43a0-ba79-1183ca921ccd" providerId="ADAL" clId="{5141D90D-DC4F-4F34-A3E1-7CE2CCBEAA78}" dt="2020-07-17T09:18:31.480" v="247" actId="2711"/>
          <ac:cxnSpMkLst>
            <pc:docMk/>
            <pc:sldMk cId="1858314343" sldId="294"/>
            <ac:cxnSpMk id="41" creationId="{00000000-0000-0000-0000-000000000000}"/>
          </ac:cxnSpMkLst>
        </pc:cxnChg>
      </pc:sldChg>
      <pc:sldChg chg="add">
        <pc:chgData name="Danielle" userId="e2554c37-e717-43a0-ba79-1183ca921ccd" providerId="ADAL" clId="{5141D90D-DC4F-4F34-A3E1-7CE2CCBEAA78}" dt="2020-07-15T10:29:07.981" v="3" actId="22"/>
        <pc:sldMkLst>
          <pc:docMk/>
          <pc:sldMk cId="61232941" sldId="295"/>
        </pc:sldMkLst>
      </pc:sldChg>
      <pc:sldChg chg="modSp add mod">
        <pc:chgData name="Danielle" userId="e2554c37-e717-43a0-ba79-1183ca921ccd" providerId="ADAL" clId="{5141D90D-DC4F-4F34-A3E1-7CE2CCBEAA78}" dt="2020-07-15T10:31:31.648" v="65" actId="207"/>
        <pc:sldMkLst>
          <pc:docMk/>
          <pc:sldMk cId="2650109189" sldId="296"/>
        </pc:sldMkLst>
        <pc:spChg chg="mod">
          <ac:chgData name="Danielle" userId="e2554c37-e717-43a0-ba79-1183ca921ccd" providerId="ADAL" clId="{5141D90D-DC4F-4F34-A3E1-7CE2CCBEAA78}" dt="2020-07-15T10:31:31.648" v="65" actId="207"/>
          <ac:spMkLst>
            <pc:docMk/>
            <pc:sldMk cId="2650109189" sldId="296"/>
            <ac:spMk id="4" creationId="{00000000-0000-0000-0000-000000000000}"/>
          </ac:spMkLst>
        </pc:spChg>
      </pc:sldChg>
      <pc:sldChg chg="addSp modSp new mod modClrScheme chgLayout">
        <pc:chgData name="Danielle" userId="e2554c37-e717-43a0-ba79-1183ca921ccd" providerId="ADAL" clId="{5141D90D-DC4F-4F34-A3E1-7CE2CCBEAA78}" dt="2020-07-15T11:10:52.199" v="140" actId="113"/>
        <pc:sldMkLst>
          <pc:docMk/>
          <pc:sldMk cId="1114553075" sldId="297"/>
        </pc:sldMkLst>
        <pc:spChg chg="mod">
          <ac:chgData name="Danielle" userId="e2554c37-e717-43a0-ba79-1183ca921ccd" providerId="ADAL" clId="{5141D90D-DC4F-4F34-A3E1-7CE2CCBEAA78}" dt="2020-07-15T11:09:39.864" v="130"/>
          <ac:spMkLst>
            <pc:docMk/>
            <pc:sldMk cId="1114553075" sldId="297"/>
            <ac:spMk id="4" creationId="{7AE1E6F1-9865-4303-958F-AA0B709831C2}"/>
          </ac:spMkLst>
        </pc:spChg>
        <pc:spChg chg="mod">
          <ac:chgData name="Danielle" userId="e2554c37-e717-43a0-ba79-1183ca921ccd" providerId="ADAL" clId="{5141D90D-DC4F-4F34-A3E1-7CE2CCBEAA78}" dt="2020-07-15T11:09:39.864" v="130"/>
          <ac:spMkLst>
            <pc:docMk/>
            <pc:sldMk cId="1114553075" sldId="297"/>
            <ac:spMk id="5" creationId="{4466C3C3-266B-4837-817E-9D65872F8A99}"/>
          </ac:spMkLst>
        </pc:spChg>
        <pc:spChg chg="mod">
          <ac:chgData name="Danielle" userId="e2554c37-e717-43a0-ba79-1183ca921ccd" providerId="ADAL" clId="{5141D90D-DC4F-4F34-A3E1-7CE2CCBEAA78}" dt="2020-07-15T11:09:39.864" v="130"/>
          <ac:spMkLst>
            <pc:docMk/>
            <pc:sldMk cId="1114553075" sldId="297"/>
            <ac:spMk id="6" creationId="{95FE85D6-7AB2-46FA-A7E5-97BC9D9FF928}"/>
          </ac:spMkLst>
        </pc:spChg>
        <pc:spChg chg="mod">
          <ac:chgData name="Danielle" userId="e2554c37-e717-43a0-ba79-1183ca921ccd" providerId="ADAL" clId="{5141D90D-DC4F-4F34-A3E1-7CE2CCBEAA78}" dt="2020-07-15T11:09:39.864" v="130"/>
          <ac:spMkLst>
            <pc:docMk/>
            <pc:sldMk cId="1114553075" sldId="297"/>
            <ac:spMk id="7" creationId="{9392C298-4BD5-410C-A353-D8C521D4CE78}"/>
          </ac:spMkLst>
        </pc:spChg>
        <pc:spChg chg="mod">
          <ac:chgData name="Danielle" userId="e2554c37-e717-43a0-ba79-1183ca921ccd" providerId="ADAL" clId="{5141D90D-DC4F-4F34-A3E1-7CE2CCBEAA78}" dt="2020-07-15T11:09:39.864" v="130"/>
          <ac:spMkLst>
            <pc:docMk/>
            <pc:sldMk cId="1114553075" sldId="297"/>
            <ac:spMk id="8" creationId="{1FFB39E0-880F-4119-A899-6F0C2F6624B5}"/>
          </ac:spMkLst>
        </pc:spChg>
        <pc:spChg chg="mod">
          <ac:chgData name="Danielle" userId="e2554c37-e717-43a0-ba79-1183ca921ccd" providerId="ADAL" clId="{5141D90D-DC4F-4F34-A3E1-7CE2CCBEAA78}" dt="2020-07-15T11:09:39.864" v="130"/>
          <ac:spMkLst>
            <pc:docMk/>
            <pc:sldMk cId="1114553075" sldId="297"/>
            <ac:spMk id="9" creationId="{C0D880C2-C3FB-4EF1-B9FF-D0C6AE52809F}"/>
          </ac:spMkLst>
        </pc:spChg>
        <pc:spChg chg="add mod ord">
          <ac:chgData name="Danielle" userId="e2554c37-e717-43a0-ba79-1183ca921ccd" providerId="ADAL" clId="{5141D90D-DC4F-4F34-A3E1-7CE2CCBEAA78}" dt="2020-07-15T11:10:32.224" v="136" actId="164"/>
          <ac:spMkLst>
            <pc:docMk/>
            <pc:sldMk cId="1114553075" sldId="297"/>
            <ac:spMk id="10" creationId="{F6539D6A-AFE7-446B-8A55-0F0F6E59F5BC}"/>
          </ac:spMkLst>
        </pc:spChg>
        <pc:spChg chg="add mod">
          <ac:chgData name="Danielle" userId="e2554c37-e717-43a0-ba79-1183ca921ccd" providerId="ADAL" clId="{5141D90D-DC4F-4F34-A3E1-7CE2CCBEAA78}" dt="2020-07-15T11:10:52.199" v="140" actId="113"/>
          <ac:spMkLst>
            <pc:docMk/>
            <pc:sldMk cId="1114553075" sldId="297"/>
            <ac:spMk id="13" creationId="{AA67A52A-8EE4-4AFA-8C3B-A70FDC8E975A}"/>
          </ac:spMkLst>
        </pc:spChg>
        <pc:grpChg chg="add mod">
          <ac:chgData name="Danielle" userId="e2554c37-e717-43a0-ba79-1183ca921ccd" providerId="ADAL" clId="{5141D90D-DC4F-4F34-A3E1-7CE2CCBEAA78}" dt="2020-07-15T11:10:32.224" v="136" actId="164"/>
          <ac:grpSpMkLst>
            <pc:docMk/>
            <pc:sldMk cId="1114553075" sldId="297"/>
            <ac:grpSpMk id="2" creationId="{B8099EF6-33E8-4843-A899-88C57FD15390}"/>
          </ac:grpSpMkLst>
        </pc:grpChg>
        <pc:grpChg chg="add mod">
          <ac:chgData name="Danielle" userId="e2554c37-e717-43a0-ba79-1183ca921ccd" providerId="ADAL" clId="{5141D90D-DC4F-4F34-A3E1-7CE2CCBEAA78}" dt="2020-07-15T11:10:42.448" v="137" actId="1076"/>
          <ac:grpSpMkLst>
            <pc:docMk/>
            <pc:sldMk cId="1114553075" sldId="297"/>
            <ac:grpSpMk id="11" creationId="{4E9E7031-811A-4DBC-81FD-8DCE6485284B}"/>
          </ac:grpSpMkLst>
        </pc:grpChg>
        <pc:picChg chg="mod">
          <ac:chgData name="Danielle" userId="e2554c37-e717-43a0-ba79-1183ca921ccd" providerId="ADAL" clId="{5141D90D-DC4F-4F34-A3E1-7CE2CCBEAA78}" dt="2020-07-15T11:09:39.864" v="130"/>
          <ac:picMkLst>
            <pc:docMk/>
            <pc:sldMk cId="1114553075" sldId="297"/>
            <ac:picMk id="3" creationId="{BA4EF23D-C1FA-4D0C-B651-D8E33F60C816}"/>
          </ac:picMkLst>
        </pc:picChg>
      </pc:sldChg>
      <pc:sldMasterChg chg="addSp delSp modSp mod">
        <pc:chgData name="Danielle" userId="e2554c37-e717-43a0-ba79-1183ca921ccd" providerId="ADAL" clId="{5141D90D-DC4F-4F34-A3E1-7CE2CCBEAA78}" dt="2020-07-17T09:26:13.582" v="375" actId="20577"/>
        <pc:sldMasterMkLst>
          <pc:docMk/>
          <pc:sldMasterMk cId="477315114" sldId="2147483673"/>
        </pc:sldMasterMkLst>
        <pc:spChg chg="add">
          <ac:chgData name="Danielle" userId="e2554c37-e717-43a0-ba79-1183ca921ccd" providerId="ADAL" clId="{5141D90D-DC4F-4F34-A3E1-7CE2CCBEAA78}" dt="2020-07-17T09:24:54.320" v="291" actId="22"/>
          <ac:spMkLst>
            <pc:docMk/>
            <pc:sldMasterMk cId="477315114" sldId="2147483673"/>
            <ac:spMk id="2" creationId="{49EEB231-CBCB-4FA8-8E5D-A4C4B20B0272}"/>
          </ac:spMkLst>
        </pc:spChg>
        <pc:spChg chg="del">
          <ac:chgData name="Danielle" userId="e2554c37-e717-43a0-ba79-1183ca921ccd" providerId="ADAL" clId="{5141D90D-DC4F-4F34-A3E1-7CE2CCBEAA78}" dt="2020-07-17T09:24:53.972" v="290" actId="478"/>
          <ac:spMkLst>
            <pc:docMk/>
            <pc:sldMasterMk cId="477315114" sldId="2147483673"/>
            <ac:spMk id="15" creationId="{00000000-0000-0000-0000-000000000000}"/>
          </ac:spMkLst>
        </pc:spChg>
        <pc:spChg chg="mod">
          <ac:chgData name="Danielle" userId="e2554c37-e717-43a0-ba79-1183ca921ccd" providerId="ADAL" clId="{5141D90D-DC4F-4F34-A3E1-7CE2CCBEAA78}" dt="2020-07-17T09:26:13.582" v="375" actId="20577"/>
          <ac:spMkLst>
            <pc:docMk/>
            <pc:sldMasterMk cId="477315114" sldId="2147483673"/>
            <ac:spMk id="18" creationId="{00000000-0000-0000-0000-000000000000}"/>
          </ac:spMkLst>
        </pc:spChg>
      </pc:sldMasterChg>
      <pc:sldMasterChg chg="modSp mod">
        <pc:chgData name="Danielle" userId="e2554c37-e717-43a0-ba79-1183ca921ccd" providerId="ADAL" clId="{5141D90D-DC4F-4F34-A3E1-7CE2CCBEAA78}" dt="2020-07-17T09:24:48.829" v="289" actId="14100"/>
        <pc:sldMasterMkLst>
          <pc:docMk/>
          <pc:sldMasterMk cId="4278589075" sldId="2147483679"/>
        </pc:sldMasterMkLst>
        <pc:spChg chg="mod">
          <ac:chgData name="Danielle" userId="e2554c37-e717-43a0-ba79-1183ca921ccd" providerId="ADAL" clId="{5141D90D-DC4F-4F34-A3E1-7CE2CCBEAA78}" dt="2020-07-17T09:24:48.829" v="289" actId="14100"/>
          <ac:spMkLst>
            <pc:docMk/>
            <pc:sldMasterMk cId="4278589075" sldId="2147483679"/>
            <ac:spMk id="19" creationId="{00000000-0000-0000-0000-000000000000}"/>
          </ac:spMkLst>
        </pc:spChg>
      </pc:sldMasterChg>
    </pc:docChg>
  </pc:docChgLst>
  <pc:docChgLst>
    <pc:chgData name="Danielle" userId="e2554c37-e717-43a0-ba79-1183ca921ccd" providerId="ADAL" clId="{E758BB8F-0ABE-4DED-8B71-15AC33F06B3A}"/>
    <pc:docChg chg="custSel modSld modMainMaster">
      <pc:chgData name="Danielle" userId="e2554c37-e717-43a0-ba79-1183ca921ccd" providerId="ADAL" clId="{E758BB8F-0ABE-4DED-8B71-15AC33F06B3A}" dt="2020-07-14T12:36:32.768" v="195" actId="2711"/>
      <pc:docMkLst>
        <pc:docMk/>
      </pc:docMkLst>
      <pc:sldChg chg="modSp mod">
        <pc:chgData name="Danielle" userId="e2554c37-e717-43a0-ba79-1183ca921ccd" providerId="ADAL" clId="{E758BB8F-0ABE-4DED-8B71-15AC33F06B3A}" dt="2020-07-14T12:30:02.724" v="15" actId="1076"/>
        <pc:sldMkLst>
          <pc:docMk/>
          <pc:sldMk cId="3158945661" sldId="256"/>
        </pc:sldMkLst>
        <pc:spChg chg="mod">
          <ac:chgData name="Danielle" userId="e2554c37-e717-43a0-ba79-1183ca921ccd" providerId="ADAL" clId="{E758BB8F-0ABE-4DED-8B71-15AC33F06B3A}" dt="2020-07-14T12:29:57.582" v="14" actId="2711"/>
          <ac:spMkLst>
            <pc:docMk/>
            <pc:sldMk cId="3158945661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02.724" v="15" actId="1076"/>
          <ac:spMkLst>
            <pc:docMk/>
            <pc:sldMk cId="3158945661" sldId="256"/>
            <ac:spMk id="4" creationId="{00000000-0000-0000-0000-000000000000}"/>
          </ac:spMkLst>
        </pc:spChg>
      </pc:sldChg>
      <pc:sldChg chg="delSp modSp mod delAnim modAnim">
        <pc:chgData name="Danielle" userId="e2554c37-e717-43a0-ba79-1183ca921ccd" providerId="ADAL" clId="{E758BB8F-0ABE-4DED-8B71-15AC33F06B3A}" dt="2020-07-14T12:35:39.170" v="188"/>
        <pc:sldMkLst>
          <pc:docMk/>
          <pc:sldMk cId="871927983" sldId="260"/>
        </pc:sldMkLst>
        <pc:spChg chg="mod">
          <ac:chgData name="Danielle" userId="e2554c37-e717-43a0-ba79-1183ca921ccd" providerId="ADAL" clId="{E758BB8F-0ABE-4DED-8B71-15AC33F06B3A}" dt="2020-07-14T12:35:20.100" v="180" actId="20577"/>
          <ac:spMkLst>
            <pc:docMk/>
            <pc:sldMk cId="871927983" sldId="260"/>
            <ac:spMk id="2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3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4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5:21.427" v="182"/>
          <ac:spMkLst>
            <pc:docMk/>
            <pc:sldMk cId="871927983" sldId="260"/>
            <ac:spMk id="6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7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8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5:25.801" v="185" actId="478"/>
          <ac:spMkLst>
            <pc:docMk/>
            <pc:sldMk cId="871927983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3:40.597" v="84" actId="21"/>
          <ac:spMkLst>
            <pc:docMk/>
            <pc:sldMk cId="871927983" sldId="260"/>
            <ac:spMk id="11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3:24.259" v="81"/>
          <ac:spMkLst>
            <pc:docMk/>
            <pc:sldMk cId="871927983" sldId="260"/>
            <ac:spMk id="12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5:21.436" v="184"/>
          <ac:spMkLst>
            <pc:docMk/>
            <pc:sldMk cId="871927983" sldId="260"/>
            <ac:spMk id="13" creationId="{00000000-0000-0000-0000-000000000000}"/>
          </ac:spMkLst>
        </pc:spChg>
      </pc:sldChg>
      <pc:sldChg chg="modSp">
        <pc:chgData name="Danielle" userId="e2554c37-e717-43a0-ba79-1183ca921ccd" providerId="ADAL" clId="{E758BB8F-0ABE-4DED-8B71-15AC33F06B3A}" dt="2020-07-14T12:36:32.768" v="195" actId="2711"/>
        <pc:sldMkLst>
          <pc:docMk/>
          <pc:sldMk cId="871927983" sldId="261"/>
        </pc:sldMkLst>
        <pc:spChg chg="mod">
          <ac:chgData name="Danielle" userId="e2554c37-e717-43a0-ba79-1183ca921ccd" providerId="ADAL" clId="{E758BB8F-0ABE-4DED-8B71-15AC33F06B3A}" dt="2020-07-14T12:36:32.768" v="195" actId="2711"/>
          <ac:spMkLst>
            <pc:docMk/>
            <pc:sldMk cId="871927983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32.768" v="195" actId="2711"/>
          <ac:spMkLst>
            <pc:docMk/>
            <pc:sldMk cId="871927983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32.768" v="195" actId="2711"/>
          <ac:spMkLst>
            <pc:docMk/>
            <pc:sldMk cId="871927983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32.768" v="195" actId="2711"/>
          <ac:spMkLst>
            <pc:docMk/>
            <pc:sldMk cId="871927983" sldId="261"/>
            <ac:spMk id="8" creationId="{00000000-0000-0000-0000-000000000000}"/>
          </ac:spMkLst>
        </pc:spChg>
        <pc:picChg chg="mod">
          <ac:chgData name="Danielle" userId="e2554c37-e717-43a0-ba79-1183ca921ccd" providerId="ADAL" clId="{E758BB8F-0ABE-4DED-8B71-15AC33F06B3A}" dt="2020-07-14T12:36:32.768" v="195" actId="2711"/>
          <ac:picMkLst>
            <pc:docMk/>
            <pc:sldMk cId="871927983" sldId="261"/>
            <ac:picMk id="1026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36:32.768" v="195" actId="2711"/>
          <ac:picMkLst>
            <pc:docMk/>
            <pc:sldMk cId="871927983" sldId="261"/>
            <ac:picMk id="1027" creationId="{00000000-0000-0000-0000-000000000000}"/>
          </ac:picMkLst>
        </pc:picChg>
      </pc:sldChg>
      <pc:sldChg chg="modSp mod">
        <pc:chgData name="Danielle" userId="e2554c37-e717-43a0-ba79-1183ca921ccd" providerId="ADAL" clId="{E758BB8F-0ABE-4DED-8B71-15AC33F06B3A}" dt="2020-07-14T12:30:12.853" v="17" actId="2711"/>
        <pc:sldMkLst>
          <pc:docMk/>
          <pc:sldMk cId="3835606715" sldId="263"/>
        </pc:sldMkLst>
        <pc:spChg chg="mod">
          <ac:chgData name="Danielle" userId="e2554c37-e717-43a0-ba79-1183ca921ccd" providerId="ADAL" clId="{E758BB8F-0ABE-4DED-8B71-15AC33F06B3A}" dt="2020-07-14T12:30:12.853" v="17" actId="2711"/>
          <ac:spMkLst>
            <pc:docMk/>
            <pc:sldMk cId="3835606715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12.853" v="17" actId="2711"/>
          <ac:spMkLst>
            <pc:docMk/>
            <pc:sldMk cId="3835606715" sldId="263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1:22.406" v="40" actId="20577"/>
        <pc:sldMkLst>
          <pc:docMk/>
          <pc:sldMk cId="2756997903" sldId="266"/>
        </pc:sldMkLst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22.406" v="40" actId="20577"/>
          <ac:spMkLst>
            <pc:docMk/>
            <pc:sldMk cId="2756997903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32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0:58.200" v="36" actId="2711"/>
          <ac:graphicFrameMkLst>
            <pc:docMk/>
            <pc:sldMk cId="2756997903" sldId="266"/>
            <ac:graphicFrameMk id="4" creationId="{00000000-0000-0000-0000-000000000000}"/>
          </ac:graphicFrameMkLst>
        </pc:graphicFrameChg>
      </pc:sldChg>
      <pc:sldChg chg="delSp modSp mod delAnim modAnim">
        <pc:chgData name="Danielle" userId="e2554c37-e717-43a0-ba79-1183ca921ccd" providerId="ADAL" clId="{E758BB8F-0ABE-4DED-8B71-15AC33F06B3A}" dt="2020-07-14T12:30:46.338" v="35"/>
        <pc:sldMkLst>
          <pc:docMk/>
          <pc:sldMk cId="3344650318" sldId="267"/>
        </pc:sldMkLst>
        <pc:spChg chg="del">
          <ac:chgData name="Danielle" userId="e2554c37-e717-43a0-ba79-1183ca921ccd" providerId="ADAL" clId="{E758BB8F-0ABE-4DED-8B71-15AC33F06B3A}" dt="2020-07-14T12:30:22.078" v="18" actId="478"/>
          <ac:spMkLst>
            <pc:docMk/>
            <pc:sldMk cId="3344650318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44.433" v="31" actId="6549"/>
          <ac:spMkLst>
            <pc:docMk/>
            <pc:sldMk cId="3344650318" sldId="267"/>
            <ac:spMk id="5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0:46.325" v="33"/>
          <ac:spMkLst>
            <pc:docMk/>
            <pc:sldMk cId="3344650318" sldId="267"/>
            <ac:spMk id="6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0:46.338" v="35"/>
          <ac:spMkLst>
            <pc:docMk/>
            <pc:sldMk cId="3344650318" sldId="267"/>
            <ac:spMk id="7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1:25.849" v="42" actId="20577"/>
        <pc:sldMkLst>
          <pc:docMk/>
          <pc:sldMk cId="2317693129" sldId="271"/>
        </pc:sldMkLst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25.849" v="42" actId="20577"/>
          <ac:spMkLst>
            <pc:docMk/>
            <pc:sldMk cId="2317693129" sldId="271"/>
            <ac:spMk id="35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1:29.522" v="44" actId="20577"/>
        <pc:sldMkLst>
          <pc:docMk/>
          <pc:sldMk cId="2072979356" sldId="272"/>
        </pc:sldMkLst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29.522" v="44" actId="20577"/>
          <ac:spMkLst>
            <pc:docMk/>
            <pc:sldMk cId="2072979356" sldId="272"/>
            <ac:spMk id="36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1:37.027" v="47" actId="6549"/>
        <pc:sldMkLst>
          <pc:docMk/>
          <pc:sldMk cId="443347270" sldId="273"/>
        </pc:sldMkLst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7.027" v="47" actId="6549"/>
          <ac:spMkLst>
            <pc:docMk/>
            <pc:sldMk cId="443347270" sldId="273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36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1:45.954" v="50" actId="6549"/>
        <pc:sldMkLst>
          <pc:docMk/>
          <pc:sldMk cId="64768988" sldId="274"/>
        </pc:sldMkLst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5.954" v="50" actId="6549"/>
          <ac:spMkLst>
            <pc:docMk/>
            <pc:sldMk cId="64768988" sldId="274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31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1:43.740" v="48" actId="2711"/>
          <ac:graphicFrameMkLst>
            <pc:docMk/>
            <pc:sldMk cId="64768988" sldId="274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E758BB8F-0ABE-4DED-8B71-15AC33F06B3A}" dt="2020-07-14T12:32:16.842" v="62" actId="6549"/>
        <pc:sldMkLst>
          <pc:docMk/>
          <pc:sldMk cId="64768988" sldId="275"/>
        </pc:sldMkLst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6.842" v="62" actId="6549"/>
          <ac:spMkLst>
            <pc:docMk/>
            <pc:sldMk cId="64768988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32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2:14.977" v="60" actId="2711"/>
          <ac:graphicFrameMkLst>
            <pc:docMk/>
            <pc:sldMk cId="64768988" sldId="275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E758BB8F-0ABE-4DED-8B71-15AC33F06B3A}" dt="2020-07-14T12:31:54.583" v="53" actId="6549"/>
        <pc:sldMkLst>
          <pc:docMk/>
          <pc:sldMk cId="1847060811" sldId="276"/>
        </pc:sldMkLst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4.583" v="53" actId="6549"/>
          <ac:spMkLst>
            <pc:docMk/>
            <pc:sldMk cId="1847060811" sldId="276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40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2:02.118" v="56" actId="6549"/>
        <pc:sldMkLst>
          <pc:docMk/>
          <pc:sldMk cId="4118559484" sldId="277"/>
        </pc:sldMkLst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2.118" v="56" actId="6549"/>
          <ac:spMkLst>
            <pc:docMk/>
            <pc:sldMk cId="4118559484" sldId="277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3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40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2:09.647" v="59" actId="6549"/>
        <pc:sldMkLst>
          <pc:docMk/>
          <pc:sldMk cId="1146760482" sldId="278"/>
        </pc:sldMkLst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9.647" v="59" actId="6549"/>
          <ac:spMkLst>
            <pc:docMk/>
            <pc:sldMk cId="1146760482" sldId="278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38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2:25.299" v="65" actId="6549"/>
        <pc:sldMkLst>
          <pc:docMk/>
          <pc:sldMk cId="3125750275" sldId="279"/>
        </pc:sldMkLst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5.299" v="65" actId="6549"/>
          <ac:spMkLst>
            <pc:docMk/>
            <pc:sldMk cId="3125750275" sldId="279"/>
            <ac:spMk id="36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2:33.306" v="68" actId="20577"/>
        <pc:sldMkLst>
          <pc:docMk/>
          <pc:sldMk cId="3533454585" sldId="280"/>
        </pc:sldMkLst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3.306" v="68" actId="20577"/>
          <ac:spMkLst>
            <pc:docMk/>
            <pc:sldMk cId="3533454585" sldId="280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3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38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2:41.688" v="71" actId="20577"/>
        <pc:sldMkLst>
          <pc:docMk/>
          <pc:sldMk cId="1605245394" sldId="282"/>
        </pc:sldMkLst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41.688" v="71" actId="20577"/>
          <ac:spMkLst>
            <pc:docMk/>
            <pc:sldMk cId="1605245394" sldId="282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39" creationId="{00000000-0000-0000-0000-000000000000}"/>
          </ac:spMkLst>
        </pc:spChg>
      </pc:sldChg>
      <pc:sldChg chg="modSp">
        <pc:chgData name="Danielle" userId="e2554c37-e717-43a0-ba79-1183ca921ccd" providerId="ADAL" clId="{E758BB8F-0ABE-4DED-8B71-15AC33F06B3A}" dt="2020-07-14T12:35:48.060" v="189" actId="2711"/>
        <pc:sldMkLst>
          <pc:docMk/>
          <pc:sldMk cId="2231679336" sldId="283"/>
        </pc:sldMkLst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33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5:48.060" v="189" actId="2711"/>
          <ac:graphicFrameMkLst>
            <pc:docMk/>
            <pc:sldMk cId="2231679336" sldId="283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E758BB8F-0ABE-4DED-8B71-15AC33F06B3A}" dt="2020-07-14T12:35:58.711" v="191" actId="2711"/>
        <pc:sldMkLst>
          <pc:docMk/>
          <pc:sldMk cId="2414888797" sldId="284"/>
        </pc:sldMkLst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5" creationId="{00000000-0000-0000-0000-000000000000}"/>
          </ac:spMkLst>
        </pc:spChg>
      </pc:sldChg>
      <pc:sldChg chg="modSp">
        <pc:chgData name="Danielle" userId="e2554c37-e717-43a0-ba79-1183ca921ccd" providerId="ADAL" clId="{E758BB8F-0ABE-4DED-8B71-15AC33F06B3A}" dt="2020-07-14T12:35:53.212" v="190" actId="2711"/>
        <pc:sldMkLst>
          <pc:docMk/>
          <pc:sldMk cId="1288284452" sldId="285"/>
        </pc:sldMkLst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4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42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5:53.212" v="190" actId="2711"/>
          <ac:graphicFrameMkLst>
            <pc:docMk/>
            <pc:sldMk cId="1288284452" sldId="285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E758BB8F-0ABE-4DED-8B71-15AC33F06B3A}" dt="2020-07-14T12:35:53.212" v="190" actId="2711"/>
          <ac:cxnSpMkLst>
            <pc:docMk/>
            <pc:sldMk cId="1288284452" sldId="285"/>
            <ac:cxnSpMk id="3" creationId="{00000000-0000-0000-0000-000000000000}"/>
          </ac:cxnSpMkLst>
        </pc:cxnChg>
        <pc:cxnChg chg="mod">
          <ac:chgData name="Danielle" userId="e2554c37-e717-43a0-ba79-1183ca921ccd" providerId="ADAL" clId="{E758BB8F-0ABE-4DED-8B71-15AC33F06B3A}" dt="2020-07-14T12:35:53.212" v="190" actId="2711"/>
          <ac:cxnSpMkLst>
            <pc:docMk/>
            <pc:sldMk cId="1288284452" sldId="285"/>
            <ac:cxnSpMk id="32" creationId="{00000000-0000-0000-0000-000000000000}"/>
          </ac:cxnSpMkLst>
        </pc:cxnChg>
        <pc:cxnChg chg="mod">
          <ac:chgData name="Danielle" userId="e2554c37-e717-43a0-ba79-1183ca921ccd" providerId="ADAL" clId="{E758BB8F-0ABE-4DED-8B71-15AC33F06B3A}" dt="2020-07-14T12:35:53.212" v="190" actId="2711"/>
          <ac:cxnSpMkLst>
            <pc:docMk/>
            <pc:sldMk cId="1288284452" sldId="285"/>
            <ac:cxnSpMk id="40" creationId="{00000000-0000-0000-0000-000000000000}"/>
          </ac:cxnSpMkLst>
        </pc:cxnChg>
      </pc:sldChg>
      <pc:sldChg chg="modSp mod">
        <pc:chgData name="Danielle" userId="e2554c37-e717-43a0-ba79-1183ca921ccd" providerId="ADAL" clId="{E758BB8F-0ABE-4DED-8B71-15AC33F06B3A}" dt="2020-07-14T12:36:04.217" v="192" actId="2711"/>
        <pc:sldMkLst>
          <pc:docMk/>
          <pc:sldMk cId="4279035607" sldId="286"/>
        </pc:sldMkLst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7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4T12:36:18.500" v="193" actId="2711"/>
        <pc:sldMkLst>
          <pc:docMk/>
          <pc:sldMk cId="2053344872" sldId="287"/>
        </pc:sldMkLst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42" creationId="{00000000-0000-0000-0000-000000000000}"/>
          </ac:spMkLst>
        </pc:spChg>
      </pc:sldChg>
      <pc:sldChg chg="modSp">
        <pc:chgData name="Danielle" userId="e2554c37-e717-43a0-ba79-1183ca921ccd" providerId="ADAL" clId="{E758BB8F-0ABE-4DED-8B71-15AC33F06B3A}" dt="2020-07-14T12:36:24.149" v="194" actId="2711"/>
        <pc:sldMkLst>
          <pc:docMk/>
          <pc:sldMk cId="3598950395" sldId="288"/>
        </pc:sldMkLst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40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6:24.149" v="194" actId="2711"/>
          <ac:graphicFrameMkLst>
            <pc:docMk/>
            <pc:sldMk cId="3598950395" sldId="288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E758BB8F-0ABE-4DED-8B71-15AC33F06B3A}" dt="2020-07-14T12:36:24.149" v="194" actId="2711"/>
          <ac:cxnSpMkLst>
            <pc:docMk/>
            <pc:sldMk cId="3598950395" sldId="288"/>
            <ac:cxnSpMk id="16" creationId="{00000000-0000-0000-0000-000000000000}"/>
          </ac:cxnSpMkLst>
        </pc:cxnChg>
        <pc:cxnChg chg="mod">
          <ac:chgData name="Danielle" userId="e2554c37-e717-43a0-ba79-1183ca921ccd" providerId="ADAL" clId="{E758BB8F-0ABE-4DED-8B71-15AC33F06B3A}" dt="2020-07-14T12:36:24.149" v="194" actId="2711"/>
          <ac:cxnSpMkLst>
            <pc:docMk/>
            <pc:sldMk cId="3598950395" sldId="288"/>
            <ac:cxnSpMk id="37" creationId="{00000000-0000-0000-0000-000000000000}"/>
          </ac:cxnSpMkLst>
        </pc:cxnChg>
      </pc:sldChg>
      <pc:sldChg chg="modSp mod">
        <pc:chgData name="Danielle" userId="e2554c37-e717-43a0-ba79-1183ca921ccd" providerId="ADAL" clId="{E758BB8F-0ABE-4DED-8B71-15AC33F06B3A}" dt="2020-07-14T12:32:51.705" v="72" actId="2711"/>
        <pc:sldMkLst>
          <pc:docMk/>
          <pc:sldMk cId="2021765947" sldId="290"/>
        </pc:sldMkLst>
        <pc:spChg chg="mod">
          <ac:chgData name="Danielle" userId="e2554c37-e717-43a0-ba79-1183ca921ccd" providerId="ADAL" clId="{E758BB8F-0ABE-4DED-8B71-15AC33F06B3A}" dt="2020-07-14T12:32:51.705" v="72" actId="2711"/>
          <ac:spMkLst>
            <pc:docMk/>
            <pc:sldMk cId="2021765947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51.705" v="72" actId="2711"/>
          <ac:spMkLst>
            <pc:docMk/>
            <pc:sldMk cId="2021765947" sldId="290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51.705" v="72" actId="2711"/>
          <ac:spMkLst>
            <pc:docMk/>
            <pc:sldMk cId="2021765947" sldId="290"/>
            <ac:spMk id="7" creationId="{00000000-0000-0000-0000-000000000000}"/>
          </ac:spMkLst>
        </pc:spChg>
      </pc:sldChg>
      <pc:sldMasterChg chg="modSp modSldLayout">
        <pc:chgData name="Danielle" userId="e2554c37-e717-43a0-ba79-1183ca921ccd" providerId="ADAL" clId="{E758BB8F-0ABE-4DED-8B71-15AC33F06B3A}" dt="2020-07-14T12:29:27.509" v="11" actId="1036"/>
        <pc:sldMasterMkLst>
          <pc:docMk/>
          <pc:sldMasterMk cId="477315114" sldId="2147483673"/>
        </pc:sldMasterMkLst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8" creationId="{00000000-0000-0000-0000-000000000000}"/>
          </ac:spMkLst>
        </pc:sp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13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29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1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2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3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4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E758BB8F-0ABE-4DED-8B71-15AC33F06B3A}" dt="2020-07-14T12:29:06.306" v="1" actId="2711"/>
          <pc:sldLayoutMkLst>
            <pc:docMk/>
            <pc:sldMasterMk cId="477315114" sldId="2147483673"/>
            <pc:sldLayoutMk cId="3891797032" sldId="2147483675"/>
          </pc:sldLayoutMkLst>
          <pc:spChg chg="mod">
            <ac:chgData name="Danielle" userId="e2554c37-e717-43a0-ba79-1183ca921ccd" providerId="ADAL" clId="{E758BB8F-0ABE-4DED-8B71-15AC33F06B3A}" dt="2020-07-14T12:29:06.306" v="1" actId="2711"/>
            <ac:spMkLst>
              <pc:docMk/>
              <pc:sldMasterMk cId="477315114" sldId="2147483673"/>
              <pc:sldLayoutMk cId="3891797032" sldId="214748367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E758BB8F-0ABE-4DED-8B71-15AC33F06B3A}" dt="2020-07-14T12:29:21.680" v="8" actId="1035"/>
          <pc:sldLayoutMkLst>
            <pc:docMk/>
            <pc:sldMasterMk cId="477315114" sldId="2147483673"/>
            <pc:sldLayoutMk cId="139173249" sldId="2147483676"/>
          </pc:sldLayoutMkLst>
          <pc:spChg chg="mod">
            <ac:chgData name="Danielle" userId="e2554c37-e717-43a0-ba79-1183ca921ccd" providerId="ADAL" clId="{E758BB8F-0ABE-4DED-8B71-15AC33F06B3A}" dt="2020-07-14T12:29:15.269" v="3" actId="2711"/>
            <ac:spMkLst>
              <pc:docMk/>
              <pc:sldMasterMk cId="477315114" sldId="2147483673"/>
              <pc:sldLayoutMk cId="139173249" sldId="2147483676"/>
              <ac:spMk id="2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15.269" v="3" actId="2711"/>
            <ac:spMkLst>
              <pc:docMk/>
              <pc:sldMasterMk cId="477315114" sldId="2147483673"/>
              <pc:sldLayoutMk cId="139173249" sldId="2147483676"/>
              <ac:spMk id="8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21.680" v="8" actId="1035"/>
            <ac:spMkLst>
              <pc:docMk/>
              <pc:sldMasterMk cId="477315114" sldId="2147483673"/>
              <pc:sldLayoutMk cId="139173249" sldId="2147483676"/>
              <ac:spMk id="9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18.963" v="6" actId="1036"/>
            <ac:spMkLst>
              <pc:docMk/>
              <pc:sldMasterMk cId="477315114" sldId="2147483673"/>
              <pc:sldLayoutMk cId="139173249" sldId="2147483676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E758BB8F-0ABE-4DED-8B71-15AC33F06B3A}" dt="2020-07-14T12:29:27.509" v="11" actId="1036"/>
          <pc:sldLayoutMkLst>
            <pc:docMk/>
            <pc:sldMasterMk cId="477315114" sldId="2147483673"/>
            <pc:sldLayoutMk cId="3464642154" sldId="2147483677"/>
          </pc:sldLayoutMkLst>
          <pc:spChg chg="mod">
            <ac:chgData name="Danielle" userId="e2554c37-e717-43a0-ba79-1183ca921ccd" providerId="ADAL" clId="{E758BB8F-0ABE-4DED-8B71-15AC33F06B3A}" dt="2020-07-14T12:29:27.509" v="11" actId="1036"/>
            <ac:spMkLst>
              <pc:docMk/>
              <pc:sldMasterMk cId="477315114" sldId="2147483673"/>
              <pc:sldLayoutMk cId="3464642154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27.509" v="11" actId="1036"/>
            <ac:spMkLst>
              <pc:docMk/>
              <pc:sldMasterMk cId="477315114" sldId="2147483673"/>
              <pc:sldLayoutMk cId="3464642154" sldId="2147483677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E758BB8F-0ABE-4DED-8B71-15AC33F06B3A}" dt="2020-07-14T12:29:39.073" v="13" actId="2711"/>
        <pc:sldMasterMkLst>
          <pc:docMk/>
          <pc:sldMasterMk cId="4278589075" sldId="2147483679"/>
        </pc:sldMasterMkLst>
        <pc:spChg chg="mod">
          <ac:chgData name="Danielle" userId="e2554c37-e717-43a0-ba79-1183ca921ccd" providerId="ADAL" clId="{E758BB8F-0ABE-4DED-8B71-15AC33F06B3A}" dt="2020-07-14T12:29:33.651" v="12" actId="2711"/>
          <ac:spMkLst>
            <pc:docMk/>
            <pc:sldMasterMk cId="4278589075" sldId="2147483679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9:33.651" v="12" actId="2711"/>
          <ac:spMkLst>
            <pc:docMk/>
            <pc:sldMasterMk cId="4278589075" sldId="2147483679"/>
            <ac:spMk id="19" creationId="{00000000-0000-0000-0000-000000000000}"/>
          </ac:spMkLst>
        </pc:sp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4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5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6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7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E758BB8F-0ABE-4DED-8B71-15AC33F06B3A}" dt="2020-07-14T12:29:39.073" v="13" actId="2711"/>
          <pc:sldLayoutMkLst>
            <pc:docMk/>
            <pc:sldMasterMk cId="4278589075" sldId="2147483679"/>
            <pc:sldLayoutMk cId="4183151351" sldId="2147483681"/>
          </pc:sldLayoutMkLst>
          <pc:spChg chg="mod">
            <ac:chgData name="Danielle" userId="e2554c37-e717-43a0-ba79-1183ca921ccd" providerId="ADAL" clId="{E758BB8F-0ABE-4DED-8B71-15AC33F06B3A}" dt="2020-07-14T12:29:39.073" v="13" actId="2711"/>
            <ac:spMkLst>
              <pc:docMk/>
              <pc:sldMasterMk cId="4278589075" sldId="2147483679"/>
              <pc:sldLayoutMk cId="4183151351" sldId="2147483681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6FF58-49DE-4859-AC07-3D7CE9AD6B02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E8DEF-56B6-413B-8B3A-202D11A3C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40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17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7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4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6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5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9286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Enlarge, size,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scale factor, positive, negative, integer, fraction, centre, similar, congruent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similar and congruent shapes.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enlarge objects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a positive integer scale factor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enlarge objects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a positive integer scale factor from a centre of enlargement.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EB231-CBCB-4FA8-8E5D-A4C4B20B0272}"/>
              </a:ext>
            </a:extLst>
          </p:cNvPr>
          <p:cNvSpPr txBox="1"/>
          <p:nvPr userDrawn="1"/>
        </p:nvSpPr>
        <p:spPr>
          <a:xfrm>
            <a:off x="2070900" y="245398"/>
            <a:ext cx="3329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Enlargement – Positive Integer Scale Factors</a:t>
            </a:r>
          </a:p>
        </p:txBody>
      </p:sp>
    </p:spTree>
    <p:extLst>
      <p:ext uri="{BB962C8B-B14F-4D97-AF65-F5344CB8AC3E}">
        <p14:creationId xmlns:p14="http://schemas.microsoft.com/office/powerpoint/2010/main" val="4773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0900" y="245398"/>
            <a:ext cx="3329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Enlargement – Positive Integer Scale Factors</a:t>
            </a:r>
          </a:p>
        </p:txBody>
      </p:sp>
    </p:spTree>
    <p:extLst>
      <p:ext uri="{BB962C8B-B14F-4D97-AF65-F5344CB8AC3E}">
        <p14:creationId xmlns:p14="http://schemas.microsoft.com/office/powerpoint/2010/main" val="42785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Shapes are congruent if they are the same shape and the same size.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Write which shapes are congruent.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Two shapes are similar if they have the same shape and all of the sides have the same ratio.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Write which shapes are similar to which. </a:t>
            </a:r>
          </a:p>
        </p:txBody>
      </p:sp>
    </p:spTree>
    <p:extLst>
      <p:ext uri="{BB962C8B-B14F-4D97-AF65-F5344CB8AC3E}">
        <p14:creationId xmlns:p14="http://schemas.microsoft.com/office/powerpoint/2010/main" val="315894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57648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662857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3230992" y="1485675"/>
            <a:ext cx="217079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this distance by the scale factor.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3978781" y="5804869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5196257" y="4837802"/>
            <a:ext cx="0" cy="1075079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4086793" y="5912881"/>
            <a:ext cx="1152128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 Box 133"/>
          <p:cNvSpPr txBox="1">
            <a:spLocks noChangeArrowheads="1"/>
          </p:cNvSpPr>
          <p:nvPr/>
        </p:nvSpPr>
        <p:spPr bwMode="auto">
          <a:xfrm>
            <a:off x="5534113" y="5648540"/>
            <a:ext cx="2434700" cy="40011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right, two up</a:t>
            </a: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6231141" y="2908389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bottom left vertex of the new shape.</a:t>
            </a:r>
          </a:p>
        </p:txBody>
      </p: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 from centre (2, 1)</a:t>
            </a:r>
          </a:p>
        </p:txBody>
      </p:sp>
    </p:spTree>
    <p:extLst>
      <p:ext uri="{BB962C8B-B14F-4D97-AF65-F5344CB8AC3E}">
        <p14:creationId xmlns:p14="http://schemas.microsoft.com/office/powerpoint/2010/main" val="207297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89391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662857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3122262" y="1359927"/>
            <a:ext cx="1268999" cy="317009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every side length by the scale factor and draw in the new shape.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3978781" y="5804869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5196257" y="4837802"/>
            <a:ext cx="0" cy="1075079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4086793" y="5912881"/>
            <a:ext cx="1152128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AutoShape 131"/>
          <p:cNvSpPr>
            <a:spLocks noChangeArrowheads="1"/>
          </p:cNvSpPr>
          <p:nvPr/>
        </p:nvSpPr>
        <p:spPr bwMode="auto">
          <a:xfrm>
            <a:off x="5238921" y="1561045"/>
            <a:ext cx="2225836" cy="3338754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 from centre (2, 1)</a:t>
            </a:r>
          </a:p>
        </p:txBody>
      </p:sp>
    </p:spTree>
    <p:extLst>
      <p:ext uri="{BB962C8B-B14F-4D97-AF65-F5344CB8AC3E}">
        <p14:creationId xmlns:p14="http://schemas.microsoft.com/office/powerpoint/2010/main" val="44334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871EA0-8D13-4521-8C3F-1BB3A7F273A8}"/>
              </a:ext>
            </a:extLst>
          </p:cNvPr>
          <p:cNvSpPr txBox="1"/>
          <p:nvPr/>
        </p:nvSpPr>
        <p:spPr>
          <a:xfrm>
            <a:off x="2123728" y="436510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What word do the images of the enlargements makes?</a:t>
            </a:r>
          </a:p>
        </p:txBody>
      </p:sp>
    </p:spTree>
    <p:extLst>
      <p:ext uri="{BB962C8B-B14F-4D97-AF65-F5344CB8AC3E}">
        <p14:creationId xmlns:p14="http://schemas.microsoft.com/office/powerpoint/2010/main" val="331047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E9E7031-811A-4DBC-81FD-8DCE6485284B}"/>
              </a:ext>
            </a:extLst>
          </p:cNvPr>
          <p:cNvGrpSpPr/>
          <p:nvPr/>
        </p:nvGrpSpPr>
        <p:grpSpPr>
          <a:xfrm>
            <a:off x="971600" y="1052736"/>
            <a:ext cx="4284401" cy="5760640"/>
            <a:chOff x="971600" y="1124744"/>
            <a:chExt cx="4284401" cy="57606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539D6A-AFE7-446B-8A55-0F0F6E59F5BC}"/>
                </a:ext>
              </a:extLst>
            </p:cNvPr>
            <p:cNvSpPr/>
            <p:nvPr/>
          </p:nvSpPr>
          <p:spPr>
            <a:xfrm>
              <a:off x="971600" y="1124744"/>
              <a:ext cx="4176464" cy="57606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8099EF6-33E8-4843-A899-88C57FD15390}"/>
                </a:ext>
              </a:extLst>
            </p:cNvPr>
            <p:cNvGrpSpPr/>
            <p:nvPr/>
          </p:nvGrpSpPr>
          <p:grpSpPr>
            <a:xfrm>
              <a:off x="1043608" y="1196752"/>
              <a:ext cx="4212393" cy="5661248"/>
              <a:chOff x="3544567" y="0"/>
              <a:chExt cx="5102866" cy="6858000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A4EF23D-C1FA-4D0C-B651-D8E33F60C8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44567" y="0"/>
                <a:ext cx="5102866" cy="6858000"/>
              </a:xfrm>
              <a:prstGeom prst="rect">
                <a:avLst/>
              </a:prstGeom>
            </p:spPr>
          </p:pic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E1E6F1-9865-4303-958F-AA0B709831C2}"/>
                  </a:ext>
                </a:extLst>
              </p:cNvPr>
              <p:cNvSpPr/>
              <p:nvPr/>
            </p:nvSpPr>
            <p:spPr>
              <a:xfrm>
                <a:off x="4375657" y="790984"/>
                <a:ext cx="387077" cy="76293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466C3C3-266B-4837-817E-9D65872F8A99}"/>
                  </a:ext>
                </a:extLst>
              </p:cNvPr>
              <p:cNvSpPr/>
              <p:nvPr/>
            </p:nvSpPr>
            <p:spPr>
              <a:xfrm>
                <a:off x="3988580" y="5228349"/>
                <a:ext cx="1161231" cy="8031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5FE85D6-7AB2-46FA-A7E5-97BC9D9FF928}"/>
                  </a:ext>
                </a:extLst>
              </p:cNvPr>
              <p:cNvSpPr/>
              <p:nvPr/>
            </p:nvSpPr>
            <p:spPr>
              <a:xfrm>
                <a:off x="6771049" y="2771250"/>
                <a:ext cx="1128508" cy="113411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9392C298-4BD5-410C-A353-D8C521D4CE78}"/>
                  </a:ext>
                </a:extLst>
              </p:cNvPr>
              <p:cNvSpPr/>
              <p:nvPr/>
            </p:nvSpPr>
            <p:spPr>
              <a:xfrm>
                <a:off x="4571999" y="2535637"/>
                <a:ext cx="785375" cy="1553918"/>
              </a:xfrm>
              <a:prstGeom prst="triangl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FB39E0-880F-4119-A899-6F0C2F6624B5}"/>
                  </a:ext>
                </a:extLst>
              </p:cNvPr>
              <p:cNvSpPr/>
              <p:nvPr/>
            </p:nvSpPr>
            <p:spPr>
              <a:xfrm>
                <a:off x="7354468" y="4869321"/>
                <a:ext cx="977979" cy="97049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C0D880C2-C3FB-4EF1-B9FF-D0C6AE52809F}"/>
                  </a:ext>
                </a:extLst>
              </p:cNvPr>
              <p:cNvSpPr/>
              <p:nvPr/>
            </p:nvSpPr>
            <p:spPr>
              <a:xfrm rot="10800000">
                <a:off x="6950561" y="401101"/>
                <a:ext cx="583422" cy="1152817"/>
              </a:xfrm>
              <a:prstGeom prst="triangl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A67A52A-8EE4-4AFA-8C3B-A70FDC8E975A}"/>
              </a:ext>
            </a:extLst>
          </p:cNvPr>
          <p:cNvSpPr txBox="1"/>
          <p:nvPr/>
        </p:nvSpPr>
        <p:spPr>
          <a:xfrm>
            <a:off x="4893354" y="1455851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11455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2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Shapes are congruent if they are the same shape and the same size.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Write which shapes are congruent.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and r, b and m, d and j, f and p, k and t, l and 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Two shapes are similar if they have the same shape and all of the sides have the same ratio.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Write which shapes are similar to which.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and j, b and k, c and r, f and u, h and p, </a:t>
            </a:r>
            <a:r>
              <a:rPr lang="en-GB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o, l and t, q and v</a:t>
            </a:r>
          </a:p>
        </p:txBody>
      </p:sp>
    </p:spTree>
    <p:extLst>
      <p:ext uri="{BB962C8B-B14F-4D97-AF65-F5344CB8AC3E}">
        <p14:creationId xmlns:p14="http://schemas.microsoft.com/office/powerpoint/2010/main" val="265010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1196752"/>
            <a:ext cx="66967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Enlargement is a type of transformation.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enlargement changes the size of an object. The shape stays exactly the same but the size changes.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Enlargements are described using two pieces of information: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– the size of the enlargement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Centre of enlargement – the position from which the shape is enlarged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/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rectangle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3 from centre (0, 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616962" y="3645024"/>
            <a:ext cx="184506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centre of enlargement.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73376" y="6294133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64303" y="4869160"/>
            <a:ext cx="1098554" cy="5040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/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rectangle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3 from centre (0, 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73376" y="6294133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1" name="Text Box 133"/>
          <p:cNvSpPr txBox="1">
            <a:spLocks noChangeArrowheads="1"/>
          </p:cNvSpPr>
          <p:nvPr/>
        </p:nvSpPr>
        <p:spPr bwMode="auto">
          <a:xfrm>
            <a:off x="616962" y="3699029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distance from the centre to the shape.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3543545" y="5341858"/>
            <a:ext cx="0" cy="107226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2953513" y="6425378"/>
            <a:ext cx="590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3705709" y="5703166"/>
            <a:ext cx="2434700" cy="40011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right, two up</a:t>
            </a:r>
          </a:p>
        </p:txBody>
      </p:sp>
      <p:sp>
        <p:nvSpPr>
          <p:cNvPr id="2" name="Rectangle 1"/>
          <p:cNvSpPr/>
          <p:nvPr/>
        </p:nvSpPr>
        <p:spPr>
          <a:xfrm>
            <a:off x="3564303" y="4869160"/>
            <a:ext cx="1098554" cy="5040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899736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rectangle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3 from centre (0, 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73376" y="6294133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 flipV="1">
            <a:off x="4662857" y="3301008"/>
            <a:ext cx="8267" cy="312267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2953514" y="6425378"/>
            <a:ext cx="1709343" cy="1229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4823790" y="5853785"/>
            <a:ext cx="2434700" cy="40011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right, six up</a:t>
            </a:r>
          </a:p>
        </p:txBody>
      </p:sp>
      <p:sp>
        <p:nvSpPr>
          <p:cNvPr id="2" name="Rectangle 1"/>
          <p:cNvSpPr/>
          <p:nvPr/>
        </p:nvSpPr>
        <p:spPr>
          <a:xfrm>
            <a:off x="3564303" y="4869160"/>
            <a:ext cx="1098554" cy="5040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445718" y="3664773"/>
            <a:ext cx="217079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this distance by the scale factor.</a:t>
            </a:r>
          </a:p>
        </p:txBody>
      </p:sp>
      <p:sp>
        <p:nvSpPr>
          <p:cNvPr id="37" name="Text Box 133"/>
          <p:cNvSpPr txBox="1">
            <a:spLocks noChangeArrowheads="1"/>
          </p:cNvSpPr>
          <p:nvPr/>
        </p:nvSpPr>
        <p:spPr bwMode="auto">
          <a:xfrm>
            <a:off x="5289187" y="3514363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bottom left vertex of the new shape.</a:t>
            </a:r>
          </a:p>
        </p:txBody>
      </p:sp>
    </p:spTree>
    <p:extLst>
      <p:ext uri="{BB962C8B-B14F-4D97-AF65-F5344CB8AC3E}">
        <p14:creationId xmlns:p14="http://schemas.microsoft.com/office/powerpoint/2010/main" val="20589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043042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rectangle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3 from centre (0, 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73376" y="6294133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 flipV="1">
            <a:off x="4662857" y="3301008"/>
            <a:ext cx="8267" cy="312267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2953514" y="6425378"/>
            <a:ext cx="1709343" cy="1229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3564303" y="4869160"/>
            <a:ext cx="1098554" cy="5040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33"/>
          <p:cNvSpPr txBox="1">
            <a:spLocks noChangeArrowheads="1"/>
          </p:cNvSpPr>
          <p:nvPr/>
        </p:nvSpPr>
        <p:spPr bwMode="auto">
          <a:xfrm>
            <a:off x="458544" y="3678814"/>
            <a:ext cx="2175123" cy="163121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every side length by the scale factor and draw in the new shape.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662857" y="1700808"/>
            <a:ext cx="8267" cy="1600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705434" y="1700808"/>
            <a:ext cx="33229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982256" y="1700808"/>
            <a:ext cx="8267" cy="1600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67573" y="3301008"/>
            <a:ext cx="33229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688652" y="1700808"/>
            <a:ext cx="3293604" cy="16002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21303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662857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 from centre (2, 1)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3230993" y="1485675"/>
            <a:ext cx="184506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centre of enlargement.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3978781" y="5804869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9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257799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662857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3230993" y="1485675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distance from the centre to the shape.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3978781" y="5804869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4644008" y="5384199"/>
            <a:ext cx="0" cy="52868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4086793" y="5912881"/>
            <a:ext cx="590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 Box 133"/>
          <p:cNvSpPr txBox="1">
            <a:spLocks noChangeArrowheads="1"/>
          </p:cNvSpPr>
          <p:nvPr/>
        </p:nvSpPr>
        <p:spPr bwMode="auto">
          <a:xfrm>
            <a:off x="4877288" y="5621099"/>
            <a:ext cx="2434700" cy="40011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right, one up</a:t>
            </a: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 from centre (2, 1)</a:t>
            </a:r>
          </a:p>
        </p:txBody>
      </p:sp>
    </p:spTree>
    <p:extLst>
      <p:ext uri="{BB962C8B-B14F-4D97-AF65-F5344CB8AC3E}">
        <p14:creationId xmlns:p14="http://schemas.microsoft.com/office/powerpoint/2010/main" val="23176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385</TotalTime>
  <Words>667</Words>
  <Application>Microsoft Office PowerPoint</Application>
  <PresentationFormat>On-screen Show (4:3)</PresentationFormat>
  <Paragraphs>238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29</cp:revision>
  <dcterms:created xsi:type="dcterms:W3CDTF">2014-04-29T13:36:55Z</dcterms:created>
  <dcterms:modified xsi:type="dcterms:W3CDTF">2020-07-17T09:26:38Z</dcterms:modified>
</cp:coreProperties>
</file>