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88" r:id="rId5"/>
  </p:sldMasterIdLst>
  <p:notesMasterIdLst>
    <p:notesMasterId r:id="rId26"/>
  </p:notesMasterIdLst>
  <p:sldIdLst>
    <p:sldId id="304" r:id="rId6"/>
    <p:sldId id="317" r:id="rId7"/>
    <p:sldId id="289" r:id="rId8"/>
    <p:sldId id="305" r:id="rId9"/>
    <p:sldId id="303" r:id="rId10"/>
    <p:sldId id="301" r:id="rId11"/>
    <p:sldId id="307" r:id="rId12"/>
    <p:sldId id="308" r:id="rId13"/>
    <p:sldId id="309" r:id="rId14"/>
    <p:sldId id="310" r:id="rId15"/>
    <p:sldId id="311" r:id="rId16"/>
    <p:sldId id="312" r:id="rId17"/>
    <p:sldId id="306" r:id="rId18"/>
    <p:sldId id="313" r:id="rId19"/>
    <p:sldId id="314" r:id="rId20"/>
    <p:sldId id="316" r:id="rId21"/>
    <p:sldId id="296" r:id="rId22"/>
    <p:sldId id="294" r:id="rId23"/>
    <p:sldId id="298" r:id="rId24"/>
    <p:sldId id="295" r:id="rId25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2B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024B4E-1C77-4E98-8DD7-1308C10C4AE7}" v="336" dt="2020-08-18T09:46:24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25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282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CC024B4E-1C77-4E98-8DD7-1308C10C4AE7}"/>
    <pc:docChg chg="undo custSel addSld modSld modMainMaster">
      <pc:chgData name="Danielle" userId="e2554c37-e717-43a0-ba79-1183ca921ccd" providerId="ADAL" clId="{CC024B4E-1C77-4E98-8DD7-1308C10C4AE7}" dt="2020-08-18T09:48:38.002" v="648" actId="20577"/>
      <pc:docMkLst>
        <pc:docMk/>
      </pc:docMkLst>
      <pc:sldChg chg="addSp delSp modSp mod modAnim">
        <pc:chgData name="Danielle" userId="e2554c37-e717-43a0-ba79-1183ca921ccd" providerId="ADAL" clId="{CC024B4E-1C77-4E98-8DD7-1308C10C4AE7}" dt="2020-08-18T09:41:38.153" v="558" actId="1035"/>
        <pc:sldMkLst>
          <pc:docMk/>
          <pc:sldMk cId="2438574835" sldId="289"/>
        </pc:sldMkLst>
        <pc:spChg chg="del mod">
          <ac:chgData name="Danielle" userId="e2554c37-e717-43a0-ba79-1183ca921ccd" providerId="ADAL" clId="{CC024B4E-1C77-4E98-8DD7-1308C10C4AE7}" dt="2020-08-18T09:24:39.830" v="281" actId="478"/>
          <ac:spMkLst>
            <pc:docMk/>
            <pc:sldMk cId="2438574835" sldId="289"/>
            <ac:spMk id="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1:38.153" v="558" actId="1035"/>
          <ac:spMkLst>
            <pc:docMk/>
            <pc:sldMk cId="2438574835" sldId="289"/>
            <ac:spMk id="18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2:46.711" v="236"/>
          <ac:spMkLst>
            <pc:docMk/>
            <pc:sldMk cId="2438574835" sldId="289"/>
            <ac:spMk id="27" creationId="{D7ABDF08-63CD-4B19-A63F-18557AEC1367}"/>
          </ac:spMkLst>
        </pc:spChg>
        <pc:spChg chg="mod">
          <ac:chgData name="Danielle" userId="e2554c37-e717-43a0-ba79-1183ca921ccd" providerId="ADAL" clId="{CC024B4E-1C77-4E98-8DD7-1308C10C4AE7}" dt="2020-08-18T09:22:46.711" v="236"/>
          <ac:spMkLst>
            <pc:docMk/>
            <pc:sldMk cId="2438574835" sldId="289"/>
            <ac:spMk id="28" creationId="{26B3D447-07AF-44BA-84D1-84395C39D098}"/>
          </ac:spMkLst>
        </pc:spChg>
        <pc:spChg chg="mod">
          <ac:chgData name="Danielle" userId="e2554c37-e717-43a0-ba79-1183ca921ccd" providerId="ADAL" clId="{CC024B4E-1C77-4E98-8DD7-1308C10C4AE7}" dt="2020-08-18T09:22:46.711" v="236"/>
          <ac:spMkLst>
            <pc:docMk/>
            <pc:sldMk cId="2438574835" sldId="289"/>
            <ac:spMk id="29" creationId="{0261989D-F410-4299-8D62-E2873D2BD0DC}"/>
          </ac:spMkLst>
        </pc:spChg>
        <pc:spChg chg="mod">
          <ac:chgData name="Danielle" userId="e2554c37-e717-43a0-ba79-1183ca921ccd" providerId="ADAL" clId="{CC024B4E-1C77-4E98-8DD7-1308C10C4AE7}" dt="2020-08-18T09:22:46.711" v="236"/>
          <ac:spMkLst>
            <pc:docMk/>
            <pc:sldMk cId="2438574835" sldId="289"/>
            <ac:spMk id="41" creationId="{78ED49CC-7FF8-4985-A6ED-9DF80A2031D0}"/>
          </ac:spMkLst>
        </pc:spChg>
        <pc:spChg chg="mod">
          <ac:chgData name="Danielle" userId="e2554c37-e717-43a0-ba79-1183ca921ccd" providerId="ADAL" clId="{CC024B4E-1C77-4E98-8DD7-1308C10C4AE7}" dt="2020-08-18T09:22:46.711" v="236"/>
          <ac:spMkLst>
            <pc:docMk/>
            <pc:sldMk cId="2438574835" sldId="289"/>
            <ac:spMk id="42" creationId="{D3C2B1CA-C0BE-4528-A39E-46449EA72890}"/>
          </ac:spMkLst>
        </pc:spChg>
        <pc:spChg chg="mod">
          <ac:chgData name="Danielle" userId="e2554c37-e717-43a0-ba79-1183ca921ccd" providerId="ADAL" clId="{CC024B4E-1C77-4E98-8DD7-1308C10C4AE7}" dt="2020-08-18T09:22:46.711" v="236"/>
          <ac:spMkLst>
            <pc:docMk/>
            <pc:sldMk cId="2438574835" sldId="289"/>
            <ac:spMk id="43" creationId="{4AA6C816-8466-405A-B033-C11F7F3CC8BE}"/>
          </ac:spMkLst>
        </pc:spChg>
        <pc:spChg chg="mod">
          <ac:chgData name="Danielle" userId="e2554c37-e717-43a0-ba79-1183ca921ccd" providerId="ADAL" clId="{CC024B4E-1C77-4E98-8DD7-1308C10C4AE7}" dt="2020-08-18T09:13:33.413" v="156" actId="255"/>
          <ac:spMkLst>
            <pc:docMk/>
            <pc:sldMk cId="2438574835" sldId="289"/>
            <ac:spMk id="50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2:46.711" v="236"/>
          <ac:spMkLst>
            <pc:docMk/>
            <pc:sldMk cId="2438574835" sldId="289"/>
            <ac:spMk id="57" creationId="{650FDC2A-16CE-4C6C-8A1D-D732476E40ED}"/>
          </ac:spMkLst>
        </pc:spChg>
        <pc:spChg chg="mod">
          <ac:chgData name="Danielle" userId="e2554c37-e717-43a0-ba79-1183ca921ccd" providerId="ADAL" clId="{CC024B4E-1C77-4E98-8DD7-1308C10C4AE7}" dt="2020-08-18T09:22:46.711" v="236"/>
          <ac:spMkLst>
            <pc:docMk/>
            <pc:sldMk cId="2438574835" sldId="289"/>
            <ac:spMk id="58" creationId="{BB9717C5-B765-427E-B3E3-3C8B00514333}"/>
          </ac:spMkLst>
        </pc:spChg>
        <pc:spChg chg="mod">
          <ac:chgData name="Danielle" userId="e2554c37-e717-43a0-ba79-1183ca921ccd" providerId="ADAL" clId="{CC024B4E-1C77-4E98-8DD7-1308C10C4AE7}" dt="2020-08-18T09:22:46.711" v="236"/>
          <ac:spMkLst>
            <pc:docMk/>
            <pc:sldMk cId="2438574835" sldId="289"/>
            <ac:spMk id="60" creationId="{1943E94E-D5D1-45FE-9B36-CC7926B040C1}"/>
          </ac:spMkLst>
        </pc:spChg>
        <pc:spChg chg="add mod">
          <ac:chgData name="Danielle" userId="e2554c37-e717-43a0-ba79-1183ca921ccd" providerId="ADAL" clId="{CC024B4E-1C77-4E98-8DD7-1308C10C4AE7}" dt="2020-08-18T09:24:40.687" v="282"/>
          <ac:spMkLst>
            <pc:docMk/>
            <pc:sldMk cId="2438574835" sldId="289"/>
            <ac:spMk id="61" creationId="{B0101B2C-5ED3-4AE7-8FB4-09161460D372}"/>
          </ac:spMkLst>
        </pc:spChg>
        <pc:spChg chg="mod">
          <ac:chgData name="Danielle" userId="e2554c37-e717-43a0-ba79-1183ca921ccd" providerId="ADAL" clId="{CC024B4E-1C77-4E98-8DD7-1308C10C4AE7}" dt="2020-08-18T09:23:30.861" v="251" actId="1076"/>
          <ac:spMkLst>
            <pc:docMk/>
            <pc:sldMk cId="2438574835" sldId="289"/>
            <ac:spMk id="6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3:36.097" v="254" actId="1076"/>
          <ac:spMkLst>
            <pc:docMk/>
            <pc:sldMk cId="2438574835" sldId="289"/>
            <ac:spMk id="68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3:55.245" v="267"/>
          <ac:spMkLst>
            <pc:docMk/>
            <pc:sldMk cId="2438574835" sldId="289"/>
            <ac:spMk id="69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4:04.948" v="271" actId="1076"/>
          <ac:spMkLst>
            <pc:docMk/>
            <pc:sldMk cId="2438574835" sldId="289"/>
            <ac:spMk id="70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4:40.687" v="282"/>
          <ac:spMkLst>
            <pc:docMk/>
            <pc:sldMk cId="2438574835" sldId="289"/>
            <ac:spMk id="74" creationId="{9DF8022F-E41F-43CA-88C7-6186B7D2BDF3}"/>
          </ac:spMkLst>
        </pc:spChg>
        <pc:grpChg chg="add mod">
          <ac:chgData name="Danielle" userId="e2554c37-e717-43a0-ba79-1183ca921ccd" providerId="ADAL" clId="{CC024B4E-1C77-4E98-8DD7-1308C10C4AE7}" dt="2020-08-18T09:22:54.441" v="238" actId="207"/>
          <ac:grpSpMkLst>
            <pc:docMk/>
            <pc:sldMk cId="2438574835" sldId="289"/>
            <ac:grpSpMk id="25" creationId="{B4FC8B83-7E19-4A7F-807E-6FDDBBA1A362}"/>
          </ac:grpSpMkLst>
        </pc:grpChg>
        <pc:grpChg chg="mod">
          <ac:chgData name="Danielle" userId="e2554c37-e717-43a0-ba79-1183ca921ccd" providerId="ADAL" clId="{CC024B4E-1C77-4E98-8DD7-1308C10C4AE7}" dt="2020-08-18T09:22:46.711" v="236"/>
          <ac:grpSpMkLst>
            <pc:docMk/>
            <pc:sldMk cId="2438574835" sldId="289"/>
            <ac:grpSpMk id="26" creationId="{AA295184-4450-4B96-B93F-C352D1CC2640}"/>
          </ac:grpSpMkLst>
        </pc:grpChg>
        <pc:grpChg chg="add mod">
          <ac:chgData name="Danielle" userId="e2554c37-e717-43a0-ba79-1183ca921ccd" providerId="ADAL" clId="{CC024B4E-1C77-4E98-8DD7-1308C10C4AE7}" dt="2020-08-18T09:22:54.441" v="238" actId="207"/>
          <ac:grpSpMkLst>
            <pc:docMk/>
            <pc:sldMk cId="2438574835" sldId="289"/>
            <ac:grpSpMk id="39" creationId="{9805E357-ED84-44D5-9840-FB16DC9E709E}"/>
          </ac:grpSpMkLst>
        </pc:grpChg>
        <pc:grpChg chg="mod">
          <ac:chgData name="Danielle" userId="e2554c37-e717-43a0-ba79-1183ca921ccd" providerId="ADAL" clId="{CC024B4E-1C77-4E98-8DD7-1308C10C4AE7}" dt="2020-08-18T09:22:46.711" v="236"/>
          <ac:grpSpMkLst>
            <pc:docMk/>
            <pc:sldMk cId="2438574835" sldId="289"/>
            <ac:grpSpMk id="40" creationId="{1ED9111F-8A38-480A-9D38-474ADBF989A6}"/>
          </ac:grpSpMkLst>
        </pc:grpChg>
        <pc:grpChg chg="add mod">
          <ac:chgData name="Danielle" userId="e2554c37-e717-43a0-ba79-1183ca921ccd" providerId="ADAL" clId="{CC024B4E-1C77-4E98-8DD7-1308C10C4AE7}" dt="2020-08-18T09:24:40.687" v="282"/>
          <ac:grpSpMkLst>
            <pc:docMk/>
            <pc:sldMk cId="2438574835" sldId="289"/>
            <ac:grpSpMk id="62" creationId="{E668EED7-8E3F-4CFC-9081-89473FF03871}"/>
          </ac:grpSpMkLst>
        </pc:grpChg>
        <pc:grpChg chg="del mod">
          <ac:chgData name="Danielle" userId="e2554c37-e717-43a0-ba79-1183ca921ccd" providerId="ADAL" clId="{CC024B4E-1C77-4E98-8DD7-1308C10C4AE7}" dt="2020-08-18T09:22:45.573" v="235" actId="478"/>
          <ac:grpSpMkLst>
            <pc:docMk/>
            <pc:sldMk cId="2438574835" sldId="289"/>
            <ac:grpSpMk id="65" creationId="{00000000-0000-0000-0000-000000000000}"/>
          </ac:grpSpMkLst>
        </pc:grpChg>
        <pc:grpChg chg="del mod">
          <ac:chgData name="Danielle" userId="e2554c37-e717-43a0-ba79-1183ca921ccd" providerId="ADAL" clId="{CC024B4E-1C77-4E98-8DD7-1308C10C4AE7}" dt="2020-08-18T09:24:39.830" v="281" actId="478"/>
          <ac:grpSpMkLst>
            <pc:docMk/>
            <pc:sldMk cId="2438574835" sldId="289"/>
            <ac:grpSpMk id="66" creationId="{00000000-0000-0000-0000-000000000000}"/>
          </ac:grpSpMkLst>
        </pc:grpChg>
        <pc:grpChg chg="mod">
          <ac:chgData name="Danielle" userId="e2554c37-e717-43a0-ba79-1183ca921ccd" providerId="ADAL" clId="{CC024B4E-1C77-4E98-8DD7-1308C10C4AE7}" dt="2020-08-18T09:24:40.687" v="282"/>
          <ac:grpSpMkLst>
            <pc:docMk/>
            <pc:sldMk cId="2438574835" sldId="289"/>
            <ac:grpSpMk id="71" creationId="{6A0DE71A-71C7-4E45-A97D-60076E14FBE6}"/>
          </ac:grpSpMkLst>
        </pc:grpChg>
        <pc:picChg chg="del mod">
          <ac:chgData name="Danielle" userId="e2554c37-e717-43a0-ba79-1183ca921ccd" providerId="ADAL" clId="{CC024B4E-1C77-4E98-8DD7-1308C10C4AE7}" dt="2020-08-18T09:22:45.573" v="235" actId="478"/>
          <ac:picMkLst>
            <pc:docMk/>
            <pc:sldMk cId="2438574835" sldId="289"/>
            <ac:picMk id="21" creationId="{00000000-0000-0000-0000-000000000000}"/>
          </ac:picMkLst>
        </pc:picChg>
        <pc:cxnChg chg="mod">
          <ac:chgData name="Danielle" userId="e2554c37-e717-43a0-ba79-1183ca921ccd" providerId="ADAL" clId="{CC024B4E-1C77-4E98-8DD7-1308C10C4AE7}" dt="2020-08-18T09:24:39.830" v="281" actId="478"/>
          <ac:cxnSpMkLst>
            <pc:docMk/>
            <pc:sldMk cId="2438574835" sldId="289"/>
            <ac:cxnSpMk id="5" creationId="{00000000-0000-0000-0000-000000000000}"/>
          </ac:cxnSpMkLst>
        </pc:cxnChg>
        <pc:cxnChg chg="add del mod">
          <ac:chgData name="Danielle" userId="e2554c37-e717-43a0-ba79-1183ca921ccd" providerId="ADAL" clId="{CC024B4E-1C77-4E98-8DD7-1308C10C4AE7}" dt="2020-08-18T09:14:58.766" v="234" actId="478"/>
          <ac:cxnSpMkLst>
            <pc:docMk/>
            <pc:sldMk cId="2438574835" sldId="289"/>
            <ac:cxnSpMk id="6" creationId="{F9E0DC92-28C9-4E54-B0FC-46845EBAFB9D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30" creationId="{7A00EAD4-1A5A-4992-8F26-053864547E1D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31" creationId="{72B578B5-CBE1-473E-8432-6E95475A4461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32" creationId="{64AFDD02-4CF8-49A9-A7C8-A7E14998782E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33" creationId="{80C0AA41-3811-4CAF-B25C-84FE8EFC5A18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34" creationId="{60033BEF-5787-4BBE-9FC1-166F7C2A6FE6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35" creationId="{1429C5F7-8755-416E-8F1D-331B1492E97B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36" creationId="{E69DC916-B430-41EB-B92C-04508A21852C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37" creationId="{16899BEA-9B9B-498C-B0FF-526913B18904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38" creationId="{98851FFA-CD26-4EF6-8310-6AAA47D50BCF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44" creationId="{F078CC97-551A-404B-A49E-EFB8AC0A1893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45" creationId="{8EC18525-275D-4146-A99A-C339B4E42973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46" creationId="{87A21FE8-587A-4517-B50A-EBB118106B57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47" creationId="{67096A7B-AE3E-419A-A88F-7158817772C5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48" creationId="{01CDF358-949C-405A-B500-78C49C02E8F2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49" creationId="{33E6203D-15B3-4F0E-967F-9184C706AA58}"/>
          </ac:cxnSpMkLst>
        </pc:cxnChg>
        <pc:cxnChg chg="mod">
          <ac:chgData name="Danielle" userId="e2554c37-e717-43a0-ba79-1183ca921ccd" providerId="ADAL" clId="{CC024B4E-1C77-4E98-8DD7-1308C10C4AE7}" dt="2020-08-18T09:24:39.830" v="281" actId="478"/>
          <ac:cxnSpMkLst>
            <pc:docMk/>
            <pc:sldMk cId="2438574835" sldId="289"/>
            <ac:cxnSpMk id="51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54" creationId="{E44CF7A5-5CAD-407F-B2F2-7F5ACF0968E6}"/>
          </ac:cxnSpMkLst>
        </pc:cxnChg>
        <pc:cxnChg chg="mod">
          <ac:chgData name="Danielle" userId="e2554c37-e717-43a0-ba79-1183ca921ccd" providerId="ADAL" clId="{CC024B4E-1C77-4E98-8DD7-1308C10C4AE7}" dt="2020-08-18T09:22:46.711" v="236"/>
          <ac:cxnSpMkLst>
            <pc:docMk/>
            <pc:sldMk cId="2438574835" sldId="289"/>
            <ac:cxnSpMk id="55" creationId="{1E487C40-D6E5-419E-9420-A214E930D9BC}"/>
          </ac:cxnSpMkLst>
        </pc:cxnChg>
        <pc:cxnChg chg="mod">
          <ac:chgData name="Danielle" userId="e2554c37-e717-43a0-ba79-1183ca921ccd" providerId="ADAL" clId="{CC024B4E-1C77-4E98-8DD7-1308C10C4AE7}" dt="2020-08-18T09:24:39.830" v="281" actId="478"/>
          <ac:cxnSpMkLst>
            <pc:docMk/>
            <pc:sldMk cId="2438574835" sldId="289"/>
            <ac:cxnSpMk id="59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24:39.830" v="281" actId="478"/>
          <ac:cxnSpMkLst>
            <pc:docMk/>
            <pc:sldMk cId="2438574835" sldId="289"/>
            <ac:cxnSpMk id="63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24:40.687" v="282"/>
          <ac:cxnSpMkLst>
            <pc:docMk/>
            <pc:sldMk cId="2438574835" sldId="289"/>
            <ac:cxnSpMk id="72" creationId="{268C8C26-3B10-41EF-914E-75E99DAB1322}"/>
          </ac:cxnSpMkLst>
        </pc:cxnChg>
        <pc:cxnChg chg="mod">
          <ac:chgData name="Danielle" userId="e2554c37-e717-43a0-ba79-1183ca921ccd" providerId="ADAL" clId="{CC024B4E-1C77-4E98-8DD7-1308C10C4AE7}" dt="2020-08-18T09:24:40.687" v="282"/>
          <ac:cxnSpMkLst>
            <pc:docMk/>
            <pc:sldMk cId="2438574835" sldId="289"/>
            <ac:cxnSpMk id="73" creationId="{37607168-16AA-4470-B56A-12C4957857F2}"/>
          </ac:cxnSpMkLst>
        </pc:cxnChg>
        <pc:cxnChg chg="mod">
          <ac:chgData name="Danielle" userId="e2554c37-e717-43a0-ba79-1183ca921ccd" providerId="ADAL" clId="{CC024B4E-1C77-4E98-8DD7-1308C10C4AE7}" dt="2020-08-18T09:24:40.687" v="282"/>
          <ac:cxnSpMkLst>
            <pc:docMk/>
            <pc:sldMk cId="2438574835" sldId="289"/>
            <ac:cxnSpMk id="75" creationId="{FBE99B25-A927-46F8-B69A-C277304A9FCF}"/>
          </ac:cxnSpMkLst>
        </pc:cxnChg>
        <pc:cxnChg chg="mod">
          <ac:chgData name="Danielle" userId="e2554c37-e717-43a0-ba79-1183ca921ccd" providerId="ADAL" clId="{CC024B4E-1C77-4E98-8DD7-1308C10C4AE7}" dt="2020-08-18T09:24:40.687" v="282"/>
          <ac:cxnSpMkLst>
            <pc:docMk/>
            <pc:sldMk cId="2438574835" sldId="289"/>
            <ac:cxnSpMk id="76" creationId="{8A810345-1497-4804-8575-79FA6CBE4424}"/>
          </ac:cxnSpMkLst>
        </pc:cxnChg>
        <pc:cxnChg chg="mod">
          <ac:chgData name="Danielle" userId="e2554c37-e717-43a0-ba79-1183ca921ccd" providerId="ADAL" clId="{CC024B4E-1C77-4E98-8DD7-1308C10C4AE7}" dt="2020-08-18T09:24:40.687" v="282"/>
          <ac:cxnSpMkLst>
            <pc:docMk/>
            <pc:sldMk cId="2438574835" sldId="289"/>
            <ac:cxnSpMk id="77" creationId="{3C15EBE0-9706-4142-993F-9A6A96628F32}"/>
          </ac:cxnSpMkLst>
        </pc:cxnChg>
        <pc:cxnChg chg="mod">
          <ac:chgData name="Danielle" userId="e2554c37-e717-43a0-ba79-1183ca921ccd" providerId="ADAL" clId="{CC024B4E-1C77-4E98-8DD7-1308C10C4AE7}" dt="2020-08-18T09:24:40.687" v="282"/>
          <ac:cxnSpMkLst>
            <pc:docMk/>
            <pc:sldMk cId="2438574835" sldId="289"/>
            <ac:cxnSpMk id="78" creationId="{C9423567-EA41-43BB-93E0-5A68A91AB65B}"/>
          </ac:cxnSpMkLst>
        </pc:cxnChg>
      </pc:sldChg>
      <pc:sldChg chg="addSp delSp modSp mod">
        <pc:chgData name="Danielle" userId="e2554c37-e717-43a0-ba79-1183ca921ccd" providerId="ADAL" clId="{CC024B4E-1C77-4E98-8DD7-1308C10C4AE7}" dt="2020-08-18T09:43:32.804" v="625" actId="404"/>
        <pc:sldMkLst>
          <pc:docMk/>
          <pc:sldMk cId="436334958" sldId="296"/>
        </pc:sldMkLst>
        <pc:spChg chg="mod">
          <ac:chgData name="Danielle" userId="e2554c37-e717-43a0-ba79-1183ca921ccd" providerId="ADAL" clId="{CC024B4E-1C77-4E98-8DD7-1308C10C4AE7}" dt="2020-08-18T09:41:25.950" v="547" actId="1076"/>
          <ac:spMkLst>
            <pc:docMk/>
            <pc:sldMk cId="436334958" sldId="296"/>
            <ac:spMk id="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1:25.950" v="547" actId="1076"/>
          <ac:spMkLst>
            <pc:docMk/>
            <pc:sldMk cId="436334958" sldId="296"/>
            <ac:spMk id="3" creationId="{00000000-0000-0000-0000-000000000000}"/>
          </ac:spMkLst>
        </pc:spChg>
        <pc:spChg chg="add mod">
          <ac:chgData name="Danielle" userId="e2554c37-e717-43a0-ba79-1183ca921ccd" providerId="ADAL" clId="{CC024B4E-1C77-4E98-8DD7-1308C10C4AE7}" dt="2020-08-18T09:41:25.950" v="547" actId="1076"/>
          <ac:spMkLst>
            <pc:docMk/>
            <pc:sldMk cId="436334958" sldId="296"/>
            <ac:spMk id="5" creationId="{0D4165B7-660A-4118-8EB0-1ACBC0C1E405}"/>
          </ac:spMkLst>
        </pc:spChg>
        <pc:spChg chg="add del mod">
          <ac:chgData name="Danielle" userId="e2554c37-e717-43a0-ba79-1183ca921ccd" providerId="ADAL" clId="{CC024B4E-1C77-4E98-8DD7-1308C10C4AE7}" dt="2020-08-18T09:39:40.359" v="509"/>
          <ac:spMkLst>
            <pc:docMk/>
            <pc:sldMk cId="436334958" sldId="296"/>
            <ac:spMk id="17" creationId="{B5831D96-5696-408E-997E-1EFB85C603E4}"/>
          </ac:spMkLst>
        </pc:spChg>
        <pc:spChg chg="mod">
          <ac:chgData name="Danielle" userId="e2554c37-e717-43a0-ba79-1183ca921ccd" providerId="ADAL" clId="{CC024B4E-1C77-4E98-8DD7-1308C10C4AE7}" dt="2020-08-18T09:41:25.950" v="547" actId="1076"/>
          <ac:spMkLst>
            <pc:docMk/>
            <pc:sldMk cId="436334958" sldId="296"/>
            <ac:spMk id="19" creationId="{00000000-0000-0000-0000-000000000000}"/>
          </ac:spMkLst>
        </pc:spChg>
        <pc:spChg chg="add mod">
          <ac:chgData name="Danielle" userId="e2554c37-e717-43a0-ba79-1183ca921ccd" providerId="ADAL" clId="{CC024B4E-1C77-4E98-8DD7-1308C10C4AE7}" dt="2020-08-18T09:41:25.950" v="547" actId="1076"/>
          <ac:spMkLst>
            <pc:docMk/>
            <pc:sldMk cId="436334958" sldId="296"/>
            <ac:spMk id="20" creationId="{ABEDD8D2-0D70-43BB-BD22-C571D0BA5B70}"/>
          </ac:spMkLst>
        </pc:spChg>
        <pc:spChg chg="mod">
          <ac:chgData name="Danielle" userId="e2554c37-e717-43a0-ba79-1183ca921ccd" providerId="ADAL" clId="{CC024B4E-1C77-4E98-8DD7-1308C10C4AE7}" dt="2020-08-18T09:42:36.679" v="603" actId="1035"/>
          <ac:spMkLst>
            <pc:docMk/>
            <pc:sldMk cId="436334958" sldId="296"/>
            <ac:spMk id="2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2:48.204" v="610" actId="1038"/>
          <ac:spMkLst>
            <pc:docMk/>
            <pc:sldMk cId="436334958" sldId="296"/>
            <ac:spMk id="2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3:09.072" v="618" actId="16959"/>
          <ac:spMkLst>
            <pc:docMk/>
            <pc:sldMk cId="436334958" sldId="296"/>
            <ac:spMk id="2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3:17.502" v="621" actId="1076"/>
          <ac:spMkLst>
            <pc:docMk/>
            <pc:sldMk cId="436334958" sldId="296"/>
            <ac:spMk id="28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2:27.072" v="581" actId="20577"/>
          <ac:spMkLst>
            <pc:docMk/>
            <pc:sldMk cId="436334958" sldId="296"/>
            <ac:spMk id="514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3:32.804" v="625" actId="404"/>
          <ac:spMkLst>
            <pc:docMk/>
            <pc:sldMk cId="436334958" sldId="296"/>
            <ac:spMk id="5161" creationId="{00000000-0000-0000-0000-000000000000}"/>
          </ac:spMkLst>
        </pc:spChg>
        <pc:grpChg chg="mod">
          <ac:chgData name="Danielle" userId="e2554c37-e717-43a0-ba79-1183ca921ccd" providerId="ADAL" clId="{CC024B4E-1C77-4E98-8DD7-1308C10C4AE7}" dt="2020-08-18T09:41:25.950" v="547" actId="1076"/>
          <ac:grpSpMkLst>
            <pc:docMk/>
            <pc:sldMk cId="436334958" sldId="296"/>
            <ac:grpSpMk id="4" creationId="{00000000-0000-0000-0000-000000000000}"/>
          </ac:grpSpMkLst>
        </pc:grpChg>
        <pc:grpChg chg="add mod">
          <ac:chgData name="Danielle" userId="e2554c37-e717-43a0-ba79-1183ca921ccd" providerId="ADAL" clId="{CC024B4E-1C77-4E98-8DD7-1308C10C4AE7}" dt="2020-08-18T09:41:25.950" v="547" actId="1076"/>
          <ac:grpSpMkLst>
            <pc:docMk/>
            <pc:sldMk cId="436334958" sldId="296"/>
            <ac:grpSpMk id="6" creationId="{B01BF0A2-1A23-4B41-BF43-A2A72CD7583F}"/>
          </ac:grpSpMkLst>
        </pc:grpChg>
        <pc:picChg chg="mod">
          <ac:chgData name="Danielle" userId="e2554c37-e717-43a0-ba79-1183ca921ccd" providerId="ADAL" clId="{CC024B4E-1C77-4E98-8DD7-1308C10C4AE7}" dt="2020-08-18T09:42:32.259" v="596" actId="1037"/>
          <ac:picMkLst>
            <pc:docMk/>
            <pc:sldMk cId="436334958" sldId="296"/>
            <ac:picMk id="22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8:54.846" v="501" actId="478"/>
          <ac:picMkLst>
            <pc:docMk/>
            <pc:sldMk cId="436334958" sldId="296"/>
            <ac:picMk id="3167" creationId="{00000000-0000-0000-0000-000000000000}"/>
          </ac:picMkLst>
        </pc:picChg>
        <pc:cxnChg chg="add del mod">
          <ac:chgData name="Danielle" userId="e2554c37-e717-43a0-ba79-1183ca921ccd" providerId="ADAL" clId="{CC024B4E-1C77-4E98-8DD7-1308C10C4AE7}" dt="2020-08-18T09:39:40.359" v="509"/>
          <ac:cxnSpMkLst>
            <pc:docMk/>
            <pc:sldMk cId="436334958" sldId="296"/>
            <ac:cxnSpMk id="16" creationId="{56D8917D-427A-4A8E-95FD-3D4BDF6298B0}"/>
          </ac:cxnSpMkLst>
        </pc:cxnChg>
        <pc:cxnChg chg="add mod">
          <ac:chgData name="Danielle" userId="e2554c37-e717-43a0-ba79-1183ca921ccd" providerId="ADAL" clId="{CC024B4E-1C77-4E98-8DD7-1308C10C4AE7}" dt="2020-08-18T09:41:25.950" v="547" actId="1076"/>
          <ac:cxnSpMkLst>
            <pc:docMk/>
            <pc:sldMk cId="436334958" sldId="296"/>
            <ac:cxnSpMk id="18" creationId="{7A4DCF6E-B23C-4A08-B548-05144BFC2DFA}"/>
          </ac:cxnSpMkLst>
        </pc:cxnChg>
        <pc:cxnChg chg="mod">
          <ac:chgData name="Danielle" userId="e2554c37-e717-43a0-ba79-1183ca921ccd" providerId="ADAL" clId="{CC024B4E-1C77-4E98-8DD7-1308C10C4AE7}" dt="2020-08-18T09:42:32.259" v="596" actId="1037"/>
          <ac:cxnSpMkLst>
            <pc:docMk/>
            <pc:sldMk cId="436334958" sldId="296"/>
            <ac:cxnSpMk id="44" creationId="{00000000-0000-0000-0000-000000000000}"/>
          </ac:cxnSpMkLst>
        </pc:cxnChg>
      </pc:sldChg>
      <pc:sldChg chg="modSp mod">
        <pc:chgData name="Danielle" userId="e2554c37-e717-43a0-ba79-1183ca921ccd" providerId="ADAL" clId="{CC024B4E-1C77-4E98-8DD7-1308C10C4AE7}" dt="2020-08-18T09:48:38.002" v="648" actId="20577"/>
        <pc:sldMkLst>
          <pc:docMk/>
          <pc:sldMk cId="1471149173" sldId="298"/>
        </pc:sldMkLst>
        <pc:spChg chg="mod">
          <ac:chgData name="Danielle" userId="e2554c37-e717-43a0-ba79-1183ca921ccd" providerId="ADAL" clId="{CC024B4E-1C77-4E98-8DD7-1308C10C4AE7}" dt="2020-08-18T09:48:33.424" v="646" actId="2711"/>
          <ac:spMkLst>
            <pc:docMk/>
            <pc:sldMk cId="1471149173" sldId="298"/>
            <ac:spMk id="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8:38.002" v="648" actId="20577"/>
          <ac:spMkLst>
            <pc:docMk/>
            <pc:sldMk cId="1471149173" sldId="298"/>
            <ac:spMk id="4" creationId="{00000000-0000-0000-0000-000000000000}"/>
          </ac:spMkLst>
        </pc:spChg>
      </pc:sldChg>
      <pc:sldChg chg="modSp mod">
        <pc:chgData name="Danielle" userId="e2554c37-e717-43a0-ba79-1183ca921ccd" providerId="ADAL" clId="{CC024B4E-1C77-4E98-8DD7-1308C10C4AE7}" dt="2020-08-18T09:46:33.260" v="637" actId="14100"/>
        <pc:sldMkLst>
          <pc:docMk/>
          <pc:sldMk cId="1902704823" sldId="301"/>
        </pc:sldMkLst>
        <pc:spChg chg="mod">
          <ac:chgData name="Danielle" userId="e2554c37-e717-43a0-ba79-1183ca921ccd" providerId="ADAL" clId="{CC024B4E-1C77-4E98-8DD7-1308C10C4AE7}" dt="2020-08-18T09:46:33.260" v="637" actId="14100"/>
          <ac:spMkLst>
            <pc:docMk/>
            <pc:sldMk cId="1902704823" sldId="301"/>
            <ac:spMk id="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6:27.200" v="635" actId="1076"/>
          <ac:spMkLst>
            <pc:docMk/>
            <pc:sldMk cId="1902704823" sldId="301"/>
            <ac:spMk id="6" creationId="{00000000-0000-0000-0000-000000000000}"/>
          </ac:spMkLst>
        </pc:spChg>
      </pc:sldChg>
      <pc:sldChg chg="modSp">
        <pc:chgData name="Danielle" userId="e2554c37-e717-43a0-ba79-1183ca921ccd" providerId="ADAL" clId="{CC024B4E-1C77-4E98-8DD7-1308C10C4AE7}" dt="2020-08-18T09:08:36.525" v="18" actId="2711"/>
        <pc:sldMkLst>
          <pc:docMk/>
          <pc:sldMk cId="2143740194" sldId="304"/>
        </pc:sldMkLst>
        <pc:spChg chg="mod">
          <ac:chgData name="Danielle" userId="e2554c37-e717-43a0-ba79-1183ca921ccd" providerId="ADAL" clId="{CC024B4E-1C77-4E98-8DD7-1308C10C4AE7}" dt="2020-08-18T09:08:36.525" v="18" actId="2711"/>
          <ac:spMkLst>
            <pc:docMk/>
            <pc:sldMk cId="2143740194" sldId="304"/>
            <ac:spMk id="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8:36.525" v="18" actId="2711"/>
          <ac:spMkLst>
            <pc:docMk/>
            <pc:sldMk cId="2143740194" sldId="304"/>
            <ac:spMk id="3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8:36.525" v="18" actId="2711"/>
          <ac:spMkLst>
            <pc:docMk/>
            <pc:sldMk cId="2143740194" sldId="304"/>
            <ac:spMk id="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8:36.525" v="18" actId="2711"/>
          <ac:spMkLst>
            <pc:docMk/>
            <pc:sldMk cId="2143740194" sldId="304"/>
            <ac:spMk id="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8:36.525" v="18" actId="2711"/>
          <ac:spMkLst>
            <pc:docMk/>
            <pc:sldMk cId="2143740194" sldId="304"/>
            <ac:spMk id="8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8:36.525" v="18" actId="2711"/>
          <ac:spMkLst>
            <pc:docMk/>
            <pc:sldMk cId="2143740194" sldId="304"/>
            <ac:spMk id="10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8:36.525" v="18" actId="2711"/>
          <ac:spMkLst>
            <pc:docMk/>
            <pc:sldMk cId="2143740194" sldId="304"/>
            <ac:spMk id="11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8:36.525" v="18" actId="2711"/>
          <ac:spMkLst>
            <pc:docMk/>
            <pc:sldMk cId="2143740194" sldId="304"/>
            <ac:spMk id="1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8:36.525" v="18" actId="2711"/>
          <ac:spMkLst>
            <pc:docMk/>
            <pc:sldMk cId="2143740194" sldId="304"/>
            <ac:spMk id="13" creationId="{00000000-0000-0000-0000-000000000000}"/>
          </ac:spMkLst>
        </pc:spChg>
        <pc:cxnChg chg="mod">
          <ac:chgData name="Danielle" userId="e2554c37-e717-43a0-ba79-1183ca921ccd" providerId="ADAL" clId="{CC024B4E-1C77-4E98-8DD7-1308C10C4AE7}" dt="2020-08-18T09:08:36.525" v="18" actId="2711"/>
          <ac:cxnSpMkLst>
            <pc:docMk/>
            <pc:sldMk cId="2143740194" sldId="304"/>
            <ac:cxnSpMk id="5" creationId="{00000000-0000-0000-0000-000000000000}"/>
          </ac:cxnSpMkLst>
        </pc:cxnChg>
      </pc:sldChg>
      <pc:sldChg chg="addSp delSp modSp mod modAnim">
        <pc:chgData name="Danielle" userId="e2554c37-e717-43a0-ba79-1183ca921ccd" providerId="ADAL" clId="{CC024B4E-1C77-4E98-8DD7-1308C10C4AE7}" dt="2020-08-18T09:41:48.405" v="564" actId="1036"/>
        <pc:sldMkLst>
          <pc:docMk/>
          <pc:sldMk cId="3375286520" sldId="305"/>
        </pc:sldMkLst>
        <pc:spChg chg="del mod">
          <ac:chgData name="Danielle" userId="e2554c37-e717-43a0-ba79-1183ca921ccd" providerId="ADAL" clId="{CC024B4E-1C77-4E98-8DD7-1308C10C4AE7}" dt="2020-08-18T09:13:48.158" v="157" actId="478"/>
          <ac:spMkLst>
            <pc:docMk/>
            <pc:sldMk cId="3375286520" sldId="305"/>
            <ac:spMk id="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1:48.405" v="564" actId="1036"/>
          <ac:spMkLst>
            <pc:docMk/>
            <pc:sldMk cId="3375286520" sldId="305"/>
            <ac:spMk id="12" creationId="{00000000-0000-0000-0000-000000000000}"/>
          </ac:spMkLst>
        </pc:spChg>
        <pc:spChg chg="del mod">
          <ac:chgData name="Danielle" userId="e2554c37-e717-43a0-ba79-1183ca921ccd" providerId="ADAL" clId="{CC024B4E-1C77-4E98-8DD7-1308C10C4AE7}" dt="2020-08-18T09:13:48.158" v="157" actId="478"/>
          <ac:spMkLst>
            <pc:docMk/>
            <pc:sldMk cId="3375286520" sldId="305"/>
            <ac:spMk id="18" creationId="{00000000-0000-0000-0000-000000000000}"/>
          </ac:spMkLst>
        </pc:spChg>
        <pc:spChg chg="add mod">
          <ac:chgData name="Danielle" userId="e2554c37-e717-43a0-ba79-1183ca921ccd" providerId="ADAL" clId="{CC024B4E-1C77-4E98-8DD7-1308C10C4AE7}" dt="2020-08-18T09:41:44.990" v="560" actId="1076"/>
          <ac:spMkLst>
            <pc:docMk/>
            <pc:sldMk cId="3375286520" sldId="305"/>
            <ac:spMk id="28" creationId="{90178FAD-3925-4F6A-8A88-1216D7802A31}"/>
          </ac:spMkLst>
        </pc:spChg>
        <pc:spChg chg="add mod">
          <ac:chgData name="Danielle" userId="e2554c37-e717-43a0-ba79-1183ca921ccd" providerId="ADAL" clId="{CC024B4E-1C77-4E98-8DD7-1308C10C4AE7}" dt="2020-08-18T09:24:58.298" v="283" actId="255"/>
          <ac:spMkLst>
            <pc:docMk/>
            <pc:sldMk cId="3375286520" sldId="305"/>
            <ac:spMk id="29" creationId="{BC45E40D-2AD6-4979-A1A6-52F296107EAC}"/>
          </ac:spMkLst>
        </pc:spChg>
        <pc:spChg chg="add mod">
          <ac:chgData name="Danielle" userId="e2554c37-e717-43a0-ba79-1183ca921ccd" providerId="ADAL" clId="{CC024B4E-1C77-4E98-8DD7-1308C10C4AE7}" dt="2020-08-18T09:24:58.298" v="283" actId="255"/>
          <ac:spMkLst>
            <pc:docMk/>
            <pc:sldMk cId="3375286520" sldId="305"/>
            <ac:spMk id="30" creationId="{A51983FC-9A76-4784-9D31-01CB0C11706B}"/>
          </ac:spMkLst>
        </pc:spChg>
        <pc:spChg chg="mod">
          <ac:chgData name="Danielle" userId="e2554c37-e717-43a0-ba79-1183ca921ccd" providerId="ADAL" clId="{CC024B4E-1C77-4E98-8DD7-1308C10C4AE7}" dt="2020-08-18T09:41:48.405" v="564" actId="1036"/>
          <ac:spMkLst>
            <pc:docMk/>
            <pc:sldMk cId="3375286520" sldId="305"/>
            <ac:spMk id="31" creationId="{00000000-0000-0000-0000-000000000000}"/>
          </ac:spMkLst>
        </pc:spChg>
        <pc:spChg chg="mod ord">
          <ac:chgData name="Danielle" userId="e2554c37-e717-43a0-ba79-1183ca921ccd" providerId="ADAL" clId="{CC024B4E-1C77-4E98-8DD7-1308C10C4AE7}" dt="2020-08-18T09:41:48.405" v="564" actId="1036"/>
          <ac:spMkLst>
            <pc:docMk/>
            <pc:sldMk cId="3375286520" sldId="305"/>
            <ac:spMk id="3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1:48.405" v="564" actId="1036"/>
          <ac:spMkLst>
            <pc:docMk/>
            <pc:sldMk cId="3375286520" sldId="305"/>
            <ac:spMk id="3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13:48.923" v="158"/>
          <ac:spMkLst>
            <pc:docMk/>
            <pc:sldMk cId="3375286520" sldId="305"/>
            <ac:spMk id="40" creationId="{DBB410BB-3C11-4812-9810-E479CF3D89B9}"/>
          </ac:spMkLst>
        </pc:spChg>
        <pc:spChg chg="del mod">
          <ac:chgData name="Danielle" userId="e2554c37-e717-43a0-ba79-1183ca921ccd" providerId="ADAL" clId="{CC024B4E-1C77-4E98-8DD7-1308C10C4AE7}" dt="2020-08-18T09:13:48.158" v="157" actId="478"/>
          <ac:spMkLst>
            <pc:docMk/>
            <pc:sldMk cId="3375286520" sldId="305"/>
            <ac:spMk id="50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1:48.405" v="564" actId="1036"/>
          <ac:spMkLst>
            <pc:docMk/>
            <pc:sldMk cId="3375286520" sldId="305"/>
            <ac:spMk id="6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1:48.405" v="564" actId="1036"/>
          <ac:spMkLst>
            <pc:docMk/>
            <pc:sldMk cId="3375286520" sldId="305"/>
            <ac:spMk id="68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1:48.405" v="564" actId="1036"/>
          <ac:spMkLst>
            <pc:docMk/>
            <pc:sldMk cId="3375286520" sldId="305"/>
            <ac:spMk id="69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1:48.405" v="564" actId="1036"/>
          <ac:spMkLst>
            <pc:docMk/>
            <pc:sldMk cId="3375286520" sldId="305"/>
            <ac:spMk id="70" creationId="{00000000-0000-0000-0000-000000000000}"/>
          </ac:spMkLst>
        </pc:spChg>
        <pc:grpChg chg="add mod">
          <ac:chgData name="Danielle" userId="e2554c37-e717-43a0-ba79-1183ca921ccd" providerId="ADAL" clId="{CC024B4E-1C77-4E98-8DD7-1308C10C4AE7}" dt="2020-08-18T09:41:48.405" v="564" actId="1036"/>
          <ac:grpSpMkLst>
            <pc:docMk/>
            <pc:sldMk cId="3375286520" sldId="305"/>
            <ac:grpSpMk id="7" creationId="{108726E9-DD38-4024-8EA7-4BA37FD380B8}"/>
          </ac:grpSpMkLst>
        </pc:grpChg>
        <pc:grpChg chg="add mod">
          <ac:chgData name="Danielle" userId="e2554c37-e717-43a0-ba79-1183ca921ccd" providerId="ADAL" clId="{CC024B4E-1C77-4E98-8DD7-1308C10C4AE7}" dt="2020-08-18T09:41:48.405" v="564" actId="1036"/>
          <ac:grpSpMkLst>
            <pc:docMk/>
            <pc:sldMk cId="3375286520" sldId="305"/>
            <ac:grpSpMk id="9" creationId="{2E77044B-786B-40BD-84AB-3EB4BC2A3044}"/>
          </ac:grpSpMkLst>
        </pc:grpChg>
        <pc:grpChg chg="add mod">
          <ac:chgData name="Danielle" userId="e2554c37-e717-43a0-ba79-1183ca921ccd" providerId="ADAL" clId="{CC024B4E-1C77-4E98-8DD7-1308C10C4AE7}" dt="2020-08-18T09:24:58.298" v="283" actId="255"/>
          <ac:grpSpMkLst>
            <pc:docMk/>
            <pc:sldMk cId="3375286520" sldId="305"/>
            <ac:grpSpMk id="36" creationId="{5A909A50-0065-44D5-A3BC-20F5649EC0DA}"/>
          </ac:grpSpMkLst>
        </pc:grpChg>
        <pc:grpChg chg="mod">
          <ac:chgData name="Danielle" userId="e2554c37-e717-43a0-ba79-1183ca921ccd" providerId="ADAL" clId="{CC024B4E-1C77-4E98-8DD7-1308C10C4AE7}" dt="2020-08-18T09:13:48.923" v="158"/>
          <ac:grpSpMkLst>
            <pc:docMk/>
            <pc:sldMk cId="3375286520" sldId="305"/>
            <ac:grpSpMk id="37" creationId="{0762C1D7-9F04-4D84-B818-1C41EEB40509}"/>
          </ac:grpSpMkLst>
        </pc:grpChg>
        <pc:grpChg chg="del mod">
          <ac:chgData name="Danielle" userId="e2554c37-e717-43a0-ba79-1183ca921ccd" providerId="ADAL" clId="{CC024B4E-1C77-4E98-8DD7-1308C10C4AE7}" dt="2020-08-18T09:13:48.158" v="157" actId="478"/>
          <ac:grpSpMkLst>
            <pc:docMk/>
            <pc:sldMk cId="3375286520" sldId="305"/>
            <ac:grpSpMk id="66" creationId="{00000000-0000-0000-0000-000000000000}"/>
          </ac:grpSpMkLst>
        </pc:grpChg>
        <pc:picChg chg="mod">
          <ac:chgData name="Danielle" userId="e2554c37-e717-43a0-ba79-1183ca921ccd" providerId="ADAL" clId="{CC024B4E-1C77-4E98-8DD7-1308C10C4AE7}" dt="2020-08-18T09:25:29.532" v="287" actId="164"/>
          <ac:picMkLst>
            <pc:docMk/>
            <pc:sldMk cId="3375286520" sldId="305"/>
            <ac:picMk id="6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26:42.641" v="309" actId="164"/>
          <ac:picMkLst>
            <pc:docMk/>
            <pc:sldMk cId="3375286520" sldId="305"/>
            <ac:picMk id="24" creationId="{00000000-0000-0000-0000-000000000000}"/>
          </ac:picMkLst>
        </pc:picChg>
        <pc:cxnChg chg="mod">
          <ac:chgData name="Danielle" userId="e2554c37-e717-43a0-ba79-1183ca921ccd" providerId="ADAL" clId="{CC024B4E-1C77-4E98-8DD7-1308C10C4AE7}" dt="2020-08-18T09:25:29.532" v="287" actId="164"/>
          <ac:cxnSpMkLst>
            <pc:docMk/>
            <pc:sldMk cId="3375286520" sldId="305"/>
            <ac:cxnSpMk id="8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25:29.532" v="287" actId="164"/>
          <ac:cxnSpMkLst>
            <pc:docMk/>
            <pc:sldMk cId="3375286520" sldId="305"/>
            <ac:cxnSpMk id="11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26:42.641" v="309" actId="164"/>
          <ac:cxnSpMkLst>
            <pc:docMk/>
            <pc:sldMk cId="3375286520" sldId="305"/>
            <ac:cxnSpMk id="33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26:42.641" v="309" actId="164"/>
          <ac:cxnSpMkLst>
            <pc:docMk/>
            <pc:sldMk cId="3375286520" sldId="305"/>
            <ac:cxnSpMk id="34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13:48.923" v="158"/>
          <ac:cxnSpMkLst>
            <pc:docMk/>
            <pc:sldMk cId="3375286520" sldId="305"/>
            <ac:cxnSpMk id="38" creationId="{FA586B90-8D63-402E-943D-8769130C6D22}"/>
          </ac:cxnSpMkLst>
        </pc:cxnChg>
        <pc:cxnChg chg="mod">
          <ac:chgData name="Danielle" userId="e2554c37-e717-43a0-ba79-1183ca921ccd" providerId="ADAL" clId="{CC024B4E-1C77-4E98-8DD7-1308C10C4AE7}" dt="2020-08-18T09:13:48.923" v="158"/>
          <ac:cxnSpMkLst>
            <pc:docMk/>
            <pc:sldMk cId="3375286520" sldId="305"/>
            <ac:cxnSpMk id="39" creationId="{DBE8EA98-FA73-4348-8160-9DBC18A03F34}"/>
          </ac:cxnSpMkLst>
        </pc:cxnChg>
        <pc:cxnChg chg="mod">
          <ac:chgData name="Danielle" userId="e2554c37-e717-43a0-ba79-1183ca921ccd" providerId="ADAL" clId="{CC024B4E-1C77-4E98-8DD7-1308C10C4AE7}" dt="2020-08-18T09:13:48.923" v="158"/>
          <ac:cxnSpMkLst>
            <pc:docMk/>
            <pc:sldMk cId="3375286520" sldId="305"/>
            <ac:cxnSpMk id="41" creationId="{64FB8D9E-7F5B-4D41-92BC-BE60DCC6680D}"/>
          </ac:cxnSpMkLst>
        </pc:cxnChg>
        <pc:cxnChg chg="mod">
          <ac:chgData name="Danielle" userId="e2554c37-e717-43a0-ba79-1183ca921ccd" providerId="ADAL" clId="{CC024B4E-1C77-4E98-8DD7-1308C10C4AE7}" dt="2020-08-18T09:13:48.923" v="158"/>
          <ac:cxnSpMkLst>
            <pc:docMk/>
            <pc:sldMk cId="3375286520" sldId="305"/>
            <ac:cxnSpMk id="42" creationId="{C10F3418-4A86-404D-93EA-402CA7C6F510}"/>
          </ac:cxnSpMkLst>
        </pc:cxnChg>
        <pc:cxnChg chg="mod">
          <ac:chgData name="Danielle" userId="e2554c37-e717-43a0-ba79-1183ca921ccd" providerId="ADAL" clId="{CC024B4E-1C77-4E98-8DD7-1308C10C4AE7}" dt="2020-08-18T09:13:48.923" v="158"/>
          <ac:cxnSpMkLst>
            <pc:docMk/>
            <pc:sldMk cId="3375286520" sldId="305"/>
            <ac:cxnSpMk id="43" creationId="{6707BBCC-B351-4749-9BA2-6F655CD69948}"/>
          </ac:cxnSpMkLst>
        </pc:cxnChg>
        <pc:cxnChg chg="mod">
          <ac:chgData name="Danielle" userId="e2554c37-e717-43a0-ba79-1183ca921ccd" providerId="ADAL" clId="{CC024B4E-1C77-4E98-8DD7-1308C10C4AE7}" dt="2020-08-18T09:13:48.923" v="158"/>
          <ac:cxnSpMkLst>
            <pc:docMk/>
            <pc:sldMk cId="3375286520" sldId="305"/>
            <ac:cxnSpMk id="44" creationId="{9423CBCD-E856-49EA-B286-8839C9E3CCF5}"/>
          </ac:cxnSpMkLst>
        </pc:cxnChg>
      </pc:sldChg>
      <pc:sldChg chg="modSp mod">
        <pc:chgData name="Danielle" userId="e2554c37-e717-43a0-ba79-1183ca921ccd" providerId="ADAL" clId="{CC024B4E-1C77-4E98-8DD7-1308C10C4AE7}" dt="2020-08-18T09:42:03.868" v="569" actId="14100"/>
        <pc:sldMkLst>
          <pc:docMk/>
          <pc:sldMk cId="3187321613" sldId="306"/>
        </pc:sldMkLst>
        <pc:spChg chg="mod">
          <ac:chgData name="Danielle" userId="e2554c37-e717-43a0-ba79-1183ca921ccd" providerId="ADAL" clId="{CC024B4E-1C77-4E98-8DD7-1308C10C4AE7}" dt="2020-08-18T09:32:00.801" v="398" actId="255"/>
          <ac:spMkLst>
            <pc:docMk/>
            <pc:sldMk cId="3187321613" sldId="306"/>
            <ac:spMk id="1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2:20.825" v="408" actId="1037"/>
          <ac:spMkLst>
            <pc:docMk/>
            <pc:sldMk cId="3187321613" sldId="306"/>
            <ac:spMk id="13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2:00.801" v="398" actId="255"/>
          <ac:spMkLst>
            <pc:docMk/>
            <pc:sldMk cId="3187321613" sldId="306"/>
            <ac:spMk id="1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2:00.801" v="398" actId="255"/>
          <ac:spMkLst>
            <pc:docMk/>
            <pc:sldMk cId="3187321613" sldId="306"/>
            <ac:spMk id="18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3:15.290" v="429"/>
          <ac:spMkLst>
            <pc:docMk/>
            <pc:sldMk cId="3187321613" sldId="306"/>
            <ac:spMk id="2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3:10.680" v="428"/>
          <ac:spMkLst>
            <pc:docMk/>
            <pc:sldMk cId="3187321613" sldId="306"/>
            <ac:spMk id="2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3:17.480" v="430"/>
          <ac:spMkLst>
            <pc:docMk/>
            <pc:sldMk cId="3187321613" sldId="306"/>
            <ac:spMk id="28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6:27.353" v="467" actId="1036"/>
          <ac:spMkLst>
            <pc:docMk/>
            <pc:sldMk cId="3187321613" sldId="306"/>
            <ac:spMk id="33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6:27.353" v="467" actId="1036"/>
          <ac:spMkLst>
            <pc:docMk/>
            <pc:sldMk cId="3187321613" sldId="306"/>
            <ac:spMk id="3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6:27.353" v="467" actId="1036"/>
          <ac:spMkLst>
            <pc:docMk/>
            <pc:sldMk cId="3187321613" sldId="306"/>
            <ac:spMk id="3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2:03.868" v="569" actId="14100"/>
          <ac:spMkLst>
            <pc:docMk/>
            <pc:sldMk cId="3187321613" sldId="306"/>
            <ac:spMk id="3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6:27.353" v="467" actId="1036"/>
          <ac:spMkLst>
            <pc:docMk/>
            <pc:sldMk cId="3187321613" sldId="306"/>
            <ac:spMk id="38" creationId="{00000000-0000-0000-0000-000000000000}"/>
          </ac:spMkLst>
        </pc:spChg>
        <pc:picChg chg="mod">
          <ac:chgData name="Danielle" userId="e2554c37-e717-43a0-ba79-1183ca921ccd" providerId="ADAL" clId="{CC024B4E-1C77-4E98-8DD7-1308C10C4AE7}" dt="2020-08-18T09:32:00.801" v="398" actId="255"/>
          <ac:picMkLst>
            <pc:docMk/>
            <pc:sldMk cId="3187321613" sldId="306"/>
            <ac:picMk id="21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36:27.353" v="467" actId="1036"/>
          <ac:picMkLst>
            <pc:docMk/>
            <pc:sldMk cId="3187321613" sldId="306"/>
            <ac:picMk id="29" creationId="{00000000-0000-0000-0000-000000000000}"/>
          </ac:picMkLst>
        </pc:picChg>
        <pc:cxnChg chg="mod">
          <ac:chgData name="Danielle" userId="e2554c37-e717-43a0-ba79-1183ca921ccd" providerId="ADAL" clId="{CC024B4E-1C77-4E98-8DD7-1308C10C4AE7}" dt="2020-08-18T09:32:00.801" v="398" actId="255"/>
          <ac:cxnSpMkLst>
            <pc:docMk/>
            <pc:sldMk cId="3187321613" sldId="306"/>
            <ac:cxnSpMk id="16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32:00.801" v="398" actId="255"/>
          <ac:cxnSpMkLst>
            <pc:docMk/>
            <pc:sldMk cId="3187321613" sldId="306"/>
            <ac:cxnSpMk id="19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32:00.801" v="398" actId="255"/>
          <ac:cxnSpMkLst>
            <pc:docMk/>
            <pc:sldMk cId="3187321613" sldId="306"/>
            <ac:cxnSpMk id="22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32:00.801" v="398" actId="255"/>
          <ac:cxnSpMkLst>
            <pc:docMk/>
            <pc:sldMk cId="3187321613" sldId="306"/>
            <ac:cxnSpMk id="23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32:00.801" v="398" actId="255"/>
          <ac:cxnSpMkLst>
            <pc:docMk/>
            <pc:sldMk cId="3187321613" sldId="306"/>
            <ac:cxnSpMk id="25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36:27.353" v="467" actId="1036"/>
          <ac:cxnSpMkLst>
            <pc:docMk/>
            <pc:sldMk cId="3187321613" sldId="306"/>
            <ac:cxnSpMk id="30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36:27.353" v="467" actId="1036"/>
          <ac:cxnSpMkLst>
            <pc:docMk/>
            <pc:sldMk cId="3187321613" sldId="306"/>
            <ac:cxnSpMk id="31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36:27.353" v="467" actId="1036"/>
          <ac:cxnSpMkLst>
            <pc:docMk/>
            <pc:sldMk cId="3187321613" sldId="306"/>
            <ac:cxnSpMk id="32" creationId="{00000000-0000-0000-0000-000000000000}"/>
          </ac:cxnSpMkLst>
        </pc:cxnChg>
      </pc:sldChg>
      <pc:sldChg chg="addSp delSp modSp mod">
        <pc:chgData name="Danielle" userId="e2554c37-e717-43a0-ba79-1183ca921ccd" providerId="ADAL" clId="{CC024B4E-1C77-4E98-8DD7-1308C10C4AE7}" dt="2020-08-18T09:30:57.374" v="383" actId="207"/>
        <pc:sldMkLst>
          <pc:docMk/>
          <pc:sldMk cId="2107008713" sldId="307"/>
        </pc:sldMkLst>
        <pc:spChg chg="mod">
          <ac:chgData name="Danielle" userId="e2554c37-e717-43a0-ba79-1183ca921ccd" providerId="ADAL" clId="{CC024B4E-1C77-4E98-8DD7-1308C10C4AE7}" dt="2020-08-18T09:29:10.268" v="352" actId="2711"/>
          <ac:spMkLst>
            <pc:docMk/>
            <pc:sldMk cId="2107008713" sldId="307"/>
            <ac:spMk id="4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0.268" v="352" actId="2711"/>
          <ac:spMkLst>
            <pc:docMk/>
            <pc:sldMk cId="2107008713" sldId="307"/>
            <ac:spMk id="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0.268" v="352" actId="2711"/>
          <ac:spMkLst>
            <pc:docMk/>
            <pc:sldMk cId="2107008713" sldId="307"/>
            <ac:spMk id="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0.268" v="352" actId="2711"/>
          <ac:spMkLst>
            <pc:docMk/>
            <pc:sldMk cId="2107008713" sldId="307"/>
            <ac:spMk id="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0.268" v="352" actId="2711"/>
          <ac:spMkLst>
            <pc:docMk/>
            <pc:sldMk cId="2107008713" sldId="307"/>
            <ac:spMk id="10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0.268" v="352" actId="2711"/>
          <ac:spMkLst>
            <pc:docMk/>
            <pc:sldMk cId="2107008713" sldId="307"/>
            <ac:spMk id="11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0.268" v="352" actId="2711"/>
          <ac:spMkLst>
            <pc:docMk/>
            <pc:sldMk cId="2107008713" sldId="307"/>
            <ac:spMk id="1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0.268" v="352" actId="2711"/>
          <ac:spMkLst>
            <pc:docMk/>
            <pc:sldMk cId="2107008713" sldId="307"/>
            <ac:spMk id="13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0.268" v="352" actId="2711"/>
          <ac:spMkLst>
            <pc:docMk/>
            <pc:sldMk cId="2107008713" sldId="307"/>
            <ac:spMk id="14" creationId="{00000000-0000-0000-0000-000000000000}"/>
          </ac:spMkLst>
        </pc:spChg>
        <pc:spChg chg="add mod">
          <ac:chgData name="Danielle" userId="e2554c37-e717-43a0-ba79-1183ca921ccd" providerId="ADAL" clId="{CC024B4E-1C77-4E98-8DD7-1308C10C4AE7}" dt="2020-08-18T09:29:58.841" v="365" actId="403"/>
          <ac:spMkLst>
            <pc:docMk/>
            <pc:sldMk cId="2107008713" sldId="307"/>
            <ac:spMk id="15" creationId="{2B4EE64A-3637-4935-A6E8-5C4996193499}"/>
          </ac:spMkLst>
        </pc:spChg>
        <pc:spChg chg="add mod">
          <ac:chgData name="Danielle" userId="e2554c37-e717-43a0-ba79-1183ca921ccd" providerId="ADAL" clId="{CC024B4E-1C77-4E98-8DD7-1308C10C4AE7}" dt="2020-08-18T09:30:31.943" v="375" actId="207"/>
          <ac:spMkLst>
            <pc:docMk/>
            <pc:sldMk cId="2107008713" sldId="307"/>
            <ac:spMk id="17" creationId="{92FA1795-492C-4F49-8BFB-9CDF661919B0}"/>
          </ac:spMkLst>
        </pc:spChg>
        <pc:spChg chg="add mod">
          <ac:chgData name="Danielle" userId="e2554c37-e717-43a0-ba79-1183ca921ccd" providerId="ADAL" clId="{CC024B4E-1C77-4E98-8DD7-1308C10C4AE7}" dt="2020-08-18T09:30:43.197" v="379" actId="207"/>
          <ac:spMkLst>
            <pc:docMk/>
            <pc:sldMk cId="2107008713" sldId="307"/>
            <ac:spMk id="19" creationId="{DD0F2241-F9F2-482F-8178-82F9FE43D922}"/>
          </ac:spMkLst>
        </pc:spChg>
        <pc:spChg chg="add mod">
          <ac:chgData name="Danielle" userId="e2554c37-e717-43a0-ba79-1183ca921ccd" providerId="ADAL" clId="{CC024B4E-1C77-4E98-8DD7-1308C10C4AE7}" dt="2020-08-18T09:30:57.374" v="383" actId="207"/>
          <ac:spMkLst>
            <pc:docMk/>
            <pc:sldMk cId="2107008713" sldId="307"/>
            <ac:spMk id="21" creationId="{28EFA91E-A6F3-43FD-88D8-30188603D859}"/>
          </ac:spMkLst>
        </pc:spChg>
        <pc:picChg chg="del mod">
          <ac:chgData name="Danielle" userId="e2554c37-e717-43a0-ba79-1183ca921ccd" providerId="ADAL" clId="{CC024B4E-1C77-4E98-8DD7-1308C10C4AE7}" dt="2020-08-18T09:30:11.615" v="366" actId="478"/>
          <ac:picMkLst>
            <pc:docMk/>
            <pc:sldMk cId="2107008713" sldId="307"/>
            <ac:picMk id="2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0:13.767" v="367" actId="478"/>
          <ac:picMkLst>
            <pc:docMk/>
            <pc:sldMk cId="2107008713" sldId="307"/>
            <ac:picMk id="3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0:15.089" v="368" actId="478"/>
          <ac:picMkLst>
            <pc:docMk/>
            <pc:sldMk cId="2107008713" sldId="307"/>
            <ac:picMk id="8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0:16.385" v="369" actId="478"/>
          <ac:picMkLst>
            <pc:docMk/>
            <pc:sldMk cId="2107008713" sldId="307"/>
            <ac:picMk id="9" creationId="{00000000-0000-0000-0000-000000000000}"/>
          </ac:picMkLst>
        </pc:picChg>
      </pc:sldChg>
      <pc:sldChg chg="addSp delSp modSp mod">
        <pc:chgData name="Danielle" userId="e2554c37-e717-43a0-ba79-1183ca921ccd" providerId="ADAL" clId="{CC024B4E-1C77-4E98-8DD7-1308C10C4AE7}" dt="2020-08-18T09:31:07.628" v="385" actId="22"/>
        <pc:sldMkLst>
          <pc:docMk/>
          <pc:sldMk cId="2291966666" sldId="308"/>
        </pc:sldMkLst>
        <pc:spChg chg="mod">
          <ac:chgData name="Danielle" userId="e2554c37-e717-43a0-ba79-1183ca921ccd" providerId="ADAL" clId="{CC024B4E-1C77-4E98-8DD7-1308C10C4AE7}" dt="2020-08-18T09:29:16.192" v="353" actId="2711"/>
          <ac:spMkLst>
            <pc:docMk/>
            <pc:sldMk cId="2291966666" sldId="308"/>
            <ac:spMk id="4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6.192" v="353" actId="2711"/>
          <ac:spMkLst>
            <pc:docMk/>
            <pc:sldMk cId="2291966666" sldId="308"/>
            <ac:spMk id="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6.192" v="353" actId="2711"/>
          <ac:spMkLst>
            <pc:docMk/>
            <pc:sldMk cId="2291966666" sldId="308"/>
            <ac:spMk id="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6.192" v="353" actId="2711"/>
          <ac:spMkLst>
            <pc:docMk/>
            <pc:sldMk cId="2291966666" sldId="308"/>
            <ac:spMk id="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6.192" v="353" actId="2711"/>
          <ac:spMkLst>
            <pc:docMk/>
            <pc:sldMk cId="2291966666" sldId="308"/>
            <ac:spMk id="10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6.192" v="353" actId="2711"/>
          <ac:spMkLst>
            <pc:docMk/>
            <pc:sldMk cId="2291966666" sldId="308"/>
            <ac:spMk id="11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6.192" v="353" actId="2711"/>
          <ac:spMkLst>
            <pc:docMk/>
            <pc:sldMk cId="2291966666" sldId="308"/>
            <ac:spMk id="1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6.192" v="353" actId="2711"/>
          <ac:spMkLst>
            <pc:docMk/>
            <pc:sldMk cId="2291966666" sldId="308"/>
            <ac:spMk id="13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16.192" v="353" actId="2711"/>
          <ac:spMkLst>
            <pc:docMk/>
            <pc:sldMk cId="2291966666" sldId="308"/>
            <ac:spMk id="14" creationId="{00000000-0000-0000-0000-000000000000}"/>
          </ac:spMkLst>
        </pc:spChg>
        <pc:spChg chg="add">
          <ac:chgData name="Danielle" userId="e2554c37-e717-43a0-ba79-1183ca921ccd" providerId="ADAL" clId="{CC024B4E-1C77-4E98-8DD7-1308C10C4AE7}" dt="2020-08-18T09:31:07.628" v="385" actId="22"/>
          <ac:spMkLst>
            <pc:docMk/>
            <pc:sldMk cId="2291966666" sldId="308"/>
            <ac:spMk id="16" creationId="{33482688-948B-4671-B864-D9A63BBF4DAE}"/>
          </ac:spMkLst>
        </pc:spChg>
        <pc:spChg chg="add">
          <ac:chgData name="Danielle" userId="e2554c37-e717-43a0-ba79-1183ca921ccd" providerId="ADAL" clId="{CC024B4E-1C77-4E98-8DD7-1308C10C4AE7}" dt="2020-08-18T09:31:07.628" v="385" actId="22"/>
          <ac:spMkLst>
            <pc:docMk/>
            <pc:sldMk cId="2291966666" sldId="308"/>
            <ac:spMk id="18" creationId="{1947548E-D517-4EEB-B902-A129BCDD6499}"/>
          </ac:spMkLst>
        </pc:spChg>
        <pc:spChg chg="add">
          <ac:chgData name="Danielle" userId="e2554c37-e717-43a0-ba79-1183ca921ccd" providerId="ADAL" clId="{CC024B4E-1C77-4E98-8DD7-1308C10C4AE7}" dt="2020-08-18T09:31:07.628" v="385" actId="22"/>
          <ac:spMkLst>
            <pc:docMk/>
            <pc:sldMk cId="2291966666" sldId="308"/>
            <ac:spMk id="20" creationId="{BD6A72E0-1859-4CA6-8096-11CF7333E3DD}"/>
          </ac:spMkLst>
        </pc:spChg>
        <pc:spChg chg="add">
          <ac:chgData name="Danielle" userId="e2554c37-e717-43a0-ba79-1183ca921ccd" providerId="ADAL" clId="{CC024B4E-1C77-4E98-8DD7-1308C10C4AE7}" dt="2020-08-18T09:31:07.628" v="385" actId="22"/>
          <ac:spMkLst>
            <pc:docMk/>
            <pc:sldMk cId="2291966666" sldId="308"/>
            <ac:spMk id="22" creationId="{11C5B6DB-EFC0-418A-8F9E-415CA94CA60A}"/>
          </ac:spMkLst>
        </pc:spChg>
        <pc:picChg chg="del mod">
          <ac:chgData name="Danielle" userId="e2554c37-e717-43a0-ba79-1183ca921ccd" providerId="ADAL" clId="{CC024B4E-1C77-4E98-8DD7-1308C10C4AE7}" dt="2020-08-18T09:31:07.188" v="384" actId="478"/>
          <ac:picMkLst>
            <pc:docMk/>
            <pc:sldMk cId="2291966666" sldId="308"/>
            <ac:picMk id="2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1:07.188" v="384" actId="478"/>
          <ac:picMkLst>
            <pc:docMk/>
            <pc:sldMk cId="2291966666" sldId="308"/>
            <ac:picMk id="3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1:07.188" v="384" actId="478"/>
          <ac:picMkLst>
            <pc:docMk/>
            <pc:sldMk cId="2291966666" sldId="308"/>
            <ac:picMk id="8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1:07.188" v="384" actId="478"/>
          <ac:picMkLst>
            <pc:docMk/>
            <pc:sldMk cId="2291966666" sldId="308"/>
            <ac:picMk id="9" creationId="{00000000-0000-0000-0000-000000000000}"/>
          </ac:picMkLst>
        </pc:picChg>
      </pc:sldChg>
      <pc:sldChg chg="addSp delSp modSp mod">
        <pc:chgData name="Danielle" userId="e2554c37-e717-43a0-ba79-1183ca921ccd" providerId="ADAL" clId="{CC024B4E-1C77-4E98-8DD7-1308C10C4AE7}" dt="2020-08-18T09:31:12.684" v="387" actId="22"/>
        <pc:sldMkLst>
          <pc:docMk/>
          <pc:sldMk cId="3926528601" sldId="309"/>
        </pc:sldMkLst>
        <pc:spChg chg="mod">
          <ac:chgData name="Danielle" userId="e2554c37-e717-43a0-ba79-1183ca921ccd" providerId="ADAL" clId="{CC024B4E-1C77-4E98-8DD7-1308C10C4AE7}" dt="2020-08-18T09:29:23.568" v="354" actId="2711"/>
          <ac:spMkLst>
            <pc:docMk/>
            <pc:sldMk cId="3926528601" sldId="309"/>
            <ac:spMk id="4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23.568" v="354" actId="2711"/>
          <ac:spMkLst>
            <pc:docMk/>
            <pc:sldMk cId="3926528601" sldId="309"/>
            <ac:spMk id="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23.568" v="354" actId="2711"/>
          <ac:spMkLst>
            <pc:docMk/>
            <pc:sldMk cId="3926528601" sldId="309"/>
            <ac:spMk id="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23.568" v="354" actId="2711"/>
          <ac:spMkLst>
            <pc:docMk/>
            <pc:sldMk cId="3926528601" sldId="309"/>
            <ac:spMk id="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23.568" v="354" actId="2711"/>
          <ac:spMkLst>
            <pc:docMk/>
            <pc:sldMk cId="3926528601" sldId="309"/>
            <ac:spMk id="1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23.568" v="354" actId="2711"/>
          <ac:spMkLst>
            <pc:docMk/>
            <pc:sldMk cId="3926528601" sldId="309"/>
            <ac:spMk id="13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29:23.568" v="354" actId="2711"/>
          <ac:spMkLst>
            <pc:docMk/>
            <pc:sldMk cId="3926528601" sldId="309"/>
            <ac:spMk id="14" creationId="{00000000-0000-0000-0000-000000000000}"/>
          </ac:spMkLst>
        </pc:spChg>
        <pc:spChg chg="add">
          <ac:chgData name="Danielle" userId="e2554c37-e717-43a0-ba79-1183ca921ccd" providerId="ADAL" clId="{CC024B4E-1C77-4E98-8DD7-1308C10C4AE7}" dt="2020-08-18T09:31:12.684" v="387" actId="22"/>
          <ac:spMkLst>
            <pc:docMk/>
            <pc:sldMk cId="3926528601" sldId="309"/>
            <ac:spMk id="17" creationId="{25308D31-9764-4F47-AEFA-A742AEB9C27E}"/>
          </ac:spMkLst>
        </pc:spChg>
        <pc:spChg chg="add">
          <ac:chgData name="Danielle" userId="e2554c37-e717-43a0-ba79-1183ca921ccd" providerId="ADAL" clId="{CC024B4E-1C77-4E98-8DD7-1308C10C4AE7}" dt="2020-08-18T09:31:12.684" v="387" actId="22"/>
          <ac:spMkLst>
            <pc:docMk/>
            <pc:sldMk cId="3926528601" sldId="309"/>
            <ac:spMk id="19" creationId="{2F2FCAED-5354-4C1D-9DF6-DABA33C232FB}"/>
          </ac:spMkLst>
        </pc:spChg>
        <pc:spChg chg="add">
          <ac:chgData name="Danielle" userId="e2554c37-e717-43a0-ba79-1183ca921ccd" providerId="ADAL" clId="{CC024B4E-1C77-4E98-8DD7-1308C10C4AE7}" dt="2020-08-18T09:31:12.684" v="387" actId="22"/>
          <ac:spMkLst>
            <pc:docMk/>
            <pc:sldMk cId="3926528601" sldId="309"/>
            <ac:spMk id="21" creationId="{A6A13B49-B6F9-403D-A89A-7B88F69F9699}"/>
          </ac:spMkLst>
        </pc:spChg>
        <pc:spChg chg="add">
          <ac:chgData name="Danielle" userId="e2554c37-e717-43a0-ba79-1183ca921ccd" providerId="ADAL" clId="{CC024B4E-1C77-4E98-8DD7-1308C10C4AE7}" dt="2020-08-18T09:31:12.684" v="387" actId="22"/>
          <ac:spMkLst>
            <pc:docMk/>
            <pc:sldMk cId="3926528601" sldId="309"/>
            <ac:spMk id="23" creationId="{A98322EF-8D9E-41FD-9261-9FC9F6BB2FF8}"/>
          </ac:spMkLst>
        </pc:spChg>
        <pc:grpChg chg="mod">
          <ac:chgData name="Danielle" userId="e2554c37-e717-43a0-ba79-1183ca921ccd" providerId="ADAL" clId="{CC024B4E-1C77-4E98-8DD7-1308C10C4AE7}" dt="2020-08-18T09:29:23.568" v="354" actId="2711"/>
          <ac:grpSpMkLst>
            <pc:docMk/>
            <pc:sldMk cId="3926528601" sldId="309"/>
            <ac:grpSpMk id="15" creationId="{00000000-0000-0000-0000-000000000000}"/>
          </ac:grpSpMkLst>
        </pc:grpChg>
        <pc:picChg chg="del mod">
          <ac:chgData name="Danielle" userId="e2554c37-e717-43a0-ba79-1183ca921ccd" providerId="ADAL" clId="{CC024B4E-1C77-4E98-8DD7-1308C10C4AE7}" dt="2020-08-18T09:31:12.270" v="386" actId="478"/>
          <ac:picMkLst>
            <pc:docMk/>
            <pc:sldMk cId="3926528601" sldId="309"/>
            <ac:picMk id="2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1:12.270" v="386" actId="478"/>
          <ac:picMkLst>
            <pc:docMk/>
            <pc:sldMk cId="3926528601" sldId="309"/>
            <ac:picMk id="3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1:12.270" v="386" actId="478"/>
          <ac:picMkLst>
            <pc:docMk/>
            <pc:sldMk cId="3926528601" sldId="309"/>
            <ac:picMk id="8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1:12.270" v="386" actId="478"/>
          <ac:picMkLst>
            <pc:docMk/>
            <pc:sldMk cId="3926528601" sldId="309"/>
            <ac:picMk id="9" creationId="{00000000-0000-0000-0000-000000000000}"/>
          </ac:picMkLst>
        </pc:picChg>
      </pc:sldChg>
      <pc:sldChg chg="addSp delSp modSp mod">
        <pc:chgData name="Danielle" userId="e2554c37-e717-43a0-ba79-1183ca921ccd" providerId="ADAL" clId="{CC024B4E-1C77-4E98-8DD7-1308C10C4AE7}" dt="2020-08-18T09:31:24.287" v="390" actId="22"/>
        <pc:sldMkLst>
          <pc:docMk/>
          <pc:sldMk cId="2075185" sldId="310"/>
        </pc:sldMkLst>
        <pc:spChg chg="mod">
          <ac:chgData name="Danielle" userId="e2554c37-e717-43a0-ba79-1183ca921ccd" providerId="ADAL" clId="{CC024B4E-1C77-4E98-8DD7-1308C10C4AE7}" dt="2020-08-18T09:31:18.673" v="388" actId="2711"/>
          <ac:spMkLst>
            <pc:docMk/>
            <pc:sldMk cId="2075185" sldId="310"/>
            <ac:spMk id="4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18.673" v="388" actId="2711"/>
          <ac:spMkLst>
            <pc:docMk/>
            <pc:sldMk cId="2075185" sldId="310"/>
            <ac:spMk id="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18.673" v="388" actId="2711"/>
          <ac:spMkLst>
            <pc:docMk/>
            <pc:sldMk cId="2075185" sldId="310"/>
            <ac:spMk id="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18.673" v="388" actId="2711"/>
          <ac:spMkLst>
            <pc:docMk/>
            <pc:sldMk cId="2075185" sldId="310"/>
            <ac:spMk id="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18.673" v="388" actId="2711"/>
          <ac:spMkLst>
            <pc:docMk/>
            <pc:sldMk cId="2075185" sldId="310"/>
            <ac:spMk id="1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18.673" v="388" actId="2711"/>
          <ac:spMkLst>
            <pc:docMk/>
            <pc:sldMk cId="2075185" sldId="310"/>
            <ac:spMk id="13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18.673" v="388" actId="2711"/>
          <ac:spMkLst>
            <pc:docMk/>
            <pc:sldMk cId="2075185" sldId="310"/>
            <ac:spMk id="14" creationId="{00000000-0000-0000-0000-000000000000}"/>
          </ac:spMkLst>
        </pc:spChg>
        <pc:spChg chg="add">
          <ac:chgData name="Danielle" userId="e2554c37-e717-43a0-ba79-1183ca921ccd" providerId="ADAL" clId="{CC024B4E-1C77-4E98-8DD7-1308C10C4AE7}" dt="2020-08-18T09:31:24.287" v="390" actId="22"/>
          <ac:spMkLst>
            <pc:docMk/>
            <pc:sldMk cId="2075185" sldId="310"/>
            <ac:spMk id="17" creationId="{04F212BB-3F7A-45A0-8B4B-20B8DB3A65BE}"/>
          </ac:spMkLst>
        </pc:spChg>
        <pc:spChg chg="add">
          <ac:chgData name="Danielle" userId="e2554c37-e717-43a0-ba79-1183ca921ccd" providerId="ADAL" clId="{CC024B4E-1C77-4E98-8DD7-1308C10C4AE7}" dt="2020-08-18T09:31:24.287" v="390" actId="22"/>
          <ac:spMkLst>
            <pc:docMk/>
            <pc:sldMk cId="2075185" sldId="310"/>
            <ac:spMk id="19" creationId="{471A67E7-E08C-4ACB-8984-E96D4A23DFCE}"/>
          </ac:spMkLst>
        </pc:spChg>
        <pc:spChg chg="add">
          <ac:chgData name="Danielle" userId="e2554c37-e717-43a0-ba79-1183ca921ccd" providerId="ADAL" clId="{CC024B4E-1C77-4E98-8DD7-1308C10C4AE7}" dt="2020-08-18T09:31:24.287" v="390" actId="22"/>
          <ac:spMkLst>
            <pc:docMk/>
            <pc:sldMk cId="2075185" sldId="310"/>
            <ac:spMk id="21" creationId="{BA955232-34C1-441D-920B-1D8498B75FBC}"/>
          </ac:spMkLst>
        </pc:spChg>
        <pc:spChg chg="add">
          <ac:chgData name="Danielle" userId="e2554c37-e717-43a0-ba79-1183ca921ccd" providerId="ADAL" clId="{CC024B4E-1C77-4E98-8DD7-1308C10C4AE7}" dt="2020-08-18T09:31:24.287" v="390" actId="22"/>
          <ac:spMkLst>
            <pc:docMk/>
            <pc:sldMk cId="2075185" sldId="310"/>
            <ac:spMk id="23" creationId="{CD0E2DB9-84A9-432C-AFDB-76CDD8988F66}"/>
          </ac:spMkLst>
        </pc:spChg>
        <pc:grpChg chg="mod">
          <ac:chgData name="Danielle" userId="e2554c37-e717-43a0-ba79-1183ca921ccd" providerId="ADAL" clId="{CC024B4E-1C77-4E98-8DD7-1308C10C4AE7}" dt="2020-08-18T09:31:18.673" v="388" actId="2711"/>
          <ac:grpSpMkLst>
            <pc:docMk/>
            <pc:sldMk cId="2075185" sldId="310"/>
            <ac:grpSpMk id="15" creationId="{00000000-0000-0000-0000-000000000000}"/>
          </ac:grpSpMkLst>
        </pc:grpChg>
        <pc:picChg chg="del mod">
          <ac:chgData name="Danielle" userId="e2554c37-e717-43a0-ba79-1183ca921ccd" providerId="ADAL" clId="{CC024B4E-1C77-4E98-8DD7-1308C10C4AE7}" dt="2020-08-18T09:31:23.698" v="389" actId="478"/>
          <ac:picMkLst>
            <pc:docMk/>
            <pc:sldMk cId="2075185" sldId="310"/>
            <ac:picMk id="2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1:23.698" v="389" actId="478"/>
          <ac:picMkLst>
            <pc:docMk/>
            <pc:sldMk cId="2075185" sldId="310"/>
            <ac:picMk id="3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1:23.698" v="389" actId="478"/>
          <ac:picMkLst>
            <pc:docMk/>
            <pc:sldMk cId="2075185" sldId="310"/>
            <ac:picMk id="8" creationId="{00000000-0000-0000-0000-000000000000}"/>
          </ac:picMkLst>
        </pc:picChg>
        <pc:picChg chg="del mod">
          <ac:chgData name="Danielle" userId="e2554c37-e717-43a0-ba79-1183ca921ccd" providerId="ADAL" clId="{CC024B4E-1C77-4E98-8DD7-1308C10C4AE7}" dt="2020-08-18T09:31:23.698" v="389" actId="478"/>
          <ac:picMkLst>
            <pc:docMk/>
            <pc:sldMk cId="2075185" sldId="310"/>
            <ac:picMk id="9" creationId="{00000000-0000-0000-0000-000000000000}"/>
          </ac:picMkLst>
        </pc:picChg>
      </pc:sldChg>
      <pc:sldChg chg="addSp delSp modSp mod">
        <pc:chgData name="Danielle" userId="e2554c37-e717-43a0-ba79-1183ca921ccd" providerId="ADAL" clId="{CC024B4E-1C77-4E98-8DD7-1308C10C4AE7}" dt="2020-08-18T09:31:34.856" v="393" actId="22"/>
        <pc:sldMkLst>
          <pc:docMk/>
          <pc:sldMk cId="1792357036" sldId="311"/>
        </pc:sldMkLst>
        <pc:spChg chg="mod">
          <ac:chgData name="Danielle" userId="e2554c37-e717-43a0-ba79-1183ca921ccd" providerId="ADAL" clId="{CC024B4E-1C77-4E98-8DD7-1308C10C4AE7}" dt="2020-08-18T09:31:33.623" v="392" actId="2711"/>
          <ac:spMkLst>
            <pc:docMk/>
            <pc:sldMk cId="1792357036" sldId="311"/>
            <ac:spMk id="4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33.623" v="392" actId="2711"/>
          <ac:spMkLst>
            <pc:docMk/>
            <pc:sldMk cId="1792357036" sldId="311"/>
            <ac:spMk id="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33.623" v="392" actId="2711"/>
          <ac:spMkLst>
            <pc:docMk/>
            <pc:sldMk cId="1792357036" sldId="311"/>
            <ac:spMk id="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33.623" v="392" actId="2711"/>
          <ac:spMkLst>
            <pc:docMk/>
            <pc:sldMk cId="1792357036" sldId="311"/>
            <ac:spMk id="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33.623" v="392" actId="2711"/>
          <ac:spMkLst>
            <pc:docMk/>
            <pc:sldMk cId="1792357036" sldId="311"/>
            <ac:spMk id="10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33.623" v="392" actId="2711"/>
          <ac:spMkLst>
            <pc:docMk/>
            <pc:sldMk cId="1792357036" sldId="311"/>
            <ac:spMk id="11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33.623" v="392" actId="2711"/>
          <ac:spMkLst>
            <pc:docMk/>
            <pc:sldMk cId="1792357036" sldId="311"/>
            <ac:spMk id="1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33.623" v="392" actId="2711"/>
          <ac:spMkLst>
            <pc:docMk/>
            <pc:sldMk cId="1792357036" sldId="311"/>
            <ac:spMk id="13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33.623" v="392" actId="2711"/>
          <ac:spMkLst>
            <pc:docMk/>
            <pc:sldMk cId="1792357036" sldId="311"/>
            <ac:spMk id="14" creationId="{00000000-0000-0000-0000-000000000000}"/>
          </ac:spMkLst>
        </pc:spChg>
        <pc:spChg chg="add">
          <ac:chgData name="Danielle" userId="e2554c37-e717-43a0-ba79-1183ca921ccd" providerId="ADAL" clId="{CC024B4E-1C77-4E98-8DD7-1308C10C4AE7}" dt="2020-08-18T09:31:34.856" v="393" actId="22"/>
          <ac:spMkLst>
            <pc:docMk/>
            <pc:sldMk cId="1792357036" sldId="311"/>
            <ac:spMk id="17" creationId="{720C0D95-5544-4700-8F42-84586F40AF68}"/>
          </ac:spMkLst>
        </pc:spChg>
        <pc:spChg chg="add">
          <ac:chgData name="Danielle" userId="e2554c37-e717-43a0-ba79-1183ca921ccd" providerId="ADAL" clId="{CC024B4E-1C77-4E98-8DD7-1308C10C4AE7}" dt="2020-08-18T09:31:34.856" v="393" actId="22"/>
          <ac:spMkLst>
            <pc:docMk/>
            <pc:sldMk cId="1792357036" sldId="311"/>
            <ac:spMk id="19" creationId="{6FE13E56-DA82-4151-8D39-40D97FFD8FF6}"/>
          </ac:spMkLst>
        </pc:spChg>
        <pc:spChg chg="add">
          <ac:chgData name="Danielle" userId="e2554c37-e717-43a0-ba79-1183ca921ccd" providerId="ADAL" clId="{CC024B4E-1C77-4E98-8DD7-1308C10C4AE7}" dt="2020-08-18T09:31:34.856" v="393" actId="22"/>
          <ac:spMkLst>
            <pc:docMk/>
            <pc:sldMk cId="1792357036" sldId="311"/>
            <ac:spMk id="21" creationId="{93221603-C44A-4913-A9C5-A35B8F249BBE}"/>
          </ac:spMkLst>
        </pc:spChg>
        <pc:spChg chg="add">
          <ac:chgData name="Danielle" userId="e2554c37-e717-43a0-ba79-1183ca921ccd" providerId="ADAL" clId="{CC024B4E-1C77-4E98-8DD7-1308C10C4AE7}" dt="2020-08-18T09:31:34.856" v="393" actId="22"/>
          <ac:spMkLst>
            <pc:docMk/>
            <pc:sldMk cId="1792357036" sldId="311"/>
            <ac:spMk id="23" creationId="{08B58F33-6AEF-49E9-9A44-F38C0AE0A912}"/>
          </ac:spMkLst>
        </pc:spChg>
        <pc:picChg chg="del">
          <ac:chgData name="Danielle" userId="e2554c37-e717-43a0-ba79-1183ca921ccd" providerId="ADAL" clId="{CC024B4E-1C77-4E98-8DD7-1308C10C4AE7}" dt="2020-08-18T09:31:30.231" v="391" actId="478"/>
          <ac:picMkLst>
            <pc:docMk/>
            <pc:sldMk cId="1792357036" sldId="311"/>
            <ac:picMk id="2" creationId="{00000000-0000-0000-0000-000000000000}"/>
          </ac:picMkLst>
        </pc:picChg>
        <pc:picChg chg="del">
          <ac:chgData name="Danielle" userId="e2554c37-e717-43a0-ba79-1183ca921ccd" providerId="ADAL" clId="{CC024B4E-1C77-4E98-8DD7-1308C10C4AE7}" dt="2020-08-18T09:31:30.231" v="391" actId="478"/>
          <ac:picMkLst>
            <pc:docMk/>
            <pc:sldMk cId="1792357036" sldId="311"/>
            <ac:picMk id="3" creationId="{00000000-0000-0000-0000-000000000000}"/>
          </ac:picMkLst>
        </pc:picChg>
        <pc:picChg chg="del">
          <ac:chgData name="Danielle" userId="e2554c37-e717-43a0-ba79-1183ca921ccd" providerId="ADAL" clId="{CC024B4E-1C77-4E98-8DD7-1308C10C4AE7}" dt="2020-08-18T09:31:30.231" v="391" actId="478"/>
          <ac:picMkLst>
            <pc:docMk/>
            <pc:sldMk cId="1792357036" sldId="311"/>
            <ac:picMk id="8" creationId="{00000000-0000-0000-0000-000000000000}"/>
          </ac:picMkLst>
        </pc:picChg>
        <pc:picChg chg="del">
          <ac:chgData name="Danielle" userId="e2554c37-e717-43a0-ba79-1183ca921ccd" providerId="ADAL" clId="{CC024B4E-1C77-4E98-8DD7-1308C10C4AE7}" dt="2020-08-18T09:31:30.231" v="391" actId="478"/>
          <ac:picMkLst>
            <pc:docMk/>
            <pc:sldMk cId="1792357036" sldId="311"/>
            <ac:picMk id="9" creationId="{00000000-0000-0000-0000-000000000000}"/>
          </ac:picMkLst>
        </pc:picChg>
      </pc:sldChg>
      <pc:sldChg chg="addSp delSp modSp mod">
        <pc:chgData name="Danielle" userId="e2554c37-e717-43a0-ba79-1183ca921ccd" providerId="ADAL" clId="{CC024B4E-1C77-4E98-8DD7-1308C10C4AE7}" dt="2020-08-18T09:31:46.508" v="396" actId="22"/>
        <pc:sldMkLst>
          <pc:docMk/>
          <pc:sldMk cId="1822671539" sldId="312"/>
        </pc:sldMkLst>
        <pc:spChg chg="mod">
          <ac:chgData name="Danielle" userId="e2554c37-e717-43a0-ba79-1183ca921ccd" providerId="ADAL" clId="{CC024B4E-1C77-4E98-8DD7-1308C10C4AE7}" dt="2020-08-18T09:31:45.656" v="395" actId="2711"/>
          <ac:spMkLst>
            <pc:docMk/>
            <pc:sldMk cId="1822671539" sldId="312"/>
            <ac:spMk id="4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45.656" v="395" actId="2711"/>
          <ac:spMkLst>
            <pc:docMk/>
            <pc:sldMk cId="1822671539" sldId="312"/>
            <ac:spMk id="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45.656" v="395" actId="2711"/>
          <ac:spMkLst>
            <pc:docMk/>
            <pc:sldMk cId="1822671539" sldId="312"/>
            <ac:spMk id="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45.656" v="395" actId="2711"/>
          <ac:spMkLst>
            <pc:docMk/>
            <pc:sldMk cId="1822671539" sldId="312"/>
            <ac:spMk id="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45.656" v="395" actId="2711"/>
          <ac:spMkLst>
            <pc:docMk/>
            <pc:sldMk cId="1822671539" sldId="312"/>
            <ac:spMk id="10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45.656" v="395" actId="2711"/>
          <ac:spMkLst>
            <pc:docMk/>
            <pc:sldMk cId="1822671539" sldId="312"/>
            <ac:spMk id="11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45.656" v="395" actId="2711"/>
          <ac:spMkLst>
            <pc:docMk/>
            <pc:sldMk cId="1822671539" sldId="312"/>
            <ac:spMk id="1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45.656" v="395" actId="2711"/>
          <ac:spMkLst>
            <pc:docMk/>
            <pc:sldMk cId="1822671539" sldId="312"/>
            <ac:spMk id="13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1:45.656" v="395" actId="2711"/>
          <ac:spMkLst>
            <pc:docMk/>
            <pc:sldMk cId="1822671539" sldId="312"/>
            <ac:spMk id="14" creationId="{00000000-0000-0000-0000-000000000000}"/>
          </ac:spMkLst>
        </pc:spChg>
        <pc:spChg chg="add">
          <ac:chgData name="Danielle" userId="e2554c37-e717-43a0-ba79-1183ca921ccd" providerId="ADAL" clId="{CC024B4E-1C77-4E98-8DD7-1308C10C4AE7}" dt="2020-08-18T09:31:46.508" v="396" actId="22"/>
          <ac:spMkLst>
            <pc:docMk/>
            <pc:sldMk cId="1822671539" sldId="312"/>
            <ac:spMk id="17" creationId="{8464E46F-AAF6-440A-9F0C-72E4423CC48B}"/>
          </ac:spMkLst>
        </pc:spChg>
        <pc:spChg chg="add">
          <ac:chgData name="Danielle" userId="e2554c37-e717-43a0-ba79-1183ca921ccd" providerId="ADAL" clId="{CC024B4E-1C77-4E98-8DD7-1308C10C4AE7}" dt="2020-08-18T09:31:46.508" v="396" actId="22"/>
          <ac:spMkLst>
            <pc:docMk/>
            <pc:sldMk cId="1822671539" sldId="312"/>
            <ac:spMk id="19" creationId="{6646774E-DCCA-4B6F-A33A-979545B5A008}"/>
          </ac:spMkLst>
        </pc:spChg>
        <pc:spChg chg="add">
          <ac:chgData name="Danielle" userId="e2554c37-e717-43a0-ba79-1183ca921ccd" providerId="ADAL" clId="{CC024B4E-1C77-4E98-8DD7-1308C10C4AE7}" dt="2020-08-18T09:31:46.508" v="396" actId="22"/>
          <ac:spMkLst>
            <pc:docMk/>
            <pc:sldMk cId="1822671539" sldId="312"/>
            <ac:spMk id="21" creationId="{EC041F5C-E40E-4A28-A6AC-7AA6E979C086}"/>
          </ac:spMkLst>
        </pc:spChg>
        <pc:spChg chg="add">
          <ac:chgData name="Danielle" userId="e2554c37-e717-43a0-ba79-1183ca921ccd" providerId="ADAL" clId="{CC024B4E-1C77-4E98-8DD7-1308C10C4AE7}" dt="2020-08-18T09:31:46.508" v="396" actId="22"/>
          <ac:spMkLst>
            <pc:docMk/>
            <pc:sldMk cId="1822671539" sldId="312"/>
            <ac:spMk id="23" creationId="{48141601-1B88-46A5-A456-6B7D75ABBF0B}"/>
          </ac:spMkLst>
        </pc:spChg>
        <pc:picChg chg="del">
          <ac:chgData name="Danielle" userId="e2554c37-e717-43a0-ba79-1183ca921ccd" providerId="ADAL" clId="{CC024B4E-1C77-4E98-8DD7-1308C10C4AE7}" dt="2020-08-18T09:31:41.772" v="394" actId="478"/>
          <ac:picMkLst>
            <pc:docMk/>
            <pc:sldMk cId="1822671539" sldId="312"/>
            <ac:picMk id="2" creationId="{00000000-0000-0000-0000-000000000000}"/>
          </ac:picMkLst>
        </pc:picChg>
        <pc:picChg chg="del">
          <ac:chgData name="Danielle" userId="e2554c37-e717-43a0-ba79-1183ca921ccd" providerId="ADAL" clId="{CC024B4E-1C77-4E98-8DD7-1308C10C4AE7}" dt="2020-08-18T09:31:41.772" v="394" actId="478"/>
          <ac:picMkLst>
            <pc:docMk/>
            <pc:sldMk cId="1822671539" sldId="312"/>
            <ac:picMk id="3" creationId="{00000000-0000-0000-0000-000000000000}"/>
          </ac:picMkLst>
        </pc:picChg>
        <pc:picChg chg="del">
          <ac:chgData name="Danielle" userId="e2554c37-e717-43a0-ba79-1183ca921ccd" providerId="ADAL" clId="{CC024B4E-1C77-4E98-8DD7-1308C10C4AE7}" dt="2020-08-18T09:31:41.772" v="394" actId="478"/>
          <ac:picMkLst>
            <pc:docMk/>
            <pc:sldMk cId="1822671539" sldId="312"/>
            <ac:picMk id="8" creationId="{00000000-0000-0000-0000-000000000000}"/>
          </ac:picMkLst>
        </pc:picChg>
        <pc:picChg chg="del">
          <ac:chgData name="Danielle" userId="e2554c37-e717-43a0-ba79-1183ca921ccd" providerId="ADAL" clId="{CC024B4E-1C77-4E98-8DD7-1308C10C4AE7}" dt="2020-08-18T09:31:41.772" v="394" actId="478"/>
          <ac:picMkLst>
            <pc:docMk/>
            <pc:sldMk cId="1822671539" sldId="312"/>
            <ac:picMk id="9" creationId="{00000000-0000-0000-0000-000000000000}"/>
          </ac:picMkLst>
        </pc:picChg>
      </pc:sldChg>
      <pc:sldChg chg="addSp delSp modSp mod">
        <pc:chgData name="Danielle" userId="e2554c37-e717-43a0-ba79-1183ca921ccd" providerId="ADAL" clId="{CC024B4E-1C77-4E98-8DD7-1308C10C4AE7}" dt="2020-08-18T09:42:18.549" v="579" actId="1036"/>
        <pc:sldMkLst>
          <pc:docMk/>
          <pc:sldMk cId="3758087785" sldId="313"/>
        </pc:sldMkLst>
        <pc:spChg chg="mod">
          <ac:chgData name="Danielle" userId="e2554c37-e717-43a0-ba79-1183ca921ccd" providerId="ADAL" clId="{CC024B4E-1C77-4E98-8DD7-1308C10C4AE7}" dt="2020-08-18T09:42:18.549" v="579" actId="1036"/>
          <ac:spMkLst>
            <pc:docMk/>
            <pc:sldMk cId="3758087785" sldId="313"/>
            <ac:spMk id="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6:32.391" v="468" actId="1036"/>
          <ac:spMkLst>
            <pc:docMk/>
            <pc:sldMk cId="3758087785" sldId="313"/>
            <ac:spMk id="3" creationId="{00000000-0000-0000-0000-000000000000}"/>
          </ac:spMkLst>
        </pc:spChg>
        <pc:spChg chg="del">
          <ac:chgData name="Danielle" userId="e2554c37-e717-43a0-ba79-1183ca921ccd" providerId="ADAL" clId="{CC024B4E-1C77-4E98-8DD7-1308C10C4AE7}" dt="2020-08-18T09:33:34.818" v="431" actId="478"/>
          <ac:spMkLst>
            <pc:docMk/>
            <pc:sldMk cId="3758087785" sldId="313"/>
            <ac:spMk id="12" creationId="{00000000-0000-0000-0000-000000000000}"/>
          </ac:spMkLst>
        </pc:spChg>
        <pc:spChg chg="del">
          <ac:chgData name="Danielle" userId="e2554c37-e717-43a0-ba79-1183ca921ccd" providerId="ADAL" clId="{CC024B4E-1C77-4E98-8DD7-1308C10C4AE7}" dt="2020-08-18T09:33:34.818" v="431" actId="478"/>
          <ac:spMkLst>
            <pc:docMk/>
            <pc:sldMk cId="3758087785" sldId="313"/>
            <ac:spMk id="13" creationId="{00000000-0000-0000-0000-000000000000}"/>
          </ac:spMkLst>
        </pc:spChg>
        <pc:spChg chg="del">
          <ac:chgData name="Danielle" userId="e2554c37-e717-43a0-ba79-1183ca921ccd" providerId="ADAL" clId="{CC024B4E-1C77-4E98-8DD7-1308C10C4AE7}" dt="2020-08-18T09:33:34.818" v="431" actId="478"/>
          <ac:spMkLst>
            <pc:docMk/>
            <pc:sldMk cId="3758087785" sldId="313"/>
            <ac:spMk id="17" creationId="{00000000-0000-0000-0000-000000000000}"/>
          </ac:spMkLst>
        </pc:spChg>
        <pc:spChg chg="del">
          <ac:chgData name="Danielle" userId="e2554c37-e717-43a0-ba79-1183ca921ccd" providerId="ADAL" clId="{CC024B4E-1C77-4E98-8DD7-1308C10C4AE7}" dt="2020-08-18T09:33:34.818" v="431" actId="478"/>
          <ac:spMkLst>
            <pc:docMk/>
            <pc:sldMk cId="3758087785" sldId="313"/>
            <ac:spMk id="18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6:32.391" v="468" actId="1036"/>
          <ac:spMkLst>
            <pc:docMk/>
            <pc:sldMk cId="3758087785" sldId="313"/>
            <ac:spMk id="24" creationId="{00000000-0000-0000-0000-000000000000}"/>
          </ac:spMkLst>
        </pc:spChg>
        <pc:spChg chg="del">
          <ac:chgData name="Danielle" userId="e2554c37-e717-43a0-ba79-1183ca921ccd" providerId="ADAL" clId="{CC024B4E-1C77-4E98-8DD7-1308C10C4AE7}" dt="2020-08-18T09:33:34.818" v="431" actId="478"/>
          <ac:spMkLst>
            <pc:docMk/>
            <pc:sldMk cId="3758087785" sldId="313"/>
            <ac:spMk id="26" creationId="{00000000-0000-0000-0000-000000000000}"/>
          </ac:spMkLst>
        </pc:spChg>
        <pc:spChg chg="del">
          <ac:chgData name="Danielle" userId="e2554c37-e717-43a0-ba79-1183ca921ccd" providerId="ADAL" clId="{CC024B4E-1C77-4E98-8DD7-1308C10C4AE7}" dt="2020-08-18T09:33:34.818" v="431" actId="478"/>
          <ac:spMkLst>
            <pc:docMk/>
            <pc:sldMk cId="3758087785" sldId="313"/>
            <ac:spMk id="27" creationId="{00000000-0000-0000-0000-000000000000}"/>
          </ac:spMkLst>
        </pc:spChg>
        <pc:spChg chg="del">
          <ac:chgData name="Danielle" userId="e2554c37-e717-43a0-ba79-1183ca921ccd" providerId="ADAL" clId="{CC024B4E-1C77-4E98-8DD7-1308C10C4AE7}" dt="2020-08-18T09:33:34.818" v="431" actId="478"/>
          <ac:spMkLst>
            <pc:docMk/>
            <pc:sldMk cId="3758087785" sldId="313"/>
            <ac:spMk id="28" creationId="{00000000-0000-0000-0000-000000000000}"/>
          </ac:spMkLst>
        </pc:spChg>
        <pc:spChg chg="add mod">
          <ac:chgData name="Danielle" userId="e2554c37-e717-43a0-ba79-1183ca921ccd" providerId="ADAL" clId="{CC024B4E-1C77-4E98-8DD7-1308C10C4AE7}" dt="2020-08-18T09:33:44.161" v="435"/>
          <ac:spMkLst>
            <pc:docMk/>
            <pc:sldMk cId="3758087785" sldId="313"/>
            <ac:spMk id="32" creationId="{B211EBEA-A690-40BD-B1BF-B1734168E0D9}"/>
          </ac:spMkLst>
        </pc:spChg>
        <pc:spChg chg="add mod">
          <ac:chgData name="Danielle" userId="e2554c37-e717-43a0-ba79-1183ca921ccd" providerId="ADAL" clId="{CC024B4E-1C77-4E98-8DD7-1308C10C4AE7}" dt="2020-08-18T09:33:44.161" v="435"/>
          <ac:spMkLst>
            <pc:docMk/>
            <pc:sldMk cId="3758087785" sldId="313"/>
            <ac:spMk id="33" creationId="{488A79B8-A645-485B-BD97-7085781D9E2F}"/>
          </ac:spMkLst>
        </pc:spChg>
        <pc:spChg chg="mod">
          <ac:chgData name="Danielle" userId="e2554c37-e717-43a0-ba79-1183ca921ccd" providerId="ADAL" clId="{CC024B4E-1C77-4E98-8DD7-1308C10C4AE7}" dt="2020-08-18T09:36:32.391" v="468" actId="1036"/>
          <ac:spMkLst>
            <pc:docMk/>
            <pc:sldMk cId="3758087785" sldId="313"/>
            <ac:spMk id="34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6:32.391" v="468" actId="1036"/>
          <ac:spMkLst>
            <pc:docMk/>
            <pc:sldMk cId="3758087785" sldId="313"/>
            <ac:spMk id="3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6:32.391" v="468" actId="1036"/>
          <ac:spMkLst>
            <pc:docMk/>
            <pc:sldMk cId="3758087785" sldId="313"/>
            <ac:spMk id="3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36:32.391" v="468" actId="1036"/>
          <ac:spMkLst>
            <pc:docMk/>
            <pc:sldMk cId="3758087785" sldId="313"/>
            <ac:spMk id="37" creationId="{00000000-0000-0000-0000-000000000000}"/>
          </ac:spMkLst>
        </pc:spChg>
        <pc:spChg chg="add mod">
          <ac:chgData name="Danielle" userId="e2554c37-e717-43a0-ba79-1183ca921ccd" providerId="ADAL" clId="{CC024B4E-1C77-4E98-8DD7-1308C10C4AE7}" dt="2020-08-18T09:33:44.161" v="435"/>
          <ac:spMkLst>
            <pc:docMk/>
            <pc:sldMk cId="3758087785" sldId="313"/>
            <ac:spMk id="39" creationId="{E2ECCA58-9740-4CFC-BFF4-F9501D340D96}"/>
          </ac:spMkLst>
        </pc:spChg>
        <pc:spChg chg="add mod">
          <ac:chgData name="Danielle" userId="e2554c37-e717-43a0-ba79-1183ca921ccd" providerId="ADAL" clId="{CC024B4E-1C77-4E98-8DD7-1308C10C4AE7}" dt="2020-08-18T09:33:44.161" v="435"/>
          <ac:spMkLst>
            <pc:docMk/>
            <pc:sldMk cId="3758087785" sldId="313"/>
            <ac:spMk id="40" creationId="{8DCC81CC-3999-4183-8BAD-A586EB8B837D}"/>
          </ac:spMkLst>
        </pc:spChg>
        <pc:spChg chg="add mod">
          <ac:chgData name="Danielle" userId="e2554c37-e717-43a0-ba79-1183ca921ccd" providerId="ADAL" clId="{CC024B4E-1C77-4E98-8DD7-1308C10C4AE7}" dt="2020-08-18T09:33:44.161" v="435"/>
          <ac:spMkLst>
            <pc:docMk/>
            <pc:sldMk cId="3758087785" sldId="313"/>
            <ac:spMk id="46" creationId="{726B98FD-9337-4F92-A981-D79DB2003B34}"/>
          </ac:spMkLst>
        </pc:spChg>
        <pc:spChg chg="add mod">
          <ac:chgData name="Danielle" userId="e2554c37-e717-43a0-ba79-1183ca921ccd" providerId="ADAL" clId="{CC024B4E-1C77-4E98-8DD7-1308C10C4AE7}" dt="2020-08-18T09:33:44.161" v="435"/>
          <ac:spMkLst>
            <pc:docMk/>
            <pc:sldMk cId="3758087785" sldId="313"/>
            <ac:spMk id="47" creationId="{E8D46392-4565-4709-AED6-787258C59588}"/>
          </ac:spMkLst>
        </pc:spChg>
        <pc:spChg chg="add mod">
          <ac:chgData name="Danielle" userId="e2554c37-e717-43a0-ba79-1183ca921ccd" providerId="ADAL" clId="{CC024B4E-1C77-4E98-8DD7-1308C10C4AE7}" dt="2020-08-18T09:33:44.161" v="435"/>
          <ac:spMkLst>
            <pc:docMk/>
            <pc:sldMk cId="3758087785" sldId="313"/>
            <ac:spMk id="48" creationId="{19845A8F-822A-4343-99FC-D8FA7B80010D}"/>
          </ac:spMkLst>
        </pc:spChg>
        <pc:picChg chg="del">
          <ac:chgData name="Danielle" userId="e2554c37-e717-43a0-ba79-1183ca921ccd" providerId="ADAL" clId="{CC024B4E-1C77-4E98-8DD7-1308C10C4AE7}" dt="2020-08-18T09:33:34.818" v="431" actId="478"/>
          <ac:picMkLst>
            <pc:docMk/>
            <pc:sldMk cId="3758087785" sldId="313"/>
            <ac:picMk id="21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36:32.391" v="468" actId="1036"/>
          <ac:picMkLst>
            <pc:docMk/>
            <pc:sldMk cId="3758087785" sldId="313"/>
            <ac:picMk id="29" creationId="{00000000-0000-0000-0000-000000000000}"/>
          </ac:picMkLst>
        </pc:picChg>
        <pc:picChg chg="add mod">
          <ac:chgData name="Danielle" userId="e2554c37-e717-43a0-ba79-1183ca921ccd" providerId="ADAL" clId="{CC024B4E-1C77-4E98-8DD7-1308C10C4AE7}" dt="2020-08-18T09:33:44.161" v="435"/>
          <ac:picMkLst>
            <pc:docMk/>
            <pc:sldMk cId="3758087785" sldId="313"/>
            <ac:picMk id="42" creationId="{FA86BBD1-7B59-437F-9D6F-C9181E5C765F}"/>
          </ac:picMkLst>
        </pc:picChg>
        <pc:cxnChg chg="del">
          <ac:chgData name="Danielle" userId="e2554c37-e717-43a0-ba79-1183ca921ccd" providerId="ADAL" clId="{CC024B4E-1C77-4E98-8DD7-1308C10C4AE7}" dt="2020-08-18T09:33:34.818" v="431" actId="478"/>
          <ac:cxnSpMkLst>
            <pc:docMk/>
            <pc:sldMk cId="3758087785" sldId="313"/>
            <ac:cxnSpMk id="16" creationId="{00000000-0000-0000-0000-000000000000}"/>
          </ac:cxnSpMkLst>
        </pc:cxnChg>
        <pc:cxnChg chg="del">
          <ac:chgData name="Danielle" userId="e2554c37-e717-43a0-ba79-1183ca921ccd" providerId="ADAL" clId="{CC024B4E-1C77-4E98-8DD7-1308C10C4AE7}" dt="2020-08-18T09:33:34.818" v="431" actId="478"/>
          <ac:cxnSpMkLst>
            <pc:docMk/>
            <pc:sldMk cId="3758087785" sldId="313"/>
            <ac:cxnSpMk id="19" creationId="{00000000-0000-0000-0000-000000000000}"/>
          </ac:cxnSpMkLst>
        </pc:cxnChg>
        <pc:cxnChg chg="del">
          <ac:chgData name="Danielle" userId="e2554c37-e717-43a0-ba79-1183ca921ccd" providerId="ADAL" clId="{CC024B4E-1C77-4E98-8DD7-1308C10C4AE7}" dt="2020-08-18T09:33:34.818" v="431" actId="478"/>
          <ac:cxnSpMkLst>
            <pc:docMk/>
            <pc:sldMk cId="3758087785" sldId="313"/>
            <ac:cxnSpMk id="22" creationId="{00000000-0000-0000-0000-000000000000}"/>
          </ac:cxnSpMkLst>
        </pc:cxnChg>
        <pc:cxnChg chg="del">
          <ac:chgData name="Danielle" userId="e2554c37-e717-43a0-ba79-1183ca921ccd" providerId="ADAL" clId="{CC024B4E-1C77-4E98-8DD7-1308C10C4AE7}" dt="2020-08-18T09:33:34.818" v="431" actId="478"/>
          <ac:cxnSpMkLst>
            <pc:docMk/>
            <pc:sldMk cId="3758087785" sldId="313"/>
            <ac:cxnSpMk id="23" creationId="{00000000-0000-0000-0000-000000000000}"/>
          </ac:cxnSpMkLst>
        </pc:cxnChg>
        <pc:cxnChg chg="del">
          <ac:chgData name="Danielle" userId="e2554c37-e717-43a0-ba79-1183ca921ccd" providerId="ADAL" clId="{CC024B4E-1C77-4E98-8DD7-1308C10C4AE7}" dt="2020-08-18T09:33:34.818" v="431" actId="478"/>
          <ac:cxnSpMkLst>
            <pc:docMk/>
            <pc:sldMk cId="3758087785" sldId="313"/>
            <ac:cxnSpMk id="25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36:32.391" v="468" actId="1036"/>
          <ac:cxnSpMkLst>
            <pc:docMk/>
            <pc:sldMk cId="3758087785" sldId="313"/>
            <ac:cxnSpMk id="30" creationId="{00000000-0000-0000-0000-000000000000}"/>
          </ac:cxnSpMkLst>
        </pc:cxnChg>
        <pc:cxnChg chg="mod">
          <ac:chgData name="Danielle" userId="e2554c37-e717-43a0-ba79-1183ca921ccd" providerId="ADAL" clId="{CC024B4E-1C77-4E98-8DD7-1308C10C4AE7}" dt="2020-08-18T09:36:32.391" v="468" actId="1036"/>
          <ac:cxnSpMkLst>
            <pc:docMk/>
            <pc:sldMk cId="3758087785" sldId="313"/>
            <ac:cxnSpMk id="31" creationId="{00000000-0000-0000-0000-000000000000}"/>
          </ac:cxnSpMkLst>
        </pc:cxnChg>
        <pc:cxnChg chg="add mod">
          <ac:chgData name="Danielle" userId="e2554c37-e717-43a0-ba79-1183ca921ccd" providerId="ADAL" clId="{CC024B4E-1C77-4E98-8DD7-1308C10C4AE7}" dt="2020-08-18T09:33:44.161" v="435"/>
          <ac:cxnSpMkLst>
            <pc:docMk/>
            <pc:sldMk cId="3758087785" sldId="313"/>
            <ac:cxnSpMk id="38" creationId="{228A7C1F-9593-4776-9555-15CC4CF81931}"/>
          </ac:cxnSpMkLst>
        </pc:cxnChg>
        <pc:cxnChg chg="add mod">
          <ac:chgData name="Danielle" userId="e2554c37-e717-43a0-ba79-1183ca921ccd" providerId="ADAL" clId="{CC024B4E-1C77-4E98-8DD7-1308C10C4AE7}" dt="2020-08-18T09:33:44.161" v="435"/>
          <ac:cxnSpMkLst>
            <pc:docMk/>
            <pc:sldMk cId="3758087785" sldId="313"/>
            <ac:cxnSpMk id="41" creationId="{8304B554-46B8-48E6-B155-324E562FE119}"/>
          </ac:cxnSpMkLst>
        </pc:cxnChg>
        <pc:cxnChg chg="add mod">
          <ac:chgData name="Danielle" userId="e2554c37-e717-43a0-ba79-1183ca921ccd" providerId="ADAL" clId="{CC024B4E-1C77-4E98-8DD7-1308C10C4AE7}" dt="2020-08-18T09:33:44.161" v="435"/>
          <ac:cxnSpMkLst>
            <pc:docMk/>
            <pc:sldMk cId="3758087785" sldId="313"/>
            <ac:cxnSpMk id="43" creationId="{C8E4D117-A30E-4C28-9E12-1601D8D82412}"/>
          </ac:cxnSpMkLst>
        </pc:cxnChg>
        <pc:cxnChg chg="add mod">
          <ac:chgData name="Danielle" userId="e2554c37-e717-43a0-ba79-1183ca921ccd" providerId="ADAL" clId="{CC024B4E-1C77-4E98-8DD7-1308C10C4AE7}" dt="2020-08-18T09:33:44.161" v="435"/>
          <ac:cxnSpMkLst>
            <pc:docMk/>
            <pc:sldMk cId="3758087785" sldId="313"/>
            <ac:cxnSpMk id="44" creationId="{F05D3A32-F60F-4474-A9B8-F880D36DE59B}"/>
          </ac:cxnSpMkLst>
        </pc:cxnChg>
        <pc:cxnChg chg="add mod">
          <ac:chgData name="Danielle" userId="e2554c37-e717-43a0-ba79-1183ca921ccd" providerId="ADAL" clId="{CC024B4E-1C77-4E98-8DD7-1308C10C4AE7}" dt="2020-08-18T09:33:44.161" v="435"/>
          <ac:cxnSpMkLst>
            <pc:docMk/>
            <pc:sldMk cId="3758087785" sldId="313"/>
            <ac:cxnSpMk id="45" creationId="{E8C833B8-208C-43E0-BA58-50A84C4BD728}"/>
          </ac:cxnSpMkLst>
        </pc:cxnChg>
      </pc:sldChg>
      <pc:sldChg chg="modSp mod">
        <pc:chgData name="Danielle" userId="e2554c37-e717-43a0-ba79-1183ca921ccd" providerId="ADAL" clId="{CC024B4E-1C77-4E98-8DD7-1308C10C4AE7}" dt="2020-08-18T09:48:26.001" v="645" actId="1076"/>
        <pc:sldMkLst>
          <pc:docMk/>
          <pc:sldMk cId="2510966848" sldId="316"/>
        </pc:sldMkLst>
        <pc:spChg chg="mod">
          <ac:chgData name="Danielle" userId="e2554c37-e717-43a0-ba79-1183ca921ccd" providerId="ADAL" clId="{CC024B4E-1C77-4E98-8DD7-1308C10C4AE7}" dt="2020-08-18T09:48:07.264" v="641" actId="14100"/>
          <ac:spMkLst>
            <pc:docMk/>
            <pc:sldMk cId="2510966848" sldId="316"/>
            <ac:spMk id="2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8:12.070" v="643" actId="1076"/>
          <ac:spMkLst>
            <pc:docMk/>
            <pc:sldMk cId="2510966848" sldId="316"/>
            <ac:spMk id="4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8:20.223" v="644" actId="1076"/>
          <ac:spMkLst>
            <pc:docMk/>
            <pc:sldMk cId="2510966848" sldId="316"/>
            <ac:spMk id="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48:26.001" v="645" actId="1076"/>
          <ac:spMkLst>
            <pc:docMk/>
            <pc:sldMk cId="2510966848" sldId="316"/>
            <ac:spMk id="6" creationId="{00000000-0000-0000-0000-000000000000}"/>
          </ac:spMkLst>
        </pc:spChg>
      </pc:sldChg>
      <pc:sldChg chg="addSp modSp new mod modClrScheme modAnim chgLayout">
        <pc:chgData name="Danielle" userId="e2554c37-e717-43a0-ba79-1183ca921ccd" providerId="ADAL" clId="{CC024B4E-1C77-4E98-8DD7-1308C10C4AE7}" dt="2020-08-18T09:12:17.010" v="143"/>
        <pc:sldMkLst>
          <pc:docMk/>
          <pc:sldMk cId="2531373377" sldId="317"/>
        </pc:sldMkLst>
        <pc:spChg chg="add mod">
          <ac:chgData name="Danielle" userId="e2554c37-e717-43a0-ba79-1183ca921ccd" providerId="ADAL" clId="{CC024B4E-1C77-4E98-8DD7-1308C10C4AE7}" dt="2020-08-18T09:10:52.678" v="132" actId="20577"/>
          <ac:spMkLst>
            <pc:docMk/>
            <pc:sldMk cId="2531373377" sldId="317"/>
            <ac:spMk id="3" creationId="{2E976BE2-B91F-47C2-B8B0-660D753048BB}"/>
          </ac:spMkLst>
        </pc:spChg>
        <pc:picChg chg="add mod">
          <ac:chgData name="Danielle" userId="e2554c37-e717-43a0-ba79-1183ca921ccd" providerId="ADAL" clId="{CC024B4E-1C77-4E98-8DD7-1308C10C4AE7}" dt="2020-08-18T09:12:00.105" v="139" actId="1076"/>
          <ac:picMkLst>
            <pc:docMk/>
            <pc:sldMk cId="2531373377" sldId="317"/>
            <ac:picMk id="4" creationId="{2EF13823-A6C3-46CA-8B69-381B56217252}"/>
          </ac:picMkLst>
        </pc:picChg>
        <pc:picChg chg="add mod">
          <ac:chgData name="Danielle" userId="e2554c37-e717-43a0-ba79-1183ca921ccd" providerId="ADAL" clId="{CC024B4E-1C77-4E98-8DD7-1308C10C4AE7}" dt="2020-08-18T09:12:05.173" v="140" actId="1076"/>
          <ac:picMkLst>
            <pc:docMk/>
            <pc:sldMk cId="2531373377" sldId="317"/>
            <ac:picMk id="1026" creationId="{006E78B3-1884-42B7-918B-A46ED4664363}"/>
          </ac:picMkLst>
        </pc:picChg>
      </pc:sldChg>
      <pc:sldMasterChg chg="modSp delSldLayout modSldLayout">
        <pc:chgData name="Danielle" userId="e2554c37-e717-43a0-ba79-1183ca921ccd" providerId="ADAL" clId="{CC024B4E-1C77-4E98-8DD7-1308C10C4AE7}" dt="2020-08-18T09:08:13.020" v="13" actId="2696"/>
        <pc:sldMasterMkLst>
          <pc:docMk/>
          <pc:sldMasterMk cId="2268856314" sldId="2147483680"/>
        </pc:sldMasterMkLst>
        <pc:spChg chg="mod">
          <ac:chgData name="Danielle" userId="e2554c37-e717-43a0-ba79-1183ca921ccd" providerId="ADAL" clId="{CC024B4E-1C77-4E98-8DD7-1308C10C4AE7}" dt="2020-08-18T09:07:34.955" v="0" actId="2711"/>
          <ac:spMkLst>
            <pc:docMk/>
            <pc:sldMasterMk cId="2268856314" sldId="2147483680"/>
            <ac:spMk id="14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7:34.955" v="0" actId="2711"/>
          <ac:spMkLst>
            <pc:docMk/>
            <pc:sldMasterMk cId="2268856314" sldId="2147483680"/>
            <ac:spMk id="15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7:34.955" v="0" actId="2711"/>
          <ac:spMkLst>
            <pc:docMk/>
            <pc:sldMasterMk cId="2268856314" sldId="2147483680"/>
            <ac:spMk id="16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7:34.955" v="0" actId="2711"/>
          <ac:spMkLst>
            <pc:docMk/>
            <pc:sldMasterMk cId="2268856314" sldId="2147483680"/>
            <ac:spMk id="17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7:34.955" v="0" actId="2711"/>
          <ac:spMkLst>
            <pc:docMk/>
            <pc:sldMasterMk cId="2268856314" sldId="2147483680"/>
            <ac:spMk id="18" creationId="{00000000-0000-0000-0000-000000000000}"/>
          </ac:spMkLst>
        </pc:spChg>
        <pc:picChg chg="mod">
          <ac:chgData name="Danielle" userId="e2554c37-e717-43a0-ba79-1183ca921ccd" providerId="ADAL" clId="{CC024B4E-1C77-4E98-8DD7-1308C10C4AE7}" dt="2020-08-18T09:07:34.955" v="0" actId="2711"/>
          <ac:picMkLst>
            <pc:docMk/>
            <pc:sldMasterMk cId="2268856314" sldId="2147483680"/>
            <ac:picMk id="13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07:34.955" v="0" actId="2711"/>
          <ac:picMkLst>
            <pc:docMk/>
            <pc:sldMasterMk cId="2268856314" sldId="2147483680"/>
            <ac:picMk id="29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07:34.955" v="0" actId="2711"/>
          <ac:picMkLst>
            <pc:docMk/>
            <pc:sldMasterMk cId="2268856314" sldId="2147483680"/>
            <ac:picMk id="31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07:34.955" v="0" actId="2711"/>
          <ac:picMkLst>
            <pc:docMk/>
            <pc:sldMasterMk cId="2268856314" sldId="2147483680"/>
            <ac:picMk id="32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07:34.955" v="0" actId="2711"/>
          <ac:picMkLst>
            <pc:docMk/>
            <pc:sldMasterMk cId="2268856314" sldId="2147483680"/>
            <ac:picMk id="33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07:34.955" v="0" actId="2711"/>
          <ac:picMkLst>
            <pc:docMk/>
            <pc:sldMasterMk cId="2268856314" sldId="2147483680"/>
            <ac:picMk id="34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07:34.955" v="0" actId="2711"/>
          <ac:picMkLst>
            <pc:docMk/>
            <pc:sldMasterMk cId="2268856314" sldId="2147483680"/>
            <ac:picMk id="35" creationId="{00000000-0000-0000-0000-000000000000}"/>
          </ac:picMkLst>
        </pc:picChg>
        <pc:sldLayoutChg chg="modSp">
          <pc:chgData name="Danielle" userId="e2554c37-e717-43a0-ba79-1183ca921ccd" providerId="ADAL" clId="{CC024B4E-1C77-4E98-8DD7-1308C10C4AE7}" dt="2020-08-18T09:07:44.021" v="1" actId="2711"/>
          <pc:sldLayoutMkLst>
            <pc:docMk/>
            <pc:sldMasterMk cId="2268856314" sldId="2147483680"/>
            <pc:sldLayoutMk cId="522442658" sldId="2147483682"/>
          </pc:sldLayoutMkLst>
          <pc:spChg chg="mod">
            <ac:chgData name="Danielle" userId="e2554c37-e717-43a0-ba79-1183ca921ccd" providerId="ADAL" clId="{CC024B4E-1C77-4E98-8DD7-1308C10C4AE7}" dt="2020-08-18T09:07:44.021" v="1" actId="2711"/>
            <ac:spMkLst>
              <pc:docMk/>
              <pc:sldMasterMk cId="2268856314" sldId="2147483680"/>
              <pc:sldLayoutMk cId="522442658" sldId="2147483682"/>
              <ac:spMk id="7" creationId="{00000000-0000-0000-0000-000000000000}"/>
            </ac:spMkLst>
          </pc:spChg>
        </pc:sldLayoutChg>
        <pc:sldLayoutChg chg="modSp mod">
          <pc:chgData name="Danielle" userId="e2554c37-e717-43a0-ba79-1183ca921ccd" providerId="ADAL" clId="{CC024B4E-1C77-4E98-8DD7-1308C10C4AE7}" dt="2020-08-18T09:08:01.590" v="8" actId="1036"/>
          <pc:sldLayoutMkLst>
            <pc:docMk/>
            <pc:sldMasterMk cId="2268856314" sldId="2147483680"/>
            <pc:sldLayoutMk cId="2202186739" sldId="2147483683"/>
          </pc:sldLayoutMkLst>
          <pc:spChg chg="mod">
            <ac:chgData name="Danielle" userId="e2554c37-e717-43a0-ba79-1183ca921ccd" providerId="ADAL" clId="{CC024B4E-1C77-4E98-8DD7-1308C10C4AE7}" dt="2020-08-18T09:07:54.936" v="3" actId="13822"/>
            <ac:spMkLst>
              <pc:docMk/>
              <pc:sldMasterMk cId="2268856314" sldId="2147483680"/>
              <pc:sldLayoutMk cId="2202186739" sldId="2147483683"/>
              <ac:spMk id="2" creationId="{00000000-0000-0000-0000-000000000000}"/>
            </ac:spMkLst>
          </pc:spChg>
          <pc:spChg chg="mod">
            <ac:chgData name="Danielle" userId="e2554c37-e717-43a0-ba79-1183ca921ccd" providerId="ADAL" clId="{CC024B4E-1C77-4E98-8DD7-1308C10C4AE7}" dt="2020-08-18T09:07:54.936" v="3" actId="13822"/>
            <ac:spMkLst>
              <pc:docMk/>
              <pc:sldMasterMk cId="2268856314" sldId="2147483680"/>
              <pc:sldLayoutMk cId="2202186739" sldId="2147483683"/>
              <ac:spMk id="8" creationId="{00000000-0000-0000-0000-000000000000}"/>
            </ac:spMkLst>
          </pc:spChg>
          <pc:spChg chg="mod">
            <ac:chgData name="Danielle" userId="e2554c37-e717-43a0-ba79-1183ca921ccd" providerId="ADAL" clId="{CC024B4E-1C77-4E98-8DD7-1308C10C4AE7}" dt="2020-08-18T09:07:59.203" v="5" actId="1035"/>
            <ac:spMkLst>
              <pc:docMk/>
              <pc:sldMasterMk cId="2268856314" sldId="2147483680"/>
              <pc:sldLayoutMk cId="2202186739" sldId="2147483683"/>
              <ac:spMk id="9" creationId="{00000000-0000-0000-0000-000000000000}"/>
            </ac:spMkLst>
          </pc:spChg>
          <pc:spChg chg="mod">
            <ac:chgData name="Danielle" userId="e2554c37-e717-43a0-ba79-1183ca921ccd" providerId="ADAL" clId="{CC024B4E-1C77-4E98-8DD7-1308C10C4AE7}" dt="2020-08-18T09:08:01.590" v="8" actId="1036"/>
            <ac:spMkLst>
              <pc:docMk/>
              <pc:sldMasterMk cId="2268856314" sldId="2147483680"/>
              <pc:sldLayoutMk cId="2202186739" sldId="214748368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CC024B4E-1C77-4E98-8DD7-1308C10C4AE7}" dt="2020-08-18T09:07:54.936" v="3" actId="13822"/>
            <ac:cxnSpMkLst>
              <pc:docMk/>
              <pc:sldMasterMk cId="2268856314" sldId="2147483680"/>
              <pc:sldLayoutMk cId="2202186739" sldId="214748368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CC024B4E-1C77-4E98-8DD7-1308C10C4AE7}" dt="2020-08-18T09:07:54.936" v="3" actId="13822"/>
            <ac:cxnSpMkLst>
              <pc:docMk/>
              <pc:sldMasterMk cId="2268856314" sldId="2147483680"/>
              <pc:sldLayoutMk cId="2202186739" sldId="214748368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CC024B4E-1C77-4E98-8DD7-1308C10C4AE7}" dt="2020-08-18T09:07:54.936" v="3" actId="13822"/>
            <ac:cxnSpMkLst>
              <pc:docMk/>
              <pc:sldMasterMk cId="2268856314" sldId="2147483680"/>
              <pc:sldLayoutMk cId="2202186739" sldId="214748368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CC024B4E-1C77-4E98-8DD7-1308C10C4AE7}" dt="2020-08-18T09:07:54.936" v="3" actId="13822"/>
            <ac:cxnSpMkLst>
              <pc:docMk/>
              <pc:sldMasterMk cId="2268856314" sldId="2147483680"/>
              <pc:sldLayoutMk cId="2202186739" sldId="214748368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CC024B4E-1C77-4E98-8DD7-1308C10C4AE7}" dt="2020-08-18T09:07:54.936" v="3" actId="13822"/>
            <ac:cxnSpMkLst>
              <pc:docMk/>
              <pc:sldMasterMk cId="2268856314" sldId="2147483680"/>
              <pc:sldLayoutMk cId="2202186739" sldId="214748368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CC024B4E-1C77-4E98-8DD7-1308C10C4AE7}" dt="2020-08-18T09:08:08.235" v="11" actId="1036"/>
          <pc:sldLayoutMkLst>
            <pc:docMk/>
            <pc:sldMasterMk cId="2268856314" sldId="2147483680"/>
            <pc:sldLayoutMk cId="1755028550" sldId="2147483684"/>
          </pc:sldLayoutMkLst>
          <pc:spChg chg="mod">
            <ac:chgData name="Danielle" userId="e2554c37-e717-43a0-ba79-1183ca921ccd" providerId="ADAL" clId="{CC024B4E-1C77-4E98-8DD7-1308C10C4AE7}" dt="2020-08-18T09:08:08.235" v="11" actId="1036"/>
            <ac:spMkLst>
              <pc:docMk/>
              <pc:sldMasterMk cId="2268856314" sldId="2147483680"/>
              <pc:sldLayoutMk cId="1755028550" sldId="2147483684"/>
              <ac:spMk id="2" creationId="{00000000-0000-0000-0000-000000000000}"/>
            </ac:spMkLst>
          </pc:spChg>
          <pc:spChg chg="mod">
            <ac:chgData name="Danielle" userId="e2554c37-e717-43a0-ba79-1183ca921ccd" providerId="ADAL" clId="{CC024B4E-1C77-4E98-8DD7-1308C10C4AE7}" dt="2020-08-18T09:08:08.235" v="11" actId="1036"/>
            <ac:spMkLst>
              <pc:docMk/>
              <pc:sldMasterMk cId="2268856314" sldId="2147483680"/>
              <pc:sldLayoutMk cId="1755028550" sldId="2147483684"/>
              <ac:spMk id="3" creationId="{00000000-0000-0000-0000-000000000000}"/>
            </ac:spMkLst>
          </pc:spChg>
        </pc:sldLayoutChg>
        <pc:sldLayoutChg chg="del">
          <pc:chgData name="Danielle" userId="e2554c37-e717-43a0-ba79-1183ca921ccd" providerId="ADAL" clId="{CC024B4E-1C77-4E98-8DD7-1308C10C4AE7}" dt="2020-08-18T09:08:11.679" v="12" actId="2696"/>
          <pc:sldLayoutMkLst>
            <pc:docMk/>
            <pc:sldMasterMk cId="2268856314" sldId="2147483680"/>
            <pc:sldLayoutMk cId="2401374740" sldId="2147483685"/>
          </pc:sldLayoutMkLst>
        </pc:sldLayoutChg>
        <pc:sldLayoutChg chg="del">
          <pc:chgData name="Danielle" userId="e2554c37-e717-43a0-ba79-1183ca921ccd" providerId="ADAL" clId="{CC024B4E-1C77-4E98-8DD7-1308C10C4AE7}" dt="2020-08-18T09:08:13.020" v="13" actId="2696"/>
          <pc:sldLayoutMkLst>
            <pc:docMk/>
            <pc:sldMasterMk cId="2268856314" sldId="2147483680"/>
            <pc:sldLayoutMk cId="2378017836" sldId="2147483686"/>
          </pc:sldLayoutMkLst>
        </pc:sldLayoutChg>
      </pc:sldMasterChg>
      <pc:sldMasterChg chg="modSp delSldLayout modSldLayout">
        <pc:chgData name="Danielle" userId="e2554c37-e717-43a0-ba79-1183ca921ccd" providerId="ADAL" clId="{CC024B4E-1C77-4E98-8DD7-1308C10C4AE7}" dt="2020-08-18T09:08:28.418" v="17" actId="2696"/>
        <pc:sldMasterMkLst>
          <pc:docMk/>
          <pc:sldMasterMk cId="3406523225" sldId="2147483688"/>
        </pc:sldMasterMkLst>
        <pc:spChg chg="mod">
          <ac:chgData name="Danielle" userId="e2554c37-e717-43a0-ba79-1183ca921ccd" providerId="ADAL" clId="{CC024B4E-1C77-4E98-8DD7-1308C10C4AE7}" dt="2020-08-18T09:08:17.691" v="14" actId="2711"/>
          <ac:spMkLst>
            <pc:docMk/>
            <pc:sldMasterMk cId="3406523225" sldId="2147483688"/>
            <ac:spMk id="9" creationId="{00000000-0000-0000-0000-000000000000}"/>
          </ac:spMkLst>
        </pc:spChg>
        <pc:spChg chg="mod">
          <ac:chgData name="Danielle" userId="e2554c37-e717-43a0-ba79-1183ca921ccd" providerId="ADAL" clId="{CC024B4E-1C77-4E98-8DD7-1308C10C4AE7}" dt="2020-08-18T09:08:17.691" v="14" actId="2711"/>
          <ac:spMkLst>
            <pc:docMk/>
            <pc:sldMasterMk cId="3406523225" sldId="2147483688"/>
            <ac:spMk id="18" creationId="{00000000-0000-0000-0000-000000000000}"/>
          </ac:spMkLst>
        </pc:spChg>
        <pc:picChg chg="mod">
          <ac:chgData name="Danielle" userId="e2554c37-e717-43a0-ba79-1183ca921ccd" providerId="ADAL" clId="{CC024B4E-1C77-4E98-8DD7-1308C10C4AE7}" dt="2020-08-18T09:08:17.691" v="14" actId="2711"/>
          <ac:picMkLst>
            <pc:docMk/>
            <pc:sldMasterMk cId="3406523225" sldId="2147483688"/>
            <ac:picMk id="14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08:17.691" v="14" actId="2711"/>
          <ac:picMkLst>
            <pc:docMk/>
            <pc:sldMasterMk cId="3406523225" sldId="2147483688"/>
            <ac:picMk id="15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08:17.691" v="14" actId="2711"/>
          <ac:picMkLst>
            <pc:docMk/>
            <pc:sldMasterMk cId="3406523225" sldId="2147483688"/>
            <ac:picMk id="16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08:17.691" v="14" actId="2711"/>
          <ac:picMkLst>
            <pc:docMk/>
            <pc:sldMasterMk cId="3406523225" sldId="2147483688"/>
            <ac:picMk id="17" creationId="{00000000-0000-0000-0000-000000000000}"/>
          </ac:picMkLst>
        </pc:picChg>
        <pc:picChg chg="mod">
          <ac:chgData name="Danielle" userId="e2554c37-e717-43a0-ba79-1183ca921ccd" providerId="ADAL" clId="{CC024B4E-1C77-4E98-8DD7-1308C10C4AE7}" dt="2020-08-18T09:08:17.691" v="14" actId="2711"/>
          <ac:picMkLst>
            <pc:docMk/>
            <pc:sldMasterMk cId="3406523225" sldId="214748368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CC024B4E-1C77-4E98-8DD7-1308C10C4AE7}" dt="2020-08-18T09:08:24.411" v="15" actId="2711"/>
          <pc:sldLayoutMkLst>
            <pc:docMk/>
            <pc:sldMasterMk cId="3406523225" sldId="2147483688"/>
            <pc:sldLayoutMk cId="1527382679" sldId="2147483690"/>
          </pc:sldLayoutMkLst>
          <pc:spChg chg="mod">
            <ac:chgData name="Danielle" userId="e2554c37-e717-43a0-ba79-1183ca921ccd" providerId="ADAL" clId="{CC024B4E-1C77-4E98-8DD7-1308C10C4AE7}" dt="2020-08-18T09:08:24.411" v="15" actId="2711"/>
            <ac:spMkLst>
              <pc:docMk/>
              <pc:sldMasterMk cId="3406523225" sldId="2147483688"/>
              <pc:sldLayoutMk cId="1527382679" sldId="2147483690"/>
              <ac:spMk id="2" creationId="{00000000-0000-0000-0000-000000000000}"/>
            </ac:spMkLst>
          </pc:spChg>
        </pc:sldLayoutChg>
        <pc:sldLayoutChg chg="del">
          <pc:chgData name="Danielle" userId="e2554c37-e717-43a0-ba79-1183ca921ccd" providerId="ADAL" clId="{CC024B4E-1C77-4E98-8DD7-1308C10C4AE7}" dt="2020-08-18T09:08:26.912" v="16" actId="2696"/>
          <pc:sldLayoutMkLst>
            <pc:docMk/>
            <pc:sldMasterMk cId="3406523225" sldId="2147483688"/>
            <pc:sldLayoutMk cId="92424512" sldId="2147483692"/>
          </pc:sldLayoutMkLst>
        </pc:sldLayoutChg>
        <pc:sldLayoutChg chg="del">
          <pc:chgData name="Danielle" userId="e2554c37-e717-43a0-ba79-1183ca921ccd" providerId="ADAL" clId="{CC024B4E-1C77-4E98-8DD7-1308C10C4AE7}" dt="2020-08-18T09:08:28.418" v="17" actId="2696"/>
          <pc:sldLayoutMkLst>
            <pc:docMk/>
            <pc:sldMasterMk cId="3406523225" sldId="2147483688"/>
            <pc:sldLayoutMk cId="608514809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D42F9-4EF7-4580-AF71-2B85B590AAE4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DA2FB-D15F-45BB-B979-B08B0DABF3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79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7D75AA7-70D5-4B6B-850C-A99B6C8A5B3F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8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0957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24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186739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2855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62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8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Tuesday, 18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Cones,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Pyramids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Spheres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6821" y="5965066"/>
            <a:ext cx="6918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u="none" dirty="0">
                <a:latin typeface="Arial" panose="020B0604020202020204" pitchFamily="34" charset="0"/>
                <a:cs typeface="Arial" panose="020B0604020202020204" pitchFamily="34" charset="0"/>
              </a:rPr>
              <a:t>Area, circumference,</a:t>
            </a:r>
            <a:r>
              <a:rPr lang="en-GB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surface area, net, volume, sphere, cone, pyramid</a:t>
            </a:r>
            <a:endParaRPr lang="en-GB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calculate the volume of cones, pyramids and spheres.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calculate the surface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area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cones, pyramids and spheres.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solve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problems involving cones, pyramids and spheres.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Tuesday, 18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Cones,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Pyramids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Spheres</a:t>
            </a:r>
          </a:p>
        </p:txBody>
      </p:sp>
    </p:spTree>
    <p:extLst>
      <p:ext uri="{BB962C8B-B14F-4D97-AF65-F5344CB8AC3E}">
        <p14:creationId xmlns:p14="http://schemas.microsoft.com/office/powerpoint/2010/main" val="34065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24744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volume of the cuboid and the area of the circle. Give your answers to 3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where appropriate.</a:t>
            </a:r>
          </a:p>
        </p:txBody>
      </p:sp>
      <p:sp>
        <p:nvSpPr>
          <p:cNvPr id="3" name="Oval 2"/>
          <p:cNvSpPr/>
          <p:nvPr/>
        </p:nvSpPr>
        <p:spPr>
          <a:xfrm>
            <a:off x="6292771" y="2708920"/>
            <a:ext cx="2016224" cy="20162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stCxn id="3" idx="1"/>
            <a:endCxn id="3" idx="5"/>
          </p:cNvCxnSpPr>
          <p:nvPr/>
        </p:nvCxnSpPr>
        <p:spPr>
          <a:xfrm>
            <a:off x="6588040" y="3004189"/>
            <a:ext cx="1425686" cy="1425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28875" y="3336422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 m</a:t>
            </a:r>
          </a:p>
        </p:txBody>
      </p:sp>
      <p:sp>
        <p:nvSpPr>
          <p:cNvPr id="7" name="Cube 6"/>
          <p:cNvSpPr/>
          <p:nvPr/>
        </p:nvSpPr>
        <p:spPr>
          <a:xfrm>
            <a:off x="2415600" y="2827167"/>
            <a:ext cx="2520280" cy="1656184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5872" y="4483351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140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4221" y="420857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89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5880" y="333642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94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5373" y="4986169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1 170 000 cm³</a:t>
            </a:r>
          </a:p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1.17 m³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248" y="495978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63.6 m²</a:t>
            </a:r>
          </a:p>
        </p:txBody>
      </p:sp>
    </p:spTree>
    <p:extLst>
      <p:ext uri="{BB962C8B-B14F-4D97-AF65-F5344CB8AC3E}">
        <p14:creationId xmlns:p14="http://schemas.microsoft.com/office/powerpoint/2010/main" val="21437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5373216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10.8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429309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3789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13.6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3789" y="429309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15" name="Group 14"/>
          <p:cNvGrpSpPr/>
          <p:nvPr/>
        </p:nvGrpSpPr>
        <p:grpSpPr>
          <a:xfrm rot="10800000">
            <a:off x="2848516" y="1916832"/>
            <a:ext cx="2808312" cy="1872208"/>
            <a:chOff x="3347864" y="1628800"/>
            <a:chExt cx="2808312" cy="1872208"/>
          </a:xfrm>
        </p:grpSpPr>
        <p:sp>
          <p:nvSpPr>
            <p:cNvPr id="10" name="Right Triangle 9"/>
            <p:cNvSpPr/>
            <p:nvPr/>
          </p:nvSpPr>
          <p:spPr>
            <a:xfrm>
              <a:off x="3347864" y="1628800"/>
              <a:ext cx="2808312" cy="1872208"/>
            </a:xfrm>
            <a:prstGeom prst="rtTriangl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3212976"/>
              <a:ext cx="288032" cy="2880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2732" y="1435215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5072" y="2592578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6012" y="2800987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cm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F212BB-3F7A-45A0-8B4B-20B8DB3A65BE}"/>
              </a:ext>
            </a:extLst>
          </p:cNvPr>
          <p:cNvSpPr/>
          <p:nvPr/>
        </p:nvSpPr>
        <p:spPr>
          <a:xfrm>
            <a:off x="849522" y="4453952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1A67E7-E08C-4ACB-8984-E96D4A23DFCE}"/>
              </a:ext>
            </a:extLst>
          </p:cNvPr>
          <p:cNvSpPr/>
          <p:nvPr/>
        </p:nvSpPr>
        <p:spPr>
          <a:xfrm>
            <a:off x="849522" y="5534072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955232-34C1-441D-920B-1D8498B75FBC}"/>
              </a:ext>
            </a:extLst>
          </p:cNvPr>
          <p:cNvSpPr/>
          <p:nvPr/>
        </p:nvSpPr>
        <p:spPr>
          <a:xfrm>
            <a:off x="4708044" y="4454539"/>
            <a:ext cx="792088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0E2DB9-84A9-432C-AFDB-76CDD8988F66}"/>
              </a:ext>
            </a:extLst>
          </p:cNvPr>
          <p:cNvSpPr/>
          <p:nvPr/>
        </p:nvSpPr>
        <p:spPr>
          <a:xfrm>
            <a:off x="4708044" y="5535578"/>
            <a:ext cx="792088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29309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3789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3789" y="429309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</a:t>
            </a:r>
          </a:p>
        </p:txBody>
      </p:sp>
      <p:grpSp>
        <p:nvGrpSpPr>
          <p:cNvPr id="15" name="Group 14"/>
          <p:cNvGrpSpPr/>
          <p:nvPr/>
        </p:nvGrpSpPr>
        <p:grpSpPr>
          <a:xfrm rot="16200000">
            <a:off x="3095836" y="1656474"/>
            <a:ext cx="2808312" cy="1872208"/>
            <a:chOff x="3347864" y="1628800"/>
            <a:chExt cx="2808312" cy="1872208"/>
          </a:xfrm>
        </p:grpSpPr>
        <p:sp>
          <p:nvSpPr>
            <p:cNvPr id="10" name="Right Triangle 9"/>
            <p:cNvSpPr/>
            <p:nvPr/>
          </p:nvSpPr>
          <p:spPr>
            <a:xfrm>
              <a:off x="3347864" y="1628800"/>
              <a:ext cx="2808312" cy="1872208"/>
            </a:xfrm>
            <a:prstGeom prst="rtTriangl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3212976"/>
              <a:ext cx="288032" cy="2880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63888" y="2305352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8286" y="358552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5471" y="2489953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cm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0C0D95-5544-4700-8F42-84586F40AF68}"/>
              </a:ext>
            </a:extLst>
          </p:cNvPr>
          <p:cNvSpPr/>
          <p:nvPr/>
        </p:nvSpPr>
        <p:spPr>
          <a:xfrm>
            <a:off x="849522" y="4453952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E13E56-DA82-4151-8D39-40D97FFD8FF6}"/>
              </a:ext>
            </a:extLst>
          </p:cNvPr>
          <p:cNvSpPr/>
          <p:nvPr/>
        </p:nvSpPr>
        <p:spPr>
          <a:xfrm>
            <a:off x="849522" y="5534072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221603-C44A-4913-A9C5-A35B8F249BBE}"/>
              </a:ext>
            </a:extLst>
          </p:cNvPr>
          <p:cNvSpPr/>
          <p:nvPr/>
        </p:nvSpPr>
        <p:spPr>
          <a:xfrm>
            <a:off x="4708044" y="4454539"/>
            <a:ext cx="792088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B58F33-6AEF-49E9-9A44-F38C0AE0A912}"/>
              </a:ext>
            </a:extLst>
          </p:cNvPr>
          <p:cNvSpPr/>
          <p:nvPr/>
        </p:nvSpPr>
        <p:spPr>
          <a:xfrm>
            <a:off x="4708044" y="5535578"/>
            <a:ext cx="792088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5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293096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3789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3789" y="429309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</a:t>
            </a:r>
          </a:p>
        </p:txBody>
      </p:sp>
      <p:grpSp>
        <p:nvGrpSpPr>
          <p:cNvPr id="15" name="Group 14"/>
          <p:cNvGrpSpPr/>
          <p:nvPr/>
        </p:nvGrpSpPr>
        <p:grpSpPr>
          <a:xfrm rot="16200000">
            <a:off x="3095836" y="1656474"/>
            <a:ext cx="2808312" cy="1872208"/>
            <a:chOff x="3347864" y="1628800"/>
            <a:chExt cx="2808312" cy="1872208"/>
          </a:xfrm>
        </p:grpSpPr>
        <p:sp>
          <p:nvSpPr>
            <p:cNvPr id="10" name="Right Triangle 9"/>
            <p:cNvSpPr/>
            <p:nvPr/>
          </p:nvSpPr>
          <p:spPr>
            <a:xfrm>
              <a:off x="3347864" y="1628800"/>
              <a:ext cx="2808312" cy="1872208"/>
            </a:xfrm>
            <a:prstGeom prst="rtTriangl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3212976"/>
              <a:ext cx="288032" cy="2880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63888" y="2305352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8286" y="358552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5471" y="2489953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cm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64E46F-AAF6-440A-9F0C-72E4423CC48B}"/>
              </a:ext>
            </a:extLst>
          </p:cNvPr>
          <p:cNvSpPr/>
          <p:nvPr/>
        </p:nvSpPr>
        <p:spPr>
          <a:xfrm>
            <a:off x="849522" y="4453952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46774E-DCCA-4B6F-A33A-979545B5A008}"/>
              </a:ext>
            </a:extLst>
          </p:cNvPr>
          <p:cNvSpPr/>
          <p:nvPr/>
        </p:nvSpPr>
        <p:spPr>
          <a:xfrm>
            <a:off x="849522" y="5534072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041F5C-E40E-4A28-A6AC-7AA6E979C086}"/>
              </a:ext>
            </a:extLst>
          </p:cNvPr>
          <p:cNvSpPr/>
          <p:nvPr/>
        </p:nvSpPr>
        <p:spPr>
          <a:xfrm>
            <a:off x="4708044" y="4454539"/>
            <a:ext cx="792088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141601-1B88-46A5-A456-6B7D75ABBF0B}"/>
              </a:ext>
            </a:extLst>
          </p:cNvPr>
          <p:cNvSpPr/>
          <p:nvPr/>
        </p:nvSpPr>
        <p:spPr>
          <a:xfrm>
            <a:off x="4708044" y="5535578"/>
            <a:ext cx="792088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7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15207" y="1148584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Surface Area of Cones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987824" y="1948256"/>
                <a:ext cx="3944734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Surface area of cone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²+</m:t>
                    </m:r>
                    <m:r>
                      <a:rPr lang="el-G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948256"/>
                <a:ext cx="3944734" cy="400110"/>
              </a:xfrm>
              <a:prstGeom prst="rect">
                <a:avLst/>
              </a:prstGeom>
              <a:blipFill>
                <a:blip r:embed="rId2"/>
                <a:stretch>
                  <a:fillRect l="-1229" t="-4348" b="-24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567613" y="2393545"/>
            <a:ext cx="216024" cy="3621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16944" y="2733850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Area of base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7337" y="2668043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Curved surface area (you get given this bit in exams!)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563361" y="2393546"/>
            <a:ext cx="270945" cy="2744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9445" t="30400" r="81499" b="53500"/>
          <a:stretch/>
        </p:blipFill>
        <p:spPr>
          <a:xfrm>
            <a:off x="755441" y="1702702"/>
            <a:ext cx="1656184" cy="1656184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583533" y="3078151"/>
            <a:ext cx="759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</p:cNvCxnSpPr>
          <p:nvPr/>
        </p:nvCxnSpPr>
        <p:spPr>
          <a:xfrm>
            <a:off x="1583533" y="1702702"/>
            <a:ext cx="0" cy="137544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0"/>
          </p:cNvCxnSpPr>
          <p:nvPr/>
        </p:nvCxnSpPr>
        <p:spPr>
          <a:xfrm>
            <a:off x="1583533" y="1702702"/>
            <a:ext cx="759236" cy="125407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006421" y="2038324"/>
                <a:ext cx="3450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421" y="2038324"/>
                <a:ext cx="34509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245783" y="2314693"/>
                <a:ext cx="402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83" y="2314693"/>
                <a:ext cx="40222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721729" y="2989554"/>
                <a:ext cx="382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729" y="2989554"/>
                <a:ext cx="38266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9445" t="30400" r="81499" b="53500"/>
          <a:stretch/>
        </p:blipFill>
        <p:spPr>
          <a:xfrm>
            <a:off x="742807" y="4581128"/>
            <a:ext cx="1656184" cy="1656184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1570899" y="5956577"/>
            <a:ext cx="759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9" idx="0"/>
          </p:cNvCxnSpPr>
          <p:nvPr/>
        </p:nvCxnSpPr>
        <p:spPr>
          <a:xfrm>
            <a:off x="1570899" y="4581128"/>
            <a:ext cx="0" cy="137544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</p:cNvCxnSpPr>
          <p:nvPr/>
        </p:nvCxnSpPr>
        <p:spPr>
          <a:xfrm>
            <a:off x="1570899" y="4581128"/>
            <a:ext cx="759236" cy="125407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93787" y="4916750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9 cm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83533" y="5678003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125888" y="4581128"/>
                <a:ext cx="2722797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l-GR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4²)+(</m:t>
                      </m:r>
                      <m:r>
                        <a:rPr lang="el-GR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GB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GB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888" y="4581128"/>
                <a:ext cx="2722797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51520" y="3715247"/>
            <a:ext cx="864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surface area of this cone. Give your answer to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d.p.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5739541" y="4581128"/>
                <a:ext cx="1568763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=163.4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cm²</a:t>
                </a: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541" y="4581128"/>
                <a:ext cx="1568763" cy="400110"/>
              </a:xfrm>
              <a:prstGeom prst="rect">
                <a:avLst/>
              </a:prstGeom>
              <a:blipFill>
                <a:blip r:embed="rId8"/>
                <a:stretch>
                  <a:fillRect t="-6061" r="-3502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3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9445" t="30400" r="81499" b="53500"/>
          <a:stretch/>
        </p:blipFill>
        <p:spPr>
          <a:xfrm>
            <a:off x="774110" y="4509120"/>
            <a:ext cx="1656184" cy="1656184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1602202" y="5884569"/>
            <a:ext cx="759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9" idx="0"/>
          </p:cNvCxnSpPr>
          <p:nvPr/>
        </p:nvCxnSpPr>
        <p:spPr>
          <a:xfrm>
            <a:off x="1602202" y="4509120"/>
            <a:ext cx="0" cy="137544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70347" y="4954348"/>
            <a:ext cx="50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48000" y="5612147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1519" y="3585210"/>
                <a:ext cx="86160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Sometimes, we need to calculate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first.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3585210"/>
                <a:ext cx="8616097" cy="707886"/>
              </a:xfrm>
              <a:prstGeom prst="rect">
                <a:avLst/>
              </a:prstGeom>
              <a:blipFill>
                <a:blip r:embed="rId3"/>
                <a:stretch>
                  <a:fillRect l="-707" t="-3448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080570" y="4509120"/>
                <a:ext cx="1701428" cy="4735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570" y="4509120"/>
                <a:ext cx="1701428" cy="473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698163" y="4582601"/>
                <a:ext cx="18108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=7.211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… cm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163" y="4582601"/>
                <a:ext cx="1810817" cy="400110"/>
              </a:xfrm>
              <a:prstGeom prst="rect">
                <a:avLst/>
              </a:prstGeom>
              <a:blipFill>
                <a:blip r:embed="rId5"/>
                <a:stretch>
                  <a:fillRect t="-7692" r="-2357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080570" y="5047383"/>
                <a:ext cx="3481594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l-GR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4²)+(</m:t>
                      </m:r>
                      <m:r>
                        <a:rPr lang="el-GR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GB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GB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7.211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…)</m:t>
                      </m:r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570" y="5047383"/>
                <a:ext cx="3481594" cy="40011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6428058" y="5046680"/>
                <a:ext cx="1568763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=140.9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cm²</a:t>
                </a:r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58" y="5046680"/>
                <a:ext cx="1568763" cy="400110"/>
              </a:xfrm>
              <a:prstGeom prst="rect">
                <a:avLst/>
              </a:prstGeom>
              <a:blipFill>
                <a:blip r:embed="rId7"/>
                <a:stretch>
                  <a:fillRect t="-7576" r="-3488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B211EBEA-A690-40BD-B1BF-B1734168E0D9}"/>
              </a:ext>
            </a:extLst>
          </p:cNvPr>
          <p:cNvSpPr txBox="1">
            <a:spLocks/>
          </p:cNvSpPr>
          <p:nvPr/>
        </p:nvSpPr>
        <p:spPr bwMode="auto">
          <a:xfrm>
            <a:off x="515207" y="1148584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Surface Area of Cones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8A79B8-A645-485B-BD97-7085781D9E2F}"/>
                  </a:ext>
                </a:extLst>
              </p:cNvPr>
              <p:cNvSpPr txBox="1"/>
              <p:nvPr/>
            </p:nvSpPr>
            <p:spPr>
              <a:xfrm>
                <a:off x="2987824" y="1948256"/>
                <a:ext cx="3944734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Surface area of cone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²+</m:t>
                    </m:r>
                    <m:r>
                      <a:rPr lang="el-G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GB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8A79B8-A645-485B-BD97-7085781D9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948256"/>
                <a:ext cx="3944734" cy="400110"/>
              </a:xfrm>
              <a:prstGeom prst="rect">
                <a:avLst/>
              </a:prstGeom>
              <a:blipFill>
                <a:blip r:embed="rId8"/>
                <a:stretch>
                  <a:fillRect l="-1229" t="-4348" b="-24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28A7C1F-9593-4776-9555-15CC4CF81931}"/>
              </a:ext>
            </a:extLst>
          </p:cNvPr>
          <p:cNvCxnSpPr/>
          <p:nvPr/>
        </p:nvCxnSpPr>
        <p:spPr>
          <a:xfrm flipV="1">
            <a:off x="5567613" y="2393545"/>
            <a:ext cx="216024" cy="3621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2ECCA58-9740-4CFC-BFF4-F9501D340D96}"/>
              </a:ext>
            </a:extLst>
          </p:cNvPr>
          <p:cNvSpPr txBox="1"/>
          <p:nvPr/>
        </p:nvSpPr>
        <p:spPr>
          <a:xfrm>
            <a:off x="4516944" y="2733850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Area of base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CC81CC-3999-4183-8BAD-A586EB8B837D}"/>
              </a:ext>
            </a:extLst>
          </p:cNvPr>
          <p:cNvSpPr txBox="1"/>
          <p:nvPr/>
        </p:nvSpPr>
        <p:spPr>
          <a:xfrm>
            <a:off x="6347337" y="2668043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Curved surface area (you get given this bit in exams!)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04B554-46B8-48E6-B155-324E562FE119}"/>
              </a:ext>
            </a:extLst>
          </p:cNvPr>
          <p:cNvCxnSpPr/>
          <p:nvPr/>
        </p:nvCxnSpPr>
        <p:spPr>
          <a:xfrm flipH="1" flipV="1">
            <a:off x="6563361" y="2393546"/>
            <a:ext cx="270945" cy="2744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FA86BBD1-7B59-437F-9D6F-C9181E5C7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5" t="30400" r="81499" b="53500"/>
          <a:stretch/>
        </p:blipFill>
        <p:spPr>
          <a:xfrm>
            <a:off x="755441" y="1702702"/>
            <a:ext cx="1656184" cy="1656184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E4D117-A30E-4C28-9E12-1601D8D82412}"/>
              </a:ext>
            </a:extLst>
          </p:cNvPr>
          <p:cNvCxnSpPr/>
          <p:nvPr/>
        </p:nvCxnSpPr>
        <p:spPr>
          <a:xfrm>
            <a:off x="1583533" y="3078151"/>
            <a:ext cx="759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5D3A32-F60F-4474-A9B8-F880D36DE59B}"/>
              </a:ext>
            </a:extLst>
          </p:cNvPr>
          <p:cNvCxnSpPr>
            <a:stCxn id="42" idx="0"/>
          </p:cNvCxnSpPr>
          <p:nvPr/>
        </p:nvCxnSpPr>
        <p:spPr>
          <a:xfrm>
            <a:off x="1583533" y="1702702"/>
            <a:ext cx="0" cy="137544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8C833B8-208C-43E0-BA58-50A84C4BD728}"/>
              </a:ext>
            </a:extLst>
          </p:cNvPr>
          <p:cNvCxnSpPr>
            <a:stCxn id="42" idx="0"/>
          </p:cNvCxnSpPr>
          <p:nvPr/>
        </p:nvCxnSpPr>
        <p:spPr>
          <a:xfrm>
            <a:off x="1583533" y="1702702"/>
            <a:ext cx="759236" cy="125407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6B98FD-9337-4F92-A981-D79DB2003B34}"/>
                  </a:ext>
                </a:extLst>
              </p:cNvPr>
              <p:cNvSpPr txBox="1"/>
              <p:nvPr/>
            </p:nvSpPr>
            <p:spPr>
              <a:xfrm>
                <a:off x="2006421" y="2038324"/>
                <a:ext cx="3450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6B98FD-9337-4F92-A981-D79DB2003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421" y="2038324"/>
                <a:ext cx="34509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D46392-4565-4709-AED6-787258C59588}"/>
                  </a:ext>
                </a:extLst>
              </p:cNvPr>
              <p:cNvSpPr txBox="1"/>
              <p:nvPr/>
            </p:nvSpPr>
            <p:spPr>
              <a:xfrm>
                <a:off x="1245783" y="2314693"/>
                <a:ext cx="402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D46392-4565-4709-AED6-787258C59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83" y="2314693"/>
                <a:ext cx="40222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845A8F-822A-4343-99FC-D8FA7B80010D}"/>
                  </a:ext>
                </a:extLst>
              </p:cNvPr>
              <p:cNvSpPr txBox="1"/>
              <p:nvPr/>
            </p:nvSpPr>
            <p:spPr>
              <a:xfrm>
                <a:off x="1721729" y="2989554"/>
                <a:ext cx="382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845A8F-822A-4343-99FC-D8FA7B800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729" y="2989554"/>
                <a:ext cx="38266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0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2" grpId="0"/>
      <p:bldP spid="24" grpId="0"/>
      <p:bldP spid="3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68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27208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5925" y="2060848"/>
            <a:ext cx="5144357" cy="4001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75.4 cm²	327.7 cm²	314.2 cm²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5924" y="2852936"/>
            <a:ext cx="5144357" cy="40011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282.7 cm²	226.7 cm²	233.2 cm²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2602" y="3645024"/>
            <a:ext cx="2710999" cy="40011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2224.6 cm²	10 cm</a:t>
            </a:r>
          </a:p>
        </p:txBody>
      </p:sp>
    </p:spTree>
    <p:extLst>
      <p:ext uri="{BB962C8B-B14F-4D97-AF65-F5344CB8AC3E}">
        <p14:creationId xmlns:p14="http://schemas.microsoft.com/office/powerpoint/2010/main" val="2510966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5" descr="Image result for spher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19222"/>
            <a:ext cx="1978020" cy="197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TextBox 6"/>
          <p:cNvSpPr txBox="1">
            <a:spLocks noChangeArrowheads="1"/>
          </p:cNvSpPr>
          <p:nvPr/>
        </p:nvSpPr>
        <p:spPr bwMode="auto">
          <a:xfrm>
            <a:off x="251520" y="3368694"/>
            <a:ext cx="864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Example</a:t>
            </a:r>
          </a:p>
          <a:p>
            <a:pPr eaLnBrk="1" hangingPunct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Calculate the volume and surface area of the sphere below: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528562" y="5208232"/>
            <a:ext cx="742144" cy="652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1" name="TextBox 78"/>
          <p:cNvSpPr txBox="1">
            <a:spLocks noChangeArrowheads="1"/>
          </p:cNvSpPr>
          <p:nvPr/>
        </p:nvSpPr>
        <p:spPr bwMode="auto">
          <a:xfrm>
            <a:off x="1591893" y="5260696"/>
            <a:ext cx="650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973125" y="4221088"/>
                <a:ext cx="2585067" cy="536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e>
                      <m:sup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125" y="4221088"/>
                <a:ext cx="2585067" cy="536109"/>
              </a:xfrm>
              <a:prstGeom prst="rect">
                <a:avLst/>
              </a:prstGeom>
              <a:blipFill>
                <a:blip r:embed="rId4"/>
                <a:stretch>
                  <a:fillRect l="-2594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956978" y="4856922"/>
                <a:ext cx="1839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𝟐𝟏𝟒𝟒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cm³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78" y="4856922"/>
                <a:ext cx="1839158" cy="400110"/>
              </a:xfrm>
              <a:prstGeom prst="rect">
                <a:avLst/>
              </a:prstGeom>
              <a:blipFill>
                <a:blip r:embed="rId5"/>
                <a:stretch>
                  <a:fillRect t="-7692" r="-2318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973125" y="5509168"/>
                <a:ext cx="32394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Surface area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l-G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²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125" y="5509168"/>
                <a:ext cx="3239477" cy="400110"/>
              </a:xfrm>
              <a:prstGeom prst="rect">
                <a:avLst/>
              </a:prstGeom>
              <a:blipFill>
                <a:blip r:embed="rId6"/>
                <a:stretch>
                  <a:fillRect l="-2072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560989" y="5997187"/>
                <a:ext cx="1685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𝟖𝟎𝟒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cm²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989" y="5997187"/>
                <a:ext cx="1685270" cy="400110"/>
              </a:xfrm>
              <a:prstGeom prst="rect">
                <a:avLst/>
              </a:prstGeom>
              <a:blipFill>
                <a:blip r:embed="rId7"/>
                <a:stretch>
                  <a:fillRect t="-7692" r="-2527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01BF0A2-1A23-4B41-BF43-A2A72CD7583F}"/>
              </a:ext>
            </a:extLst>
          </p:cNvPr>
          <p:cNvGrpSpPr/>
          <p:nvPr/>
        </p:nvGrpSpPr>
        <p:grpSpPr>
          <a:xfrm>
            <a:off x="1292747" y="1317797"/>
            <a:ext cx="6640078" cy="1728192"/>
            <a:chOff x="884251" y="1218523"/>
            <a:chExt cx="6640078" cy="1728192"/>
          </a:xfrm>
        </p:grpSpPr>
        <p:grpSp>
          <p:nvGrpSpPr>
            <p:cNvPr id="4" name="Group 3"/>
            <p:cNvGrpSpPr/>
            <p:nvPr/>
          </p:nvGrpSpPr>
          <p:grpSpPr>
            <a:xfrm>
              <a:off x="884251" y="1218523"/>
              <a:ext cx="6640078" cy="1728192"/>
              <a:chOff x="333090" y="1196752"/>
              <a:chExt cx="6640078" cy="172819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33090" y="1196752"/>
                <a:ext cx="6640078" cy="17281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2683268" y="1535021"/>
                    <a:ext cx="3289940" cy="52790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Volume of a sphere </a:t>
                    </a:r>
                    <a14:m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en-GB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oMath>
                    </a14:m>
                    <a:endParaRPr lang="en-GB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3268" y="1535021"/>
                    <a:ext cx="3289940" cy="52790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041" b="-814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683268" y="2193871"/>
                    <a:ext cx="385785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Surface area of a sphere </a:t>
                    </a:r>
                    <a14:m>
                      <m:oMath xmlns:m="http://schemas.openxmlformats.org/officeDocument/2006/math"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=4</m:t>
                        </m:r>
                        <m:r>
                          <a:rPr lang="el-GR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GB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²</m:t>
                        </m:r>
                      </m:oMath>
                    </a14:m>
                    <a:endParaRPr lang="en-GB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3268" y="2193871"/>
                    <a:ext cx="3857851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741" t="-7692" b="-2923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D4165B7-660A-4118-8EB0-1ACBC0C1E405}"/>
                </a:ext>
              </a:extLst>
            </p:cNvPr>
            <p:cNvSpPr/>
            <p:nvPr/>
          </p:nvSpPr>
          <p:spPr>
            <a:xfrm>
              <a:off x="1183672" y="1364399"/>
              <a:ext cx="1436439" cy="1436439"/>
            </a:xfrm>
            <a:prstGeom prst="ellipse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A4DCF6E-B23C-4A08-B548-05144BFC2DFA}"/>
                </a:ext>
              </a:extLst>
            </p:cNvPr>
            <p:cNvCxnSpPr/>
            <p:nvPr/>
          </p:nvCxnSpPr>
          <p:spPr>
            <a:xfrm>
              <a:off x="1845063" y="2096785"/>
              <a:ext cx="742144" cy="652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78">
                  <a:extLst>
                    <a:ext uri="{FF2B5EF4-FFF2-40B4-BE49-F238E27FC236}">
                      <a16:creationId xmlns:a16="http://schemas.microsoft.com/office/drawing/2014/main" id="{ABEDD8D2-0D70-43BB-BD22-C571D0BA5B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8394" y="2149249"/>
                  <a:ext cx="65087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</m:oMath>
                    </m:oMathPara>
                  </a14:m>
                  <a:endParaRPr lang="en-US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0" name="TextBox 78">
                  <a:extLst>
                    <a:ext uri="{FF2B5EF4-FFF2-40B4-BE49-F238E27FC236}">
                      <a16:creationId xmlns:a16="http://schemas.microsoft.com/office/drawing/2014/main" id="{ABEDD8D2-0D70-43BB-BD22-C571D0BA5B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8394" y="2149249"/>
                  <a:ext cx="650875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63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41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9" y="1844824"/>
            <a:ext cx="5544616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1)	a) V = 113.1cm³, SA = 113.1cm²	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b) V = 904.8cm³, SA = 452.4cm²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c) V = 4188.8cm³, SA = 1256.6cm²	d) V = 1436.8cm³, SA = 615.8cm²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e) V = 179.6cm³, SA = 153.9cm²	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f) V = 47.7cm³, SA = 63.6cm²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2)	a) 1963.5cm²	b) 8181.2cm³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3)	V = 14137.2cm³, height = 125cm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1720" y="112474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47114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976BE2-B91F-47C2-B8B0-660D753048BB}"/>
              </a:ext>
            </a:extLst>
          </p:cNvPr>
          <p:cNvSpPr txBox="1"/>
          <p:nvPr/>
        </p:nvSpPr>
        <p:spPr>
          <a:xfrm>
            <a:off x="2123728" y="1124744"/>
            <a:ext cx="6768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pyramid is a polyhedron that has a base, which can be any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polygon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and three or more triangular faces that meet at a point called the apex.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cone is not technically a pyramid, but behaves like a pyramid when we calculate its volume.</a:t>
            </a:r>
          </a:p>
        </p:txBody>
      </p:sp>
      <p:pic>
        <p:nvPicPr>
          <p:cNvPr id="1026" name="Picture 2" descr="Geometry - Gallery — SAME BUT DIFFERENT MATH">
            <a:extLst>
              <a:ext uri="{FF2B5EF4-FFF2-40B4-BE49-F238E27FC236}">
                <a16:creationId xmlns:a16="http://schemas.microsoft.com/office/drawing/2014/main" id="{006E78B3-1884-42B7-918B-A46ED4664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5"/>
          <a:stretch/>
        </p:blipFill>
        <p:spPr bwMode="auto">
          <a:xfrm>
            <a:off x="5652120" y="3061411"/>
            <a:ext cx="1537742" cy="264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ometry - Gallery — SAME BUT DIFFERENT MATH">
            <a:extLst>
              <a:ext uri="{FF2B5EF4-FFF2-40B4-BE49-F238E27FC236}">
                <a16:creationId xmlns:a16="http://schemas.microsoft.com/office/drawing/2014/main" id="{2EF13823-A6C3-46CA-8B69-381B56217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/>
          <a:stretch/>
        </p:blipFill>
        <p:spPr bwMode="auto">
          <a:xfrm>
            <a:off x="3013398" y="3061411"/>
            <a:ext cx="1988277" cy="264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7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71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51520" y="3068960"/>
            <a:ext cx="86409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/>
            <a:r>
              <a:rPr lang="en-GB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Calculate the volume of the pyramids below: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 bwMode="auto">
          <a:xfrm>
            <a:off x="251520" y="1148584"/>
            <a:ext cx="864096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Volume of Pyramids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875879" y="5802336"/>
                <a:ext cx="1716111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79" y="5802336"/>
                <a:ext cx="1716111" cy="670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2586427" y="5940271"/>
                <a:ext cx="12305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=56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cm³</a:t>
                </a: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427" y="5940271"/>
                <a:ext cx="1230530" cy="400110"/>
              </a:xfrm>
              <a:prstGeom prst="rect">
                <a:avLst/>
              </a:prstGeom>
              <a:blipFill>
                <a:blip r:embed="rId3"/>
                <a:stretch>
                  <a:fillRect t="-6061" r="-4950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4932040" y="5563284"/>
                <a:ext cx="2144113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13</m:t>
                      </m:r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63284"/>
                <a:ext cx="2144113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7076153" y="5705712"/>
                <a:ext cx="1515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=1040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cm³</a:t>
                </a: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153" y="5705712"/>
                <a:ext cx="1515864" cy="400110"/>
              </a:xfrm>
              <a:prstGeom prst="rect">
                <a:avLst/>
              </a:prstGeom>
              <a:blipFill>
                <a:blip r:embed="rId5"/>
                <a:stretch>
                  <a:fillRect t="-7576" r="-4032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4FC8B83-7E19-4A7F-807E-6FDDBBA1A362}"/>
              </a:ext>
            </a:extLst>
          </p:cNvPr>
          <p:cNvGrpSpPr/>
          <p:nvPr/>
        </p:nvGrpSpPr>
        <p:grpSpPr>
          <a:xfrm>
            <a:off x="1246002" y="3790420"/>
            <a:ext cx="2324438" cy="1918996"/>
            <a:chOff x="1504074" y="4069564"/>
            <a:chExt cx="2324438" cy="1918996"/>
          </a:xfrm>
          <a:noFill/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295184-4450-4B96-B93F-C352D1CC2640}"/>
                </a:ext>
              </a:extLst>
            </p:cNvPr>
            <p:cNvGrpSpPr/>
            <p:nvPr/>
          </p:nvGrpSpPr>
          <p:grpSpPr>
            <a:xfrm>
              <a:off x="1504074" y="4069564"/>
              <a:ext cx="2136693" cy="1683577"/>
              <a:chOff x="1504075" y="4069565"/>
              <a:chExt cx="1714096" cy="1350598"/>
            </a:xfrm>
            <a:grpFill/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A00EAD4-1A5A-4992-8F26-053864547E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04075" y="4069565"/>
                <a:ext cx="952324" cy="1350598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2B578B5-CBE1-473E-8432-6E95475A4461}"/>
                  </a:ext>
                </a:extLst>
              </p:cNvPr>
              <p:cNvCxnSpPr/>
              <p:nvPr/>
            </p:nvCxnSpPr>
            <p:spPr>
              <a:xfrm>
                <a:off x="2456399" y="4071180"/>
                <a:ext cx="269030" cy="134252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4AFDD02-4CF8-49A9-A7C8-A7E14998782E}"/>
                  </a:ext>
                </a:extLst>
              </p:cNvPr>
              <p:cNvCxnSpPr/>
              <p:nvPr/>
            </p:nvCxnSpPr>
            <p:spPr>
              <a:xfrm>
                <a:off x="2456399" y="4069565"/>
                <a:ext cx="748848" cy="88532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0C0AA41-3811-4CAF-B25C-84FE8EFC5A18}"/>
                  </a:ext>
                </a:extLst>
              </p:cNvPr>
              <p:cNvCxnSpPr/>
              <p:nvPr/>
            </p:nvCxnSpPr>
            <p:spPr>
              <a:xfrm flipH="1">
                <a:off x="1995201" y="4069565"/>
                <a:ext cx="461198" cy="890166"/>
              </a:xfrm>
              <a:prstGeom prst="lin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0033BEF-5787-4BBE-9FC1-166F7C2A6FE6}"/>
                  </a:ext>
                </a:extLst>
              </p:cNvPr>
              <p:cNvCxnSpPr/>
              <p:nvPr/>
            </p:nvCxnSpPr>
            <p:spPr>
              <a:xfrm flipV="1">
                <a:off x="1504075" y="4954885"/>
                <a:ext cx="494358" cy="458815"/>
              </a:xfrm>
              <a:prstGeom prst="lin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429C5F7-8755-416E-8F1D-331B1492E97B}"/>
                  </a:ext>
                </a:extLst>
              </p:cNvPr>
              <p:cNvCxnSpPr/>
              <p:nvPr/>
            </p:nvCxnSpPr>
            <p:spPr>
              <a:xfrm>
                <a:off x="1504075" y="5413700"/>
                <a:ext cx="1221354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9DC916-B430-41EB-B92C-04508A21852C}"/>
                  </a:ext>
                </a:extLst>
              </p:cNvPr>
              <p:cNvCxnSpPr/>
              <p:nvPr/>
            </p:nvCxnSpPr>
            <p:spPr>
              <a:xfrm flipV="1">
                <a:off x="2725429" y="4954885"/>
                <a:ext cx="479818" cy="458815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6899BEA-9B9B-498C-B0FF-526913B18904}"/>
                  </a:ext>
                </a:extLst>
              </p:cNvPr>
              <p:cNvCxnSpPr/>
              <p:nvPr/>
            </p:nvCxnSpPr>
            <p:spPr>
              <a:xfrm>
                <a:off x="1995201" y="4954885"/>
                <a:ext cx="1222970" cy="0"/>
              </a:xfrm>
              <a:prstGeom prst="lin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8851FFA-CD26-4EF6-8310-6AAA47D50BCF}"/>
                  </a:ext>
                </a:extLst>
              </p:cNvPr>
              <p:cNvCxnSpPr/>
              <p:nvPr/>
            </p:nvCxnSpPr>
            <p:spPr>
              <a:xfrm>
                <a:off x="2456399" y="4105107"/>
                <a:ext cx="15389" cy="1061415"/>
              </a:xfrm>
              <a:prstGeom prst="straightConnector1">
                <a:avLst/>
              </a:prstGeom>
              <a:grpFill/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ABDF08-63CD-4B19-A63F-18557AEC1367}"/>
                </a:ext>
              </a:extLst>
            </p:cNvPr>
            <p:cNvSpPr txBox="1"/>
            <p:nvPr/>
          </p:nvSpPr>
          <p:spPr>
            <a:xfrm>
              <a:off x="2248600" y="4768075"/>
              <a:ext cx="52123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6 cm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B3D447-07AF-44BA-84D1-84395C39D098}"/>
                </a:ext>
              </a:extLst>
            </p:cNvPr>
            <p:cNvSpPr txBox="1"/>
            <p:nvPr/>
          </p:nvSpPr>
          <p:spPr>
            <a:xfrm>
              <a:off x="2077791" y="5711561"/>
              <a:ext cx="52123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7 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61989D-F410-4299-8D62-E2873D2BD0DC}"/>
                </a:ext>
              </a:extLst>
            </p:cNvPr>
            <p:cNvSpPr txBox="1"/>
            <p:nvPr/>
          </p:nvSpPr>
          <p:spPr>
            <a:xfrm>
              <a:off x="3307279" y="5376524"/>
              <a:ext cx="521233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4 cm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05E357-ED84-44D5-9840-FB16DC9E709E}"/>
              </a:ext>
            </a:extLst>
          </p:cNvPr>
          <p:cNvGrpSpPr/>
          <p:nvPr/>
        </p:nvGrpSpPr>
        <p:grpSpPr>
          <a:xfrm>
            <a:off x="5063012" y="3790421"/>
            <a:ext cx="3092413" cy="1627619"/>
            <a:chOff x="5321084" y="4069565"/>
            <a:chExt cx="3092413" cy="1627619"/>
          </a:xfrm>
          <a:noFill/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ED9111F-8A38-480A-9D38-474ADBF989A6}"/>
                </a:ext>
              </a:extLst>
            </p:cNvPr>
            <p:cNvGrpSpPr/>
            <p:nvPr/>
          </p:nvGrpSpPr>
          <p:grpSpPr>
            <a:xfrm>
              <a:off x="5321084" y="4069565"/>
              <a:ext cx="2545770" cy="1350620"/>
              <a:chOff x="5321084" y="4069565"/>
              <a:chExt cx="1863619" cy="988715"/>
            </a:xfrm>
            <a:grpFill/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078CC97-551A-404B-A49E-EFB8AC0A1893}"/>
                  </a:ext>
                </a:extLst>
              </p:cNvPr>
              <p:cNvCxnSpPr/>
              <p:nvPr/>
            </p:nvCxnSpPr>
            <p:spPr>
              <a:xfrm flipV="1">
                <a:off x="7182725" y="4069565"/>
                <a:ext cx="0" cy="660759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EC18525-275D-4146-A99A-C339B4E42973}"/>
                  </a:ext>
                </a:extLst>
              </p:cNvPr>
              <p:cNvCxnSpPr/>
              <p:nvPr/>
            </p:nvCxnSpPr>
            <p:spPr>
              <a:xfrm flipH="1">
                <a:off x="6818731" y="4069565"/>
                <a:ext cx="363994" cy="988715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7A21FE8-587A-4517-B50A-EBB118106B57}"/>
                  </a:ext>
                </a:extLst>
              </p:cNvPr>
              <p:cNvCxnSpPr/>
              <p:nvPr/>
            </p:nvCxnSpPr>
            <p:spPr>
              <a:xfrm flipH="1">
                <a:off x="6830536" y="4730324"/>
                <a:ext cx="352189" cy="327956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7096A7B-AE3E-419A-A88F-7158817772C5}"/>
                  </a:ext>
                </a:extLst>
              </p:cNvPr>
              <p:cNvCxnSpPr/>
              <p:nvPr/>
            </p:nvCxnSpPr>
            <p:spPr>
              <a:xfrm flipH="1">
                <a:off x="5321086" y="4069565"/>
                <a:ext cx="1861639" cy="988715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1CDF358-949C-405A-B500-78C49C02E8F2}"/>
                  </a:ext>
                </a:extLst>
              </p:cNvPr>
              <p:cNvCxnSpPr/>
              <p:nvPr/>
            </p:nvCxnSpPr>
            <p:spPr>
              <a:xfrm flipH="1">
                <a:off x="5667341" y="4069565"/>
                <a:ext cx="1515384" cy="660759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3E6203D-15B3-4F0E-967F-9184C706AA58}"/>
                  </a:ext>
                </a:extLst>
              </p:cNvPr>
              <p:cNvCxnSpPr/>
              <p:nvPr/>
            </p:nvCxnSpPr>
            <p:spPr>
              <a:xfrm flipH="1">
                <a:off x="5321085" y="4730324"/>
                <a:ext cx="346255" cy="327956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44CF7A5-5CAD-407F-B2F2-7F5ACF0968E6}"/>
                  </a:ext>
                </a:extLst>
              </p:cNvPr>
              <p:cNvCxnSpPr/>
              <p:nvPr/>
            </p:nvCxnSpPr>
            <p:spPr>
              <a:xfrm flipH="1">
                <a:off x="5321084" y="5058280"/>
                <a:ext cx="1497646" cy="0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E487C40-D6E5-419E-9420-A214E930D9BC}"/>
                  </a:ext>
                </a:extLst>
              </p:cNvPr>
              <p:cNvCxnSpPr/>
              <p:nvPr/>
            </p:nvCxnSpPr>
            <p:spPr>
              <a:xfrm>
                <a:off x="5667340" y="4730323"/>
                <a:ext cx="1515384" cy="0"/>
              </a:xfrm>
              <a:prstGeom prst="lin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7" name="Parallelogram 56">
                <a:extLst>
                  <a:ext uri="{FF2B5EF4-FFF2-40B4-BE49-F238E27FC236}">
                    <a16:creationId xmlns:a16="http://schemas.microsoft.com/office/drawing/2014/main" id="{650FDC2A-16CE-4C6C-8A1D-D732476E40ED}"/>
                  </a:ext>
                </a:extLst>
              </p:cNvPr>
              <p:cNvSpPr/>
              <p:nvPr/>
            </p:nvSpPr>
            <p:spPr>
              <a:xfrm>
                <a:off x="6976742" y="4725263"/>
                <a:ext cx="205978" cy="85624"/>
              </a:xfrm>
              <a:prstGeom prst="parallelogram">
                <a:avLst>
                  <a:gd name="adj" fmla="val 104245"/>
                </a:avLst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B9717C5-B765-427E-B3E3-3C8B00514333}"/>
                  </a:ext>
                </a:extLst>
              </p:cNvPr>
              <p:cNvSpPr/>
              <p:nvPr/>
            </p:nvSpPr>
            <p:spPr>
              <a:xfrm>
                <a:off x="7072868" y="4620259"/>
                <a:ext cx="109852" cy="109852"/>
              </a:xfrm>
              <a:prstGeom prst="rect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Parallelogram 59">
                <a:extLst>
                  <a:ext uri="{FF2B5EF4-FFF2-40B4-BE49-F238E27FC236}">
                    <a16:creationId xmlns:a16="http://schemas.microsoft.com/office/drawing/2014/main" id="{1943E94E-D5D1-45FE-9B36-CC7926B040C1}"/>
                  </a:ext>
                </a:extLst>
              </p:cNvPr>
              <p:cNvSpPr/>
              <p:nvPr/>
            </p:nvSpPr>
            <p:spPr>
              <a:xfrm rot="5400000" flipH="1">
                <a:off x="7038902" y="4665086"/>
                <a:ext cx="205978" cy="85624"/>
              </a:xfrm>
              <a:prstGeom prst="parallelogram">
                <a:avLst>
                  <a:gd name="adj" fmla="val 89150"/>
                </a:avLst>
              </a:prstGeom>
              <a:grpFill/>
              <a:ln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8ED49CC-7FF8-4985-A6ED-9DF80A2031D0}"/>
                </a:ext>
              </a:extLst>
            </p:cNvPr>
            <p:cNvSpPr txBox="1"/>
            <p:nvPr/>
          </p:nvSpPr>
          <p:spPr>
            <a:xfrm>
              <a:off x="6166845" y="5420185"/>
              <a:ext cx="6253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20 cm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C2B1CA-C0BE-4528-A39E-46449EA72890}"/>
                </a:ext>
              </a:extLst>
            </p:cNvPr>
            <p:cNvSpPr txBox="1"/>
            <p:nvPr/>
          </p:nvSpPr>
          <p:spPr>
            <a:xfrm>
              <a:off x="7476063" y="5211495"/>
              <a:ext cx="6253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13 cm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AA6C816-8466-405A-B033-C11F7F3CC8BE}"/>
                </a:ext>
              </a:extLst>
            </p:cNvPr>
            <p:cNvSpPr txBox="1"/>
            <p:nvPr/>
          </p:nvSpPr>
          <p:spPr>
            <a:xfrm>
              <a:off x="7788145" y="4448963"/>
              <a:ext cx="62535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12 cm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0101B2C-5ED3-4AE7-8FB4-09161460D372}"/>
                  </a:ext>
                </a:extLst>
              </p:cNvPr>
              <p:cNvSpPr txBox="1"/>
              <p:nvPr/>
            </p:nvSpPr>
            <p:spPr>
              <a:xfrm>
                <a:off x="2609820" y="2045498"/>
                <a:ext cx="6229847" cy="5285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of pyramid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base area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vertical height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0101B2C-5ED3-4AE7-8FB4-09161460D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20" y="2045498"/>
                <a:ext cx="6229847" cy="528543"/>
              </a:xfrm>
              <a:prstGeom prst="rect">
                <a:avLst/>
              </a:prstGeom>
              <a:blipFill>
                <a:blip r:embed="rId6"/>
                <a:stretch>
                  <a:fillRect l="-780" r="-19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E668EED7-8E3F-4CFC-9081-89473FF03871}"/>
              </a:ext>
            </a:extLst>
          </p:cNvPr>
          <p:cNvGrpSpPr/>
          <p:nvPr/>
        </p:nvGrpSpPr>
        <p:grpSpPr>
          <a:xfrm>
            <a:off x="611560" y="1444703"/>
            <a:ext cx="1675046" cy="1314054"/>
            <a:chOff x="701532" y="1244029"/>
            <a:chExt cx="1675046" cy="131405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0DE71A-71C7-4E45-A97D-60076E14FBE6}"/>
                </a:ext>
              </a:extLst>
            </p:cNvPr>
            <p:cNvGrpSpPr/>
            <p:nvPr/>
          </p:nvGrpSpPr>
          <p:grpSpPr>
            <a:xfrm rot="567904">
              <a:off x="701532" y="1261939"/>
              <a:ext cx="1675046" cy="1296144"/>
              <a:chOff x="700647" y="1265010"/>
              <a:chExt cx="1675046" cy="1296144"/>
            </a:xfrm>
          </p:grpSpPr>
          <p:sp>
            <p:nvSpPr>
              <p:cNvPr id="74" name="Isosceles Triangle 73">
                <a:extLst>
                  <a:ext uri="{FF2B5EF4-FFF2-40B4-BE49-F238E27FC236}">
                    <a16:creationId xmlns:a16="http://schemas.microsoft.com/office/drawing/2014/main" id="{9DF8022F-E41F-43CA-88C7-6186B7D2BDF3}"/>
                  </a:ext>
                </a:extLst>
              </p:cNvPr>
              <p:cNvSpPr/>
              <p:nvPr/>
            </p:nvSpPr>
            <p:spPr>
              <a:xfrm>
                <a:off x="744181" y="1265010"/>
                <a:ext cx="1262856" cy="1296144"/>
              </a:xfrm>
              <a:prstGeom prst="triangl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BE99B25-A927-46F8-B69A-C277304A9FCF}"/>
                  </a:ext>
                </a:extLst>
              </p:cNvPr>
              <p:cNvCxnSpPr>
                <a:stCxn id="74" idx="0"/>
              </p:cNvCxnSpPr>
              <p:nvPr/>
            </p:nvCxnSpPr>
            <p:spPr>
              <a:xfrm>
                <a:off x="1375609" y="1265010"/>
                <a:ext cx="1000084" cy="8459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A810345-1497-4804-8575-79FA6CBE4424}"/>
                  </a:ext>
                </a:extLst>
              </p:cNvPr>
              <p:cNvCxnSpPr>
                <a:endCxn id="74" idx="4"/>
              </p:cNvCxnSpPr>
              <p:nvPr/>
            </p:nvCxnSpPr>
            <p:spPr>
              <a:xfrm flipH="1">
                <a:off x="2007037" y="2130048"/>
                <a:ext cx="368656" cy="431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C15EBE0-9706-4142-993F-9A6A96628F32}"/>
                  </a:ext>
                </a:extLst>
              </p:cNvPr>
              <p:cNvCxnSpPr/>
              <p:nvPr/>
            </p:nvCxnSpPr>
            <p:spPr>
              <a:xfrm rot="21032096" flipH="1">
                <a:off x="700647" y="2110028"/>
                <a:ext cx="511634" cy="41952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9423567-EA41-43BB-93E0-5A68A91AB65B}"/>
                  </a:ext>
                </a:extLst>
              </p:cNvPr>
              <p:cNvCxnSpPr/>
              <p:nvPr/>
            </p:nvCxnSpPr>
            <p:spPr>
              <a:xfrm rot="21032096">
                <a:off x="1188059" y="1972572"/>
                <a:ext cx="1170624" cy="2361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68C8C26-3B10-41EF-914E-75E99DAB1322}"/>
                </a:ext>
              </a:extLst>
            </p:cNvPr>
            <p:cNvCxnSpPr>
              <a:stCxn id="74" idx="0"/>
            </p:cNvCxnSpPr>
            <p:nvPr/>
          </p:nvCxnSpPr>
          <p:spPr>
            <a:xfrm flipH="1">
              <a:off x="1160936" y="1244029"/>
              <a:ext cx="324344" cy="77078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7607168-16AA-4470-B56A-12C4957857F2}"/>
                </a:ext>
              </a:extLst>
            </p:cNvPr>
            <p:cNvCxnSpPr>
              <a:stCxn id="74" idx="0"/>
            </p:cNvCxnSpPr>
            <p:nvPr/>
          </p:nvCxnSpPr>
          <p:spPr>
            <a:xfrm>
              <a:off x="1485280" y="1244029"/>
              <a:ext cx="39218" cy="10328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85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7" grpId="0"/>
      <p:bldP spid="68" grpId="0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734158" y="6070800"/>
                <a:ext cx="183543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l-GR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l-GR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²</m:t>
                      </m:r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58" y="6070800"/>
                <a:ext cx="1835439" cy="670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2473078" y="6229106"/>
                <a:ext cx="15687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=209.4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cm³</a:t>
                </a: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78" y="6229106"/>
                <a:ext cx="1568763" cy="400110"/>
              </a:xfrm>
              <a:prstGeom prst="rect">
                <a:avLst/>
              </a:prstGeom>
              <a:blipFill>
                <a:blip r:embed="rId3"/>
                <a:stretch>
                  <a:fillRect t="-7692" r="-350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4591691" y="5846206"/>
                <a:ext cx="203100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l-GR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5.5</m:t>
                      </m:r>
                      <m:r>
                        <a:rPr lang="el-GR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²</m:t>
                      </m:r>
                      <m:r>
                        <a:rPr lang="en-GB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691" y="5846206"/>
                <a:ext cx="2031005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6516216" y="6006047"/>
                <a:ext cx="16537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=190.1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mm³</a:t>
                </a: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6006047"/>
                <a:ext cx="1653722" cy="400110"/>
              </a:xfrm>
              <a:prstGeom prst="rect">
                <a:avLst/>
              </a:prstGeom>
              <a:blipFill>
                <a:blip r:embed="rId5"/>
                <a:stretch>
                  <a:fillRect t="-6061" r="-3690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08726E9-DD38-4024-8EA7-4BA37FD380B8}"/>
              </a:ext>
            </a:extLst>
          </p:cNvPr>
          <p:cNvGrpSpPr/>
          <p:nvPr/>
        </p:nvGrpSpPr>
        <p:grpSpPr>
          <a:xfrm>
            <a:off x="1516749" y="4053446"/>
            <a:ext cx="1967381" cy="1967381"/>
            <a:chOff x="1596505" y="3901815"/>
            <a:chExt cx="1703571" cy="17035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9445" t="30400" r="81499" b="53500"/>
            <a:stretch/>
          </p:blipFill>
          <p:spPr>
            <a:xfrm>
              <a:off x="1596505" y="3901815"/>
              <a:ext cx="1703571" cy="170357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2424598" y="5324651"/>
              <a:ext cx="759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  <a:stCxn id="6" idx="0"/>
            </p:cNvCxnSpPr>
            <p:nvPr/>
          </p:nvCxnSpPr>
          <p:spPr>
            <a:xfrm flipH="1">
              <a:off x="2424599" y="3901815"/>
              <a:ext cx="23692" cy="142283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432678" y="4896381"/>
            <a:ext cx="627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8 cm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20871" y="5364669"/>
            <a:ext cx="808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 cm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77044B-786B-40BD-84AB-3EB4BC2A3044}"/>
              </a:ext>
            </a:extLst>
          </p:cNvPr>
          <p:cNvGrpSpPr/>
          <p:nvPr/>
        </p:nvGrpSpPr>
        <p:grpSpPr>
          <a:xfrm>
            <a:off x="4756896" y="4056342"/>
            <a:ext cx="2509182" cy="1580629"/>
            <a:chOff x="5113959" y="3955557"/>
            <a:chExt cx="2016224" cy="127009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l="9445" t="30400" r="81499" b="53500"/>
            <a:stretch/>
          </p:blipFill>
          <p:spPr>
            <a:xfrm>
              <a:off x="5113959" y="3955557"/>
              <a:ext cx="2016224" cy="1270096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5185967" y="5017688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4" idx="0"/>
            </p:cNvCxnSpPr>
            <p:nvPr/>
          </p:nvCxnSpPr>
          <p:spPr>
            <a:xfrm>
              <a:off x="6122071" y="3955557"/>
              <a:ext cx="0" cy="106213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011486" y="4692767"/>
            <a:ext cx="899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6 mm 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90178FAD-3925-4F6A-8A88-1216D780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998021"/>
            <a:ext cx="86409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u="sng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/>
            <a:r>
              <a:rPr lang="en-GB" sz="2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Calculate the volume of the cones below, giving your answers correct to 1 decimal place: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C45E40D-2AD6-4979-A1A6-52F296107EAC}"/>
              </a:ext>
            </a:extLst>
          </p:cNvPr>
          <p:cNvSpPr txBox="1">
            <a:spLocks/>
          </p:cNvSpPr>
          <p:nvPr/>
        </p:nvSpPr>
        <p:spPr bwMode="auto">
          <a:xfrm>
            <a:off x="251520" y="1148584"/>
            <a:ext cx="864096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Volume of Cones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1983FC-9A76-4784-9D31-01CB0C11706B}"/>
                  </a:ext>
                </a:extLst>
              </p:cNvPr>
              <p:cNvSpPr txBox="1"/>
              <p:nvPr/>
            </p:nvSpPr>
            <p:spPr>
              <a:xfrm>
                <a:off x="2609820" y="2045498"/>
                <a:ext cx="6229847" cy="5285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Volume of pyramid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base area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vertical height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1983FC-9A76-4784-9D31-01CB0C11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20" y="2045498"/>
                <a:ext cx="6229847" cy="528543"/>
              </a:xfrm>
              <a:prstGeom prst="rect">
                <a:avLst/>
              </a:prstGeom>
              <a:blipFill>
                <a:blip r:embed="rId7"/>
                <a:stretch>
                  <a:fillRect l="-780" r="-19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A909A50-0065-44D5-A3BC-20F5649EC0DA}"/>
              </a:ext>
            </a:extLst>
          </p:cNvPr>
          <p:cNvGrpSpPr/>
          <p:nvPr/>
        </p:nvGrpSpPr>
        <p:grpSpPr>
          <a:xfrm>
            <a:off x="611560" y="1444703"/>
            <a:ext cx="1675046" cy="1314054"/>
            <a:chOff x="701532" y="1244029"/>
            <a:chExt cx="1675046" cy="13140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762C1D7-9F04-4D84-B818-1C41EEB40509}"/>
                </a:ext>
              </a:extLst>
            </p:cNvPr>
            <p:cNvGrpSpPr/>
            <p:nvPr/>
          </p:nvGrpSpPr>
          <p:grpSpPr>
            <a:xfrm rot="567904">
              <a:off x="701532" y="1261939"/>
              <a:ext cx="1675046" cy="1296144"/>
              <a:chOff x="700647" y="1265010"/>
              <a:chExt cx="1675046" cy="1296144"/>
            </a:xfrm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DBB410BB-3C11-4812-9810-E479CF3D89B9}"/>
                  </a:ext>
                </a:extLst>
              </p:cNvPr>
              <p:cNvSpPr/>
              <p:nvPr/>
            </p:nvSpPr>
            <p:spPr>
              <a:xfrm>
                <a:off x="744181" y="1265010"/>
                <a:ext cx="1262856" cy="1296144"/>
              </a:xfrm>
              <a:prstGeom prst="triangl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4FB8D9E-7F5B-4D41-92BC-BE60DCC6680D}"/>
                  </a:ext>
                </a:extLst>
              </p:cNvPr>
              <p:cNvCxnSpPr>
                <a:stCxn id="40" idx="0"/>
              </p:cNvCxnSpPr>
              <p:nvPr/>
            </p:nvCxnSpPr>
            <p:spPr>
              <a:xfrm>
                <a:off x="1375609" y="1265010"/>
                <a:ext cx="1000084" cy="8459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10F3418-4A86-404D-93EA-402CA7C6F510}"/>
                  </a:ext>
                </a:extLst>
              </p:cNvPr>
              <p:cNvCxnSpPr>
                <a:endCxn id="40" idx="4"/>
              </p:cNvCxnSpPr>
              <p:nvPr/>
            </p:nvCxnSpPr>
            <p:spPr>
              <a:xfrm flipH="1">
                <a:off x="2007037" y="2130048"/>
                <a:ext cx="368656" cy="431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707BBCC-B351-4749-9BA2-6F655CD69948}"/>
                  </a:ext>
                </a:extLst>
              </p:cNvPr>
              <p:cNvCxnSpPr/>
              <p:nvPr/>
            </p:nvCxnSpPr>
            <p:spPr>
              <a:xfrm rot="21032096" flipH="1">
                <a:off x="700647" y="2110028"/>
                <a:ext cx="511634" cy="41952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423CBCD-E856-49EA-B286-8839C9E3CCF5}"/>
                  </a:ext>
                </a:extLst>
              </p:cNvPr>
              <p:cNvCxnSpPr/>
              <p:nvPr/>
            </p:nvCxnSpPr>
            <p:spPr>
              <a:xfrm rot="21032096">
                <a:off x="1188059" y="1972572"/>
                <a:ext cx="1170624" cy="23619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A586B90-8D63-402E-943D-8769130C6D22}"/>
                </a:ext>
              </a:extLst>
            </p:cNvPr>
            <p:cNvCxnSpPr>
              <a:stCxn id="40" idx="0"/>
            </p:cNvCxnSpPr>
            <p:nvPr/>
          </p:nvCxnSpPr>
          <p:spPr>
            <a:xfrm flipH="1">
              <a:off x="1160936" y="1244029"/>
              <a:ext cx="324344" cy="77078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BE8EA98-FA73-4348-8160-9DBC18A03F34}"/>
                </a:ext>
              </a:extLst>
            </p:cNvPr>
            <p:cNvCxnSpPr>
              <a:stCxn id="40" idx="0"/>
            </p:cNvCxnSpPr>
            <p:nvPr/>
          </p:nvCxnSpPr>
          <p:spPr>
            <a:xfrm>
              <a:off x="1485280" y="1244029"/>
              <a:ext cx="39218" cy="10328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607194" y="5309050"/>
            <a:ext cx="808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11 mm</a:t>
            </a:r>
          </a:p>
        </p:txBody>
      </p:sp>
    </p:spTree>
    <p:extLst>
      <p:ext uri="{BB962C8B-B14F-4D97-AF65-F5344CB8AC3E}">
        <p14:creationId xmlns:p14="http://schemas.microsoft.com/office/powerpoint/2010/main" val="33752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12" grpId="0"/>
      <p:bldP spid="31" grpId="0"/>
      <p:bldP spid="35" grpId="0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43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27208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499992" y="2348880"/>
                <a:ext cx="2376264" cy="1831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GB" sz="2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70 cm</a:t>
                </a:r>
                <a:r>
                  <a:rPr lang="en-GB" sz="2000" baseline="30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3</a:t>
                </a:r>
                <a:endParaRPr lang="en-GB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GB" sz="2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314.16 cm</a:t>
                </a:r>
                <a:r>
                  <a:rPr lang="en-GB" sz="2000" baseline="30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3</a:t>
                </a:r>
                <a:endParaRPr lang="en-GB" sz="2000" dirty="0">
                  <a:latin typeface="Arial" panose="020B0604020202020204" pitchFamily="34" charset="0"/>
                  <a:ea typeface="MS Mincho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GB" sz="2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12 cm</a:t>
                </a:r>
                <a:r>
                  <a:rPr lang="en-GB" sz="2000" baseline="30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3</a:t>
                </a:r>
              </a:p>
              <a:p>
                <a:pPr marL="34290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GB" sz="2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12.5 cm</a:t>
                </a:r>
              </a:p>
              <a:p>
                <a:pPr marL="34290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GB" sz="2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1.31 cm</a:t>
                </a:r>
                <a:endParaRPr lang="en-GB" sz="2400" dirty="0">
                  <a:effectLst/>
                  <a:latin typeface="Arial" panose="020B0604020202020204" pitchFamily="34" charset="0"/>
                  <a:ea typeface="MS Mincho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348880"/>
                <a:ext cx="2376264" cy="1831976"/>
              </a:xfrm>
              <a:prstGeom prst="rect">
                <a:avLst/>
              </a:prstGeom>
              <a:blipFill>
                <a:blip r:embed="rId2"/>
                <a:stretch>
                  <a:fillRect l="-2308" t="-664" b="-4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70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29309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3789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3789" y="429309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Right Triangle 9"/>
          <p:cNvSpPr/>
          <p:nvPr/>
        </p:nvSpPr>
        <p:spPr>
          <a:xfrm>
            <a:off x="3347864" y="1628800"/>
            <a:ext cx="2808312" cy="1872208"/>
          </a:xfrm>
          <a:prstGeom prst="rt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3212976"/>
            <a:ext cx="288032" cy="2880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249289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7380" y="352536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0037" y="2123564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cm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4EE64A-3637-4935-A6E8-5C4996193499}"/>
              </a:ext>
            </a:extLst>
          </p:cNvPr>
          <p:cNvSpPr/>
          <p:nvPr/>
        </p:nvSpPr>
        <p:spPr>
          <a:xfrm>
            <a:off x="849522" y="4453952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FA1795-492C-4F49-8BFB-9CDF661919B0}"/>
              </a:ext>
            </a:extLst>
          </p:cNvPr>
          <p:cNvSpPr/>
          <p:nvPr/>
        </p:nvSpPr>
        <p:spPr>
          <a:xfrm>
            <a:off x="849522" y="5534072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0F2241-F9F2-482F-8178-82F9FE43D922}"/>
              </a:ext>
            </a:extLst>
          </p:cNvPr>
          <p:cNvSpPr/>
          <p:nvPr/>
        </p:nvSpPr>
        <p:spPr>
          <a:xfrm>
            <a:off x="4708044" y="4454539"/>
            <a:ext cx="792088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EFA91E-A6F3-43FD-88D8-30188603D859}"/>
              </a:ext>
            </a:extLst>
          </p:cNvPr>
          <p:cNvSpPr/>
          <p:nvPr/>
        </p:nvSpPr>
        <p:spPr>
          <a:xfrm>
            <a:off x="4708044" y="5535578"/>
            <a:ext cx="792088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0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29309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3789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3789" y="4293096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Right Triangle 9"/>
          <p:cNvSpPr/>
          <p:nvPr/>
        </p:nvSpPr>
        <p:spPr>
          <a:xfrm>
            <a:off x="3347864" y="1628800"/>
            <a:ext cx="2808312" cy="1872208"/>
          </a:xfrm>
          <a:prstGeom prst="rt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3212976"/>
            <a:ext cx="288032" cy="2880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249289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7380" y="3525361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0037" y="2123564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cm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482688-948B-4671-B864-D9A63BBF4DAE}"/>
              </a:ext>
            </a:extLst>
          </p:cNvPr>
          <p:cNvSpPr/>
          <p:nvPr/>
        </p:nvSpPr>
        <p:spPr>
          <a:xfrm>
            <a:off x="849522" y="4453952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47548E-D517-4EEB-B902-A129BCDD6499}"/>
              </a:ext>
            </a:extLst>
          </p:cNvPr>
          <p:cNvSpPr/>
          <p:nvPr/>
        </p:nvSpPr>
        <p:spPr>
          <a:xfrm>
            <a:off x="849522" y="5534072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D6A72E0-1859-4CA6-8096-11CF7333E3DD}"/>
              </a:ext>
            </a:extLst>
          </p:cNvPr>
          <p:cNvSpPr/>
          <p:nvPr/>
        </p:nvSpPr>
        <p:spPr>
          <a:xfrm>
            <a:off x="4708044" y="4454539"/>
            <a:ext cx="792088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1C5B6DB-EFC0-418A-8F9E-415CA94CA60A}"/>
              </a:ext>
            </a:extLst>
          </p:cNvPr>
          <p:cNvSpPr/>
          <p:nvPr/>
        </p:nvSpPr>
        <p:spPr>
          <a:xfrm>
            <a:off x="4708044" y="5535578"/>
            <a:ext cx="792088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6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10.8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429309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3789" y="537321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13.6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3789" y="4293096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15" name="Group 14"/>
          <p:cNvGrpSpPr/>
          <p:nvPr/>
        </p:nvGrpSpPr>
        <p:grpSpPr>
          <a:xfrm rot="10800000">
            <a:off x="2848516" y="1916832"/>
            <a:ext cx="2808312" cy="1872208"/>
            <a:chOff x="3347864" y="1628800"/>
            <a:chExt cx="2808312" cy="1872208"/>
          </a:xfrm>
        </p:grpSpPr>
        <p:sp>
          <p:nvSpPr>
            <p:cNvPr id="10" name="Right Triangle 9"/>
            <p:cNvSpPr/>
            <p:nvPr/>
          </p:nvSpPr>
          <p:spPr>
            <a:xfrm>
              <a:off x="3347864" y="1628800"/>
              <a:ext cx="2808312" cy="1872208"/>
            </a:xfrm>
            <a:prstGeom prst="rtTriangl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3212976"/>
              <a:ext cx="288032" cy="2880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2732" y="1435215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5072" y="2592578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6012" y="2800987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cm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308D31-9764-4F47-AEFA-A742AEB9C27E}"/>
              </a:ext>
            </a:extLst>
          </p:cNvPr>
          <p:cNvSpPr/>
          <p:nvPr/>
        </p:nvSpPr>
        <p:spPr>
          <a:xfrm>
            <a:off x="849522" y="4453952"/>
            <a:ext cx="792088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2FCAED-5354-4C1D-9DF6-DABA33C232FB}"/>
              </a:ext>
            </a:extLst>
          </p:cNvPr>
          <p:cNvSpPr/>
          <p:nvPr/>
        </p:nvSpPr>
        <p:spPr>
          <a:xfrm>
            <a:off x="849522" y="5534072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A13B49-B6F9-403D-A89A-7B88F69F9699}"/>
              </a:ext>
            </a:extLst>
          </p:cNvPr>
          <p:cNvSpPr/>
          <p:nvPr/>
        </p:nvSpPr>
        <p:spPr>
          <a:xfrm>
            <a:off x="4708044" y="4454539"/>
            <a:ext cx="792088" cy="7920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8322EF-8D9E-41FD-9261-9FC9F6BB2FF8}"/>
              </a:ext>
            </a:extLst>
          </p:cNvPr>
          <p:cNvSpPr/>
          <p:nvPr/>
        </p:nvSpPr>
        <p:spPr>
          <a:xfrm>
            <a:off x="4708044" y="5535578"/>
            <a:ext cx="792088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286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7" ma:contentTypeDescription="Create a new document." ma:contentTypeScope="" ma:versionID="60857d19d60795ac599dcf0c616311eb">
  <xsd:schema xmlns:xsd="http://www.w3.org/2001/XMLSchema" xmlns:xs="http://www.w3.org/2001/XMLSchema" xmlns:p="http://schemas.microsoft.com/office/2006/metadata/properties" xmlns:ns2="557e22d3-7b3f-4e7c-8253-1b6f825f5a4b" xmlns:ns3="f864f35b-862f-415f-8c45-f63899e63674" xmlns:ns4="71c33754-1f42-40bd-8463-e9c6275dfdf6" targetNamespace="http://schemas.microsoft.com/office/2006/metadata/properties" ma:root="true" ma:fieldsID="28bd6c7e0c051a94b583b93f496af8cc" ns2:_="" ns3:_="" ns4:_="">
    <xsd:import namespace="557e22d3-7b3f-4e7c-8253-1b6f825f5a4b"/>
    <xsd:import namespace="f864f35b-862f-415f-8c45-f63899e63674"/>
    <xsd:import namespace="71c33754-1f42-40bd-8463-e9c6275dfd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ar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754-1f42-40bd-8463-e9c6275df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arked" ma:index="14" nillable="true" ma:displayName="Marked" ma:internalName="Mar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d xmlns="71c33754-1f42-40bd-8463-e9c6275dfdf6" xsi:nil="true"/>
  </documentManagement>
</p:properties>
</file>

<file path=customXml/itemProps1.xml><?xml version="1.0" encoding="utf-8"?>
<ds:datastoreItem xmlns:ds="http://schemas.openxmlformats.org/officeDocument/2006/customXml" ds:itemID="{0BC52071-DBC7-49D5-8135-7FDFBD379C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A9D690-245E-40FB-BA0D-9F36E06A9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e22d3-7b3f-4e7c-8253-1b6f825f5a4b"/>
    <ds:schemaRef ds:uri="f864f35b-862f-415f-8c45-f63899e63674"/>
    <ds:schemaRef ds:uri="71c33754-1f42-40bd-8463-e9c6275df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44EF49-E57B-4B7A-BC59-457865F2CF0B}">
  <ds:schemaRefs>
    <ds:schemaRef ds:uri="http://purl.org/dc/terms/"/>
    <ds:schemaRef ds:uri="71c33754-1f42-40bd-8463-e9c6275dfdf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864f35b-862f-415f-8c45-f63899e63674"/>
    <ds:schemaRef ds:uri="557e22d3-7b3f-4e7c-8253-1b6f825f5a4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3949</TotalTime>
  <Words>601</Words>
  <Application>Microsoft Office PowerPoint</Application>
  <PresentationFormat>On-screen Show (4:3)</PresentationFormat>
  <Paragraphs>164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user01</dc:creator>
  <cp:lastModifiedBy>Danielle Moosajee</cp:lastModifiedBy>
  <cp:revision>100</cp:revision>
  <cp:lastPrinted>2013-11-08T15:48:45Z</cp:lastPrinted>
  <dcterms:created xsi:type="dcterms:W3CDTF">2012-11-22T10:32:27Z</dcterms:created>
  <dcterms:modified xsi:type="dcterms:W3CDTF">2020-08-18T09:48:59Z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