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sldIdLst>
    <p:sldId id="278" r:id="rId3"/>
    <p:sldId id="281" r:id="rId4"/>
    <p:sldId id="256" r:id="rId5"/>
    <p:sldId id="282" r:id="rId6"/>
    <p:sldId id="283" r:id="rId7"/>
    <p:sldId id="280" r:id="rId8"/>
    <p:sldId id="285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C3F1B5-42D3-43FB-A229-080392AC76A6}" v="201" dt="2020-05-17T20:15:00.3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EC3F1B5-42D3-43FB-A229-080392AC76A6}"/>
    <pc:docChg chg="modSld modMainMaster">
      <pc:chgData name="Danielle" userId="e2554c37-e717-43a0-ba79-1183ca921ccd" providerId="ADAL" clId="{7EC3F1B5-42D3-43FB-A229-080392AC76A6}" dt="2020-05-17T20:15:00.320" v="286"/>
      <pc:docMkLst>
        <pc:docMk/>
      </pc:docMkLst>
      <pc:sldChg chg="modSp mod">
        <pc:chgData name="Danielle" userId="e2554c37-e717-43a0-ba79-1183ca921ccd" providerId="ADAL" clId="{7EC3F1B5-42D3-43FB-A229-080392AC76A6}" dt="2020-05-17T20:12:40.983" v="242"/>
        <pc:sldMkLst>
          <pc:docMk/>
          <pc:sldMk cId="1373520525" sldId="256"/>
        </pc:sldMkLst>
        <pc:spChg chg="mod">
          <ac:chgData name="Danielle" userId="e2554c37-e717-43a0-ba79-1183ca921ccd" providerId="ADAL" clId="{7EC3F1B5-42D3-43FB-A229-080392AC76A6}" dt="2020-05-17T20:12:33.996" v="240"/>
          <ac:spMkLst>
            <pc:docMk/>
            <pc:sldMk cId="1373520525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10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12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14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15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17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18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19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20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21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22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23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27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28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2:16.363" v="230" actId="2711"/>
          <ac:spMkLst>
            <pc:docMk/>
            <pc:sldMk cId="1373520525" sldId="256"/>
            <ac:spMk id="37" creationId="{00000000-0000-0000-0000-000000000000}"/>
          </ac:spMkLst>
        </pc:spChg>
        <pc:graphicFrameChg chg="mod">
          <ac:chgData name="Danielle" userId="e2554c37-e717-43a0-ba79-1183ca921ccd" providerId="ADAL" clId="{7EC3F1B5-42D3-43FB-A229-080392AC76A6}" dt="2020-05-17T20:12:40.983" v="242"/>
          <ac:graphicFrameMkLst>
            <pc:docMk/>
            <pc:sldMk cId="1373520525" sldId="256"/>
            <ac:graphicFrameMk id="5" creationId="{00000000-0000-0000-0000-000000000000}"/>
          </ac:graphicFrameMkLst>
        </pc:graphicFrameChg>
        <pc:picChg chg="mod">
          <ac:chgData name="Danielle" userId="e2554c37-e717-43a0-ba79-1183ca921ccd" providerId="ADAL" clId="{7EC3F1B5-42D3-43FB-A229-080392AC76A6}" dt="2020-05-17T20:12:16.363" v="230" actId="2711"/>
          <ac:picMkLst>
            <pc:docMk/>
            <pc:sldMk cId="1373520525" sldId="256"/>
            <ac:picMk id="2" creationId="{00000000-0000-0000-0000-000000000000}"/>
          </ac:picMkLst>
        </pc:picChg>
        <pc:cxnChg chg="mod">
          <ac:chgData name="Danielle" userId="e2554c37-e717-43a0-ba79-1183ca921ccd" providerId="ADAL" clId="{7EC3F1B5-42D3-43FB-A229-080392AC76A6}" dt="2020-05-17T20:12:16.363" v="230" actId="2711"/>
          <ac:cxnSpMkLst>
            <pc:docMk/>
            <pc:sldMk cId="1373520525" sldId="256"/>
            <ac:cxnSpMk id="25" creationId="{00000000-0000-0000-0000-000000000000}"/>
          </ac:cxnSpMkLst>
        </pc:cxnChg>
        <pc:cxnChg chg="mod">
          <ac:chgData name="Danielle" userId="e2554c37-e717-43a0-ba79-1183ca921ccd" providerId="ADAL" clId="{7EC3F1B5-42D3-43FB-A229-080392AC76A6}" dt="2020-05-17T20:12:16.363" v="230" actId="2711"/>
          <ac:cxnSpMkLst>
            <pc:docMk/>
            <pc:sldMk cId="1373520525" sldId="256"/>
            <ac:cxnSpMk id="29" creationId="{00000000-0000-0000-0000-000000000000}"/>
          </ac:cxnSpMkLst>
        </pc:cxnChg>
        <pc:cxnChg chg="mod">
          <ac:chgData name="Danielle" userId="e2554c37-e717-43a0-ba79-1183ca921ccd" providerId="ADAL" clId="{7EC3F1B5-42D3-43FB-A229-080392AC76A6}" dt="2020-05-17T20:12:16.363" v="230" actId="2711"/>
          <ac:cxnSpMkLst>
            <pc:docMk/>
            <pc:sldMk cId="1373520525" sldId="256"/>
            <ac:cxnSpMk id="34" creationId="{00000000-0000-0000-0000-000000000000}"/>
          </ac:cxnSpMkLst>
        </pc:cxnChg>
      </pc:sldChg>
      <pc:sldChg chg="modSp mod">
        <pc:chgData name="Danielle" userId="e2554c37-e717-43a0-ba79-1183ca921ccd" providerId="ADAL" clId="{7EC3F1B5-42D3-43FB-A229-080392AC76A6}" dt="2020-05-17T20:11:43.983" v="227" actId="20577"/>
        <pc:sldMkLst>
          <pc:docMk/>
          <pc:sldMk cId="1294054418" sldId="278"/>
        </pc:sldMkLst>
        <pc:spChg chg="mod">
          <ac:chgData name="Danielle" userId="e2554c37-e717-43a0-ba79-1183ca921ccd" providerId="ADAL" clId="{7EC3F1B5-42D3-43FB-A229-080392AC76A6}" dt="2020-05-17T20:03:51.676" v="14" actId="2711"/>
          <ac:spMkLst>
            <pc:docMk/>
            <pc:sldMk cId="1294054418" sldId="278"/>
            <ac:spMk id="2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04:43.476" v="38" actId="20577"/>
          <ac:spMkLst>
            <pc:docMk/>
            <pc:sldMk cId="1294054418" sldId="278"/>
            <ac:spMk id="3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08:23.261" v="104" actId="20577"/>
          <ac:spMkLst>
            <pc:docMk/>
            <pc:sldMk cId="1294054418" sldId="278"/>
            <ac:spMk id="4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09:57.237" v="166" actId="20577"/>
          <ac:spMkLst>
            <pc:docMk/>
            <pc:sldMk cId="1294054418" sldId="278"/>
            <ac:spMk id="5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05:56.216" v="78"/>
          <ac:spMkLst>
            <pc:docMk/>
            <pc:sldMk cId="1294054418" sldId="278"/>
            <ac:spMk id="6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09:25.153" v="142"/>
          <ac:spMkLst>
            <pc:docMk/>
            <pc:sldMk cId="1294054418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1:43.983" v="227" actId="20577"/>
          <ac:spMkLst>
            <pc:docMk/>
            <pc:sldMk cId="1294054418" sldId="278"/>
            <ac:spMk id="8" creationId="{00000000-0000-0000-0000-000000000000}"/>
          </ac:spMkLst>
        </pc:spChg>
      </pc:sldChg>
      <pc:sldChg chg="modSp">
        <pc:chgData name="Danielle" userId="e2554c37-e717-43a0-ba79-1183ca921ccd" providerId="ADAL" clId="{7EC3F1B5-42D3-43FB-A229-080392AC76A6}" dt="2020-05-17T20:12:02.893" v="229"/>
        <pc:sldMkLst>
          <pc:docMk/>
          <pc:sldMk cId="1203838029" sldId="281"/>
        </pc:sldMkLst>
        <pc:spChg chg="mod">
          <ac:chgData name="Danielle" userId="e2554c37-e717-43a0-ba79-1183ca921ccd" providerId="ADAL" clId="{7EC3F1B5-42D3-43FB-A229-080392AC76A6}" dt="2020-05-17T20:12:02.893" v="229"/>
          <ac:spMkLst>
            <pc:docMk/>
            <pc:sldMk cId="1203838029" sldId="281"/>
            <ac:spMk id="2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1:58.269" v="228" actId="2711"/>
          <ac:spMkLst>
            <pc:docMk/>
            <pc:sldMk cId="1203838029" sldId="281"/>
            <ac:spMk id="5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1:58.269" v="228" actId="2711"/>
          <ac:spMkLst>
            <pc:docMk/>
            <pc:sldMk cId="1203838029" sldId="281"/>
            <ac:spMk id="6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1:58.269" v="228" actId="2711"/>
          <ac:spMkLst>
            <pc:docMk/>
            <pc:sldMk cId="1203838029" sldId="281"/>
            <ac:spMk id="7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1:58.269" v="228" actId="2711"/>
          <ac:spMkLst>
            <pc:docMk/>
            <pc:sldMk cId="1203838029" sldId="281"/>
            <ac:spMk id="8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1:58.269" v="228" actId="2711"/>
          <ac:spMkLst>
            <pc:docMk/>
            <pc:sldMk cId="1203838029" sldId="281"/>
            <ac:spMk id="9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1:58.269" v="228" actId="2711"/>
          <ac:spMkLst>
            <pc:docMk/>
            <pc:sldMk cId="1203838029" sldId="281"/>
            <ac:spMk id="10" creationId="{00000000-0000-0000-0000-000000000000}"/>
          </ac:spMkLst>
        </pc:spChg>
        <pc:graphicFrameChg chg="mod">
          <ac:chgData name="Danielle" userId="e2554c37-e717-43a0-ba79-1183ca921ccd" providerId="ADAL" clId="{7EC3F1B5-42D3-43FB-A229-080392AC76A6}" dt="2020-05-17T20:11:58.269" v="228" actId="2711"/>
          <ac:graphicFrameMkLst>
            <pc:docMk/>
            <pc:sldMk cId="1203838029" sldId="281"/>
            <ac:graphicFrameMk id="3" creationId="{00000000-0000-0000-0000-000000000000}"/>
          </ac:graphicFrameMkLst>
        </pc:graphicFrameChg>
        <pc:picChg chg="mod">
          <ac:chgData name="Danielle" userId="e2554c37-e717-43a0-ba79-1183ca921ccd" providerId="ADAL" clId="{7EC3F1B5-42D3-43FB-A229-080392AC76A6}" dt="2020-05-17T20:11:58.269" v="228" actId="2711"/>
          <ac:picMkLst>
            <pc:docMk/>
            <pc:sldMk cId="1203838029" sldId="281"/>
            <ac:picMk id="4" creationId="{00000000-0000-0000-0000-000000000000}"/>
          </ac:picMkLst>
        </pc:picChg>
      </pc:sldChg>
      <pc:sldChg chg="modSp mod">
        <pc:chgData name="Danielle" userId="e2554c37-e717-43a0-ba79-1183ca921ccd" providerId="ADAL" clId="{7EC3F1B5-42D3-43FB-A229-080392AC76A6}" dt="2020-05-17T20:13:19.572" v="255" actId="2711"/>
        <pc:sldMkLst>
          <pc:docMk/>
          <pc:sldMk cId="4143861621" sldId="282"/>
        </pc:sldMkLst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4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6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7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8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9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10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11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12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13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14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15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16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17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18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19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20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21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22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23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25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19.572" v="255" actId="2711"/>
          <ac:spMkLst>
            <pc:docMk/>
            <pc:sldMk cId="4143861621" sldId="282"/>
            <ac:spMk id="26" creationId="{00000000-0000-0000-0000-000000000000}"/>
          </ac:spMkLst>
        </pc:spChg>
        <pc:graphicFrameChg chg="mod">
          <ac:chgData name="Danielle" userId="e2554c37-e717-43a0-ba79-1183ca921ccd" providerId="ADAL" clId="{7EC3F1B5-42D3-43FB-A229-080392AC76A6}" dt="2020-05-17T20:13:19.572" v="255" actId="2711"/>
          <ac:graphicFrameMkLst>
            <pc:docMk/>
            <pc:sldMk cId="4143861621" sldId="282"/>
            <ac:graphicFrameMk id="5" creationId="{00000000-0000-0000-0000-000000000000}"/>
          </ac:graphicFrameMkLst>
        </pc:graphicFrameChg>
        <pc:picChg chg="mod">
          <ac:chgData name="Danielle" userId="e2554c37-e717-43a0-ba79-1183ca921ccd" providerId="ADAL" clId="{7EC3F1B5-42D3-43FB-A229-080392AC76A6}" dt="2020-05-17T20:13:19.572" v="255" actId="2711"/>
          <ac:picMkLst>
            <pc:docMk/>
            <pc:sldMk cId="4143861621" sldId="282"/>
            <ac:picMk id="2" creationId="{00000000-0000-0000-0000-000000000000}"/>
          </ac:picMkLst>
        </pc:picChg>
        <pc:cxnChg chg="mod">
          <ac:chgData name="Danielle" userId="e2554c37-e717-43a0-ba79-1183ca921ccd" providerId="ADAL" clId="{7EC3F1B5-42D3-43FB-A229-080392AC76A6}" dt="2020-05-17T20:13:19.572" v="255" actId="2711"/>
          <ac:cxnSpMkLst>
            <pc:docMk/>
            <pc:sldMk cId="4143861621" sldId="282"/>
            <ac:cxnSpMk id="24" creationId="{00000000-0000-0000-0000-000000000000}"/>
          </ac:cxnSpMkLst>
        </pc:cxnChg>
      </pc:sldChg>
      <pc:sldChg chg="modSp mod">
        <pc:chgData name="Danielle" userId="e2554c37-e717-43a0-ba79-1183ca921ccd" providerId="ADAL" clId="{7EC3F1B5-42D3-43FB-A229-080392AC76A6}" dt="2020-05-17T20:14:28.888" v="279"/>
        <pc:sldMkLst>
          <pc:docMk/>
          <pc:sldMk cId="2651724326" sldId="283"/>
        </pc:sldMkLst>
        <pc:spChg chg="mod">
          <ac:chgData name="Danielle" userId="e2554c37-e717-43a0-ba79-1183ca921ccd" providerId="ADAL" clId="{7EC3F1B5-42D3-43FB-A229-080392AC76A6}" dt="2020-05-17T20:13:29.668" v="256" actId="2711"/>
          <ac:spMkLst>
            <pc:docMk/>
            <pc:sldMk cId="2651724326" sldId="283"/>
            <ac:spMk id="3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46.957" v="266"/>
          <ac:spMkLst>
            <pc:docMk/>
            <pc:sldMk cId="2651724326" sldId="283"/>
            <ac:spMk id="4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29.668" v="256" actId="2711"/>
          <ac:spMkLst>
            <pc:docMk/>
            <pc:sldMk cId="2651724326" sldId="283"/>
            <ac:spMk id="22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3:55.913" v="270"/>
          <ac:spMkLst>
            <pc:docMk/>
            <pc:sldMk cId="2651724326" sldId="283"/>
            <ac:spMk id="30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4:06.509" v="275"/>
          <ac:spMkLst>
            <pc:docMk/>
            <pc:sldMk cId="2651724326" sldId="283"/>
            <ac:spMk id="31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14:28.888" v="279"/>
          <ac:spMkLst>
            <pc:docMk/>
            <pc:sldMk cId="2651724326" sldId="283"/>
            <ac:spMk id="35" creationId="{00000000-0000-0000-0000-000000000000}"/>
          </ac:spMkLst>
        </pc:spChg>
        <pc:picChg chg="mod">
          <ac:chgData name="Danielle" userId="e2554c37-e717-43a0-ba79-1183ca921ccd" providerId="ADAL" clId="{7EC3F1B5-42D3-43FB-A229-080392AC76A6}" dt="2020-05-17T20:13:29.668" v="256" actId="2711"/>
          <ac:picMkLst>
            <pc:docMk/>
            <pc:sldMk cId="2651724326" sldId="283"/>
            <ac:picMk id="2" creationId="{00000000-0000-0000-0000-000000000000}"/>
          </ac:picMkLst>
        </pc:picChg>
        <pc:cxnChg chg="mod">
          <ac:chgData name="Danielle" userId="e2554c37-e717-43a0-ba79-1183ca921ccd" providerId="ADAL" clId="{7EC3F1B5-42D3-43FB-A229-080392AC76A6}" dt="2020-05-17T20:13:29.668" v="256" actId="2711"/>
          <ac:cxnSpMkLst>
            <pc:docMk/>
            <pc:sldMk cId="2651724326" sldId="283"/>
            <ac:cxnSpMk id="26" creationId="{00000000-0000-0000-0000-000000000000}"/>
          </ac:cxnSpMkLst>
        </pc:cxnChg>
      </pc:sldChg>
      <pc:sldChg chg="modSp mod">
        <pc:chgData name="Danielle" userId="e2554c37-e717-43a0-ba79-1183ca921ccd" providerId="ADAL" clId="{7EC3F1B5-42D3-43FB-A229-080392AC76A6}" dt="2020-05-17T20:15:00.320" v="286"/>
        <pc:sldMkLst>
          <pc:docMk/>
          <pc:sldMk cId="829871141" sldId="285"/>
        </pc:sldMkLst>
        <pc:spChg chg="mod">
          <ac:chgData name="Danielle" userId="e2554c37-e717-43a0-ba79-1183ca921ccd" providerId="ADAL" clId="{7EC3F1B5-42D3-43FB-A229-080392AC76A6}" dt="2020-05-17T20:15:00.320" v="286"/>
          <ac:spMkLst>
            <pc:docMk/>
            <pc:sldMk cId="829871141" sldId="285"/>
            <ac:spMk id="2" creationId="{00000000-0000-0000-0000-000000000000}"/>
          </ac:spMkLst>
        </pc:spChg>
      </pc:sldChg>
      <pc:sldMasterChg chg="modSp modSldLayout">
        <pc:chgData name="Danielle" userId="e2554c37-e717-43a0-ba79-1183ca921ccd" providerId="ADAL" clId="{7EC3F1B5-42D3-43FB-A229-080392AC76A6}" dt="2020-05-17T20:02:41.523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7EC3F1B5-42D3-43FB-A229-080392AC76A6}" dt="2020-05-17T20:02:35.967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02:35.967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7EC3F1B5-42D3-43FB-A229-080392AC76A6}" dt="2020-05-17T20:02:35.967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7EC3F1B5-42D3-43FB-A229-080392AC76A6}" dt="2020-05-17T20:02:35.967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7EC3F1B5-42D3-43FB-A229-080392AC76A6}" dt="2020-05-17T20:02:35.967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7EC3F1B5-42D3-43FB-A229-080392AC76A6}" dt="2020-05-17T20:02:35.967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7EC3F1B5-42D3-43FB-A229-080392AC76A6}" dt="2020-05-17T20:02:35.967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7EC3F1B5-42D3-43FB-A229-080392AC76A6}" dt="2020-05-17T20:02:41.523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7EC3F1B5-42D3-43FB-A229-080392AC76A6}" dt="2020-05-17T20:02:41.523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7EC3F1B5-42D3-43FB-A229-080392AC76A6}" dt="2020-05-17T20:03:27.494" v="13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7EC3F1B5-42D3-43FB-A229-080392AC76A6}" dt="2020-05-17T20:02:46.958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02:46.958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02:46.958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02:46.958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7EC3F1B5-42D3-43FB-A229-080392AC76A6}" dt="2020-05-17T20:02:46.958" v="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7EC3F1B5-42D3-43FB-A229-080392AC76A6}" dt="2020-05-17T20:02:46.958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7EC3F1B5-42D3-43FB-A229-080392AC76A6}" dt="2020-05-17T20:02:46.958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7EC3F1B5-42D3-43FB-A229-080392AC76A6}" dt="2020-05-17T20:02:46.958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7EC3F1B5-42D3-43FB-A229-080392AC76A6}" dt="2020-05-17T20:02:46.958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7EC3F1B5-42D3-43FB-A229-080392AC76A6}" dt="2020-05-17T20:02:46.958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7EC3F1B5-42D3-43FB-A229-080392AC76A6}" dt="2020-05-17T20:02:46.958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7EC3F1B5-42D3-43FB-A229-080392AC76A6}" dt="2020-05-17T20:02:46.958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7EC3F1B5-42D3-43FB-A229-080392AC76A6}" dt="2020-05-17T20:03:10.144" v="10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7EC3F1B5-42D3-43FB-A229-080392AC76A6}" dt="2020-05-17T20:03:03.837" v="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7EC3F1B5-42D3-43FB-A229-080392AC76A6}" dt="2020-05-17T20:03:03.837" v="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7EC3F1B5-42D3-43FB-A229-080392AC76A6}" dt="2020-05-17T20:03:10.144" v="1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7EC3F1B5-42D3-43FB-A229-080392AC76A6}" dt="2020-05-17T20:03:06.836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7EC3F1B5-42D3-43FB-A229-080392AC76A6}" dt="2020-05-17T20:03:03.837" v="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7EC3F1B5-42D3-43FB-A229-080392AC76A6}" dt="2020-05-17T20:03:03.837" v="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7EC3F1B5-42D3-43FB-A229-080392AC76A6}" dt="2020-05-17T20:03:03.837" v="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7EC3F1B5-42D3-43FB-A229-080392AC76A6}" dt="2020-05-17T20:03:03.837" v="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7EC3F1B5-42D3-43FB-A229-080392AC76A6}" dt="2020-05-17T20:03:03.837" v="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7EC3F1B5-42D3-43FB-A229-080392AC76A6}" dt="2020-05-17T20:03:15.426" v="11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7EC3F1B5-42D3-43FB-A229-080392AC76A6}" dt="2020-05-17T20:03:15.426" v="11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7EC3F1B5-42D3-43FB-A229-080392AC76A6}" dt="2020-05-17T20:03:15.426" v="11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7EC3F1B5-42D3-43FB-A229-080392AC76A6}" dt="2020-05-17T20:02:53.189" v="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7EC3F1B5-42D3-43FB-A229-080392AC76A6}" dt="2020-05-17T20:02:53.189" v="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7EC3F1B5-42D3-43FB-A229-080392AC76A6}" dt="2020-05-17T20:03:21.035" v="12" actId="2711"/>
          <pc:sldLayoutMkLst>
            <pc:docMk/>
            <pc:sldMasterMk cId="2492940549" sldId="2147483650"/>
            <pc:sldLayoutMk cId="2999082406" sldId="2147483666"/>
          </pc:sldLayoutMkLst>
          <pc:spChg chg="mod">
            <ac:chgData name="Danielle" userId="e2554c37-e717-43a0-ba79-1183ca921ccd" providerId="ADAL" clId="{7EC3F1B5-42D3-43FB-A229-080392AC76A6}" dt="2020-05-17T20:03:21.035" v="12" actId="2711"/>
            <ac:spMkLst>
              <pc:docMk/>
              <pc:sldMasterMk cId="2492940549" sldId="2147483650"/>
              <pc:sldLayoutMk cId="2999082406" sldId="2147483666"/>
              <ac:spMk id="3" creationId="{00000000-0000-0000-0000-000000000000}"/>
            </ac:spMkLst>
          </pc:spChg>
          <pc:spChg chg="mod">
            <ac:chgData name="Danielle" userId="e2554c37-e717-43a0-ba79-1183ca921ccd" providerId="ADAL" clId="{7EC3F1B5-42D3-43FB-A229-080392AC76A6}" dt="2020-05-17T20:03:21.035" v="12" actId="2711"/>
            <ac:spMkLst>
              <pc:docMk/>
              <pc:sldMasterMk cId="2492940549" sldId="2147483650"/>
              <pc:sldLayoutMk cId="2999082406" sldId="2147483666"/>
              <ac:spMk id="4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7EC3F1B5-42D3-43FB-A229-080392AC76A6}" dt="2020-05-17T20:03:27.494" v="13" actId="2711"/>
          <pc:sldLayoutMkLst>
            <pc:docMk/>
            <pc:sldMasterMk cId="2492940549" sldId="2147483650"/>
            <pc:sldLayoutMk cId="3123579352" sldId="2147483667"/>
          </pc:sldLayoutMkLst>
          <pc:spChg chg="mod">
            <ac:chgData name="Danielle" userId="e2554c37-e717-43a0-ba79-1183ca921ccd" providerId="ADAL" clId="{7EC3F1B5-42D3-43FB-A229-080392AC76A6}" dt="2020-05-17T20:03:27.494" v="13" actId="2711"/>
            <ac:spMkLst>
              <pc:docMk/>
              <pc:sldMasterMk cId="2492940549" sldId="2147483650"/>
              <pc:sldLayoutMk cId="3123579352" sldId="2147483667"/>
              <ac:spMk id="3" creationId="{00000000-0000-0000-0000-000000000000}"/>
            </ac:spMkLst>
          </pc:spChg>
          <pc:spChg chg="mod">
            <ac:chgData name="Danielle" userId="e2554c37-e717-43a0-ba79-1183ca921ccd" providerId="ADAL" clId="{7EC3F1B5-42D3-43FB-A229-080392AC76A6}" dt="2020-05-17T20:03:27.494" v="13" actId="2711"/>
            <ac:spMkLst>
              <pc:docMk/>
              <pc:sldMasterMk cId="2492940549" sldId="2147483650"/>
              <pc:sldLayoutMk cId="3123579352" sldId="2147483667"/>
              <ac:spMk id="4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3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91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92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</a:t>
            </a:r>
            <a:r>
              <a:rPr lang="en-GB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you learn today? What did you find tricky? What can we do next time?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16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0" y="2703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Parabolas, Roots and Turning Points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Parabola,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root, solution, coordinate, minimum, maximum, axis, graph, simultaneous, intersect, intercept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sketch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quadratic graphs using a table of values.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identify roots and turning points of quadratic graphs.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solve simultaneous equations involving quadratics graphically.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0" y="2703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Parabolas, Roots and Turning Points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Factorise and solve the following quadratic equations: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23528" y="2492896"/>
                <a:ext cx="2592288" cy="3785652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+12=0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²+10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+16=0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492896"/>
                <a:ext cx="2592288" cy="37856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75856" y="2499684"/>
                <a:ext cx="2592288" cy="3785652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−35=0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−40=0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²−49=0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499684"/>
                <a:ext cx="2592288" cy="37856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228184" y="2499684"/>
                <a:ext cx="2592288" cy="3785652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²+11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499684"/>
                <a:ext cx="2592288" cy="37856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23528" y="2924944"/>
                <a:ext cx="2428935" cy="3170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24944"/>
                <a:ext cx="2428935" cy="3170099"/>
              </a:xfrm>
              <a:prstGeom prst="rect">
                <a:avLst/>
              </a:prstGeom>
              <a:blipFill>
                <a:blip r:embed="rId5"/>
                <a:stretch>
                  <a:fillRect l="-1253" b="-2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275856" y="2918662"/>
                <a:ext cx="2428935" cy="3170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918662"/>
                <a:ext cx="2428935" cy="3170099"/>
              </a:xfrm>
              <a:prstGeom prst="rect">
                <a:avLst/>
              </a:prstGeom>
              <a:blipFill>
                <a:blip r:embed="rId6"/>
                <a:stretch>
                  <a:fillRect l="-1253" b="-2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228184" y="2918662"/>
                <a:ext cx="2690352" cy="320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=−½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type m:val="skw"/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918662"/>
                <a:ext cx="2690352" cy="3208251"/>
              </a:xfrm>
              <a:prstGeom prst="rect">
                <a:avLst/>
              </a:prstGeom>
              <a:blipFill>
                <a:blip r:embed="rId7"/>
                <a:stretch>
                  <a:fillRect l="-1134" b="-20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405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3168352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Glossary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Parabola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shape of a quadratic graph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Root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(or solution) where the graph intercepts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-axis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Turning point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 (or minimum/maximum) where the graph stops decreasing and starts increasing or vice-versa.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3168352" cy="4401205"/>
              </a:xfrm>
              <a:prstGeom prst="rect">
                <a:avLst/>
              </a:prstGeom>
              <a:blipFill>
                <a:blip r:embed="rId3"/>
                <a:stretch>
                  <a:fillRect l="-1923" t="-693" r="-2115" b="-18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510601"/>
              </p:ext>
            </p:extLst>
          </p:nvPr>
        </p:nvGraphicFramePr>
        <p:xfrm>
          <a:off x="6084168" y="1340768"/>
          <a:ext cx="2448272" cy="200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4" imgW="2866667" imgH="2343477" progId="PBrush">
                  <p:embed/>
                </p:oleObj>
              </mc:Choice>
              <mc:Fallback>
                <p:oleObj name="Bitmap Image" r:id="rId4" imgW="2866667" imgH="2343477" progId="PBrush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1340768"/>
                        <a:ext cx="2448272" cy="200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029" y="3597693"/>
            <a:ext cx="2435411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8018391" y="486916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264188" y="486916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740352" y="222163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444208" y="222163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128284" y="3622035"/>
            <a:ext cx="360040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128284" y="2909788"/>
            <a:ext cx="360040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3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:\Docs\RESOURCES\Stationery\4 quadrant numbered axes.gif"/>
          <p:cNvPicPr/>
          <p:nvPr/>
        </p:nvPicPr>
        <p:blipFill>
          <a:blip r:embed="rId3" cstate="print">
            <a:biLevel thresh="50000"/>
          </a:blip>
          <a:srcRect l="27087" t="1573" r="30664" b="40735"/>
          <a:stretch>
            <a:fillRect/>
          </a:stretch>
        </p:blipFill>
        <p:spPr bwMode="auto">
          <a:xfrm>
            <a:off x="5220072" y="1864908"/>
            <a:ext cx="3298304" cy="43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6118" y="1371942"/>
                <a:ext cx="41764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GB" i="1">
                        <a:latin typeface="Cambria Math"/>
                      </a:rPr>
                      <m:t>≤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≤3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identify the turning point and any real roots.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18" y="1371942"/>
                <a:ext cx="4176464" cy="923330"/>
              </a:xfrm>
              <a:prstGeom prst="rect">
                <a:avLst/>
              </a:prstGeom>
              <a:blipFill>
                <a:blip r:embed="rId4"/>
                <a:stretch>
                  <a:fillRect l="-1314" t="-3289" r="-233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7696925"/>
                  </p:ext>
                </p:extLst>
              </p:nvPr>
            </p:nvGraphicFramePr>
            <p:xfrm>
              <a:off x="492462" y="2798776"/>
              <a:ext cx="4320000" cy="792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7696925"/>
                  </p:ext>
                </p:extLst>
              </p:nvPr>
            </p:nvGraphicFramePr>
            <p:xfrm>
              <a:off x="492462" y="2798776"/>
              <a:ext cx="4320000" cy="792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24" t="-3030" r="-700000" b="-10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24" t="-104615" r="-700000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1062002" y="321747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4328" y="323215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0302" y="323045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2436" y="3232158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86390" y="323045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71032" y="323215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08864" y="32011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2326" y="373488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Plot the coordinates.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7507757" y="468726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181237" y="5581172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923581" y="3195496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238753" y="468726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853128" y="593180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526785" y="5581172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795789" y="3195496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2326" y="413990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Join with a smooth curve.</a:t>
            </a:r>
          </a:p>
        </p:txBody>
      </p:sp>
      <p:sp>
        <p:nvSpPr>
          <p:cNvPr id="22" name="Freeform 43"/>
          <p:cNvSpPr>
            <a:spLocks/>
          </p:cNvSpPr>
          <p:nvPr/>
        </p:nvSpPr>
        <p:spPr bwMode="auto">
          <a:xfrm>
            <a:off x="5806320" y="2231756"/>
            <a:ext cx="2183351" cy="3700044"/>
          </a:xfrm>
          <a:custGeom>
            <a:avLst/>
            <a:gdLst>
              <a:gd name="T0" fmla="*/ 0 w 1212"/>
              <a:gd name="T1" fmla="*/ 0 h 2359"/>
              <a:gd name="T2" fmla="*/ 146 w 1212"/>
              <a:gd name="T3" fmla="*/ 937 h 2359"/>
              <a:gd name="T4" fmla="*/ 301 w 1212"/>
              <a:gd name="T5" fmla="*/ 1737 h 2359"/>
              <a:gd name="T6" fmla="*/ 464 w 1212"/>
              <a:gd name="T7" fmla="*/ 2192 h 2359"/>
              <a:gd name="T8" fmla="*/ 615 w 1212"/>
              <a:gd name="T9" fmla="*/ 2359 h 2359"/>
              <a:gd name="T10" fmla="*/ 773 w 1212"/>
              <a:gd name="T11" fmla="*/ 2192 h 2359"/>
              <a:gd name="T12" fmla="*/ 928 w 1212"/>
              <a:gd name="T13" fmla="*/ 1728 h 2359"/>
              <a:gd name="T14" fmla="*/ 1083 w 1212"/>
              <a:gd name="T15" fmla="*/ 937 h 2359"/>
              <a:gd name="T16" fmla="*/ 1212 w 1212"/>
              <a:gd name="T17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2359">
                <a:moveTo>
                  <a:pt x="0" y="0"/>
                </a:moveTo>
                <a:cubicBezTo>
                  <a:pt x="48" y="324"/>
                  <a:pt x="96" y="648"/>
                  <a:pt x="146" y="937"/>
                </a:cubicBezTo>
                <a:cubicBezTo>
                  <a:pt x="196" y="1226"/>
                  <a:pt x="248" y="1528"/>
                  <a:pt x="301" y="1737"/>
                </a:cubicBezTo>
                <a:cubicBezTo>
                  <a:pt x="354" y="1946"/>
                  <a:pt x="412" y="2088"/>
                  <a:pt x="464" y="2192"/>
                </a:cubicBezTo>
                <a:cubicBezTo>
                  <a:pt x="516" y="2296"/>
                  <a:pt x="564" y="2359"/>
                  <a:pt x="615" y="2359"/>
                </a:cubicBezTo>
                <a:cubicBezTo>
                  <a:pt x="666" y="2359"/>
                  <a:pt x="721" y="2297"/>
                  <a:pt x="773" y="2192"/>
                </a:cubicBezTo>
                <a:cubicBezTo>
                  <a:pt x="825" y="2087"/>
                  <a:pt x="876" y="1937"/>
                  <a:pt x="928" y="1728"/>
                </a:cubicBezTo>
                <a:cubicBezTo>
                  <a:pt x="980" y="1519"/>
                  <a:pt x="1036" y="1225"/>
                  <a:pt x="1083" y="937"/>
                </a:cubicBezTo>
                <a:cubicBezTo>
                  <a:pt x="1130" y="649"/>
                  <a:pt x="1191" y="155"/>
                  <a:pt x="1212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6118" y="4569909"/>
            <a:ext cx="169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Turning point</a:t>
            </a:r>
          </a:p>
        </p:txBody>
      </p:sp>
      <p:cxnSp>
        <p:nvCxnSpPr>
          <p:cNvPr id="25" name="Straight Arrow Connector 24"/>
          <p:cNvCxnSpPr>
            <a:stCxn id="23" idx="3"/>
          </p:cNvCxnSpPr>
          <p:nvPr/>
        </p:nvCxnSpPr>
        <p:spPr>
          <a:xfrm>
            <a:off x="2230302" y="4754575"/>
            <a:ext cx="4530620" cy="11772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27703" y="4570570"/>
            <a:ext cx="169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(0, -1)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6118" y="4974937"/>
            <a:ext cx="94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</a:p>
        </p:txBody>
      </p:sp>
      <p:cxnSp>
        <p:nvCxnSpPr>
          <p:cNvPr id="29" name="Straight Arrow Connector 28"/>
          <p:cNvCxnSpPr>
            <a:stCxn id="28" idx="3"/>
          </p:cNvCxnSpPr>
          <p:nvPr/>
        </p:nvCxnSpPr>
        <p:spPr>
          <a:xfrm>
            <a:off x="1483467" y="5159603"/>
            <a:ext cx="4979072" cy="4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8" idx="3"/>
          </p:cNvCxnSpPr>
          <p:nvPr/>
        </p:nvCxnSpPr>
        <p:spPr>
          <a:xfrm>
            <a:off x="1483467" y="5159603"/>
            <a:ext cx="5640544" cy="421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91974" y="5387154"/>
            <a:ext cx="206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(-1, 0) and (1, 0)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/>
      <p:bldP spid="27" grpId="0"/>
      <p:bldP spid="28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:\Docs\RESOURCES\Stationery\4 quadrant numbered axes.gif"/>
          <p:cNvPicPr/>
          <p:nvPr/>
        </p:nvPicPr>
        <p:blipFill>
          <a:blip r:embed="rId2" cstate="print">
            <a:biLevel thresh="50000"/>
          </a:blip>
          <a:srcRect l="27087" t="1573" r="30664" b="40735"/>
          <a:stretch>
            <a:fillRect/>
          </a:stretch>
        </p:blipFill>
        <p:spPr bwMode="auto">
          <a:xfrm>
            <a:off x="5220072" y="1864908"/>
            <a:ext cx="3298304" cy="43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6118" y="1371942"/>
                <a:ext cx="41764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²+4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/>
                      </a:rPr>
                      <m:t>≤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≤3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identify the turning point and any real roots.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18" y="1371942"/>
                <a:ext cx="4176464" cy="923330"/>
              </a:xfrm>
              <a:prstGeom prst="rect">
                <a:avLst/>
              </a:prstGeom>
              <a:blipFill>
                <a:blip r:embed="rId3"/>
                <a:stretch>
                  <a:fillRect l="-1314" t="-3289" r="-233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4580476"/>
                  </p:ext>
                </p:extLst>
              </p:nvPr>
            </p:nvGraphicFramePr>
            <p:xfrm>
              <a:off x="492462" y="2798776"/>
              <a:ext cx="4320000" cy="792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4580476"/>
                  </p:ext>
                </p:extLst>
              </p:nvPr>
            </p:nvGraphicFramePr>
            <p:xfrm>
              <a:off x="492462" y="2798776"/>
              <a:ext cx="4320000" cy="792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24" t="-3030" r="-700000" b="-10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-2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-1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0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1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2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3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24" t="-104615" r="-700000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 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1062002" y="321747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4328" y="323215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0302" y="323045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2436" y="323215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5396" y="323215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71032" y="323215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08864" y="320112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2326" y="373488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Plot the coordinates.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7524328" y="312056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197808" y="4014476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940152" y="162880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255324" y="312056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869699" y="436510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543356" y="4014476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812360" y="162880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2326" y="413990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Join with a smooth curve.</a:t>
            </a:r>
          </a:p>
        </p:txBody>
      </p:sp>
      <p:sp>
        <p:nvSpPr>
          <p:cNvPr id="22" name="Freeform 43"/>
          <p:cNvSpPr>
            <a:spLocks/>
          </p:cNvSpPr>
          <p:nvPr/>
        </p:nvSpPr>
        <p:spPr bwMode="auto">
          <a:xfrm>
            <a:off x="5822891" y="665060"/>
            <a:ext cx="2183351" cy="3744912"/>
          </a:xfrm>
          <a:custGeom>
            <a:avLst/>
            <a:gdLst>
              <a:gd name="T0" fmla="*/ 0 w 1212"/>
              <a:gd name="T1" fmla="*/ 0 h 2359"/>
              <a:gd name="T2" fmla="*/ 146 w 1212"/>
              <a:gd name="T3" fmla="*/ 937 h 2359"/>
              <a:gd name="T4" fmla="*/ 301 w 1212"/>
              <a:gd name="T5" fmla="*/ 1737 h 2359"/>
              <a:gd name="T6" fmla="*/ 464 w 1212"/>
              <a:gd name="T7" fmla="*/ 2192 h 2359"/>
              <a:gd name="T8" fmla="*/ 615 w 1212"/>
              <a:gd name="T9" fmla="*/ 2359 h 2359"/>
              <a:gd name="T10" fmla="*/ 773 w 1212"/>
              <a:gd name="T11" fmla="*/ 2192 h 2359"/>
              <a:gd name="T12" fmla="*/ 928 w 1212"/>
              <a:gd name="T13" fmla="*/ 1728 h 2359"/>
              <a:gd name="T14" fmla="*/ 1083 w 1212"/>
              <a:gd name="T15" fmla="*/ 937 h 2359"/>
              <a:gd name="T16" fmla="*/ 1212 w 1212"/>
              <a:gd name="T17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2359">
                <a:moveTo>
                  <a:pt x="0" y="0"/>
                </a:moveTo>
                <a:cubicBezTo>
                  <a:pt x="48" y="324"/>
                  <a:pt x="96" y="648"/>
                  <a:pt x="146" y="937"/>
                </a:cubicBezTo>
                <a:cubicBezTo>
                  <a:pt x="196" y="1226"/>
                  <a:pt x="248" y="1528"/>
                  <a:pt x="301" y="1737"/>
                </a:cubicBezTo>
                <a:cubicBezTo>
                  <a:pt x="354" y="1946"/>
                  <a:pt x="412" y="2088"/>
                  <a:pt x="464" y="2192"/>
                </a:cubicBezTo>
                <a:cubicBezTo>
                  <a:pt x="516" y="2296"/>
                  <a:pt x="564" y="2359"/>
                  <a:pt x="615" y="2359"/>
                </a:cubicBezTo>
                <a:cubicBezTo>
                  <a:pt x="666" y="2359"/>
                  <a:pt x="721" y="2297"/>
                  <a:pt x="773" y="2192"/>
                </a:cubicBezTo>
                <a:cubicBezTo>
                  <a:pt x="825" y="2087"/>
                  <a:pt x="876" y="1937"/>
                  <a:pt x="928" y="1728"/>
                </a:cubicBezTo>
                <a:cubicBezTo>
                  <a:pt x="980" y="1519"/>
                  <a:pt x="1036" y="1225"/>
                  <a:pt x="1083" y="937"/>
                </a:cubicBezTo>
                <a:cubicBezTo>
                  <a:pt x="1130" y="649"/>
                  <a:pt x="1191" y="155"/>
                  <a:pt x="1212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6118" y="4569909"/>
            <a:ext cx="169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Turning point</a:t>
            </a:r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 flipV="1">
            <a:off x="2230302" y="4454840"/>
            <a:ext cx="4573946" cy="2997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6118" y="4978936"/>
            <a:ext cx="169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(0, -1)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2326" y="5404938"/>
            <a:ext cx="3361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are no real roots</a:t>
            </a:r>
          </a:p>
        </p:txBody>
      </p:sp>
    </p:spTree>
    <p:extLst>
      <p:ext uri="{BB962C8B-B14F-4D97-AF65-F5344CB8AC3E}">
        <p14:creationId xmlns:p14="http://schemas.microsoft.com/office/powerpoint/2010/main" val="414386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:\Docs\RESOURCES\Stationery\4 quadrant numbered axes.gif"/>
          <p:cNvPicPr/>
          <p:nvPr/>
        </p:nvPicPr>
        <p:blipFill>
          <a:blip r:embed="rId3" cstate="print">
            <a:biLevel thresh="50000"/>
          </a:blip>
          <a:srcRect l="27087" t="1573" r="30664" b="40735"/>
          <a:stretch>
            <a:fillRect/>
          </a:stretch>
        </p:blipFill>
        <p:spPr bwMode="auto">
          <a:xfrm>
            <a:off x="5004048" y="1631684"/>
            <a:ext cx="3298304" cy="43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6118" y="1371942"/>
                <a:ext cx="4176464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diagram shows the graph with equation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²−1=0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x² - 1 = 2x + 3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18" y="1371942"/>
                <a:ext cx="4176464" cy="2308324"/>
              </a:xfrm>
              <a:prstGeom prst="rect">
                <a:avLst/>
              </a:prstGeom>
              <a:blipFill>
                <a:blip r:embed="rId4"/>
                <a:stretch>
                  <a:fillRect l="-1314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43"/>
          <p:cNvSpPr>
            <a:spLocks/>
          </p:cNvSpPr>
          <p:nvPr/>
        </p:nvSpPr>
        <p:spPr bwMode="auto">
          <a:xfrm>
            <a:off x="5561524" y="1976098"/>
            <a:ext cx="2183351" cy="3700044"/>
          </a:xfrm>
          <a:custGeom>
            <a:avLst/>
            <a:gdLst>
              <a:gd name="T0" fmla="*/ 0 w 1212"/>
              <a:gd name="T1" fmla="*/ 0 h 2359"/>
              <a:gd name="T2" fmla="*/ 146 w 1212"/>
              <a:gd name="T3" fmla="*/ 937 h 2359"/>
              <a:gd name="T4" fmla="*/ 301 w 1212"/>
              <a:gd name="T5" fmla="*/ 1737 h 2359"/>
              <a:gd name="T6" fmla="*/ 464 w 1212"/>
              <a:gd name="T7" fmla="*/ 2192 h 2359"/>
              <a:gd name="T8" fmla="*/ 615 w 1212"/>
              <a:gd name="T9" fmla="*/ 2359 h 2359"/>
              <a:gd name="T10" fmla="*/ 773 w 1212"/>
              <a:gd name="T11" fmla="*/ 2192 h 2359"/>
              <a:gd name="T12" fmla="*/ 928 w 1212"/>
              <a:gd name="T13" fmla="*/ 1728 h 2359"/>
              <a:gd name="T14" fmla="*/ 1083 w 1212"/>
              <a:gd name="T15" fmla="*/ 937 h 2359"/>
              <a:gd name="T16" fmla="*/ 1212 w 1212"/>
              <a:gd name="T17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2359">
                <a:moveTo>
                  <a:pt x="0" y="0"/>
                </a:moveTo>
                <a:cubicBezTo>
                  <a:pt x="48" y="324"/>
                  <a:pt x="96" y="648"/>
                  <a:pt x="146" y="937"/>
                </a:cubicBezTo>
                <a:cubicBezTo>
                  <a:pt x="196" y="1226"/>
                  <a:pt x="248" y="1528"/>
                  <a:pt x="301" y="1737"/>
                </a:cubicBezTo>
                <a:cubicBezTo>
                  <a:pt x="354" y="1946"/>
                  <a:pt x="412" y="2088"/>
                  <a:pt x="464" y="2192"/>
                </a:cubicBezTo>
                <a:cubicBezTo>
                  <a:pt x="516" y="2296"/>
                  <a:pt x="564" y="2359"/>
                  <a:pt x="615" y="2359"/>
                </a:cubicBezTo>
                <a:cubicBezTo>
                  <a:pt x="666" y="2359"/>
                  <a:pt x="721" y="2297"/>
                  <a:pt x="773" y="2192"/>
                </a:cubicBezTo>
                <a:cubicBezTo>
                  <a:pt x="825" y="2087"/>
                  <a:pt x="876" y="1937"/>
                  <a:pt x="928" y="1728"/>
                </a:cubicBezTo>
                <a:cubicBezTo>
                  <a:pt x="980" y="1519"/>
                  <a:pt x="1036" y="1225"/>
                  <a:pt x="1083" y="937"/>
                </a:cubicBezTo>
                <a:cubicBezTo>
                  <a:pt x="1130" y="649"/>
                  <a:pt x="1191" y="155"/>
                  <a:pt x="1212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3275856" y="1976098"/>
            <a:ext cx="2016224" cy="1020854"/>
          </a:xfrm>
          <a:prstGeom prst="cloudCallout">
            <a:avLst>
              <a:gd name="adj1" fmla="val -75030"/>
              <a:gd name="adj2" fmla="val -74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identify the roots of the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36118" y="2664603"/>
                <a:ext cx="20640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18" y="2664603"/>
                <a:ext cx="2064058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loud Callout 30"/>
              <p:cNvSpPr/>
              <p:nvPr/>
            </p:nvSpPr>
            <p:spPr>
              <a:xfrm>
                <a:off x="-324544" y="4021698"/>
                <a:ext cx="2582994" cy="1654444"/>
              </a:xfrm>
              <a:prstGeom prst="cloudCallout">
                <a:avLst>
                  <a:gd name="adj1" fmla="val 72385"/>
                  <a:gd name="adj2" fmla="val -67700"/>
                </a:avLst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identify the points where the graphs intersect</a:t>
                </a:r>
              </a:p>
            </p:txBody>
          </p:sp>
        </mc:Choice>
        <mc:Fallback>
          <p:sp>
            <p:nvSpPr>
              <p:cNvPr id="31" name="Cloud Callout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4544" y="4021698"/>
                <a:ext cx="2582994" cy="1654444"/>
              </a:xfrm>
              <a:prstGeom prst="cloudCallout">
                <a:avLst>
                  <a:gd name="adj1" fmla="val 72385"/>
                  <a:gd name="adj2" fmla="val -67700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V="1">
            <a:off x="5849556" y="1700808"/>
            <a:ext cx="2250836" cy="44644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661252" y="4243346"/>
                <a:ext cx="20640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=−1.2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3.2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252" y="4243346"/>
                <a:ext cx="2064058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72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/>
      <p:bldP spid="31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13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51720" y="1124744"/>
                <a:ext cx="6912768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1c)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4.3 or 0.7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d)	(2.5, - 3.3)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2c)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4 or -1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d)	(1.5, -6.3)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3c)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3.6 or -0.6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d)	(1.5, -4.3)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4c) 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4.2 or -0.2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d) 	(2, -5)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4401205"/>
              </a:xfrm>
              <a:prstGeom prst="rect">
                <a:avLst/>
              </a:prstGeom>
              <a:blipFill>
                <a:blip r:embed="rId2"/>
                <a:stretch>
                  <a:fillRect l="-970"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871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36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553</Words>
  <Application>Microsoft Office PowerPoint</Application>
  <PresentationFormat>On-screen Show (4:3)</PresentationFormat>
  <Paragraphs>155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37</cp:revision>
  <dcterms:created xsi:type="dcterms:W3CDTF">2015-07-01T12:05:39Z</dcterms:created>
  <dcterms:modified xsi:type="dcterms:W3CDTF">2020-05-17T20:15:21Z</dcterms:modified>
</cp:coreProperties>
</file>