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5" r:id="rId2"/>
  </p:sldMasterIdLst>
  <p:sldIdLst>
    <p:sldId id="265" r:id="rId3"/>
    <p:sldId id="293" r:id="rId4"/>
    <p:sldId id="294" r:id="rId5"/>
    <p:sldId id="295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336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549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316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8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C3BCC3FF-120E-4F25-A295-D9E2C377B34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750FCFA9-BAF1-4D3B-8D97-822D80CF6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89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C3BCC3FF-120E-4F25-A295-D9E2C377B34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750FCFA9-BAF1-4D3B-8D97-822D80CF6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1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775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18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1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06 February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Trigonometry Review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5938723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Pythagoras’ theorem, trigonometry,</a:t>
            </a:r>
            <a:r>
              <a:rPr lang="en-GB" sz="1600" baseline="0" dirty="0" smtClean="0">
                <a:latin typeface="Comic Sans MS" pitchFamily="66" charset="0"/>
              </a:rPr>
              <a:t> triangle, right angle, opposite, adjacent, hypotenuse, sine, cosine, tangent, side, angle</a:t>
            </a:r>
            <a:endParaRPr lang="en-GB" sz="1600" dirty="0" smtClean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identify when to use SOHCAHTOA or another method.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identify when to use the sine or cosine rule.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answer</a:t>
            </a:r>
            <a:r>
              <a:rPr lang="en-GB" sz="1400" baseline="0" dirty="0" smtClean="0">
                <a:latin typeface="Comic Sans MS" pitchFamily="66" charset="0"/>
              </a:rPr>
              <a:t> combined trigonometry questions.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06 February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Trigonometry Review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1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63888" y="1899281"/>
            <a:ext cx="2016224" cy="707886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Is the triangle right-angled?</a:t>
            </a:r>
            <a:endParaRPr lang="en-GB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111455" y="3555465"/>
            <a:ext cx="2808312" cy="108012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Does the question involve any angles?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59927" y="3555465"/>
            <a:ext cx="2808312" cy="108012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Do you know a side and an opposite angle?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787712"/>
            <a:ext cx="1881750" cy="101566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Use trig ratios SOHCAHTOA</a:t>
            </a:r>
            <a:endParaRPr lang="en-GB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611" y="5773634"/>
            <a:ext cx="1881750" cy="101566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Use Pythagoras’ Theorem</a:t>
            </a:r>
            <a:endParaRPr lang="en-GB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82333" y="5759557"/>
            <a:ext cx="1881750" cy="104381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Use the Sine rule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92280" y="5745479"/>
            <a:ext cx="1881750" cy="104381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Use the Cosine rule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131840" y="2691369"/>
            <a:ext cx="787927" cy="86409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264403" y="4779601"/>
            <a:ext cx="787927" cy="86409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730239" y="4779601"/>
            <a:ext cx="787927" cy="86409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220072" y="2691369"/>
            <a:ext cx="792088" cy="86409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69974" y="4779601"/>
            <a:ext cx="792088" cy="86409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214922" y="4742942"/>
            <a:ext cx="792088" cy="86409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72760" y="2809622"/>
            <a:ext cx="81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Yes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59927" y="5026983"/>
            <a:ext cx="81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Yes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0539" y="4990324"/>
            <a:ext cx="81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Yes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16116" y="2938751"/>
            <a:ext cx="81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No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00772" y="4990324"/>
            <a:ext cx="81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No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0248" y="4990324"/>
            <a:ext cx="81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No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6749" y="1104962"/>
            <a:ext cx="8650502" cy="70788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itchFamily="66" charset="0"/>
              </a:rPr>
              <a:t>Trigonometry Help Flow Chart</a:t>
            </a:r>
            <a:endParaRPr lang="en-GB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996952"/>
            <a:ext cx="39452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Show me and example of: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A problem that can be solved using the sine rule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dirty="0">
                <a:latin typeface="Comic Sans MS" pitchFamily="66" charset="0"/>
              </a:rPr>
              <a:t>problem that can be solved using </a:t>
            </a:r>
            <a:r>
              <a:rPr lang="en-US" dirty="0" smtClean="0">
                <a:latin typeface="Comic Sans MS" pitchFamily="66" charset="0"/>
              </a:rPr>
              <a:t>the cosine rule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A triangle which you can find the area of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0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5703" y="135557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>
                <a:latin typeface="Comic Sans MS" pitchFamily="66" charset="0"/>
              </a:rPr>
              <a:t>Group activity</a:t>
            </a:r>
            <a:endParaRPr lang="en-GB" sz="3200" u="sng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2204864"/>
            <a:ext cx="55446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Put 3 triangles in each column to identify the method you would use to find the missing information.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Make sure you can justify every triangle.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Extension</a:t>
            </a:r>
            <a:r>
              <a:rPr lang="en-GB" sz="2400" dirty="0" smtClean="0">
                <a:latin typeface="Comic Sans MS" pitchFamily="66" charset="0"/>
              </a:rPr>
              <a:t>: How many can you solve?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43808" y="1356291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>
                <a:latin typeface="Comic Sans MS" pitchFamily="66" charset="0"/>
              </a:rPr>
              <a:t>Answers</a:t>
            </a:r>
            <a:endParaRPr lang="en-GB" sz="3200" u="sng" dirty="0"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099328"/>
              </p:ext>
            </p:extLst>
          </p:nvPr>
        </p:nvGraphicFramePr>
        <p:xfrm>
          <a:off x="251520" y="2204864"/>
          <a:ext cx="8640960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0107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½ </a:t>
                      </a:r>
                      <a:r>
                        <a:rPr lang="en-GB" sz="18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ab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18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sinC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½ b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x h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Sine 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Cosine 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SOH CAH TOA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Pythagoras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72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72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72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1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9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Percentages DGL TDS</Template>
  <TotalTime>1660</TotalTime>
  <Words>154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Microsoft YaHei</vt:lpstr>
      <vt:lpstr>Arial</vt:lpstr>
      <vt:lpstr>Calibri</vt:lpstr>
      <vt:lpstr>Comic Sans MS</vt:lpstr>
      <vt:lpstr>Times New Roman</vt:lpstr>
      <vt:lpstr>Wingdings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missing edges (correct to 1 decimal place)</dc:title>
  <dc:creator>Danielle Glover</dc:creator>
  <cp:lastModifiedBy>Danielle Moosajee</cp:lastModifiedBy>
  <cp:revision>34</cp:revision>
  <dcterms:created xsi:type="dcterms:W3CDTF">2011-02-13T17:30:28Z</dcterms:created>
  <dcterms:modified xsi:type="dcterms:W3CDTF">2017-02-06T21:13:11Z</dcterms:modified>
</cp:coreProperties>
</file>