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84" r:id="rId2"/>
  </p:sldMasterIdLst>
  <p:notesMasterIdLst>
    <p:notesMasterId r:id="rId10"/>
  </p:notesMasterIdLst>
  <p:handoutMasterIdLst>
    <p:handoutMasterId r:id="rId11"/>
  </p:handoutMasterIdLst>
  <p:sldIdLst>
    <p:sldId id="257" r:id="rId3"/>
    <p:sldId id="263" r:id="rId4"/>
    <p:sldId id="261" r:id="rId5"/>
    <p:sldId id="266" r:id="rId6"/>
    <p:sldId id="268" r:id="rId7"/>
    <p:sldId id="270" r:id="rId8"/>
    <p:sldId id="269" r:id="rId9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7B34EA-A091-4174-9BF5-AC65C2A50D84}" v="54" dt="2020-06-07T20:18:13.5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282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947B34EA-A091-4174-9BF5-AC65C2A50D84}"/>
    <pc:docChg chg="custSel modSld modMainMaster">
      <pc:chgData name="Danielle" userId="e2554c37-e717-43a0-ba79-1183ca921ccd" providerId="ADAL" clId="{947B34EA-A091-4174-9BF5-AC65C2A50D84}" dt="2020-06-17T08:59:01.921" v="190" actId="20577"/>
      <pc:docMkLst>
        <pc:docMk/>
      </pc:docMkLst>
      <pc:sldChg chg="addSp delSp modSp mod delAnim modAnim">
        <pc:chgData name="Danielle" userId="e2554c37-e717-43a0-ba79-1183ca921ccd" providerId="ADAL" clId="{947B34EA-A091-4174-9BF5-AC65C2A50D84}" dt="2020-06-07T20:11:28.524" v="68" actId="1038"/>
        <pc:sldMkLst>
          <pc:docMk/>
          <pc:sldMk cId="0" sldId="261"/>
        </pc:sldMkLst>
        <pc:spChg chg="add mod">
          <ac:chgData name="Danielle" userId="e2554c37-e717-43a0-ba79-1183ca921ccd" providerId="ADAL" clId="{947B34EA-A091-4174-9BF5-AC65C2A50D84}" dt="2020-06-07T20:11:28.524" v="68" actId="1038"/>
          <ac:spMkLst>
            <pc:docMk/>
            <pc:sldMk cId="0" sldId="261"/>
            <ac:spMk id="4" creationId="{AD969A2C-AE7E-40D4-B59D-BBB353C81B55}"/>
          </ac:spMkLst>
        </pc:spChg>
        <pc:spChg chg="mod">
          <ac:chgData name="Danielle" userId="e2554c37-e717-43a0-ba79-1183ca921ccd" providerId="ADAL" clId="{947B34EA-A091-4174-9BF5-AC65C2A50D84}" dt="2020-06-07T20:06:45.378" v="12" actId="1037"/>
          <ac:spMkLst>
            <pc:docMk/>
            <pc:sldMk cId="0" sldId="261"/>
            <ac:spMk id="6" creationId="{00000000-0000-0000-0000-000000000000}"/>
          </ac:spMkLst>
        </pc:spChg>
        <pc:spChg chg="mod">
          <ac:chgData name="Danielle" userId="e2554c37-e717-43a0-ba79-1183ca921ccd" providerId="ADAL" clId="{947B34EA-A091-4174-9BF5-AC65C2A50D84}" dt="2020-06-07T20:06:45.378" v="12" actId="1037"/>
          <ac:spMkLst>
            <pc:docMk/>
            <pc:sldMk cId="0" sldId="261"/>
            <ac:spMk id="9" creationId="{00000000-0000-0000-0000-000000000000}"/>
          </ac:spMkLst>
        </pc:spChg>
        <pc:spChg chg="del">
          <ac:chgData name="Danielle" userId="e2554c37-e717-43a0-ba79-1183ca921ccd" providerId="ADAL" clId="{947B34EA-A091-4174-9BF5-AC65C2A50D84}" dt="2020-06-07T20:06:58.099" v="13" actId="478"/>
          <ac:spMkLst>
            <pc:docMk/>
            <pc:sldMk cId="0" sldId="261"/>
            <ac:spMk id="10" creationId="{00000000-0000-0000-0000-000000000000}"/>
          </ac:spMkLst>
        </pc:spChg>
        <pc:spChg chg="del">
          <ac:chgData name="Danielle" userId="e2554c37-e717-43a0-ba79-1183ca921ccd" providerId="ADAL" clId="{947B34EA-A091-4174-9BF5-AC65C2A50D84}" dt="2020-06-07T20:06:58.099" v="13" actId="478"/>
          <ac:spMkLst>
            <pc:docMk/>
            <pc:sldMk cId="0" sldId="261"/>
            <ac:spMk id="11" creationId="{00000000-0000-0000-0000-000000000000}"/>
          </ac:spMkLst>
        </pc:spChg>
        <pc:spChg chg="del">
          <ac:chgData name="Danielle" userId="e2554c37-e717-43a0-ba79-1183ca921ccd" providerId="ADAL" clId="{947B34EA-A091-4174-9BF5-AC65C2A50D84}" dt="2020-06-07T20:06:58.099" v="13" actId="478"/>
          <ac:spMkLst>
            <pc:docMk/>
            <pc:sldMk cId="0" sldId="261"/>
            <ac:spMk id="12" creationId="{00000000-0000-0000-0000-000000000000}"/>
          </ac:spMkLst>
        </pc:spChg>
        <pc:spChg chg="del">
          <ac:chgData name="Danielle" userId="e2554c37-e717-43a0-ba79-1183ca921ccd" providerId="ADAL" clId="{947B34EA-A091-4174-9BF5-AC65C2A50D84}" dt="2020-06-07T20:06:58.099" v="13" actId="478"/>
          <ac:spMkLst>
            <pc:docMk/>
            <pc:sldMk cId="0" sldId="261"/>
            <ac:spMk id="13" creationId="{00000000-0000-0000-0000-000000000000}"/>
          </ac:spMkLst>
        </pc:spChg>
        <pc:spChg chg="del">
          <ac:chgData name="Danielle" userId="e2554c37-e717-43a0-ba79-1183ca921ccd" providerId="ADAL" clId="{947B34EA-A091-4174-9BF5-AC65C2A50D84}" dt="2020-06-07T20:06:58.099" v="13" actId="478"/>
          <ac:spMkLst>
            <pc:docMk/>
            <pc:sldMk cId="0" sldId="261"/>
            <ac:spMk id="14" creationId="{00000000-0000-0000-0000-000000000000}"/>
          </ac:spMkLst>
        </pc:spChg>
        <pc:spChg chg="add mod">
          <ac:chgData name="Danielle" userId="e2554c37-e717-43a0-ba79-1183ca921ccd" providerId="ADAL" clId="{947B34EA-A091-4174-9BF5-AC65C2A50D84}" dt="2020-06-07T20:11:28.524" v="68" actId="1038"/>
          <ac:spMkLst>
            <pc:docMk/>
            <pc:sldMk cId="0" sldId="261"/>
            <ac:spMk id="15" creationId="{8288BA5C-7200-4413-8EC7-651C3F849BF2}"/>
          </ac:spMkLst>
        </pc:spChg>
        <pc:spChg chg="add mod">
          <ac:chgData name="Danielle" userId="e2554c37-e717-43a0-ba79-1183ca921ccd" providerId="ADAL" clId="{947B34EA-A091-4174-9BF5-AC65C2A50D84}" dt="2020-06-07T20:11:28.524" v="68" actId="1038"/>
          <ac:spMkLst>
            <pc:docMk/>
            <pc:sldMk cId="0" sldId="261"/>
            <ac:spMk id="16" creationId="{81887FCB-F786-4C17-A162-A6DBB84FD149}"/>
          </ac:spMkLst>
        </pc:spChg>
        <pc:spChg chg="add mod">
          <ac:chgData name="Danielle" userId="e2554c37-e717-43a0-ba79-1183ca921ccd" providerId="ADAL" clId="{947B34EA-A091-4174-9BF5-AC65C2A50D84}" dt="2020-06-07T20:11:28.524" v="68" actId="1038"/>
          <ac:spMkLst>
            <pc:docMk/>
            <pc:sldMk cId="0" sldId="261"/>
            <ac:spMk id="17" creationId="{B84B0474-7D38-43D3-A86A-60E004CC1AC8}"/>
          </ac:spMkLst>
        </pc:spChg>
        <pc:graphicFrameChg chg="add mod modGraphic">
          <ac:chgData name="Danielle" userId="e2554c37-e717-43a0-ba79-1183ca921ccd" providerId="ADAL" clId="{947B34EA-A091-4174-9BF5-AC65C2A50D84}" dt="2020-06-07T20:11:28.524" v="68" actId="1038"/>
          <ac:graphicFrameMkLst>
            <pc:docMk/>
            <pc:sldMk cId="0" sldId="261"/>
            <ac:graphicFrameMk id="2" creationId="{4967BDB9-22AC-4BB3-B2EE-73FAAEA80C46}"/>
          </ac:graphicFrameMkLst>
        </pc:graphicFrameChg>
        <pc:graphicFrameChg chg="del">
          <ac:chgData name="Danielle" userId="e2554c37-e717-43a0-ba79-1183ca921ccd" providerId="ADAL" clId="{947B34EA-A091-4174-9BF5-AC65C2A50D84}" dt="2020-06-07T20:06:58.099" v="13" actId="478"/>
          <ac:graphicFrameMkLst>
            <pc:docMk/>
            <pc:sldMk cId="0" sldId="261"/>
            <ac:graphicFrameMk id="7" creationId="{00000000-0000-0000-0000-000000000000}"/>
          </ac:graphicFrameMkLst>
        </pc:graphicFrameChg>
        <pc:graphicFrameChg chg="del">
          <ac:chgData name="Danielle" userId="e2554c37-e717-43a0-ba79-1183ca921ccd" providerId="ADAL" clId="{947B34EA-A091-4174-9BF5-AC65C2A50D84}" dt="2020-06-07T20:06:58.099" v="13" actId="478"/>
          <ac:graphicFrameMkLst>
            <pc:docMk/>
            <pc:sldMk cId="0" sldId="261"/>
            <ac:graphicFrameMk id="8" creationId="{00000000-0000-0000-0000-000000000000}"/>
          </ac:graphicFrameMkLst>
        </pc:graphicFrameChg>
      </pc:sldChg>
      <pc:sldChg chg="addSp delSp modSp mod delAnim modAnim">
        <pc:chgData name="Danielle" userId="e2554c37-e717-43a0-ba79-1183ca921ccd" providerId="ADAL" clId="{947B34EA-A091-4174-9BF5-AC65C2A50D84}" dt="2020-06-07T20:18:13.530" v="171"/>
        <pc:sldMkLst>
          <pc:docMk/>
          <pc:sldMk cId="0" sldId="266"/>
        </pc:sldMkLst>
        <pc:spChg chg="mod">
          <ac:chgData name="Danielle" userId="e2554c37-e717-43a0-ba79-1183ca921ccd" providerId="ADAL" clId="{947B34EA-A091-4174-9BF5-AC65C2A50D84}" dt="2020-06-07T20:11:44.265" v="78" actId="1035"/>
          <ac:spMkLst>
            <pc:docMk/>
            <pc:sldMk cId="0" sldId="266"/>
            <ac:spMk id="6" creationId="{00000000-0000-0000-0000-000000000000}"/>
          </ac:spMkLst>
        </pc:spChg>
        <pc:spChg chg="mod">
          <ac:chgData name="Danielle" userId="e2554c37-e717-43a0-ba79-1183ca921ccd" providerId="ADAL" clId="{947B34EA-A091-4174-9BF5-AC65C2A50D84}" dt="2020-06-07T20:11:51.034" v="84" actId="1035"/>
          <ac:spMkLst>
            <pc:docMk/>
            <pc:sldMk cId="0" sldId="266"/>
            <ac:spMk id="9" creationId="{00000000-0000-0000-0000-000000000000}"/>
          </ac:spMkLst>
        </pc:spChg>
        <pc:spChg chg="del">
          <ac:chgData name="Danielle" userId="e2554c37-e717-43a0-ba79-1183ca921ccd" providerId="ADAL" clId="{947B34EA-A091-4174-9BF5-AC65C2A50D84}" dt="2020-06-07T20:11:36.912" v="69" actId="478"/>
          <ac:spMkLst>
            <pc:docMk/>
            <pc:sldMk cId="0" sldId="266"/>
            <ac:spMk id="10" creationId="{00000000-0000-0000-0000-000000000000}"/>
          </ac:spMkLst>
        </pc:spChg>
        <pc:spChg chg="del">
          <ac:chgData name="Danielle" userId="e2554c37-e717-43a0-ba79-1183ca921ccd" providerId="ADAL" clId="{947B34EA-A091-4174-9BF5-AC65C2A50D84}" dt="2020-06-07T20:11:36.912" v="69" actId="478"/>
          <ac:spMkLst>
            <pc:docMk/>
            <pc:sldMk cId="0" sldId="266"/>
            <ac:spMk id="11" creationId="{00000000-0000-0000-0000-000000000000}"/>
          </ac:spMkLst>
        </pc:spChg>
        <pc:spChg chg="del">
          <ac:chgData name="Danielle" userId="e2554c37-e717-43a0-ba79-1183ca921ccd" providerId="ADAL" clId="{947B34EA-A091-4174-9BF5-AC65C2A50D84}" dt="2020-06-07T20:11:36.912" v="69" actId="478"/>
          <ac:spMkLst>
            <pc:docMk/>
            <pc:sldMk cId="0" sldId="266"/>
            <ac:spMk id="12" creationId="{00000000-0000-0000-0000-000000000000}"/>
          </ac:spMkLst>
        </pc:spChg>
        <pc:spChg chg="del">
          <ac:chgData name="Danielle" userId="e2554c37-e717-43a0-ba79-1183ca921ccd" providerId="ADAL" clId="{947B34EA-A091-4174-9BF5-AC65C2A50D84}" dt="2020-06-07T20:11:36.912" v="69" actId="478"/>
          <ac:spMkLst>
            <pc:docMk/>
            <pc:sldMk cId="0" sldId="266"/>
            <ac:spMk id="13" creationId="{00000000-0000-0000-0000-000000000000}"/>
          </ac:spMkLst>
        </pc:spChg>
        <pc:spChg chg="del">
          <ac:chgData name="Danielle" userId="e2554c37-e717-43a0-ba79-1183ca921ccd" providerId="ADAL" clId="{947B34EA-A091-4174-9BF5-AC65C2A50D84}" dt="2020-06-07T20:11:36.912" v="69" actId="478"/>
          <ac:spMkLst>
            <pc:docMk/>
            <pc:sldMk cId="0" sldId="266"/>
            <ac:spMk id="14" creationId="{00000000-0000-0000-0000-000000000000}"/>
          </ac:spMkLst>
        </pc:spChg>
        <pc:spChg chg="del">
          <ac:chgData name="Danielle" userId="e2554c37-e717-43a0-ba79-1183ca921ccd" providerId="ADAL" clId="{947B34EA-A091-4174-9BF5-AC65C2A50D84}" dt="2020-06-07T20:11:36.912" v="69" actId="478"/>
          <ac:spMkLst>
            <pc:docMk/>
            <pc:sldMk cId="0" sldId="266"/>
            <ac:spMk id="15" creationId="{00000000-0000-0000-0000-000000000000}"/>
          </ac:spMkLst>
        </pc:spChg>
        <pc:spChg chg="del">
          <ac:chgData name="Danielle" userId="e2554c37-e717-43a0-ba79-1183ca921ccd" providerId="ADAL" clId="{947B34EA-A091-4174-9BF5-AC65C2A50D84}" dt="2020-06-07T20:11:36.912" v="69" actId="478"/>
          <ac:spMkLst>
            <pc:docMk/>
            <pc:sldMk cId="0" sldId="266"/>
            <ac:spMk id="16" creationId="{00000000-0000-0000-0000-000000000000}"/>
          </ac:spMkLst>
        </pc:spChg>
        <pc:spChg chg="del">
          <ac:chgData name="Danielle" userId="e2554c37-e717-43a0-ba79-1183ca921ccd" providerId="ADAL" clId="{947B34EA-A091-4174-9BF5-AC65C2A50D84}" dt="2020-06-07T20:11:36.912" v="69" actId="478"/>
          <ac:spMkLst>
            <pc:docMk/>
            <pc:sldMk cId="0" sldId="266"/>
            <ac:spMk id="17" creationId="{00000000-0000-0000-0000-000000000000}"/>
          </ac:spMkLst>
        </pc:spChg>
        <pc:spChg chg="del">
          <ac:chgData name="Danielle" userId="e2554c37-e717-43a0-ba79-1183ca921ccd" providerId="ADAL" clId="{947B34EA-A091-4174-9BF5-AC65C2A50D84}" dt="2020-06-07T20:11:36.912" v="69" actId="478"/>
          <ac:spMkLst>
            <pc:docMk/>
            <pc:sldMk cId="0" sldId="266"/>
            <ac:spMk id="18" creationId="{00000000-0000-0000-0000-000000000000}"/>
          </ac:spMkLst>
        </pc:spChg>
        <pc:spChg chg="del">
          <ac:chgData name="Danielle" userId="e2554c37-e717-43a0-ba79-1183ca921ccd" providerId="ADAL" clId="{947B34EA-A091-4174-9BF5-AC65C2A50D84}" dt="2020-06-07T20:11:36.912" v="69" actId="478"/>
          <ac:spMkLst>
            <pc:docMk/>
            <pc:sldMk cId="0" sldId="266"/>
            <ac:spMk id="19" creationId="{00000000-0000-0000-0000-000000000000}"/>
          </ac:spMkLst>
        </pc:spChg>
        <pc:spChg chg="add mod">
          <ac:chgData name="Danielle" userId="e2554c37-e717-43a0-ba79-1183ca921ccd" providerId="ADAL" clId="{947B34EA-A091-4174-9BF5-AC65C2A50D84}" dt="2020-06-07T20:11:46.108" v="79"/>
          <ac:spMkLst>
            <pc:docMk/>
            <pc:sldMk cId="0" sldId="266"/>
            <ac:spMk id="21" creationId="{AEC8BDB3-3C45-4F90-AA0C-2C36D48D54DB}"/>
          </ac:spMkLst>
        </pc:spChg>
        <pc:spChg chg="add mod">
          <ac:chgData name="Danielle" userId="e2554c37-e717-43a0-ba79-1183ca921ccd" providerId="ADAL" clId="{947B34EA-A091-4174-9BF5-AC65C2A50D84}" dt="2020-06-07T20:15:40.130" v="144" actId="1076"/>
          <ac:spMkLst>
            <pc:docMk/>
            <pc:sldMk cId="0" sldId="266"/>
            <ac:spMk id="22" creationId="{641BD2B7-AD3B-4097-8E6E-5C02098B0F27}"/>
          </ac:spMkLst>
        </pc:spChg>
        <pc:spChg chg="add mod">
          <ac:chgData name="Danielle" userId="e2554c37-e717-43a0-ba79-1183ca921ccd" providerId="ADAL" clId="{947B34EA-A091-4174-9BF5-AC65C2A50D84}" dt="2020-06-07T20:13:38.971" v="103" actId="1076"/>
          <ac:spMkLst>
            <pc:docMk/>
            <pc:sldMk cId="0" sldId="266"/>
            <ac:spMk id="23" creationId="{170BABC9-887B-4D86-AE7C-80E6B43F6892}"/>
          </ac:spMkLst>
        </pc:spChg>
        <pc:spChg chg="add mod">
          <ac:chgData name="Danielle" userId="e2554c37-e717-43a0-ba79-1183ca921ccd" providerId="ADAL" clId="{947B34EA-A091-4174-9BF5-AC65C2A50D84}" dt="2020-06-07T20:13:17.364" v="96" actId="20577"/>
          <ac:spMkLst>
            <pc:docMk/>
            <pc:sldMk cId="0" sldId="266"/>
            <ac:spMk id="24" creationId="{3B86619D-49B4-4BEB-9382-DD55A9F874F6}"/>
          </ac:spMkLst>
        </pc:spChg>
        <pc:spChg chg="add mod">
          <ac:chgData name="Danielle" userId="e2554c37-e717-43a0-ba79-1183ca921ccd" providerId="ADAL" clId="{947B34EA-A091-4174-9BF5-AC65C2A50D84}" dt="2020-06-07T20:14:09.526" v="110" actId="1076"/>
          <ac:spMkLst>
            <pc:docMk/>
            <pc:sldMk cId="0" sldId="266"/>
            <ac:spMk id="25" creationId="{AB6952C3-C17C-4858-BBA8-EBDB24828963}"/>
          </ac:spMkLst>
        </pc:spChg>
        <pc:spChg chg="add mod">
          <ac:chgData name="Danielle" userId="e2554c37-e717-43a0-ba79-1183ca921ccd" providerId="ADAL" clId="{947B34EA-A091-4174-9BF5-AC65C2A50D84}" dt="2020-06-07T20:15:02.022" v="120" actId="1076"/>
          <ac:spMkLst>
            <pc:docMk/>
            <pc:sldMk cId="0" sldId="266"/>
            <ac:spMk id="26" creationId="{D5D89475-E522-409E-85C2-497090D47D06}"/>
          </ac:spMkLst>
        </pc:spChg>
        <pc:spChg chg="add mod">
          <ac:chgData name="Danielle" userId="e2554c37-e717-43a0-ba79-1183ca921ccd" providerId="ADAL" clId="{947B34EA-A091-4174-9BF5-AC65C2A50D84}" dt="2020-06-07T20:15:06.783" v="121" actId="1076"/>
          <ac:spMkLst>
            <pc:docMk/>
            <pc:sldMk cId="0" sldId="266"/>
            <ac:spMk id="27" creationId="{85C88412-BA74-4C4A-B1E3-2F9DB7FF7C4D}"/>
          </ac:spMkLst>
        </pc:spChg>
        <pc:spChg chg="add mod">
          <ac:chgData name="Danielle" userId="e2554c37-e717-43a0-ba79-1183ca921ccd" providerId="ADAL" clId="{947B34EA-A091-4174-9BF5-AC65C2A50D84}" dt="2020-06-07T20:16:05.635" v="150" actId="1076"/>
          <ac:spMkLst>
            <pc:docMk/>
            <pc:sldMk cId="0" sldId="266"/>
            <ac:spMk id="28" creationId="{C32A7C01-DC6D-4478-8921-A2871DDC1F06}"/>
          </ac:spMkLst>
        </pc:spChg>
        <pc:spChg chg="add mod">
          <ac:chgData name="Danielle" userId="e2554c37-e717-43a0-ba79-1183ca921ccd" providerId="ADAL" clId="{947B34EA-A091-4174-9BF5-AC65C2A50D84}" dt="2020-06-07T20:16:25.968" v="154" actId="1076"/>
          <ac:spMkLst>
            <pc:docMk/>
            <pc:sldMk cId="0" sldId="266"/>
            <ac:spMk id="29" creationId="{91D35AED-5D67-41DB-9857-BF4971BD440F}"/>
          </ac:spMkLst>
        </pc:spChg>
        <pc:spChg chg="add mod">
          <ac:chgData name="Danielle" userId="e2554c37-e717-43a0-ba79-1183ca921ccd" providerId="ADAL" clId="{947B34EA-A091-4174-9BF5-AC65C2A50D84}" dt="2020-06-07T20:17:05.562" v="162" actId="1076"/>
          <ac:spMkLst>
            <pc:docMk/>
            <pc:sldMk cId="0" sldId="266"/>
            <ac:spMk id="30" creationId="{D50A4EA9-1B3B-4083-883A-EE24461FD400}"/>
          </ac:spMkLst>
        </pc:spChg>
        <pc:spChg chg="add mod">
          <ac:chgData name="Danielle" userId="e2554c37-e717-43a0-ba79-1183ca921ccd" providerId="ADAL" clId="{947B34EA-A091-4174-9BF5-AC65C2A50D84}" dt="2020-06-07T20:16:51.588" v="160" actId="1076"/>
          <ac:spMkLst>
            <pc:docMk/>
            <pc:sldMk cId="0" sldId="266"/>
            <ac:spMk id="31" creationId="{399BD72D-C1F3-4B3D-8BA8-407CE51FC67E}"/>
          </ac:spMkLst>
        </pc:spChg>
        <pc:spChg chg="add mod">
          <ac:chgData name="Danielle" userId="e2554c37-e717-43a0-ba79-1183ca921ccd" providerId="ADAL" clId="{947B34EA-A091-4174-9BF5-AC65C2A50D84}" dt="2020-06-07T20:17:36.027" v="169" actId="1076"/>
          <ac:spMkLst>
            <pc:docMk/>
            <pc:sldMk cId="0" sldId="266"/>
            <ac:spMk id="32" creationId="{30A216D0-A224-4C7E-8EBA-DCAA131898F9}"/>
          </ac:spMkLst>
        </pc:spChg>
        <pc:spChg chg="add mod">
          <ac:chgData name="Danielle" userId="e2554c37-e717-43a0-ba79-1183ca921ccd" providerId="ADAL" clId="{947B34EA-A091-4174-9BF5-AC65C2A50D84}" dt="2020-06-07T20:17:30.957" v="168" actId="1076"/>
          <ac:spMkLst>
            <pc:docMk/>
            <pc:sldMk cId="0" sldId="266"/>
            <ac:spMk id="33" creationId="{5C49E29E-8D7A-4F37-AA1E-BCA62F516B89}"/>
          </ac:spMkLst>
        </pc:spChg>
        <pc:graphicFrameChg chg="del">
          <ac:chgData name="Danielle" userId="e2554c37-e717-43a0-ba79-1183ca921ccd" providerId="ADAL" clId="{947B34EA-A091-4174-9BF5-AC65C2A50D84}" dt="2020-06-07T20:11:36.912" v="69" actId="478"/>
          <ac:graphicFrameMkLst>
            <pc:docMk/>
            <pc:sldMk cId="0" sldId="266"/>
            <ac:graphicFrameMk id="7" creationId="{00000000-0000-0000-0000-000000000000}"/>
          </ac:graphicFrameMkLst>
        </pc:graphicFrameChg>
        <pc:graphicFrameChg chg="del">
          <ac:chgData name="Danielle" userId="e2554c37-e717-43a0-ba79-1183ca921ccd" providerId="ADAL" clId="{947B34EA-A091-4174-9BF5-AC65C2A50D84}" dt="2020-06-07T20:11:39.362" v="70" actId="478"/>
          <ac:graphicFrameMkLst>
            <pc:docMk/>
            <pc:sldMk cId="0" sldId="266"/>
            <ac:graphicFrameMk id="8" creationId="{00000000-0000-0000-0000-000000000000}"/>
          </ac:graphicFrameMkLst>
        </pc:graphicFrameChg>
        <pc:graphicFrameChg chg="add mod modGraphic">
          <ac:chgData name="Danielle" userId="e2554c37-e717-43a0-ba79-1183ca921ccd" providerId="ADAL" clId="{947B34EA-A091-4174-9BF5-AC65C2A50D84}" dt="2020-06-07T20:12:57.410" v="93" actId="20577"/>
          <ac:graphicFrameMkLst>
            <pc:docMk/>
            <pc:sldMk cId="0" sldId="266"/>
            <ac:graphicFrameMk id="20" creationId="{DA029C56-711F-407A-9292-BF89D90907E7}"/>
          </ac:graphicFrameMkLst>
        </pc:graphicFrameChg>
      </pc:sldChg>
      <pc:sldMasterChg chg="modSp mod">
        <pc:chgData name="Danielle" userId="e2554c37-e717-43a0-ba79-1183ca921ccd" providerId="ADAL" clId="{947B34EA-A091-4174-9BF5-AC65C2A50D84}" dt="2020-06-17T08:59:01.921" v="190" actId="20577"/>
        <pc:sldMasterMkLst>
          <pc:docMk/>
          <pc:sldMasterMk cId="4237337043" sldId="2147483678"/>
        </pc:sldMasterMkLst>
        <pc:spChg chg="mod">
          <ac:chgData name="Danielle" userId="e2554c37-e717-43a0-ba79-1183ca921ccd" providerId="ADAL" clId="{947B34EA-A091-4174-9BF5-AC65C2A50D84}" dt="2020-06-17T08:59:01.921" v="190" actId="20577"/>
          <ac:spMkLst>
            <pc:docMk/>
            <pc:sldMasterMk cId="4237337043" sldId="2147483678"/>
            <ac:spMk id="15" creationId="{00000000-0000-0000-0000-000000000000}"/>
          </ac:spMkLst>
        </pc:spChg>
      </pc:sldMasterChg>
      <pc:sldMasterChg chg="modSp mod">
        <pc:chgData name="Danielle" userId="e2554c37-e717-43a0-ba79-1183ca921ccd" providerId="ADAL" clId="{947B34EA-A091-4174-9BF5-AC65C2A50D84}" dt="2020-06-17T08:58:54.622" v="181" actId="20577"/>
        <pc:sldMasterMkLst>
          <pc:docMk/>
          <pc:sldMasterMk cId="1020271859" sldId="2147483684"/>
        </pc:sldMasterMkLst>
        <pc:spChg chg="mod">
          <ac:chgData name="Danielle" userId="e2554c37-e717-43a0-ba79-1183ca921ccd" providerId="ADAL" clId="{947B34EA-A091-4174-9BF5-AC65C2A50D84}" dt="2020-06-17T08:58:54.622" v="181" actId="20577"/>
          <ac:spMkLst>
            <pc:docMk/>
            <pc:sldMasterMk cId="1020271859" sldId="2147483684"/>
            <ac:spMk id="19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40ACE-7901-4E23-BE3F-716F224242FF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F893E-E2E5-4247-AE5D-DC72C2B95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793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D42F9-4EF7-4580-AF71-2B85B590AAE4}" type="datetimeFigureOut">
              <a:rPr lang="en-GB" smtClean="0"/>
              <a:pPr/>
              <a:t>17/06/2020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DA2FB-D15F-45BB-B979-B08B0DABF3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247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130735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4088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3889932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675499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187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46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980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>
              <a:latin typeface="Comic Sans MS" pitchFamily="66" charset="0"/>
            </a:endParaRPr>
          </a:p>
          <a:p>
            <a:endParaRPr lang="en-GB" sz="2000" u="none" dirty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869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17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Short Multiplication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46411" y="6025715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Multiply, product, digit,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units, tens, hundreds, times tables</a:t>
            </a:r>
            <a:endParaRPr lang="en-GB" sz="16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use written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methods to multiply 1 digit by 2 digits.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use written methods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to multiply 2 digits by 3 digits.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use written methods to answer worded multiplication questions.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337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9" r:id="rId6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17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Short Multiplication</a:t>
            </a:r>
          </a:p>
        </p:txBody>
      </p:sp>
    </p:spTree>
    <p:extLst>
      <p:ext uri="{BB962C8B-B14F-4D97-AF65-F5344CB8AC3E}">
        <p14:creationId xmlns:p14="http://schemas.microsoft.com/office/powerpoint/2010/main" val="102027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/>
            </p:nvGraphicFramePr>
            <p:xfrm>
              <a:off x="395536" y="1700808"/>
              <a:ext cx="8424000" cy="484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0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1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0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2557005"/>
                  </p:ext>
                </p:extLst>
              </p:nvPr>
            </p:nvGraphicFramePr>
            <p:xfrm>
              <a:off x="395536" y="1700808"/>
              <a:ext cx="8424000" cy="484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0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1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2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43" t="-7692" r="-1206604" b="-114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827584" y="1124744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– Fill in the jumbled-up times tables grid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/>
            </p:nvGraphicFramePr>
            <p:xfrm>
              <a:off x="395536" y="1700808"/>
              <a:ext cx="8424000" cy="484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0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1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2000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7602304"/>
                  </p:ext>
                </p:extLst>
              </p:nvPr>
            </p:nvGraphicFramePr>
            <p:xfrm>
              <a:off x="395536" y="1700808"/>
              <a:ext cx="8424000" cy="4846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48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0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1"/>
                        </a:ext>
                      </a:extLst>
                    </a:gridCol>
                    <a:gridCol w="648000">
                      <a:extLst>
                        <a:ext uri="{9D8B030D-6E8A-4147-A177-3AD203B41FA5}">
                          <a16:colId xmlns:a16="http://schemas.microsoft.com/office/drawing/2014/main" val="20012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943" t="-7692" r="-1206604" b="-1146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132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81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72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/>
          <p:cNvSpPr txBox="1"/>
          <p:nvPr/>
        </p:nvSpPr>
        <p:spPr>
          <a:xfrm>
            <a:off x="827584" y="1124744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11760" y="1412776"/>
                <a:ext cx="16561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32 </a:t>
                </a:r>
                <a14:m>
                  <m:oMath xmlns:m="http://schemas.openxmlformats.org/officeDocument/2006/math">
                    <m:r>
                      <a:rPr lang="en-GB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7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1412776"/>
                <a:ext cx="1656184" cy="646331"/>
              </a:xfrm>
              <a:prstGeom prst="rect">
                <a:avLst/>
              </a:prstGeom>
              <a:blipFill>
                <a:blip r:embed="rId2"/>
                <a:stretch>
                  <a:fillRect l="-11439" t="-15094" r="-3690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067944" y="141277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= 224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967BDB9-22AC-4BB3-B2EE-73FAAEA80C4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0373975"/>
                  </p:ext>
                </p:extLst>
              </p:nvPr>
            </p:nvGraphicFramePr>
            <p:xfrm>
              <a:off x="6432376" y="1340768"/>
              <a:ext cx="2244080" cy="2560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1020">
                      <a:extLst>
                        <a:ext uri="{9D8B030D-6E8A-4147-A177-3AD203B41FA5}">
                          <a16:colId xmlns:a16="http://schemas.microsoft.com/office/drawing/2014/main" val="4093248491"/>
                        </a:ext>
                      </a:extLst>
                    </a:gridCol>
                    <a:gridCol w="561020">
                      <a:extLst>
                        <a:ext uri="{9D8B030D-6E8A-4147-A177-3AD203B41FA5}">
                          <a16:colId xmlns:a16="http://schemas.microsoft.com/office/drawing/2014/main" val="3763628676"/>
                        </a:ext>
                      </a:extLst>
                    </a:gridCol>
                    <a:gridCol w="561020">
                      <a:extLst>
                        <a:ext uri="{9D8B030D-6E8A-4147-A177-3AD203B41FA5}">
                          <a16:colId xmlns:a16="http://schemas.microsoft.com/office/drawing/2014/main" val="2105572356"/>
                        </a:ext>
                      </a:extLst>
                    </a:gridCol>
                    <a:gridCol w="561020">
                      <a:extLst>
                        <a:ext uri="{9D8B030D-6E8A-4147-A177-3AD203B41FA5}">
                          <a16:colId xmlns:a16="http://schemas.microsoft.com/office/drawing/2014/main" val="2859371928"/>
                        </a:ext>
                      </a:extLst>
                    </a:gridCol>
                  </a:tblGrid>
                  <a:tr h="361695"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70164844"/>
                      </a:ext>
                    </a:extLst>
                  </a:tr>
                  <a:tr h="361695"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27418960"/>
                      </a:ext>
                    </a:extLst>
                  </a:tr>
                  <a:tr h="361695"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63920637"/>
                      </a:ext>
                    </a:extLst>
                  </a:tr>
                  <a:tr h="361695"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521631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4967BDB9-22AC-4BB3-B2EE-73FAAEA80C4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00373975"/>
                  </p:ext>
                </p:extLst>
              </p:nvPr>
            </p:nvGraphicFramePr>
            <p:xfrm>
              <a:off x="6432376" y="1340768"/>
              <a:ext cx="2244080" cy="2560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1020">
                      <a:extLst>
                        <a:ext uri="{9D8B030D-6E8A-4147-A177-3AD203B41FA5}">
                          <a16:colId xmlns:a16="http://schemas.microsoft.com/office/drawing/2014/main" val="4093248491"/>
                        </a:ext>
                      </a:extLst>
                    </a:gridCol>
                    <a:gridCol w="561020">
                      <a:extLst>
                        <a:ext uri="{9D8B030D-6E8A-4147-A177-3AD203B41FA5}">
                          <a16:colId xmlns:a16="http://schemas.microsoft.com/office/drawing/2014/main" val="3763628676"/>
                        </a:ext>
                      </a:extLst>
                    </a:gridCol>
                    <a:gridCol w="561020">
                      <a:extLst>
                        <a:ext uri="{9D8B030D-6E8A-4147-A177-3AD203B41FA5}">
                          <a16:colId xmlns:a16="http://schemas.microsoft.com/office/drawing/2014/main" val="2105572356"/>
                        </a:ext>
                      </a:extLst>
                    </a:gridCol>
                    <a:gridCol w="561020">
                      <a:extLst>
                        <a:ext uri="{9D8B030D-6E8A-4147-A177-3AD203B41FA5}">
                          <a16:colId xmlns:a16="http://schemas.microsoft.com/office/drawing/2014/main" val="2859371928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70164844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301087" t="-113208" r="-1087" b="-1981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2741896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6392063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5216310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D969A2C-AE7E-40D4-B59D-BBB353C81B55}"/>
              </a:ext>
            </a:extLst>
          </p:cNvPr>
          <p:cNvSpPr txBox="1"/>
          <p:nvPr/>
        </p:nvSpPr>
        <p:spPr>
          <a:xfrm>
            <a:off x="7596336" y="2620928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88BA5C-7200-4413-8EC7-651C3F849BF2}"/>
              </a:ext>
            </a:extLst>
          </p:cNvPr>
          <p:cNvSpPr txBox="1"/>
          <p:nvPr/>
        </p:nvSpPr>
        <p:spPr>
          <a:xfrm>
            <a:off x="7092280" y="3284985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887FCB-F786-4C17-A162-A6DBB84FD149}"/>
              </a:ext>
            </a:extLst>
          </p:cNvPr>
          <p:cNvSpPr txBox="1"/>
          <p:nvPr/>
        </p:nvSpPr>
        <p:spPr>
          <a:xfrm>
            <a:off x="6447932" y="2620002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4B0474-7D38-43D3-A86A-60E004CC1AC8}"/>
              </a:ext>
            </a:extLst>
          </p:cNvPr>
          <p:cNvSpPr txBox="1"/>
          <p:nvPr/>
        </p:nvSpPr>
        <p:spPr>
          <a:xfrm>
            <a:off x="7023996" y="2620002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67744" y="1271369"/>
                <a:ext cx="190821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84 </a:t>
                </a:r>
                <a14:m>
                  <m:oMath xmlns:m="http://schemas.openxmlformats.org/officeDocument/2006/math">
                    <m:r>
                      <a:rPr lang="en-GB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61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1271369"/>
                <a:ext cx="1908212" cy="646331"/>
              </a:xfrm>
              <a:prstGeom prst="rect">
                <a:avLst/>
              </a:prstGeom>
              <a:blipFill>
                <a:blip r:embed="rId2"/>
                <a:stretch>
                  <a:fillRect l="-9585" t="-15094" r="-3514" b="-34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995936" y="126876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= 5124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2">
                <a:extLst>
                  <a:ext uri="{FF2B5EF4-FFF2-40B4-BE49-F238E27FC236}">
                    <a16:creationId xmlns:a16="http://schemas.microsoft.com/office/drawing/2014/main" id="{DA029C56-711F-407A-9292-BF89D90907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4861724"/>
                  </p:ext>
                </p:extLst>
              </p:nvPr>
            </p:nvGraphicFramePr>
            <p:xfrm>
              <a:off x="5868144" y="1340768"/>
              <a:ext cx="2808310" cy="3840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1662">
                      <a:extLst>
                        <a:ext uri="{9D8B030D-6E8A-4147-A177-3AD203B41FA5}">
                          <a16:colId xmlns:a16="http://schemas.microsoft.com/office/drawing/2014/main" val="3870454164"/>
                        </a:ext>
                      </a:extLst>
                    </a:gridCol>
                    <a:gridCol w="561662">
                      <a:extLst>
                        <a:ext uri="{9D8B030D-6E8A-4147-A177-3AD203B41FA5}">
                          <a16:colId xmlns:a16="http://schemas.microsoft.com/office/drawing/2014/main" val="4093248491"/>
                        </a:ext>
                      </a:extLst>
                    </a:gridCol>
                    <a:gridCol w="561662">
                      <a:extLst>
                        <a:ext uri="{9D8B030D-6E8A-4147-A177-3AD203B41FA5}">
                          <a16:colId xmlns:a16="http://schemas.microsoft.com/office/drawing/2014/main" val="3763628676"/>
                        </a:ext>
                      </a:extLst>
                    </a:gridCol>
                    <a:gridCol w="561662">
                      <a:extLst>
                        <a:ext uri="{9D8B030D-6E8A-4147-A177-3AD203B41FA5}">
                          <a16:colId xmlns:a16="http://schemas.microsoft.com/office/drawing/2014/main" val="2105572356"/>
                        </a:ext>
                      </a:extLst>
                    </a:gridCol>
                    <a:gridCol w="561662">
                      <a:extLst>
                        <a:ext uri="{9D8B030D-6E8A-4147-A177-3AD203B41FA5}">
                          <a16:colId xmlns:a16="http://schemas.microsoft.com/office/drawing/2014/main" val="2859371928"/>
                        </a:ext>
                      </a:extLst>
                    </a:gridCol>
                  </a:tblGrid>
                  <a:tr h="361695"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70164844"/>
                      </a:ext>
                    </a:extLst>
                  </a:tr>
                  <a:tr h="361695"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6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27418960"/>
                      </a:ext>
                    </a:extLst>
                  </a:tr>
                  <a:tr h="361695"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63920637"/>
                      </a:ext>
                    </a:extLst>
                  </a:tr>
                  <a:tr h="361695"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38202272"/>
                      </a:ext>
                    </a:extLst>
                  </a:tr>
                  <a:tr h="361695"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03503269"/>
                      </a:ext>
                    </a:extLst>
                  </a:tr>
                  <a:tr h="361695"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5216310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2">
                <a:extLst>
                  <a:ext uri="{FF2B5EF4-FFF2-40B4-BE49-F238E27FC236}">
                    <a16:creationId xmlns:a16="http://schemas.microsoft.com/office/drawing/2014/main" id="{DA029C56-711F-407A-9292-BF89D90907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4861724"/>
                  </p:ext>
                </p:extLst>
              </p:nvPr>
            </p:nvGraphicFramePr>
            <p:xfrm>
              <a:off x="5868144" y="1340768"/>
              <a:ext cx="2808310" cy="3840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61662">
                      <a:extLst>
                        <a:ext uri="{9D8B030D-6E8A-4147-A177-3AD203B41FA5}">
                          <a16:colId xmlns:a16="http://schemas.microsoft.com/office/drawing/2014/main" val="3870454164"/>
                        </a:ext>
                      </a:extLst>
                    </a:gridCol>
                    <a:gridCol w="561662">
                      <a:extLst>
                        <a:ext uri="{9D8B030D-6E8A-4147-A177-3AD203B41FA5}">
                          <a16:colId xmlns:a16="http://schemas.microsoft.com/office/drawing/2014/main" val="4093248491"/>
                        </a:ext>
                      </a:extLst>
                    </a:gridCol>
                    <a:gridCol w="561662">
                      <a:extLst>
                        <a:ext uri="{9D8B030D-6E8A-4147-A177-3AD203B41FA5}">
                          <a16:colId xmlns:a16="http://schemas.microsoft.com/office/drawing/2014/main" val="3763628676"/>
                        </a:ext>
                      </a:extLst>
                    </a:gridCol>
                    <a:gridCol w="561662">
                      <a:extLst>
                        <a:ext uri="{9D8B030D-6E8A-4147-A177-3AD203B41FA5}">
                          <a16:colId xmlns:a16="http://schemas.microsoft.com/office/drawing/2014/main" val="2105572356"/>
                        </a:ext>
                      </a:extLst>
                    </a:gridCol>
                    <a:gridCol w="561662">
                      <a:extLst>
                        <a:ext uri="{9D8B030D-6E8A-4147-A177-3AD203B41FA5}">
                          <a16:colId xmlns:a16="http://schemas.microsoft.com/office/drawing/2014/main" val="2859371928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381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70164844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6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381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402174" t="-114286" r="-1087" b="-4009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27418960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6392063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3820227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0350326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6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5216310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AEC8BDB3-3C45-4F90-AA0C-2C36D48D54DB}"/>
              </a:ext>
            </a:extLst>
          </p:cNvPr>
          <p:cNvSpPr txBox="1"/>
          <p:nvPr/>
        </p:nvSpPr>
        <p:spPr>
          <a:xfrm>
            <a:off x="7596336" y="2620928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41BD2B7-AD3B-4097-8E6E-5C02098B0F27}"/>
              </a:ext>
            </a:extLst>
          </p:cNvPr>
          <p:cNvSpPr txBox="1"/>
          <p:nvPr/>
        </p:nvSpPr>
        <p:spPr>
          <a:xfrm>
            <a:off x="6479634" y="3861048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0BABC9-887B-4D86-AE7C-80E6B43F6892}"/>
              </a:ext>
            </a:extLst>
          </p:cNvPr>
          <p:cNvSpPr txBox="1"/>
          <p:nvPr/>
        </p:nvSpPr>
        <p:spPr>
          <a:xfrm>
            <a:off x="7607527" y="3254757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B86619D-49B4-4BEB-9382-DD55A9F874F6}"/>
              </a:ext>
            </a:extLst>
          </p:cNvPr>
          <p:cNvSpPr txBox="1"/>
          <p:nvPr/>
        </p:nvSpPr>
        <p:spPr>
          <a:xfrm>
            <a:off x="7023996" y="2620002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B6952C3-C17C-4858-BBA8-EBDB24828963}"/>
              </a:ext>
            </a:extLst>
          </p:cNvPr>
          <p:cNvSpPr txBox="1"/>
          <p:nvPr/>
        </p:nvSpPr>
        <p:spPr>
          <a:xfrm>
            <a:off x="7035187" y="3252730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5D89475-E522-409E-85C2-497090D47D06}"/>
              </a:ext>
            </a:extLst>
          </p:cNvPr>
          <p:cNvSpPr txBox="1"/>
          <p:nvPr/>
        </p:nvSpPr>
        <p:spPr>
          <a:xfrm>
            <a:off x="6474038" y="3252729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5C88412-BA74-4C4A-B1E3-2F9DB7FF7C4D}"/>
              </a:ext>
            </a:extLst>
          </p:cNvPr>
          <p:cNvSpPr txBox="1"/>
          <p:nvPr/>
        </p:nvSpPr>
        <p:spPr>
          <a:xfrm>
            <a:off x="5907294" y="3256019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32A7C01-DC6D-4478-8921-A2871DDC1F06}"/>
              </a:ext>
            </a:extLst>
          </p:cNvPr>
          <p:cNvSpPr txBox="1"/>
          <p:nvPr/>
        </p:nvSpPr>
        <p:spPr>
          <a:xfrm>
            <a:off x="8109397" y="3233152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0" i="0" dirty="0">
                <a:latin typeface="+mj-lt"/>
                <a:cs typeface="Arial" panose="020B0604020202020204" pitchFamily="34" charset="0"/>
              </a:rPr>
              <a:t>+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1D35AED-5D67-41DB-9857-BF4971BD440F}"/>
              </a:ext>
            </a:extLst>
          </p:cNvPr>
          <p:cNvSpPr txBox="1"/>
          <p:nvPr/>
        </p:nvSpPr>
        <p:spPr>
          <a:xfrm>
            <a:off x="7607527" y="3894836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50A4EA9-1B3B-4083-883A-EE24461FD400}"/>
              </a:ext>
            </a:extLst>
          </p:cNvPr>
          <p:cNvSpPr txBox="1"/>
          <p:nvPr/>
        </p:nvSpPr>
        <p:spPr>
          <a:xfrm>
            <a:off x="7037896" y="3902350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99BD72D-C1F3-4B3D-8BA8-407CE51FC67E}"/>
              </a:ext>
            </a:extLst>
          </p:cNvPr>
          <p:cNvSpPr txBox="1"/>
          <p:nvPr/>
        </p:nvSpPr>
        <p:spPr>
          <a:xfrm>
            <a:off x="6474038" y="4541167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0A216D0-A224-4C7E-8EBA-DCAA131898F9}"/>
              </a:ext>
            </a:extLst>
          </p:cNvPr>
          <p:cNvSpPr txBox="1"/>
          <p:nvPr/>
        </p:nvSpPr>
        <p:spPr>
          <a:xfrm>
            <a:off x="6474038" y="3902350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C49E29E-8D7A-4F37-AA1E-BCA62F516B89}"/>
              </a:ext>
            </a:extLst>
          </p:cNvPr>
          <p:cNvSpPr txBox="1"/>
          <p:nvPr/>
        </p:nvSpPr>
        <p:spPr>
          <a:xfrm>
            <a:off x="5901698" y="3902350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26876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6" y="1988840"/>
            <a:ext cx="1224136" cy="378565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126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126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224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216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140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195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185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258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236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228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396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576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63688" y="1988840"/>
                <a:ext cx="2304256" cy="3785652"/>
              </a:xfrm>
              <a:prstGeom prst="rect">
                <a:avLst/>
              </a:prstGeom>
              <a:noFill/>
              <a:ln w="762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57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3 = 171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35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8 = 280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25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21 = 525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22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27 = 594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24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7 = 168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25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6 = 150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41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12 = 492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31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6 = 186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71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54 = 3834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41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26 = 1066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56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421 = 23576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32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194 = 6208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1988840"/>
                <a:ext cx="2304256" cy="3785652"/>
              </a:xfrm>
              <a:prstGeom prst="rect">
                <a:avLst/>
              </a:prstGeom>
              <a:blipFill>
                <a:blip r:embed="rId2"/>
                <a:stretch>
                  <a:fillRect l="-1023" b="-946"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11960" y="1988840"/>
                <a:ext cx="2376264" cy="3785652"/>
              </a:xfrm>
              <a:prstGeom prst="rect">
                <a:avLst/>
              </a:prstGeom>
              <a:noFill/>
              <a:ln w="76200">
                <a:solidFill>
                  <a:srgbClr val="92D05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120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46 = 5520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37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7 = 259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132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14 = 1848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713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5 = 3565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536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8 = 4288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413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3 = 1239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224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27 = 6048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361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6 = 2166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25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52 = 1300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41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82 = 3362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894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36 = 32184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23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396 = 9108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988840"/>
                <a:ext cx="2376264" cy="3785652"/>
              </a:xfrm>
              <a:prstGeom prst="rect">
                <a:avLst/>
              </a:prstGeom>
              <a:blipFill>
                <a:blip r:embed="rId3"/>
                <a:stretch>
                  <a:fillRect l="-1241" b="-946"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732240" y="1988840"/>
            <a:ext cx="2088232" cy="286232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420 pages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705 passengers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£152.40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£43.50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£21.75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£3150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£51.92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£63.83</a:t>
            </a:r>
          </a:p>
        </p:txBody>
      </p:sp>
    </p:spTree>
    <p:extLst>
      <p:ext uri="{BB962C8B-B14F-4D97-AF65-F5344CB8AC3E}">
        <p14:creationId xmlns:p14="http://schemas.microsoft.com/office/powerpoint/2010/main" val="291132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330815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2492</TotalTime>
  <Words>389</Words>
  <Application>Microsoft Office PowerPoint</Application>
  <PresentationFormat>On-screen Show (4:3)</PresentationFormat>
  <Paragraphs>271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Comic Sans MS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user01</dc:creator>
  <cp:lastModifiedBy>Danielle Moosajee</cp:lastModifiedBy>
  <cp:revision>62</cp:revision>
  <dcterms:created xsi:type="dcterms:W3CDTF">2012-11-22T10:32:27Z</dcterms:created>
  <dcterms:modified xsi:type="dcterms:W3CDTF">2020-06-17T08:59:23Z</dcterms:modified>
</cp:coreProperties>
</file>