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 id="2147483699" r:id="rId2"/>
  </p:sldMasterIdLst>
  <p:notesMasterIdLst>
    <p:notesMasterId r:id="rId10"/>
  </p:notesMasterIdLst>
  <p:sldIdLst>
    <p:sldId id="264" r:id="rId3"/>
    <p:sldId id="270" r:id="rId4"/>
    <p:sldId id="259" r:id="rId5"/>
    <p:sldId id="271" r:id="rId6"/>
    <p:sldId id="256"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A6CC10-D23E-4431-B29C-489AA1505823}" v="242" dt="2020-07-20T18:55:22.2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885" y="3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le" userId="e2554c37-e717-43a0-ba79-1183ca921ccd" providerId="ADAL" clId="{F3A6CC10-D23E-4431-B29C-489AA1505823}"/>
    <pc:docChg chg="undo redo custSel addSld delSld modSld sldOrd modMainMaster">
      <pc:chgData name="Danielle" userId="e2554c37-e717-43a0-ba79-1183ca921ccd" providerId="ADAL" clId="{F3A6CC10-D23E-4431-B29C-489AA1505823}" dt="2020-08-03T10:08:20.717" v="1004" actId="478"/>
      <pc:docMkLst>
        <pc:docMk/>
      </pc:docMkLst>
      <pc:sldChg chg="delSp modSp mod ord">
        <pc:chgData name="Danielle" userId="e2554c37-e717-43a0-ba79-1183ca921ccd" providerId="ADAL" clId="{F3A6CC10-D23E-4431-B29C-489AA1505823}" dt="2020-07-20T10:35:29.095" v="235"/>
        <pc:sldMkLst>
          <pc:docMk/>
          <pc:sldMk cId="1785114685" sldId="256"/>
        </pc:sldMkLst>
        <pc:spChg chg="del">
          <ac:chgData name="Danielle" userId="e2554c37-e717-43a0-ba79-1183ca921ccd" providerId="ADAL" clId="{F3A6CC10-D23E-4431-B29C-489AA1505823}" dt="2020-07-20T10:35:14.133" v="229" actId="478"/>
          <ac:spMkLst>
            <pc:docMk/>
            <pc:sldMk cId="1785114685" sldId="256"/>
            <ac:spMk id="5" creationId="{00000000-0000-0000-0000-000000000000}"/>
          </ac:spMkLst>
        </pc:spChg>
        <pc:spChg chg="mod">
          <ac:chgData name="Danielle" userId="e2554c37-e717-43a0-ba79-1183ca921ccd" providerId="ADAL" clId="{F3A6CC10-D23E-4431-B29C-489AA1505823}" dt="2020-07-20T10:35:26.581" v="233" actId="122"/>
          <ac:spMkLst>
            <pc:docMk/>
            <pc:sldMk cId="1785114685" sldId="256"/>
            <ac:spMk id="6" creationId="{00000000-0000-0000-0000-000000000000}"/>
          </ac:spMkLst>
        </pc:spChg>
      </pc:sldChg>
      <pc:sldChg chg="del">
        <pc:chgData name="Danielle" userId="e2554c37-e717-43a0-ba79-1183ca921ccd" providerId="ADAL" clId="{F3A6CC10-D23E-4431-B29C-489AA1505823}" dt="2020-07-20T10:33:25.127" v="172" actId="47"/>
        <pc:sldMkLst>
          <pc:docMk/>
          <pc:sldMk cId="2384863384" sldId="257"/>
        </pc:sldMkLst>
      </pc:sldChg>
      <pc:sldChg chg="del">
        <pc:chgData name="Danielle" userId="e2554c37-e717-43a0-ba79-1183ca921ccd" providerId="ADAL" clId="{F3A6CC10-D23E-4431-B29C-489AA1505823}" dt="2020-07-20T10:33:25.753" v="173" actId="47"/>
        <pc:sldMkLst>
          <pc:docMk/>
          <pc:sldMk cId="4272108332" sldId="258"/>
        </pc:sldMkLst>
      </pc:sldChg>
      <pc:sldChg chg="delSp modSp mod ord delAnim modAnim">
        <pc:chgData name="Danielle" userId="e2554c37-e717-43a0-ba79-1183ca921ccd" providerId="ADAL" clId="{F3A6CC10-D23E-4431-B29C-489AA1505823}" dt="2020-07-20T18:49:39.554" v="704"/>
        <pc:sldMkLst>
          <pc:docMk/>
          <pc:sldMk cId="885860205" sldId="259"/>
        </pc:sldMkLst>
        <pc:spChg chg="del mod">
          <ac:chgData name="Danielle" userId="e2554c37-e717-43a0-ba79-1183ca921ccd" providerId="ADAL" clId="{F3A6CC10-D23E-4431-B29C-489AA1505823}" dt="2020-07-20T18:47:09.328" v="634" actId="478"/>
          <ac:spMkLst>
            <pc:docMk/>
            <pc:sldMk cId="885860205" sldId="259"/>
            <ac:spMk id="2" creationId="{00000000-0000-0000-0000-000000000000}"/>
          </ac:spMkLst>
        </pc:spChg>
        <pc:spChg chg="del mod">
          <ac:chgData name="Danielle" userId="e2554c37-e717-43a0-ba79-1183ca921ccd" providerId="ADAL" clId="{F3A6CC10-D23E-4431-B29C-489AA1505823}" dt="2020-07-20T18:47:09.328" v="634" actId="478"/>
          <ac:spMkLst>
            <pc:docMk/>
            <pc:sldMk cId="885860205" sldId="259"/>
            <ac:spMk id="3" creationId="{00000000-0000-0000-0000-000000000000}"/>
          </ac:spMkLst>
        </pc:spChg>
        <pc:spChg chg="mod">
          <ac:chgData name="Danielle" userId="e2554c37-e717-43a0-ba79-1183ca921ccd" providerId="ADAL" clId="{F3A6CC10-D23E-4431-B29C-489AA1505823}" dt="2020-07-20T18:48:37.384" v="698" actId="20577"/>
          <ac:spMkLst>
            <pc:docMk/>
            <pc:sldMk cId="885860205" sldId="259"/>
            <ac:spMk id="4" creationId="{00000000-0000-0000-0000-000000000000}"/>
          </ac:spMkLst>
        </pc:spChg>
        <pc:spChg chg="del">
          <ac:chgData name="Danielle" userId="e2554c37-e717-43a0-ba79-1183ca921ccd" providerId="ADAL" clId="{F3A6CC10-D23E-4431-B29C-489AA1505823}" dt="2020-07-20T18:45:10.626" v="568" actId="478"/>
          <ac:spMkLst>
            <pc:docMk/>
            <pc:sldMk cId="885860205" sldId="259"/>
            <ac:spMk id="5" creationId="{00000000-0000-0000-0000-000000000000}"/>
          </ac:spMkLst>
        </pc:spChg>
        <pc:spChg chg="del mod">
          <ac:chgData name="Danielle" userId="e2554c37-e717-43a0-ba79-1183ca921ccd" providerId="ADAL" clId="{F3A6CC10-D23E-4431-B29C-489AA1505823}" dt="2020-07-20T18:47:09.328" v="634" actId="478"/>
          <ac:spMkLst>
            <pc:docMk/>
            <pc:sldMk cId="885860205" sldId="259"/>
            <ac:spMk id="6" creationId="{00000000-0000-0000-0000-000000000000}"/>
          </ac:spMkLst>
        </pc:spChg>
        <pc:spChg chg="del mod">
          <ac:chgData name="Danielle" userId="e2554c37-e717-43a0-ba79-1183ca921ccd" providerId="ADAL" clId="{F3A6CC10-D23E-4431-B29C-489AA1505823}" dt="2020-07-20T18:47:09.328" v="634" actId="478"/>
          <ac:spMkLst>
            <pc:docMk/>
            <pc:sldMk cId="885860205" sldId="259"/>
            <ac:spMk id="8" creationId="{00000000-0000-0000-0000-000000000000}"/>
          </ac:spMkLst>
        </pc:spChg>
        <pc:spChg chg="del mod">
          <ac:chgData name="Danielle" userId="e2554c37-e717-43a0-ba79-1183ca921ccd" providerId="ADAL" clId="{F3A6CC10-D23E-4431-B29C-489AA1505823}" dt="2020-07-20T18:47:09.328" v="634" actId="478"/>
          <ac:spMkLst>
            <pc:docMk/>
            <pc:sldMk cId="885860205" sldId="259"/>
            <ac:spMk id="9" creationId="{00000000-0000-0000-0000-000000000000}"/>
          </ac:spMkLst>
        </pc:spChg>
      </pc:sldChg>
      <pc:sldChg chg="delSp del mod">
        <pc:chgData name="Danielle" userId="e2554c37-e717-43a0-ba79-1183ca921ccd" providerId="ADAL" clId="{F3A6CC10-D23E-4431-B29C-489AA1505823}" dt="2020-07-20T18:49:28.857" v="700" actId="47"/>
        <pc:sldMkLst>
          <pc:docMk/>
          <pc:sldMk cId="3524468942" sldId="260"/>
        </pc:sldMkLst>
        <pc:spChg chg="del">
          <ac:chgData name="Danielle" userId="e2554c37-e717-43a0-ba79-1183ca921ccd" providerId="ADAL" clId="{F3A6CC10-D23E-4431-B29C-489AA1505823}" dt="2020-07-20T18:45:07.831" v="567" actId="478"/>
          <ac:spMkLst>
            <pc:docMk/>
            <pc:sldMk cId="3524468942" sldId="260"/>
            <ac:spMk id="5" creationId="{00000000-0000-0000-0000-000000000000}"/>
          </ac:spMkLst>
        </pc:spChg>
      </pc:sldChg>
      <pc:sldChg chg="addSp delSp modSp mod modClrScheme addAnim delAnim modAnim chgLayout modNotesTx">
        <pc:chgData name="Danielle" userId="e2554c37-e717-43a0-ba79-1183ca921ccd" providerId="ADAL" clId="{F3A6CC10-D23E-4431-B29C-489AA1505823}" dt="2020-07-20T19:14:58.236" v="1001" actId="404"/>
        <pc:sldMkLst>
          <pc:docMk/>
          <pc:sldMk cId="4003188779" sldId="261"/>
        </pc:sldMkLst>
        <pc:spChg chg="add del mod ord topLvl">
          <ac:chgData name="Danielle" userId="e2554c37-e717-43a0-ba79-1183ca921ccd" providerId="ADAL" clId="{F3A6CC10-D23E-4431-B29C-489AA1505823}" dt="2020-07-20T19:14:58.236" v="1001" actId="404"/>
          <ac:spMkLst>
            <pc:docMk/>
            <pc:sldMk cId="4003188779" sldId="261"/>
            <ac:spMk id="5" creationId="{F029BCDA-A0ED-4CE9-84ED-2DD3C7C6A3FC}"/>
          </ac:spMkLst>
        </pc:spChg>
        <pc:spChg chg="mod">
          <ac:chgData name="Danielle" userId="e2554c37-e717-43a0-ba79-1183ca921ccd" providerId="ADAL" clId="{F3A6CC10-D23E-4431-B29C-489AA1505823}" dt="2020-07-20T18:51:47.370" v="720" actId="6549"/>
          <ac:spMkLst>
            <pc:docMk/>
            <pc:sldMk cId="4003188779" sldId="261"/>
            <ac:spMk id="18" creationId="{00000000-0000-0000-0000-000000000000}"/>
          </ac:spMkLst>
        </pc:spChg>
        <pc:grpChg chg="add del mod">
          <ac:chgData name="Danielle" userId="e2554c37-e717-43a0-ba79-1183ca921ccd" providerId="ADAL" clId="{F3A6CC10-D23E-4431-B29C-489AA1505823}" dt="2020-07-20T18:53:24.087" v="801" actId="478"/>
          <ac:grpSpMkLst>
            <pc:docMk/>
            <pc:sldMk cId="4003188779" sldId="261"/>
            <ac:grpSpMk id="3" creationId="{6051400C-B88D-472D-8261-417F2BAE22C3}"/>
          </ac:grpSpMkLst>
        </pc:grpChg>
        <pc:picChg chg="del mod topLvl">
          <ac:chgData name="Danielle" userId="e2554c37-e717-43a0-ba79-1183ca921ccd" providerId="ADAL" clId="{F3A6CC10-D23E-4431-B29C-489AA1505823}" dt="2020-07-20T18:53:24.087" v="801" actId="478"/>
          <ac:picMkLst>
            <pc:docMk/>
            <pc:sldMk cId="4003188779" sldId="261"/>
            <ac:picMk id="4" creationId="{6DF99F75-B9E9-4806-907D-AE4720CABDF4}"/>
          </ac:picMkLst>
        </pc:picChg>
      </pc:sldChg>
      <pc:sldChg chg="delSp modSp mod">
        <pc:chgData name="Danielle" userId="e2554c37-e717-43a0-ba79-1183ca921ccd" providerId="ADAL" clId="{F3A6CC10-D23E-4431-B29C-489AA1505823}" dt="2020-07-20T10:36:18.439" v="281" actId="20577"/>
        <pc:sldMkLst>
          <pc:docMk/>
          <pc:sldMk cId="2741128852" sldId="262"/>
        </pc:sldMkLst>
        <pc:spChg chg="del">
          <ac:chgData name="Danielle" userId="e2554c37-e717-43a0-ba79-1183ca921ccd" providerId="ADAL" clId="{F3A6CC10-D23E-4431-B29C-489AA1505823}" dt="2020-07-20T10:35:54.540" v="272" actId="478"/>
          <ac:spMkLst>
            <pc:docMk/>
            <pc:sldMk cId="2741128852" sldId="262"/>
            <ac:spMk id="5" creationId="{00000000-0000-0000-0000-000000000000}"/>
          </ac:spMkLst>
        </pc:spChg>
        <pc:spChg chg="mod">
          <ac:chgData name="Danielle" userId="e2554c37-e717-43a0-ba79-1183ca921ccd" providerId="ADAL" clId="{F3A6CC10-D23E-4431-B29C-489AA1505823}" dt="2020-07-20T10:36:18.439" v="281" actId="20577"/>
          <ac:spMkLst>
            <pc:docMk/>
            <pc:sldMk cId="2741128852" sldId="262"/>
            <ac:spMk id="6" creationId="{00000000-0000-0000-0000-000000000000}"/>
          </ac:spMkLst>
        </pc:spChg>
      </pc:sldChg>
      <pc:sldChg chg="addSp delSp modSp mod addAnim delAnim modAnim modNotesTx">
        <pc:chgData name="Danielle" userId="e2554c37-e717-43a0-ba79-1183ca921ccd" providerId="ADAL" clId="{F3A6CC10-D23E-4431-B29C-489AA1505823}" dt="2020-08-03T10:08:20.717" v="1004" actId="478"/>
        <pc:sldMkLst>
          <pc:docMk/>
          <pc:sldMk cId="1723235438" sldId="264"/>
        </pc:sldMkLst>
        <pc:spChg chg="del mod">
          <ac:chgData name="Danielle" userId="e2554c37-e717-43a0-ba79-1183ca921ccd" providerId="ADAL" clId="{F3A6CC10-D23E-4431-B29C-489AA1505823}" dt="2020-07-20T10:26:36.420" v="8"/>
          <ac:spMkLst>
            <pc:docMk/>
            <pc:sldMk cId="1723235438" sldId="264"/>
            <ac:spMk id="2" creationId="{00000000-0000-0000-0000-000000000000}"/>
          </ac:spMkLst>
        </pc:spChg>
        <pc:spChg chg="add mod">
          <ac:chgData name="Danielle" userId="e2554c37-e717-43a0-ba79-1183ca921ccd" providerId="ADAL" clId="{F3A6CC10-D23E-4431-B29C-489AA1505823}" dt="2020-07-20T10:29:07.781" v="68" actId="6549"/>
          <ac:spMkLst>
            <pc:docMk/>
            <pc:sldMk cId="1723235438" sldId="264"/>
            <ac:spMk id="3" creationId="{201ED079-AED2-41DC-88DB-A3A17CA200B6}"/>
          </ac:spMkLst>
        </pc:spChg>
        <pc:spChg chg="del mod">
          <ac:chgData name="Danielle" userId="e2554c37-e717-43a0-ba79-1183ca921ccd" providerId="ADAL" clId="{F3A6CC10-D23E-4431-B29C-489AA1505823}" dt="2020-07-20T10:27:02.031" v="28"/>
          <ac:spMkLst>
            <pc:docMk/>
            <pc:sldMk cId="1723235438" sldId="264"/>
            <ac:spMk id="4" creationId="{00000000-0000-0000-0000-000000000000}"/>
          </ac:spMkLst>
        </pc:spChg>
        <pc:spChg chg="add del mod">
          <ac:chgData name="Danielle" userId="e2554c37-e717-43a0-ba79-1183ca921ccd" providerId="ADAL" clId="{F3A6CC10-D23E-4431-B29C-489AA1505823}" dt="2020-08-03T10:08:20.717" v="1004" actId="478"/>
          <ac:spMkLst>
            <pc:docMk/>
            <pc:sldMk cId="1723235438" sldId="264"/>
            <ac:spMk id="5" creationId="{46046393-9132-4FA3-9BF8-68A0BA192E96}"/>
          </ac:spMkLst>
        </pc:spChg>
        <pc:spChg chg="del mod">
          <ac:chgData name="Danielle" userId="e2554c37-e717-43a0-ba79-1183ca921ccd" providerId="ADAL" clId="{F3A6CC10-D23E-4431-B29C-489AA1505823}" dt="2020-07-20T10:27:02.031" v="30"/>
          <ac:spMkLst>
            <pc:docMk/>
            <pc:sldMk cId="1723235438" sldId="264"/>
            <ac:spMk id="6" creationId="{00000000-0000-0000-0000-000000000000}"/>
          </ac:spMkLst>
        </pc:spChg>
        <pc:picChg chg="add mod">
          <ac:chgData name="Danielle" userId="e2554c37-e717-43a0-ba79-1183ca921ccd" providerId="ADAL" clId="{F3A6CC10-D23E-4431-B29C-489AA1505823}" dt="2020-07-20T10:29:19.847" v="70" actId="1076"/>
          <ac:picMkLst>
            <pc:docMk/>
            <pc:sldMk cId="1723235438" sldId="264"/>
            <ac:picMk id="1026" creationId="{63E97CA5-AB15-47DA-A1B7-61FBC8D8F181}"/>
          </ac:picMkLst>
        </pc:picChg>
        <pc:picChg chg="del">
          <ac:chgData name="Danielle" userId="e2554c37-e717-43a0-ba79-1183ca921ccd" providerId="ADAL" clId="{F3A6CC10-D23E-4431-B29C-489AA1505823}" dt="2020-07-20T10:27:27.386" v="51" actId="478"/>
          <ac:picMkLst>
            <pc:docMk/>
            <pc:sldMk cId="1723235438" sldId="264"/>
            <ac:picMk id="20486" creationId="{00000000-0000-0000-0000-000000000000}"/>
          </ac:picMkLst>
        </pc:picChg>
      </pc:sldChg>
      <pc:sldChg chg="del">
        <pc:chgData name="Danielle" userId="e2554c37-e717-43a0-ba79-1183ca921ccd" providerId="ADAL" clId="{F3A6CC10-D23E-4431-B29C-489AA1505823}" dt="2020-07-20T10:30:28.771" v="120" actId="47"/>
        <pc:sldMkLst>
          <pc:docMk/>
          <pc:sldMk cId="971015145" sldId="265"/>
        </pc:sldMkLst>
      </pc:sldChg>
      <pc:sldChg chg="del">
        <pc:chgData name="Danielle" userId="e2554c37-e717-43a0-ba79-1183ca921ccd" providerId="ADAL" clId="{F3A6CC10-D23E-4431-B29C-489AA1505823}" dt="2020-07-20T19:15:24.265" v="1002" actId="47"/>
        <pc:sldMkLst>
          <pc:docMk/>
          <pc:sldMk cId="3260653518" sldId="268"/>
        </pc:sldMkLst>
      </pc:sldChg>
      <pc:sldChg chg="del">
        <pc:chgData name="Danielle" userId="e2554c37-e717-43a0-ba79-1183ca921ccd" providerId="ADAL" clId="{F3A6CC10-D23E-4431-B29C-489AA1505823}" dt="2020-07-20T10:33:30.076" v="174" actId="47"/>
        <pc:sldMkLst>
          <pc:docMk/>
          <pc:sldMk cId="3651306695" sldId="269"/>
        </pc:sldMkLst>
      </pc:sldChg>
      <pc:sldChg chg="addSp modSp new mod modAnim">
        <pc:chgData name="Danielle" userId="e2554c37-e717-43a0-ba79-1183ca921ccd" providerId="ADAL" clId="{F3A6CC10-D23E-4431-B29C-489AA1505823}" dt="2020-07-20T10:33:18.986" v="171" actId="20577"/>
        <pc:sldMkLst>
          <pc:docMk/>
          <pc:sldMk cId="4215950627" sldId="270"/>
        </pc:sldMkLst>
        <pc:spChg chg="add mod">
          <ac:chgData name="Danielle" userId="e2554c37-e717-43a0-ba79-1183ca921ccd" providerId="ADAL" clId="{F3A6CC10-D23E-4431-B29C-489AA1505823}" dt="2020-07-20T10:33:18.986" v="171" actId="20577"/>
          <ac:spMkLst>
            <pc:docMk/>
            <pc:sldMk cId="4215950627" sldId="270"/>
            <ac:spMk id="2" creationId="{CB0E9312-5734-4D04-8D6C-EDE2C14A104A}"/>
          </ac:spMkLst>
        </pc:spChg>
      </pc:sldChg>
      <pc:sldChg chg="addSp modSp new mod ord modClrScheme modAnim chgLayout">
        <pc:chgData name="Danielle" userId="e2554c37-e717-43a0-ba79-1183ca921ccd" providerId="ADAL" clId="{F3A6CC10-D23E-4431-B29C-489AA1505823}" dt="2020-07-20T18:49:36.097" v="702"/>
        <pc:sldMkLst>
          <pc:docMk/>
          <pc:sldMk cId="1178527608" sldId="271"/>
        </pc:sldMkLst>
        <pc:spChg chg="add mod">
          <ac:chgData name="Danielle" userId="e2554c37-e717-43a0-ba79-1183ca921ccd" providerId="ADAL" clId="{F3A6CC10-D23E-4431-B29C-489AA1505823}" dt="2020-07-20T18:43:13.100" v="425" actId="1035"/>
          <ac:spMkLst>
            <pc:docMk/>
            <pc:sldMk cId="1178527608" sldId="271"/>
            <ac:spMk id="2" creationId="{4FD16518-4003-4A40-A99D-3F2706A905A5}"/>
          </ac:spMkLst>
        </pc:spChg>
        <pc:spChg chg="add mod">
          <ac:chgData name="Danielle" userId="e2554c37-e717-43a0-ba79-1183ca921ccd" providerId="ADAL" clId="{F3A6CC10-D23E-4431-B29C-489AA1505823}" dt="2020-07-20T18:43:13.100" v="425" actId="1035"/>
          <ac:spMkLst>
            <pc:docMk/>
            <pc:sldMk cId="1178527608" sldId="271"/>
            <ac:spMk id="4" creationId="{BA9C956D-C253-4F94-B78F-81BCA5369E11}"/>
          </ac:spMkLst>
        </pc:spChg>
        <pc:spChg chg="add mod">
          <ac:chgData name="Danielle" userId="e2554c37-e717-43a0-ba79-1183ca921ccd" providerId="ADAL" clId="{F3A6CC10-D23E-4431-B29C-489AA1505823}" dt="2020-07-20T18:43:13.100" v="425" actId="1035"/>
          <ac:spMkLst>
            <pc:docMk/>
            <pc:sldMk cId="1178527608" sldId="271"/>
            <ac:spMk id="6" creationId="{8997DF40-D9B2-4312-8FAC-799231D9077C}"/>
          </ac:spMkLst>
        </pc:spChg>
        <pc:spChg chg="add mod">
          <ac:chgData name="Danielle" userId="e2554c37-e717-43a0-ba79-1183ca921ccd" providerId="ADAL" clId="{F3A6CC10-D23E-4431-B29C-489AA1505823}" dt="2020-07-20T18:44:18.745" v="558" actId="164"/>
          <ac:spMkLst>
            <pc:docMk/>
            <pc:sldMk cId="1178527608" sldId="271"/>
            <ac:spMk id="7" creationId="{2EE298EC-11D9-4CA7-910E-24539CD4FFAA}"/>
          </ac:spMkLst>
        </pc:spChg>
        <pc:spChg chg="add mod">
          <ac:chgData name="Danielle" userId="e2554c37-e717-43a0-ba79-1183ca921ccd" providerId="ADAL" clId="{F3A6CC10-D23E-4431-B29C-489AA1505823}" dt="2020-07-20T18:44:01.708" v="557" actId="1035"/>
          <ac:spMkLst>
            <pc:docMk/>
            <pc:sldMk cId="1178527608" sldId="271"/>
            <ac:spMk id="9" creationId="{EDA73F2C-4D4C-4473-B861-46902F6C25CA}"/>
          </ac:spMkLst>
        </pc:spChg>
        <pc:grpChg chg="add mod">
          <ac:chgData name="Danielle" userId="e2554c37-e717-43a0-ba79-1183ca921ccd" providerId="ADAL" clId="{F3A6CC10-D23E-4431-B29C-489AA1505823}" dt="2020-07-20T18:44:18.745" v="558" actId="164"/>
          <ac:grpSpMkLst>
            <pc:docMk/>
            <pc:sldMk cId="1178527608" sldId="271"/>
            <ac:grpSpMk id="10" creationId="{71ED273A-0197-41D9-B43B-5FA0B4F02A9E}"/>
          </ac:grpSpMkLst>
        </pc:grpChg>
        <pc:picChg chg="add mod">
          <ac:chgData name="Danielle" userId="e2554c37-e717-43a0-ba79-1183ca921ccd" providerId="ADAL" clId="{F3A6CC10-D23E-4431-B29C-489AA1505823}" dt="2020-07-20T18:44:18.745" v="558" actId="164"/>
          <ac:picMkLst>
            <pc:docMk/>
            <pc:sldMk cId="1178527608" sldId="271"/>
            <ac:picMk id="3" creationId="{A1C64427-FD2C-477D-B4B7-05BE90A46E69}"/>
          </ac:picMkLst>
        </pc:picChg>
      </pc:sldChg>
      <pc:sldMasterChg chg="modSp delSldLayout modSldLayout">
        <pc:chgData name="Danielle" userId="e2554c37-e717-43a0-ba79-1183ca921ccd" providerId="ADAL" clId="{F3A6CC10-D23E-4431-B29C-489AA1505823}" dt="2020-07-20T19:15:24.265" v="1002" actId="47"/>
        <pc:sldMasterMkLst>
          <pc:docMk/>
          <pc:sldMasterMk cId="2632449322" sldId="2147483691"/>
        </pc:sldMasterMkLst>
        <pc:spChg chg="mod">
          <ac:chgData name="Danielle" userId="e2554c37-e717-43a0-ba79-1183ca921ccd" providerId="ADAL" clId="{F3A6CC10-D23E-4431-B29C-489AA1505823}" dt="2020-07-20T10:25:56.424" v="2" actId="2711"/>
          <ac:spMkLst>
            <pc:docMk/>
            <pc:sldMasterMk cId="2632449322" sldId="2147483691"/>
            <ac:spMk id="14" creationId="{00000000-0000-0000-0000-000000000000}"/>
          </ac:spMkLst>
        </pc:spChg>
        <pc:spChg chg="mod">
          <ac:chgData name="Danielle" userId="e2554c37-e717-43a0-ba79-1183ca921ccd" providerId="ADAL" clId="{F3A6CC10-D23E-4431-B29C-489AA1505823}" dt="2020-07-20T10:25:56.424" v="2" actId="2711"/>
          <ac:spMkLst>
            <pc:docMk/>
            <pc:sldMasterMk cId="2632449322" sldId="2147483691"/>
            <ac:spMk id="15" creationId="{00000000-0000-0000-0000-000000000000}"/>
          </ac:spMkLst>
        </pc:spChg>
        <pc:spChg chg="mod">
          <ac:chgData name="Danielle" userId="e2554c37-e717-43a0-ba79-1183ca921ccd" providerId="ADAL" clId="{F3A6CC10-D23E-4431-B29C-489AA1505823}" dt="2020-07-20T10:25:56.424" v="2" actId="2711"/>
          <ac:spMkLst>
            <pc:docMk/>
            <pc:sldMasterMk cId="2632449322" sldId="2147483691"/>
            <ac:spMk id="16" creationId="{00000000-0000-0000-0000-000000000000}"/>
          </ac:spMkLst>
        </pc:spChg>
        <pc:spChg chg="mod">
          <ac:chgData name="Danielle" userId="e2554c37-e717-43a0-ba79-1183ca921ccd" providerId="ADAL" clId="{F3A6CC10-D23E-4431-B29C-489AA1505823}" dt="2020-07-20T10:25:56.424" v="2" actId="2711"/>
          <ac:spMkLst>
            <pc:docMk/>
            <pc:sldMasterMk cId="2632449322" sldId="2147483691"/>
            <ac:spMk id="17" creationId="{00000000-0000-0000-0000-000000000000}"/>
          </ac:spMkLst>
        </pc:spChg>
        <pc:spChg chg="mod">
          <ac:chgData name="Danielle" userId="e2554c37-e717-43a0-ba79-1183ca921ccd" providerId="ADAL" clId="{F3A6CC10-D23E-4431-B29C-489AA1505823}" dt="2020-07-20T10:25:56.424" v="2" actId="2711"/>
          <ac:spMkLst>
            <pc:docMk/>
            <pc:sldMasterMk cId="2632449322" sldId="2147483691"/>
            <ac:spMk id="18" creationId="{00000000-0000-0000-0000-000000000000}"/>
          </ac:spMkLst>
        </pc:spChg>
        <pc:picChg chg="mod">
          <ac:chgData name="Danielle" userId="e2554c37-e717-43a0-ba79-1183ca921ccd" providerId="ADAL" clId="{F3A6CC10-D23E-4431-B29C-489AA1505823}" dt="2020-07-20T10:25:56.424" v="2" actId="2711"/>
          <ac:picMkLst>
            <pc:docMk/>
            <pc:sldMasterMk cId="2632449322" sldId="2147483691"/>
            <ac:picMk id="13" creationId="{00000000-0000-0000-0000-000000000000}"/>
          </ac:picMkLst>
        </pc:picChg>
        <pc:picChg chg="mod">
          <ac:chgData name="Danielle" userId="e2554c37-e717-43a0-ba79-1183ca921ccd" providerId="ADAL" clId="{F3A6CC10-D23E-4431-B29C-489AA1505823}" dt="2020-07-20T10:25:56.424" v="2" actId="2711"/>
          <ac:picMkLst>
            <pc:docMk/>
            <pc:sldMasterMk cId="2632449322" sldId="2147483691"/>
            <ac:picMk id="29" creationId="{00000000-0000-0000-0000-000000000000}"/>
          </ac:picMkLst>
        </pc:picChg>
        <pc:picChg chg="mod">
          <ac:chgData name="Danielle" userId="e2554c37-e717-43a0-ba79-1183ca921ccd" providerId="ADAL" clId="{F3A6CC10-D23E-4431-B29C-489AA1505823}" dt="2020-07-20T10:25:56.424" v="2" actId="2711"/>
          <ac:picMkLst>
            <pc:docMk/>
            <pc:sldMasterMk cId="2632449322" sldId="2147483691"/>
            <ac:picMk id="31" creationId="{00000000-0000-0000-0000-000000000000}"/>
          </ac:picMkLst>
        </pc:picChg>
        <pc:picChg chg="mod">
          <ac:chgData name="Danielle" userId="e2554c37-e717-43a0-ba79-1183ca921ccd" providerId="ADAL" clId="{F3A6CC10-D23E-4431-B29C-489AA1505823}" dt="2020-07-20T10:25:56.424" v="2" actId="2711"/>
          <ac:picMkLst>
            <pc:docMk/>
            <pc:sldMasterMk cId="2632449322" sldId="2147483691"/>
            <ac:picMk id="32" creationId="{00000000-0000-0000-0000-000000000000}"/>
          </ac:picMkLst>
        </pc:picChg>
        <pc:picChg chg="mod">
          <ac:chgData name="Danielle" userId="e2554c37-e717-43a0-ba79-1183ca921ccd" providerId="ADAL" clId="{F3A6CC10-D23E-4431-B29C-489AA1505823}" dt="2020-07-20T10:25:56.424" v="2" actId="2711"/>
          <ac:picMkLst>
            <pc:docMk/>
            <pc:sldMasterMk cId="2632449322" sldId="2147483691"/>
            <ac:picMk id="33" creationId="{00000000-0000-0000-0000-000000000000}"/>
          </ac:picMkLst>
        </pc:picChg>
        <pc:picChg chg="mod">
          <ac:chgData name="Danielle" userId="e2554c37-e717-43a0-ba79-1183ca921ccd" providerId="ADAL" clId="{F3A6CC10-D23E-4431-B29C-489AA1505823}" dt="2020-07-20T10:25:56.424" v="2" actId="2711"/>
          <ac:picMkLst>
            <pc:docMk/>
            <pc:sldMasterMk cId="2632449322" sldId="2147483691"/>
            <ac:picMk id="34" creationId="{00000000-0000-0000-0000-000000000000}"/>
          </ac:picMkLst>
        </pc:picChg>
        <pc:picChg chg="mod">
          <ac:chgData name="Danielle" userId="e2554c37-e717-43a0-ba79-1183ca921ccd" providerId="ADAL" clId="{F3A6CC10-D23E-4431-B29C-489AA1505823}" dt="2020-07-20T10:25:56.424" v="2" actId="2711"/>
          <ac:picMkLst>
            <pc:docMk/>
            <pc:sldMasterMk cId="2632449322" sldId="2147483691"/>
            <ac:picMk id="35" creationId="{00000000-0000-0000-0000-000000000000}"/>
          </ac:picMkLst>
        </pc:picChg>
        <pc:sldLayoutChg chg="modSp">
          <pc:chgData name="Danielle" userId="e2554c37-e717-43a0-ba79-1183ca921ccd" providerId="ADAL" clId="{F3A6CC10-D23E-4431-B29C-489AA1505823}" dt="2020-07-20T10:26:01.893" v="3" actId="2711"/>
          <pc:sldLayoutMkLst>
            <pc:docMk/>
            <pc:sldMasterMk cId="2632449322" sldId="2147483691"/>
            <pc:sldLayoutMk cId="785026444" sldId="2147483693"/>
          </pc:sldLayoutMkLst>
          <pc:spChg chg="mod">
            <ac:chgData name="Danielle" userId="e2554c37-e717-43a0-ba79-1183ca921ccd" providerId="ADAL" clId="{F3A6CC10-D23E-4431-B29C-489AA1505823}" dt="2020-07-20T10:26:01.893" v="3" actId="2711"/>
            <ac:spMkLst>
              <pc:docMk/>
              <pc:sldMasterMk cId="2632449322" sldId="2147483691"/>
              <pc:sldLayoutMk cId="785026444" sldId="2147483693"/>
              <ac:spMk id="7" creationId="{00000000-0000-0000-0000-000000000000}"/>
            </ac:spMkLst>
          </pc:spChg>
        </pc:sldLayoutChg>
        <pc:sldLayoutChg chg="delSp mod">
          <pc:chgData name="Danielle" userId="e2554c37-e717-43a0-ba79-1183ca921ccd" providerId="ADAL" clId="{F3A6CC10-D23E-4431-B29C-489AA1505823}" dt="2020-07-20T10:25:27.124" v="0" actId="478"/>
          <pc:sldLayoutMkLst>
            <pc:docMk/>
            <pc:sldMasterMk cId="2632449322" sldId="2147483691"/>
            <pc:sldLayoutMk cId="281826344" sldId="2147483696"/>
          </pc:sldLayoutMkLst>
          <pc:spChg chg="del">
            <ac:chgData name="Danielle" userId="e2554c37-e717-43a0-ba79-1183ca921ccd" providerId="ADAL" clId="{F3A6CC10-D23E-4431-B29C-489AA1505823}" dt="2020-07-20T10:25:27.124" v="0" actId="478"/>
            <ac:spMkLst>
              <pc:docMk/>
              <pc:sldMasterMk cId="2632449322" sldId="2147483691"/>
              <pc:sldLayoutMk cId="281826344" sldId="2147483696"/>
              <ac:spMk id="2" creationId="{00000000-0000-0000-0000-000000000000}"/>
            </ac:spMkLst>
          </pc:spChg>
          <pc:spChg chg="del">
            <ac:chgData name="Danielle" userId="e2554c37-e717-43a0-ba79-1183ca921ccd" providerId="ADAL" clId="{F3A6CC10-D23E-4431-B29C-489AA1505823}" dt="2020-07-20T10:25:27.124" v="0" actId="478"/>
            <ac:spMkLst>
              <pc:docMk/>
              <pc:sldMasterMk cId="2632449322" sldId="2147483691"/>
              <pc:sldLayoutMk cId="281826344" sldId="2147483696"/>
              <ac:spMk id="3" creationId="{00000000-0000-0000-0000-000000000000}"/>
            </ac:spMkLst>
          </pc:spChg>
          <pc:spChg chg="del">
            <ac:chgData name="Danielle" userId="e2554c37-e717-43a0-ba79-1183ca921ccd" providerId="ADAL" clId="{F3A6CC10-D23E-4431-B29C-489AA1505823}" dt="2020-07-20T10:25:27.124" v="0" actId="478"/>
            <ac:spMkLst>
              <pc:docMk/>
              <pc:sldMasterMk cId="2632449322" sldId="2147483691"/>
              <pc:sldLayoutMk cId="281826344" sldId="2147483696"/>
              <ac:spMk id="4" creationId="{00000000-0000-0000-0000-000000000000}"/>
            </ac:spMkLst>
          </pc:spChg>
          <pc:spChg chg="del">
            <ac:chgData name="Danielle" userId="e2554c37-e717-43a0-ba79-1183ca921ccd" providerId="ADAL" clId="{F3A6CC10-D23E-4431-B29C-489AA1505823}" dt="2020-07-20T10:25:27.124" v="0" actId="478"/>
            <ac:spMkLst>
              <pc:docMk/>
              <pc:sldMasterMk cId="2632449322" sldId="2147483691"/>
              <pc:sldLayoutMk cId="281826344" sldId="2147483696"/>
              <ac:spMk id="5" creationId="{00000000-0000-0000-0000-000000000000}"/>
            </ac:spMkLst>
          </pc:spChg>
          <pc:spChg chg="del">
            <ac:chgData name="Danielle" userId="e2554c37-e717-43a0-ba79-1183ca921ccd" providerId="ADAL" clId="{F3A6CC10-D23E-4431-B29C-489AA1505823}" dt="2020-07-20T10:25:27.124" v="0" actId="478"/>
            <ac:spMkLst>
              <pc:docMk/>
              <pc:sldMasterMk cId="2632449322" sldId="2147483691"/>
              <pc:sldLayoutMk cId="281826344" sldId="2147483696"/>
              <ac:spMk id="6" creationId="{00000000-0000-0000-0000-000000000000}"/>
            </ac:spMkLst>
          </pc:spChg>
          <pc:spChg chg="del">
            <ac:chgData name="Danielle" userId="e2554c37-e717-43a0-ba79-1183ca921ccd" providerId="ADAL" clId="{F3A6CC10-D23E-4431-B29C-489AA1505823}" dt="2020-07-20T10:25:27.124" v="0" actId="478"/>
            <ac:spMkLst>
              <pc:docMk/>
              <pc:sldMasterMk cId="2632449322" sldId="2147483691"/>
              <pc:sldLayoutMk cId="281826344" sldId="2147483696"/>
              <ac:spMk id="7" creationId="{00000000-0000-0000-0000-000000000000}"/>
            </ac:spMkLst>
          </pc:spChg>
        </pc:sldLayoutChg>
        <pc:sldLayoutChg chg="delSp del mod">
          <pc:chgData name="Danielle" userId="e2554c37-e717-43a0-ba79-1183ca921ccd" providerId="ADAL" clId="{F3A6CC10-D23E-4431-B29C-489AA1505823}" dt="2020-07-20T19:15:24.265" v="1002" actId="47"/>
          <pc:sldLayoutMkLst>
            <pc:docMk/>
            <pc:sldMasterMk cId="2632449322" sldId="2147483691"/>
            <pc:sldLayoutMk cId="236213853" sldId="2147483698"/>
          </pc:sldLayoutMkLst>
          <pc:spChg chg="del">
            <ac:chgData name="Danielle" userId="e2554c37-e717-43a0-ba79-1183ca921ccd" providerId="ADAL" clId="{F3A6CC10-D23E-4431-B29C-489AA1505823}" dt="2020-07-20T10:25:29.702" v="1" actId="478"/>
            <ac:spMkLst>
              <pc:docMk/>
              <pc:sldMasterMk cId="2632449322" sldId="2147483691"/>
              <pc:sldLayoutMk cId="236213853" sldId="2147483698"/>
              <ac:spMk id="2" creationId="{00000000-0000-0000-0000-000000000000}"/>
            </ac:spMkLst>
          </pc:spChg>
          <pc:spChg chg="del">
            <ac:chgData name="Danielle" userId="e2554c37-e717-43a0-ba79-1183ca921ccd" providerId="ADAL" clId="{F3A6CC10-D23E-4431-B29C-489AA1505823}" dt="2020-07-20T10:25:29.702" v="1" actId="478"/>
            <ac:spMkLst>
              <pc:docMk/>
              <pc:sldMasterMk cId="2632449322" sldId="2147483691"/>
              <pc:sldLayoutMk cId="236213853" sldId="2147483698"/>
              <ac:spMk id="3" creationId="{00000000-0000-0000-0000-000000000000}"/>
            </ac:spMkLst>
          </pc:spChg>
          <pc:spChg chg="del">
            <ac:chgData name="Danielle" userId="e2554c37-e717-43a0-ba79-1183ca921ccd" providerId="ADAL" clId="{F3A6CC10-D23E-4431-B29C-489AA1505823}" dt="2020-07-20T10:25:29.702" v="1" actId="478"/>
            <ac:spMkLst>
              <pc:docMk/>
              <pc:sldMasterMk cId="2632449322" sldId="2147483691"/>
              <pc:sldLayoutMk cId="236213853" sldId="2147483698"/>
              <ac:spMk id="4" creationId="{00000000-0000-0000-0000-000000000000}"/>
            </ac:spMkLst>
          </pc:spChg>
          <pc:spChg chg="del">
            <ac:chgData name="Danielle" userId="e2554c37-e717-43a0-ba79-1183ca921ccd" providerId="ADAL" clId="{F3A6CC10-D23E-4431-B29C-489AA1505823}" dt="2020-07-20T10:25:29.702" v="1" actId="478"/>
            <ac:spMkLst>
              <pc:docMk/>
              <pc:sldMasterMk cId="2632449322" sldId="2147483691"/>
              <pc:sldLayoutMk cId="236213853" sldId="2147483698"/>
              <ac:spMk id="5" creationId="{00000000-0000-0000-0000-000000000000}"/>
            </ac:spMkLst>
          </pc:spChg>
          <pc:spChg chg="del">
            <ac:chgData name="Danielle" userId="e2554c37-e717-43a0-ba79-1183ca921ccd" providerId="ADAL" clId="{F3A6CC10-D23E-4431-B29C-489AA1505823}" dt="2020-07-20T10:25:29.702" v="1" actId="478"/>
            <ac:spMkLst>
              <pc:docMk/>
              <pc:sldMasterMk cId="2632449322" sldId="2147483691"/>
              <pc:sldLayoutMk cId="236213853" sldId="2147483698"/>
              <ac:spMk id="6" creationId="{00000000-0000-0000-0000-000000000000}"/>
            </ac:spMkLst>
          </pc:spChg>
        </pc:sldLayoutChg>
      </pc:sldMasterChg>
      <pc:sldMasterChg chg="modSp modSldLayout">
        <pc:chgData name="Danielle" userId="e2554c37-e717-43a0-ba79-1183ca921ccd" providerId="ADAL" clId="{F3A6CC10-D23E-4431-B29C-489AA1505823}" dt="2020-07-20T10:26:13.018" v="5" actId="2711"/>
        <pc:sldMasterMkLst>
          <pc:docMk/>
          <pc:sldMasterMk cId="1342925298" sldId="2147483699"/>
        </pc:sldMasterMkLst>
        <pc:spChg chg="mod">
          <ac:chgData name="Danielle" userId="e2554c37-e717-43a0-ba79-1183ca921ccd" providerId="ADAL" clId="{F3A6CC10-D23E-4431-B29C-489AA1505823}" dt="2020-07-20T10:26:07.979" v="4" actId="2711"/>
          <ac:spMkLst>
            <pc:docMk/>
            <pc:sldMasterMk cId="1342925298" sldId="2147483699"/>
            <ac:spMk id="18" creationId="{00000000-0000-0000-0000-000000000000}"/>
          </ac:spMkLst>
        </pc:spChg>
        <pc:spChg chg="mod">
          <ac:chgData name="Danielle" userId="e2554c37-e717-43a0-ba79-1183ca921ccd" providerId="ADAL" clId="{F3A6CC10-D23E-4431-B29C-489AA1505823}" dt="2020-07-20T10:26:07.979" v="4" actId="2711"/>
          <ac:spMkLst>
            <pc:docMk/>
            <pc:sldMasterMk cId="1342925298" sldId="2147483699"/>
            <ac:spMk id="19" creationId="{00000000-0000-0000-0000-000000000000}"/>
          </ac:spMkLst>
        </pc:spChg>
        <pc:picChg chg="mod">
          <ac:chgData name="Danielle" userId="e2554c37-e717-43a0-ba79-1183ca921ccd" providerId="ADAL" clId="{F3A6CC10-D23E-4431-B29C-489AA1505823}" dt="2020-07-20T10:26:07.979" v="4" actId="2711"/>
          <ac:picMkLst>
            <pc:docMk/>
            <pc:sldMasterMk cId="1342925298" sldId="2147483699"/>
            <ac:picMk id="14" creationId="{00000000-0000-0000-0000-000000000000}"/>
          </ac:picMkLst>
        </pc:picChg>
        <pc:picChg chg="mod">
          <ac:chgData name="Danielle" userId="e2554c37-e717-43a0-ba79-1183ca921ccd" providerId="ADAL" clId="{F3A6CC10-D23E-4431-B29C-489AA1505823}" dt="2020-07-20T10:26:07.979" v="4" actId="2711"/>
          <ac:picMkLst>
            <pc:docMk/>
            <pc:sldMasterMk cId="1342925298" sldId="2147483699"/>
            <ac:picMk id="15" creationId="{00000000-0000-0000-0000-000000000000}"/>
          </ac:picMkLst>
        </pc:picChg>
        <pc:picChg chg="mod">
          <ac:chgData name="Danielle" userId="e2554c37-e717-43a0-ba79-1183ca921ccd" providerId="ADAL" clId="{F3A6CC10-D23E-4431-B29C-489AA1505823}" dt="2020-07-20T10:26:07.979" v="4" actId="2711"/>
          <ac:picMkLst>
            <pc:docMk/>
            <pc:sldMasterMk cId="1342925298" sldId="2147483699"/>
            <ac:picMk id="16" creationId="{00000000-0000-0000-0000-000000000000}"/>
          </ac:picMkLst>
        </pc:picChg>
        <pc:picChg chg="mod">
          <ac:chgData name="Danielle" userId="e2554c37-e717-43a0-ba79-1183ca921ccd" providerId="ADAL" clId="{F3A6CC10-D23E-4431-B29C-489AA1505823}" dt="2020-07-20T10:26:07.979" v="4" actId="2711"/>
          <ac:picMkLst>
            <pc:docMk/>
            <pc:sldMasterMk cId="1342925298" sldId="2147483699"/>
            <ac:picMk id="17" creationId="{00000000-0000-0000-0000-000000000000}"/>
          </ac:picMkLst>
        </pc:picChg>
        <pc:picChg chg="mod">
          <ac:chgData name="Danielle" userId="e2554c37-e717-43a0-ba79-1183ca921ccd" providerId="ADAL" clId="{F3A6CC10-D23E-4431-B29C-489AA1505823}" dt="2020-07-20T10:26:07.979" v="4" actId="2711"/>
          <ac:picMkLst>
            <pc:docMk/>
            <pc:sldMasterMk cId="1342925298" sldId="2147483699"/>
            <ac:picMk id="21" creationId="{00000000-0000-0000-0000-000000000000}"/>
          </ac:picMkLst>
        </pc:picChg>
        <pc:sldLayoutChg chg="modSp mod">
          <pc:chgData name="Danielle" userId="e2554c37-e717-43a0-ba79-1183ca921ccd" providerId="ADAL" clId="{F3A6CC10-D23E-4431-B29C-489AA1505823}" dt="2020-07-20T10:26:13.018" v="5" actId="2711"/>
          <pc:sldLayoutMkLst>
            <pc:docMk/>
            <pc:sldMasterMk cId="1342925298" sldId="2147483699"/>
            <pc:sldLayoutMk cId="4044021340" sldId="2147483701"/>
          </pc:sldLayoutMkLst>
          <pc:spChg chg="mod">
            <ac:chgData name="Danielle" userId="e2554c37-e717-43a0-ba79-1183ca921ccd" providerId="ADAL" clId="{F3A6CC10-D23E-4431-B29C-489AA1505823}" dt="2020-07-20T10:26:13.018" v="5" actId="2711"/>
            <ac:spMkLst>
              <pc:docMk/>
              <pc:sldMasterMk cId="1342925298" sldId="2147483699"/>
              <pc:sldLayoutMk cId="4044021340" sldId="2147483701"/>
              <ac:spMk id="2"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A1D25D-D8FA-4F21-8D09-64C3C70CE46D}" type="datetimeFigureOut">
              <a:rPr lang="en-GB" smtClean="0"/>
              <a:t>03/08/2020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928337-E6B3-4315-8885-AC02C12DE134}" type="slidenum">
              <a:rPr lang="en-GB" smtClean="0"/>
              <a:t>‹#›</a:t>
            </a:fld>
            <a:endParaRPr lang="en-GB"/>
          </a:p>
        </p:txBody>
      </p:sp>
    </p:spTree>
    <p:extLst>
      <p:ext uri="{BB962C8B-B14F-4D97-AF65-F5344CB8AC3E}">
        <p14:creationId xmlns:p14="http://schemas.microsoft.com/office/powerpoint/2010/main" val="2480322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97F963B-5483-4455-B2F0-31E31AD5E679}" type="slidenum">
              <a:rPr lang="en-GB" smtClean="0"/>
              <a:pPr/>
              <a:t>1</a:t>
            </a:fld>
            <a:endParaRPr lang="en-GB"/>
          </a:p>
        </p:txBody>
      </p:sp>
    </p:spTree>
    <p:extLst>
      <p:ext uri="{BB962C8B-B14F-4D97-AF65-F5344CB8AC3E}">
        <p14:creationId xmlns:p14="http://schemas.microsoft.com/office/powerpoint/2010/main" val="114246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928337-E6B3-4315-8885-AC02C12DE134}" type="slidenum">
              <a:rPr lang="en-GB" smtClean="0"/>
              <a:t>6</a:t>
            </a:fld>
            <a:endParaRPr lang="en-GB"/>
          </a:p>
        </p:txBody>
      </p:sp>
    </p:spTree>
    <p:extLst>
      <p:ext uri="{BB962C8B-B14F-4D97-AF65-F5344CB8AC3E}">
        <p14:creationId xmlns:p14="http://schemas.microsoft.com/office/powerpoint/2010/main" val="589380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0027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3_Vertical Title and Text">
    <p:spTree>
      <p:nvGrpSpPr>
        <p:cNvPr id="1" name=""/>
        <p:cNvGrpSpPr/>
        <p:nvPr/>
      </p:nvGrpSpPr>
      <p:grpSpPr>
        <a:xfrm>
          <a:off x="0" y="0"/>
          <a:ext cx="0" cy="0"/>
          <a:chOff x="0" y="0"/>
          <a:chExt cx="0" cy="0"/>
        </a:xfrm>
      </p:grpSpPr>
      <p:sp>
        <p:nvSpPr>
          <p:cNvPr id="7" name="TextBox 6"/>
          <p:cNvSpPr txBox="1">
            <a:spLocks noChangeArrowheads="1"/>
          </p:cNvSpPr>
          <p:nvPr/>
        </p:nvSpPr>
        <p:spPr bwMode="auto">
          <a:xfrm>
            <a:off x="2051720" y="2150894"/>
            <a:ext cx="6912768"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Microsoft YaHei" pitchFamily="34" charset="-122"/>
              </a:defRPr>
            </a:lvl1pPr>
            <a:lvl2pPr marL="742950" indent="-285750" eaLnBrk="0" hangingPunct="0">
              <a:defRPr sz="2400">
                <a:solidFill>
                  <a:schemeClr val="tx1"/>
                </a:solidFill>
                <a:latin typeface="Arial" charset="0"/>
                <a:ea typeface="Microsoft YaHei" pitchFamily="34" charset="-122"/>
              </a:defRPr>
            </a:lvl2pPr>
            <a:lvl3pPr marL="1143000" indent="-228600" eaLnBrk="0" hangingPunct="0">
              <a:defRPr sz="2400">
                <a:solidFill>
                  <a:schemeClr val="tx1"/>
                </a:solidFill>
                <a:latin typeface="Arial" charset="0"/>
                <a:ea typeface="Microsoft YaHei" pitchFamily="34" charset="-122"/>
              </a:defRPr>
            </a:lvl3pPr>
            <a:lvl4pPr marL="1600200" indent="-228600" eaLnBrk="0" hangingPunct="0">
              <a:defRPr sz="2400">
                <a:solidFill>
                  <a:schemeClr val="tx1"/>
                </a:solidFill>
                <a:latin typeface="Arial" charset="0"/>
                <a:ea typeface="Microsoft YaHei" pitchFamily="34" charset="-122"/>
              </a:defRPr>
            </a:lvl4pPr>
            <a:lvl5pPr marL="2057400" indent="-228600" eaLnBrk="0" hangingPunct="0">
              <a:defRPr sz="2400">
                <a:solidFill>
                  <a:schemeClr val="tx1"/>
                </a:solidFill>
                <a:latin typeface="Arial" charset="0"/>
                <a:ea typeface="Microsoft YaHei" pitchFamily="34" charset="-122"/>
              </a:defRPr>
            </a:lvl5pPr>
            <a:lvl6pPr marL="2514600" indent="-228600" eaLnBrk="0" fontAlgn="base" hangingPunct="0">
              <a:spcBef>
                <a:spcPct val="0"/>
              </a:spcBef>
              <a:spcAft>
                <a:spcPct val="0"/>
              </a:spcAft>
              <a:defRPr sz="2400">
                <a:solidFill>
                  <a:schemeClr val="tx1"/>
                </a:solidFill>
                <a:latin typeface="Arial" charset="0"/>
                <a:ea typeface="Microsoft YaHei" pitchFamily="34" charset="-122"/>
              </a:defRPr>
            </a:lvl6pPr>
            <a:lvl7pPr marL="2971800" indent="-228600" eaLnBrk="0" fontAlgn="base" hangingPunct="0">
              <a:spcBef>
                <a:spcPct val="0"/>
              </a:spcBef>
              <a:spcAft>
                <a:spcPct val="0"/>
              </a:spcAft>
              <a:defRPr sz="2400">
                <a:solidFill>
                  <a:schemeClr val="tx1"/>
                </a:solidFill>
                <a:latin typeface="Arial" charset="0"/>
                <a:ea typeface="Microsoft YaHei" pitchFamily="34" charset="-122"/>
              </a:defRPr>
            </a:lvl7pPr>
            <a:lvl8pPr marL="3429000" indent="-228600" eaLnBrk="0" fontAlgn="base" hangingPunct="0">
              <a:spcBef>
                <a:spcPct val="0"/>
              </a:spcBef>
              <a:spcAft>
                <a:spcPct val="0"/>
              </a:spcAft>
              <a:defRPr sz="2400">
                <a:solidFill>
                  <a:schemeClr val="tx1"/>
                </a:solidFill>
                <a:latin typeface="Arial" charset="0"/>
                <a:ea typeface="Microsoft YaHei" pitchFamily="34" charset="-122"/>
              </a:defRPr>
            </a:lvl8pPr>
            <a:lvl9pPr marL="3886200" indent="-228600" eaLnBrk="0" fontAlgn="base" hangingPunct="0">
              <a:spcBef>
                <a:spcPct val="0"/>
              </a:spcBef>
              <a:spcAft>
                <a:spcPct val="0"/>
              </a:spcAft>
              <a:defRPr sz="2400">
                <a:solidFill>
                  <a:schemeClr val="tx1"/>
                </a:solidFill>
                <a:latin typeface="Arial" charset="0"/>
                <a:ea typeface="Microsoft YaHei" pitchFamily="34" charset="-122"/>
              </a:defRPr>
            </a:lvl9pPr>
          </a:lstStyle>
          <a:p>
            <a:pPr algn="ctr" eaLnBrk="1" hangingPunct="1"/>
            <a:r>
              <a:rPr lang="en-GB" dirty="0">
                <a:latin typeface="Arial" panose="020B0604020202020204" pitchFamily="34" charset="0"/>
                <a:cs typeface="Arial" panose="020B0604020202020204" pitchFamily="34" charset="0"/>
              </a:rPr>
              <a:t>How </a:t>
            </a:r>
            <a:r>
              <a:rPr lang="en-GB" b="1" u="sng" dirty="0">
                <a:latin typeface="Arial" panose="020B0604020202020204" pitchFamily="34" charset="0"/>
                <a:cs typeface="Arial" panose="020B0604020202020204" pitchFamily="34" charset="0"/>
              </a:rPr>
              <a:t>confident</a:t>
            </a:r>
            <a:r>
              <a:rPr lang="en-GB" dirty="0">
                <a:latin typeface="Arial" panose="020B0604020202020204" pitchFamily="34" charset="0"/>
                <a:cs typeface="Arial" panose="020B0604020202020204" pitchFamily="34" charset="0"/>
              </a:rPr>
              <a:t> do you feel with this topic?</a:t>
            </a:r>
          </a:p>
          <a:p>
            <a:pPr algn="ctr" eaLnBrk="1" hangingPunct="1"/>
            <a:endParaRPr lang="en-GB" dirty="0">
              <a:latin typeface="Arial" panose="020B0604020202020204" pitchFamily="34" charset="0"/>
              <a:cs typeface="Arial" panose="020B0604020202020204" pitchFamily="34" charset="0"/>
            </a:endParaRPr>
          </a:p>
          <a:p>
            <a:pPr algn="ctr" eaLnBrk="1" hangingPunct="1"/>
            <a:r>
              <a:rPr lang="en-GB" dirty="0">
                <a:latin typeface="Arial" panose="020B0604020202020204" pitchFamily="34" charset="0"/>
                <a:cs typeface="Arial" panose="020B0604020202020204" pitchFamily="34" charset="0"/>
              </a:rPr>
              <a:t>Write </a:t>
            </a:r>
            <a:r>
              <a:rPr lang="en-GB" dirty="0">
                <a:solidFill>
                  <a:srgbClr val="FF0000"/>
                </a:solidFill>
                <a:latin typeface="Arial" panose="020B0604020202020204" pitchFamily="34" charset="0"/>
                <a:cs typeface="Arial" panose="020B0604020202020204" pitchFamily="34" charset="0"/>
              </a:rPr>
              <a:t>red</a:t>
            </a:r>
            <a:r>
              <a:rPr lang="en-GB" dirty="0">
                <a:latin typeface="Arial" panose="020B0604020202020204" pitchFamily="34" charset="0"/>
                <a:cs typeface="Arial" panose="020B0604020202020204" pitchFamily="34" charset="0"/>
              </a:rPr>
              <a:t>, </a:t>
            </a:r>
            <a:r>
              <a:rPr lang="en-GB" dirty="0">
                <a:solidFill>
                  <a:srgbClr val="FFC000"/>
                </a:solidFill>
                <a:latin typeface="Arial" panose="020B0604020202020204" pitchFamily="34" charset="0"/>
                <a:cs typeface="Arial" panose="020B0604020202020204" pitchFamily="34" charset="0"/>
              </a:rPr>
              <a:t>amber</a:t>
            </a:r>
            <a:r>
              <a:rPr lang="en-GB" dirty="0">
                <a:latin typeface="Arial" panose="020B0604020202020204" pitchFamily="34" charset="0"/>
                <a:cs typeface="Arial" panose="020B0604020202020204" pitchFamily="34" charset="0"/>
              </a:rPr>
              <a:t> or </a:t>
            </a:r>
            <a:r>
              <a:rPr lang="en-GB" dirty="0">
                <a:solidFill>
                  <a:srgbClr val="00B050"/>
                </a:solidFill>
                <a:latin typeface="Arial" panose="020B0604020202020204" pitchFamily="34" charset="0"/>
                <a:cs typeface="Arial" panose="020B0604020202020204" pitchFamily="34" charset="0"/>
              </a:rPr>
              <a:t>green</a:t>
            </a:r>
            <a:r>
              <a:rPr lang="en-GB" dirty="0">
                <a:latin typeface="Arial" panose="020B0604020202020204" pitchFamily="34" charset="0"/>
                <a:cs typeface="Arial" panose="020B0604020202020204" pitchFamily="34" charset="0"/>
              </a:rPr>
              <a:t> in your book!</a:t>
            </a:r>
          </a:p>
          <a:p>
            <a:pPr algn="ctr" eaLnBrk="1" hangingPunct="1"/>
            <a:endParaRPr lang="en-GB" dirty="0">
              <a:latin typeface="Arial" panose="020B0604020202020204" pitchFamily="34" charset="0"/>
              <a:cs typeface="Arial" panose="020B0604020202020204" pitchFamily="34" charset="0"/>
            </a:endParaRPr>
          </a:p>
          <a:p>
            <a:pPr algn="ctr" eaLnBrk="1" hangingPunct="1"/>
            <a:r>
              <a:rPr lang="en-GB" b="1" dirty="0">
                <a:latin typeface="Arial" panose="020B0604020202020204" pitchFamily="34" charset="0"/>
                <a:cs typeface="Arial" panose="020B0604020202020204" pitchFamily="34" charset="0"/>
              </a:rPr>
              <a:t>Complete the corresponding activity </a:t>
            </a:r>
            <a:r>
              <a:rPr lang="en-GB" b="1" dirty="0">
                <a:latin typeface="Arial" panose="020B0604020202020204" pitchFamily="34" charset="0"/>
                <a:cs typeface="Arial" panose="020B0604020202020204" pitchFamily="34" charset="0"/>
                <a:sym typeface="Wingdings" pitchFamily="2" charset="2"/>
              </a:rPr>
              <a:t></a:t>
            </a:r>
          </a:p>
          <a:p>
            <a:pPr algn="ctr" eaLnBrk="1" hangingPunct="1"/>
            <a:endParaRPr lang="en-GB" b="1" dirty="0">
              <a:latin typeface="Arial" panose="020B0604020202020204" pitchFamily="34" charset="0"/>
              <a:cs typeface="Arial" panose="020B0604020202020204" pitchFamily="34" charset="0"/>
              <a:sym typeface="Wingdings" pitchFamily="2" charset="2"/>
            </a:endParaRPr>
          </a:p>
        </p:txBody>
      </p:sp>
    </p:spTree>
    <p:extLst>
      <p:ext uri="{BB962C8B-B14F-4D97-AF65-F5344CB8AC3E}">
        <p14:creationId xmlns:p14="http://schemas.microsoft.com/office/powerpoint/2010/main" val="785026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anim calcmode="lin" valueType="num">
                                      <p:cBhvr additive="base">
                                        <p:cTn id="7"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Vertical Title and Text">
    <p:spTree>
      <p:nvGrpSpPr>
        <p:cNvPr id="1" name=""/>
        <p:cNvGrpSpPr/>
        <p:nvPr/>
      </p:nvGrpSpPr>
      <p:grpSpPr>
        <a:xfrm>
          <a:off x="0" y="0"/>
          <a:ext cx="0" cy="0"/>
          <a:chOff x="0" y="0"/>
          <a:chExt cx="0" cy="0"/>
        </a:xfrm>
      </p:grpSpPr>
      <p:grpSp>
        <p:nvGrpSpPr>
          <p:cNvPr id="11" name="Group 10"/>
          <p:cNvGrpSpPr/>
          <p:nvPr/>
        </p:nvGrpSpPr>
        <p:grpSpPr>
          <a:xfrm>
            <a:off x="2751927" y="1376432"/>
            <a:ext cx="5430768" cy="4032451"/>
            <a:chOff x="4469824" y="1124744"/>
            <a:chExt cx="6236041" cy="4032451"/>
          </a:xfrm>
        </p:grpSpPr>
        <p:sp>
          <p:nvSpPr>
            <p:cNvPr id="2" name="Isosceles Triangle 1"/>
            <p:cNvSpPr/>
            <p:nvPr userDrawn="1"/>
          </p:nvSpPr>
          <p:spPr bwMode="auto">
            <a:xfrm>
              <a:off x="4469824" y="1124744"/>
              <a:ext cx="6236041" cy="4032448"/>
            </a:xfrm>
            <a:prstGeom prst="triangl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GB" sz="1800" b="0" i="0" u="none" strike="noStrike" cap="none" normalizeH="0" baseline="0">
                <a:ln>
                  <a:noFill/>
                </a:ln>
                <a:solidFill>
                  <a:schemeClr val="bg1"/>
                </a:solidFill>
                <a:effectLst/>
                <a:latin typeface="Arial" charset="0"/>
                <a:ea typeface="Microsoft YaHei" charset="-122"/>
              </a:endParaRPr>
            </a:p>
          </p:txBody>
        </p:sp>
        <p:cxnSp>
          <p:nvCxnSpPr>
            <p:cNvPr id="3" name="Straight Connector 2"/>
            <p:cNvCxnSpPr/>
            <p:nvPr userDrawn="1"/>
          </p:nvCxnSpPr>
          <p:spPr bwMode="auto">
            <a:xfrm>
              <a:off x="5423219" y="3933056"/>
              <a:ext cx="4319918" cy="0"/>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cxnSp>
          <p:nvCxnSpPr>
            <p:cNvPr id="4" name="Straight Connector 3"/>
            <p:cNvCxnSpPr/>
            <p:nvPr userDrawn="1"/>
          </p:nvCxnSpPr>
          <p:spPr bwMode="auto">
            <a:xfrm>
              <a:off x="6479199" y="2564904"/>
              <a:ext cx="2207958" cy="0"/>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cxnSp>
          <p:nvCxnSpPr>
            <p:cNvPr id="5" name="Straight Connector 4"/>
            <p:cNvCxnSpPr/>
            <p:nvPr userDrawn="1"/>
          </p:nvCxnSpPr>
          <p:spPr bwMode="auto">
            <a:xfrm>
              <a:off x="7535179" y="2564907"/>
              <a:ext cx="0" cy="1368152"/>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cxnSp>
          <p:nvCxnSpPr>
            <p:cNvPr id="6" name="Straight Connector 5"/>
            <p:cNvCxnSpPr/>
            <p:nvPr userDrawn="1"/>
          </p:nvCxnSpPr>
          <p:spPr bwMode="auto">
            <a:xfrm>
              <a:off x="6671196" y="3933059"/>
              <a:ext cx="0" cy="1224136"/>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cxnSp>
          <p:nvCxnSpPr>
            <p:cNvPr id="7" name="Straight Connector 6"/>
            <p:cNvCxnSpPr/>
            <p:nvPr userDrawn="1"/>
          </p:nvCxnSpPr>
          <p:spPr bwMode="auto">
            <a:xfrm>
              <a:off x="8399163" y="3933059"/>
              <a:ext cx="0" cy="1224136"/>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sp>
          <p:nvSpPr>
            <p:cNvPr id="8" name="TextBox 7"/>
            <p:cNvSpPr txBox="1"/>
            <p:nvPr userDrawn="1"/>
          </p:nvSpPr>
          <p:spPr>
            <a:xfrm>
              <a:off x="5615217" y="4365104"/>
              <a:ext cx="4127921"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a:latin typeface="Comic Sans MS" pitchFamily="66" charset="0"/>
                </a:rPr>
                <a:t>3 things you knew already</a:t>
              </a:r>
            </a:p>
          </p:txBody>
        </p:sp>
        <p:sp>
          <p:nvSpPr>
            <p:cNvPr id="9" name="TextBox 8"/>
            <p:cNvSpPr txBox="1"/>
            <p:nvPr userDrawn="1"/>
          </p:nvSpPr>
          <p:spPr>
            <a:xfrm>
              <a:off x="6479199" y="2996956"/>
              <a:ext cx="2111960"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a:latin typeface="Comic Sans MS" pitchFamily="66" charset="0"/>
                </a:rPr>
                <a:t>2 things you learnt today</a:t>
              </a:r>
            </a:p>
          </p:txBody>
        </p:sp>
        <p:sp>
          <p:nvSpPr>
            <p:cNvPr id="10" name="TextBox 9"/>
            <p:cNvSpPr txBox="1"/>
            <p:nvPr userDrawn="1"/>
          </p:nvSpPr>
          <p:spPr>
            <a:xfrm>
              <a:off x="6394406" y="1412779"/>
              <a:ext cx="2292751"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a:latin typeface="Comic Sans MS" pitchFamily="66" charset="0"/>
                </a:rPr>
                <a:t>1 question about today’s topic</a:t>
              </a:r>
            </a:p>
          </p:txBody>
        </p:sp>
      </p:grpSp>
    </p:spTree>
    <p:extLst>
      <p:ext uri="{BB962C8B-B14F-4D97-AF65-F5344CB8AC3E}">
        <p14:creationId xmlns:p14="http://schemas.microsoft.com/office/powerpoint/2010/main" val="1821431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Vertical Title and Text">
    <p:spTree>
      <p:nvGrpSpPr>
        <p:cNvPr id="1" name=""/>
        <p:cNvGrpSpPr/>
        <p:nvPr/>
      </p:nvGrpSpPr>
      <p:grpSpPr>
        <a:xfrm>
          <a:off x="0" y="0"/>
          <a:ext cx="0" cy="0"/>
          <a:chOff x="0" y="0"/>
          <a:chExt cx="0" cy="0"/>
        </a:xfrm>
      </p:grpSpPr>
      <p:sp>
        <p:nvSpPr>
          <p:cNvPr id="2" name="TextBox 1"/>
          <p:cNvSpPr txBox="1"/>
          <p:nvPr/>
        </p:nvSpPr>
        <p:spPr>
          <a:xfrm>
            <a:off x="2042195" y="1052736"/>
            <a:ext cx="6922293" cy="523220"/>
          </a:xfrm>
          <a:prstGeom prst="rect">
            <a:avLst/>
          </a:prstGeom>
          <a:noFill/>
        </p:spPr>
        <p:txBody>
          <a:bodyPr wrap="square" rtlCol="0">
            <a:spAutoFit/>
          </a:bodyPr>
          <a:lstStyle/>
          <a:p>
            <a:pPr algn="ctr"/>
            <a:r>
              <a:rPr lang="en-GB" sz="2800" u="sng" dirty="0">
                <a:latin typeface="Comic Sans MS" pitchFamily="66" charset="0"/>
              </a:rPr>
              <a:t>Plenary</a:t>
            </a:r>
          </a:p>
        </p:txBody>
      </p:sp>
      <p:sp>
        <p:nvSpPr>
          <p:cNvPr id="3" name="TextBox 2"/>
          <p:cNvSpPr txBox="1"/>
          <p:nvPr/>
        </p:nvSpPr>
        <p:spPr>
          <a:xfrm>
            <a:off x="2052882" y="2060847"/>
            <a:ext cx="6911606" cy="2677656"/>
          </a:xfrm>
          <a:prstGeom prst="rect">
            <a:avLst/>
          </a:prstGeom>
          <a:noFill/>
        </p:spPr>
        <p:txBody>
          <a:bodyPr wrap="square" rtlCol="0">
            <a:spAutoFit/>
          </a:bodyPr>
          <a:lstStyle/>
          <a:p>
            <a:pPr algn="ctr"/>
            <a:r>
              <a:rPr lang="en-GB" sz="2400" dirty="0">
                <a:latin typeface="Comic Sans MS" pitchFamily="66" charset="0"/>
              </a:rPr>
              <a:t>2 stars (</a:t>
            </a:r>
            <a:r>
              <a:rPr lang="en-GB" sz="2400" dirty="0">
                <a:solidFill>
                  <a:srgbClr val="FFC000"/>
                </a:solidFill>
                <a:latin typeface="Comic Sans MS" pitchFamily="66" charset="0"/>
                <a:sym typeface="Wingdings"/>
              </a:rPr>
              <a:t></a:t>
            </a:r>
            <a:r>
              <a:rPr lang="en-GB" sz="2400" dirty="0">
                <a:latin typeface="Comic Sans MS" pitchFamily="66" charset="0"/>
                <a:sym typeface="Wingdings"/>
              </a:rPr>
              <a:t>)</a:t>
            </a:r>
            <a:r>
              <a:rPr lang="en-GB" sz="2400" dirty="0">
                <a:latin typeface="Comic Sans MS" pitchFamily="66" charset="0"/>
              </a:rPr>
              <a:t> and a wish (</a:t>
            </a:r>
            <a:r>
              <a:rPr lang="en-GB" sz="2400" b="1" dirty="0">
                <a:latin typeface="Comic Sans MS" pitchFamily="66" charset="0"/>
                <a:sym typeface="Wingdings"/>
              </a:rPr>
              <a:t></a:t>
            </a:r>
            <a:r>
              <a:rPr lang="en-GB" sz="2400" dirty="0">
                <a:latin typeface="Comic Sans MS" pitchFamily="66" charset="0"/>
                <a:sym typeface="Wingdings"/>
              </a:rPr>
              <a:t>)</a:t>
            </a:r>
          </a:p>
          <a:p>
            <a:pPr algn="ctr"/>
            <a:endParaRPr lang="en-GB" sz="2400" dirty="0">
              <a:latin typeface="Comic Sans MS" pitchFamily="66" charset="0"/>
            </a:endParaRPr>
          </a:p>
          <a:p>
            <a:pPr algn="ctr"/>
            <a:r>
              <a:rPr lang="en-GB" sz="2400" dirty="0">
                <a:solidFill>
                  <a:srgbClr val="FFC000"/>
                </a:solidFill>
                <a:latin typeface="Comic Sans MS" pitchFamily="66" charset="0"/>
                <a:sym typeface="Wingdings"/>
              </a:rPr>
              <a:t></a:t>
            </a:r>
            <a:r>
              <a:rPr lang="en-GB" sz="2400" dirty="0">
                <a:latin typeface="Comic Sans MS" pitchFamily="66" charset="0"/>
                <a:sym typeface="Wingdings"/>
              </a:rPr>
              <a:t> I am brilliant at...</a:t>
            </a:r>
          </a:p>
          <a:p>
            <a:pPr algn="ctr"/>
            <a:r>
              <a:rPr lang="en-GB" sz="2400" dirty="0">
                <a:solidFill>
                  <a:srgbClr val="FFC000"/>
                </a:solidFill>
                <a:latin typeface="Comic Sans MS" pitchFamily="66" charset="0"/>
                <a:sym typeface="Wingdings"/>
              </a:rPr>
              <a:t></a:t>
            </a:r>
            <a:r>
              <a:rPr lang="en-GB" sz="2400" dirty="0">
                <a:latin typeface="Comic Sans MS" pitchFamily="66" charset="0"/>
                <a:sym typeface="Wingdings"/>
              </a:rPr>
              <a:t> I am good at...</a:t>
            </a:r>
          </a:p>
          <a:p>
            <a:pPr algn="ctr"/>
            <a:endParaRPr lang="en-GB" sz="2400" dirty="0">
              <a:latin typeface="Comic Sans MS" pitchFamily="66" charset="0"/>
              <a:sym typeface="Wingdings"/>
            </a:endParaRPr>
          </a:p>
          <a:p>
            <a:pPr algn="ctr"/>
            <a:r>
              <a:rPr lang="en-GB" sz="2400" b="1" dirty="0">
                <a:latin typeface="Comic Sans MS" pitchFamily="66" charset="0"/>
                <a:sym typeface="Wingdings"/>
              </a:rPr>
              <a:t></a:t>
            </a:r>
            <a:r>
              <a:rPr lang="en-GB" sz="2400" dirty="0">
                <a:latin typeface="Comic Sans MS" pitchFamily="66" charset="0"/>
                <a:sym typeface="Wingdings"/>
              </a:rPr>
              <a:t> </a:t>
            </a:r>
            <a:r>
              <a:rPr lang="en-GB" sz="2400" dirty="0">
                <a:latin typeface="Comic Sans MS" pitchFamily="66" charset="0"/>
              </a:rPr>
              <a:t>Something I need to work on is...</a:t>
            </a:r>
          </a:p>
          <a:p>
            <a:pPr algn="ctr"/>
            <a:endParaRPr lang="en-GB" sz="2400" dirty="0">
              <a:latin typeface="Comic Sans MS" pitchFamily="66" charset="0"/>
            </a:endParaRPr>
          </a:p>
        </p:txBody>
      </p:sp>
    </p:spTree>
    <p:extLst>
      <p:ext uri="{BB962C8B-B14F-4D97-AF65-F5344CB8AC3E}">
        <p14:creationId xmlns:p14="http://schemas.microsoft.com/office/powerpoint/2010/main" val="3953729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826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5307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93062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extBox 1"/>
          <p:cNvSpPr txBox="1"/>
          <p:nvPr userDrawn="1"/>
        </p:nvSpPr>
        <p:spPr>
          <a:xfrm>
            <a:off x="323528" y="2132856"/>
            <a:ext cx="4248472" cy="1323439"/>
          </a:xfrm>
          <a:prstGeom prst="rect">
            <a:avLst/>
          </a:prstGeom>
          <a:noFill/>
        </p:spPr>
        <p:txBody>
          <a:bodyPr wrap="square" rtlCol="0">
            <a:spAutoFit/>
          </a:bodyPr>
          <a:lstStyle/>
          <a:p>
            <a:r>
              <a:rPr lang="en-GB" sz="2000" u="sng" dirty="0">
                <a:latin typeface="Arial" panose="020B0604020202020204" pitchFamily="34" charset="0"/>
                <a:cs typeface="Arial" panose="020B0604020202020204" pitchFamily="34" charset="0"/>
              </a:rPr>
              <a:t>Probing questions to check understanding:</a:t>
            </a:r>
          </a:p>
          <a:p>
            <a:endParaRPr lang="en-GB" sz="2000" u="none" dirty="0">
              <a:latin typeface="Arial" panose="020B0604020202020204" pitchFamily="34" charset="0"/>
              <a:cs typeface="Arial" panose="020B0604020202020204" pitchFamily="34" charset="0"/>
            </a:endParaRPr>
          </a:p>
          <a:p>
            <a:endParaRPr lang="en-GB" sz="2000" u="none" dirty="0">
              <a:latin typeface="Arial" panose="020B0604020202020204" pitchFamily="34" charset="0"/>
              <a:cs typeface="Arial" panose="020B0604020202020204" pitchFamily="34" charset="0"/>
            </a:endParaRPr>
          </a:p>
        </p:txBody>
      </p:sp>
      <p:pic>
        <p:nvPicPr>
          <p:cNvPr id="3" name="Picture 2" descr="bloom_taxonomy.jpg"/>
          <p:cNvPicPr>
            <a:picLocks noChangeAspect="1"/>
          </p:cNvPicPr>
          <p:nvPr userDrawn="1"/>
        </p:nvPicPr>
        <p:blipFill>
          <a:blip r:embed="rId2" cstate="print"/>
          <a:stretch>
            <a:fillRect/>
          </a:stretch>
        </p:blipFill>
        <p:spPr>
          <a:xfrm>
            <a:off x="4788024" y="2115056"/>
            <a:ext cx="4024820" cy="3495675"/>
          </a:xfrm>
          <a:prstGeom prst="rect">
            <a:avLst/>
          </a:prstGeom>
        </p:spPr>
      </p:pic>
    </p:spTree>
    <p:extLst>
      <p:ext uri="{BB962C8B-B14F-4D97-AF65-F5344CB8AC3E}">
        <p14:creationId xmlns:p14="http://schemas.microsoft.com/office/powerpoint/2010/main" val="4044021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5" name="Picture 2"/>
          <p:cNvPicPr>
            <a:picLocks noChangeAspect="1" noChangeArrowheads="1"/>
          </p:cNvPicPr>
          <p:nvPr/>
        </p:nvPicPr>
        <p:blipFill rotWithShape="1">
          <a:blip r:embed="rId8">
            <a:extLst>
              <a:ext uri="{28A0092B-C50C-407E-A947-70E740481C1C}">
                <a14:useLocalDpi xmlns:a14="http://schemas.microsoft.com/office/drawing/2010/main" val="0"/>
              </a:ext>
            </a:extLst>
          </a:blip>
          <a:srcRect l="50000" t="7085" r="17840" b="50000"/>
          <a:stretch/>
        </p:blipFill>
        <p:spPr bwMode="auto">
          <a:xfrm>
            <a:off x="0" y="0"/>
            <a:ext cx="9144000" cy="695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Picture 2"/>
          <p:cNvPicPr>
            <a:picLocks noChangeAspect="1" noChangeArrowheads="1"/>
          </p:cNvPicPr>
          <p:nvPr/>
        </p:nvPicPr>
        <p:blipFill rotWithShape="1">
          <a:blip r:embed="rId9">
            <a:extLst>
              <a:ext uri="{28A0092B-C50C-407E-A947-70E740481C1C}">
                <a14:useLocalDpi xmlns:a14="http://schemas.microsoft.com/office/drawing/2010/main" val="0"/>
              </a:ext>
            </a:extLst>
          </a:blip>
          <a:srcRect r="50000"/>
          <a:stretch/>
        </p:blipFill>
        <p:spPr bwMode="auto">
          <a:xfrm>
            <a:off x="2070901" y="5949281"/>
            <a:ext cx="6893587" cy="864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Picture 2"/>
          <p:cNvPicPr>
            <a:picLocks noChangeAspect="1" noChangeArrowheads="1"/>
          </p:cNvPicPr>
          <p:nvPr/>
        </p:nvPicPr>
        <p:blipFill rotWithShape="1">
          <a:blip r:embed="rId9">
            <a:extLst>
              <a:ext uri="{28A0092B-C50C-407E-A947-70E740481C1C}">
                <a14:useLocalDpi xmlns:a14="http://schemas.microsoft.com/office/drawing/2010/main" val="0"/>
              </a:ext>
            </a:extLst>
          </a:blip>
          <a:srcRect r="50000"/>
          <a:stretch/>
        </p:blipFill>
        <p:spPr bwMode="auto">
          <a:xfrm>
            <a:off x="2051720" y="1095460"/>
            <a:ext cx="6903178" cy="4637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 name="Picture 2"/>
          <p:cNvPicPr>
            <a:picLocks noChangeAspect="1" noChangeArrowheads="1"/>
          </p:cNvPicPr>
          <p:nvPr/>
        </p:nvPicPr>
        <p:blipFill rotWithShape="1">
          <a:blip r:embed="rId9">
            <a:extLst>
              <a:ext uri="{28A0092B-C50C-407E-A947-70E740481C1C}">
                <a14:useLocalDpi xmlns:a14="http://schemas.microsoft.com/office/drawing/2010/main" val="0"/>
              </a:ext>
            </a:extLst>
          </a:blip>
          <a:srcRect r="50000"/>
          <a:stretch/>
        </p:blipFill>
        <p:spPr bwMode="auto">
          <a:xfrm>
            <a:off x="2070901" y="175295"/>
            <a:ext cx="3329191"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 name="Picture 2"/>
          <p:cNvPicPr>
            <a:picLocks noChangeAspect="1" noChangeArrowheads="1"/>
          </p:cNvPicPr>
          <p:nvPr/>
        </p:nvPicPr>
        <p:blipFill rotWithShape="1">
          <a:blip r:embed="rId9">
            <a:extLst>
              <a:ext uri="{28A0092B-C50C-407E-A947-70E740481C1C}">
                <a14:useLocalDpi xmlns:a14="http://schemas.microsoft.com/office/drawing/2010/main" val="0"/>
              </a:ext>
            </a:extLst>
          </a:blip>
          <a:srcRect r="50000"/>
          <a:stretch/>
        </p:blipFill>
        <p:spPr bwMode="auto">
          <a:xfrm>
            <a:off x="179513" y="1095460"/>
            <a:ext cx="1714499" cy="5717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 name="Picture 2"/>
          <p:cNvPicPr>
            <a:picLocks noChangeAspect="1" noChangeArrowheads="1"/>
          </p:cNvPicPr>
          <p:nvPr/>
        </p:nvPicPr>
        <p:blipFill rotWithShape="1">
          <a:blip r:embed="rId9">
            <a:extLst>
              <a:ext uri="{28A0092B-C50C-407E-A947-70E740481C1C}">
                <a14:useLocalDpi xmlns:a14="http://schemas.microsoft.com/office/drawing/2010/main" val="0"/>
              </a:ext>
            </a:extLst>
          </a:blip>
          <a:srcRect r="50000"/>
          <a:stretch/>
        </p:blipFill>
        <p:spPr bwMode="auto">
          <a:xfrm>
            <a:off x="5625707" y="171074"/>
            <a:ext cx="3329191"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9512" y="175295"/>
            <a:ext cx="1714500"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p:cNvSpPr txBox="1"/>
          <p:nvPr/>
        </p:nvSpPr>
        <p:spPr>
          <a:xfrm>
            <a:off x="5616117" y="370620"/>
            <a:ext cx="3348372" cy="338554"/>
          </a:xfrm>
          <a:prstGeom prst="rect">
            <a:avLst/>
          </a:prstGeom>
          <a:noFill/>
        </p:spPr>
        <p:txBody>
          <a:bodyPr wrap="square" rtlCol="0">
            <a:spAutoFit/>
          </a:bodyPr>
          <a:lstStyle/>
          <a:p>
            <a:pPr algn="ctr"/>
            <a:fld id="{EE597932-8B38-4BFA-9C8A-C8CCE191D44B}" type="datetime2">
              <a:rPr lang="en-GB" sz="1600" smtClean="0">
                <a:latin typeface="Arial" panose="020B0604020202020204" pitchFamily="34" charset="0"/>
                <a:cs typeface="Arial" panose="020B0604020202020204" pitchFamily="34" charset="0"/>
              </a:rPr>
              <a:pPr algn="ctr"/>
              <a:t>Monday, 03 August 2020</a:t>
            </a:fld>
            <a:endParaRPr lang="en-GB" sz="1600" dirty="0">
              <a:latin typeface="Arial" panose="020B0604020202020204" pitchFamily="34" charset="0"/>
              <a:cs typeface="Arial" panose="020B0604020202020204" pitchFamily="34" charset="0"/>
            </a:endParaRPr>
          </a:p>
        </p:txBody>
      </p:sp>
      <p:sp>
        <p:nvSpPr>
          <p:cNvPr id="15" name="TextBox 14"/>
          <p:cNvSpPr txBox="1"/>
          <p:nvPr/>
        </p:nvSpPr>
        <p:spPr>
          <a:xfrm>
            <a:off x="2051721" y="372730"/>
            <a:ext cx="3348372" cy="338554"/>
          </a:xfrm>
          <a:prstGeom prst="rect">
            <a:avLst/>
          </a:prstGeom>
          <a:noFill/>
        </p:spPr>
        <p:txBody>
          <a:bodyPr wrap="square" rtlCol="0">
            <a:spAutoFit/>
          </a:bodyPr>
          <a:lstStyle/>
          <a:p>
            <a:pPr algn="ctr"/>
            <a:r>
              <a:rPr lang="en-GB" sz="1600" dirty="0">
                <a:latin typeface="Arial" panose="020B0604020202020204" pitchFamily="34" charset="0"/>
                <a:cs typeface="Arial" panose="020B0604020202020204" pitchFamily="34" charset="0"/>
              </a:rPr>
              <a:t>Exchange</a:t>
            </a:r>
            <a:r>
              <a:rPr lang="en-GB" sz="1600" baseline="0" dirty="0">
                <a:latin typeface="Arial" panose="020B0604020202020204" pitchFamily="34" charset="0"/>
                <a:cs typeface="Arial" panose="020B0604020202020204" pitchFamily="34" charset="0"/>
              </a:rPr>
              <a:t> Rates</a:t>
            </a:r>
            <a:endParaRPr lang="en-GB" sz="1600" dirty="0">
              <a:latin typeface="Arial" panose="020B0604020202020204" pitchFamily="34" charset="0"/>
              <a:cs typeface="Arial" panose="020B0604020202020204" pitchFamily="34" charset="0"/>
            </a:endParaRPr>
          </a:p>
        </p:txBody>
      </p:sp>
      <p:sp>
        <p:nvSpPr>
          <p:cNvPr id="17" name="TextBox 16"/>
          <p:cNvSpPr txBox="1"/>
          <p:nvPr/>
        </p:nvSpPr>
        <p:spPr>
          <a:xfrm>
            <a:off x="2046411" y="6025715"/>
            <a:ext cx="6918077" cy="830997"/>
          </a:xfrm>
          <a:prstGeom prst="rect">
            <a:avLst/>
          </a:prstGeom>
          <a:noFill/>
        </p:spPr>
        <p:txBody>
          <a:bodyPr wrap="square" rtlCol="0">
            <a:spAutoFit/>
          </a:bodyPr>
          <a:lstStyle/>
          <a:p>
            <a:r>
              <a:rPr lang="en-GB" sz="1600" u="sng" dirty="0">
                <a:latin typeface="Arial" panose="020B0604020202020204" pitchFamily="34" charset="0"/>
                <a:cs typeface="Arial" panose="020B0604020202020204" pitchFamily="34" charset="0"/>
              </a:rPr>
              <a:t>Keywords</a:t>
            </a:r>
          </a:p>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latin typeface="Arial" panose="020B0604020202020204" pitchFamily="34" charset="0"/>
                <a:cs typeface="Arial" panose="020B0604020202020204" pitchFamily="34" charset="0"/>
              </a:rPr>
              <a:t>Exchange rates, currencies, convert,</a:t>
            </a:r>
            <a:r>
              <a:rPr lang="en-GB" sz="1600" baseline="0" dirty="0">
                <a:latin typeface="Arial" panose="020B0604020202020204" pitchFamily="34" charset="0"/>
                <a:cs typeface="Arial" panose="020B0604020202020204" pitchFamily="34" charset="0"/>
              </a:rPr>
              <a:t> money, best value</a:t>
            </a:r>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p:txBody>
      </p:sp>
      <p:sp>
        <p:nvSpPr>
          <p:cNvPr id="16" name="TextBox 15"/>
          <p:cNvSpPr txBox="1"/>
          <p:nvPr/>
        </p:nvSpPr>
        <p:spPr>
          <a:xfrm>
            <a:off x="179512" y="1165852"/>
            <a:ext cx="1714500" cy="584775"/>
          </a:xfrm>
          <a:prstGeom prst="rect">
            <a:avLst/>
          </a:prstGeom>
          <a:noFill/>
        </p:spPr>
        <p:txBody>
          <a:bodyPr wrap="square" rtlCol="0">
            <a:spAutoFit/>
          </a:bodyPr>
          <a:lstStyle/>
          <a:p>
            <a:pPr algn="ctr"/>
            <a:r>
              <a:rPr lang="en-GB" sz="1600" u="sng" dirty="0">
                <a:latin typeface="Arial" panose="020B0604020202020204" pitchFamily="34" charset="0"/>
                <a:cs typeface="Arial" panose="020B0604020202020204" pitchFamily="34" charset="0"/>
              </a:rPr>
              <a:t>Lesson Objectives</a:t>
            </a:r>
            <a:r>
              <a:rPr lang="en-GB" sz="1600" dirty="0">
                <a:latin typeface="Arial" panose="020B0604020202020204" pitchFamily="34" charset="0"/>
                <a:cs typeface="Arial" panose="020B0604020202020204" pitchFamily="34" charset="0"/>
              </a:rPr>
              <a:t>:</a:t>
            </a:r>
          </a:p>
        </p:txBody>
      </p:sp>
      <p:sp>
        <p:nvSpPr>
          <p:cNvPr id="18" name="TextBox 17"/>
          <p:cNvSpPr txBox="1"/>
          <p:nvPr/>
        </p:nvSpPr>
        <p:spPr>
          <a:xfrm>
            <a:off x="179513" y="1844824"/>
            <a:ext cx="1714499" cy="397031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a:latin typeface="Arial" panose="020B0604020202020204" pitchFamily="34" charset="0"/>
                <a:cs typeface="Arial" panose="020B0604020202020204" pitchFamily="34" charset="0"/>
              </a:rPr>
              <a:t>Developing students will be able to convert between currencies.</a:t>
            </a:r>
          </a:p>
          <a:p>
            <a:endParaRPr lang="en-GB" sz="1400" dirty="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a:latin typeface="Arial" panose="020B0604020202020204" pitchFamily="34" charset="0"/>
                <a:cs typeface="Arial" panose="020B0604020202020204" pitchFamily="34" charset="0"/>
              </a:rPr>
              <a:t>Secure students will be able to solve</a:t>
            </a:r>
            <a:r>
              <a:rPr lang="en-GB" sz="1400" baseline="0" dirty="0">
                <a:latin typeface="Arial" panose="020B0604020202020204" pitchFamily="34" charset="0"/>
                <a:cs typeface="Arial" panose="020B0604020202020204" pitchFamily="34" charset="0"/>
              </a:rPr>
              <a:t> problems involving exchange rates</a:t>
            </a:r>
            <a:r>
              <a:rPr lang="en-GB" sz="1400" dirty="0">
                <a:latin typeface="Arial" panose="020B0604020202020204" pitchFamily="34" charset="0"/>
                <a:cs typeface="Arial" panose="020B0604020202020204" pitchFamily="34" charset="0"/>
              </a:rPr>
              <a:t>.</a:t>
            </a:r>
          </a:p>
          <a:p>
            <a:endParaRPr lang="en-GB" sz="1400" dirty="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a:latin typeface="Arial" panose="020B0604020202020204" pitchFamily="34" charset="0"/>
                <a:cs typeface="Arial" panose="020B0604020202020204" pitchFamily="34" charset="0"/>
              </a:rPr>
              <a:t>Excelling students will be able to solve reverse problems involving exchange rates.</a:t>
            </a:r>
          </a:p>
          <a:p>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2449322"/>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1"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50000" t="7085" r="17840" b="50000"/>
          <a:stretch/>
        </p:blipFill>
        <p:spPr bwMode="auto">
          <a:xfrm>
            <a:off x="0" y="0"/>
            <a:ext cx="9144000" cy="695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r="50000"/>
          <a:stretch/>
        </p:blipFill>
        <p:spPr bwMode="auto">
          <a:xfrm>
            <a:off x="179512" y="1095460"/>
            <a:ext cx="8775386" cy="56459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r="50000"/>
          <a:stretch/>
        </p:blipFill>
        <p:spPr bwMode="auto">
          <a:xfrm>
            <a:off x="2070901" y="175295"/>
            <a:ext cx="3329191"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r="50000"/>
          <a:stretch/>
        </p:blipFill>
        <p:spPr bwMode="auto">
          <a:xfrm>
            <a:off x="5625707" y="171074"/>
            <a:ext cx="3329191"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512" y="175295"/>
            <a:ext cx="1714500"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extBox 17"/>
          <p:cNvSpPr txBox="1"/>
          <p:nvPr/>
        </p:nvSpPr>
        <p:spPr>
          <a:xfrm>
            <a:off x="5616117" y="370620"/>
            <a:ext cx="3348372" cy="338554"/>
          </a:xfrm>
          <a:prstGeom prst="rect">
            <a:avLst/>
          </a:prstGeom>
          <a:noFill/>
        </p:spPr>
        <p:txBody>
          <a:bodyPr wrap="square" rtlCol="0">
            <a:spAutoFit/>
          </a:bodyPr>
          <a:lstStyle/>
          <a:p>
            <a:pPr algn="ctr"/>
            <a:fld id="{EE597932-8B38-4BFA-9C8A-C8CCE191D44B}" type="datetime2">
              <a:rPr lang="en-GB" sz="1600" smtClean="0">
                <a:latin typeface="Arial" panose="020B0604020202020204" pitchFamily="34" charset="0"/>
                <a:cs typeface="Arial" panose="020B0604020202020204" pitchFamily="34" charset="0"/>
              </a:rPr>
              <a:pPr algn="ctr"/>
              <a:t>Monday, 03 August 2020</a:t>
            </a:fld>
            <a:endParaRPr lang="en-GB" sz="1600" dirty="0">
              <a:latin typeface="Arial" panose="020B0604020202020204" pitchFamily="34" charset="0"/>
              <a:cs typeface="Arial" panose="020B0604020202020204" pitchFamily="34" charset="0"/>
            </a:endParaRPr>
          </a:p>
        </p:txBody>
      </p:sp>
      <p:sp>
        <p:nvSpPr>
          <p:cNvPr id="19" name="TextBox 18"/>
          <p:cNvSpPr txBox="1"/>
          <p:nvPr/>
        </p:nvSpPr>
        <p:spPr>
          <a:xfrm>
            <a:off x="2051721" y="372730"/>
            <a:ext cx="3348372" cy="584775"/>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a:latin typeface="Arial" panose="020B0604020202020204" pitchFamily="34" charset="0"/>
                <a:cs typeface="Arial" panose="020B0604020202020204" pitchFamily="34" charset="0"/>
              </a:rPr>
              <a:t>Exchange</a:t>
            </a:r>
            <a:r>
              <a:rPr lang="en-GB" sz="1600" baseline="0" dirty="0">
                <a:latin typeface="Arial" panose="020B0604020202020204" pitchFamily="34" charset="0"/>
                <a:cs typeface="Arial" panose="020B0604020202020204" pitchFamily="34" charset="0"/>
              </a:rPr>
              <a:t> Rates</a:t>
            </a: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2925298"/>
      </p:ext>
    </p:extLst>
  </p:cSld>
  <p:clrMap bg1="lt1" tx1="dk1" bg2="lt2" tx2="dk2" accent1="accent1" accent2="accent2" accent3="accent3" accent4="accent4" accent5="accent5" accent6="accent6" hlink="hlink" folHlink="folHlink"/>
  <p:sldLayoutIdLst>
    <p:sldLayoutId id="2147483700" r:id="rId1"/>
    <p:sldLayoutId id="2147483701"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bloomberg.com/markets/currencies/cross-rates"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www.bloomberg.com/markets/currencies/cross-rates"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01ED079-AED2-41DC-88DB-A3A17CA200B6}"/>
              </a:ext>
            </a:extLst>
          </p:cNvPr>
          <p:cNvSpPr/>
          <p:nvPr/>
        </p:nvSpPr>
        <p:spPr>
          <a:xfrm>
            <a:off x="2123728" y="1124744"/>
            <a:ext cx="6768752" cy="2554545"/>
          </a:xfrm>
          <a:prstGeom prst="rect">
            <a:avLst/>
          </a:prstGeom>
        </p:spPr>
        <p:txBody>
          <a:bodyPr wrap="square">
            <a:spAutoFit/>
          </a:bodyPr>
          <a:lstStyle/>
          <a:p>
            <a:pPr algn="ctr"/>
            <a:r>
              <a:rPr lang="en-GB" sz="2000" u="sng" dirty="0">
                <a:latin typeface="Arial" panose="020B0604020202020204" pitchFamily="34" charset="0"/>
                <a:cs typeface="Arial" panose="020B0604020202020204" pitchFamily="34" charset="0"/>
              </a:rPr>
              <a:t>Starter</a:t>
            </a:r>
          </a:p>
          <a:p>
            <a:endParaRPr lang="en-GB" sz="2000" dirty="0">
              <a:latin typeface="Arial" panose="020B0604020202020204" pitchFamily="34" charset="0"/>
              <a:cs typeface="Arial" panose="020B0604020202020204" pitchFamily="34" charset="0"/>
            </a:endParaRPr>
          </a:p>
          <a:p>
            <a:pPr marL="457200" indent="-457200">
              <a:buFont typeface="+mj-lt"/>
              <a:buAutoNum type="arabicPeriod"/>
            </a:pPr>
            <a:r>
              <a:rPr lang="en-GB" sz="2000" dirty="0">
                <a:latin typeface="Arial" panose="020B0604020202020204" pitchFamily="34" charset="0"/>
                <a:cs typeface="Arial" panose="020B0604020202020204" pitchFamily="34" charset="0"/>
              </a:rPr>
              <a:t>What currency is used in Japan?</a:t>
            </a:r>
          </a:p>
          <a:p>
            <a:pPr marL="457200" indent="-457200">
              <a:buFont typeface="+mj-lt"/>
              <a:buAutoNum type="arabicPeriod"/>
            </a:pPr>
            <a:r>
              <a:rPr lang="en-GB" sz="2000" dirty="0">
                <a:latin typeface="Arial" panose="020B0604020202020204" pitchFamily="34" charset="0"/>
                <a:cs typeface="Arial" panose="020B0604020202020204" pitchFamily="34" charset="0"/>
              </a:rPr>
              <a:t>What currency is used in France?</a:t>
            </a:r>
          </a:p>
          <a:p>
            <a:pPr marL="457200" indent="-457200">
              <a:buFont typeface="+mj-lt"/>
              <a:buAutoNum type="arabicPeriod"/>
            </a:pPr>
            <a:r>
              <a:rPr lang="en-GB" sz="2000" dirty="0">
                <a:latin typeface="Arial" panose="020B0604020202020204" pitchFamily="34" charset="0"/>
                <a:cs typeface="Arial" panose="020B0604020202020204" pitchFamily="34" charset="0"/>
              </a:rPr>
              <a:t>What currency is used in Ireland?</a:t>
            </a:r>
          </a:p>
          <a:p>
            <a:pPr marL="457200" indent="-457200">
              <a:buFont typeface="+mj-lt"/>
              <a:buAutoNum type="arabicPeriod"/>
            </a:pPr>
            <a:r>
              <a:rPr lang="en-GB" sz="2000" dirty="0">
                <a:latin typeface="Arial" panose="020B0604020202020204" pitchFamily="34" charset="0"/>
                <a:cs typeface="Arial" panose="020B0604020202020204" pitchFamily="34" charset="0"/>
              </a:rPr>
              <a:t>What currency is used in India?</a:t>
            </a:r>
          </a:p>
          <a:p>
            <a:pPr marL="457200" indent="-457200">
              <a:buFont typeface="+mj-lt"/>
              <a:buAutoNum type="arabicPeriod"/>
            </a:pPr>
            <a:r>
              <a:rPr lang="en-GB" sz="2000" dirty="0">
                <a:latin typeface="Arial" panose="020B0604020202020204" pitchFamily="34" charset="0"/>
                <a:cs typeface="Arial" panose="020B0604020202020204" pitchFamily="34" charset="0"/>
              </a:rPr>
              <a:t>What currency is used in Australia?</a:t>
            </a:r>
          </a:p>
          <a:p>
            <a:pPr marL="457200" indent="-457200">
              <a:buFont typeface="+mj-lt"/>
              <a:buAutoNum type="arabicPeriod"/>
            </a:pPr>
            <a:r>
              <a:rPr lang="en-GB" sz="2000" dirty="0">
                <a:latin typeface="Arial" panose="020B0604020202020204" pitchFamily="34" charset="0"/>
                <a:cs typeface="Arial" panose="020B0604020202020204" pitchFamily="34" charset="0"/>
              </a:rPr>
              <a:t>What currency is used in the USA?</a:t>
            </a:r>
          </a:p>
        </p:txBody>
      </p:sp>
      <p:pic>
        <p:nvPicPr>
          <p:cNvPr id="1026" name="Picture 2" descr="Currency Exchange Rates Converter – Travel Money Converter | Post ...">
            <a:extLst>
              <a:ext uri="{FF2B5EF4-FFF2-40B4-BE49-F238E27FC236}">
                <a16:creationId xmlns:a16="http://schemas.microsoft.com/office/drawing/2014/main" id="{63E97CA5-AB15-47DA-A1B7-61FBC8D8F1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3789040"/>
            <a:ext cx="4535726" cy="172819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46046393-9132-4FA3-9BF8-68A0BA192E96}"/>
              </a:ext>
            </a:extLst>
          </p:cNvPr>
          <p:cNvSpPr txBox="1"/>
          <p:nvPr/>
        </p:nvSpPr>
        <p:spPr>
          <a:xfrm>
            <a:off x="6948264" y="1740215"/>
            <a:ext cx="1944216" cy="1938992"/>
          </a:xfrm>
          <a:prstGeom prst="rect">
            <a:avLst/>
          </a:prstGeom>
          <a:noFill/>
        </p:spPr>
        <p:txBody>
          <a:bodyPr wrap="square" rtlCol="0">
            <a:spAutoFit/>
          </a:bodyPr>
          <a:lstStyle/>
          <a:p>
            <a:r>
              <a:rPr lang="en-GB" sz="2000" b="1" dirty="0">
                <a:solidFill>
                  <a:srgbClr val="FF0000"/>
                </a:solidFill>
                <a:latin typeface="Arial" panose="020B0604020202020204" pitchFamily="34" charset="0"/>
                <a:cs typeface="Arial" panose="020B0604020202020204" pitchFamily="34" charset="0"/>
              </a:rPr>
              <a:t>Yen</a:t>
            </a:r>
          </a:p>
          <a:p>
            <a:r>
              <a:rPr lang="en-GB" sz="2000" b="1" dirty="0">
                <a:solidFill>
                  <a:srgbClr val="FF0000"/>
                </a:solidFill>
                <a:latin typeface="Arial" panose="020B0604020202020204" pitchFamily="34" charset="0"/>
                <a:cs typeface="Arial" panose="020B0604020202020204" pitchFamily="34" charset="0"/>
              </a:rPr>
              <a:t>Euro</a:t>
            </a:r>
          </a:p>
          <a:p>
            <a:r>
              <a:rPr lang="en-GB" sz="2000" b="1" dirty="0">
                <a:solidFill>
                  <a:srgbClr val="FF0000"/>
                </a:solidFill>
                <a:latin typeface="Arial" panose="020B0604020202020204" pitchFamily="34" charset="0"/>
                <a:cs typeface="Arial" panose="020B0604020202020204" pitchFamily="34" charset="0"/>
              </a:rPr>
              <a:t>Euro</a:t>
            </a:r>
          </a:p>
          <a:p>
            <a:r>
              <a:rPr lang="en-GB" sz="2000" b="1" dirty="0">
                <a:solidFill>
                  <a:srgbClr val="FF0000"/>
                </a:solidFill>
                <a:latin typeface="Arial" panose="020B0604020202020204" pitchFamily="34" charset="0"/>
                <a:cs typeface="Arial" panose="020B0604020202020204" pitchFamily="34" charset="0"/>
              </a:rPr>
              <a:t>Rupee</a:t>
            </a:r>
          </a:p>
          <a:p>
            <a:r>
              <a:rPr lang="en-GB" sz="2000" b="1" dirty="0">
                <a:solidFill>
                  <a:srgbClr val="FF0000"/>
                </a:solidFill>
                <a:latin typeface="Arial" panose="020B0604020202020204" pitchFamily="34" charset="0"/>
                <a:cs typeface="Arial" panose="020B0604020202020204" pitchFamily="34" charset="0"/>
              </a:rPr>
              <a:t>AUS dollar</a:t>
            </a:r>
          </a:p>
          <a:p>
            <a:r>
              <a:rPr lang="en-GB" sz="2000" b="1" dirty="0">
                <a:solidFill>
                  <a:srgbClr val="FF0000"/>
                </a:solidFill>
                <a:latin typeface="Arial" panose="020B0604020202020204" pitchFamily="34" charset="0"/>
                <a:cs typeface="Arial" panose="020B0604020202020204" pitchFamily="34" charset="0"/>
              </a:rPr>
              <a:t>US dollar</a:t>
            </a:r>
          </a:p>
        </p:txBody>
      </p:sp>
    </p:spTree>
    <p:extLst>
      <p:ext uri="{BB962C8B-B14F-4D97-AF65-F5344CB8AC3E}">
        <p14:creationId xmlns:p14="http://schemas.microsoft.com/office/powerpoint/2010/main" val="1723235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B0E9312-5734-4D04-8D6C-EDE2C14A104A}"/>
              </a:ext>
            </a:extLst>
          </p:cNvPr>
          <p:cNvSpPr txBox="1"/>
          <p:nvPr/>
        </p:nvSpPr>
        <p:spPr>
          <a:xfrm>
            <a:off x="2123728" y="1124744"/>
            <a:ext cx="6768752" cy="4247317"/>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The currency of the United Kingdom is the British pound, or pound sterling.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When we refer to foreign currency, we mean the money that a different country uses such as baht in Thailand or rupees in India.</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Not all currencies have the same value.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We use exchange rates to convert from one currency to another.</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When going abroad you need to change money to the currency of the country you are visiting. It is important to know the exchange rate and amount of commission charged to get the best possible deal.</a:t>
            </a:r>
          </a:p>
        </p:txBody>
      </p:sp>
    </p:spTree>
    <p:extLst>
      <p:ext uri="{BB962C8B-B14F-4D97-AF65-F5344CB8AC3E}">
        <p14:creationId xmlns:p14="http://schemas.microsoft.com/office/powerpoint/2010/main" val="4215950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fade">
                                      <p:cBhvr>
                                        <p:cTn id="2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2123728" y="1124744"/>
                <a:ext cx="6768752" cy="3477875"/>
              </a:xfrm>
              <a:prstGeom prst="rect">
                <a:avLst/>
              </a:prstGeom>
            </p:spPr>
            <p:txBody>
              <a:bodyPr wrap="square">
                <a:spAutoFit/>
              </a:bodyPr>
              <a:lstStyle/>
              <a:p>
                <a:r>
                  <a:rPr lang="en-GB" sz="2000" u="sng" dirty="0">
                    <a:latin typeface="Arial" panose="020B0604020202020204" pitchFamily="34" charset="0"/>
                    <a:cs typeface="Arial" panose="020B0604020202020204" pitchFamily="34" charset="0"/>
                  </a:rPr>
                  <a:t>Example 1</a:t>
                </a:r>
              </a:p>
              <a:p>
                <a:r>
                  <a:rPr lang="en-GB" sz="2000" dirty="0">
                    <a:latin typeface="Arial" panose="020B0604020202020204" pitchFamily="34" charset="0"/>
                    <a:cs typeface="Arial" panose="020B0604020202020204" pitchFamily="34" charset="0"/>
                  </a:rPr>
                  <a:t>The exchange rate from GBP to US Dollars is £1 to $1.27 </a:t>
                </a:r>
              </a:p>
              <a:p>
                <a:r>
                  <a:rPr lang="en-GB" sz="2000" dirty="0">
                    <a:latin typeface="Arial" panose="020B0604020202020204" pitchFamily="34" charset="0"/>
                    <a:cs typeface="Arial" panose="020B0604020202020204" pitchFamily="34" charset="0"/>
                  </a:rPr>
                  <a:t>I need to convert my £500 into US Dollars.</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£500 </a:t>
                </a:r>
                <a14:m>
                  <m:oMath xmlns:m="http://schemas.openxmlformats.org/officeDocument/2006/math">
                    <m:r>
                      <a:rPr lang="en-GB" sz="2000" i="1" dirty="0" smtClean="0">
                        <a:latin typeface="Cambria Math" panose="02040503050406030204" pitchFamily="18" charset="0"/>
                        <a:ea typeface="Cambria Math" panose="02040503050406030204" pitchFamily="18" charset="0"/>
                        <a:cs typeface="Arial" panose="020B0604020202020204" pitchFamily="34" charset="0"/>
                      </a:rPr>
                      <m:t>×</m:t>
                    </m:r>
                  </m:oMath>
                </a14:m>
                <a:r>
                  <a:rPr lang="en-GB" sz="2000" dirty="0">
                    <a:latin typeface="Arial" panose="020B0604020202020204" pitchFamily="34" charset="0"/>
                    <a:cs typeface="Arial" panose="020B0604020202020204" pitchFamily="34" charset="0"/>
                  </a:rPr>
                  <a:t> 1.27  = $635</a:t>
                </a:r>
              </a:p>
              <a:p>
                <a:endParaRPr lang="en-GB" sz="2000" u="sng" dirty="0">
                  <a:latin typeface="Arial" panose="020B0604020202020204" pitchFamily="34" charset="0"/>
                  <a:cs typeface="Arial" panose="020B0604020202020204" pitchFamily="34" charset="0"/>
                </a:endParaRPr>
              </a:p>
              <a:p>
                <a:r>
                  <a:rPr lang="en-GB" sz="2000" u="sng" dirty="0">
                    <a:latin typeface="Arial" panose="020B0604020202020204" pitchFamily="34" charset="0"/>
                    <a:cs typeface="Arial" panose="020B0604020202020204" pitchFamily="34" charset="0"/>
                  </a:rPr>
                  <a:t>Example 2</a:t>
                </a:r>
              </a:p>
              <a:p>
                <a:r>
                  <a:rPr lang="en-GB" sz="2000" dirty="0">
                    <a:latin typeface="Arial" panose="020B0604020202020204" pitchFamily="34" charset="0"/>
                    <a:cs typeface="Arial" panose="020B0604020202020204" pitchFamily="34" charset="0"/>
                  </a:rPr>
                  <a:t>On my return journey I have $146 left. What is this worth in GBP?</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$146 </a:t>
                </a:r>
                <a14:m>
                  <m:oMath xmlns:m="http://schemas.openxmlformats.org/officeDocument/2006/math">
                    <m:r>
                      <a:rPr lang="en-GB" sz="2000" i="1" smtClean="0">
                        <a:latin typeface="Cambria Math" panose="02040503050406030204" pitchFamily="18" charset="0"/>
                        <a:ea typeface="Cambria Math" panose="02040503050406030204" pitchFamily="18" charset="0"/>
                        <a:cs typeface="Arial" panose="020B0604020202020204" pitchFamily="34" charset="0"/>
                      </a:rPr>
                      <m:t>÷</m:t>
                    </m:r>
                  </m:oMath>
                </a14:m>
                <a:r>
                  <a:rPr lang="en-GB" sz="2000" dirty="0">
                    <a:latin typeface="Arial" panose="020B0604020202020204" pitchFamily="34" charset="0"/>
                    <a:cs typeface="Arial" panose="020B0604020202020204" pitchFamily="34" charset="0"/>
                  </a:rPr>
                  <a:t> 1.27 = £114.96</a:t>
                </a:r>
              </a:p>
            </p:txBody>
          </p:sp>
        </mc:Choice>
        <mc:Fallback xmlns="">
          <p:sp>
            <p:nvSpPr>
              <p:cNvPr id="4" name="Rectangle 3"/>
              <p:cNvSpPr>
                <a:spLocks noRot="1" noChangeAspect="1" noMove="1" noResize="1" noEditPoints="1" noAdjustHandles="1" noChangeArrowheads="1" noChangeShapeType="1" noTextEdit="1"/>
              </p:cNvSpPr>
              <p:nvPr/>
            </p:nvSpPr>
            <p:spPr>
              <a:xfrm>
                <a:off x="2123728" y="1124744"/>
                <a:ext cx="6768752" cy="3477875"/>
              </a:xfrm>
              <a:prstGeom prst="rect">
                <a:avLst/>
              </a:prstGeom>
              <a:blipFill>
                <a:blip r:embed="rId2"/>
                <a:stretch>
                  <a:fillRect l="-900" t="-877" b="-2456"/>
                </a:stretch>
              </a:blipFill>
            </p:spPr>
            <p:txBody>
              <a:bodyPr/>
              <a:lstStyle/>
              <a:p>
                <a:r>
                  <a:rPr lang="en-GB">
                    <a:noFill/>
                  </a:rPr>
                  <a:t> </a:t>
                </a:r>
              </a:p>
            </p:txBody>
          </p:sp>
        </mc:Fallback>
      </mc:AlternateContent>
    </p:spTree>
    <p:extLst>
      <p:ext uri="{BB962C8B-B14F-4D97-AF65-F5344CB8AC3E}">
        <p14:creationId xmlns:p14="http://schemas.microsoft.com/office/powerpoint/2010/main" val="885860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500"/>
                                        <p:tgtEl>
                                          <p:spTgt spid="4">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6" end="6"/>
                                            </p:txEl>
                                          </p:spTgt>
                                        </p:tgtEl>
                                        <p:attrNameLst>
                                          <p:attrName>style.visibility</p:attrName>
                                        </p:attrNameLst>
                                      </p:cBhvr>
                                      <p:to>
                                        <p:strVal val="visible"/>
                                      </p:to>
                                    </p:set>
                                    <p:animEffect transition="in" filter="fade">
                                      <p:cBhvr>
                                        <p:cTn id="12" dur="500"/>
                                        <p:tgtEl>
                                          <p:spTgt spid="4">
                                            <p:txEl>
                                              <p:pRg st="6" end="6"/>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Effect transition="in" filter="fade">
                                      <p:cBhvr>
                                        <p:cTn id="15" dur="500"/>
                                        <p:tgtEl>
                                          <p:spTgt spid="4">
                                            <p:txEl>
                                              <p:pRg st="7" end="7"/>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9" end="9"/>
                                            </p:txEl>
                                          </p:spTgt>
                                        </p:tgtEl>
                                        <p:attrNameLst>
                                          <p:attrName>style.visibility</p:attrName>
                                        </p:attrNameLst>
                                      </p:cBhvr>
                                      <p:to>
                                        <p:strVal val="visible"/>
                                      </p:to>
                                    </p:set>
                                    <p:animEffect transition="in" filter="fade">
                                      <p:cBhvr>
                                        <p:cTn id="20"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FD16518-4003-4A40-A99D-3F2706A905A5}"/>
              </a:ext>
            </a:extLst>
          </p:cNvPr>
          <p:cNvSpPr txBox="1"/>
          <p:nvPr/>
        </p:nvSpPr>
        <p:spPr>
          <a:xfrm>
            <a:off x="251520" y="1124744"/>
            <a:ext cx="8640960" cy="400110"/>
          </a:xfrm>
          <a:prstGeom prst="rect">
            <a:avLst/>
          </a:prstGeom>
          <a:noFill/>
        </p:spPr>
        <p:txBody>
          <a:bodyPr wrap="square" rtlCol="0">
            <a:spAutoFit/>
          </a:bodyPr>
          <a:lstStyle/>
          <a:p>
            <a:pPr algn="ctr"/>
            <a:r>
              <a:rPr lang="en-GB" sz="2000" dirty="0">
                <a:latin typeface="Arial" panose="020B0604020202020204" pitchFamily="34" charset="0"/>
                <a:cs typeface="Arial" panose="020B0604020202020204" pitchFamily="34" charset="0"/>
              </a:rPr>
              <a:t>Use the exchange rates table </a:t>
            </a:r>
            <a:r>
              <a:rPr lang="en-GB" sz="2000" dirty="0">
                <a:latin typeface="Arial" panose="020B0604020202020204" pitchFamily="34" charset="0"/>
                <a:cs typeface="Arial" panose="020B0604020202020204" pitchFamily="34" charset="0"/>
                <a:hlinkClick r:id="rId2"/>
              </a:rPr>
              <a:t>here</a:t>
            </a:r>
            <a:r>
              <a:rPr lang="en-GB" sz="2000" dirty="0">
                <a:latin typeface="Arial" panose="020B0604020202020204" pitchFamily="34" charset="0"/>
                <a:cs typeface="Arial" panose="020B0604020202020204" pitchFamily="34" charset="0"/>
              </a:rPr>
              <a:t>:</a:t>
            </a:r>
          </a:p>
        </p:txBody>
      </p:sp>
      <p:sp>
        <p:nvSpPr>
          <p:cNvPr id="4" name="TextBox 3">
            <a:extLst>
              <a:ext uri="{FF2B5EF4-FFF2-40B4-BE49-F238E27FC236}">
                <a16:creationId xmlns:a16="http://schemas.microsoft.com/office/drawing/2014/main" id="{BA9C956D-C253-4F94-B78F-81BCA5369E11}"/>
              </a:ext>
            </a:extLst>
          </p:cNvPr>
          <p:cNvSpPr txBox="1"/>
          <p:nvPr/>
        </p:nvSpPr>
        <p:spPr>
          <a:xfrm>
            <a:off x="2195736" y="2095450"/>
            <a:ext cx="2520280" cy="400110"/>
          </a:xfrm>
          <a:prstGeom prst="rect">
            <a:avLst/>
          </a:prstGeom>
          <a:noFill/>
        </p:spPr>
        <p:txBody>
          <a:bodyPr wrap="square" rtlCol="0">
            <a:spAutoFit/>
          </a:bodyPr>
          <a:lstStyle/>
          <a:p>
            <a:r>
              <a:rPr lang="en-GB" sz="2000" dirty="0">
                <a:latin typeface="Arial" panose="020B0604020202020204" pitchFamily="34" charset="0"/>
                <a:cs typeface="Arial" panose="020B0604020202020204" pitchFamily="34" charset="0"/>
              </a:rPr>
              <a:t>From </a:t>
            </a:r>
            <a:r>
              <a:rPr lang="en-GB" sz="2000" dirty="0">
                <a:latin typeface="Arial" panose="020B0604020202020204" pitchFamily="34" charset="0"/>
                <a:cs typeface="Arial" panose="020B0604020202020204" pitchFamily="34" charset="0"/>
                <a:sym typeface="Wingdings" panose="05000000000000000000" pitchFamily="2" charset="2"/>
              </a:rPr>
              <a:t>  </a:t>
            </a:r>
            <a:endParaRPr lang="en-GB" sz="20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8997DF40-D9B2-4312-8FAC-799231D9077C}"/>
              </a:ext>
            </a:extLst>
          </p:cNvPr>
          <p:cNvSpPr txBox="1"/>
          <p:nvPr/>
        </p:nvSpPr>
        <p:spPr>
          <a:xfrm rot="16200000">
            <a:off x="308868" y="3881209"/>
            <a:ext cx="1431776" cy="400110"/>
          </a:xfrm>
          <a:prstGeom prst="rect">
            <a:avLst/>
          </a:prstGeom>
          <a:noFill/>
        </p:spPr>
        <p:txBody>
          <a:bodyPr wrap="square" rtlCol="0">
            <a:spAutoFit/>
          </a:bodyPr>
          <a:lstStyle/>
          <a:p>
            <a:pPr algn="r"/>
            <a:r>
              <a:rPr lang="en-GB" sz="2000" dirty="0">
                <a:latin typeface="Arial" panose="020B0604020202020204" pitchFamily="34" charset="0"/>
                <a:cs typeface="Arial" panose="020B0604020202020204" pitchFamily="34" charset="0"/>
                <a:sym typeface="Wingdings" panose="05000000000000000000" pitchFamily="2" charset="2"/>
              </a:rPr>
              <a:t>   </a:t>
            </a:r>
            <a:r>
              <a:rPr lang="en-GB" sz="2000" dirty="0">
                <a:latin typeface="Arial" panose="020B0604020202020204" pitchFamily="34" charset="0"/>
                <a:cs typeface="Arial" panose="020B0604020202020204" pitchFamily="34" charset="0"/>
              </a:rPr>
              <a:t>To</a:t>
            </a:r>
          </a:p>
        </p:txBody>
      </p:sp>
      <p:grpSp>
        <p:nvGrpSpPr>
          <p:cNvPr id="10" name="Group 9">
            <a:extLst>
              <a:ext uri="{FF2B5EF4-FFF2-40B4-BE49-F238E27FC236}">
                <a16:creationId xmlns:a16="http://schemas.microsoft.com/office/drawing/2014/main" id="{71ED273A-0197-41D9-B43B-5FA0B4F02A9E}"/>
              </a:ext>
            </a:extLst>
          </p:cNvPr>
          <p:cNvGrpSpPr/>
          <p:nvPr/>
        </p:nvGrpSpPr>
        <p:grpSpPr>
          <a:xfrm>
            <a:off x="1241884" y="2564904"/>
            <a:ext cx="6660232" cy="2880209"/>
            <a:chOff x="1241884" y="2564904"/>
            <a:chExt cx="6660232" cy="2880209"/>
          </a:xfrm>
        </p:grpSpPr>
        <p:pic>
          <p:nvPicPr>
            <p:cNvPr id="3" name="Picture 2">
              <a:extLst>
                <a:ext uri="{FF2B5EF4-FFF2-40B4-BE49-F238E27FC236}">
                  <a16:creationId xmlns:a16="http://schemas.microsoft.com/office/drawing/2014/main" id="{A1C64427-FD2C-477D-B4B7-05BE90A46E69}"/>
                </a:ext>
              </a:extLst>
            </p:cNvPr>
            <p:cNvPicPr>
              <a:picLocks noChangeAspect="1"/>
            </p:cNvPicPr>
            <p:nvPr/>
          </p:nvPicPr>
          <p:blipFill>
            <a:blip r:embed="rId3"/>
            <a:stretch>
              <a:fillRect/>
            </a:stretch>
          </p:blipFill>
          <p:spPr>
            <a:xfrm>
              <a:off x="1241884" y="2564904"/>
              <a:ext cx="6660232" cy="2880209"/>
            </a:xfrm>
            <a:prstGeom prst="rect">
              <a:avLst/>
            </a:prstGeom>
            <a:ln>
              <a:solidFill>
                <a:schemeClr val="tx1"/>
              </a:solidFill>
            </a:ln>
          </p:spPr>
        </p:pic>
        <p:sp>
          <p:nvSpPr>
            <p:cNvPr id="7" name="Rectangle 6">
              <a:extLst>
                <a:ext uri="{FF2B5EF4-FFF2-40B4-BE49-F238E27FC236}">
                  <a16:creationId xmlns:a16="http://schemas.microsoft.com/office/drawing/2014/main" id="{2EE298EC-11D9-4CA7-910E-24539CD4FFAA}"/>
                </a:ext>
              </a:extLst>
            </p:cNvPr>
            <p:cNvSpPr/>
            <p:nvPr/>
          </p:nvSpPr>
          <p:spPr>
            <a:xfrm>
              <a:off x="2051720" y="3356992"/>
              <a:ext cx="5760640" cy="20162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9" name="TextBox 8">
            <a:extLst>
              <a:ext uri="{FF2B5EF4-FFF2-40B4-BE49-F238E27FC236}">
                <a16:creationId xmlns:a16="http://schemas.microsoft.com/office/drawing/2014/main" id="{EDA73F2C-4D4C-4473-B861-46902F6C25CA}"/>
              </a:ext>
            </a:extLst>
          </p:cNvPr>
          <p:cNvSpPr txBox="1"/>
          <p:nvPr/>
        </p:nvSpPr>
        <p:spPr>
          <a:xfrm>
            <a:off x="251520" y="5949280"/>
            <a:ext cx="8640960" cy="707886"/>
          </a:xfrm>
          <a:prstGeom prst="rect">
            <a:avLst/>
          </a:prstGeom>
          <a:noFill/>
        </p:spPr>
        <p:txBody>
          <a:bodyPr wrap="square" rtlCol="0">
            <a:spAutoFit/>
          </a:bodyPr>
          <a:lstStyle/>
          <a:p>
            <a:pPr algn="ctr"/>
            <a:r>
              <a:rPr lang="en-GB" sz="2000" dirty="0">
                <a:latin typeface="Arial" panose="020B0604020202020204" pitchFamily="34" charset="0"/>
                <a:cs typeface="Arial" panose="020B0604020202020204" pitchFamily="34" charset="0"/>
              </a:rPr>
              <a:t>(Although these are the exact value and don’t take into account any commission that travel shops need to make money!)</a:t>
            </a:r>
          </a:p>
        </p:txBody>
      </p:sp>
    </p:spTree>
    <p:extLst>
      <p:ext uri="{BB962C8B-B14F-4D97-AF65-F5344CB8AC3E}">
        <p14:creationId xmlns:p14="http://schemas.microsoft.com/office/powerpoint/2010/main" val="1178527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23728" y="1124744"/>
            <a:ext cx="6768752" cy="3477875"/>
          </a:xfrm>
          <a:prstGeom prst="rect">
            <a:avLst/>
          </a:prstGeom>
        </p:spPr>
        <p:txBody>
          <a:bodyPr wrap="square">
            <a:spAutoFit/>
          </a:bodyPr>
          <a:lstStyle/>
          <a:p>
            <a:pPr algn="ctr"/>
            <a:r>
              <a:rPr lang="en-GB" sz="2000" u="sng" dirty="0">
                <a:latin typeface="Arial" panose="020B0604020202020204" pitchFamily="34" charset="0"/>
                <a:cs typeface="Arial" panose="020B0604020202020204" pitchFamily="34" charset="0"/>
              </a:rPr>
              <a:t>Think – Pair – Share </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Use the table to calculate the following exchange rates:</a:t>
            </a:r>
          </a:p>
          <a:p>
            <a:endParaRPr lang="en-GB" sz="2000" dirty="0">
              <a:latin typeface="Arial" panose="020B0604020202020204" pitchFamily="34" charset="0"/>
              <a:cs typeface="Arial" panose="020B0604020202020204" pitchFamily="34" charset="0"/>
            </a:endParaRPr>
          </a:p>
          <a:p>
            <a:pPr marL="457200" indent="-457200">
              <a:buAutoNum type="alphaLcParenR"/>
            </a:pPr>
            <a:r>
              <a:rPr lang="en-GB" sz="2000" dirty="0">
                <a:latin typeface="Arial" panose="020B0604020202020204" pitchFamily="34" charset="0"/>
                <a:cs typeface="Arial" panose="020B0604020202020204" pitchFamily="34" charset="0"/>
              </a:rPr>
              <a:t>British Pound to Japanese Yen</a:t>
            </a:r>
          </a:p>
          <a:p>
            <a:pPr marL="457200" indent="-457200">
              <a:buAutoNum type="alphaLcParenR"/>
            </a:pPr>
            <a:r>
              <a:rPr lang="en-GB" sz="2000" dirty="0">
                <a:latin typeface="Arial" panose="020B0604020202020204" pitchFamily="34" charset="0"/>
                <a:cs typeface="Arial" panose="020B0604020202020204" pitchFamily="34" charset="0"/>
              </a:rPr>
              <a:t>Japanese Yen to US Dollars</a:t>
            </a:r>
          </a:p>
          <a:p>
            <a:pPr marL="457200" indent="-457200">
              <a:buAutoNum type="alphaLcParenR"/>
            </a:pPr>
            <a:r>
              <a:rPr lang="en-GB" sz="2000" dirty="0">
                <a:latin typeface="Arial" panose="020B0604020202020204" pitchFamily="34" charset="0"/>
                <a:cs typeface="Arial" panose="020B0604020202020204" pitchFamily="34" charset="0"/>
              </a:rPr>
              <a:t>US Dollars to Australian Dollars</a:t>
            </a:r>
          </a:p>
          <a:p>
            <a:pPr marL="457200" indent="-457200">
              <a:buAutoNum type="alphaLcParenR"/>
            </a:pPr>
            <a:r>
              <a:rPr lang="en-GB" sz="2000" dirty="0">
                <a:latin typeface="Arial" panose="020B0604020202020204" pitchFamily="34" charset="0"/>
                <a:cs typeface="Arial" panose="020B0604020202020204" pitchFamily="34" charset="0"/>
              </a:rPr>
              <a:t>Australian Dollars to Euros</a:t>
            </a:r>
          </a:p>
          <a:p>
            <a:pPr marL="457200" indent="-457200">
              <a:buAutoNum type="alphaLcParenR"/>
            </a:pPr>
            <a:r>
              <a:rPr lang="en-GB" sz="2000" dirty="0">
                <a:latin typeface="Arial" panose="020B0604020202020204" pitchFamily="34" charset="0"/>
                <a:cs typeface="Arial" panose="020B0604020202020204" pitchFamily="34" charset="0"/>
              </a:rPr>
              <a:t>Euros to Pounds Sterling</a:t>
            </a:r>
          </a:p>
          <a:p>
            <a:pPr marL="457200" indent="-457200">
              <a:buAutoNum type="alphaLcParenR"/>
            </a:pPr>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Extension</a:t>
            </a:r>
            <a:r>
              <a:rPr lang="en-GB" sz="2000" dirty="0">
                <a:latin typeface="Arial" panose="020B0604020202020204" pitchFamily="34" charset="0"/>
                <a:cs typeface="Arial" panose="020B0604020202020204" pitchFamily="34" charset="0"/>
              </a:rPr>
              <a:t>: What are the reverse rates?</a:t>
            </a:r>
          </a:p>
        </p:txBody>
      </p:sp>
    </p:spTree>
    <p:extLst>
      <p:ext uri="{BB962C8B-B14F-4D97-AF65-F5344CB8AC3E}">
        <p14:creationId xmlns:p14="http://schemas.microsoft.com/office/powerpoint/2010/main" val="1785114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a:spLocks noChangeArrowheads="1"/>
          </p:cNvSpPr>
          <p:nvPr/>
        </p:nvSpPr>
        <p:spPr bwMode="auto">
          <a:xfrm>
            <a:off x="179512" y="1124744"/>
            <a:ext cx="8784976"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Microsoft YaHei" pitchFamily="34" charset="-122"/>
              </a:defRPr>
            </a:lvl1pPr>
            <a:lvl2pPr marL="742950" indent="-285750" eaLnBrk="0" hangingPunct="0">
              <a:defRPr sz="2400">
                <a:solidFill>
                  <a:schemeClr val="tx1"/>
                </a:solidFill>
                <a:latin typeface="Arial" charset="0"/>
                <a:ea typeface="Microsoft YaHei" pitchFamily="34" charset="-122"/>
              </a:defRPr>
            </a:lvl2pPr>
            <a:lvl3pPr marL="1143000" indent="-228600" eaLnBrk="0" hangingPunct="0">
              <a:defRPr sz="2400">
                <a:solidFill>
                  <a:schemeClr val="tx1"/>
                </a:solidFill>
                <a:latin typeface="Arial" charset="0"/>
                <a:ea typeface="Microsoft YaHei" pitchFamily="34" charset="-122"/>
              </a:defRPr>
            </a:lvl3pPr>
            <a:lvl4pPr marL="1600200" indent="-228600" eaLnBrk="0" hangingPunct="0">
              <a:defRPr sz="2400">
                <a:solidFill>
                  <a:schemeClr val="tx1"/>
                </a:solidFill>
                <a:latin typeface="Arial" charset="0"/>
                <a:ea typeface="Microsoft YaHei" pitchFamily="34" charset="-122"/>
              </a:defRPr>
            </a:lvl4pPr>
            <a:lvl5pPr marL="2057400" indent="-228600" eaLnBrk="0" hangingPunct="0">
              <a:defRPr sz="2400">
                <a:solidFill>
                  <a:schemeClr val="tx1"/>
                </a:solidFill>
                <a:latin typeface="Arial" charset="0"/>
                <a:ea typeface="Microsoft YaHei" pitchFamily="34" charset="-122"/>
              </a:defRPr>
            </a:lvl5pPr>
            <a:lvl6pPr marL="2514600" indent="-228600" eaLnBrk="0" fontAlgn="base" hangingPunct="0">
              <a:spcBef>
                <a:spcPct val="0"/>
              </a:spcBef>
              <a:spcAft>
                <a:spcPct val="0"/>
              </a:spcAft>
              <a:defRPr sz="2400">
                <a:solidFill>
                  <a:schemeClr val="tx1"/>
                </a:solidFill>
                <a:latin typeface="Arial" charset="0"/>
                <a:ea typeface="Microsoft YaHei" pitchFamily="34" charset="-122"/>
              </a:defRPr>
            </a:lvl6pPr>
            <a:lvl7pPr marL="2971800" indent="-228600" eaLnBrk="0" fontAlgn="base" hangingPunct="0">
              <a:spcBef>
                <a:spcPct val="0"/>
              </a:spcBef>
              <a:spcAft>
                <a:spcPct val="0"/>
              </a:spcAft>
              <a:defRPr sz="2400">
                <a:solidFill>
                  <a:schemeClr val="tx1"/>
                </a:solidFill>
                <a:latin typeface="Arial" charset="0"/>
                <a:ea typeface="Microsoft YaHei" pitchFamily="34" charset="-122"/>
              </a:defRPr>
            </a:lvl7pPr>
            <a:lvl8pPr marL="3429000" indent="-228600" eaLnBrk="0" fontAlgn="base" hangingPunct="0">
              <a:spcBef>
                <a:spcPct val="0"/>
              </a:spcBef>
              <a:spcAft>
                <a:spcPct val="0"/>
              </a:spcAft>
              <a:defRPr sz="2400">
                <a:solidFill>
                  <a:schemeClr val="tx1"/>
                </a:solidFill>
                <a:latin typeface="Arial" charset="0"/>
                <a:ea typeface="Microsoft YaHei" pitchFamily="34" charset="-122"/>
              </a:defRPr>
            </a:lvl8pPr>
            <a:lvl9pPr marL="3886200" indent="-228600" eaLnBrk="0" fontAlgn="base" hangingPunct="0">
              <a:spcBef>
                <a:spcPct val="0"/>
              </a:spcBef>
              <a:spcAft>
                <a:spcPct val="0"/>
              </a:spcAft>
              <a:defRPr sz="2400">
                <a:solidFill>
                  <a:schemeClr val="tx1"/>
                </a:solidFill>
                <a:latin typeface="Arial" charset="0"/>
                <a:ea typeface="Microsoft YaHei" pitchFamily="34" charset="-122"/>
              </a:defRPr>
            </a:lvl9pPr>
          </a:lstStyle>
          <a:p>
            <a:pPr algn="ctr" eaLnBrk="1" hangingPunct="1"/>
            <a:r>
              <a:rPr lang="en-GB" sz="2000" dirty="0">
                <a:latin typeface="Arial" panose="020B0604020202020204" pitchFamily="34" charset="0"/>
                <a:cs typeface="Arial" panose="020B0604020202020204" pitchFamily="34" charset="0"/>
              </a:rPr>
              <a:t>How </a:t>
            </a:r>
            <a:r>
              <a:rPr lang="en-GB" sz="2000" b="1" u="sng" dirty="0">
                <a:latin typeface="Arial" panose="020B0604020202020204" pitchFamily="34" charset="0"/>
                <a:cs typeface="Arial" panose="020B0604020202020204" pitchFamily="34" charset="0"/>
              </a:rPr>
              <a:t>confident</a:t>
            </a:r>
            <a:r>
              <a:rPr lang="en-GB" sz="2000" dirty="0">
                <a:latin typeface="Arial" panose="020B0604020202020204" pitchFamily="34" charset="0"/>
                <a:cs typeface="Arial" panose="020B0604020202020204" pitchFamily="34" charset="0"/>
              </a:rPr>
              <a:t> do you feel with this topic?</a:t>
            </a:r>
          </a:p>
          <a:p>
            <a:pPr algn="ctr" eaLnBrk="1" hangingPunct="1"/>
            <a:r>
              <a:rPr lang="en-GB" sz="2000" dirty="0">
                <a:latin typeface="Arial" panose="020B0604020202020204" pitchFamily="34" charset="0"/>
                <a:cs typeface="Arial" panose="020B0604020202020204" pitchFamily="34" charset="0"/>
              </a:rPr>
              <a:t>Write </a:t>
            </a:r>
            <a:r>
              <a:rPr lang="en-GB" sz="2000" dirty="0">
                <a:solidFill>
                  <a:srgbClr val="FF0000"/>
                </a:solidFill>
                <a:latin typeface="Arial" panose="020B0604020202020204" pitchFamily="34" charset="0"/>
                <a:cs typeface="Arial" panose="020B0604020202020204" pitchFamily="34" charset="0"/>
              </a:rPr>
              <a:t>red</a:t>
            </a:r>
            <a:r>
              <a:rPr lang="en-GB" sz="2000" dirty="0">
                <a:latin typeface="Arial" panose="020B0604020202020204" pitchFamily="34" charset="0"/>
                <a:cs typeface="Arial" panose="020B0604020202020204" pitchFamily="34" charset="0"/>
              </a:rPr>
              <a:t>, </a:t>
            </a:r>
            <a:r>
              <a:rPr lang="en-GB" sz="2000" dirty="0">
                <a:solidFill>
                  <a:srgbClr val="FFC000"/>
                </a:solidFill>
                <a:latin typeface="Arial" panose="020B0604020202020204" pitchFamily="34" charset="0"/>
                <a:cs typeface="Arial" panose="020B0604020202020204" pitchFamily="34" charset="0"/>
              </a:rPr>
              <a:t>amber</a:t>
            </a:r>
            <a:r>
              <a:rPr lang="en-GB" sz="2000" dirty="0">
                <a:latin typeface="Arial" panose="020B0604020202020204" pitchFamily="34" charset="0"/>
                <a:cs typeface="Arial" panose="020B0604020202020204" pitchFamily="34" charset="0"/>
              </a:rPr>
              <a:t> or </a:t>
            </a:r>
            <a:r>
              <a:rPr lang="en-GB" sz="2000" dirty="0">
                <a:solidFill>
                  <a:srgbClr val="00B050"/>
                </a:solidFill>
                <a:latin typeface="Arial" panose="020B0604020202020204" pitchFamily="34" charset="0"/>
                <a:cs typeface="Arial" panose="020B0604020202020204" pitchFamily="34" charset="0"/>
              </a:rPr>
              <a:t>green</a:t>
            </a:r>
            <a:r>
              <a:rPr lang="en-GB" sz="2000" dirty="0">
                <a:latin typeface="Arial" panose="020B0604020202020204" pitchFamily="34" charset="0"/>
                <a:cs typeface="Arial" panose="020B0604020202020204" pitchFamily="34" charset="0"/>
              </a:rPr>
              <a:t> in your book!</a:t>
            </a:r>
          </a:p>
          <a:p>
            <a:pPr algn="ctr" eaLnBrk="1" hangingPunct="1"/>
            <a:endParaRPr lang="en-GB" sz="2000" dirty="0">
              <a:latin typeface="Arial" panose="020B0604020202020204" pitchFamily="34" charset="0"/>
              <a:cs typeface="Arial" panose="020B0604020202020204" pitchFamily="34" charset="0"/>
            </a:endParaRPr>
          </a:p>
          <a:p>
            <a:pPr algn="ctr" eaLnBrk="1" hangingPunct="1"/>
            <a:r>
              <a:rPr lang="en-GB" sz="2000" b="1" dirty="0">
                <a:latin typeface="Arial" panose="020B0604020202020204" pitchFamily="34" charset="0"/>
                <a:cs typeface="Arial" panose="020B0604020202020204" pitchFamily="34" charset="0"/>
              </a:rPr>
              <a:t>Complete the corresponding activity </a:t>
            </a:r>
            <a:r>
              <a:rPr lang="en-GB" sz="2000" b="1" dirty="0">
                <a:latin typeface="Arial" panose="020B0604020202020204" pitchFamily="34" charset="0"/>
                <a:cs typeface="Arial" panose="020B0604020202020204" pitchFamily="34" charset="0"/>
                <a:sym typeface="Wingdings" pitchFamily="2" charset="2"/>
              </a:rPr>
              <a:t></a:t>
            </a:r>
          </a:p>
          <a:p>
            <a:pPr algn="ctr" eaLnBrk="1" hangingPunct="1"/>
            <a:endParaRPr lang="en-GB" sz="2000" b="1" dirty="0">
              <a:latin typeface="Arial" panose="020B0604020202020204" pitchFamily="34" charset="0"/>
              <a:cs typeface="Arial" panose="020B0604020202020204" pitchFamily="34" charset="0"/>
              <a:sym typeface="Wingdings" pitchFamily="2" charset="2"/>
            </a:endParaRPr>
          </a:p>
          <a:p>
            <a:pPr algn="ctr" eaLnBrk="1" hangingPunct="1"/>
            <a:r>
              <a:rPr lang="en-GB" sz="2000" b="1" dirty="0">
                <a:latin typeface="Arial" panose="020B0604020202020204" pitchFamily="34" charset="0"/>
                <a:cs typeface="Arial" panose="020B0604020202020204" pitchFamily="34" charset="0"/>
                <a:sym typeface="Wingdings" pitchFamily="2" charset="2"/>
              </a:rPr>
              <a:t>Extension: </a:t>
            </a:r>
            <a:r>
              <a:rPr lang="en-GB" sz="2000" dirty="0">
                <a:latin typeface="Arial" panose="020B0604020202020204" pitchFamily="34" charset="0"/>
                <a:cs typeface="Arial" panose="020B0604020202020204" pitchFamily="34" charset="0"/>
                <a:sym typeface="Wingdings" pitchFamily="2" charset="2"/>
              </a:rPr>
              <a:t>Complete the ‘Round the World’ activities.</a:t>
            </a:r>
            <a:endParaRPr lang="en-GB" sz="2000" b="1" dirty="0">
              <a:latin typeface="Arial" panose="020B0604020202020204" pitchFamily="34" charset="0"/>
              <a:cs typeface="Arial" panose="020B0604020202020204" pitchFamily="34" charset="0"/>
              <a:sym typeface="Wingdings" pitchFamily="2" charset="2"/>
            </a:endParaRPr>
          </a:p>
        </p:txBody>
      </p:sp>
      <p:sp>
        <p:nvSpPr>
          <p:cNvPr id="5" name="Rectangle 4">
            <a:extLst>
              <a:ext uri="{FF2B5EF4-FFF2-40B4-BE49-F238E27FC236}">
                <a16:creationId xmlns:a16="http://schemas.microsoft.com/office/drawing/2014/main" id="{F029BCDA-A0ED-4CE9-84ED-2DD3C7C6A3FC}"/>
              </a:ext>
            </a:extLst>
          </p:cNvPr>
          <p:cNvSpPr/>
          <p:nvPr/>
        </p:nvSpPr>
        <p:spPr>
          <a:xfrm>
            <a:off x="1241884" y="3429000"/>
            <a:ext cx="6660232" cy="2880209"/>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a:solidFill>
                  <a:schemeClr val="tx1"/>
                </a:solidFill>
                <a:latin typeface="Arial" panose="020B0604020202020204" pitchFamily="34" charset="0"/>
                <a:cs typeface="Arial" panose="020B0604020202020204" pitchFamily="34" charset="0"/>
              </a:rPr>
              <a:t>Teacher – insert current exchange values here using this </a:t>
            </a:r>
            <a:r>
              <a:rPr lang="en-GB" sz="2400" b="1" dirty="0">
                <a:solidFill>
                  <a:schemeClr val="tx1"/>
                </a:solidFill>
                <a:latin typeface="Arial" panose="020B0604020202020204" pitchFamily="34" charset="0"/>
                <a:cs typeface="Arial" panose="020B0604020202020204" pitchFamily="34" charset="0"/>
                <a:hlinkClick r:id="rId3"/>
              </a:rPr>
              <a:t>link</a:t>
            </a:r>
            <a:r>
              <a:rPr lang="en-GB" sz="2400" b="1" dirty="0">
                <a:solidFill>
                  <a:schemeClr val="tx1"/>
                </a:solidFill>
                <a:latin typeface="Arial" panose="020B0604020202020204" pitchFamily="34" charset="0"/>
                <a:cs typeface="Arial" panose="020B0604020202020204" pitchFamily="34" charset="0"/>
              </a:rPr>
              <a:t>!</a:t>
            </a:r>
          </a:p>
          <a:p>
            <a:pPr algn="ctr"/>
            <a:endParaRPr lang="en-GB" sz="1200" b="1" dirty="0">
              <a:solidFill>
                <a:schemeClr val="tx1"/>
              </a:solidFill>
              <a:latin typeface="Arial" panose="020B0604020202020204" pitchFamily="34" charset="0"/>
              <a:cs typeface="Arial" panose="020B0604020202020204" pitchFamily="34" charset="0"/>
            </a:endParaRPr>
          </a:p>
          <a:p>
            <a:pPr algn="ctr"/>
            <a:r>
              <a:rPr lang="en-GB" sz="1200" b="1" dirty="0">
                <a:solidFill>
                  <a:schemeClr val="tx1"/>
                </a:solidFill>
                <a:latin typeface="Arial" panose="020B0604020202020204" pitchFamily="34" charset="0"/>
                <a:cs typeface="Arial" panose="020B0604020202020204" pitchFamily="34" charset="0"/>
              </a:rPr>
              <a:t>(Answers cannot be included because the exchange rates are constantly changing. Either check as a class or work out the answers before the lesson.)</a:t>
            </a:r>
          </a:p>
        </p:txBody>
      </p:sp>
    </p:spTree>
    <p:extLst>
      <p:ext uri="{BB962C8B-B14F-4D97-AF65-F5344CB8AC3E}">
        <p14:creationId xmlns:p14="http://schemas.microsoft.com/office/powerpoint/2010/main" val="4003188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3" end="3"/>
                                            </p:txEl>
                                          </p:spTgt>
                                        </p:tgtEl>
                                        <p:attrNameLst>
                                          <p:attrName>style.visibility</p:attrName>
                                        </p:attrNameLst>
                                      </p:cBhvr>
                                      <p:to>
                                        <p:strVal val="visible"/>
                                      </p:to>
                                    </p:set>
                                    <p:anim calcmode="lin" valueType="num">
                                      <p:cBhvr additive="base">
                                        <p:cTn id="7"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
                                            <p:txEl>
                                              <p:pRg st="5" end="5"/>
                                            </p:txEl>
                                          </p:spTgt>
                                        </p:tgtEl>
                                        <p:attrNameLst>
                                          <p:attrName>style.visibility</p:attrName>
                                        </p:attrNameLst>
                                      </p:cBhvr>
                                      <p:to>
                                        <p:strVal val="visible"/>
                                      </p:to>
                                    </p:set>
                                    <p:anim calcmode="lin" valueType="num">
                                      <p:cBhvr additive="base">
                                        <p:cTn id="11" dur="500" fill="hold"/>
                                        <p:tgtEl>
                                          <p:spTgt spid="18">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23728" y="1124744"/>
            <a:ext cx="6768752" cy="3785652"/>
          </a:xfrm>
          <a:prstGeom prst="rect">
            <a:avLst/>
          </a:prstGeom>
        </p:spPr>
        <p:txBody>
          <a:bodyPr wrap="square">
            <a:spAutoFit/>
          </a:bodyPr>
          <a:lstStyle/>
          <a:p>
            <a:pPr algn="ctr"/>
            <a:r>
              <a:rPr lang="en-US" sz="2000" u="sng" dirty="0">
                <a:latin typeface="Arial" panose="020B0604020202020204" pitchFamily="34" charset="0"/>
                <a:cs typeface="Arial" panose="020B0604020202020204" pitchFamily="34" charset="0"/>
              </a:rPr>
              <a:t>Plenary – Exam Question</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A student bought a pair of sunglasses in the USA.</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He paid $35.50</a:t>
            </a:r>
          </a:p>
          <a:p>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In England, an identical pair of sunglasses costs £26.99</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The exchange rate is £1 = $1.42</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In which country were the sunglasses cheaper, and by how much? Show all your working.</a:t>
            </a:r>
          </a:p>
          <a:p>
            <a:pPr algn="r"/>
            <a:r>
              <a:rPr lang="en-US" sz="2000" b="1" dirty="0">
                <a:latin typeface="Arial" panose="020B0604020202020204" pitchFamily="34" charset="0"/>
                <a:cs typeface="Arial" panose="020B0604020202020204" pitchFamily="34" charset="0"/>
              </a:rPr>
              <a:t>(Total 3 marks)</a:t>
            </a:r>
            <a:endParaRPr lang="en-GB"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1128852"/>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DGL parallel lines TDS</Template>
  <TotalTime>824</TotalTime>
  <Words>434</Words>
  <Application>Microsoft Office PowerPoint</Application>
  <PresentationFormat>On-screen Show (4:3)</PresentationFormat>
  <Paragraphs>67</Paragraphs>
  <Slides>7</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Arial</vt:lpstr>
      <vt:lpstr>Calibri</vt:lpstr>
      <vt:lpstr>Cambria Math</vt:lpstr>
      <vt:lpstr>Comic Sans MS</vt:lpstr>
      <vt:lpstr>Times New Roman</vt:lpstr>
      <vt:lpstr>Custom Design</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Duston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GLOVER D</dc:creator>
  <cp:lastModifiedBy>Danielle Moosajee</cp:lastModifiedBy>
  <cp:revision>22</cp:revision>
  <dcterms:created xsi:type="dcterms:W3CDTF">2014-07-07T15:16:33Z</dcterms:created>
  <dcterms:modified xsi:type="dcterms:W3CDTF">2020-08-03T10:08:22Z</dcterms:modified>
</cp:coreProperties>
</file>