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7" r:id="rId3"/>
    <p:sldId id="271" r:id="rId4"/>
    <p:sldId id="281" r:id="rId5"/>
    <p:sldId id="282" r:id="rId6"/>
    <p:sldId id="265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7E3A4-F2B6-4815-B357-01807DBDF35E}" v="131" dt="2020-08-06T10:29:15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2B7E3A4-F2B6-4815-B357-01807DBDF35E}"/>
    <pc:docChg chg="undo custSel modSld modMainMaster">
      <pc:chgData name="Danielle" userId="e2554c37-e717-43a0-ba79-1183ca921ccd" providerId="ADAL" clId="{B2B7E3A4-F2B6-4815-B357-01807DBDF35E}" dt="2020-08-06T10:29:15.156" v="205" actId="255"/>
      <pc:docMkLst>
        <pc:docMk/>
      </pc:docMkLst>
      <pc:sldChg chg="delSp modSp mod modAnim">
        <pc:chgData name="Danielle" userId="e2554c37-e717-43a0-ba79-1183ca921ccd" providerId="ADAL" clId="{B2B7E3A4-F2B6-4815-B357-01807DBDF35E}" dt="2020-08-06T10:25:39.708" v="92" actId="208"/>
        <pc:sldMkLst>
          <pc:docMk/>
          <pc:sldMk cId="4249547070" sldId="257"/>
        </pc:sldMkLst>
        <pc:spChg chg="mod">
          <ac:chgData name="Danielle" userId="e2554c37-e717-43a0-ba79-1183ca921ccd" providerId="ADAL" clId="{B2B7E3A4-F2B6-4815-B357-01807DBDF35E}" dt="2020-08-06T10:24:29.066" v="71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5:39.708" v="92" actId="208"/>
          <ac:spMkLst>
            <pc:docMk/>
            <pc:sldMk cId="4249547070" sldId="257"/>
            <ac:spMk id="3" creationId="{00000000-0000-0000-0000-000000000000}"/>
          </ac:spMkLst>
        </pc:spChg>
        <pc:spChg chg="del mod">
          <ac:chgData name="Danielle" userId="e2554c37-e717-43a0-ba79-1183ca921ccd" providerId="ADAL" clId="{B2B7E3A4-F2B6-4815-B357-01807DBDF35E}" dt="2020-08-06T10:23:07.925" v="1" actId="478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4:31.545" v="72"/>
          <ac:spMkLst>
            <pc:docMk/>
            <pc:sldMk cId="4249547070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4:33.819" v="73"/>
          <ac:spMkLst>
            <pc:docMk/>
            <pc:sldMk cId="4249547070" sldId="257"/>
            <ac:spMk id="8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4:13.140" v="59" actId="20577"/>
          <ac:spMkLst>
            <pc:docMk/>
            <pc:sldMk cId="4249547070" sldId="257"/>
            <ac:spMk id="9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4:42.749" v="77"/>
          <ac:spMkLst>
            <pc:docMk/>
            <pc:sldMk cId="4249547070" sldId="257"/>
            <ac:spMk id="10" creationId="{00000000-0000-0000-0000-000000000000}"/>
          </ac:spMkLst>
        </pc:spChg>
      </pc:sldChg>
      <pc:sldChg chg="modSp">
        <pc:chgData name="Danielle" userId="e2554c37-e717-43a0-ba79-1183ca921ccd" providerId="ADAL" clId="{B2B7E3A4-F2B6-4815-B357-01807DBDF35E}" dt="2020-08-06T10:29:03.624" v="203" actId="2711"/>
        <pc:sldMkLst>
          <pc:docMk/>
          <pc:sldMk cId="3585079014" sldId="265"/>
        </pc:sldMkLst>
        <pc:spChg chg="mod">
          <ac:chgData name="Danielle" userId="e2554c37-e717-43a0-ba79-1183ca921ccd" providerId="ADAL" clId="{B2B7E3A4-F2B6-4815-B357-01807DBDF35E}" dt="2020-08-06T10:29:03.624" v="203" actId="2711"/>
          <ac:spMkLst>
            <pc:docMk/>
            <pc:sldMk cId="3585079014" sldId="265"/>
            <ac:spMk id="2" creationId="{00000000-0000-0000-0000-000000000000}"/>
          </ac:spMkLst>
        </pc:spChg>
      </pc:sldChg>
      <pc:sldChg chg="modSp mod modAnim">
        <pc:chgData name="Danielle" userId="e2554c37-e717-43a0-ba79-1183ca921ccd" providerId="ADAL" clId="{B2B7E3A4-F2B6-4815-B357-01807DBDF35E}" dt="2020-08-06T10:26:45.260" v="124" actId="1076"/>
        <pc:sldMkLst>
          <pc:docMk/>
          <pc:sldMk cId="277874067" sldId="271"/>
        </pc:sldMkLst>
        <pc:spChg chg="mod">
          <ac:chgData name="Danielle" userId="e2554c37-e717-43a0-ba79-1183ca921ccd" providerId="ADAL" clId="{B2B7E3A4-F2B6-4815-B357-01807DBDF35E}" dt="2020-08-06T10:25:52.384" v="96"/>
          <ac:spMkLst>
            <pc:docMk/>
            <pc:sldMk cId="277874067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6:45.260" v="124" actId="1076"/>
          <ac:spMkLst>
            <pc:docMk/>
            <pc:sldMk cId="277874067" sldId="271"/>
            <ac:spMk id="11" creationId="{00000000-0000-0000-0000-000000000000}"/>
          </ac:spMkLst>
        </pc:spChg>
      </pc:sldChg>
      <pc:sldChg chg="modSp">
        <pc:chgData name="Danielle" userId="e2554c37-e717-43a0-ba79-1183ca921ccd" providerId="ADAL" clId="{B2B7E3A4-F2B6-4815-B357-01807DBDF35E}" dt="2020-08-06T10:29:15.156" v="205" actId="255"/>
        <pc:sldMkLst>
          <pc:docMk/>
          <pc:sldMk cId="791002172" sldId="279"/>
        </pc:sldMkLst>
        <pc:spChg chg="mod">
          <ac:chgData name="Danielle" userId="e2554c37-e717-43a0-ba79-1183ca921ccd" providerId="ADAL" clId="{B2B7E3A4-F2B6-4815-B357-01807DBDF35E}" dt="2020-08-06T10:29:15.156" v="205" actId="255"/>
          <ac:spMkLst>
            <pc:docMk/>
            <pc:sldMk cId="791002172" sldId="279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B2B7E3A4-F2B6-4815-B357-01807DBDF35E}" dt="2020-08-06T10:27:37.664" v="150" actId="20577"/>
        <pc:sldMkLst>
          <pc:docMk/>
          <pc:sldMk cId="1284619465" sldId="281"/>
        </pc:sldMkLst>
        <pc:spChg chg="mod">
          <ac:chgData name="Danielle" userId="e2554c37-e717-43a0-ba79-1183ca921ccd" providerId="ADAL" clId="{B2B7E3A4-F2B6-4815-B357-01807DBDF35E}" dt="2020-08-06T10:27:02.470" v="127"/>
          <ac:spMkLst>
            <pc:docMk/>
            <pc:sldMk cId="1284619465" sldId="281"/>
            <ac:spMk id="3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7:37.664" v="150" actId="20577"/>
          <ac:spMkLst>
            <pc:docMk/>
            <pc:sldMk cId="1284619465" sldId="281"/>
            <ac:spMk id="4" creationId="{00000000-0000-0000-0000-000000000000}"/>
          </ac:spMkLst>
        </pc:spChg>
      </pc:sldChg>
      <pc:sldChg chg="modSp mod modAnim">
        <pc:chgData name="Danielle" userId="e2554c37-e717-43a0-ba79-1183ca921ccd" providerId="ADAL" clId="{B2B7E3A4-F2B6-4815-B357-01807DBDF35E}" dt="2020-08-06T10:28:55.200" v="202" actId="1038"/>
        <pc:sldMkLst>
          <pc:docMk/>
          <pc:sldMk cId="3264244953" sldId="282"/>
        </pc:sldMkLst>
        <pc:spChg chg="mod">
          <ac:chgData name="Danielle" userId="e2554c37-e717-43a0-ba79-1183ca921ccd" providerId="ADAL" clId="{B2B7E3A4-F2B6-4815-B357-01807DBDF35E}" dt="2020-08-06T10:27:52.990" v="153"/>
          <ac:spMkLst>
            <pc:docMk/>
            <pc:sldMk cId="3264244953" sldId="282"/>
            <ac:spMk id="4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7:49.386" v="152" actId="2711"/>
          <ac:spMkLst>
            <pc:docMk/>
            <pc:sldMk cId="3264244953" sldId="282"/>
            <ac:spMk id="5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8:03.425" v="163"/>
          <ac:spMkLst>
            <pc:docMk/>
            <pc:sldMk cId="3264244953" sldId="282"/>
            <ac:spMk id="6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7:59.523" v="160"/>
          <ac:spMkLst>
            <pc:docMk/>
            <pc:sldMk cId="3264244953" sldId="282"/>
            <ac:spMk id="8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8:06.648" v="164"/>
          <ac:spMkLst>
            <pc:docMk/>
            <pc:sldMk cId="3264244953" sldId="282"/>
            <ac:spMk id="9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8:10.848" v="165"/>
          <ac:spMkLst>
            <pc:docMk/>
            <pc:sldMk cId="3264244953" sldId="282"/>
            <ac:spMk id="10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8:43.257" v="191"/>
          <ac:spMkLst>
            <pc:docMk/>
            <pc:sldMk cId="3264244953" sldId="282"/>
            <ac:spMk id="11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8:55.200" v="202" actId="1038"/>
          <ac:spMkLst>
            <pc:docMk/>
            <pc:sldMk cId="3264244953" sldId="282"/>
            <ac:spMk id="12" creationId="{00000000-0000-0000-0000-000000000000}"/>
          </ac:spMkLst>
        </pc:spChg>
      </pc:sldChg>
      <pc:sldMasterChg chg="modSp modSldLayout">
        <pc:chgData name="Danielle" userId="e2554c37-e717-43a0-ba79-1183ca921ccd" providerId="ADAL" clId="{B2B7E3A4-F2B6-4815-B357-01807DBDF35E}" dt="2020-08-06T10:25:03.806" v="79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B2B7E3A4-F2B6-4815-B357-01807DBDF35E}" dt="2020-08-06T10:24:59.047" v="78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4:59.047" v="78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B2B7E3A4-F2B6-4815-B357-01807DBDF35E}" dt="2020-08-06T10:24:59.047" v="78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4:59.047" v="78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4:59.047" v="78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4:59.047" v="78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4:59.047" v="78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B2B7E3A4-F2B6-4815-B357-01807DBDF35E}" dt="2020-08-06T10:25:03.806" v="79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B2B7E3A4-F2B6-4815-B357-01807DBDF35E}" dt="2020-08-06T10:25:03.806" v="79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B2B7E3A4-F2B6-4815-B357-01807DBDF35E}" dt="2020-08-06T10:25:30.496" v="91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B2B7E3A4-F2B6-4815-B357-01807DBDF35E}" dt="2020-08-06T10:25:08.691" v="8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5:08.691" v="8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5:08.691" v="8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5:08.691" v="8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B2B7E3A4-F2B6-4815-B357-01807DBDF35E}" dt="2020-08-06T10:25:08.691" v="8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B2B7E3A4-F2B6-4815-B357-01807DBDF35E}" dt="2020-08-06T10:25:08.691" v="8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B2B7E3A4-F2B6-4815-B357-01807DBDF35E}" dt="2020-08-06T10:25:25.553" v="8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B2B7E3A4-F2B6-4815-B357-01807DBDF35E}" dt="2020-08-06T10:25:21.978" v="8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B2B7E3A4-F2B6-4815-B357-01807DBDF35E}" dt="2020-08-06T10:25:21.978" v="8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B2B7E3A4-F2B6-4815-B357-01807DBDF35E}" dt="2020-08-06T10:25:23.881" v="85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B2B7E3A4-F2B6-4815-B357-01807DBDF35E}" dt="2020-08-06T10:25:25.553" v="8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B2B7E3A4-F2B6-4815-B357-01807DBDF35E}" dt="2020-08-06T10:25:21.978" v="8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B2B7E3A4-F2B6-4815-B357-01807DBDF35E}" dt="2020-08-06T10:25:21.978" v="8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B2B7E3A4-F2B6-4815-B357-01807DBDF35E}" dt="2020-08-06T10:25:21.978" v="8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B2B7E3A4-F2B6-4815-B357-01807DBDF35E}" dt="2020-08-06T10:25:21.978" v="8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B2B7E3A4-F2B6-4815-B357-01807DBDF35E}" dt="2020-08-06T10:25:21.978" v="8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B2B7E3A4-F2B6-4815-B357-01807DBDF35E}" dt="2020-08-06T10:25:30.496" v="9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B2B7E3A4-F2B6-4815-B357-01807DBDF35E}" dt="2020-08-06T10:25:30.496" v="9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B2B7E3A4-F2B6-4815-B357-01807DBDF35E}" dt="2020-08-06T10:25:30.496" v="9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B2B7E3A4-F2B6-4815-B357-01807DBDF35E}" dt="2020-08-06T10:25:13.588" v="8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B2B7E3A4-F2B6-4815-B357-01807DBDF35E}" dt="2020-08-06T10:25:13.588" v="8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1916832"/>
            <a:ext cx="691276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Complete the exam questions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4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4186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Deriving Basic Expressions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06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Area, perimeter,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variable, rectangle, triangle, trapezium, compound, formula, expression, equation, solve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form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expressions using area and perimeter.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form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expressions using angles in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find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values of variables through forming equations using shapes.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74186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Deriving Basic Expressions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5"/>
                <a:ext cx="864096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</a:t>
                </a:r>
              </a:p>
              <a:p>
                <a:endParaRPr lang="en-GB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+3+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+8−2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+7−4+2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Solve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+1=36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−7=17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5)	Find the </a:t>
                </a:r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area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perimeter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this rectangle: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3170099"/>
              </a:xfrm>
              <a:prstGeom prst="rect">
                <a:avLst/>
              </a:prstGeom>
              <a:blipFill>
                <a:blip r:embed="rId3"/>
                <a:stretch>
                  <a:fillRect l="-564" t="-962" b="-2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03648" y="4739399"/>
            <a:ext cx="3168352" cy="16561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41415" y="4370067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15" y="4370067"/>
                <a:ext cx="692818" cy="369332"/>
              </a:xfrm>
              <a:prstGeom prst="rect">
                <a:avLst/>
              </a:prstGeom>
              <a:blipFill>
                <a:blip r:embed="rId4"/>
                <a:stretch>
                  <a:fillRect t="-10000" r="-70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05458" y="5382825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458" y="5382825"/>
                <a:ext cx="692818" cy="369332"/>
              </a:xfrm>
              <a:prstGeom prst="rect">
                <a:avLst/>
              </a:prstGeom>
              <a:blipFill>
                <a:blip r:embed="rId5"/>
                <a:stretch>
                  <a:fillRect t="-8197" r="-7018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32040" y="1988840"/>
                <a:ext cx="1308371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988840"/>
                <a:ext cx="1308371" cy="17543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724128" y="5125073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Perimeter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125073"/>
                <a:ext cx="2223686" cy="646331"/>
              </a:xfrm>
              <a:prstGeom prst="rect">
                <a:avLst/>
              </a:prstGeom>
              <a:blipFill>
                <a:blip r:embed="rId7"/>
                <a:stretch>
                  <a:fillRect l="-2466" t="-5660" r="-1644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123728" y="1196752"/>
                <a:ext cx="6696744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Dan, Harry and Regan sell cars.</a:t>
                </a: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Dan sells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cars. </a:t>
                </a:r>
                <a:b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Harry sells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more cars than Dan. </a:t>
                </a:r>
                <a:b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Regan sells twice as many cars as Dan.</a:t>
                </a: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Write an expression, in terms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for the total number of cars Dan, Harry and Regan sell.</a:t>
                </a:r>
              </a:p>
              <a:p>
                <a:pPr algn="r">
                  <a:spcAft>
                    <a:spcPts val="0"/>
                  </a:spcAft>
                </a:pPr>
                <a:r>
                  <a:rPr lang="en-GB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(Total for question = 2 marks)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2031325"/>
              </a:xfrm>
              <a:prstGeom prst="rect">
                <a:avLst/>
              </a:prstGeom>
              <a:blipFill>
                <a:blip r:embed="rId2"/>
                <a:stretch>
                  <a:fillRect l="-728" t="-1497" r="-728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123728" y="3356992"/>
                <a:ext cx="2522357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Dan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Harry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Regan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Total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56992"/>
                <a:ext cx="2522357" cy="1754326"/>
              </a:xfrm>
              <a:prstGeom prst="rect">
                <a:avLst/>
              </a:prstGeom>
              <a:blipFill>
                <a:blip r:embed="rId3"/>
                <a:stretch>
                  <a:fillRect l="-1932" t="-2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23728" y="1196752"/>
                <a:ext cx="6696744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Stephanie thinks of a positive number. </a:t>
                </a:r>
                <a:b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She squares the number and adds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b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result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43</m:t>
                    </m:r>
                  </m:oMath>
                </a14:m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What number did Stephanie think of?</a:t>
                </a:r>
              </a:p>
              <a:p>
                <a:pPr algn="r">
                  <a:spcAft>
                    <a:spcPts val="0"/>
                  </a:spcAft>
                </a:pPr>
                <a:r>
                  <a:rPr lang="en-GB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(Total for question = 3 marks)</a:t>
                </a:r>
                <a:endParaRPr lang="en-GB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696744" cy="1477328"/>
              </a:xfrm>
              <a:prstGeom prst="rect">
                <a:avLst/>
              </a:prstGeom>
              <a:blipFill>
                <a:blip r:embed="rId2"/>
                <a:stretch>
                  <a:fillRect l="-728" t="-2058" r="-72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87551" y="3284984"/>
                <a:ext cx="1502334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𝟒𝟑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√     √</a:t>
                </a: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551" y="3284984"/>
                <a:ext cx="1502334" cy="1477328"/>
              </a:xfrm>
              <a:prstGeom prst="rect">
                <a:avLst/>
              </a:prstGeom>
              <a:blipFill>
                <a:blip r:embed="rId3"/>
                <a:stretch>
                  <a:fillRect l="-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6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23728" y="1196752"/>
                <a:ext cx="6768752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Here is a rectangle.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All measurements on the diagram are in centimetres.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r">
                  <a:spcAft>
                    <a:spcPts val="0"/>
                  </a:spcAft>
                </a:pPr>
                <a:r>
                  <a:rPr lang="en-GB" sz="16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(Total for question = 2 marks)</a:t>
                </a:r>
                <a:endPara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1077218"/>
              </a:xfrm>
              <a:prstGeom prst="rect">
                <a:avLst/>
              </a:prstGeom>
              <a:blipFill>
                <a:blip r:embed="rId2"/>
                <a:stretch>
                  <a:fillRect l="-450" t="-1695" r="-450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878038" y="2420888"/>
            <a:ext cx="1800200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67796" y="2104693"/>
                <a:ext cx="716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96" y="2104693"/>
                <a:ext cx="71647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62932" y="2791671"/>
                <a:ext cx="7164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32" y="2791671"/>
                <a:ext cx="71647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600042" y="3528726"/>
                <a:ext cx="3561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42" y="3528726"/>
                <a:ext cx="35618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724366" y="2791671"/>
                <a:ext cx="3561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366" y="2791671"/>
                <a:ext cx="35618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057160" y="3727004"/>
                <a:ext cx="277191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or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160" y="3727004"/>
                <a:ext cx="2771913" cy="923330"/>
              </a:xfrm>
              <a:prstGeom prst="rect">
                <a:avLst/>
              </a:prstGeom>
              <a:blipFill>
                <a:blip r:embed="rId7"/>
                <a:stretch>
                  <a:fillRect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885377" y="4017183"/>
                <a:ext cx="9989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377" y="4017183"/>
                <a:ext cx="998991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24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your whiteboards to move around the room and answer the questions.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Keep track of which questions you’ve done in which order.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show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your working!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Loop: 1, 2, 5, 7, 6, 8, 3, 10, 4, 9</a:t>
            </a:r>
          </a:p>
        </p:txBody>
      </p:sp>
    </p:spTree>
    <p:extLst>
      <p:ext uri="{BB962C8B-B14F-4D97-AF65-F5344CB8AC3E}">
        <p14:creationId xmlns:p14="http://schemas.microsoft.com/office/powerpoint/2010/main" val="35850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Extended Plenary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template to write an exam question and a mark scheme on today’s topic.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Think carefully about the number of marks you allocate.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Swap with a friend and answer the question you’ve been given.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Swap back and mark it!</a:t>
            </a:r>
          </a:p>
        </p:txBody>
      </p:sp>
    </p:spTree>
    <p:extLst>
      <p:ext uri="{BB962C8B-B14F-4D97-AF65-F5344CB8AC3E}">
        <p14:creationId xmlns:p14="http://schemas.microsoft.com/office/powerpoint/2010/main" val="7910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394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43</cp:revision>
  <dcterms:created xsi:type="dcterms:W3CDTF">2015-07-01T12:05:39Z</dcterms:created>
  <dcterms:modified xsi:type="dcterms:W3CDTF">2020-08-06T10:29:15Z</dcterms:modified>
</cp:coreProperties>
</file>