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A1992-B56C-4DA2-9589-5B53838FF93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A9164-EC2E-4D92-A102-C5F12F0A9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5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6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3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2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3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33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00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9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9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7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5D98-C034-451D-8D4D-344CE50BFA41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0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80305"/>
            <a:ext cx="9453093" cy="646519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3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80305"/>
            <a:ext cx="9453093" cy="646519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67426"/>
            <a:ext cx="9453093" cy="646519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B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8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80305"/>
            <a:ext cx="9453093" cy="646519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B’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0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14</Words>
  <Application>Microsoft Office PowerPoint</Application>
  <PresentationFormat>A4 Paper (210x297 mm)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2</cp:revision>
  <dcterms:created xsi:type="dcterms:W3CDTF">2017-04-23T10:34:20Z</dcterms:created>
  <dcterms:modified xsi:type="dcterms:W3CDTF">2018-05-16T14:14:36Z</dcterms:modified>
</cp:coreProperties>
</file>