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1" r:id="rId2"/>
  </p:sldMasterIdLst>
  <p:sldIdLst>
    <p:sldId id="256" r:id="rId3"/>
    <p:sldId id="274" r:id="rId4"/>
    <p:sldId id="273" r:id="rId5"/>
    <p:sldId id="257" r:id="rId6"/>
    <p:sldId id="258" r:id="rId7"/>
    <p:sldId id="259" r:id="rId8"/>
    <p:sldId id="264" r:id="rId9"/>
    <p:sldId id="279" r:id="rId10"/>
    <p:sldId id="260" r:id="rId11"/>
    <p:sldId id="261" r:id="rId12"/>
    <p:sldId id="270" r:id="rId13"/>
    <p:sldId id="268" r:id="rId14"/>
    <p:sldId id="271" r:id="rId15"/>
    <p:sldId id="278" r:id="rId16"/>
    <p:sldId id="280" r:id="rId17"/>
    <p:sldId id="281" r:id="rId18"/>
    <p:sldId id="275" r:id="rId19"/>
    <p:sldId id="282" r:id="rId20"/>
    <p:sldId id="276" r:id="rId21"/>
    <p:sldId id="277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  <a:srgbClr val="E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0BC58CD2-0207-423B-BDD0-2AD3BACF1421}"/>
    <pc:docChg chg="undo custSel addSld delSld modSld modMainMaster">
      <pc:chgData name="Danielle" userId="e2554c37-e717-43a0-ba79-1183ca921ccd" providerId="ADAL" clId="{0BC58CD2-0207-423B-BDD0-2AD3BACF1421}" dt="2021-05-19T11:51:40.782" v="576" actId="20577"/>
      <pc:docMkLst>
        <pc:docMk/>
      </pc:docMkLst>
      <pc:sldChg chg="modSp">
        <pc:chgData name="Danielle" userId="e2554c37-e717-43a0-ba79-1183ca921ccd" providerId="ADAL" clId="{0BC58CD2-0207-423B-BDD0-2AD3BACF1421}" dt="2021-05-12T07:35:12.808" v="110" actId="12"/>
        <pc:sldMkLst>
          <pc:docMk/>
          <pc:sldMk cId="2282895769" sldId="257"/>
        </pc:sldMkLst>
        <pc:spChg chg="mod">
          <ac:chgData name="Danielle" userId="e2554c37-e717-43a0-ba79-1183ca921ccd" providerId="ADAL" clId="{0BC58CD2-0207-423B-BDD0-2AD3BACF1421}" dt="2021-05-12T07:35:12.808" v="110" actId="12"/>
          <ac:spMkLst>
            <pc:docMk/>
            <pc:sldMk cId="2282895769" sldId="257"/>
            <ac:spMk id="2" creationId="{A3A9DADD-14B1-486D-B3FD-E40F054FA266}"/>
          </ac:spMkLst>
        </pc:spChg>
      </pc:sldChg>
      <pc:sldChg chg="delSp modSp mod">
        <pc:chgData name="Danielle" userId="e2554c37-e717-43a0-ba79-1183ca921ccd" providerId="ADAL" clId="{0BC58CD2-0207-423B-BDD0-2AD3BACF1421}" dt="2021-05-12T07:46:23.551" v="212" actId="207"/>
        <pc:sldMkLst>
          <pc:docMk/>
          <pc:sldMk cId="4054608891" sldId="260"/>
        </pc:sldMkLst>
        <pc:spChg chg="mod">
          <ac:chgData name="Danielle" userId="e2554c37-e717-43a0-ba79-1183ca921ccd" providerId="ADAL" clId="{0BC58CD2-0207-423B-BDD0-2AD3BACF1421}" dt="2021-05-12T07:44:37.420" v="198" actId="404"/>
          <ac:spMkLst>
            <pc:docMk/>
            <pc:sldMk cId="4054608891" sldId="260"/>
            <ac:spMk id="2" creationId="{00000000-0000-0000-0000-000000000000}"/>
          </ac:spMkLst>
        </pc:spChg>
        <pc:spChg chg="mod">
          <ac:chgData name="Danielle" userId="e2554c37-e717-43a0-ba79-1183ca921ccd" providerId="ADAL" clId="{0BC58CD2-0207-423B-BDD0-2AD3BACF1421}" dt="2021-05-12T07:46:23.551" v="212" actId="207"/>
          <ac:spMkLst>
            <pc:docMk/>
            <pc:sldMk cId="4054608891" sldId="260"/>
            <ac:spMk id="3" creationId="{00000000-0000-0000-0000-000000000000}"/>
          </ac:spMkLst>
        </pc:spChg>
        <pc:spChg chg="del">
          <ac:chgData name="Danielle" userId="e2554c37-e717-43a0-ba79-1183ca921ccd" providerId="ADAL" clId="{0BC58CD2-0207-423B-BDD0-2AD3BACF1421}" dt="2021-05-12T07:44:12.421" v="193" actId="478"/>
          <ac:spMkLst>
            <pc:docMk/>
            <pc:sldMk cId="4054608891" sldId="260"/>
            <ac:spMk id="4" creationId="{00000000-0000-0000-0000-000000000000}"/>
          </ac:spMkLst>
        </pc:spChg>
      </pc:sldChg>
      <pc:sldChg chg="del">
        <pc:chgData name="Danielle" userId="e2554c37-e717-43a0-ba79-1183ca921ccd" providerId="ADAL" clId="{0BC58CD2-0207-423B-BDD0-2AD3BACF1421}" dt="2021-05-12T07:44:08.313" v="192" actId="47"/>
        <pc:sldMkLst>
          <pc:docMk/>
          <pc:sldMk cId="2746122726" sldId="265"/>
        </pc:sldMkLst>
      </pc:sldChg>
      <pc:sldChg chg="addSp modSp mod modClrScheme chgLayout">
        <pc:chgData name="Danielle" userId="e2554c37-e717-43a0-ba79-1183ca921ccd" providerId="ADAL" clId="{0BC58CD2-0207-423B-BDD0-2AD3BACF1421}" dt="2021-05-12T07:43:05.636" v="179" actId="14100"/>
        <pc:sldMkLst>
          <pc:docMk/>
          <pc:sldMk cId="429067714" sldId="268"/>
        </pc:sldMkLst>
        <pc:spChg chg="add mod">
          <ac:chgData name="Danielle" userId="e2554c37-e717-43a0-ba79-1183ca921ccd" providerId="ADAL" clId="{0BC58CD2-0207-423B-BDD0-2AD3BACF1421}" dt="2021-05-12T07:43:05.636" v="179" actId="14100"/>
          <ac:spMkLst>
            <pc:docMk/>
            <pc:sldMk cId="429067714" sldId="268"/>
            <ac:spMk id="2" creationId="{884A210C-51E0-4D50-AC5A-A11DA6ED76E2}"/>
          </ac:spMkLst>
        </pc:spChg>
        <pc:picChg chg="add mod modCrop">
          <ac:chgData name="Danielle" userId="e2554c37-e717-43a0-ba79-1183ca921ccd" providerId="ADAL" clId="{0BC58CD2-0207-423B-BDD0-2AD3BACF1421}" dt="2021-05-12T07:43:01.125" v="178" actId="14100"/>
          <ac:picMkLst>
            <pc:docMk/>
            <pc:sldMk cId="429067714" sldId="268"/>
            <ac:picMk id="4" creationId="{593AAD53-E868-44FC-B2AE-D8EEE9068BDE}"/>
          </ac:picMkLst>
        </pc:picChg>
      </pc:sldChg>
      <pc:sldChg chg="modSp mod">
        <pc:chgData name="Danielle" userId="e2554c37-e717-43a0-ba79-1183ca921ccd" providerId="ADAL" clId="{0BC58CD2-0207-423B-BDD0-2AD3BACF1421}" dt="2021-05-12T07:52:47.756" v="261" actId="1076"/>
        <pc:sldMkLst>
          <pc:docMk/>
          <pc:sldMk cId="4208149201" sldId="270"/>
        </pc:sldMkLst>
        <pc:spChg chg="mod">
          <ac:chgData name="Danielle" userId="e2554c37-e717-43a0-ba79-1183ca921ccd" providerId="ADAL" clId="{0BC58CD2-0207-423B-BDD0-2AD3BACF1421}" dt="2021-05-12T07:52:47.756" v="261" actId="1076"/>
          <ac:spMkLst>
            <pc:docMk/>
            <pc:sldMk cId="4208149201" sldId="270"/>
            <ac:spMk id="6" creationId="{00000000-0000-0000-0000-000000000000}"/>
          </ac:spMkLst>
        </pc:spChg>
      </pc:sldChg>
      <pc:sldChg chg="delSp modSp mod">
        <pc:chgData name="Danielle" userId="e2554c37-e717-43a0-ba79-1183ca921ccd" providerId="ADAL" clId="{0BC58CD2-0207-423B-BDD0-2AD3BACF1421}" dt="2021-05-12T07:40:33.655" v="117" actId="1076"/>
        <pc:sldMkLst>
          <pc:docMk/>
          <pc:sldMk cId="2699909930" sldId="271"/>
        </pc:sldMkLst>
        <pc:picChg chg="del">
          <ac:chgData name="Danielle" userId="e2554c37-e717-43a0-ba79-1183ca921ccd" providerId="ADAL" clId="{0BC58CD2-0207-423B-BDD0-2AD3BACF1421}" dt="2021-05-12T07:40:20.197" v="113" actId="478"/>
          <ac:picMkLst>
            <pc:docMk/>
            <pc:sldMk cId="2699909930" sldId="271"/>
            <ac:picMk id="2" creationId="{04B16C1E-B597-4F34-ADFB-3148B1C0244A}"/>
          </ac:picMkLst>
        </pc:picChg>
        <pc:picChg chg="mod">
          <ac:chgData name="Danielle" userId="e2554c37-e717-43a0-ba79-1183ca921ccd" providerId="ADAL" clId="{0BC58CD2-0207-423B-BDD0-2AD3BACF1421}" dt="2021-05-12T07:40:33.655" v="117" actId="1076"/>
          <ac:picMkLst>
            <pc:docMk/>
            <pc:sldMk cId="2699909930" sldId="271"/>
            <ac:picMk id="1026" creationId="{00000000-0000-0000-0000-000000000000}"/>
          </ac:picMkLst>
        </pc:picChg>
      </pc:sldChg>
      <pc:sldChg chg="modSp mod">
        <pc:chgData name="Danielle" userId="e2554c37-e717-43a0-ba79-1183ca921ccd" providerId="ADAL" clId="{0BC58CD2-0207-423B-BDD0-2AD3BACF1421}" dt="2021-05-12T08:39:47.968" v="558" actId="207"/>
        <pc:sldMkLst>
          <pc:docMk/>
          <pc:sldMk cId="580683241" sldId="274"/>
        </pc:sldMkLst>
        <pc:graphicFrameChg chg="modGraphic">
          <ac:chgData name="Danielle" userId="e2554c37-e717-43a0-ba79-1183ca921ccd" providerId="ADAL" clId="{0BC58CD2-0207-423B-BDD0-2AD3BACF1421}" dt="2021-05-12T08:39:47.968" v="558" actId="207"/>
          <ac:graphicFrameMkLst>
            <pc:docMk/>
            <pc:sldMk cId="580683241" sldId="274"/>
            <ac:graphicFrameMk id="3" creationId="{6DA4BA16-4467-4E6F-8064-B6F95C636E4B}"/>
          </ac:graphicFrameMkLst>
        </pc:graphicFrameChg>
      </pc:sldChg>
      <pc:sldChg chg="modSp mod">
        <pc:chgData name="Danielle" userId="e2554c37-e717-43a0-ba79-1183ca921ccd" providerId="ADAL" clId="{0BC58CD2-0207-423B-BDD0-2AD3BACF1421}" dt="2021-05-12T08:25:43.774" v="431" actId="1038"/>
        <pc:sldMkLst>
          <pc:docMk/>
          <pc:sldMk cId="2935984161" sldId="275"/>
        </pc:sldMkLst>
        <pc:spChg chg="mod">
          <ac:chgData name="Danielle" userId="e2554c37-e717-43a0-ba79-1183ca921ccd" providerId="ADAL" clId="{0BC58CD2-0207-423B-BDD0-2AD3BACF1421}" dt="2021-05-12T08:25:37.438" v="423" actId="403"/>
          <ac:spMkLst>
            <pc:docMk/>
            <pc:sldMk cId="2935984161" sldId="275"/>
            <ac:spMk id="21" creationId="{562B9FB2-D2CB-4992-A769-A29718C2601D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29" creationId="{0016AF9D-926F-4D1A-BCA6-A87D5D61747B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0" creationId="{691E4EEB-3CC5-4A5D-A94B-32C0D87BFEA8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1" creationId="{C1C76918-0755-48D0-9597-06BE903CAEDA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2" creationId="{1D8AF972-397C-4437-A29B-36D500A478D7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3" creationId="{710A3E78-1E5A-4352-B79E-36EACF155C19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5" creationId="{3D4BF62C-C6E5-4CAD-9DF9-F8D2084F915B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8" creationId="{18D8D488-3CDC-4BCD-9AC7-8325601E0512}"/>
          </ac:spMkLst>
        </pc:spChg>
        <pc:spChg chg="mod">
          <ac:chgData name="Danielle" userId="e2554c37-e717-43a0-ba79-1183ca921ccd" providerId="ADAL" clId="{0BC58CD2-0207-423B-BDD0-2AD3BACF1421}" dt="2021-05-12T08:25:43.774" v="431" actId="1038"/>
          <ac:spMkLst>
            <pc:docMk/>
            <pc:sldMk cId="2935984161" sldId="275"/>
            <ac:spMk id="39" creationId="{77BCA6FC-2B62-4808-B382-D61A9E2B0B4D}"/>
          </ac:spMkLst>
        </pc:spChg>
        <pc:grpChg chg="mod">
          <ac:chgData name="Danielle" userId="e2554c37-e717-43a0-ba79-1183ca921ccd" providerId="ADAL" clId="{0BC58CD2-0207-423B-BDD0-2AD3BACF1421}" dt="2021-05-12T08:25:43.774" v="431" actId="1038"/>
          <ac:grpSpMkLst>
            <pc:docMk/>
            <pc:sldMk cId="2935984161" sldId="275"/>
            <ac:grpSpMk id="28" creationId="{1D353423-EFCB-43C6-9C0A-E4F787D731C0}"/>
          </ac:grpSpMkLst>
        </pc:grpChg>
        <pc:cxnChg chg="mod">
          <ac:chgData name="Danielle" userId="e2554c37-e717-43a0-ba79-1183ca921ccd" providerId="ADAL" clId="{0BC58CD2-0207-423B-BDD0-2AD3BACF1421}" dt="2021-05-12T08:25:43.774" v="431" actId="1038"/>
          <ac:cxnSpMkLst>
            <pc:docMk/>
            <pc:sldMk cId="2935984161" sldId="275"/>
            <ac:cxnSpMk id="37" creationId="{A34A940C-0278-4818-AD8A-A521E7350C7E}"/>
          </ac:cxnSpMkLst>
        </pc:cxnChg>
      </pc:sldChg>
      <pc:sldChg chg="modSp mod">
        <pc:chgData name="Danielle" userId="e2554c37-e717-43a0-ba79-1183ca921ccd" providerId="ADAL" clId="{0BC58CD2-0207-423B-BDD0-2AD3BACF1421}" dt="2021-05-19T11:51:40.782" v="576" actId="20577"/>
        <pc:sldMkLst>
          <pc:docMk/>
          <pc:sldMk cId="923143657" sldId="276"/>
        </pc:sldMkLst>
        <pc:spChg chg="mod">
          <ac:chgData name="Danielle" userId="e2554c37-e717-43a0-ba79-1183ca921ccd" providerId="ADAL" clId="{0BC58CD2-0207-423B-BDD0-2AD3BACF1421}" dt="2021-05-12T08:31:39.900" v="556" actId="403"/>
          <ac:spMkLst>
            <pc:docMk/>
            <pc:sldMk cId="923143657" sldId="276"/>
            <ac:spMk id="2" creationId="{97D63E07-6D4F-4382-BD2A-94F4AD58EED7}"/>
          </ac:spMkLst>
        </pc:spChg>
        <pc:spChg chg="mod">
          <ac:chgData name="Danielle" userId="e2554c37-e717-43a0-ba79-1183ca921ccd" providerId="ADAL" clId="{0BC58CD2-0207-423B-BDD0-2AD3BACF1421}" dt="2021-05-19T11:51:40.782" v="576" actId="20577"/>
          <ac:spMkLst>
            <pc:docMk/>
            <pc:sldMk cId="923143657" sldId="276"/>
            <ac:spMk id="48" creationId="{DE1F62C3-E3C7-4A27-86BD-8DBEB29F2B9B}"/>
          </ac:spMkLst>
        </pc:spChg>
      </pc:sldChg>
      <pc:sldChg chg="modSp mod">
        <pc:chgData name="Danielle" userId="e2554c37-e717-43a0-ba79-1183ca921ccd" providerId="ADAL" clId="{0BC58CD2-0207-423B-BDD0-2AD3BACF1421}" dt="2021-05-12T08:31:44.988" v="557" actId="403"/>
        <pc:sldMkLst>
          <pc:docMk/>
          <pc:sldMk cId="2037750237" sldId="277"/>
        </pc:sldMkLst>
        <pc:spChg chg="mod">
          <ac:chgData name="Danielle" userId="e2554c37-e717-43a0-ba79-1183ca921ccd" providerId="ADAL" clId="{0BC58CD2-0207-423B-BDD0-2AD3BACF1421}" dt="2021-05-12T08:31:44.988" v="557" actId="403"/>
          <ac:spMkLst>
            <pc:docMk/>
            <pc:sldMk cId="2037750237" sldId="277"/>
            <ac:spMk id="2" creationId="{97D63E07-6D4F-4382-BD2A-94F4AD58EED7}"/>
          </ac:spMkLst>
        </pc:spChg>
      </pc:sldChg>
      <pc:sldChg chg="addSp delSp modSp new mod modClrScheme modAnim chgLayout">
        <pc:chgData name="Danielle" userId="e2554c37-e717-43a0-ba79-1183ca921ccd" providerId="ADAL" clId="{0BC58CD2-0207-423B-BDD0-2AD3BACF1421}" dt="2021-05-12T08:01:20.562" v="391" actId="1076"/>
        <pc:sldMkLst>
          <pc:docMk/>
          <pc:sldMk cId="1817985308" sldId="278"/>
        </pc:sldMkLst>
        <pc:spChg chg="add del mod">
          <ac:chgData name="Danielle" userId="e2554c37-e717-43a0-ba79-1183ca921ccd" providerId="ADAL" clId="{0BC58CD2-0207-423B-BDD0-2AD3BACF1421}" dt="2021-05-12T07:49:22.028" v="239" actId="478"/>
          <ac:spMkLst>
            <pc:docMk/>
            <pc:sldMk cId="1817985308" sldId="278"/>
            <ac:spMk id="2" creationId="{DF26BF04-0934-48B5-82A8-D569941894E8}"/>
          </ac:spMkLst>
        </pc:spChg>
        <pc:spChg chg="add mod">
          <ac:chgData name="Danielle" userId="e2554c37-e717-43a0-ba79-1183ca921ccd" providerId="ADAL" clId="{0BC58CD2-0207-423B-BDD0-2AD3BACF1421}" dt="2021-05-12T07:52:29.644" v="260" actId="20577"/>
          <ac:spMkLst>
            <pc:docMk/>
            <pc:sldMk cId="1817985308" sldId="278"/>
            <ac:spMk id="4" creationId="{97347736-1127-42EA-90E4-B1948DCDC0DA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5" creationId="{6C13E87E-62B0-4C87-9F85-426F4D3CC98C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7" creationId="{616F9F68-F613-44FE-ACB6-8DC55A6434D9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8" creationId="{A9A2D724-C26E-445F-9C04-B633A1F88317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10" creationId="{1F7D0CF4-BA28-4075-8261-AF1AAFA10EDC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11" creationId="{BABE764E-D0FA-4D22-9B8A-65C259159607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12" creationId="{5BD14D54-7311-4EBA-B9F2-52A04642D1DC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14" creationId="{50786A2E-F657-42FB-BDD1-FEA7CAD23E90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15" creationId="{A5459889-B6E8-4F12-BD17-E45895940AD0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16" creationId="{8B437B47-4364-450F-9168-FF0A5671BFAA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20" creationId="{032D2B3A-ADB5-4115-9E38-B942522D193E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21" creationId="{45A79CC4-F4A4-4EF4-B2F9-8ED556115B65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22" creationId="{2FD25DC4-AD1B-4D7A-BF5D-99555736D03C}"/>
          </ac:spMkLst>
        </pc:spChg>
        <pc:spChg chg="add mod">
          <ac:chgData name="Danielle" userId="e2554c37-e717-43a0-ba79-1183ca921ccd" providerId="ADAL" clId="{0BC58CD2-0207-423B-BDD0-2AD3BACF1421}" dt="2021-05-12T08:00:24.012" v="332" actId="1076"/>
          <ac:spMkLst>
            <pc:docMk/>
            <pc:sldMk cId="1817985308" sldId="278"/>
            <ac:spMk id="27" creationId="{9D47797C-DE1A-4E13-B444-EC7FCAD62503}"/>
          </ac:spMkLst>
        </pc:spChg>
        <pc:spChg chg="add mod">
          <ac:chgData name="Danielle" userId="e2554c37-e717-43a0-ba79-1183ca921ccd" providerId="ADAL" clId="{0BC58CD2-0207-423B-BDD0-2AD3BACF1421}" dt="2021-05-12T08:01:20.562" v="391" actId="1076"/>
          <ac:spMkLst>
            <pc:docMk/>
            <pc:sldMk cId="1817985308" sldId="278"/>
            <ac:spMk id="28" creationId="{A7047180-0E5A-4722-989A-161A3088543D}"/>
          </ac:spMkLst>
        </pc:spChg>
        <pc:cxnChg chg="add mod">
          <ac:chgData name="Danielle" userId="e2554c37-e717-43a0-ba79-1183ca921ccd" providerId="ADAL" clId="{0BC58CD2-0207-423B-BDD0-2AD3BACF1421}" dt="2021-05-12T08:00:24.012" v="332" actId="1076"/>
          <ac:cxnSpMkLst>
            <pc:docMk/>
            <pc:sldMk cId="1817985308" sldId="278"/>
            <ac:cxnSpMk id="6" creationId="{8C04859E-7C13-40AD-9C52-8A03519F05FA}"/>
          </ac:cxnSpMkLst>
        </pc:cxnChg>
        <pc:cxnChg chg="add mod">
          <ac:chgData name="Danielle" userId="e2554c37-e717-43a0-ba79-1183ca921ccd" providerId="ADAL" clId="{0BC58CD2-0207-423B-BDD0-2AD3BACF1421}" dt="2021-05-12T08:00:24.012" v="332" actId="1076"/>
          <ac:cxnSpMkLst>
            <pc:docMk/>
            <pc:sldMk cId="1817985308" sldId="278"/>
            <ac:cxnSpMk id="9" creationId="{878D7278-D381-4253-8E6A-75A93512D8B3}"/>
          </ac:cxnSpMkLst>
        </pc:cxnChg>
        <pc:cxnChg chg="add mod">
          <ac:chgData name="Danielle" userId="e2554c37-e717-43a0-ba79-1183ca921ccd" providerId="ADAL" clId="{0BC58CD2-0207-423B-BDD0-2AD3BACF1421}" dt="2021-05-12T08:00:24.012" v="332" actId="1076"/>
          <ac:cxnSpMkLst>
            <pc:docMk/>
            <pc:sldMk cId="1817985308" sldId="278"/>
            <ac:cxnSpMk id="13" creationId="{145FC245-79AF-4A34-A820-F2AC84531B33}"/>
          </ac:cxnSpMkLst>
        </pc:cxnChg>
        <pc:cxnChg chg="add mod">
          <ac:chgData name="Danielle" userId="e2554c37-e717-43a0-ba79-1183ca921ccd" providerId="ADAL" clId="{0BC58CD2-0207-423B-BDD0-2AD3BACF1421}" dt="2021-05-12T08:00:24.012" v="332" actId="1076"/>
          <ac:cxnSpMkLst>
            <pc:docMk/>
            <pc:sldMk cId="1817985308" sldId="278"/>
            <ac:cxnSpMk id="19" creationId="{C25517ED-450B-4E78-ABBA-640F68F07F6E}"/>
          </ac:cxnSpMkLst>
        </pc:cxnChg>
      </pc:sldChg>
      <pc:sldChg chg="addSp delSp modSp add mod">
        <pc:chgData name="Danielle" userId="e2554c37-e717-43a0-ba79-1183ca921ccd" providerId="ADAL" clId="{0BC58CD2-0207-423B-BDD0-2AD3BACF1421}" dt="2021-05-12T07:46:04.021" v="206" actId="14100"/>
        <pc:sldMkLst>
          <pc:docMk/>
          <pc:sldMk cId="2522964552" sldId="279"/>
        </pc:sldMkLst>
        <pc:spChg chg="mod">
          <ac:chgData name="Danielle" userId="e2554c37-e717-43a0-ba79-1183ca921ccd" providerId="ADAL" clId="{0BC58CD2-0207-423B-BDD0-2AD3BACF1421}" dt="2021-05-12T07:44:05.729" v="191" actId="20577"/>
          <ac:spMkLst>
            <pc:docMk/>
            <pc:sldMk cId="2522964552" sldId="279"/>
            <ac:spMk id="2" creationId="{884A210C-51E0-4D50-AC5A-A11DA6ED76E2}"/>
          </ac:spMkLst>
        </pc:spChg>
        <pc:picChg chg="del">
          <ac:chgData name="Danielle" userId="e2554c37-e717-43a0-ba79-1183ca921ccd" providerId="ADAL" clId="{0BC58CD2-0207-423B-BDD0-2AD3BACF1421}" dt="2021-05-12T07:44:48.669" v="201" actId="478"/>
          <ac:picMkLst>
            <pc:docMk/>
            <pc:sldMk cId="2522964552" sldId="279"/>
            <ac:picMk id="4" creationId="{593AAD53-E868-44FC-B2AE-D8EEE9068BDE}"/>
          </ac:picMkLst>
        </pc:picChg>
        <pc:picChg chg="add mod modCrop">
          <ac:chgData name="Danielle" userId="e2554c37-e717-43a0-ba79-1183ca921ccd" providerId="ADAL" clId="{0BC58CD2-0207-423B-BDD0-2AD3BACF1421}" dt="2021-05-12T07:46:04.021" v="206" actId="14100"/>
          <ac:picMkLst>
            <pc:docMk/>
            <pc:sldMk cId="2522964552" sldId="279"/>
            <ac:picMk id="5" creationId="{D63A0473-CA16-4374-8B30-21F7364C86D3}"/>
          </ac:picMkLst>
        </pc:picChg>
      </pc:sldChg>
      <pc:sldChg chg="addSp delSp modSp add mod">
        <pc:chgData name="Danielle" userId="e2554c37-e717-43a0-ba79-1183ca921ccd" providerId="ADAL" clId="{0BC58CD2-0207-423B-BDD0-2AD3BACF1421}" dt="2021-05-12T19:44:24.997" v="574" actId="1440"/>
        <pc:sldMkLst>
          <pc:docMk/>
          <pc:sldMk cId="3863326136" sldId="280"/>
        </pc:sldMkLst>
        <pc:picChg chg="add mod">
          <ac:chgData name="Danielle" userId="e2554c37-e717-43a0-ba79-1183ca921ccd" providerId="ADAL" clId="{0BC58CD2-0207-423B-BDD0-2AD3BACF1421}" dt="2021-05-12T19:44:24.997" v="574" actId="1440"/>
          <ac:picMkLst>
            <pc:docMk/>
            <pc:sldMk cId="3863326136" sldId="280"/>
            <ac:picMk id="3" creationId="{955CC251-B1F6-4995-840A-34D0423DFFF7}"/>
          </ac:picMkLst>
        </pc:picChg>
        <pc:picChg chg="add mod">
          <ac:chgData name="Danielle" userId="e2554c37-e717-43a0-ba79-1183ca921ccd" providerId="ADAL" clId="{0BC58CD2-0207-423B-BDD0-2AD3BACF1421}" dt="2021-05-12T19:44:00.880" v="567" actId="1076"/>
          <ac:picMkLst>
            <pc:docMk/>
            <pc:sldMk cId="3863326136" sldId="280"/>
            <ac:picMk id="6" creationId="{16708375-6A91-4F25-9BEC-9B696B2CC6D0}"/>
          </ac:picMkLst>
        </pc:picChg>
        <pc:picChg chg="del">
          <ac:chgData name="Danielle" userId="e2554c37-e717-43a0-ba79-1183ca921ccd" providerId="ADAL" clId="{0BC58CD2-0207-423B-BDD0-2AD3BACF1421}" dt="2021-05-12T08:25:14.172" v="393" actId="478"/>
          <ac:picMkLst>
            <pc:docMk/>
            <pc:sldMk cId="3863326136" sldId="280"/>
            <ac:picMk id="1026" creationId="{00000000-0000-0000-0000-000000000000}"/>
          </ac:picMkLst>
        </pc:picChg>
      </pc:sldChg>
      <pc:sldChg chg="addSp modSp add mod modAnim">
        <pc:chgData name="Danielle" userId="e2554c37-e717-43a0-ba79-1183ca921ccd" providerId="ADAL" clId="{0BC58CD2-0207-423B-BDD0-2AD3BACF1421}" dt="2021-05-12T08:27:58.169" v="490"/>
        <pc:sldMkLst>
          <pc:docMk/>
          <pc:sldMk cId="2101008906" sldId="281"/>
        </pc:sldMkLst>
        <pc:spChg chg="mod">
          <ac:chgData name="Danielle" userId="e2554c37-e717-43a0-ba79-1183ca921ccd" providerId="ADAL" clId="{0BC58CD2-0207-423B-BDD0-2AD3BACF1421}" dt="2021-05-12T08:27:40.235" v="489" actId="20577"/>
          <ac:spMkLst>
            <pc:docMk/>
            <pc:sldMk cId="2101008906" sldId="281"/>
            <ac:spMk id="5" creationId="{00000000-0000-0000-0000-000000000000}"/>
          </ac:spMkLst>
        </pc:spChg>
        <pc:picChg chg="add mod modCrop">
          <ac:chgData name="Danielle" userId="e2554c37-e717-43a0-ba79-1183ca921ccd" providerId="ADAL" clId="{0BC58CD2-0207-423B-BDD0-2AD3BACF1421}" dt="2021-05-12T08:27:31.553" v="472" actId="14100"/>
          <ac:picMkLst>
            <pc:docMk/>
            <pc:sldMk cId="2101008906" sldId="281"/>
            <ac:picMk id="3" creationId="{36C5AB4F-F6E3-47EF-B0E8-D84B3FE7CA84}"/>
          </ac:picMkLst>
        </pc:picChg>
        <pc:picChg chg="add mod modCrop">
          <ac:chgData name="Danielle" userId="e2554c37-e717-43a0-ba79-1183ca921ccd" providerId="ADAL" clId="{0BC58CD2-0207-423B-BDD0-2AD3BACF1421}" dt="2021-05-12T08:27:31.553" v="472" actId="14100"/>
          <ac:picMkLst>
            <pc:docMk/>
            <pc:sldMk cId="2101008906" sldId="281"/>
            <ac:picMk id="6" creationId="{95B2AD28-2F1E-4189-AC75-5642AF3D4ABB}"/>
          </ac:picMkLst>
        </pc:picChg>
      </pc:sldChg>
      <pc:sldChg chg="addSp delSp modSp new mod modClrScheme chgLayout">
        <pc:chgData name="Danielle" userId="e2554c37-e717-43a0-ba79-1183ca921ccd" providerId="ADAL" clId="{0BC58CD2-0207-423B-BDD0-2AD3BACF1421}" dt="2021-05-12T08:31:19.577" v="555" actId="404"/>
        <pc:sldMkLst>
          <pc:docMk/>
          <pc:sldMk cId="1398263847" sldId="282"/>
        </pc:sldMkLst>
        <pc:spChg chg="add mod">
          <ac:chgData name="Danielle" userId="e2554c37-e717-43a0-ba79-1183ca921ccd" providerId="ADAL" clId="{0BC58CD2-0207-423B-BDD0-2AD3BACF1421}" dt="2021-05-12T08:31:19.577" v="555" actId="404"/>
          <ac:spMkLst>
            <pc:docMk/>
            <pc:sldMk cId="1398263847" sldId="282"/>
            <ac:spMk id="3" creationId="{404BB543-CB56-46C6-A48A-C7BF0B6EDD29}"/>
          </ac:spMkLst>
        </pc:spChg>
        <pc:spChg chg="add del mod">
          <ac:chgData name="Danielle" userId="e2554c37-e717-43a0-ba79-1183ca921ccd" providerId="ADAL" clId="{0BC58CD2-0207-423B-BDD0-2AD3BACF1421}" dt="2021-05-12T08:30:03.886" v="536" actId="478"/>
          <ac:spMkLst>
            <pc:docMk/>
            <pc:sldMk cId="1398263847" sldId="282"/>
            <ac:spMk id="4" creationId="{4ADAB117-C3DA-402C-A33C-1A29777A0854}"/>
          </ac:spMkLst>
        </pc:spChg>
        <pc:spChg chg="add del mod ord">
          <ac:chgData name="Danielle" userId="e2554c37-e717-43a0-ba79-1183ca921ccd" providerId="ADAL" clId="{0BC58CD2-0207-423B-BDD0-2AD3BACF1421}" dt="2021-05-12T08:30:03.886" v="536" actId="478"/>
          <ac:spMkLst>
            <pc:docMk/>
            <pc:sldMk cId="1398263847" sldId="282"/>
            <ac:spMk id="5" creationId="{C9F7E1C4-3AB0-4081-914C-79E44F9EF07D}"/>
          </ac:spMkLst>
        </pc:spChg>
        <pc:spChg chg="add mod">
          <ac:chgData name="Danielle" userId="e2554c37-e717-43a0-ba79-1183ca921ccd" providerId="ADAL" clId="{0BC58CD2-0207-423B-BDD0-2AD3BACF1421}" dt="2021-05-12T08:30:45.841" v="543" actId="20577"/>
          <ac:spMkLst>
            <pc:docMk/>
            <pc:sldMk cId="1398263847" sldId="282"/>
            <ac:spMk id="8" creationId="{C4DF485E-8F6F-45F5-8EE0-880E9C504C62}"/>
          </ac:spMkLst>
        </pc:spChg>
        <pc:picChg chg="add mod modCrop">
          <ac:chgData name="Danielle" userId="e2554c37-e717-43a0-ba79-1183ca921ccd" providerId="ADAL" clId="{0BC58CD2-0207-423B-BDD0-2AD3BACF1421}" dt="2021-05-12T08:31:06.487" v="550" actId="1076"/>
          <ac:picMkLst>
            <pc:docMk/>
            <pc:sldMk cId="1398263847" sldId="282"/>
            <ac:picMk id="6" creationId="{D55EB23E-B7FA-4CA0-8882-83CD90D459D6}"/>
          </ac:picMkLst>
        </pc:picChg>
        <pc:picChg chg="add del mod">
          <ac:chgData name="Danielle" userId="e2554c37-e717-43a0-ba79-1183ca921ccd" providerId="ADAL" clId="{0BC58CD2-0207-423B-BDD0-2AD3BACF1421}" dt="2021-05-12T08:30:03.886" v="536" actId="478"/>
          <ac:picMkLst>
            <pc:docMk/>
            <pc:sldMk cId="1398263847" sldId="282"/>
            <ac:picMk id="1026" creationId="{5A255085-BC96-4DE9-A3BF-3752AB64F9C9}"/>
          </ac:picMkLst>
        </pc:picChg>
      </pc:sldChg>
      <pc:sldMasterChg chg="modSp mod">
        <pc:chgData name="Danielle" userId="e2554c37-e717-43a0-ba79-1183ca921ccd" providerId="ADAL" clId="{0BC58CD2-0207-423B-BDD0-2AD3BACF1421}" dt="2021-05-12T07:34:20.197" v="109" actId="14100"/>
        <pc:sldMasterMkLst>
          <pc:docMk/>
          <pc:sldMasterMk cId="1829067851" sldId="2147483673"/>
        </pc:sldMasterMkLst>
        <pc:spChg chg="mod">
          <ac:chgData name="Danielle" userId="e2554c37-e717-43a0-ba79-1183ca921ccd" providerId="ADAL" clId="{0BC58CD2-0207-423B-BDD0-2AD3BACF1421}" dt="2021-05-12T07:33:11.399" v="58" actId="6549"/>
          <ac:spMkLst>
            <pc:docMk/>
            <pc:sldMasterMk cId="1829067851" sldId="2147483673"/>
            <ac:spMk id="15" creationId="{00000000-0000-0000-0000-000000000000}"/>
          </ac:spMkLst>
        </pc:spChg>
        <pc:spChg chg="mod">
          <ac:chgData name="Danielle" userId="e2554c37-e717-43a0-ba79-1183ca921ccd" providerId="ADAL" clId="{0BC58CD2-0207-423B-BDD0-2AD3BACF1421}" dt="2021-05-12T07:34:20.197" v="109" actId="14100"/>
          <ac:spMkLst>
            <pc:docMk/>
            <pc:sldMasterMk cId="1829067851" sldId="2147483673"/>
            <ac:spMk id="17" creationId="{00000000-0000-0000-0000-000000000000}"/>
          </ac:spMkLst>
        </pc:spChg>
        <pc:spChg chg="mod">
          <ac:chgData name="Danielle" userId="e2554c37-e717-43a0-ba79-1183ca921ccd" providerId="ADAL" clId="{0BC58CD2-0207-423B-BDD0-2AD3BACF1421}" dt="2021-05-12T07:33:03.855" v="36" actId="20577"/>
          <ac:spMkLst>
            <pc:docMk/>
            <pc:sldMasterMk cId="1829067851" sldId="2147483673"/>
            <ac:spMk id="18" creationId="{00000000-0000-0000-0000-000000000000}"/>
          </ac:spMkLst>
        </pc:spChg>
      </pc:sldMasterChg>
      <pc:sldMasterChg chg="modSp mod">
        <pc:chgData name="Danielle" userId="e2554c37-e717-43a0-ba79-1183ca921ccd" providerId="ADAL" clId="{0BC58CD2-0207-423B-BDD0-2AD3BACF1421}" dt="2021-05-12T07:33:20.048" v="59" actId="6549"/>
        <pc:sldMasterMkLst>
          <pc:docMk/>
          <pc:sldMasterMk cId="2681047311" sldId="2147483681"/>
        </pc:sldMasterMkLst>
        <pc:spChg chg="mod">
          <ac:chgData name="Danielle" userId="e2554c37-e717-43a0-ba79-1183ca921ccd" providerId="ADAL" clId="{0BC58CD2-0207-423B-BDD0-2AD3BACF1421}" dt="2021-05-12T07:33:20.048" v="59" actId="6549"/>
          <ac:spMkLst>
            <pc:docMk/>
            <pc:sldMasterMk cId="2681047311" sldId="2147483681"/>
            <ac:spMk id="19" creationId="{00000000-0000-0000-0000-000000000000}"/>
          </ac:spMkLst>
        </pc:spChg>
      </pc:sldMasterChg>
    </pc:docChg>
  </pc:docChgLst>
  <pc:docChgLst>
    <pc:chgData name="Danielle" userId="e2554c37-e717-43a0-ba79-1183ca921ccd" providerId="ADAL" clId="{D33F7C51-0E05-45A2-9B41-382EB6D05786}"/>
    <pc:docChg chg="undo custSel addSld delSld modSld modMainMaster">
      <pc:chgData name="Danielle" userId="e2554c37-e717-43a0-ba79-1183ca921ccd" providerId="ADAL" clId="{D33F7C51-0E05-45A2-9B41-382EB6D05786}" dt="2020-06-05T20:54:13.960" v="1585" actId="6549"/>
      <pc:docMkLst>
        <pc:docMk/>
      </pc:docMkLst>
      <pc:sldChg chg="addSp delSp modSp mod">
        <pc:chgData name="Danielle" userId="e2554c37-e717-43a0-ba79-1183ca921ccd" providerId="ADAL" clId="{D33F7C51-0E05-45A2-9B41-382EB6D05786}" dt="2020-06-05T19:07:15.019" v="275" actId="478"/>
        <pc:sldMkLst>
          <pc:docMk/>
          <pc:sldMk cId="3974841873" sldId="256"/>
        </pc:sldMkLst>
        <pc:spChg chg="del">
          <ac:chgData name="Danielle" userId="e2554c37-e717-43a0-ba79-1183ca921ccd" providerId="ADAL" clId="{D33F7C51-0E05-45A2-9B41-382EB6D05786}" dt="2020-06-05T18:57:30.315" v="28" actId="478"/>
          <ac:spMkLst>
            <pc:docMk/>
            <pc:sldMk cId="3974841873" sldId="256"/>
            <ac:spMk id="4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00:55.215" v="78" actId="20577"/>
          <ac:spMkLst>
            <pc:docMk/>
            <pc:sldMk cId="3974841873" sldId="256"/>
            <ac:spMk id="10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8:57:57.965" v="34" actId="478"/>
          <ac:spMkLst>
            <pc:docMk/>
            <pc:sldMk cId="3974841873" sldId="256"/>
            <ac:spMk id="11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8:57:57.965" v="34" actId="478"/>
          <ac:spMkLst>
            <pc:docMk/>
            <pc:sldMk cId="3974841873" sldId="256"/>
            <ac:spMk id="12" creationId="{00000000-0000-0000-0000-000000000000}"/>
          </ac:spMkLst>
        </pc:spChg>
        <pc:spChg chg="add del">
          <ac:chgData name="Danielle" userId="e2554c37-e717-43a0-ba79-1183ca921ccd" providerId="ADAL" clId="{D33F7C51-0E05-45A2-9B41-382EB6D05786}" dt="2020-06-05T18:59:20.578" v="48" actId="478"/>
          <ac:spMkLst>
            <pc:docMk/>
            <pc:sldMk cId="3974841873" sldId="256"/>
            <ac:spMk id="23" creationId="{687A10B6-6C0A-4B67-AA1D-145600270176}"/>
          </ac:spMkLst>
        </pc:spChg>
        <pc:spChg chg="add mod">
          <ac:chgData name="Danielle" userId="e2554c37-e717-43a0-ba79-1183ca921ccd" providerId="ADAL" clId="{D33F7C51-0E05-45A2-9B41-382EB6D05786}" dt="2020-06-05T19:00:31.170" v="63" actId="14100"/>
          <ac:spMkLst>
            <pc:docMk/>
            <pc:sldMk cId="3974841873" sldId="256"/>
            <ac:spMk id="24" creationId="{D4A0F69B-B870-488A-B8A5-2F38EBB65A77}"/>
          </ac:spMkLst>
        </pc:spChg>
        <pc:spChg chg="add mod">
          <ac:chgData name="Danielle" userId="e2554c37-e717-43a0-ba79-1183ca921ccd" providerId="ADAL" clId="{D33F7C51-0E05-45A2-9B41-382EB6D05786}" dt="2020-06-05T19:00:02.413" v="56" actId="208"/>
          <ac:spMkLst>
            <pc:docMk/>
            <pc:sldMk cId="3974841873" sldId="256"/>
            <ac:spMk id="25" creationId="{7E23AB78-2BC0-47CD-B64D-BCE96B9C9700}"/>
          </ac:spMkLst>
        </pc:spChg>
        <pc:spChg chg="add mod">
          <ac:chgData name="Danielle" userId="e2554c37-e717-43a0-ba79-1183ca921ccd" providerId="ADAL" clId="{D33F7C51-0E05-45A2-9B41-382EB6D05786}" dt="2020-06-05T19:01:13.981" v="82" actId="1076"/>
          <ac:spMkLst>
            <pc:docMk/>
            <pc:sldMk cId="3974841873" sldId="256"/>
            <ac:spMk id="26" creationId="{A5E4CB27-D839-402C-95D0-39F9AD30E6CA}"/>
          </ac:spMkLst>
        </pc:spChg>
        <pc:spChg chg="add mod">
          <ac:chgData name="Danielle" userId="e2554c37-e717-43a0-ba79-1183ca921ccd" providerId="ADAL" clId="{D33F7C51-0E05-45A2-9B41-382EB6D05786}" dt="2020-06-05T19:00:23.455" v="61" actId="14100"/>
          <ac:spMkLst>
            <pc:docMk/>
            <pc:sldMk cId="3974841873" sldId="256"/>
            <ac:spMk id="31" creationId="{A660F61F-8B0A-4C13-B349-ABB47688EBA9}"/>
          </ac:spMkLst>
        </pc:spChg>
        <pc:spChg chg="del mod">
          <ac:chgData name="Danielle" userId="e2554c37-e717-43a0-ba79-1183ca921ccd" providerId="ADAL" clId="{D33F7C51-0E05-45A2-9B41-382EB6D05786}" dt="2020-06-05T18:57:57.965" v="34" actId="478"/>
          <ac:spMkLst>
            <pc:docMk/>
            <pc:sldMk cId="3974841873" sldId="256"/>
            <ac:spMk id="32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8:57:57.965" v="34" actId="478"/>
          <ac:spMkLst>
            <pc:docMk/>
            <pc:sldMk cId="3974841873" sldId="256"/>
            <ac:spMk id="33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00:45.890" v="67" actId="14100"/>
          <ac:spMkLst>
            <pc:docMk/>
            <pc:sldMk cId="3974841873" sldId="256"/>
            <ac:spMk id="34" creationId="{5AC476CF-55ED-4380-BF98-E6C2614045F2}"/>
          </ac:spMkLst>
        </pc:spChg>
        <pc:spChg chg="add mod">
          <ac:chgData name="Danielle" userId="e2554c37-e717-43a0-ba79-1183ca921ccd" providerId="ADAL" clId="{D33F7C51-0E05-45A2-9B41-382EB6D05786}" dt="2020-06-05T19:01:19.073" v="85" actId="20577"/>
          <ac:spMkLst>
            <pc:docMk/>
            <pc:sldMk cId="3974841873" sldId="256"/>
            <ac:spMk id="35" creationId="{A293E6FA-15EE-4993-9040-E52726412ED1}"/>
          </ac:spMkLst>
        </pc:spChg>
        <pc:spChg chg="add mod">
          <ac:chgData name="Danielle" userId="e2554c37-e717-43a0-ba79-1183ca921ccd" providerId="ADAL" clId="{D33F7C51-0E05-45A2-9B41-382EB6D05786}" dt="2020-06-05T19:01:27.024" v="88" actId="20577"/>
          <ac:spMkLst>
            <pc:docMk/>
            <pc:sldMk cId="3974841873" sldId="256"/>
            <ac:spMk id="36" creationId="{D39FE7A9-321B-4B87-8129-8EE74CF472D1}"/>
          </ac:spMkLst>
        </pc:spChg>
        <pc:spChg chg="add mod">
          <ac:chgData name="Danielle" userId="e2554c37-e717-43a0-ba79-1183ca921ccd" providerId="ADAL" clId="{D33F7C51-0E05-45A2-9B41-382EB6D05786}" dt="2020-06-05T19:01:34.066" v="91" actId="20577"/>
          <ac:spMkLst>
            <pc:docMk/>
            <pc:sldMk cId="3974841873" sldId="256"/>
            <ac:spMk id="37" creationId="{931422AB-F357-420C-B026-DD6F189272A3}"/>
          </ac:spMkLst>
        </pc:spChg>
        <pc:spChg chg="add del mod">
          <ac:chgData name="Danielle" userId="e2554c37-e717-43a0-ba79-1183ca921ccd" providerId="ADAL" clId="{D33F7C51-0E05-45A2-9B41-382EB6D05786}" dt="2020-06-05T19:01:50.781" v="94" actId="478"/>
          <ac:spMkLst>
            <pc:docMk/>
            <pc:sldMk cId="3974841873" sldId="256"/>
            <ac:spMk id="38" creationId="{08D1295F-5C1C-4FEF-A146-EAB55F4FB7F2}"/>
          </ac:spMkLst>
        </pc:spChg>
        <pc:picChg chg="add del mod">
          <ac:chgData name="Danielle" userId="e2554c37-e717-43a0-ba79-1183ca921ccd" providerId="ADAL" clId="{D33F7C51-0E05-45A2-9B41-382EB6D05786}" dt="2020-06-05T19:07:15.019" v="275" actId="478"/>
          <ac:picMkLst>
            <pc:docMk/>
            <pc:sldMk cId="3974841873" sldId="256"/>
            <ac:picMk id="27" creationId="{68DAA142-717A-4EF2-863C-035F98DB0734}"/>
          </ac:picMkLst>
        </pc:picChg>
        <pc:picChg chg="del mod">
          <ac:chgData name="Danielle" userId="e2554c37-e717-43a0-ba79-1183ca921ccd" providerId="ADAL" clId="{D33F7C51-0E05-45A2-9B41-382EB6D05786}" dt="2020-06-05T18:57:57.965" v="34" actId="478"/>
          <ac:picMkLst>
            <pc:docMk/>
            <pc:sldMk cId="3974841873" sldId="256"/>
            <ac:picMk id="1026" creationId="{00000000-0000-0000-0000-000000000000}"/>
          </ac:picMkLst>
        </pc:picChg>
        <pc:picChg chg="del mod">
          <ac:chgData name="Danielle" userId="e2554c37-e717-43a0-ba79-1183ca921ccd" providerId="ADAL" clId="{D33F7C51-0E05-45A2-9B41-382EB6D05786}" dt="2020-06-05T18:57:57.965" v="34" actId="478"/>
          <ac:picMkLst>
            <pc:docMk/>
            <pc:sldMk cId="3974841873" sldId="256"/>
            <ac:picMk id="1027" creationId="{00000000-0000-0000-0000-000000000000}"/>
          </ac:picMkLst>
        </pc:picChg>
        <pc:picChg chg="del mod">
          <ac:chgData name="Danielle" userId="e2554c37-e717-43a0-ba79-1183ca921ccd" providerId="ADAL" clId="{D33F7C51-0E05-45A2-9B41-382EB6D05786}" dt="2020-06-05T18:57:57.965" v="34" actId="478"/>
          <ac:picMkLst>
            <pc:docMk/>
            <pc:sldMk cId="3974841873" sldId="256"/>
            <ac:picMk id="1028" creationId="{00000000-0000-0000-0000-000000000000}"/>
          </ac:picMkLst>
        </pc:picChg>
        <pc:picChg chg="del mod">
          <ac:chgData name="Danielle" userId="e2554c37-e717-43a0-ba79-1183ca921ccd" providerId="ADAL" clId="{D33F7C51-0E05-45A2-9B41-382EB6D05786}" dt="2020-06-05T18:57:57.965" v="34" actId="478"/>
          <ac:picMkLst>
            <pc:docMk/>
            <pc:sldMk cId="3974841873" sldId="256"/>
            <ac:picMk id="1029" creationId="{00000000-0000-0000-0000-000000000000}"/>
          </ac:picMkLst>
        </pc:pic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3" creationId="{3A557BC0-61AE-49F3-B996-E145863B6CD5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6" creationId="{B0118641-82B8-4D5F-949A-25203FFD5ECC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9" creationId="{C76DC296-CA43-4935-957F-AD56E4380BB0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14" creationId="{D257C0BC-B76A-4725-8976-679850E74769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16" creationId="{9EA3AA66-8EFA-4341-BDE0-21FCF227C301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18" creationId="{A85C173A-71AD-4127-834B-4DF3C4520934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20" creationId="{04CB4B68-FFBB-45BE-9F18-E8BB6DD3C343}"/>
          </ac:cxnSpMkLst>
        </pc:cxnChg>
        <pc:cxnChg chg="add mod">
          <ac:chgData name="Danielle" userId="e2554c37-e717-43a0-ba79-1183ca921ccd" providerId="ADAL" clId="{D33F7C51-0E05-45A2-9B41-382EB6D05786}" dt="2020-06-05T19:00:02.413" v="56" actId="208"/>
          <ac:cxnSpMkLst>
            <pc:docMk/>
            <pc:sldMk cId="3974841873" sldId="256"/>
            <ac:cxnSpMk id="22" creationId="{230E1177-C0EA-4E1C-896C-2F65DC168471}"/>
          </ac:cxnSpMkLst>
        </pc:cxnChg>
      </pc:sldChg>
      <pc:sldChg chg="addSp delSp modSp mod modAnim">
        <pc:chgData name="Danielle" userId="e2554c37-e717-43a0-ba79-1183ca921ccd" providerId="ADAL" clId="{D33F7C51-0E05-45A2-9B41-382EB6D05786}" dt="2020-06-05T19:19:04.784" v="848" actId="20577"/>
        <pc:sldMkLst>
          <pc:docMk/>
          <pc:sldMk cId="2282895769" sldId="257"/>
        </pc:sldMkLst>
        <pc:spChg chg="add mod">
          <ac:chgData name="Danielle" userId="e2554c37-e717-43a0-ba79-1183ca921ccd" providerId="ADAL" clId="{D33F7C51-0E05-45A2-9B41-382EB6D05786}" dt="2020-06-05T19:19:04.784" v="848" actId="20577"/>
          <ac:spMkLst>
            <pc:docMk/>
            <pc:sldMk cId="2282895769" sldId="257"/>
            <ac:spMk id="2" creationId="{A3A9DADD-14B1-486D-B3FD-E40F054FA266}"/>
          </ac:spMkLst>
        </pc:spChg>
        <pc:spChg chg="del">
          <ac:chgData name="Danielle" userId="e2554c37-e717-43a0-ba79-1183ca921ccd" providerId="ADAL" clId="{D33F7C51-0E05-45A2-9B41-382EB6D05786}" dt="2020-06-05T19:17:30.528" v="621" actId="478"/>
          <ac:spMkLst>
            <pc:docMk/>
            <pc:sldMk cId="2282895769" sldId="257"/>
            <ac:spMk id="4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17:30.528" v="621" actId="478"/>
          <ac:spMkLst>
            <pc:docMk/>
            <pc:sldMk cId="2282895769" sldId="257"/>
            <ac:spMk id="5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17:30.528" v="621" actId="478"/>
          <ac:spMkLst>
            <pc:docMk/>
            <pc:sldMk cId="2282895769" sldId="257"/>
            <ac:spMk id="6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17:30.528" v="621" actId="478"/>
          <ac:spMkLst>
            <pc:docMk/>
            <pc:sldMk cId="2282895769" sldId="257"/>
            <ac:spMk id="7" creationId="{00000000-0000-0000-0000-000000000000}"/>
          </ac:spMkLst>
        </pc:spChg>
      </pc:sldChg>
      <pc:sldChg chg="modSp mod">
        <pc:chgData name="Danielle" userId="e2554c37-e717-43a0-ba79-1183ca921ccd" providerId="ADAL" clId="{D33F7C51-0E05-45A2-9B41-382EB6D05786}" dt="2020-06-05T19:19:36.143" v="853" actId="1076"/>
        <pc:sldMkLst>
          <pc:docMk/>
          <pc:sldMk cId="3643254911" sldId="258"/>
        </pc:sldMkLst>
        <pc:spChg chg="mod">
          <ac:chgData name="Danielle" userId="e2554c37-e717-43a0-ba79-1183ca921ccd" providerId="ADAL" clId="{D33F7C51-0E05-45A2-9B41-382EB6D05786}" dt="2020-06-05T19:19:25.766" v="852" actId="14100"/>
          <ac:spMkLst>
            <pc:docMk/>
            <pc:sldMk cId="3643254911" sldId="258"/>
            <ac:spMk id="20" creationId="{00000000-0000-0000-0000-000000000000}"/>
          </ac:spMkLst>
        </pc:spChg>
        <pc:picChg chg="mod">
          <ac:chgData name="Danielle" userId="e2554c37-e717-43a0-ba79-1183ca921ccd" providerId="ADAL" clId="{D33F7C51-0E05-45A2-9B41-382EB6D05786}" dt="2020-06-05T19:19:36.143" v="853" actId="1076"/>
          <ac:picMkLst>
            <pc:docMk/>
            <pc:sldMk cId="3643254911" sldId="258"/>
            <ac:picMk id="2051" creationId="{00000000-0000-0000-0000-000000000000}"/>
          </ac:picMkLst>
        </pc:picChg>
      </pc:sldChg>
      <pc:sldChg chg="delSp modSp mod">
        <pc:chgData name="Danielle" userId="e2554c37-e717-43a0-ba79-1183ca921ccd" providerId="ADAL" clId="{D33F7C51-0E05-45A2-9B41-382EB6D05786}" dt="2020-06-05T19:23:33.414" v="959" actId="1076"/>
        <pc:sldMkLst>
          <pc:docMk/>
          <pc:sldMk cId="4054608891" sldId="259"/>
        </pc:sldMkLst>
        <pc:spChg chg="del">
          <ac:chgData name="Danielle" userId="e2554c37-e717-43a0-ba79-1183ca921ccd" providerId="ADAL" clId="{D33F7C51-0E05-45A2-9B41-382EB6D05786}" dt="2020-06-05T19:19:48.255" v="854" actId="478"/>
          <ac:spMkLst>
            <pc:docMk/>
            <pc:sldMk cId="4054608891" sldId="259"/>
            <ac:spMk id="2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3:19.374" v="953" actId="14100"/>
          <ac:spMkLst>
            <pc:docMk/>
            <pc:sldMk cId="4054608891" sldId="259"/>
            <ac:spMk id="3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3:25.508" v="954" actId="14100"/>
          <ac:spMkLst>
            <pc:docMk/>
            <pc:sldMk cId="4054608891" sldId="259"/>
            <ac:spMk id="4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3:25.508" v="954" actId="14100"/>
          <ac:spMkLst>
            <pc:docMk/>
            <pc:sldMk cId="4054608891" sldId="259"/>
            <ac:spMk id="5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3:33.414" v="959" actId="1076"/>
          <ac:spMkLst>
            <pc:docMk/>
            <pc:sldMk cId="4054608891" sldId="259"/>
            <ac:spMk id="6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0:05.352" v="884" actId="2711"/>
          <ac:spMkLst>
            <pc:docMk/>
            <pc:sldMk cId="4054608891" sldId="259"/>
            <ac:spMk id="9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0:05.352" v="884" actId="2711"/>
          <ac:spMkLst>
            <pc:docMk/>
            <pc:sldMk cId="4054608891" sldId="259"/>
            <ac:spMk id="10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1:38.502" v="922" actId="403"/>
          <ac:spMkLst>
            <pc:docMk/>
            <pc:sldMk cId="4054608891" sldId="259"/>
            <ac:spMk id="18" creationId="{00000000-0000-0000-0000-000000000000}"/>
          </ac:spMkLst>
        </pc:spChg>
        <pc:spChg chg="mod ord">
          <ac:chgData name="Danielle" userId="e2554c37-e717-43a0-ba79-1183ca921ccd" providerId="ADAL" clId="{D33F7C51-0E05-45A2-9B41-382EB6D05786}" dt="2020-06-05T19:21:30.836" v="921" actId="167"/>
          <ac:spMkLst>
            <pc:docMk/>
            <pc:sldMk cId="4054608891" sldId="259"/>
            <ac:spMk id="19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0:05.352" v="884" actId="2711"/>
          <ac:spMkLst>
            <pc:docMk/>
            <pc:sldMk cId="4054608891" sldId="259"/>
            <ac:spMk id="23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3:15.547" v="952" actId="1076"/>
          <ac:spMkLst>
            <pc:docMk/>
            <pc:sldMk cId="4054608891" sldId="259"/>
            <ac:spMk id="24" creationId="{00000000-0000-0000-0000-000000000000}"/>
          </ac:spMkLst>
        </pc:spChg>
        <pc:cxnChg chg="mod">
          <ac:chgData name="Danielle" userId="e2554c37-e717-43a0-ba79-1183ca921ccd" providerId="ADAL" clId="{D33F7C51-0E05-45A2-9B41-382EB6D05786}" dt="2020-06-05T19:20:05.352" v="884" actId="2711"/>
          <ac:cxnSpMkLst>
            <pc:docMk/>
            <pc:sldMk cId="4054608891" sldId="259"/>
            <ac:cxnSpMk id="12" creationId="{00000000-0000-0000-0000-000000000000}"/>
          </ac:cxnSpMkLst>
        </pc:cxnChg>
        <pc:cxnChg chg="mod">
          <ac:chgData name="Danielle" userId="e2554c37-e717-43a0-ba79-1183ca921ccd" providerId="ADAL" clId="{D33F7C51-0E05-45A2-9B41-382EB6D05786}" dt="2020-06-05T19:20:05.352" v="884" actId="2711"/>
          <ac:cxnSpMkLst>
            <pc:docMk/>
            <pc:sldMk cId="4054608891" sldId="259"/>
            <ac:cxnSpMk id="17" creationId="{00000000-0000-0000-0000-000000000000}"/>
          </ac:cxnSpMkLst>
        </pc:cxnChg>
      </pc:sldChg>
      <pc:sldChg chg="modSp mod">
        <pc:chgData name="Danielle" userId="e2554c37-e717-43a0-ba79-1183ca921ccd" providerId="ADAL" clId="{D33F7C51-0E05-45A2-9B41-382EB6D05786}" dt="2020-06-05T19:25:40.815" v="981" actId="2711"/>
        <pc:sldMkLst>
          <pc:docMk/>
          <pc:sldMk cId="4054608891" sldId="260"/>
        </pc:sldMkLst>
        <pc:spChg chg="mod">
          <ac:chgData name="Danielle" userId="e2554c37-e717-43a0-ba79-1183ca921ccd" providerId="ADAL" clId="{D33F7C51-0E05-45A2-9B41-382EB6D05786}" dt="2020-06-05T19:25:40.815" v="981" actId="2711"/>
          <ac:spMkLst>
            <pc:docMk/>
            <pc:sldMk cId="4054608891" sldId="260"/>
            <ac:spMk id="2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5:40.815" v="981" actId="2711"/>
          <ac:spMkLst>
            <pc:docMk/>
            <pc:sldMk cId="4054608891" sldId="260"/>
            <ac:spMk id="3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5:40.815" v="981" actId="2711"/>
          <ac:spMkLst>
            <pc:docMk/>
            <pc:sldMk cId="4054608891" sldId="260"/>
            <ac:spMk id="4" creationId="{00000000-0000-0000-0000-000000000000}"/>
          </ac:spMkLst>
        </pc:spChg>
      </pc:sldChg>
      <pc:sldChg chg="addSp delSp modSp mod delAnim modAnim">
        <pc:chgData name="Danielle" userId="e2554c37-e717-43a0-ba79-1183ca921ccd" providerId="ADAL" clId="{D33F7C51-0E05-45A2-9B41-382EB6D05786}" dt="2020-06-05T19:32:26.450" v="1020" actId="1076"/>
        <pc:sldMkLst>
          <pc:docMk/>
          <pc:sldMk cId="4054608891" sldId="261"/>
        </pc:sldMkLst>
        <pc:spChg chg="del">
          <ac:chgData name="Danielle" userId="e2554c37-e717-43a0-ba79-1183ca921ccd" providerId="ADAL" clId="{D33F7C51-0E05-45A2-9B41-382EB6D05786}" dt="2020-06-05T19:29:14.504" v="982" actId="478"/>
          <ac:spMkLst>
            <pc:docMk/>
            <pc:sldMk cId="4054608891" sldId="261"/>
            <ac:spMk id="2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5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6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9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10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11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9:29:29.442" v="987" actId="478"/>
          <ac:spMkLst>
            <pc:docMk/>
            <pc:sldMk cId="4054608891" sldId="261"/>
            <ac:spMk id="14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17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9:29:46.962" v="991" actId="478"/>
          <ac:spMkLst>
            <pc:docMk/>
            <pc:sldMk cId="4054608891" sldId="261"/>
            <ac:spMk id="18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9:30:23.044" v="997" actId="478"/>
          <ac:spMkLst>
            <pc:docMk/>
            <pc:sldMk cId="4054608891" sldId="261"/>
            <ac:spMk id="19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9:31:10.551" v="1010"/>
          <ac:spMkLst>
            <pc:docMk/>
            <pc:sldMk cId="4054608891" sldId="261"/>
            <ac:spMk id="20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21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29:35.400" v="988"/>
          <ac:spMkLst>
            <pc:docMk/>
            <pc:sldMk cId="4054608891" sldId="261"/>
            <ac:spMk id="22" creationId="{798C4356-8F74-424A-A929-5531EA6660EC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23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31:13.129" v="1015" actId="1036"/>
          <ac:spMkLst>
            <pc:docMk/>
            <pc:sldMk cId="4054608891" sldId="261"/>
            <ac:spMk id="24" creationId="{B710324C-1111-444A-BF4F-0D0F50B11F6C}"/>
          </ac:spMkLst>
        </pc:spChg>
        <pc:spChg chg="add mod">
          <ac:chgData name="Danielle" userId="e2554c37-e717-43a0-ba79-1183ca921ccd" providerId="ADAL" clId="{D33F7C51-0E05-45A2-9B41-382EB6D05786}" dt="2020-06-05T19:31:13.129" v="1015" actId="1036"/>
          <ac:spMkLst>
            <pc:docMk/>
            <pc:sldMk cId="4054608891" sldId="261"/>
            <ac:spMk id="25" creationId="{D1F75701-7AFD-4FF2-ACD4-A83AD783E5C8}"/>
          </ac:spMkLst>
        </pc:spChg>
        <pc:spChg chg="mod">
          <ac:chgData name="Danielle" userId="e2554c37-e717-43a0-ba79-1183ca921ccd" providerId="ADAL" clId="{D33F7C51-0E05-45A2-9B41-382EB6D05786}" dt="2020-06-05T19:32:26.450" v="1020" actId="1076"/>
          <ac:spMkLst>
            <pc:docMk/>
            <pc:sldMk cId="4054608891" sldId="261"/>
            <ac:spMk id="26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31:13.129" v="1015" actId="1036"/>
          <ac:spMkLst>
            <pc:docMk/>
            <pc:sldMk cId="4054608891" sldId="261"/>
            <ac:spMk id="27" creationId="{15DA3713-2AED-423D-8AB0-6FC9F03C1E3E}"/>
          </ac:spMkLst>
        </pc:spChg>
        <pc:spChg chg="add del mod">
          <ac:chgData name="Danielle" userId="e2554c37-e717-43a0-ba79-1183ca921ccd" providerId="ADAL" clId="{D33F7C51-0E05-45A2-9B41-382EB6D05786}" dt="2020-06-05T19:29:39.892" v="989" actId="478"/>
          <ac:spMkLst>
            <pc:docMk/>
            <pc:sldMk cId="4054608891" sldId="261"/>
            <ac:spMk id="28" creationId="{A2748687-655E-4273-9E04-E51700CF011C}"/>
          </ac:spMkLst>
        </pc:spChg>
        <pc:cxnChg chg="mod">
          <ac:chgData name="Danielle" userId="e2554c37-e717-43a0-ba79-1183ca921ccd" providerId="ADAL" clId="{D33F7C51-0E05-45A2-9B41-382EB6D05786}" dt="2020-06-05T19:32:26.450" v="1020" actId="1076"/>
          <ac:cxnSpMkLst>
            <pc:docMk/>
            <pc:sldMk cId="4054608891" sldId="261"/>
            <ac:cxnSpMk id="7" creationId="{00000000-0000-0000-0000-000000000000}"/>
          </ac:cxnSpMkLst>
        </pc:cxnChg>
        <pc:cxnChg chg="mod">
          <ac:chgData name="Danielle" userId="e2554c37-e717-43a0-ba79-1183ca921ccd" providerId="ADAL" clId="{D33F7C51-0E05-45A2-9B41-382EB6D05786}" dt="2020-06-05T19:32:26.450" v="1020" actId="1076"/>
          <ac:cxnSpMkLst>
            <pc:docMk/>
            <pc:sldMk cId="4054608891" sldId="261"/>
            <ac:cxnSpMk id="8" creationId="{00000000-0000-0000-0000-000000000000}"/>
          </ac:cxnSpMkLst>
        </pc:cxnChg>
      </pc:sldChg>
      <pc:sldChg chg="addSp delSp modSp mod delAnim modAnim">
        <pc:chgData name="Danielle" userId="e2554c37-e717-43a0-ba79-1183ca921ccd" providerId="ADAL" clId="{D33F7C51-0E05-45A2-9B41-382EB6D05786}" dt="2020-06-05T19:25:08.884" v="980" actId="20577"/>
        <pc:sldMkLst>
          <pc:docMk/>
          <pc:sldMk cId="496730612" sldId="264"/>
        </pc:sldMkLst>
        <pc:spChg chg="del">
          <ac:chgData name="Danielle" userId="e2554c37-e717-43a0-ba79-1183ca921ccd" providerId="ADAL" clId="{D33F7C51-0E05-45A2-9B41-382EB6D05786}" dt="2020-06-05T19:23:47.511" v="961" actId="478"/>
          <ac:spMkLst>
            <pc:docMk/>
            <pc:sldMk cId="496730612" sldId="264"/>
            <ac:spMk id="2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23:45.204" v="960" actId="478"/>
          <ac:spMkLst>
            <pc:docMk/>
            <pc:sldMk cId="496730612" sldId="264"/>
            <ac:spMk id="3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23:50.019" v="962" actId="478"/>
          <ac:spMkLst>
            <pc:docMk/>
            <pc:sldMk cId="496730612" sldId="264"/>
            <ac:spMk id="4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23:50.019" v="962" actId="478"/>
          <ac:spMkLst>
            <pc:docMk/>
            <pc:sldMk cId="496730612" sldId="264"/>
            <ac:spMk id="5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23:50.019" v="962" actId="478"/>
          <ac:spMkLst>
            <pc:docMk/>
            <pc:sldMk cId="496730612" sldId="264"/>
            <ac:spMk id="6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4:00.283" v="966"/>
          <ac:spMkLst>
            <pc:docMk/>
            <pc:sldMk cId="496730612" sldId="264"/>
            <ac:spMk id="9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24:00.283" v="966"/>
          <ac:spMkLst>
            <pc:docMk/>
            <pc:sldMk cId="496730612" sldId="264"/>
            <ac:spMk id="10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24:48.904" v="972"/>
          <ac:spMkLst>
            <pc:docMk/>
            <pc:sldMk cId="496730612" sldId="264"/>
            <ac:spMk id="15" creationId="{50F02F94-4718-4B93-8A4F-3D3007A48942}"/>
          </ac:spMkLst>
        </pc:spChg>
        <pc:spChg chg="add mod">
          <ac:chgData name="Danielle" userId="e2554c37-e717-43a0-ba79-1183ca921ccd" providerId="ADAL" clId="{D33F7C51-0E05-45A2-9B41-382EB6D05786}" dt="2020-06-05T19:24:48.904" v="972"/>
          <ac:spMkLst>
            <pc:docMk/>
            <pc:sldMk cId="496730612" sldId="264"/>
            <ac:spMk id="16" creationId="{39A1B085-3D5B-4767-A949-5199C9C2683C}"/>
          </ac:spMkLst>
        </pc:spChg>
        <pc:spChg chg="mod">
          <ac:chgData name="Danielle" userId="e2554c37-e717-43a0-ba79-1183ca921ccd" providerId="ADAL" clId="{D33F7C51-0E05-45A2-9B41-382EB6D05786}" dt="2020-06-05T19:24:04.361" v="967" actId="403"/>
          <ac:spMkLst>
            <pc:docMk/>
            <pc:sldMk cId="496730612" sldId="264"/>
            <ac:spMk id="18" creationId="{00000000-0000-0000-0000-000000000000}"/>
          </ac:spMkLst>
        </pc:spChg>
        <pc:spChg chg="mod ord">
          <ac:chgData name="Danielle" userId="e2554c37-e717-43a0-ba79-1183ca921ccd" providerId="ADAL" clId="{D33F7C51-0E05-45A2-9B41-382EB6D05786}" dt="2020-06-05T19:24:27.033" v="970" actId="14100"/>
          <ac:spMkLst>
            <pc:docMk/>
            <pc:sldMk cId="496730612" sldId="264"/>
            <ac:spMk id="19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24:48.904" v="972"/>
          <ac:spMkLst>
            <pc:docMk/>
            <pc:sldMk cId="496730612" sldId="264"/>
            <ac:spMk id="20" creationId="{FB30E6D7-36F6-4F64-91C5-3B75FC56D4B3}"/>
          </ac:spMkLst>
        </pc:spChg>
        <pc:spChg chg="add mod">
          <ac:chgData name="Danielle" userId="e2554c37-e717-43a0-ba79-1183ca921ccd" providerId="ADAL" clId="{D33F7C51-0E05-45A2-9B41-382EB6D05786}" dt="2020-06-05T19:24:48.904" v="972"/>
          <ac:spMkLst>
            <pc:docMk/>
            <pc:sldMk cId="496730612" sldId="264"/>
            <ac:spMk id="21" creationId="{70A972B1-9D12-4CA5-BDBE-3ABD58015E50}"/>
          </ac:spMkLst>
        </pc:spChg>
        <pc:spChg chg="add mod">
          <ac:chgData name="Danielle" userId="e2554c37-e717-43a0-ba79-1183ca921ccd" providerId="ADAL" clId="{D33F7C51-0E05-45A2-9B41-382EB6D05786}" dt="2020-06-05T19:25:08.884" v="980" actId="20577"/>
          <ac:spMkLst>
            <pc:docMk/>
            <pc:sldMk cId="496730612" sldId="264"/>
            <ac:spMk id="22" creationId="{68DDDF69-711F-4EE1-9024-68B369D56B74}"/>
          </ac:spMkLst>
        </pc:spChg>
        <pc:spChg chg="mod">
          <ac:chgData name="Danielle" userId="e2554c37-e717-43a0-ba79-1183ca921ccd" providerId="ADAL" clId="{D33F7C51-0E05-45A2-9B41-382EB6D05786}" dt="2020-06-05T19:24:29.388" v="971" actId="1076"/>
          <ac:spMkLst>
            <pc:docMk/>
            <pc:sldMk cId="496730612" sldId="264"/>
            <ac:spMk id="23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23:52.377" v="963" actId="478"/>
          <ac:spMkLst>
            <pc:docMk/>
            <pc:sldMk cId="496730612" sldId="264"/>
            <ac:spMk id="24" creationId="{00000000-0000-0000-0000-000000000000}"/>
          </ac:spMkLst>
        </pc:spChg>
        <pc:cxnChg chg="mod">
          <ac:chgData name="Danielle" userId="e2554c37-e717-43a0-ba79-1183ca921ccd" providerId="ADAL" clId="{D33F7C51-0E05-45A2-9B41-382EB6D05786}" dt="2020-06-05T19:24:00.283" v="966"/>
          <ac:cxnSpMkLst>
            <pc:docMk/>
            <pc:sldMk cId="496730612" sldId="264"/>
            <ac:cxnSpMk id="12" creationId="{00000000-0000-0000-0000-000000000000}"/>
          </ac:cxnSpMkLst>
        </pc:cxnChg>
        <pc:cxnChg chg="mod">
          <ac:chgData name="Danielle" userId="e2554c37-e717-43a0-ba79-1183ca921ccd" providerId="ADAL" clId="{D33F7C51-0E05-45A2-9B41-382EB6D05786}" dt="2020-06-05T19:24:00.283" v="966"/>
          <ac:cxnSpMkLst>
            <pc:docMk/>
            <pc:sldMk cId="496730612" sldId="264"/>
            <ac:cxnSpMk id="17" creationId="{00000000-0000-0000-0000-000000000000}"/>
          </ac:cxnSpMkLst>
        </pc:cxnChg>
      </pc:sldChg>
      <pc:sldChg chg="addSp delSp modSp mod modAnim">
        <pc:chgData name="Danielle" userId="e2554c37-e717-43a0-ba79-1183ca921ccd" providerId="ADAL" clId="{D33F7C51-0E05-45A2-9B41-382EB6D05786}" dt="2020-06-05T19:33:33.649" v="1031"/>
        <pc:sldMkLst>
          <pc:docMk/>
          <pc:sldMk cId="4208149201" sldId="270"/>
        </pc:sldMkLst>
        <pc:spChg chg="del">
          <ac:chgData name="Danielle" userId="e2554c37-e717-43a0-ba79-1183ca921ccd" providerId="ADAL" clId="{D33F7C51-0E05-45A2-9B41-382EB6D05786}" dt="2020-06-05T19:32:55.049" v="1024" actId="478"/>
          <ac:spMkLst>
            <pc:docMk/>
            <pc:sldMk cId="4208149201" sldId="270"/>
            <ac:spMk id="2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5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6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9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10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11" creationId="{00000000-0000-0000-0000-000000000000}"/>
          </ac:spMkLst>
        </pc:spChg>
        <pc:spChg chg="del mod">
          <ac:chgData name="Danielle" userId="e2554c37-e717-43a0-ba79-1183ca921ccd" providerId="ADAL" clId="{D33F7C51-0E05-45A2-9B41-382EB6D05786}" dt="2020-06-05T19:33:13.598" v="1027" actId="478"/>
          <ac:spMkLst>
            <pc:docMk/>
            <pc:sldMk cId="4208149201" sldId="270"/>
            <ac:spMk id="14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17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32:52.556" v="1023" actId="478"/>
          <ac:spMkLst>
            <pc:docMk/>
            <pc:sldMk cId="4208149201" sldId="270"/>
            <ac:spMk id="18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32:52.556" v="1023" actId="478"/>
          <ac:spMkLst>
            <pc:docMk/>
            <pc:sldMk cId="4208149201" sldId="270"/>
            <ac:spMk id="19" creationId="{00000000-0000-0000-0000-000000000000}"/>
          </ac:spMkLst>
        </pc:spChg>
        <pc:spChg chg="del">
          <ac:chgData name="Danielle" userId="e2554c37-e717-43a0-ba79-1183ca921ccd" providerId="ADAL" clId="{D33F7C51-0E05-45A2-9B41-382EB6D05786}" dt="2020-06-05T19:32:52.556" v="1023" actId="478"/>
          <ac:spMkLst>
            <pc:docMk/>
            <pc:sldMk cId="4208149201" sldId="270"/>
            <ac:spMk id="20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21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33:17.990" v="1028"/>
          <ac:spMkLst>
            <pc:docMk/>
            <pc:sldMk cId="4208149201" sldId="270"/>
            <ac:spMk id="22" creationId="{2D437F6A-C190-43FA-80FF-288BF17B4EF4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23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9:32:41.311" v="1022" actId="2711"/>
          <ac:spMkLst>
            <pc:docMk/>
            <pc:sldMk cId="4208149201" sldId="270"/>
            <ac:spMk id="24" creationId="{00000000-0000-0000-0000-000000000000}"/>
          </ac:spMkLst>
        </pc:spChg>
        <pc:spChg chg="add mod">
          <ac:chgData name="Danielle" userId="e2554c37-e717-43a0-ba79-1183ca921ccd" providerId="ADAL" clId="{D33F7C51-0E05-45A2-9B41-382EB6D05786}" dt="2020-06-05T19:33:07.293" v="1026"/>
          <ac:spMkLst>
            <pc:docMk/>
            <pc:sldMk cId="4208149201" sldId="270"/>
            <ac:spMk id="25" creationId="{6123435D-8266-4012-AEC2-21CCA5F29B9B}"/>
          </ac:spMkLst>
        </pc:spChg>
        <pc:spChg chg="add mod">
          <ac:chgData name="Danielle" userId="e2554c37-e717-43a0-ba79-1183ca921ccd" providerId="ADAL" clId="{D33F7C51-0E05-45A2-9B41-382EB6D05786}" dt="2020-06-05T19:33:07.293" v="1026"/>
          <ac:spMkLst>
            <pc:docMk/>
            <pc:sldMk cId="4208149201" sldId="270"/>
            <ac:spMk id="26" creationId="{9B539067-B8EB-480E-BE51-577C43852A9E}"/>
          </ac:spMkLst>
        </pc:spChg>
        <pc:spChg chg="add mod">
          <ac:chgData name="Danielle" userId="e2554c37-e717-43a0-ba79-1183ca921ccd" providerId="ADAL" clId="{D33F7C51-0E05-45A2-9B41-382EB6D05786}" dt="2020-06-05T19:33:07.293" v="1026"/>
          <ac:spMkLst>
            <pc:docMk/>
            <pc:sldMk cId="4208149201" sldId="270"/>
            <ac:spMk id="27" creationId="{4F566CB5-E622-4EAC-A5BB-F8B31F5794B2}"/>
          </ac:spMkLst>
        </pc:spChg>
        <pc:cxnChg chg="mod">
          <ac:chgData name="Danielle" userId="e2554c37-e717-43a0-ba79-1183ca921ccd" providerId="ADAL" clId="{D33F7C51-0E05-45A2-9B41-382EB6D05786}" dt="2020-06-05T19:32:41.311" v="1022" actId="2711"/>
          <ac:cxnSpMkLst>
            <pc:docMk/>
            <pc:sldMk cId="4208149201" sldId="270"/>
            <ac:cxnSpMk id="7" creationId="{00000000-0000-0000-0000-000000000000}"/>
          </ac:cxnSpMkLst>
        </pc:cxnChg>
        <pc:cxnChg chg="mod">
          <ac:chgData name="Danielle" userId="e2554c37-e717-43a0-ba79-1183ca921ccd" providerId="ADAL" clId="{D33F7C51-0E05-45A2-9B41-382EB6D05786}" dt="2020-06-05T19:32:41.311" v="1022" actId="2711"/>
          <ac:cxnSpMkLst>
            <pc:docMk/>
            <pc:sldMk cId="4208149201" sldId="270"/>
            <ac:cxnSpMk id="8" creationId="{00000000-0000-0000-0000-000000000000}"/>
          </ac:cxnSpMkLst>
        </pc:cxnChg>
      </pc:sldChg>
      <pc:sldChg chg="addSp delSp modSp mod">
        <pc:chgData name="Danielle" userId="e2554c37-e717-43a0-ba79-1183ca921ccd" providerId="ADAL" clId="{D33F7C51-0E05-45A2-9B41-382EB6D05786}" dt="2020-06-05T20:24:12.056" v="1050" actId="14100"/>
        <pc:sldMkLst>
          <pc:docMk/>
          <pc:sldMk cId="2699909930" sldId="271"/>
        </pc:sldMkLst>
        <pc:spChg chg="mod">
          <ac:chgData name="Danielle" userId="e2554c37-e717-43a0-ba79-1183ca921ccd" providerId="ADAL" clId="{D33F7C51-0E05-45A2-9B41-382EB6D05786}" dt="2020-06-05T20:24:12.056" v="1050" actId="14100"/>
          <ac:spMkLst>
            <pc:docMk/>
            <pc:sldMk cId="2699909930" sldId="271"/>
            <ac:spMk id="5" creationId="{00000000-0000-0000-0000-000000000000}"/>
          </ac:spMkLst>
        </pc:spChg>
        <pc:picChg chg="add mod">
          <ac:chgData name="Danielle" userId="e2554c37-e717-43a0-ba79-1183ca921ccd" providerId="ADAL" clId="{D33F7C51-0E05-45A2-9B41-382EB6D05786}" dt="2020-06-05T20:24:02.838" v="1047" actId="1076"/>
          <ac:picMkLst>
            <pc:docMk/>
            <pc:sldMk cId="2699909930" sldId="271"/>
            <ac:picMk id="2" creationId="{04B16C1E-B597-4F34-ADFB-3148B1C0244A}"/>
          </ac:picMkLst>
        </pc:picChg>
        <pc:picChg chg="add del mod">
          <ac:chgData name="Danielle" userId="e2554c37-e717-43a0-ba79-1183ca921ccd" providerId="ADAL" clId="{D33F7C51-0E05-45A2-9B41-382EB6D05786}" dt="2020-06-05T20:23:36.353" v="1040" actId="478"/>
          <ac:picMkLst>
            <pc:docMk/>
            <pc:sldMk cId="2699909930" sldId="271"/>
            <ac:picMk id="6" creationId="{4901B79F-6705-4D44-96EA-29CC34FAB864}"/>
          </ac:picMkLst>
        </pc:picChg>
        <pc:picChg chg="mod">
          <ac:chgData name="Danielle" userId="e2554c37-e717-43a0-ba79-1183ca921ccd" providerId="ADAL" clId="{D33F7C51-0E05-45A2-9B41-382EB6D05786}" dt="2020-06-05T20:23:46.913" v="1043" actId="1076"/>
          <ac:picMkLst>
            <pc:docMk/>
            <pc:sldMk cId="2699909930" sldId="271"/>
            <ac:picMk id="1026" creationId="{00000000-0000-0000-0000-000000000000}"/>
          </ac:picMkLst>
        </pc:picChg>
        <pc:picChg chg="del">
          <ac:chgData name="Danielle" userId="e2554c37-e717-43a0-ba79-1183ca921ccd" providerId="ADAL" clId="{D33F7C51-0E05-45A2-9B41-382EB6D05786}" dt="2020-06-05T20:23:48.516" v="1044" actId="478"/>
          <ac:picMkLst>
            <pc:docMk/>
            <pc:sldMk cId="2699909930" sldId="271"/>
            <ac:picMk id="1027" creationId="{00000000-0000-0000-0000-000000000000}"/>
          </ac:picMkLst>
        </pc:pic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7" creationId="{C23D665F-34B8-4069-8B3B-1F7484CCF1E2}"/>
          </ac:cxnSpMkLst>
        </pc:cxn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8" creationId="{D5A3BE01-2C14-453B-9320-DE7BB7D8DACC}"/>
          </ac:cxnSpMkLst>
        </pc:cxn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9" creationId="{1E7A9420-9B09-4DDE-8E0C-B8C23AD4A372}"/>
          </ac:cxnSpMkLst>
        </pc:cxn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10" creationId="{4636E8DA-FD17-424D-AD30-2EB0D92093A2}"/>
          </ac:cxnSpMkLst>
        </pc:cxn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11" creationId="{0E39AA4F-E711-41FC-927C-A3C38F8C3760}"/>
          </ac:cxnSpMkLst>
        </pc:cxn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12" creationId="{9851166D-0B72-465E-82A6-CB15D3CBD6C4}"/>
          </ac:cxnSpMkLst>
        </pc:cxnChg>
        <pc:cxnChg chg="add del mod">
          <ac:chgData name="Danielle" userId="e2554c37-e717-43a0-ba79-1183ca921ccd" providerId="ADAL" clId="{D33F7C51-0E05-45A2-9B41-382EB6D05786}" dt="2020-06-05T20:23:36.353" v="1040" actId="478"/>
          <ac:cxnSpMkLst>
            <pc:docMk/>
            <pc:sldMk cId="2699909930" sldId="271"/>
            <ac:cxnSpMk id="13" creationId="{3F3F0A68-3F8A-490B-A4D9-D346DEC326AD}"/>
          </ac:cxnSpMkLst>
        </pc:cxnChg>
      </pc:sldChg>
      <pc:sldChg chg="del">
        <pc:chgData name="Danielle" userId="e2554c37-e717-43a0-ba79-1183ca921ccd" providerId="ADAL" clId="{D33F7C51-0E05-45A2-9B41-382EB6D05786}" dt="2020-06-05T19:33:47.804" v="1032" actId="47"/>
        <pc:sldMkLst>
          <pc:docMk/>
          <pc:sldMk cId="453770464" sldId="272"/>
        </pc:sldMkLst>
      </pc:sldChg>
      <pc:sldChg chg="addSp delSp modSp mod modAnim">
        <pc:chgData name="Danielle" userId="e2554c37-e717-43a0-ba79-1183ca921ccd" providerId="ADAL" clId="{D33F7C51-0E05-45A2-9B41-382EB6D05786}" dt="2020-06-05T19:17:17.629" v="620" actId="20577"/>
        <pc:sldMkLst>
          <pc:docMk/>
          <pc:sldMk cId="2890516063" sldId="273"/>
        </pc:sldMkLst>
        <pc:spChg chg="add mod">
          <ac:chgData name="Danielle" userId="e2554c37-e717-43a0-ba79-1183ca921ccd" providerId="ADAL" clId="{D33F7C51-0E05-45A2-9B41-382EB6D05786}" dt="2020-06-05T19:17:17.629" v="620" actId="20577"/>
          <ac:spMkLst>
            <pc:docMk/>
            <pc:sldMk cId="2890516063" sldId="273"/>
            <ac:spMk id="3" creationId="{D5646203-F73E-43E2-9662-AC15384D3D0E}"/>
          </ac:spMkLst>
        </pc:spChg>
        <pc:spChg chg="add del mod">
          <ac:chgData name="Danielle" userId="e2554c37-e717-43a0-ba79-1183ca921ccd" providerId="ADAL" clId="{D33F7C51-0E05-45A2-9B41-382EB6D05786}" dt="2020-06-05T19:17:05.833" v="615" actId="11529"/>
          <ac:spMkLst>
            <pc:docMk/>
            <pc:sldMk cId="2890516063" sldId="273"/>
            <ac:spMk id="4" creationId="{79C53CFD-8A7F-4727-86BF-E1060DB49C0D}"/>
          </ac:spMkLst>
        </pc:spChg>
        <pc:picChg chg="mod">
          <ac:chgData name="Danielle" userId="e2554c37-e717-43a0-ba79-1183ca921ccd" providerId="ADAL" clId="{D33F7C51-0E05-45A2-9B41-382EB6D05786}" dt="2020-06-05T19:17:02.800" v="610" actId="688"/>
          <ac:picMkLst>
            <pc:docMk/>
            <pc:sldMk cId="2890516063" sldId="273"/>
            <ac:picMk id="2" creationId="{00000000-0000-0000-0000-000000000000}"/>
          </ac:picMkLst>
        </pc:picChg>
      </pc:sldChg>
      <pc:sldChg chg="addSp modSp new mod">
        <pc:chgData name="Danielle" userId="e2554c37-e717-43a0-ba79-1183ca921ccd" providerId="ADAL" clId="{D33F7C51-0E05-45A2-9B41-382EB6D05786}" dt="2020-06-05T19:08:25.999" v="402"/>
        <pc:sldMkLst>
          <pc:docMk/>
          <pc:sldMk cId="580683241" sldId="274"/>
        </pc:sldMkLst>
        <pc:spChg chg="add mod">
          <ac:chgData name="Danielle" userId="e2554c37-e717-43a0-ba79-1183ca921ccd" providerId="ADAL" clId="{D33F7C51-0E05-45A2-9B41-382EB6D05786}" dt="2020-06-05T19:02:31.091" v="133" actId="20577"/>
          <ac:spMkLst>
            <pc:docMk/>
            <pc:sldMk cId="580683241" sldId="274"/>
            <ac:spMk id="2" creationId="{3EF8E300-1427-452C-B5AC-FA721823326E}"/>
          </ac:spMkLst>
        </pc:spChg>
        <pc:graphicFrameChg chg="add mod modGraphic">
          <ac:chgData name="Danielle" userId="e2554c37-e717-43a0-ba79-1183ca921ccd" providerId="ADAL" clId="{D33F7C51-0E05-45A2-9B41-382EB6D05786}" dt="2020-06-05T19:08:25.999" v="402"/>
          <ac:graphicFrameMkLst>
            <pc:docMk/>
            <pc:sldMk cId="580683241" sldId="274"/>
            <ac:graphicFrameMk id="3" creationId="{6DA4BA16-4467-4E6F-8064-B6F95C636E4B}"/>
          </ac:graphicFrameMkLst>
        </pc:graphicFrameChg>
      </pc:sldChg>
      <pc:sldChg chg="addSp delSp modSp new mod modAnim">
        <pc:chgData name="Danielle" userId="e2554c37-e717-43a0-ba79-1183ca921ccd" providerId="ADAL" clId="{D33F7C51-0E05-45A2-9B41-382EB6D05786}" dt="2020-06-05T20:35:25.655" v="1264" actId="478"/>
        <pc:sldMkLst>
          <pc:docMk/>
          <pc:sldMk cId="2935984161" sldId="275"/>
        </pc:sldMkLst>
        <pc:spChg chg="add del mod">
          <ac:chgData name="Danielle" userId="e2554c37-e717-43a0-ba79-1183ca921ccd" providerId="ADAL" clId="{D33F7C51-0E05-45A2-9B41-382EB6D05786}" dt="2020-06-05T20:25:21.989" v="1056" actId="478"/>
          <ac:spMkLst>
            <pc:docMk/>
            <pc:sldMk cId="2935984161" sldId="275"/>
            <ac:spMk id="2" creationId="{8DAF6A85-D5FF-4BA6-9343-AB6B47918CE1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4" creationId="{5A7C047B-3518-41D9-85B6-4CC3451E5822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6" creationId="{3F4D225E-F564-49B9-A1DA-A2EA96257C4A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7" creationId="{A7206832-C129-4E24-9F6C-32FF6AFA4C3D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8" creationId="{2B70126A-8546-4946-8494-57864A47DA11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9" creationId="{D2217667-C857-4B7E-A5A7-3F910751D950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0" creationId="{F27190D4-4F82-4D8D-A9FD-FDC85CA3CBDF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1" creationId="{E8A840AE-6E56-444B-BDDE-B2381519D466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2" creationId="{10157ABD-4B9A-4CA4-9DF4-89608902887A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3" creationId="{81AB3154-446B-4C05-B4D7-C795D81EA78B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4" creationId="{8DFED452-5FF8-47A1-BCE1-BD0BECDC7EC1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5" creationId="{3B593716-365C-4147-A9D5-560959FD44E4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7" creationId="{05CB8AB1-388F-44E6-B0E0-B329C2B52E8D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8" creationId="{D5B5B43A-CD74-4913-9988-7436C8BF6AD8}"/>
          </ac:spMkLst>
        </pc:spChg>
        <pc:spChg chg="mod">
          <ac:chgData name="Danielle" userId="e2554c37-e717-43a0-ba79-1183ca921ccd" providerId="ADAL" clId="{D33F7C51-0E05-45A2-9B41-382EB6D05786}" dt="2020-06-05T20:26:47.756" v="1087" actId="1076"/>
          <ac:spMkLst>
            <pc:docMk/>
            <pc:sldMk cId="2935984161" sldId="275"/>
            <ac:spMk id="19" creationId="{4C4B2C34-45D2-4D26-AD6E-A76ED29B5C87}"/>
          </ac:spMkLst>
        </pc:spChg>
        <pc:spChg chg="add del mod">
          <ac:chgData name="Danielle" userId="e2554c37-e717-43a0-ba79-1183ca921ccd" providerId="ADAL" clId="{D33F7C51-0E05-45A2-9B41-382EB6D05786}" dt="2020-06-05T20:25:59.128" v="1081" actId="478"/>
          <ac:spMkLst>
            <pc:docMk/>
            <pc:sldMk cId="2935984161" sldId="275"/>
            <ac:spMk id="20" creationId="{7E83183E-E1C0-437B-8974-190FB4E7F24F}"/>
          </ac:spMkLst>
        </pc:spChg>
        <pc:spChg chg="add mod">
          <ac:chgData name="Danielle" userId="e2554c37-e717-43a0-ba79-1183ca921ccd" providerId="ADAL" clId="{D33F7C51-0E05-45A2-9B41-382EB6D05786}" dt="2020-06-05T20:29:36.960" v="1126" actId="20577"/>
          <ac:spMkLst>
            <pc:docMk/>
            <pc:sldMk cId="2935984161" sldId="275"/>
            <ac:spMk id="21" creationId="{562B9FB2-D2CB-4992-A769-A29718C2601D}"/>
          </ac:spMkLst>
        </pc:spChg>
        <pc:spChg chg="add mod">
          <ac:chgData name="Danielle" userId="e2554c37-e717-43a0-ba79-1183ca921ccd" providerId="ADAL" clId="{D33F7C51-0E05-45A2-9B41-382EB6D05786}" dt="2020-06-05T20:28:08.059" v="1099" actId="1582"/>
          <ac:spMkLst>
            <pc:docMk/>
            <pc:sldMk cId="2935984161" sldId="275"/>
            <ac:spMk id="27" creationId="{3F32E974-7266-48BE-83E4-921DE5813573}"/>
          </ac:spMkLst>
        </pc:spChg>
        <pc:spChg chg="add mod">
          <ac:chgData name="Danielle" userId="e2554c37-e717-43a0-ba79-1183ca921ccd" providerId="ADAL" clId="{D33F7C51-0E05-45A2-9B41-382EB6D05786}" dt="2020-06-05T20:28:44.662" v="1107" actId="1076"/>
          <ac:spMkLst>
            <pc:docMk/>
            <pc:sldMk cId="2935984161" sldId="275"/>
            <ac:spMk id="29" creationId="{0016AF9D-926F-4D1A-BCA6-A87D5D61747B}"/>
          </ac:spMkLst>
        </pc:spChg>
        <pc:spChg chg="add mod">
          <ac:chgData name="Danielle" userId="e2554c37-e717-43a0-ba79-1183ca921ccd" providerId="ADAL" clId="{D33F7C51-0E05-45A2-9B41-382EB6D05786}" dt="2020-06-05T20:28:48.919" v="1109" actId="1076"/>
          <ac:spMkLst>
            <pc:docMk/>
            <pc:sldMk cId="2935984161" sldId="275"/>
            <ac:spMk id="30" creationId="{691E4EEB-3CC5-4A5D-A94B-32C0D87BFEA8}"/>
          </ac:spMkLst>
        </pc:spChg>
        <pc:spChg chg="add mod">
          <ac:chgData name="Danielle" userId="e2554c37-e717-43a0-ba79-1183ca921ccd" providerId="ADAL" clId="{D33F7C51-0E05-45A2-9B41-382EB6D05786}" dt="2020-06-05T20:28:54.777" v="1112" actId="20577"/>
          <ac:spMkLst>
            <pc:docMk/>
            <pc:sldMk cId="2935984161" sldId="275"/>
            <ac:spMk id="31" creationId="{C1C76918-0755-48D0-9597-06BE903CAEDA}"/>
          </ac:spMkLst>
        </pc:spChg>
        <pc:spChg chg="add mod">
          <ac:chgData name="Danielle" userId="e2554c37-e717-43a0-ba79-1183ca921ccd" providerId="ADAL" clId="{D33F7C51-0E05-45A2-9B41-382EB6D05786}" dt="2020-06-05T20:29:02.302" v="1115" actId="20577"/>
          <ac:spMkLst>
            <pc:docMk/>
            <pc:sldMk cId="2935984161" sldId="275"/>
            <ac:spMk id="32" creationId="{1D8AF972-397C-4437-A29B-36D500A478D7}"/>
          </ac:spMkLst>
        </pc:spChg>
        <pc:spChg chg="add mod">
          <ac:chgData name="Danielle" userId="e2554c37-e717-43a0-ba79-1183ca921ccd" providerId="ADAL" clId="{D33F7C51-0E05-45A2-9B41-382EB6D05786}" dt="2020-06-05T20:29:28.645" v="1121" actId="1076"/>
          <ac:spMkLst>
            <pc:docMk/>
            <pc:sldMk cId="2935984161" sldId="275"/>
            <ac:spMk id="33" creationId="{710A3E78-1E5A-4352-B79E-36EACF155C19}"/>
          </ac:spMkLst>
        </pc:spChg>
        <pc:spChg chg="add mod">
          <ac:chgData name="Danielle" userId="e2554c37-e717-43a0-ba79-1183ca921ccd" providerId="ADAL" clId="{D33F7C51-0E05-45A2-9B41-382EB6D05786}" dt="2020-06-05T20:34:27.379" v="1258" actId="20577"/>
          <ac:spMkLst>
            <pc:docMk/>
            <pc:sldMk cId="2935984161" sldId="275"/>
            <ac:spMk id="34" creationId="{D41F19A3-80D6-4CA6-ACFB-3F1FC9C79777}"/>
          </ac:spMkLst>
        </pc:spChg>
        <pc:spChg chg="add mod ord">
          <ac:chgData name="Danielle" userId="e2554c37-e717-43a0-ba79-1183ca921ccd" providerId="ADAL" clId="{D33F7C51-0E05-45A2-9B41-382EB6D05786}" dt="2020-06-05T20:32:14.416" v="1146" actId="14100"/>
          <ac:spMkLst>
            <pc:docMk/>
            <pc:sldMk cId="2935984161" sldId="275"/>
            <ac:spMk id="35" creationId="{3D4BF62C-C6E5-4CAD-9DF9-F8D2084F915B}"/>
          </ac:spMkLst>
        </pc:spChg>
        <pc:spChg chg="add mod">
          <ac:chgData name="Danielle" userId="e2554c37-e717-43a0-ba79-1183ca921ccd" providerId="ADAL" clId="{D33F7C51-0E05-45A2-9B41-382EB6D05786}" dt="2020-06-05T20:33:31.003" v="1163" actId="14100"/>
          <ac:spMkLst>
            <pc:docMk/>
            <pc:sldMk cId="2935984161" sldId="275"/>
            <ac:spMk id="38" creationId="{18D8D488-3CDC-4BCD-9AC7-8325601E0512}"/>
          </ac:spMkLst>
        </pc:spChg>
        <pc:spChg chg="add mod">
          <ac:chgData name="Danielle" userId="e2554c37-e717-43a0-ba79-1183ca921ccd" providerId="ADAL" clId="{D33F7C51-0E05-45A2-9B41-382EB6D05786}" dt="2020-06-05T20:33:21.893" v="1158" actId="1076"/>
          <ac:spMkLst>
            <pc:docMk/>
            <pc:sldMk cId="2935984161" sldId="275"/>
            <ac:spMk id="39" creationId="{77BCA6FC-2B62-4808-B382-D61A9E2B0B4D}"/>
          </ac:spMkLst>
        </pc:spChg>
        <pc:spChg chg="add del mod">
          <ac:chgData name="Danielle" userId="e2554c37-e717-43a0-ba79-1183ca921ccd" providerId="ADAL" clId="{D33F7C51-0E05-45A2-9B41-382EB6D05786}" dt="2020-06-05T20:35:25.655" v="1264" actId="478"/>
          <ac:spMkLst>
            <pc:docMk/>
            <pc:sldMk cId="2935984161" sldId="275"/>
            <ac:spMk id="40" creationId="{6E9FBE2F-F8E9-46E6-85A6-37117E215513}"/>
          </ac:spMkLst>
        </pc:spChg>
        <pc:grpChg chg="mod">
          <ac:chgData name="Danielle" userId="e2554c37-e717-43a0-ba79-1183ca921ccd" providerId="ADAL" clId="{D33F7C51-0E05-45A2-9B41-382EB6D05786}" dt="2020-06-05T20:25:10.758" v="1052"/>
          <ac:grpSpMkLst>
            <pc:docMk/>
            <pc:sldMk cId="2935984161" sldId="275"/>
            <ac:grpSpMk id="1" creationId="{00000000-0000-0000-0000-000000000000}"/>
          </ac:grpSpMkLst>
        </pc:grpChg>
        <pc:grpChg chg="add del mod">
          <ac:chgData name="Danielle" userId="e2554c37-e717-43a0-ba79-1183ca921ccd" providerId="ADAL" clId="{D33F7C51-0E05-45A2-9B41-382EB6D05786}" dt="2020-06-05T20:29:31.220" v="1122" actId="478"/>
          <ac:grpSpMkLst>
            <pc:docMk/>
            <pc:sldMk cId="2935984161" sldId="275"/>
            <ac:grpSpMk id="3" creationId="{687758F7-9863-49A0-9D17-8C4389401B76}"/>
          </ac:grpSpMkLst>
        </pc:grpChg>
        <pc:grpChg chg="mod">
          <ac:chgData name="Danielle" userId="e2554c37-e717-43a0-ba79-1183ca921ccd" providerId="ADAL" clId="{D33F7C51-0E05-45A2-9B41-382EB6D05786}" dt="2020-06-05T20:26:47.756" v="1087" actId="1076"/>
          <ac:grpSpMkLst>
            <pc:docMk/>
            <pc:sldMk cId="2935984161" sldId="275"/>
            <ac:grpSpMk id="5" creationId="{FC2B645C-6A15-4651-916F-DA78FE0E74C8}"/>
          </ac:grpSpMkLst>
        </pc:grpChg>
        <pc:grpChg chg="mod">
          <ac:chgData name="Danielle" userId="e2554c37-e717-43a0-ba79-1183ca921ccd" providerId="ADAL" clId="{D33F7C51-0E05-45A2-9B41-382EB6D05786}" dt="2020-06-05T20:26:47.756" v="1087" actId="1076"/>
          <ac:grpSpMkLst>
            <pc:docMk/>
            <pc:sldMk cId="2935984161" sldId="275"/>
            <ac:grpSpMk id="16" creationId="{30702D99-523D-4854-9627-E231BBD6BCA7}"/>
          </ac:grpSpMkLst>
        </pc:grpChg>
        <pc:grpChg chg="add mod">
          <ac:chgData name="Danielle" userId="e2554c37-e717-43a0-ba79-1183ca921ccd" providerId="ADAL" clId="{D33F7C51-0E05-45A2-9B41-382EB6D05786}" dt="2020-06-05T20:28:24.561" v="1101" actId="1076"/>
          <ac:grpSpMkLst>
            <pc:docMk/>
            <pc:sldMk cId="2935984161" sldId="275"/>
            <ac:grpSpMk id="28" creationId="{1D353423-EFCB-43C6-9C0A-E4F787D731C0}"/>
          </ac:grpSpMkLst>
        </pc:grpChg>
        <pc:cxnChg chg="add mod">
          <ac:chgData name="Danielle" userId="e2554c37-e717-43a0-ba79-1183ca921ccd" providerId="ADAL" clId="{D33F7C51-0E05-45A2-9B41-382EB6D05786}" dt="2020-06-05T20:28:08.059" v="1099" actId="1582"/>
          <ac:cxnSpMkLst>
            <pc:docMk/>
            <pc:sldMk cId="2935984161" sldId="275"/>
            <ac:cxnSpMk id="23" creationId="{FA78D63A-AA09-482D-B3AE-B489B5CB94A9}"/>
          </ac:cxnSpMkLst>
        </pc:cxnChg>
        <pc:cxnChg chg="add mod">
          <ac:chgData name="Danielle" userId="e2554c37-e717-43a0-ba79-1183ca921ccd" providerId="ADAL" clId="{D33F7C51-0E05-45A2-9B41-382EB6D05786}" dt="2020-06-05T20:28:08.059" v="1099" actId="1582"/>
          <ac:cxnSpMkLst>
            <pc:docMk/>
            <pc:sldMk cId="2935984161" sldId="275"/>
            <ac:cxnSpMk id="24" creationId="{CCFA65E0-55E5-4AF5-BD42-8901104C7187}"/>
          </ac:cxnSpMkLst>
        </pc:cxnChg>
        <pc:cxnChg chg="add mod">
          <ac:chgData name="Danielle" userId="e2554c37-e717-43a0-ba79-1183ca921ccd" providerId="ADAL" clId="{D33F7C51-0E05-45A2-9B41-382EB6D05786}" dt="2020-06-05T20:28:08.059" v="1099" actId="1582"/>
          <ac:cxnSpMkLst>
            <pc:docMk/>
            <pc:sldMk cId="2935984161" sldId="275"/>
            <ac:cxnSpMk id="26" creationId="{F68AEE49-0EAD-432A-9571-58CD404D99FB}"/>
          </ac:cxnSpMkLst>
        </pc:cxnChg>
        <pc:cxnChg chg="add mod">
          <ac:chgData name="Danielle" userId="e2554c37-e717-43a0-ba79-1183ca921ccd" providerId="ADAL" clId="{D33F7C51-0E05-45A2-9B41-382EB6D05786}" dt="2020-06-05T20:32:49.773" v="1150" actId="693"/>
          <ac:cxnSpMkLst>
            <pc:docMk/>
            <pc:sldMk cId="2935984161" sldId="275"/>
            <ac:cxnSpMk id="37" creationId="{A34A940C-0278-4818-AD8A-A521E7350C7E}"/>
          </ac:cxnSpMkLst>
        </pc:cxnChg>
      </pc:sldChg>
      <pc:sldChg chg="addSp delSp modSp new mod delAnim modAnim">
        <pc:chgData name="Danielle" userId="e2554c37-e717-43a0-ba79-1183ca921ccd" providerId="ADAL" clId="{D33F7C51-0E05-45A2-9B41-382EB6D05786}" dt="2020-06-05T20:50:43.678" v="1453" actId="14100"/>
        <pc:sldMkLst>
          <pc:docMk/>
          <pc:sldMk cId="923143657" sldId="276"/>
        </pc:sldMkLst>
        <pc:spChg chg="add mod">
          <ac:chgData name="Danielle" userId="e2554c37-e717-43a0-ba79-1183ca921ccd" providerId="ADAL" clId="{D33F7C51-0E05-45A2-9B41-382EB6D05786}" dt="2020-06-05T20:37:30.761" v="1315"/>
          <ac:spMkLst>
            <pc:docMk/>
            <pc:sldMk cId="923143657" sldId="276"/>
            <ac:spMk id="2" creationId="{97D63E07-6D4F-4382-BD2A-94F4AD58EED7}"/>
          </ac:spMkLst>
        </pc:spChg>
        <pc:spChg chg="add del mod">
          <ac:chgData name="Danielle" userId="e2554c37-e717-43a0-ba79-1183ca921ccd" providerId="ADAL" clId="{D33F7C51-0E05-45A2-9B41-382EB6D05786}" dt="2020-06-05T20:36:19.337" v="1285"/>
          <ac:spMkLst>
            <pc:docMk/>
            <pc:sldMk cId="923143657" sldId="276"/>
            <ac:spMk id="3" creationId="{04409E31-D0AB-4535-B965-D58898020318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5" creationId="{D01546C8-958D-42CE-ABEA-4EEF850EE04D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7" creationId="{40F1BE85-A32C-4E11-AC19-C258B46A2410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9" creationId="{C959E7AE-7809-4782-B9E3-AF475D5BE027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0" creationId="{AEE3B5C9-8249-4C05-ACB4-153068FAEB6D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1" creationId="{F17510CE-0F63-42EF-B22B-A9119882816F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2" creationId="{3EB5670D-1D20-40B7-B75D-8DA0C219C6E9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3" creationId="{758BB7A6-CB9A-462F-B223-1B17438125C1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4" creationId="{A852E05B-0D35-4D7F-90A4-B2BA1838AFD2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5" creationId="{7A6A9E58-E075-45EE-A515-79F90C69440A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6" creationId="{A635FB48-2325-45E2-8311-51E223EFD0DF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7" creationId="{4A1B05A7-FFB9-48E5-BEC6-7BA5CF7E53F5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19" creationId="{D5B5BCAF-541B-44DD-B425-E4DB6BBECE43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20" creationId="{307A18FE-A0A3-4D2A-B22F-CBDC43F71574}"/>
          </ac:spMkLst>
        </pc:spChg>
        <pc:spChg chg="mod">
          <ac:chgData name="Danielle" userId="e2554c37-e717-43a0-ba79-1183ca921ccd" providerId="ADAL" clId="{D33F7C51-0E05-45A2-9B41-382EB6D05786}" dt="2020-06-05T20:39:52.863" v="1352" actId="1076"/>
          <ac:spMkLst>
            <pc:docMk/>
            <pc:sldMk cId="923143657" sldId="276"/>
            <ac:spMk id="21" creationId="{A9144F8E-15BB-4530-BAC0-6F849B95B8A6}"/>
          </ac:spMkLst>
        </pc:spChg>
        <pc:spChg chg="add del mod">
          <ac:chgData name="Danielle" userId="e2554c37-e717-43a0-ba79-1183ca921ccd" providerId="ADAL" clId="{D33F7C51-0E05-45A2-9B41-382EB6D05786}" dt="2020-06-05T20:37:15.793" v="1314"/>
          <ac:spMkLst>
            <pc:docMk/>
            <pc:sldMk cId="923143657" sldId="276"/>
            <ac:spMk id="22" creationId="{B5641DAF-7623-4C2A-9C1B-911444728CEA}"/>
          </ac:spMkLst>
        </pc:spChg>
        <pc:spChg chg="add mod">
          <ac:chgData name="Danielle" userId="e2554c37-e717-43a0-ba79-1183ca921ccd" providerId="ADAL" clId="{D33F7C51-0E05-45A2-9B41-382EB6D05786}" dt="2020-06-05T20:50:43.678" v="1453" actId="14100"/>
          <ac:spMkLst>
            <pc:docMk/>
            <pc:sldMk cId="923143657" sldId="276"/>
            <ac:spMk id="23" creationId="{4FA0B31C-3E6E-4C84-9EF5-C9604F74C757}"/>
          </ac:spMkLst>
        </pc:spChg>
        <pc:spChg chg="add del mod">
          <ac:chgData name="Danielle" userId="e2554c37-e717-43a0-ba79-1183ca921ccd" providerId="ADAL" clId="{D33F7C51-0E05-45A2-9B41-382EB6D05786}" dt="2020-06-05T20:37:41.188" v="1319"/>
          <ac:spMkLst>
            <pc:docMk/>
            <pc:sldMk cId="923143657" sldId="276"/>
            <ac:spMk id="24" creationId="{C46B9AF7-8027-4FBE-AC2C-9DC7586EBBF8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26" creationId="{E76894D5-B60D-4379-AEA6-2D01981B9E2C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27" creationId="{57E1C0B9-B120-4D2A-9466-AFF3A3BE50EC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28" creationId="{D3DDF553-CBFE-4829-BBCE-FB1846797663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29" creationId="{C93AE577-501D-4F02-9073-14193BC2B8E9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0" creationId="{F657C79C-CBD9-406D-B67C-0FBFEFCD8D62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1" creationId="{5E8443F2-6AF4-4300-B608-B4AA50B780DD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2" creationId="{93F7C882-51EB-46D3-B99E-999F352052B7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3" creationId="{5D844414-0243-490C-BC90-AACA51DE4153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4" creationId="{30BE0D91-3B28-4B58-BF1A-152AFC787709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5" creationId="{6F9A0EA2-611B-4F57-8D2F-58ECE9547C66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6" creationId="{1E011CAD-3C48-404A-ABCE-D8DBF959C21F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7" creationId="{ACF932D2-04D6-4FD1-AF47-3F1766334ACE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8" creationId="{6AD74DCB-7913-441F-95C8-529ABB6ECFCC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39" creationId="{66953061-FC6F-402B-901E-FAD85B97A403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0" creationId="{12866CF4-73ED-42E9-A3C3-C973CDA88D92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1" creationId="{93B98408-52BF-43F1-A8E8-71FB49BCCF6E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2" creationId="{4DF39784-DBB4-40FE-BFAC-A8612EF142B0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3" creationId="{BAE76074-5034-43C0-A9D1-36021D84CB45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4" creationId="{20CF24FC-51D8-4F9B-BF53-22CB286EC007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5" creationId="{9D1B7FCC-613D-4873-A4DF-8CC443CF9C0A}"/>
          </ac:spMkLst>
        </pc:spChg>
        <pc:spChg chg="mod">
          <ac:chgData name="Danielle" userId="e2554c37-e717-43a0-ba79-1183ca921ccd" providerId="ADAL" clId="{D33F7C51-0E05-45A2-9B41-382EB6D05786}" dt="2020-06-05T20:42:36.881" v="1390" actId="1076"/>
          <ac:spMkLst>
            <pc:docMk/>
            <pc:sldMk cId="923143657" sldId="276"/>
            <ac:spMk id="46" creationId="{5B649528-CC12-4255-ADB3-8E1660B99EEB}"/>
          </ac:spMkLst>
        </pc:spChg>
        <pc:spChg chg="add del mod">
          <ac:chgData name="Danielle" userId="e2554c37-e717-43a0-ba79-1183ca921ccd" providerId="ADAL" clId="{D33F7C51-0E05-45A2-9B41-382EB6D05786}" dt="2020-06-05T20:38:57.606" v="1349"/>
          <ac:spMkLst>
            <pc:docMk/>
            <pc:sldMk cId="923143657" sldId="276"/>
            <ac:spMk id="47" creationId="{596D35D1-3C32-4EF8-BEDB-325BA35BD2DC}"/>
          </ac:spMkLst>
        </pc:spChg>
        <pc:spChg chg="add mod">
          <ac:chgData name="Danielle" userId="e2554c37-e717-43a0-ba79-1183ca921ccd" providerId="ADAL" clId="{D33F7C51-0E05-45A2-9B41-382EB6D05786}" dt="2020-06-05T20:38:56.307" v="1347" actId="5793"/>
          <ac:spMkLst>
            <pc:docMk/>
            <pc:sldMk cId="923143657" sldId="276"/>
            <ac:spMk id="48" creationId="{DE1F62C3-E3C7-4A27-86BD-8DBEB29F2B9B}"/>
          </ac:spMkLst>
        </pc:spChg>
        <pc:spChg chg="add del mod">
          <ac:chgData name="Danielle" userId="e2554c37-e717-43a0-ba79-1183ca921ccd" providerId="ADAL" clId="{D33F7C51-0E05-45A2-9B41-382EB6D05786}" dt="2020-06-05T20:40:18.816" v="1357" actId="478"/>
          <ac:spMkLst>
            <pc:docMk/>
            <pc:sldMk cId="923143657" sldId="276"/>
            <ac:spMk id="49" creationId="{1FF7691D-D66C-43F4-8D0C-5130A4723DC5}"/>
          </ac:spMkLst>
        </pc:spChg>
        <pc:spChg chg="mod topLvl">
          <ac:chgData name="Danielle" userId="e2554c37-e717-43a0-ba79-1183ca921ccd" providerId="ADAL" clId="{D33F7C51-0E05-45A2-9B41-382EB6D05786}" dt="2020-06-05T20:42:25.611" v="1387" actId="164"/>
          <ac:spMkLst>
            <pc:docMk/>
            <pc:sldMk cId="923143657" sldId="276"/>
            <ac:spMk id="54" creationId="{0E61B15D-DD40-4D7A-A7CC-619310B428D6}"/>
          </ac:spMkLst>
        </pc:spChg>
        <pc:spChg chg="add del mod">
          <ac:chgData name="Danielle" userId="e2554c37-e717-43a0-ba79-1183ca921ccd" providerId="ADAL" clId="{D33F7C51-0E05-45A2-9B41-382EB6D05786}" dt="2020-06-05T20:41:14.067" v="1368" actId="478"/>
          <ac:spMkLst>
            <pc:docMk/>
            <pc:sldMk cId="923143657" sldId="276"/>
            <ac:spMk id="55" creationId="{1A1DBC87-0942-4FD1-A12B-3B8835EB18BE}"/>
          </ac:spMkLst>
        </pc:spChg>
        <pc:spChg chg="add mod">
          <ac:chgData name="Danielle" userId="e2554c37-e717-43a0-ba79-1183ca921ccd" providerId="ADAL" clId="{D33F7C51-0E05-45A2-9B41-382EB6D05786}" dt="2020-06-05T20:42:25.611" v="1387" actId="164"/>
          <ac:spMkLst>
            <pc:docMk/>
            <pc:sldMk cId="923143657" sldId="276"/>
            <ac:spMk id="56" creationId="{058FFCAC-E1DF-42E4-AEDE-4D062F8E8EB4}"/>
          </ac:spMkLst>
        </pc:spChg>
        <pc:spChg chg="add mod">
          <ac:chgData name="Danielle" userId="e2554c37-e717-43a0-ba79-1183ca921ccd" providerId="ADAL" clId="{D33F7C51-0E05-45A2-9B41-382EB6D05786}" dt="2020-06-05T20:42:25.611" v="1387" actId="164"/>
          <ac:spMkLst>
            <pc:docMk/>
            <pc:sldMk cId="923143657" sldId="276"/>
            <ac:spMk id="57" creationId="{33FAE9A7-85CD-4E37-87CE-17DCB6E9D6B4}"/>
          </ac:spMkLst>
        </pc:spChg>
        <pc:spChg chg="add mod">
          <ac:chgData name="Danielle" userId="e2554c37-e717-43a0-ba79-1183ca921ccd" providerId="ADAL" clId="{D33F7C51-0E05-45A2-9B41-382EB6D05786}" dt="2020-06-05T20:42:25.611" v="1387" actId="164"/>
          <ac:spMkLst>
            <pc:docMk/>
            <pc:sldMk cId="923143657" sldId="276"/>
            <ac:spMk id="58" creationId="{3FDE2112-8A63-45F5-B06E-32A9954F3F42}"/>
          </ac:spMkLst>
        </pc:spChg>
        <pc:spChg chg="add mod">
          <ac:chgData name="Danielle" userId="e2554c37-e717-43a0-ba79-1183ca921ccd" providerId="ADAL" clId="{D33F7C51-0E05-45A2-9B41-382EB6D05786}" dt="2020-06-05T20:42:25.611" v="1387" actId="164"/>
          <ac:spMkLst>
            <pc:docMk/>
            <pc:sldMk cId="923143657" sldId="276"/>
            <ac:spMk id="59" creationId="{AF4DCD62-85C7-4F81-BF34-6DAA401E3EA7}"/>
          </ac:spMkLst>
        </pc:spChg>
        <pc:spChg chg="add del mod">
          <ac:chgData name="Danielle" userId="e2554c37-e717-43a0-ba79-1183ca921ccd" providerId="ADAL" clId="{D33F7C51-0E05-45A2-9B41-382EB6D05786}" dt="2020-06-05T20:40:10.006" v="1354" actId="478"/>
          <ac:spMkLst>
            <pc:docMk/>
            <pc:sldMk cId="923143657" sldId="276"/>
            <ac:spMk id="61" creationId="{AFB5B546-E730-4720-B409-2E8621EAB7E6}"/>
          </ac:spMkLst>
        </pc:spChg>
        <pc:spChg chg="add del mod">
          <ac:chgData name="Danielle" userId="e2554c37-e717-43a0-ba79-1183ca921ccd" providerId="ADAL" clId="{D33F7C51-0E05-45A2-9B41-382EB6D05786}" dt="2020-06-05T20:40:15.384" v="1355" actId="478"/>
          <ac:spMkLst>
            <pc:docMk/>
            <pc:sldMk cId="923143657" sldId="276"/>
            <ac:spMk id="62" creationId="{A5232402-5D91-4BB7-96BB-9DE32E372741}"/>
          </ac:spMkLst>
        </pc:spChg>
        <pc:spChg chg="add mod">
          <ac:chgData name="Danielle" userId="e2554c37-e717-43a0-ba79-1183ca921ccd" providerId="ADAL" clId="{D33F7C51-0E05-45A2-9B41-382EB6D05786}" dt="2020-06-05T20:42:25.611" v="1387" actId="164"/>
          <ac:spMkLst>
            <pc:docMk/>
            <pc:sldMk cId="923143657" sldId="276"/>
            <ac:spMk id="65" creationId="{95DB2894-837E-4B36-A6AE-9570B7F7792C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79" creationId="{AEC2815B-9BE1-4050-8651-FDFC5A67D34B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1" creationId="{7E4D9DF1-FAA5-41DE-8225-D9209640A7A9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3" creationId="{9684BE58-A01F-4CDC-A0A3-506EC00B5934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4" creationId="{42C0A314-E087-46D3-BE69-B9B3731AB35D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5" creationId="{9192D9A1-C86E-49B9-9A4E-65B6F99E7D97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6" creationId="{2EDFEA4F-70FF-41FB-ABC0-6233F3576C28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7" creationId="{78350F3C-4B26-4C3D-93B8-AD528547B52E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8" creationId="{BEFDC68F-C0F0-4DE2-AE41-ABAD76591C5C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89" creationId="{99772B78-B76B-44C7-BD5C-83E847AC54AE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90" creationId="{810C6C62-E400-4F0B-8D9D-38F19A307DD6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91" creationId="{80485F32-62F4-4BFE-8C1A-61601B01915C}"/>
          </ac:spMkLst>
        </pc:spChg>
        <pc:spChg chg="add mod">
          <ac:chgData name="Danielle" userId="e2554c37-e717-43a0-ba79-1183ca921ccd" providerId="ADAL" clId="{D33F7C51-0E05-45A2-9B41-382EB6D05786}" dt="2020-06-05T20:50:31.658" v="1451" actId="164"/>
          <ac:spMkLst>
            <pc:docMk/>
            <pc:sldMk cId="923143657" sldId="276"/>
            <ac:spMk id="92" creationId="{3E0A9E1D-24C4-4DB9-B34F-19424A7E082C}"/>
          </ac:spMkLst>
        </pc:spChg>
        <pc:grpChg chg="mod">
          <ac:chgData name="Danielle" userId="e2554c37-e717-43a0-ba79-1183ca921ccd" providerId="ADAL" clId="{D33F7C51-0E05-45A2-9B41-382EB6D05786}" dt="2020-06-05T20:37:30.761" v="1315"/>
          <ac:grpSpMkLst>
            <pc:docMk/>
            <pc:sldMk cId="923143657" sldId="276"/>
            <ac:grpSpMk id="1" creationId="{00000000-0000-0000-0000-000000000000}"/>
          </ac:grpSpMkLst>
        </pc:grpChg>
        <pc:grpChg chg="add del mod">
          <ac:chgData name="Danielle" userId="e2554c37-e717-43a0-ba79-1183ca921ccd" providerId="ADAL" clId="{D33F7C51-0E05-45A2-9B41-382EB6D05786}" dt="2020-06-05T20:42:10.586" v="1385" actId="478"/>
          <ac:grpSpMkLst>
            <pc:docMk/>
            <pc:sldMk cId="923143657" sldId="276"/>
            <ac:grpSpMk id="4" creationId="{C991C56E-BA56-4464-BFCC-FC179484B0F1}"/>
          </ac:grpSpMkLst>
        </pc:grpChg>
        <pc:grpChg chg="mod">
          <ac:chgData name="Danielle" userId="e2554c37-e717-43a0-ba79-1183ca921ccd" providerId="ADAL" clId="{D33F7C51-0E05-45A2-9B41-382EB6D05786}" dt="2020-06-05T20:39:52.863" v="1352" actId="1076"/>
          <ac:grpSpMkLst>
            <pc:docMk/>
            <pc:sldMk cId="923143657" sldId="276"/>
            <ac:grpSpMk id="6" creationId="{91F185C0-5530-4C9D-8326-D7C6C6016A5F}"/>
          </ac:grpSpMkLst>
        </pc:grpChg>
        <pc:grpChg chg="mod">
          <ac:chgData name="Danielle" userId="e2554c37-e717-43a0-ba79-1183ca921ccd" providerId="ADAL" clId="{D33F7C51-0E05-45A2-9B41-382EB6D05786}" dt="2020-06-05T20:39:52.863" v="1352" actId="1076"/>
          <ac:grpSpMkLst>
            <pc:docMk/>
            <pc:sldMk cId="923143657" sldId="276"/>
            <ac:grpSpMk id="8" creationId="{2BF8CDC2-A0E4-4161-AF96-835816F4BC38}"/>
          </ac:grpSpMkLst>
        </pc:grpChg>
        <pc:grpChg chg="mod">
          <ac:chgData name="Danielle" userId="e2554c37-e717-43a0-ba79-1183ca921ccd" providerId="ADAL" clId="{D33F7C51-0E05-45A2-9B41-382EB6D05786}" dt="2020-06-05T20:39:52.863" v="1352" actId="1076"/>
          <ac:grpSpMkLst>
            <pc:docMk/>
            <pc:sldMk cId="923143657" sldId="276"/>
            <ac:grpSpMk id="18" creationId="{B0F6CD82-53F4-4FCF-A242-E8A68884A3F2}"/>
          </ac:grpSpMkLst>
        </pc:grpChg>
        <pc:grpChg chg="add del mod">
          <ac:chgData name="Danielle" userId="e2554c37-e717-43a0-ba79-1183ca921ccd" providerId="ADAL" clId="{D33F7C51-0E05-45A2-9B41-382EB6D05786}" dt="2020-06-05T20:48:32.601" v="1449" actId="478"/>
          <ac:grpSpMkLst>
            <pc:docMk/>
            <pc:sldMk cId="923143657" sldId="276"/>
            <ac:grpSpMk id="25" creationId="{54547689-70C2-4F11-B959-E81BDB4A167A}"/>
          </ac:grpSpMkLst>
        </pc:grpChg>
        <pc:grpChg chg="add del mod">
          <ac:chgData name="Danielle" userId="e2554c37-e717-43a0-ba79-1183ca921ccd" providerId="ADAL" clId="{D33F7C51-0E05-45A2-9B41-382EB6D05786}" dt="2020-06-05T20:40:29.752" v="1361" actId="165"/>
          <ac:grpSpMkLst>
            <pc:docMk/>
            <pc:sldMk cId="923143657" sldId="276"/>
            <ac:grpSpMk id="50" creationId="{4F42ADAF-C9C8-4216-9E15-88C974C8802E}"/>
          </ac:grpSpMkLst>
        </pc:grpChg>
        <pc:grpChg chg="add mod">
          <ac:chgData name="Danielle" userId="e2554c37-e717-43a0-ba79-1183ca921ccd" providerId="ADAL" clId="{D33F7C51-0E05-45A2-9B41-382EB6D05786}" dt="2020-06-05T20:42:31.818" v="1389" actId="1076"/>
          <ac:grpSpMkLst>
            <pc:docMk/>
            <pc:sldMk cId="923143657" sldId="276"/>
            <ac:grpSpMk id="66" creationId="{127A1B02-044E-4A16-A914-EACD52D8BF2A}"/>
          </ac:grpSpMkLst>
        </pc:grpChg>
        <pc:grpChg chg="add mod">
          <ac:chgData name="Danielle" userId="e2554c37-e717-43a0-ba79-1183ca921ccd" providerId="ADAL" clId="{D33F7C51-0E05-45A2-9B41-382EB6D05786}" dt="2020-06-05T20:50:31.658" v="1451" actId="164"/>
          <ac:grpSpMkLst>
            <pc:docMk/>
            <pc:sldMk cId="923143657" sldId="276"/>
            <ac:grpSpMk id="93" creationId="{EB7AF3D4-4A84-4CD3-A5EF-3CE52BC1CFE6}"/>
          </ac:grpSpMkLst>
        </pc:grpChg>
        <pc:cxnChg chg="mod topLvl">
          <ac:chgData name="Danielle" userId="e2554c37-e717-43a0-ba79-1183ca921ccd" providerId="ADAL" clId="{D33F7C51-0E05-45A2-9B41-382EB6D05786}" dt="2020-06-05T20:42:25.611" v="1387" actId="164"/>
          <ac:cxnSpMkLst>
            <pc:docMk/>
            <pc:sldMk cId="923143657" sldId="276"/>
            <ac:cxnSpMk id="51" creationId="{2346DC92-CFCC-42BD-A064-43C5D5B25E4A}"/>
          </ac:cxnSpMkLst>
        </pc:cxnChg>
        <pc:cxnChg chg="del mod topLvl">
          <ac:chgData name="Danielle" userId="e2554c37-e717-43a0-ba79-1183ca921ccd" providerId="ADAL" clId="{D33F7C51-0E05-45A2-9B41-382EB6D05786}" dt="2020-06-05T20:41:14.067" v="1368" actId="478"/>
          <ac:cxnSpMkLst>
            <pc:docMk/>
            <pc:sldMk cId="923143657" sldId="276"/>
            <ac:cxnSpMk id="52" creationId="{70734948-9BE7-46B3-BCC3-A4603D5D796E}"/>
          </ac:cxnSpMkLst>
        </pc:cxnChg>
        <pc:cxnChg chg="mod topLvl">
          <ac:chgData name="Danielle" userId="e2554c37-e717-43a0-ba79-1183ca921ccd" providerId="ADAL" clId="{D33F7C51-0E05-45A2-9B41-382EB6D05786}" dt="2020-06-05T20:42:25.611" v="1387" actId="164"/>
          <ac:cxnSpMkLst>
            <pc:docMk/>
            <pc:sldMk cId="923143657" sldId="276"/>
            <ac:cxnSpMk id="53" creationId="{2B5C421B-6C3E-41E9-9E64-0BF9CE96A632}"/>
          </ac:cxnSpMkLst>
        </pc:cxnChg>
        <pc:cxnChg chg="add del mod">
          <ac:chgData name="Danielle" userId="e2554c37-e717-43a0-ba79-1183ca921ccd" providerId="ADAL" clId="{D33F7C51-0E05-45A2-9B41-382EB6D05786}" dt="2020-06-05T20:40:17.106" v="1356" actId="478"/>
          <ac:cxnSpMkLst>
            <pc:docMk/>
            <pc:sldMk cId="923143657" sldId="276"/>
            <ac:cxnSpMk id="60" creationId="{6BCD4AEB-DD42-4B12-AD68-53E1B68D52AE}"/>
          </ac:cxnSpMkLst>
        </pc:cxnChg>
        <pc:cxnChg chg="add mod">
          <ac:chgData name="Danielle" userId="e2554c37-e717-43a0-ba79-1183ca921ccd" providerId="ADAL" clId="{D33F7C51-0E05-45A2-9B41-382EB6D05786}" dt="2020-06-05T20:42:25.611" v="1387" actId="164"/>
          <ac:cxnSpMkLst>
            <pc:docMk/>
            <pc:sldMk cId="923143657" sldId="276"/>
            <ac:cxnSpMk id="64" creationId="{9CA77D2B-6B29-46D9-972B-27CED5BA4968}"/>
          </ac:cxnSpMkLst>
        </pc:cxnChg>
        <pc:cxnChg chg="add mod">
          <ac:chgData name="Danielle" userId="e2554c37-e717-43a0-ba79-1183ca921ccd" providerId="ADAL" clId="{D33F7C51-0E05-45A2-9B41-382EB6D05786}" dt="2020-06-05T20:50:31.658" v="1451" actId="164"/>
          <ac:cxnSpMkLst>
            <pc:docMk/>
            <pc:sldMk cId="923143657" sldId="276"/>
            <ac:cxnSpMk id="68" creationId="{4E97F8D8-7BA8-42FA-B281-9D86C4D46755}"/>
          </ac:cxnSpMkLst>
        </pc:cxnChg>
        <pc:cxnChg chg="add mod">
          <ac:chgData name="Danielle" userId="e2554c37-e717-43a0-ba79-1183ca921ccd" providerId="ADAL" clId="{D33F7C51-0E05-45A2-9B41-382EB6D05786}" dt="2020-06-05T20:50:31.658" v="1451" actId="164"/>
          <ac:cxnSpMkLst>
            <pc:docMk/>
            <pc:sldMk cId="923143657" sldId="276"/>
            <ac:cxnSpMk id="70" creationId="{D3DA90D5-7116-4F0C-BBDF-6675A97BBE7C}"/>
          </ac:cxnSpMkLst>
        </pc:cxnChg>
        <pc:cxnChg chg="add mod">
          <ac:chgData name="Danielle" userId="e2554c37-e717-43a0-ba79-1183ca921ccd" providerId="ADAL" clId="{D33F7C51-0E05-45A2-9B41-382EB6D05786}" dt="2020-06-05T20:50:31.658" v="1451" actId="164"/>
          <ac:cxnSpMkLst>
            <pc:docMk/>
            <pc:sldMk cId="923143657" sldId="276"/>
            <ac:cxnSpMk id="73" creationId="{CC91EE80-FA18-4F4E-A6BD-5DEDEF327291}"/>
          </ac:cxnSpMkLst>
        </pc:cxnChg>
        <pc:cxnChg chg="add mod">
          <ac:chgData name="Danielle" userId="e2554c37-e717-43a0-ba79-1183ca921ccd" providerId="ADAL" clId="{D33F7C51-0E05-45A2-9B41-382EB6D05786}" dt="2020-06-05T20:50:31.658" v="1451" actId="164"/>
          <ac:cxnSpMkLst>
            <pc:docMk/>
            <pc:sldMk cId="923143657" sldId="276"/>
            <ac:cxnSpMk id="78" creationId="{9C36576E-B9B9-4794-A2E8-172A5E9B6E8B}"/>
          </ac:cxnSpMkLst>
        </pc:cxnChg>
        <pc:cxnChg chg="add mod">
          <ac:chgData name="Danielle" userId="e2554c37-e717-43a0-ba79-1183ca921ccd" providerId="ADAL" clId="{D33F7C51-0E05-45A2-9B41-382EB6D05786}" dt="2020-06-05T20:50:31.658" v="1451" actId="164"/>
          <ac:cxnSpMkLst>
            <pc:docMk/>
            <pc:sldMk cId="923143657" sldId="276"/>
            <ac:cxnSpMk id="80" creationId="{0C34080A-D9D2-48B3-B358-DE9E891AAA28}"/>
          </ac:cxnSpMkLst>
        </pc:cxnChg>
        <pc:cxnChg chg="add mod">
          <ac:chgData name="Danielle" userId="e2554c37-e717-43a0-ba79-1183ca921ccd" providerId="ADAL" clId="{D33F7C51-0E05-45A2-9B41-382EB6D05786}" dt="2020-06-05T20:50:31.658" v="1451" actId="164"/>
          <ac:cxnSpMkLst>
            <pc:docMk/>
            <pc:sldMk cId="923143657" sldId="276"/>
            <ac:cxnSpMk id="82" creationId="{C92E2429-2410-4CCF-9B5B-AA2252C476DA}"/>
          </ac:cxnSpMkLst>
        </pc:cxnChg>
      </pc:sldChg>
      <pc:sldChg chg="addSp delSp modSp add mod">
        <pc:chgData name="Danielle" userId="e2554c37-e717-43a0-ba79-1183ca921ccd" providerId="ADAL" clId="{D33F7C51-0E05-45A2-9B41-382EB6D05786}" dt="2020-06-05T20:54:13.960" v="1585" actId="6549"/>
        <pc:sldMkLst>
          <pc:docMk/>
          <pc:sldMk cId="2037750237" sldId="277"/>
        </pc:sldMkLst>
        <pc:spChg chg="mod">
          <ac:chgData name="Danielle" userId="e2554c37-e717-43a0-ba79-1183ca921ccd" providerId="ADAL" clId="{D33F7C51-0E05-45A2-9B41-382EB6D05786}" dt="2020-06-05T20:50:58.422" v="1462" actId="20577"/>
          <ac:spMkLst>
            <pc:docMk/>
            <pc:sldMk cId="2037750237" sldId="277"/>
            <ac:spMk id="2" creationId="{97D63E07-6D4F-4382-BD2A-94F4AD58EED7}"/>
          </ac:spMkLst>
        </pc:spChg>
        <pc:spChg chg="add del mod">
          <ac:chgData name="Danielle" userId="e2554c37-e717-43a0-ba79-1183ca921ccd" providerId="ADAL" clId="{D33F7C51-0E05-45A2-9B41-382EB6D05786}" dt="2020-06-05T20:51:49.533" v="1511" actId="478"/>
          <ac:spMkLst>
            <pc:docMk/>
            <pc:sldMk cId="2037750237" sldId="277"/>
            <ac:spMk id="3" creationId="{0104C4F2-C8F5-4E72-9F39-1F8FB595E1CE}"/>
          </ac:spMkLst>
        </pc:spChg>
        <pc:spChg chg="mod">
          <ac:chgData name="Danielle" userId="e2554c37-e717-43a0-ba79-1183ca921ccd" providerId="ADAL" clId="{D33F7C51-0E05-45A2-9B41-382EB6D05786}" dt="2020-06-05T20:52:29.150" v="1550" actId="20577"/>
          <ac:spMkLst>
            <pc:docMk/>
            <pc:sldMk cId="2037750237" sldId="277"/>
            <ac:spMk id="23" creationId="{4FA0B31C-3E6E-4C84-9EF5-C9604F74C757}"/>
          </ac:spMkLst>
        </pc:spChg>
        <pc:spChg chg="mod">
          <ac:chgData name="Danielle" userId="e2554c37-e717-43a0-ba79-1183ca921ccd" providerId="ADAL" clId="{D33F7C51-0E05-45A2-9B41-382EB6D05786}" dt="2020-06-05T20:54:13.960" v="1585" actId="6549"/>
          <ac:spMkLst>
            <pc:docMk/>
            <pc:sldMk cId="2037750237" sldId="277"/>
            <ac:spMk id="48" creationId="{DE1F62C3-E3C7-4A27-86BD-8DBEB29F2B9B}"/>
          </ac:spMkLst>
        </pc:spChg>
      </pc:sldChg>
      <pc:sldMasterChg chg="modSp modSldLayout">
        <pc:chgData name="Danielle" userId="e2554c37-e717-43a0-ba79-1183ca921ccd" providerId="ADAL" clId="{D33F7C51-0E05-45A2-9B41-382EB6D05786}" dt="2020-06-05T18:56:53.826" v="13" actId="478"/>
        <pc:sldMasterMkLst>
          <pc:docMk/>
          <pc:sldMasterMk cId="1829067851" sldId="2147483673"/>
        </pc:sldMasterMkLst>
        <pc:spChg chg="mod">
          <ac:chgData name="Danielle" userId="e2554c37-e717-43a0-ba79-1183ca921ccd" providerId="ADAL" clId="{D33F7C51-0E05-45A2-9B41-382EB6D05786}" dt="2020-06-05T18:56:11.771" v="0" actId="2711"/>
          <ac:spMkLst>
            <pc:docMk/>
            <pc:sldMasterMk cId="1829067851" sldId="2147483673"/>
            <ac:spMk id="14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8:56:11.771" v="0" actId="2711"/>
          <ac:spMkLst>
            <pc:docMk/>
            <pc:sldMasterMk cId="1829067851" sldId="2147483673"/>
            <ac:spMk id="15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8:56:11.771" v="0" actId="2711"/>
          <ac:spMkLst>
            <pc:docMk/>
            <pc:sldMasterMk cId="1829067851" sldId="2147483673"/>
            <ac:spMk id="16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8:56:11.771" v="0" actId="2711"/>
          <ac:spMkLst>
            <pc:docMk/>
            <pc:sldMasterMk cId="1829067851" sldId="2147483673"/>
            <ac:spMk id="17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8:56:11.771" v="0" actId="2711"/>
          <ac:spMkLst>
            <pc:docMk/>
            <pc:sldMasterMk cId="1829067851" sldId="2147483673"/>
            <ac:spMk id="18" creationId="{00000000-0000-0000-0000-000000000000}"/>
          </ac:spMkLst>
        </pc:sp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13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29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31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32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33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34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6:11.771" v="0" actId="2711"/>
          <ac:picMkLst>
            <pc:docMk/>
            <pc:sldMasterMk cId="1829067851" sldId="2147483673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D33F7C51-0E05-45A2-9B41-382EB6D05786}" dt="2020-06-05T18:56:20.079" v="1" actId="2711"/>
          <pc:sldLayoutMkLst>
            <pc:docMk/>
            <pc:sldMasterMk cId="1829067851" sldId="2147483673"/>
            <pc:sldLayoutMk cId="931845048" sldId="2147483675"/>
          </pc:sldLayoutMkLst>
          <pc:spChg chg="mod">
            <ac:chgData name="Danielle" userId="e2554c37-e717-43a0-ba79-1183ca921ccd" providerId="ADAL" clId="{D33F7C51-0E05-45A2-9B41-382EB6D05786}" dt="2020-06-05T18:56:20.079" v="1" actId="2711"/>
            <ac:spMkLst>
              <pc:docMk/>
              <pc:sldMasterMk cId="1829067851" sldId="2147483673"/>
              <pc:sldLayoutMk cId="931845048" sldId="2147483675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D33F7C51-0E05-45A2-9B41-382EB6D05786}" dt="2020-06-05T18:56:36.296" v="8" actId="1035"/>
          <pc:sldLayoutMkLst>
            <pc:docMk/>
            <pc:sldMasterMk cId="1829067851" sldId="2147483673"/>
            <pc:sldLayoutMk cId="571706884" sldId="2147483676"/>
          </pc:sldLayoutMkLst>
          <pc:spChg chg="mod">
            <ac:chgData name="Danielle" userId="e2554c37-e717-43a0-ba79-1183ca921ccd" providerId="ADAL" clId="{D33F7C51-0E05-45A2-9B41-382EB6D05786}" dt="2020-06-05T18:56:29.155" v="3" actId="2711"/>
            <ac:spMkLst>
              <pc:docMk/>
              <pc:sldMasterMk cId="1829067851" sldId="2147483673"/>
              <pc:sldLayoutMk cId="571706884" sldId="2147483676"/>
              <ac:spMk id="2" creationId="{00000000-0000-0000-0000-000000000000}"/>
            </ac:spMkLst>
          </pc:spChg>
          <pc:spChg chg="mod">
            <ac:chgData name="Danielle" userId="e2554c37-e717-43a0-ba79-1183ca921ccd" providerId="ADAL" clId="{D33F7C51-0E05-45A2-9B41-382EB6D05786}" dt="2020-06-05T18:56:29.155" v="3" actId="2711"/>
            <ac:spMkLst>
              <pc:docMk/>
              <pc:sldMasterMk cId="1829067851" sldId="2147483673"/>
              <pc:sldLayoutMk cId="571706884" sldId="2147483676"/>
              <ac:spMk id="8" creationId="{00000000-0000-0000-0000-000000000000}"/>
            </ac:spMkLst>
          </pc:spChg>
          <pc:spChg chg="mod">
            <ac:chgData name="Danielle" userId="e2554c37-e717-43a0-ba79-1183ca921ccd" providerId="ADAL" clId="{D33F7C51-0E05-45A2-9B41-382EB6D05786}" dt="2020-06-05T18:56:36.296" v="8" actId="1035"/>
            <ac:spMkLst>
              <pc:docMk/>
              <pc:sldMasterMk cId="1829067851" sldId="2147483673"/>
              <pc:sldLayoutMk cId="571706884" sldId="2147483676"/>
              <ac:spMk id="9" creationId="{00000000-0000-0000-0000-000000000000}"/>
            </ac:spMkLst>
          </pc:spChg>
          <pc:spChg chg="mod">
            <ac:chgData name="Danielle" userId="e2554c37-e717-43a0-ba79-1183ca921ccd" providerId="ADAL" clId="{D33F7C51-0E05-45A2-9B41-382EB6D05786}" dt="2020-06-05T18:56:33.327" v="6" actId="1036"/>
            <ac:spMkLst>
              <pc:docMk/>
              <pc:sldMasterMk cId="1829067851" sldId="2147483673"/>
              <pc:sldLayoutMk cId="571706884" sldId="2147483676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D33F7C51-0E05-45A2-9B41-382EB6D05786}" dt="2020-06-05T18:56:26.793" v="2" actId="13822"/>
            <ac:cxnSpMkLst>
              <pc:docMk/>
              <pc:sldMasterMk cId="1829067851" sldId="2147483673"/>
              <pc:sldLayoutMk cId="571706884" sldId="2147483676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D33F7C51-0E05-45A2-9B41-382EB6D05786}" dt="2020-06-05T18:56:26.793" v="2" actId="13822"/>
            <ac:cxnSpMkLst>
              <pc:docMk/>
              <pc:sldMasterMk cId="1829067851" sldId="2147483673"/>
              <pc:sldLayoutMk cId="571706884" sldId="2147483676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D33F7C51-0E05-45A2-9B41-382EB6D05786}" dt="2020-06-05T18:56:26.793" v="2" actId="13822"/>
            <ac:cxnSpMkLst>
              <pc:docMk/>
              <pc:sldMasterMk cId="1829067851" sldId="2147483673"/>
              <pc:sldLayoutMk cId="571706884" sldId="2147483676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D33F7C51-0E05-45A2-9B41-382EB6D05786}" dt="2020-06-05T18:56:26.793" v="2" actId="13822"/>
            <ac:cxnSpMkLst>
              <pc:docMk/>
              <pc:sldMasterMk cId="1829067851" sldId="2147483673"/>
              <pc:sldLayoutMk cId="571706884" sldId="2147483676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D33F7C51-0E05-45A2-9B41-382EB6D05786}" dt="2020-06-05T18:56:26.793" v="2" actId="13822"/>
            <ac:cxnSpMkLst>
              <pc:docMk/>
              <pc:sldMasterMk cId="1829067851" sldId="2147483673"/>
              <pc:sldLayoutMk cId="571706884" sldId="2147483676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D33F7C51-0E05-45A2-9B41-382EB6D05786}" dt="2020-06-05T18:56:48.593" v="12" actId="1036"/>
          <pc:sldLayoutMkLst>
            <pc:docMk/>
            <pc:sldMasterMk cId="1829067851" sldId="2147483673"/>
            <pc:sldLayoutMk cId="1440137197" sldId="2147483677"/>
          </pc:sldLayoutMkLst>
          <pc:spChg chg="mod">
            <ac:chgData name="Danielle" userId="e2554c37-e717-43a0-ba79-1183ca921ccd" providerId="ADAL" clId="{D33F7C51-0E05-45A2-9B41-382EB6D05786}" dt="2020-06-05T18:56:48.593" v="12" actId="1036"/>
            <ac:spMkLst>
              <pc:docMk/>
              <pc:sldMasterMk cId="1829067851" sldId="2147483673"/>
              <pc:sldLayoutMk cId="1440137197" sldId="2147483677"/>
              <ac:spMk id="2" creationId="{00000000-0000-0000-0000-000000000000}"/>
            </ac:spMkLst>
          </pc:spChg>
          <pc:spChg chg="mod">
            <ac:chgData name="Danielle" userId="e2554c37-e717-43a0-ba79-1183ca921ccd" providerId="ADAL" clId="{D33F7C51-0E05-45A2-9B41-382EB6D05786}" dt="2020-06-05T18:56:48.593" v="12" actId="1036"/>
            <ac:spMkLst>
              <pc:docMk/>
              <pc:sldMasterMk cId="1829067851" sldId="2147483673"/>
              <pc:sldLayoutMk cId="1440137197" sldId="2147483677"/>
              <ac:spMk id="3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D33F7C51-0E05-45A2-9B41-382EB6D05786}" dt="2020-06-05T18:56:53.826" v="13" actId="478"/>
          <pc:sldLayoutMkLst>
            <pc:docMk/>
            <pc:sldMasterMk cId="1829067851" sldId="2147483673"/>
            <pc:sldLayoutMk cId="3668773578" sldId="2147483680"/>
          </pc:sldLayoutMkLst>
          <pc:spChg chg="del">
            <ac:chgData name="Danielle" userId="e2554c37-e717-43a0-ba79-1183ca921ccd" providerId="ADAL" clId="{D33F7C51-0E05-45A2-9B41-382EB6D05786}" dt="2020-06-05T18:56:53.826" v="13" actId="478"/>
            <ac:spMkLst>
              <pc:docMk/>
              <pc:sldMasterMk cId="1829067851" sldId="2147483673"/>
              <pc:sldLayoutMk cId="3668773578" sldId="2147483680"/>
              <ac:spMk id="2" creationId="{00000000-0000-0000-0000-000000000000}"/>
            </ac:spMkLst>
          </pc:spChg>
          <pc:spChg chg="del">
            <ac:chgData name="Danielle" userId="e2554c37-e717-43a0-ba79-1183ca921ccd" providerId="ADAL" clId="{D33F7C51-0E05-45A2-9B41-382EB6D05786}" dt="2020-06-05T18:56:53.826" v="13" actId="478"/>
            <ac:spMkLst>
              <pc:docMk/>
              <pc:sldMasterMk cId="1829067851" sldId="2147483673"/>
              <pc:sldLayoutMk cId="3668773578" sldId="2147483680"/>
              <ac:spMk id="3" creationId="{00000000-0000-0000-0000-000000000000}"/>
            </ac:spMkLst>
          </pc:spChg>
          <pc:spChg chg="del">
            <ac:chgData name="Danielle" userId="e2554c37-e717-43a0-ba79-1183ca921ccd" providerId="ADAL" clId="{D33F7C51-0E05-45A2-9B41-382EB6D05786}" dt="2020-06-05T18:56:53.826" v="13" actId="478"/>
            <ac:spMkLst>
              <pc:docMk/>
              <pc:sldMasterMk cId="1829067851" sldId="2147483673"/>
              <pc:sldLayoutMk cId="3668773578" sldId="2147483680"/>
              <ac:spMk id="4" creationId="{00000000-0000-0000-0000-000000000000}"/>
            </ac:spMkLst>
          </pc:spChg>
          <pc:spChg chg="del">
            <ac:chgData name="Danielle" userId="e2554c37-e717-43a0-ba79-1183ca921ccd" providerId="ADAL" clId="{D33F7C51-0E05-45A2-9B41-382EB6D05786}" dt="2020-06-05T18:56:53.826" v="13" actId="478"/>
            <ac:spMkLst>
              <pc:docMk/>
              <pc:sldMasterMk cId="1829067851" sldId="2147483673"/>
              <pc:sldLayoutMk cId="3668773578" sldId="2147483680"/>
              <ac:spMk id="5" creationId="{00000000-0000-0000-0000-000000000000}"/>
            </ac:spMkLst>
          </pc:spChg>
          <pc:spChg chg="del">
            <ac:chgData name="Danielle" userId="e2554c37-e717-43a0-ba79-1183ca921ccd" providerId="ADAL" clId="{D33F7C51-0E05-45A2-9B41-382EB6D05786}" dt="2020-06-05T18:56:53.826" v="13" actId="478"/>
            <ac:spMkLst>
              <pc:docMk/>
              <pc:sldMasterMk cId="1829067851" sldId="2147483673"/>
              <pc:sldLayoutMk cId="3668773578" sldId="2147483680"/>
              <ac:spMk id="6" creationId="{00000000-0000-0000-0000-000000000000}"/>
            </ac:spMkLst>
          </pc:spChg>
        </pc:sldLayoutChg>
      </pc:sldMasterChg>
      <pc:sldMasterChg chg="modSp mod modSldLayout">
        <pc:chgData name="Danielle" userId="e2554c37-e717-43a0-ba79-1183ca921ccd" providerId="ADAL" clId="{D33F7C51-0E05-45A2-9B41-382EB6D05786}" dt="2020-06-05T18:57:11.633" v="16" actId="2711"/>
        <pc:sldMasterMkLst>
          <pc:docMk/>
          <pc:sldMasterMk cId="2681047311" sldId="2147483681"/>
        </pc:sldMasterMkLst>
        <pc:spChg chg="mod">
          <ac:chgData name="Danielle" userId="e2554c37-e717-43a0-ba79-1183ca921ccd" providerId="ADAL" clId="{D33F7C51-0E05-45A2-9B41-382EB6D05786}" dt="2020-06-05T18:57:03.452" v="14" actId="2711"/>
          <ac:spMkLst>
            <pc:docMk/>
            <pc:sldMasterMk cId="2681047311" sldId="2147483681"/>
            <ac:spMk id="18" creationId="{00000000-0000-0000-0000-000000000000}"/>
          </ac:spMkLst>
        </pc:spChg>
        <pc:spChg chg="mod">
          <ac:chgData name="Danielle" userId="e2554c37-e717-43a0-ba79-1183ca921ccd" providerId="ADAL" clId="{D33F7C51-0E05-45A2-9B41-382EB6D05786}" dt="2020-06-05T18:57:05.634" v="15" actId="20577"/>
          <ac:spMkLst>
            <pc:docMk/>
            <pc:sldMasterMk cId="2681047311" sldId="2147483681"/>
            <ac:spMk id="19" creationId="{00000000-0000-0000-0000-000000000000}"/>
          </ac:spMkLst>
        </pc:spChg>
        <pc:picChg chg="mod">
          <ac:chgData name="Danielle" userId="e2554c37-e717-43a0-ba79-1183ca921ccd" providerId="ADAL" clId="{D33F7C51-0E05-45A2-9B41-382EB6D05786}" dt="2020-06-05T18:57:03.452" v="14" actId="2711"/>
          <ac:picMkLst>
            <pc:docMk/>
            <pc:sldMasterMk cId="2681047311" sldId="2147483681"/>
            <ac:picMk id="14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7:03.452" v="14" actId="2711"/>
          <ac:picMkLst>
            <pc:docMk/>
            <pc:sldMasterMk cId="2681047311" sldId="2147483681"/>
            <ac:picMk id="15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7:03.452" v="14" actId="2711"/>
          <ac:picMkLst>
            <pc:docMk/>
            <pc:sldMasterMk cId="2681047311" sldId="2147483681"/>
            <ac:picMk id="16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7:03.452" v="14" actId="2711"/>
          <ac:picMkLst>
            <pc:docMk/>
            <pc:sldMasterMk cId="2681047311" sldId="2147483681"/>
            <ac:picMk id="17" creationId="{00000000-0000-0000-0000-000000000000}"/>
          </ac:picMkLst>
        </pc:picChg>
        <pc:picChg chg="mod">
          <ac:chgData name="Danielle" userId="e2554c37-e717-43a0-ba79-1183ca921ccd" providerId="ADAL" clId="{D33F7C51-0E05-45A2-9B41-382EB6D05786}" dt="2020-06-05T18:57:03.452" v="14" actId="2711"/>
          <ac:picMkLst>
            <pc:docMk/>
            <pc:sldMasterMk cId="2681047311" sldId="2147483681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D33F7C51-0E05-45A2-9B41-382EB6D05786}" dt="2020-06-05T18:57:11.633" v="16" actId="2711"/>
          <pc:sldLayoutMkLst>
            <pc:docMk/>
            <pc:sldMasterMk cId="2681047311" sldId="2147483681"/>
            <pc:sldLayoutMk cId="3286381169" sldId="2147483683"/>
          </pc:sldLayoutMkLst>
          <pc:spChg chg="mod">
            <ac:chgData name="Danielle" userId="e2554c37-e717-43a0-ba79-1183ca921ccd" providerId="ADAL" clId="{D33F7C51-0E05-45A2-9B41-382EB6D05786}" dt="2020-06-05T18:57:11.633" v="16" actId="2711"/>
            <ac:spMkLst>
              <pc:docMk/>
              <pc:sldMasterMk cId="2681047311" sldId="2147483681"/>
              <pc:sldLayoutMk cId="3286381169" sldId="2147483683"/>
              <ac:spMk id="2" creationId="{00000000-0000-0000-0000-000000000000}"/>
            </ac:spMkLst>
          </pc:spChg>
        </pc:sldLayoutChg>
      </pc:sldMasterChg>
    </pc:docChg>
  </pc:docChgLst>
  <pc:docChgLst>
    <pc:chgData name="Danielle" userId="e2554c37-e717-43a0-ba79-1183ca921ccd" providerId="ADAL" clId="{1BDDBB2A-E7B7-41A4-91BB-384C8A9B079A}"/>
    <pc:docChg chg="modSld">
      <pc:chgData name="Danielle" userId="e2554c37-e717-43a0-ba79-1183ca921ccd" providerId="ADAL" clId="{1BDDBB2A-E7B7-41A4-91BB-384C8A9B079A}" dt="2021-06-17T07:55:40.442" v="1" actId="20577"/>
      <pc:docMkLst>
        <pc:docMk/>
      </pc:docMkLst>
      <pc:sldChg chg="modSp mod">
        <pc:chgData name="Danielle" userId="e2554c37-e717-43a0-ba79-1183ca921ccd" providerId="ADAL" clId="{1BDDBB2A-E7B7-41A4-91BB-384C8A9B079A}" dt="2021-06-17T07:55:40.442" v="1" actId="20577"/>
        <pc:sldMkLst>
          <pc:docMk/>
          <pc:sldMk cId="2037750237" sldId="277"/>
        </pc:sldMkLst>
        <pc:spChg chg="mod">
          <ac:chgData name="Danielle" userId="e2554c37-e717-43a0-ba79-1183ca921ccd" providerId="ADAL" clId="{1BDDBB2A-E7B7-41A4-91BB-384C8A9B079A}" dt="2021-06-17T07:55:40.442" v="1" actId="20577"/>
          <ac:spMkLst>
            <pc:docMk/>
            <pc:sldMk cId="2037750237" sldId="277"/>
            <ac:spMk id="48" creationId="{DE1F62C3-E3C7-4A27-86BD-8DBEB29F2B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18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70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2232"/>
            <a:ext cx="692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0343"/>
            <a:ext cx="6911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90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3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7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7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8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17 June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Bearings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0901" y="5949280"/>
            <a:ext cx="689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Bearing, angle, North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line, clockwise, digit, parallel, degrees, scale, alternate, corresponding, co-interior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draw and measure bearings.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use angle rules to calculate bearings.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solve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problems involving bearings using angle facts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17 June 2021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Bearings</a:t>
            </a:r>
          </a:p>
        </p:txBody>
      </p:sp>
    </p:spTree>
    <p:extLst>
      <p:ext uri="{BB962C8B-B14F-4D97-AF65-F5344CB8AC3E}">
        <p14:creationId xmlns:p14="http://schemas.microsoft.com/office/powerpoint/2010/main" val="268104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teachmaths.co.uk/calculating-bearings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23728" y="1124744"/>
            <a:ext cx="676875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u="sng" dirty="0"/>
              <a:t>Starter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For each of these angles, name the type of angle, estimate its size and give a definition of that type of angle.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557BC0-61AE-49F3-B996-E145863B6CD5}"/>
              </a:ext>
            </a:extLst>
          </p:cNvPr>
          <p:cNvCxnSpPr/>
          <p:nvPr/>
        </p:nvCxnSpPr>
        <p:spPr>
          <a:xfrm flipV="1">
            <a:off x="2843808" y="2636912"/>
            <a:ext cx="936104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118641-82B8-4D5F-949A-25203FFD5ECC}"/>
              </a:ext>
            </a:extLst>
          </p:cNvPr>
          <p:cNvCxnSpPr>
            <a:cxnSpLocks/>
          </p:cNvCxnSpPr>
          <p:nvPr/>
        </p:nvCxnSpPr>
        <p:spPr>
          <a:xfrm>
            <a:off x="2843808" y="3573016"/>
            <a:ext cx="1296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6DC296-CA43-4935-957F-AD56E4380BB0}"/>
              </a:ext>
            </a:extLst>
          </p:cNvPr>
          <p:cNvCxnSpPr/>
          <p:nvPr/>
        </p:nvCxnSpPr>
        <p:spPr>
          <a:xfrm flipV="1">
            <a:off x="3419872" y="4365104"/>
            <a:ext cx="936104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57C0BC-B76A-4725-8976-679850E74769}"/>
              </a:ext>
            </a:extLst>
          </p:cNvPr>
          <p:cNvCxnSpPr/>
          <p:nvPr/>
        </p:nvCxnSpPr>
        <p:spPr>
          <a:xfrm>
            <a:off x="4355976" y="43651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A3AA66-8EFA-4341-BDE0-21FCF227C301}"/>
              </a:ext>
            </a:extLst>
          </p:cNvPr>
          <p:cNvCxnSpPr/>
          <p:nvPr/>
        </p:nvCxnSpPr>
        <p:spPr>
          <a:xfrm>
            <a:off x="6732240" y="4293096"/>
            <a:ext cx="0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C173A-71AD-4127-834B-4DF3C4520934}"/>
              </a:ext>
            </a:extLst>
          </p:cNvPr>
          <p:cNvCxnSpPr/>
          <p:nvPr/>
        </p:nvCxnSpPr>
        <p:spPr>
          <a:xfrm>
            <a:off x="6732240" y="429309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CB4B68-FFBB-45BE-9F18-E8BB6DD3C343}"/>
              </a:ext>
            </a:extLst>
          </p:cNvPr>
          <p:cNvCxnSpPr/>
          <p:nvPr/>
        </p:nvCxnSpPr>
        <p:spPr>
          <a:xfrm>
            <a:off x="5763344" y="2823220"/>
            <a:ext cx="122413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0E1177-C0EA-4E1C-896C-2F65DC168471}"/>
              </a:ext>
            </a:extLst>
          </p:cNvPr>
          <p:cNvCxnSpPr/>
          <p:nvPr/>
        </p:nvCxnSpPr>
        <p:spPr>
          <a:xfrm flipH="1">
            <a:off x="5835352" y="2967237"/>
            <a:ext cx="1152128" cy="720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D4A0F69B-B870-488A-B8A5-2F38EBB65A77}"/>
              </a:ext>
            </a:extLst>
          </p:cNvPr>
          <p:cNvSpPr/>
          <p:nvPr/>
        </p:nvSpPr>
        <p:spPr>
          <a:xfrm>
            <a:off x="2555776" y="3288225"/>
            <a:ext cx="576064" cy="576064"/>
          </a:xfrm>
          <a:prstGeom prst="arc">
            <a:avLst>
              <a:gd name="adj1" fmla="val 18856659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660F61F-8B0A-4C13-B349-ABB47688EBA9}"/>
              </a:ext>
            </a:extLst>
          </p:cNvPr>
          <p:cNvSpPr/>
          <p:nvPr/>
        </p:nvSpPr>
        <p:spPr>
          <a:xfrm>
            <a:off x="6699448" y="2676401"/>
            <a:ext cx="576064" cy="576064"/>
          </a:xfrm>
          <a:prstGeom prst="arc">
            <a:avLst>
              <a:gd name="adj1" fmla="val 11324490"/>
              <a:gd name="adj2" fmla="val 8689512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AC476CF-55ED-4380-BF98-E6C2614045F2}"/>
              </a:ext>
            </a:extLst>
          </p:cNvPr>
          <p:cNvSpPr/>
          <p:nvPr/>
        </p:nvSpPr>
        <p:spPr>
          <a:xfrm>
            <a:off x="4067944" y="4077072"/>
            <a:ext cx="576064" cy="576064"/>
          </a:xfrm>
          <a:prstGeom prst="arc">
            <a:avLst>
              <a:gd name="adj1" fmla="val 1202166"/>
              <a:gd name="adj2" fmla="val 8290044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23AB78-2BC0-47CD-B64D-BCE96B9C9700}"/>
              </a:ext>
            </a:extLst>
          </p:cNvPr>
          <p:cNvSpPr/>
          <p:nvPr/>
        </p:nvSpPr>
        <p:spPr>
          <a:xfrm>
            <a:off x="6732239" y="4293095"/>
            <a:ext cx="300950" cy="300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E4CB27-D839-402C-95D0-39F9AD30E6CA}"/>
                  </a:ext>
                </a:extLst>
              </p:cNvPr>
              <p:cNvSpPr txBox="1"/>
              <p:nvPr/>
            </p:nvSpPr>
            <p:spPr>
              <a:xfrm>
                <a:off x="3148236" y="319255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E4CB27-D839-402C-95D0-39F9AD30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36" y="3192552"/>
                <a:ext cx="4320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93E6FA-15EE-4993-9040-E52726412ED1}"/>
                  </a:ext>
                </a:extLst>
              </p:cNvPr>
              <p:cNvSpPr txBox="1"/>
              <p:nvPr/>
            </p:nvSpPr>
            <p:spPr>
              <a:xfrm>
                <a:off x="7236296" y="249173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93E6FA-15EE-4993-9040-E52726412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491735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9FE7A9-321B-4B87-8129-8EE74CF472D1}"/>
                  </a:ext>
                </a:extLst>
              </p:cNvPr>
              <p:cNvSpPr txBox="1"/>
              <p:nvPr/>
            </p:nvSpPr>
            <p:spPr>
              <a:xfrm>
                <a:off x="3995936" y="46438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9FE7A9-321B-4B87-8129-8EE74CF4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643844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1422AB-F357-420C-B026-DD6F189272A3}"/>
                  </a:ext>
                </a:extLst>
              </p:cNvPr>
              <p:cNvSpPr txBox="1"/>
              <p:nvPr/>
            </p:nvSpPr>
            <p:spPr>
              <a:xfrm>
                <a:off x="7020272" y="453379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1422AB-F357-420C-B026-DD6F1892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533799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4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3368" y="354133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2889" y="438001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037637" y="3947815"/>
            <a:ext cx="1482409" cy="53523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3087450" y="3184026"/>
            <a:ext cx="1128" cy="127909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2891564" y="277439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Arc 9"/>
          <p:cNvSpPr/>
          <p:nvPr/>
        </p:nvSpPr>
        <p:spPr bwMode="auto">
          <a:xfrm>
            <a:off x="2660526" y="4047000"/>
            <a:ext cx="903667" cy="903667"/>
          </a:xfrm>
          <a:prstGeom prst="arc">
            <a:avLst>
              <a:gd name="adj1" fmla="val 16016746"/>
              <a:gd name="adj2" fmla="val 2016629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354" y="3661644"/>
            <a:ext cx="97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082°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987824" y="4429561"/>
            <a:ext cx="141118" cy="1411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2484" y="4234788"/>
            <a:ext cx="89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490415" y="3898002"/>
            <a:ext cx="99626" cy="9962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53409" y="4240840"/>
            <a:ext cx="139172" cy="13917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798C4356-8F74-424A-A929-5531EA66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132295"/>
            <a:ext cx="67687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u="sng" dirty="0"/>
              <a:t>Measuring Bearings Example: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A is 4cm from B on a bearing of 082°. 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B710324C-1111-444A-BF4F-0D0F50B1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33" y="2229909"/>
            <a:ext cx="34722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Mark the North line on at B (if there isn’t a North line draw one in).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D1F75701-7AFD-4FF2-ACD4-A83AD783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080" y="3329735"/>
            <a:ext cx="34722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Measure the angle clockwise from the North line and mark a point.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15DA3713-2AED-423D-8AB0-6FC9F03C1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080" y="4429561"/>
            <a:ext cx="34722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Measure a line the right length going through the point you have just marked.</a:t>
            </a:r>
          </a:p>
        </p:txBody>
      </p:sp>
    </p:spTree>
    <p:extLst>
      <p:ext uri="{BB962C8B-B14F-4D97-AF65-F5344CB8AC3E}">
        <p14:creationId xmlns:p14="http://schemas.microsoft.com/office/powerpoint/2010/main" val="40546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21" grpId="0"/>
      <p:bldP spid="23" grpId="0" animBg="1"/>
      <p:bldP spid="26" grpId="0" animBg="1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0701" y="509552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8333" y="394210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855063" y="4203619"/>
            <a:ext cx="1312500" cy="88415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117280" y="2924522"/>
            <a:ext cx="1128" cy="127909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3932774" y="255519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Arc 9"/>
          <p:cNvSpPr/>
          <p:nvPr/>
        </p:nvSpPr>
        <p:spPr bwMode="auto">
          <a:xfrm>
            <a:off x="3668333" y="3789040"/>
            <a:ext cx="903667" cy="903667"/>
          </a:xfrm>
          <a:prstGeom prst="arc">
            <a:avLst>
              <a:gd name="adj1" fmla="val 16200000"/>
              <a:gd name="adj2" fmla="val 8712116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7280" y="4692707"/>
            <a:ext cx="97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226°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049608" y="4170315"/>
            <a:ext cx="141118" cy="1411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4462" y="4714809"/>
            <a:ext cx="89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755437" y="5062039"/>
            <a:ext cx="121728" cy="12172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68333" y="4398194"/>
            <a:ext cx="152509" cy="15250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D437F6A-C190-43FA-80FF-288BF17B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132295"/>
            <a:ext cx="67687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u="sng" dirty="0"/>
              <a:t>Measuring Bearings Example: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A is 3cm from B on a bearing of 226°.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6123435D-8266-4012-AEC2-21CCA5F29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33" y="2229909"/>
            <a:ext cx="34722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Mark the North line on at B (if there isn’t a North line draw one in).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9B539067-B8EB-480E-BE51-577C4385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080" y="3329735"/>
            <a:ext cx="34722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Measure the angle clockwise from the North line and mark a point.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4F566CB5-E622-4EAC-A5BB-F8B31F57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080" y="4429561"/>
            <a:ext cx="34722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Measure a line the right length going through the point you have just marked.</a:t>
            </a:r>
          </a:p>
        </p:txBody>
      </p:sp>
    </p:spTree>
    <p:extLst>
      <p:ext uri="{BB962C8B-B14F-4D97-AF65-F5344CB8AC3E}">
        <p14:creationId xmlns:p14="http://schemas.microsoft.com/office/powerpoint/2010/main" val="42081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21" grpId="0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4A210C-51E0-4D50-AC5A-A11DA6ED76E2}"/>
              </a:ext>
            </a:extLst>
          </p:cNvPr>
          <p:cNvSpPr/>
          <p:nvPr/>
        </p:nvSpPr>
        <p:spPr>
          <a:xfrm>
            <a:off x="2123728" y="111948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the bearings described on the sheet.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AAD53-E868-44FC-B2AE-D8EEE906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21652" r="34250" b="14562"/>
          <a:stretch/>
        </p:blipFill>
        <p:spPr>
          <a:xfrm>
            <a:off x="5364088" y="1196752"/>
            <a:ext cx="3456384" cy="44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5"/>
            <a:ext cx="8640960" cy="432048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t="20437" r="46231" b="15477"/>
          <a:stretch/>
        </p:blipFill>
        <p:spPr bwMode="auto">
          <a:xfrm>
            <a:off x="2343694" y="1628800"/>
            <a:ext cx="4456611" cy="49982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0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347736-1127-42EA-90E4-B1948DCDC0DA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Combining Bearings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accurate scale drawing shows the positions of boat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boat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Boat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is on a bearing of 060°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Boat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is on a bearing of 320°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diagram, mark with a cross (×) the position of boat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diagram.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347736-1127-42EA-90E4-B1948DCDC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1815882"/>
              </a:xfrm>
              <a:prstGeom prst="rect">
                <a:avLst/>
              </a:prstGeom>
              <a:blipFill>
                <a:blip r:embed="rId2"/>
                <a:stretch>
                  <a:fillRect l="-564" t="-1684" b="-4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13E87E-62B0-4C87-9F85-426F4D3CC98C}"/>
                  </a:ext>
                </a:extLst>
              </p:cNvPr>
              <p:cNvSpPr/>
              <p:nvPr/>
            </p:nvSpPr>
            <p:spPr>
              <a:xfrm>
                <a:off x="4015722" y="4919402"/>
                <a:ext cx="407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13E87E-62B0-4C87-9F85-426F4D3CC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722" y="4919402"/>
                <a:ext cx="4072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04859E-7C13-40AD-9C52-8A03519F05FA}"/>
              </a:ext>
            </a:extLst>
          </p:cNvPr>
          <p:cNvCxnSpPr/>
          <p:nvPr/>
        </p:nvCxnSpPr>
        <p:spPr bwMode="auto">
          <a:xfrm flipH="1" flipV="1">
            <a:off x="4015722" y="3880792"/>
            <a:ext cx="1128" cy="127909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16F9F68-F613-44FE-ACB6-8DC55A6434D9}"/>
              </a:ext>
            </a:extLst>
          </p:cNvPr>
          <p:cNvSpPr/>
          <p:nvPr/>
        </p:nvSpPr>
        <p:spPr>
          <a:xfrm>
            <a:off x="3831216" y="351146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2D724-C26E-445F-9C04-B633A1F88317}"/>
                  </a:ext>
                </a:extLst>
              </p:cNvPr>
              <p:cNvSpPr/>
              <p:nvPr/>
            </p:nvSpPr>
            <p:spPr>
              <a:xfrm>
                <a:off x="812352" y="5448781"/>
                <a:ext cx="407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2D724-C26E-445F-9C04-B633A1F88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52" y="5448781"/>
                <a:ext cx="4072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8D7278-D381-4253-8E6A-75A93512D8B3}"/>
              </a:ext>
            </a:extLst>
          </p:cNvPr>
          <p:cNvCxnSpPr/>
          <p:nvPr/>
        </p:nvCxnSpPr>
        <p:spPr bwMode="auto">
          <a:xfrm flipH="1" flipV="1">
            <a:off x="1198490" y="4354350"/>
            <a:ext cx="1128" cy="127909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F7D0CF4-BA28-4075-8261-AF1AAFA10EDC}"/>
              </a:ext>
            </a:extLst>
          </p:cNvPr>
          <p:cNvSpPr/>
          <p:nvPr/>
        </p:nvSpPr>
        <p:spPr>
          <a:xfrm>
            <a:off x="1015998" y="398501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BE764E-D0FA-4D22-9B8A-65C259159607}"/>
              </a:ext>
            </a:extLst>
          </p:cNvPr>
          <p:cNvSpPr/>
          <p:nvPr/>
        </p:nvSpPr>
        <p:spPr bwMode="auto">
          <a:xfrm>
            <a:off x="1129945" y="5562888"/>
            <a:ext cx="141118" cy="1411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D14D54-7311-4EBA-B9F2-52A04642D1DC}"/>
              </a:ext>
            </a:extLst>
          </p:cNvPr>
          <p:cNvSpPr/>
          <p:nvPr/>
        </p:nvSpPr>
        <p:spPr bwMode="auto">
          <a:xfrm>
            <a:off x="3945163" y="5083041"/>
            <a:ext cx="141118" cy="1411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5FC245-79AF-4A34-A820-F2AC84531B33}"/>
              </a:ext>
            </a:extLst>
          </p:cNvPr>
          <p:cNvCxnSpPr>
            <a:stCxn id="11" idx="7"/>
          </p:cNvCxnSpPr>
          <p:nvPr/>
        </p:nvCxnSpPr>
        <p:spPr bwMode="auto">
          <a:xfrm flipV="1">
            <a:off x="1250397" y="4169684"/>
            <a:ext cx="2515893" cy="141387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50786A2E-F657-42FB-BDD1-FEA7CAD23E90}"/>
              </a:ext>
            </a:extLst>
          </p:cNvPr>
          <p:cNvSpPr/>
          <p:nvPr/>
        </p:nvSpPr>
        <p:spPr bwMode="auto">
          <a:xfrm>
            <a:off x="729031" y="5218868"/>
            <a:ext cx="903667" cy="903667"/>
          </a:xfrm>
          <a:prstGeom prst="arc">
            <a:avLst>
              <a:gd name="adj1" fmla="val 16324180"/>
              <a:gd name="adj2" fmla="val 1977483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459889-B6E8-4F12-BD17-E45895940AD0}"/>
              </a:ext>
            </a:extLst>
          </p:cNvPr>
          <p:cNvSpPr/>
          <p:nvPr/>
        </p:nvSpPr>
        <p:spPr>
          <a:xfrm>
            <a:off x="1294120" y="4882742"/>
            <a:ext cx="97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060°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437B47-4364-450F-9168-FF0A5671BFAA}"/>
              </a:ext>
            </a:extLst>
          </p:cNvPr>
          <p:cNvSpPr/>
          <p:nvPr/>
        </p:nvSpPr>
        <p:spPr bwMode="auto">
          <a:xfrm>
            <a:off x="1489693" y="5372526"/>
            <a:ext cx="100091" cy="10009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5517ED-450B-4E78-ABBA-640F68F07F6E}"/>
              </a:ext>
            </a:extLst>
          </p:cNvPr>
          <p:cNvCxnSpPr>
            <a:stCxn id="12" idx="1"/>
          </p:cNvCxnSpPr>
          <p:nvPr/>
        </p:nvCxnSpPr>
        <p:spPr bwMode="auto">
          <a:xfrm flipH="1" flipV="1">
            <a:off x="2371963" y="3432052"/>
            <a:ext cx="1593866" cy="167165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032D2B3A-ADB5-4115-9E38-B942522D193E}"/>
              </a:ext>
            </a:extLst>
          </p:cNvPr>
          <p:cNvSpPr/>
          <p:nvPr/>
        </p:nvSpPr>
        <p:spPr bwMode="auto">
          <a:xfrm>
            <a:off x="3563888" y="4767034"/>
            <a:ext cx="903667" cy="903667"/>
          </a:xfrm>
          <a:prstGeom prst="arc">
            <a:avLst>
              <a:gd name="adj1" fmla="val 16200000"/>
              <a:gd name="adj2" fmla="val 1392425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A79CC4-F4A4-4EF4-B2F9-8ED556115B65}"/>
              </a:ext>
            </a:extLst>
          </p:cNvPr>
          <p:cNvSpPr/>
          <p:nvPr/>
        </p:nvSpPr>
        <p:spPr>
          <a:xfrm>
            <a:off x="4311136" y="4561949"/>
            <a:ext cx="97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320°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D25DC4-AD1B-4D7A-BF5D-99555736D03C}"/>
              </a:ext>
            </a:extLst>
          </p:cNvPr>
          <p:cNvSpPr/>
          <p:nvPr/>
        </p:nvSpPr>
        <p:spPr bwMode="auto">
          <a:xfrm>
            <a:off x="3693676" y="4829366"/>
            <a:ext cx="99176" cy="9917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7797C-DE1A-4E13-B444-EC7FCAD62503}"/>
              </a:ext>
            </a:extLst>
          </p:cNvPr>
          <p:cNvSpPr txBox="1"/>
          <p:nvPr/>
        </p:nvSpPr>
        <p:spPr>
          <a:xfrm>
            <a:off x="3094617" y="4100284"/>
            <a:ext cx="50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endParaRPr lang="en-GB" sz="3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47180-0E5A-4722-989A-161A3088543D}"/>
              </a:ext>
            </a:extLst>
          </p:cNvPr>
          <p:cNvSpPr/>
          <p:nvPr/>
        </p:nvSpPr>
        <p:spPr>
          <a:xfrm>
            <a:off x="5294404" y="3689921"/>
            <a:ext cx="3024336" cy="1943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Draw the combined bearings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18179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20" grpId="0" animBg="1"/>
      <p:bldP spid="21" grpId="0"/>
      <p:bldP spid="22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5"/>
            <a:ext cx="8640960" cy="432048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CC251-B1F6-4995-840A-34D0423D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1" y="1772816"/>
            <a:ext cx="4418459" cy="2850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08375-6A91-4F25-9BEC-9B696B2C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026" y="3068960"/>
            <a:ext cx="4572845" cy="33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5"/>
            <a:ext cx="8640960" cy="432048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Angles Reminder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5AB4F-F6E3-47EF-B0E8-D84B3FE7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750" r="48992"/>
          <a:stretch/>
        </p:blipFill>
        <p:spPr>
          <a:xfrm>
            <a:off x="179512" y="1628800"/>
            <a:ext cx="4392488" cy="4568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2AD28-2F1E-4189-AC75-5642AF3D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92" t="2750" b="42000"/>
          <a:stretch/>
        </p:blipFill>
        <p:spPr>
          <a:xfrm>
            <a:off x="4355975" y="1844823"/>
            <a:ext cx="4392489" cy="45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c 34">
            <a:extLst>
              <a:ext uri="{FF2B5EF4-FFF2-40B4-BE49-F238E27FC236}">
                <a16:creationId xmlns:a16="http://schemas.microsoft.com/office/drawing/2014/main" id="{3D4BF62C-C6E5-4CAD-9DF9-F8D2084F915B}"/>
              </a:ext>
            </a:extLst>
          </p:cNvPr>
          <p:cNvSpPr/>
          <p:nvPr/>
        </p:nvSpPr>
        <p:spPr>
          <a:xfrm>
            <a:off x="3898133" y="4314575"/>
            <a:ext cx="777342" cy="777343"/>
          </a:xfrm>
          <a:prstGeom prst="arc">
            <a:avLst>
              <a:gd name="adj1" fmla="val 16365859"/>
              <a:gd name="adj2" fmla="val 910483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2B9FB2-D2CB-4992-A769-A29718C2601D}"/>
              </a:ext>
            </a:extLst>
          </p:cNvPr>
          <p:cNvSpPr/>
          <p:nvPr/>
        </p:nvSpPr>
        <p:spPr>
          <a:xfrm>
            <a:off x="2123728" y="1124754"/>
            <a:ext cx="67687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Calculating with Bearings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Adam runs from A to B and back again. </a:t>
            </a:r>
          </a:p>
          <a:p>
            <a:pPr marL="342900" indent="-342900"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bearing of his outward run from A to B?</a:t>
            </a:r>
          </a:p>
          <a:p>
            <a:pPr marL="342900" indent="-342900"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bearing of his return run from B to A? Explain your answer.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353423-EFCB-43C6-9C0A-E4F787D731C0}"/>
              </a:ext>
            </a:extLst>
          </p:cNvPr>
          <p:cNvGrpSpPr/>
          <p:nvPr/>
        </p:nvGrpSpPr>
        <p:grpSpPr>
          <a:xfrm>
            <a:off x="2649170" y="3110337"/>
            <a:ext cx="2930942" cy="2622919"/>
            <a:chOff x="2361138" y="2924944"/>
            <a:chExt cx="1992404" cy="178301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A78D63A-AA09-482D-B3AE-B489B5CB94A9}"/>
                </a:ext>
              </a:extLst>
            </p:cNvPr>
            <p:cNvCxnSpPr/>
            <p:nvPr/>
          </p:nvCxnSpPr>
          <p:spPr>
            <a:xfrm flipV="1">
              <a:off x="2627784" y="3356992"/>
              <a:ext cx="0" cy="10801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CFA65E0-55E5-4AF5-BD42-8901104C7187}"/>
                </a:ext>
              </a:extLst>
            </p:cNvPr>
            <p:cNvCxnSpPr/>
            <p:nvPr/>
          </p:nvCxnSpPr>
          <p:spPr>
            <a:xfrm flipV="1">
              <a:off x="3489446" y="2924944"/>
              <a:ext cx="0" cy="10801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8AEE49-0EAD-432A-9571-58CD404D99FB}"/>
                </a:ext>
              </a:extLst>
            </p:cNvPr>
            <p:cNvCxnSpPr/>
            <p:nvPr/>
          </p:nvCxnSpPr>
          <p:spPr>
            <a:xfrm flipV="1">
              <a:off x="2625350" y="3570275"/>
              <a:ext cx="1728192" cy="87347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3F32E974-7266-48BE-83E4-921DE5813573}"/>
                </a:ext>
              </a:extLst>
            </p:cNvPr>
            <p:cNvSpPr/>
            <p:nvPr/>
          </p:nvSpPr>
          <p:spPr>
            <a:xfrm>
              <a:off x="2361138" y="4179535"/>
              <a:ext cx="528424" cy="528424"/>
            </a:xfrm>
            <a:prstGeom prst="arc">
              <a:avLst>
                <a:gd name="adj1" fmla="val 16200000"/>
                <a:gd name="adj2" fmla="val 20116811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016AF9D-926F-4D1A-BCA6-A87D5D61747B}"/>
              </a:ext>
            </a:extLst>
          </p:cNvPr>
          <p:cNvSpPr txBox="1"/>
          <p:nvPr/>
        </p:nvSpPr>
        <p:spPr>
          <a:xfrm>
            <a:off x="4132489" y="2741005"/>
            <a:ext cx="35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1E4EEB-3CC5-4A5D-A94B-32C0D87BFEA8}"/>
              </a:ext>
            </a:extLst>
          </p:cNvPr>
          <p:cNvSpPr txBox="1"/>
          <p:nvPr/>
        </p:nvSpPr>
        <p:spPr>
          <a:xfrm>
            <a:off x="2861354" y="3378534"/>
            <a:ext cx="35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76918-0755-48D0-9597-06BE903CAEDA}"/>
              </a:ext>
            </a:extLst>
          </p:cNvPr>
          <p:cNvSpPr txBox="1"/>
          <p:nvPr/>
        </p:nvSpPr>
        <p:spPr>
          <a:xfrm>
            <a:off x="2731259" y="5287044"/>
            <a:ext cx="35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8AF972-397C-4437-A29B-36D500A478D7}"/>
              </a:ext>
            </a:extLst>
          </p:cNvPr>
          <p:cNvSpPr txBox="1"/>
          <p:nvPr/>
        </p:nvSpPr>
        <p:spPr>
          <a:xfrm>
            <a:off x="4290381" y="4705282"/>
            <a:ext cx="35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0A3E78-1E5A-4352-B79E-36EACF155C19}"/>
              </a:ext>
            </a:extLst>
          </p:cNvPr>
          <p:cNvSpPr txBox="1"/>
          <p:nvPr/>
        </p:nvSpPr>
        <p:spPr>
          <a:xfrm>
            <a:off x="3104326" y="4608673"/>
            <a:ext cx="56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70°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1F19A3-80D6-4CA6-ACFB-3F1FC9C79777}"/>
              </a:ext>
            </a:extLst>
          </p:cNvPr>
          <p:cNvSpPr/>
          <p:nvPr/>
        </p:nvSpPr>
        <p:spPr>
          <a:xfrm>
            <a:off x="5567194" y="2708684"/>
            <a:ext cx="3325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070°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250° because the North lines are parallel and alternate angles are equal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4A940C-0278-4818-AD8A-A521E7350C7E}"/>
              </a:ext>
            </a:extLst>
          </p:cNvPr>
          <p:cNvCxnSpPr/>
          <p:nvPr/>
        </p:nvCxnSpPr>
        <p:spPr>
          <a:xfrm>
            <a:off x="4308976" y="4699256"/>
            <a:ext cx="0" cy="77245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8D8D488-3CDC-4BCD-9AC7-8325601E0512}"/>
              </a:ext>
            </a:extLst>
          </p:cNvPr>
          <p:cNvSpPr txBox="1"/>
          <p:nvPr/>
        </p:nvSpPr>
        <p:spPr>
          <a:xfrm>
            <a:off x="4480682" y="5033586"/>
            <a:ext cx="66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BCA6FC-2B62-4808-B382-D61A9E2B0B4D}"/>
              </a:ext>
            </a:extLst>
          </p:cNvPr>
          <p:cNvSpPr txBox="1"/>
          <p:nvPr/>
        </p:nvSpPr>
        <p:spPr>
          <a:xfrm>
            <a:off x="3642809" y="5033586"/>
            <a:ext cx="56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70°</a:t>
            </a:r>
          </a:p>
        </p:txBody>
      </p:sp>
    </p:spTree>
    <p:extLst>
      <p:ext uri="{BB962C8B-B14F-4D97-AF65-F5344CB8AC3E}">
        <p14:creationId xmlns:p14="http://schemas.microsoft.com/office/powerpoint/2010/main" val="29359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4BB543-CB56-46C6-A48A-C7BF0B6EDD29}"/>
              </a:ext>
            </a:extLst>
          </p:cNvPr>
          <p:cNvSpPr txBox="1"/>
          <p:nvPr/>
        </p:nvSpPr>
        <p:spPr>
          <a:xfrm>
            <a:off x="1628800" y="4493362"/>
            <a:ext cx="58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https://www.goteachmaths.co.uk/calculating-bearings/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55EB23E-B7FA-4CA0-8882-83CD90D4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54"/>
          <a:stretch/>
        </p:blipFill>
        <p:spPr>
          <a:xfrm>
            <a:off x="1878437" y="1988840"/>
            <a:ext cx="5387126" cy="23762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DF485E-8F6F-45F5-8EE0-880E9C504C62}"/>
              </a:ext>
            </a:extLst>
          </p:cNvPr>
          <p:cNvSpPr/>
          <p:nvPr/>
        </p:nvSpPr>
        <p:spPr>
          <a:xfrm>
            <a:off x="251520" y="112475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Calculating with Bearings</a:t>
            </a:r>
          </a:p>
        </p:txBody>
      </p:sp>
    </p:spTree>
    <p:extLst>
      <p:ext uri="{BB962C8B-B14F-4D97-AF65-F5344CB8AC3E}">
        <p14:creationId xmlns:p14="http://schemas.microsoft.com/office/powerpoint/2010/main" val="139826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D63E07-6D4F-4382-BD2A-94F4AD58EED7}"/>
              </a:ext>
            </a:extLst>
          </p:cNvPr>
          <p:cNvSpPr/>
          <p:nvPr/>
        </p:nvSpPr>
        <p:spPr>
          <a:xfrm>
            <a:off x="251520" y="111948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A0B31C-3E6E-4C84-9EF5-C9604F74C757}"/>
              </a:ext>
            </a:extLst>
          </p:cNvPr>
          <p:cNvSpPr/>
          <p:nvPr/>
        </p:nvSpPr>
        <p:spPr>
          <a:xfrm>
            <a:off x="251520" y="1777417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Elsie cycles from A to B and back again.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bearing of her outward run from A to B?</a:t>
            </a: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bearing of her return run from B to A? Explain your answer.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1F62C3-E3C7-4A27-86BD-8DBEB29F2B9B}"/>
              </a:ext>
            </a:extLst>
          </p:cNvPr>
          <p:cNvSpPr/>
          <p:nvPr/>
        </p:nvSpPr>
        <p:spPr>
          <a:xfrm>
            <a:off x="4788023" y="179830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Nigel sails from A to B then to C and then back to A.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bearing from A to B?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bearing from B to C?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bearing from C to A?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27A1B02-044E-4A16-A914-EACD52D8BF2A}"/>
              </a:ext>
            </a:extLst>
          </p:cNvPr>
          <p:cNvGrpSpPr/>
          <p:nvPr/>
        </p:nvGrpSpPr>
        <p:grpSpPr>
          <a:xfrm>
            <a:off x="696964" y="3784681"/>
            <a:ext cx="2771698" cy="2415956"/>
            <a:chOff x="737051" y="3887516"/>
            <a:chExt cx="3026716" cy="263824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346DC92-CFCC-42BD-A064-43C5D5B25E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322" y="4250854"/>
              <a:ext cx="0" cy="9899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5C421B-6C3E-41E9-9E64-0BF9CE96A632}"/>
                </a:ext>
              </a:extLst>
            </p:cNvPr>
            <p:cNvCxnSpPr/>
            <p:nvPr/>
          </p:nvCxnSpPr>
          <p:spPr>
            <a:xfrm flipV="1">
              <a:off x="737051" y="5240831"/>
              <a:ext cx="2542271" cy="128492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0E61B15D-DD40-4D7A-A7CC-619310B428D6}"/>
                </a:ext>
              </a:extLst>
            </p:cNvPr>
            <p:cNvSpPr/>
            <p:nvPr/>
          </p:nvSpPr>
          <p:spPr>
            <a:xfrm>
              <a:off x="2900176" y="4826827"/>
              <a:ext cx="777342" cy="777343"/>
            </a:xfrm>
            <a:prstGeom prst="arc">
              <a:avLst>
                <a:gd name="adj1" fmla="val 16200000"/>
                <a:gd name="adj2" fmla="val 890668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58FFCAC-E1DF-42E4-AEDE-4D062F8E8EB4}"/>
                </a:ext>
              </a:extLst>
            </p:cNvPr>
            <p:cNvSpPr txBox="1"/>
            <p:nvPr/>
          </p:nvSpPr>
          <p:spPr>
            <a:xfrm>
              <a:off x="3115127" y="3887516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FAE9A7-85CD-4E37-87CE-17DCB6E9D6B4}"/>
                </a:ext>
              </a:extLst>
            </p:cNvPr>
            <p:cNvSpPr txBox="1"/>
            <p:nvPr/>
          </p:nvSpPr>
          <p:spPr>
            <a:xfrm>
              <a:off x="2888242" y="4942011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DE2112-8A63-45F5-B06E-32A9954F3F42}"/>
                </a:ext>
              </a:extLst>
            </p:cNvPr>
            <p:cNvSpPr txBox="1"/>
            <p:nvPr/>
          </p:nvSpPr>
          <p:spPr>
            <a:xfrm>
              <a:off x="1628679" y="6046521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4DCD62-85C7-4F81-BF34-6DAA401E3EA7}"/>
                </a:ext>
              </a:extLst>
            </p:cNvPr>
            <p:cNvSpPr txBox="1"/>
            <p:nvPr/>
          </p:nvSpPr>
          <p:spPr>
            <a:xfrm>
              <a:off x="3044468" y="5623489"/>
              <a:ext cx="719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220°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CA77D2B-6B29-46D9-972B-27CED5BA4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721" y="5046874"/>
              <a:ext cx="0" cy="9899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5DB2894-837E-4B36-A6AE-9570B7F7792C}"/>
                </a:ext>
              </a:extLst>
            </p:cNvPr>
            <p:cNvSpPr txBox="1"/>
            <p:nvPr/>
          </p:nvSpPr>
          <p:spPr>
            <a:xfrm>
              <a:off x="1563526" y="4683536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7AF3D4-4A84-4CD3-A5EF-3CE52BC1CFE6}"/>
              </a:ext>
            </a:extLst>
          </p:cNvPr>
          <p:cNvGrpSpPr/>
          <p:nvPr/>
        </p:nvGrpSpPr>
        <p:grpSpPr>
          <a:xfrm>
            <a:off x="4978776" y="3388016"/>
            <a:ext cx="3073144" cy="3037522"/>
            <a:chOff x="4978776" y="3388016"/>
            <a:chExt cx="3073144" cy="303752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97F8D8-7BA8-42FA-B281-9D86C4D46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0630" y="4259989"/>
              <a:ext cx="1671578" cy="1818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3DA90D5-7116-4F0C-BBDF-6675A97BBE7C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10" y="4620029"/>
              <a:ext cx="1173610" cy="142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C91EE80-FA18-4F4E-A6BD-5DEDEF3272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8776" y="5616332"/>
              <a:ext cx="2711420" cy="5843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C36576E-B9B9-4794-A2E8-172A5E9B6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0629" y="5163048"/>
              <a:ext cx="0" cy="9065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EC2815B-9BE1-4050-8651-FDFC5A67D34B}"/>
                </a:ext>
              </a:extLst>
            </p:cNvPr>
            <p:cNvSpPr txBox="1"/>
            <p:nvPr/>
          </p:nvSpPr>
          <p:spPr>
            <a:xfrm>
              <a:off x="5380269" y="4830324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C34080A-D9D2-48B3-B358-DE9E891AA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8310" y="3720740"/>
              <a:ext cx="0" cy="9065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E4D9DF1-FAA5-41DE-8225-D9209640A7A9}"/>
                </a:ext>
              </a:extLst>
            </p:cNvPr>
            <p:cNvSpPr txBox="1"/>
            <p:nvPr/>
          </p:nvSpPr>
          <p:spPr>
            <a:xfrm>
              <a:off x="6727950" y="3388016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92E2429-2410-4CCF-9B5B-AA2252C476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0196" y="4709765"/>
              <a:ext cx="0" cy="9065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684BE58-A01F-4CDC-A0A3-506EC00B5934}"/>
                </a:ext>
              </a:extLst>
            </p:cNvPr>
            <p:cNvSpPr txBox="1"/>
            <p:nvPr/>
          </p:nvSpPr>
          <p:spPr>
            <a:xfrm>
              <a:off x="7539836" y="4377041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42C0A314-E087-46D3-BE69-B9B3731AB35D}"/>
                </a:ext>
              </a:extLst>
            </p:cNvPr>
            <p:cNvSpPr/>
            <p:nvPr/>
          </p:nvSpPr>
          <p:spPr>
            <a:xfrm>
              <a:off x="7312793" y="5220876"/>
              <a:ext cx="711847" cy="711847"/>
            </a:xfrm>
            <a:prstGeom prst="arc">
              <a:avLst>
                <a:gd name="adj1" fmla="val 9627365"/>
                <a:gd name="adj2" fmla="val 1375491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192D9A1-C86E-49B9-9A4E-65B6F99E7D97}"/>
                </a:ext>
              </a:extLst>
            </p:cNvPr>
            <p:cNvSpPr/>
            <p:nvPr/>
          </p:nvSpPr>
          <p:spPr>
            <a:xfrm>
              <a:off x="6533643" y="4282052"/>
              <a:ext cx="711847" cy="711847"/>
            </a:xfrm>
            <a:prstGeom prst="arc">
              <a:avLst>
                <a:gd name="adj1" fmla="val 18480510"/>
                <a:gd name="adj2" fmla="val 3051821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2EDFEA4F-70FF-41FB-ABC0-6233F3576C28}"/>
                </a:ext>
              </a:extLst>
            </p:cNvPr>
            <p:cNvSpPr/>
            <p:nvPr/>
          </p:nvSpPr>
          <p:spPr>
            <a:xfrm>
              <a:off x="5171894" y="5713691"/>
              <a:ext cx="711847" cy="711847"/>
            </a:xfrm>
            <a:prstGeom prst="arc">
              <a:avLst>
                <a:gd name="adj1" fmla="val 16200000"/>
                <a:gd name="adj2" fmla="val 19003682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8350F3C-4B26-4C3D-93B8-AD528547B52E}"/>
                </a:ext>
              </a:extLst>
            </p:cNvPr>
            <p:cNvSpPr txBox="1"/>
            <p:nvPr/>
          </p:nvSpPr>
          <p:spPr>
            <a:xfrm>
              <a:off x="5432179" y="5355803"/>
              <a:ext cx="65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40°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EFDC68F-C0F0-4DE2-AE41-ABAD76591C5C}"/>
                </a:ext>
              </a:extLst>
            </p:cNvPr>
            <p:cNvSpPr txBox="1"/>
            <p:nvPr/>
          </p:nvSpPr>
          <p:spPr>
            <a:xfrm>
              <a:off x="7116855" y="4230662"/>
              <a:ext cx="65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95°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9772B78-B76B-44C7-BD5C-83E847AC54AE}"/>
                </a:ext>
              </a:extLst>
            </p:cNvPr>
            <p:cNvSpPr txBox="1"/>
            <p:nvPr/>
          </p:nvSpPr>
          <p:spPr>
            <a:xfrm>
              <a:off x="6794305" y="5257027"/>
              <a:ext cx="65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60°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10C6C62-E400-4F0B-8D9D-38F19A307DD6}"/>
                </a:ext>
              </a:extLst>
            </p:cNvPr>
            <p:cNvSpPr txBox="1"/>
            <p:nvPr/>
          </p:nvSpPr>
          <p:spPr>
            <a:xfrm>
              <a:off x="5172529" y="5763783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0485F32-62F4-4BFE-8C1A-61601B01915C}"/>
                </a:ext>
              </a:extLst>
            </p:cNvPr>
            <p:cNvSpPr txBox="1"/>
            <p:nvPr/>
          </p:nvSpPr>
          <p:spPr>
            <a:xfrm>
              <a:off x="7465115" y="5634297"/>
              <a:ext cx="323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E0A9E1D-24C4-4DB9-B34F-19424A7E082C}"/>
                </a:ext>
              </a:extLst>
            </p:cNvPr>
            <p:cNvSpPr txBox="1"/>
            <p:nvPr/>
          </p:nvSpPr>
          <p:spPr>
            <a:xfrm>
              <a:off x="6478149" y="4377041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1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3EF8E300-1427-452C-B5AC-FA721823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124744"/>
            <a:ext cx="6768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u="sng" dirty="0"/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6DA4BA16-4467-4E6F-8064-B6F95C636E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81199"/>
                  </p:ext>
                </p:extLst>
              </p:nvPr>
            </p:nvGraphicFramePr>
            <p:xfrm>
              <a:off x="2123728" y="1772816"/>
              <a:ext cx="6732000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000">
                      <a:extLst>
                        <a:ext uri="{9D8B030D-6E8A-4147-A177-3AD203B41FA5}">
                          <a16:colId xmlns:a16="http://schemas.microsoft.com/office/drawing/2014/main" val="17365814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93875813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826022532"/>
                        </a:ext>
                      </a:extLst>
                    </a:gridCol>
                    <a:gridCol w="2988000">
                      <a:extLst>
                        <a:ext uri="{9D8B030D-6E8A-4147-A177-3AD203B41FA5}">
                          <a16:colId xmlns:a16="http://schemas.microsoft.com/office/drawing/2014/main" val="32706667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Estimate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Definition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8537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Acute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between 0° and 90°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5512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Reflex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between 180° and 360°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071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Obtuse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125°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between 90° and 180°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0636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that is exactly 90°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78776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6DA4BA16-4467-4E6F-8064-B6F95C636E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81199"/>
                  </p:ext>
                </p:extLst>
              </p:nvPr>
            </p:nvGraphicFramePr>
            <p:xfrm>
              <a:off x="2123728" y="1772816"/>
              <a:ext cx="6732000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000">
                      <a:extLst>
                        <a:ext uri="{9D8B030D-6E8A-4147-A177-3AD203B41FA5}">
                          <a16:colId xmlns:a16="http://schemas.microsoft.com/office/drawing/2014/main" val="17365814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93875813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826022532"/>
                        </a:ext>
                      </a:extLst>
                    </a:gridCol>
                    <a:gridCol w="2988000">
                      <a:extLst>
                        <a:ext uri="{9D8B030D-6E8A-4147-A177-3AD203B41FA5}">
                          <a16:colId xmlns:a16="http://schemas.microsoft.com/office/drawing/2014/main" val="32706667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Angle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Estimate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Definition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853746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62857" r="-485714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Acute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between 0° and 90°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551283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161321" r="-485714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Reflex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between 180° and 360°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0716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263810" r="-485714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Obtuse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125°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between 90° and 180°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0636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" t="-626230" r="-48571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An angle that is exactly 90°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78776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068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D63E07-6D4F-4382-BD2A-94F4AD58EED7}"/>
              </a:ext>
            </a:extLst>
          </p:cNvPr>
          <p:cNvSpPr/>
          <p:nvPr/>
        </p:nvSpPr>
        <p:spPr>
          <a:xfrm>
            <a:off x="251520" y="112475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A0B31C-3E6E-4C84-9EF5-C9604F74C757}"/>
              </a:ext>
            </a:extLst>
          </p:cNvPr>
          <p:cNvSpPr/>
          <p:nvPr/>
        </p:nvSpPr>
        <p:spPr>
          <a:xfrm>
            <a:off x="251520" y="1777417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220°</a:t>
            </a:r>
            <a:endParaRPr lang="en-GB" altLang="en-US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40° because the North lines are parallel and co-interior angles sum to 180°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1F62C3-E3C7-4A27-86BD-8DBEB29F2B9B}"/>
              </a:ext>
            </a:extLst>
          </p:cNvPr>
          <p:cNvSpPr/>
          <p:nvPr/>
        </p:nvSpPr>
        <p:spPr>
          <a:xfrm>
            <a:off x="4788023" y="179830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040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27A1B02-044E-4A16-A914-EACD52D8BF2A}"/>
              </a:ext>
            </a:extLst>
          </p:cNvPr>
          <p:cNvGrpSpPr/>
          <p:nvPr/>
        </p:nvGrpSpPr>
        <p:grpSpPr>
          <a:xfrm>
            <a:off x="696964" y="3784681"/>
            <a:ext cx="2771698" cy="2415956"/>
            <a:chOff x="737051" y="3887516"/>
            <a:chExt cx="3026716" cy="263824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346DC92-CFCC-42BD-A064-43C5D5B25E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322" y="4250854"/>
              <a:ext cx="0" cy="9899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B5C421B-6C3E-41E9-9E64-0BF9CE96A632}"/>
                </a:ext>
              </a:extLst>
            </p:cNvPr>
            <p:cNvCxnSpPr/>
            <p:nvPr/>
          </p:nvCxnSpPr>
          <p:spPr>
            <a:xfrm flipV="1">
              <a:off x="737051" y="5240831"/>
              <a:ext cx="2542271" cy="128492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0E61B15D-DD40-4D7A-A7CC-619310B428D6}"/>
                </a:ext>
              </a:extLst>
            </p:cNvPr>
            <p:cNvSpPr/>
            <p:nvPr/>
          </p:nvSpPr>
          <p:spPr>
            <a:xfrm>
              <a:off x="2900176" y="4826827"/>
              <a:ext cx="777342" cy="777343"/>
            </a:xfrm>
            <a:prstGeom prst="arc">
              <a:avLst>
                <a:gd name="adj1" fmla="val 16200000"/>
                <a:gd name="adj2" fmla="val 890668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58FFCAC-E1DF-42E4-AEDE-4D062F8E8EB4}"/>
                </a:ext>
              </a:extLst>
            </p:cNvPr>
            <p:cNvSpPr txBox="1"/>
            <p:nvPr/>
          </p:nvSpPr>
          <p:spPr>
            <a:xfrm>
              <a:off x="3115127" y="3887516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FAE9A7-85CD-4E37-87CE-17DCB6E9D6B4}"/>
                </a:ext>
              </a:extLst>
            </p:cNvPr>
            <p:cNvSpPr txBox="1"/>
            <p:nvPr/>
          </p:nvSpPr>
          <p:spPr>
            <a:xfrm>
              <a:off x="2888242" y="4942011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DE2112-8A63-45F5-B06E-32A9954F3F42}"/>
                </a:ext>
              </a:extLst>
            </p:cNvPr>
            <p:cNvSpPr txBox="1"/>
            <p:nvPr/>
          </p:nvSpPr>
          <p:spPr>
            <a:xfrm>
              <a:off x="1628679" y="6046521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F4DCD62-85C7-4F81-BF34-6DAA401E3EA7}"/>
                </a:ext>
              </a:extLst>
            </p:cNvPr>
            <p:cNvSpPr txBox="1"/>
            <p:nvPr/>
          </p:nvSpPr>
          <p:spPr>
            <a:xfrm>
              <a:off x="3044468" y="5623489"/>
              <a:ext cx="719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220°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CA77D2B-6B29-46D9-972B-27CED5BA4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721" y="5046874"/>
              <a:ext cx="0" cy="9899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5DB2894-837E-4B36-A6AE-9570B7F7792C}"/>
                </a:ext>
              </a:extLst>
            </p:cNvPr>
            <p:cNvSpPr txBox="1"/>
            <p:nvPr/>
          </p:nvSpPr>
          <p:spPr>
            <a:xfrm>
              <a:off x="1563526" y="4683536"/>
              <a:ext cx="35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7AF3D4-4A84-4CD3-A5EF-3CE52BC1CFE6}"/>
              </a:ext>
            </a:extLst>
          </p:cNvPr>
          <p:cNvGrpSpPr/>
          <p:nvPr/>
        </p:nvGrpSpPr>
        <p:grpSpPr>
          <a:xfrm>
            <a:off x="4978776" y="3388016"/>
            <a:ext cx="3073144" cy="3037522"/>
            <a:chOff x="4978776" y="3388016"/>
            <a:chExt cx="3073144" cy="303752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97F8D8-7BA8-42FA-B281-9D86C4D46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0630" y="4259989"/>
              <a:ext cx="1671578" cy="1818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3DA90D5-7116-4F0C-BBDF-6675A97BBE7C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10" y="4620029"/>
              <a:ext cx="1173610" cy="1422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C91EE80-FA18-4F4E-A6BD-5DEDEF3272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8776" y="5616332"/>
              <a:ext cx="2711420" cy="5843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C36576E-B9B9-4794-A2E8-172A5E9B6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0629" y="5163048"/>
              <a:ext cx="0" cy="9065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EC2815B-9BE1-4050-8651-FDFC5A67D34B}"/>
                </a:ext>
              </a:extLst>
            </p:cNvPr>
            <p:cNvSpPr txBox="1"/>
            <p:nvPr/>
          </p:nvSpPr>
          <p:spPr>
            <a:xfrm>
              <a:off x="5380269" y="4830324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C34080A-D9D2-48B3-B358-DE9E891AA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8310" y="3720740"/>
              <a:ext cx="0" cy="9065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E4D9DF1-FAA5-41DE-8225-D9209640A7A9}"/>
                </a:ext>
              </a:extLst>
            </p:cNvPr>
            <p:cNvSpPr txBox="1"/>
            <p:nvPr/>
          </p:nvSpPr>
          <p:spPr>
            <a:xfrm>
              <a:off x="6727950" y="3388016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92E2429-2410-4CCF-9B5B-AA2252C476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0196" y="4709765"/>
              <a:ext cx="0" cy="9065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684BE58-A01F-4CDC-A0A3-506EC00B5934}"/>
                </a:ext>
              </a:extLst>
            </p:cNvPr>
            <p:cNvSpPr txBox="1"/>
            <p:nvPr/>
          </p:nvSpPr>
          <p:spPr>
            <a:xfrm>
              <a:off x="7539836" y="4377041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42C0A314-E087-46D3-BE69-B9B3731AB35D}"/>
                </a:ext>
              </a:extLst>
            </p:cNvPr>
            <p:cNvSpPr/>
            <p:nvPr/>
          </p:nvSpPr>
          <p:spPr>
            <a:xfrm>
              <a:off x="7312793" y="5220876"/>
              <a:ext cx="711847" cy="711847"/>
            </a:xfrm>
            <a:prstGeom prst="arc">
              <a:avLst>
                <a:gd name="adj1" fmla="val 9627365"/>
                <a:gd name="adj2" fmla="val 1375491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9192D9A1-C86E-49B9-9A4E-65B6F99E7D97}"/>
                </a:ext>
              </a:extLst>
            </p:cNvPr>
            <p:cNvSpPr/>
            <p:nvPr/>
          </p:nvSpPr>
          <p:spPr>
            <a:xfrm>
              <a:off x="6533643" y="4282052"/>
              <a:ext cx="711847" cy="711847"/>
            </a:xfrm>
            <a:prstGeom prst="arc">
              <a:avLst>
                <a:gd name="adj1" fmla="val 18480510"/>
                <a:gd name="adj2" fmla="val 3051821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2EDFEA4F-70FF-41FB-ABC0-6233F3576C28}"/>
                </a:ext>
              </a:extLst>
            </p:cNvPr>
            <p:cNvSpPr/>
            <p:nvPr/>
          </p:nvSpPr>
          <p:spPr>
            <a:xfrm>
              <a:off x="5171894" y="5713691"/>
              <a:ext cx="711847" cy="711847"/>
            </a:xfrm>
            <a:prstGeom prst="arc">
              <a:avLst>
                <a:gd name="adj1" fmla="val 16200000"/>
                <a:gd name="adj2" fmla="val 19003682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8350F3C-4B26-4C3D-93B8-AD528547B52E}"/>
                </a:ext>
              </a:extLst>
            </p:cNvPr>
            <p:cNvSpPr txBox="1"/>
            <p:nvPr/>
          </p:nvSpPr>
          <p:spPr>
            <a:xfrm>
              <a:off x="5432179" y="5355803"/>
              <a:ext cx="65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40°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EFDC68F-C0F0-4DE2-AE41-ABAD76591C5C}"/>
                </a:ext>
              </a:extLst>
            </p:cNvPr>
            <p:cNvSpPr txBox="1"/>
            <p:nvPr/>
          </p:nvSpPr>
          <p:spPr>
            <a:xfrm>
              <a:off x="7116855" y="4230662"/>
              <a:ext cx="65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95°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9772B78-B76B-44C7-BD5C-83E847AC54AE}"/>
                </a:ext>
              </a:extLst>
            </p:cNvPr>
            <p:cNvSpPr txBox="1"/>
            <p:nvPr/>
          </p:nvSpPr>
          <p:spPr>
            <a:xfrm>
              <a:off x="6794305" y="5257027"/>
              <a:ext cx="65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60°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10C6C62-E400-4F0B-8D9D-38F19A307DD6}"/>
                </a:ext>
              </a:extLst>
            </p:cNvPr>
            <p:cNvSpPr txBox="1"/>
            <p:nvPr/>
          </p:nvSpPr>
          <p:spPr>
            <a:xfrm>
              <a:off x="5172529" y="5763783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0485F32-62F4-4BFE-8C1A-61601B01915C}"/>
                </a:ext>
              </a:extLst>
            </p:cNvPr>
            <p:cNvSpPr txBox="1"/>
            <p:nvPr/>
          </p:nvSpPr>
          <p:spPr>
            <a:xfrm>
              <a:off x="7465115" y="5634297"/>
              <a:ext cx="323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E0A9E1D-24C4-4DB9-B34F-19424A7E082C}"/>
                </a:ext>
              </a:extLst>
            </p:cNvPr>
            <p:cNvSpPr txBox="1"/>
            <p:nvPr/>
          </p:nvSpPr>
          <p:spPr>
            <a:xfrm>
              <a:off x="6478149" y="4377041"/>
              <a:ext cx="323234" cy="3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75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9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dg11\AppData\Local\Microsoft\Windows\Temporary Internet Files\Content.Outlook\NIQLBO1G\IMG_06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15578" r="17827" b="6535"/>
          <a:stretch/>
        </p:blipFill>
        <p:spPr bwMode="auto">
          <a:xfrm>
            <a:off x="1728598" y="1204057"/>
            <a:ext cx="5686803" cy="44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46203-F73E-43E2-9662-AC15384D3D0E}"/>
              </a:ext>
            </a:extLst>
          </p:cNvPr>
          <p:cNvSpPr txBox="1"/>
          <p:nvPr/>
        </p:nvSpPr>
        <p:spPr>
          <a:xfrm>
            <a:off x="323528" y="56612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see the compass in the middle?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bearing is the number below it.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Bearings are more accurate than using North, South, East and West. </a:t>
            </a:r>
          </a:p>
        </p:txBody>
      </p:sp>
    </p:spTree>
    <p:extLst>
      <p:ext uri="{BB962C8B-B14F-4D97-AF65-F5344CB8AC3E}">
        <p14:creationId xmlns:p14="http://schemas.microsoft.com/office/powerpoint/2010/main" val="28905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9DADD-14B1-486D-B3FD-E40F054FA266}"/>
              </a:ext>
            </a:extLst>
          </p:cNvPr>
          <p:cNvSpPr txBox="1"/>
          <p:nvPr/>
        </p:nvSpPr>
        <p:spPr>
          <a:xfrm>
            <a:off x="2123728" y="112474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working with bearings, there are 3 things you need to remember: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measure from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North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Always measure in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clockwise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your bearing is written with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 digits</a:t>
            </a:r>
          </a:p>
        </p:txBody>
      </p:sp>
    </p:spTree>
    <p:extLst>
      <p:ext uri="{BB962C8B-B14F-4D97-AF65-F5344CB8AC3E}">
        <p14:creationId xmlns:p14="http://schemas.microsoft.com/office/powerpoint/2010/main" val="22828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4443079" cy="37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2123728" y="1196751"/>
            <a:ext cx="6768751" cy="396045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sym typeface="Chalkboard" charset="0"/>
              </a:rPr>
              <a:t>Matching compass points...</a:t>
            </a:r>
          </a:p>
        </p:txBody>
      </p:sp>
    </p:spTree>
    <p:extLst>
      <p:ext uri="{BB962C8B-B14F-4D97-AF65-F5344CB8AC3E}">
        <p14:creationId xmlns:p14="http://schemas.microsoft.com/office/powerpoint/2010/main" val="364325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 bwMode="auto">
          <a:xfrm>
            <a:off x="2471204" y="3995900"/>
            <a:ext cx="1311780" cy="1311780"/>
          </a:xfrm>
          <a:prstGeom prst="arc">
            <a:avLst>
              <a:gd name="adj1" fmla="val 16200000"/>
              <a:gd name="adj2" fmla="val 1947411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23728" y="1132295"/>
            <a:ext cx="67687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u="sng" dirty="0"/>
              <a:t>Measuring Bearings Example: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Find the bearing of A from B.</a:t>
            </a:r>
            <a:endParaRPr lang="en-US" sz="2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19133" y="2433082"/>
            <a:ext cx="34722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Mark the North line on at B (if there isn’t a North line draw one in)</a:t>
            </a:r>
            <a:endParaRPr lang="en-US" sz="20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19132" y="3585210"/>
            <a:ext cx="3472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Measure the angle clockwise from the North line to A</a:t>
            </a:r>
            <a:endParaRPr lang="en-US" sz="20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13538" y="4429561"/>
            <a:ext cx="3472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Give the answer as a 3-digit bearing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04703" y="335034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4885" y="472062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127094" y="3271174"/>
            <a:ext cx="1628860" cy="144945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127094" y="2928719"/>
            <a:ext cx="1128" cy="179642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2943716" y="255938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52962" y="3596489"/>
            <a:ext cx="688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83975" y="1747848"/>
            <a:ext cx="1013696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075°</a:t>
            </a:r>
          </a:p>
        </p:txBody>
      </p:sp>
    </p:spTree>
    <p:extLst>
      <p:ext uri="{BB962C8B-B14F-4D97-AF65-F5344CB8AC3E}">
        <p14:creationId xmlns:p14="http://schemas.microsoft.com/office/powerpoint/2010/main" val="40546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5" grpId="0"/>
      <p:bldP spid="6" grpId="0"/>
      <p:bldP spid="18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 bwMode="auto">
          <a:xfrm>
            <a:off x="4250050" y="3717602"/>
            <a:ext cx="903667" cy="903667"/>
          </a:xfrm>
          <a:prstGeom prst="arc">
            <a:avLst>
              <a:gd name="adj1" fmla="val 16200000"/>
              <a:gd name="adj2" fmla="val 133806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0011" y="2568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543" y="389077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245806" y="2931103"/>
            <a:ext cx="1477609" cy="123833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711805" y="2890339"/>
            <a:ext cx="1128" cy="127909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538909" y="256177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5926" y="4213431"/>
            <a:ext cx="97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294°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0F02F94-4718-4B93-8A4F-3D3007A4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132295"/>
            <a:ext cx="67687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u="sng" dirty="0"/>
              <a:t>Measuring Bearings Example: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Find the bearing of A from B.</a:t>
            </a:r>
            <a:endParaRPr lang="en-US" sz="2000" dirty="0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9A1B085-3D5B-4767-A949-5199C9C2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33" y="2433082"/>
            <a:ext cx="34722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Mark the North line on at B (if there isn’t a North line draw one in)</a:t>
            </a:r>
            <a:endParaRPr lang="en-US" sz="2000" dirty="0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FB30E6D7-36F6-4F64-91C5-3B75FC56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32" y="3585210"/>
            <a:ext cx="3472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Measure the angle clockwise from the North line to A</a:t>
            </a:r>
            <a:endParaRPr lang="en-US" sz="2000" dirty="0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70A972B1-9D12-4CA5-BDBE-3ABD5801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538" y="4429561"/>
            <a:ext cx="3472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/>
              <a:t>Give the answer as a 3-digit bearing</a:t>
            </a:r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DDF69-711F-4EE1-9024-68B369D56B74}"/>
              </a:ext>
            </a:extLst>
          </p:cNvPr>
          <p:cNvSpPr/>
          <p:nvPr/>
        </p:nvSpPr>
        <p:spPr>
          <a:xfrm>
            <a:off x="5383975" y="1747848"/>
            <a:ext cx="1013696" cy="40011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294°</a:t>
            </a:r>
          </a:p>
        </p:txBody>
      </p:sp>
    </p:spTree>
    <p:extLst>
      <p:ext uri="{BB962C8B-B14F-4D97-AF65-F5344CB8AC3E}">
        <p14:creationId xmlns:p14="http://schemas.microsoft.com/office/powerpoint/2010/main" val="4967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23" grpId="0"/>
      <p:bldP spid="16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4A210C-51E0-4D50-AC5A-A11DA6ED76E2}"/>
              </a:ext>
            </a:extLst>
          </p:cNvPr>
          <p:cNvSpPr/>
          <p:nvPr/>
        </p:nvSpPr>
        <p:spPr>
          <a:xfrm>
            <a:off x="2123728" y="111948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 the bearings described on the sheet.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A0473-CA16-4374-8B30-21F7364C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9288" r="33463" b="18106"/>
          <a:stretch/>
        </p:blipFill>
        <p:spPr>
          <a:xfrm>
            <a:off x="5207656" y="1119488"/>
            <a:ext cx="3684824" cy="45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63888" y="1268760"/>
            <a:ext cx="3811867" cy="506083"/>
          </a:xfrm>
          <a:prstGeom prst="rect">
            <a:avLst/>
          </a:prstGeom>
        </p:spPr>
        <p:txBody>
          <a:bodyPr/>
          <a:lstStyle>
            <a:lvl1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06400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280994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695720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110446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525172" indent="-207363" algn="ctr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9744" y="1916832"/>
            <a:ext cx="4540153" cy="224676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040°		056°		114°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159°		221°		250°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270°		302°		340°</a:t>
            </a:r>
          </a:p>
        </p:txBody>
      </p:sp>
    </p:spTree>
    <p:extLst>
      <p:ext uri="{BB962C8B-B14F-4D97-AF65-F5344CB8AC3E}">
        <p14:creationId xmlns:p14="http://schemas.microsoft.com/office/powerpoint/2010/main" val="40546088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TDS percentage change.pptx</Template>
  <TotalTime>1550</TotalTime>
  <Words>749</Words>
  <Application>Microsoft Office PowerPoint</Application>
  <PresentationFormat>On-screen Show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32</cp:revision>
  <dcterms:created xsi:type="dcterms:W3CDTF">2014-03-13T10:01:15Z</dcterms:created>
  <dcterms:modified xsi:type="dcterms:W3CDTF">2021-06-17T07:55:42Z</dcterms:modified>
</cp:coreProperties>
</file>