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9"/>
  </p:notesMasterIdLst>
  <p:sldIdLst>
    <p:sldId id="291" r:id="rId3"/>
    <p:sldId id="256" r:id="rId4"/>
    <p:sldId id="261" r:id="rId5"/>
    <p:sldId id="262" r:id="rId6"/>
    <p:sldId id="263" r:id="rId7"/>
    <p:sldId id="264" r:id="rId8"/>
    <p:sldId id="265" r:id="rId9"/>
    <p:sldId id="286" r:id="rId10"/>
    <p:sldId id="257" r:id="rId11"/>
    <p:sldId id="266" r:id="rId12"/>
    <p:sldId id="267" r:id="rId13"/>
    <p:sldId id="268" r:id="rId14"/>
    <p:sldId id="269" r:id="rId15"/>
    <p:sldId id="270" r:id="rId16"/>
    <p:sldId id="287" r:id="rId17"/>
    <p:sldId id="258" r:id="rId18"/>
    <p:sldId id="271" r:id="rId19"/>
    <p:sldId id="272" r:id="rId20"/>
    <p:sldId id="273" r:id="rId21"/>
    <p:sldId id="274" r:id="rId22"/>
    <p:sldId id="275" r:id="rId23"/>
    <p:sldId id="288" r:id="rId24"/>
    <p:sldId id="259" r:id="rId25"/>
    <p:sldId id="276" r:id="rId26"/>
    <p:sldId id="277" r:id="rId27"/>
    <p:sldId id="278" r:id="rId28"/>
    <p:sldId id="279" r:id="rId29"/>
    <p:sldId id="280" r:id="rId30"/>
    <p:sldId id="289" r:id="rId31"/>
    <p:sldId id="260" r:id="rId32"/>
    <p:sldId id="281" r:id="rId33"/>
    <p:sldId id="282" r:id="rId34"/>
    <p:sldId id="283" r:id="rId35"/>
    <p:sldId id="284" r:id="rId36"/>
    <p:sldId id="285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429E7-E1D6-4A6F-9090-C769CDCC8E66}" v="867" dt="2025-12-11T21:57:52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4660"/>
  </p:normalViewPr>
  <p:slideViewPr>
    <p:cSldViewPr>
      <p:cViewPr varScale="1">
        <p:scale>
          <a:sx n="91" d="100"/>
          <a:sy n="91" d="100"/>
        </p:scale>
        <p:origin x="1005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ettles" userId="bc3dd2a9c4f0d304" providerId="LiveId" clId="{3923C8A6-71EF-4728-BAEF-AE6F907DAE0C}"/>
    <pc:docChg chg="undo custSel modSld">
      <pc:chgData name="Danielle Bettles" userId="bc3dd2a9c4f0d304" providerId="LiveId" clId="{3923C8A6-71EF-4728-BAEF-AE6F907DAE0C}" dt="2025-12-11T21:57:52.277" v="1552" actId="6549"/>
      <pc:docMkLst>
        <pc:docMk/>
      </pc:docMkLst>
      <pc:sldChg chg="modSp mod">
        <pc:chgData name="Danielle Bettles" userId="bc3dd2a9c4f0d304" providerId="LiveId" clId="{3923C8A6-71EF-4728-BAEF-AE6F907DAE0C}" dt="2025-12-11T20:32:44.674" v="13" actId="20577"/>
        <pc:sldMkLst>
          <pc:docMk/>
          <pc:sldMk cId="1277203815" sldId="261"/>
        </pc:sldMkLst>
        <pc:spChg chg="mod">
          <ac:chgData name="Danielle Bettles" userId="bc3dd2a9c4f0d304" providerId="LiveId" clId="{3923C8A6-71EF-4728-BAEF-AE6F907DAE0C}" dt="2025-12-11T20:32:44.674" v="13" actId="20577"/>
          <ac:spMkLst>
            <pc:docMk/>
            <pc:sldMk cId="1277203815" sldId="261"/>
            <ac:spMk id="5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0:33:13.307" v="36" actId="20577"/>
        <pc:sldMkLst>
          <pc:docMk/>
          <pc:sldMk cId="479843061" sldId="262"/>
        </pc:sldMkLst>
        <pc:spChg chg="mod">
          <ac:chgData name="Danielle Bettles" userId="bc3dd2a9c4f0d304" providerId="LiveId" clId="{3923C8A6-71EF-4728-BAEF-AE6F907DAE0C}" dt="2025-12-11T20:33:13.307" v="36" actId="20577"/>
          <ac:spMkLst>
            <pc:docMk/>
            <pc:sldMk cId="479843061" sldId="262"/>
            <ac:spMk id="4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0:33:43.223" v="72" actId="20577"/>
        <pc:sldMkLst>
          <pc:docMk/>
          <pc:sldMk cId="2989263529" sldId="263"/>
        </pc:sldMkLst>
        <pc:spChg chg="mod">
          <ac:chgData name="Danielle Bettles" userId="bc3dd2a9c4f0d304" providerId="LiveId" clId="{3923C8A6-71EF-4728-BAEF-AE6F907DAE0C}" dt="2025-12-11T20:33:43.223" v="72" actId="20577"/>
          <ac:spMkLst>
            <pc:docMk/>
            <pc:sldMk cId="2989263529" sldId="263"/>
            <ac:spMk id="4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0:34:19.260" v="156" actId="20577"/>
        <pc:sldMkLst>
          <pc:docMk/>
          <pc:sldMk cId="3083665837" sldId="264"/>
        </pc:sldMkLst>
        <pc:spChg chg="mod">
          <ac:chgData name="Danielle Bettles" userId="bc3dd2a9c4f0d304" providerId="LiveId" clId="{3923C8A6-71EF-4728-BAEF-AE6F907DAE0C}" dt="2025-12-11T20:34:19.260" v="156" actId="20577"/>
          <ac:spMkLst>
            <pc:docMk/>
            <pc:sldMk cId="3083665837" sldId="264"/>
            <ac:spMk id="4" creationId="{00000000-0000-0000-0000-000000000000}"/>
          </ac:spMkLst>
        </pc:spChg>
      </pc:sldChg>
      <pc:sldChg chg="addSp delSp modSp">
        <pc:chgData name="Danielle Bettles" userId="bc3dd2a9c4f0d304" providerId="LiveId" clId="{3923C8A6-71EF-4728-BAEF-AE6F907DAE0C}" dt="2025-12-11T20:59:36.880" v="164" actId="478"/>
        <pc:sldMkLst>
          <pc:docMk/>
          <pc:sldMk cId="2262378363" sldId="265"/>
        </pc:sldMkLst>
        <pc:picChg chg="add del mod">
          <ac:chgData name="Danielle Bettles" userId="bc3dd2a9c4f0d304" providerId="LiveId" clId="{3923C8A6-71EF-4728-BAEF-AE6F907DAE0C}" dt="2025-12-11T20:59:36.880" v="164" actId="478"/>
          <ac:picMkLst>
            <pc:docMk/>
            <pc:sldMk cId="2262378363" sldId="265"/>
            <ac:picMk id="3" creationId="{BAD4C513-F98B-F328-C38D-BA4F886C6E20}"/>
          </ac:picMkLst>
        </pc:picChg>
        <pc:picChg chg="add del">
          <ac:chgData name="Danielle Bettles" userId="bc3dd2a9c4f0d304" providerId="LiveId" clId="{3923C8A6-71EF-4728-BAEF-AE6F907DAE0C}" dt="2025-12-11T20:36:30.596" v="159" actId="478"/>
          <ac:picMkLst>
            <pc:docMk/>
            <pc:sldMk cId="2262378363" sldId="265"/>
            <ac:picMk id="1026" creationId="{00000000-0000-0000-0000-000000000000}"/>
          </ac:picMkLst>
        </pc:picChg>
      </pc:sldChg>
      <pc:sldChg chg="modSp mod">
        <pc:chgData name="Danielle Bettles" userId="bc3dd2a9c4f0d304" providerId="LiveId" clId="{3923C8A6-71EF-4728-BAEF-AE6F907DAE0C}" dt="2025-12-11T21:02:36.419" v="291" actId="20577"/>
        <pc:sldMkLst>
          <pc:docMk/>
          <pc:sldMk cId="991686410" sldId="266"/>
        </pc:sldMkLst>
        <pc:spChg chg="mod">
          <ac:chgData name="Danielle Bettles" userId="bc3dd2a9c4f0d304" providerId="LiveId" clId="{3923C8A6-71EF-4728-BAEF-AE6F907DAE0C}" dt="2025-12-11T21:02:36.419" v="291" actId="20577"/>
          <ac:spMkLst>
            <pc:docMk/>
            <pc:sldMk cId="991686410" sldId="266"/>
            <ac:spMk id="13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4:20.313" v="313" actId="20577"/>
        <pc:sldMkLst>
          <pc:docMk/>
          <pc:sldMk cId="3422400236" sldId="267"/>
        </pc:sldMkLst>
        <pc:spChg chg="mod">
          <ac:chgData name="Danielle Bettles" userId="bc3dd2a9c4f0d304" providerId="LiveId" clId="{3923C8A6-71EF-4728-BAEF-AE6F907DAE0C}" dt="2025-12-11T21:04:20.313" v="313" actId="20577"/>
          <ac:spMkLst>
            <pc:docMk/>
            <pc:sldMk cId="3422400236" sldId="267"/>
            <ac:spMk id="15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5:13.311" v="342" actId="1076"/>
        <pc:sldMkLst>
          <pc:docMk/>
          <pc:sldMk cId="3010501474" sldId="268"/>
        </pc:sldMkLst>
        <pc:spChg chg="mod">
          <ac:chgData name="Danielle Bettles" userId="bc3dd2a9c4f0d304" providerId="LiveId" clId="{3923C8A6-71EF-4728-BAEF-AE6F907DAE0C}" dt="2025-12-11T21:05:13.311" v="342" actId="1076"/>
          <ac:spMkLst>
            <pc:docMk/>
            <pc:sldMk cId="3010501474" sldId="268"/>
            <ac:spMk id="5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6:13.904" v="393" actId="20577"/>
        <pc:sldMkLst>
          <pc:docMk/>
          <pc:sldMk cId="594018753" sldId="269"/>
        </pc:sldMkLst>
        <pc:spChg chg="mod">
          <ac:chgData name="Danielle Bettles" userId="bc3dd2a9c4f0d304" providerId="LiveId" clId="{3923C8A6-71EF-4728-BAEF-AE6F907DAE0C}" dt="2025-12-11T21:06:13.904" v="393" actId="20577"/>
          <ac:spMkLst>
            <pc:docMk/>
            <pc:sldMk cId="594018753" sldId="269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07:29.674" v="399" actId="20577"/>
        <pc:sldMkLst>
          <pc:docMk/>
          <pc:sldMk cId="2882250581" sldId="270"/>
        </pc:sldMkLst>
        <pc:spChg chg="mod">
          <ac:chgData name="Danielle Bettles" userId="bc3dd2a9c4f0d304" providerId="LiveId" clId="{3923C8A6-71EF-4728-BAEF-AE6F907DAE0C}" dt="2025-12-11T21:07:29.674" v="399" actId="20577"/>
          <ac:spMkLst>
            <pc:docMk/>
            <pc:sldMk cId="2882250581" sldId="270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0:53.176" v="554" actId="20577"/>
        <pc:sldMkLst>
          <pc:docMk/>
          <pc:sldMk cId="3601265188" sldId="271"/>
        </pc:sldMkLst>
        <pc:spChg chg="mod">
          <ac:chgData name="Danielle Bettles" userId="bc3dd2a9c4f0d304" providerId="LiveId" clId="{3923C8A6-71EF-4728-BAEF-AE6F907DAE0C}" dt="2025-12-11T21:10:53.176" v="554" actId="20577"/>
          <ac:spMkLst>
            <pc:docMk/>
            <pc:sldMk cId="3601265188" sldId="271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1:24.462" v="584" actId="20577"/>
        <pc:sldMkLst>
          <pc:docMk/>
          <pc:sldMk cId="111719572" sldId="272"/>
        </pc:sldMkLst>
        <pc:spChg chg="mod">
          <ac:chgData name="Danielle Bettles" userId="bc3dd2a9c4f0d304" providerId="LiveId" clId="{3923C8A6-71EF-4728-BAEF-AE6F907DAE0C}" dt="2025-12-11T21:11:24.462" v="584" actId="20577"/>
          <ac:spMkLst>
            <pc:docMk/>
            <pc:sldMk cId="111719572" sldId="272"/>
            <ac:spMk id="3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3:03.177" v="628" actId="20577"/>
        <pc:sldMkLst>
          <pc:docMk/>
          <pc:sldMk cId="3877664740" sldId="273"/>
        </pc:sldMkLst>
        <pc:spChg chg="mod">
          <ac:chgData name="Danielle Bettles" userId="bc3dd2a9c4f0d304" providerId="LiveId" clId="{3923C8A6-71EF-4728-BAEF-AE6F907DAE0C}" dt="2025-12-11T21:13:03.177" v="628" actId="20577"/>
          <ac:spMkLst>
            <pc:docMk/>
            <pc:sldMk cId="3877664740" sldId="273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4:23.424" v="704" actId="20577"/>
        <pc:sldMkLst>
          <pc:docMk/>
          <pc:sldMk cId="423235097" sldId="274"/>
        </pc:sldMkLst>
        <pc:spChg chg="mod">
          <ac:chgData name="Danielle Bettles" userId="bc3dd2a9c4f0d304" providerId="LiveId" clId="{3923C8A6-71EF-4728-BAEF-AE6F907DAE0C}" dt="2025-12-11T21:14:23.424" v="704" actId="20577"/>
          <ac:spMkLst>
            <pc:docMk/>
            <pc:sldMk cId="423235097" sldId="274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17:11.438" v="750" actId="20577"/>
        <pc:sldMkLst>
          <pc:docMk/>
          <pc:sldMk cId="2089386968" sldId="275"/>
        </pc:sldMkLst>
        <pc:spChg chg="mod">
          <ac:chgData name="Danielle Bettles" userId="bc3dd2a9c4f0d304" providerId="LiveId" clId="{3923C8A6-71EF-4728-BAEF-AE6F907DAE0C}" dt="2025-12-11T21:17:11.438" v="750" actId="20577"/>
          <ac:spMkLst>
            <pc:docMk/>
            <pc:sldMk cId="2089386968" sldId="275"/>
            <ac:spMk id="2" creationId="{00000000-0000-0000-0000-000000000000}"/>
          </ac:spMkLst>
        </pc:spChg>
      </pc:sldChg>
      <pc:sldChg chg="addSp delSp modSp mod">
        <pc:chgData name="Danielle Bettles" userId="bc3dd2a9c4f0d304" providerId="LiveId" clId="{3923C8A6-71EF-4728-BAEF-AE6F907DAE0C}" dt="2025-12-11T21:27:08.075" v="916" actId="478"/>
        <pc:sldMkLst>
          <pc:docMk/>
          <pc:sldMk cId="409941748" sldId="276"/>
        </pc:sldMkLst>
        <pc:spChg chg="mod">
          <ac:chgData name="Danielle Bettles" userId="bc3dd2a9c4f0d304" providerId="LiveId" clId="{3923C8A6-71EF-4728-BAEF-AE6F907DAE0C}" dt="2025-12-11T21:26:40.501" v="901" actId="20577"/>
          <ac:spMkLst>
            <pc:docMk/>
            <pc:sldMk cId="409941748" sldId="276"/>
            <ac:spMk id="2" creationId="{00000000-0000-0000-0000-000000000000}"/>
          </ac:spMkLst>
        </pc:spChg>
        <pc:picChg chg="add del mod">
          <ac:chgData name="Danielle Bettles" userId="bc3dd2a9c4f0d304" providerId="LiveId" clId="{3923C8A6-71EF-4728-BAEF-AE6F907DAE0C}" dt="2025-12-11T21:27:08.075" v="916" actId="478"/>
          <ac:picMkLst>
            <pc:docMk/>
            <pc:sldMk cId="409941748" sldId="276"/>
            <ac:picMk id="5" creationId="{457519BE-5755-7F73-F7A0-7124528B85A8}"/>
          </ac:picMkLst>
        </pc:picChg>
      </pc:sldChg>
      <pc:sldChg chg="addSp delSp modSp mod">
        <pc:chgData name="Danielle Bettles" userId="bc3dd2a9c4f0d304" providerId="LiveId" clId="{3923C8A6-71EF-4728-BAEF-AE6F907DAE0C}" dt="2025-12-11T21:29:09.808" v="968" actId="21"/>
        <pc:sldMkLst>
          <pc:docMk/>
          <pc:sldMk cId="4033999710" sldId="277"/>
        </pc:sldMkLst>
        <pc:spChg chg="mod">
          <ac:chgData name="Danielle Bettles" userId="bc3dd2a9c4f0d304" providerId="LiveId" clId="{3923C8A6-71EF-4728-BAEF-AE6F907DAE0C}" dt="2025-12-11T21:29:06.654" v="967" actId="20577"/>
          <ac:spMkLst>
            <pc:docMk/>
            <pc:sldMk cId="4033999710" sldId="277"/>
            <ac:spMk id="2" creationId="{00000000-0000-0000-0000-000000000000}"/>
          </ac:spMkLst>
        </pc:spChg>
        <pc:picChg chg="add del mod">
          <ac:chgData name="Danielle Bettles" userId="bc3dd2a9c4f0d304" providerId="LiveId" clId="{3923C8A6-71EF-4728-BAEF-AE6F907DAE0C}" dt="2025-12-11T21:29:09.808" v="968" actId="21"/>
          <ac:picMkLst>
            <pc:docMk/>
            <pc:sldMk cId="4033999710" sldId="277"/>
            <ac:picMk id="5" creationId="{EE4B83F0-86B7-F59B-34D1-2BDD19CCD021}"/>
          </ac:picMkLst>
        </pc:picChg>
      </pc:sldChg>
      <pc:sldChg chg="modSp mod">
        <pc:chgData name="Danielle Bettles" userId="bc3dd2a9c4f0d304" providerId="LiveId" clId="{3923C8A6-71EF-4728-BAEF-AE6F907DAE0C}" dt="2025-12-11T21:41:43.558" v="1264" actId="1076"/>
        <pc:sldMkLst>
          <pc:docMk/>
          <pc:sldMk cId="2497070289" sldId="278"/>
        </pc:sldMkLst>
        <pc:spChg chg="mod">
          <ac:chgData name="Danielle Bettles" userId="bc3dd2a9c4f0d304" providerId="LiveId" clId="{3923C8A6-71EF-4728-BAEF-AE6F907DAE0C}" dt="2025-12-11T21:41:43.558" v="1264" actId="1076"/>
          <ac:spMkLst>
            <pc:docMk/>
            <pc:sldMk cId="2497070289" sldId="278"/>
            <ac:spMk id="2" creationId="{00000000-0000-0000-0000-000000000000}"/>
          </ac:spMkLst>
        </pc:spChg>
      </pc:sldChg>
      <pc:sldChg chg="modSp">
        <pc:chgData name="Danielle Bettles" userId="bc3dd2a9c4f0d304" providerId="LiveId" clId="{3923C8A6-71EF-4728-BAEF-AE6F907DAE0C}" dt="2025-12-11T21:32:36.527" v="1110" actId="6549"/>
        <pc:sldMkLst>
          <pc:docMk/>
          <pc:sldMk cId="3919506083" sldId="279"/>
        </pc:sldMkLst>
        <pc:spChg chg="mod">
          <ac:chgData name="Danielle Bettles" userId="bc3dd2a9c4f0d304" providerId="LiveId" clId="{3923C8A6-71EF-4728-BAEF-AE6F907DAE0C}" dt="2025-12-11T21:32:36.527" v="1110" actId="6549"/>
          <ac:spMkLst>
            <pc:docMk/>
            <pc:sldMk cId="3919506083" sldId="279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38:31.945" v="1193"/>
        <pc:sldMkLst>
          <pc:docMk/>
          <pc:sldMk cId="861314220" sldId="281"/>
        </pc:sldMkLst>
        <pc:spChg chg="mod">
          <ac:chgData name="Danielle Bettles" userId="bc3dd2a9c4f0d304" providerId="LiveId" clId="{3923C8A6-71EF-4728-BAEF-AE6F907DAE0C}" dt="2025-12-11T21:38:31.945" v="1193"/>
          <ac:spMkLst>
            <pc:docMk/>
            <pc:sldMk cId="861314220" sldId="281"/>
            <ac:spMk id="2" creationId="{00000000-0000-0000-0000-000000000000}"/>
          </ac:spMkLst>
        </pc:spChg>
      </pc:sldChg>
      <pc:sldChg chg="modSp mod">
        <pc:chgData name="Danielle Bettles" userId="bc3dd2a9c4f0d304" providerId="LiveId" clId="{3923C8A6-71EF-4728-BAEF-AE6F907DAE0C}" dt="2025-12-11T21:39:35.747" v="1248" actId="20577"/>
        <pc:sldMkLst>
          <pc:docMk/>
          <pc:sldMk cId="498426739" sldId="282"/>
        </pc:sldMkLst>
        <pc:spChg chg="mod">
          <ac:chgData name="Danielle Bettles" userId="bc3dd2a9c4f0d304" providerId="LiveId" clId="{3923C8A6-71EF-4728-BAEF-AE6F907DAE0C}" dt="2025-12-11T21:39:35.747" v="1248" actId="20577"/>
          <ac:spMkLst>
            <pc:docMk/>
            <pc:sldMk cId="498426739" sldId="282"/>
            <ac:spMk id="11" creationId="{00000000-0000-0000-0000-000000000000}"/>
          </ac:spMkLst>
        </pc:spChg>
      </pc:sldChg>
      <pc:sldChg chg="addSp delSp modSp mod">
        <pc:chgData name="Danielle Bettles" userId="bc3dd2a9c4f0d304" providerId="LiveId" clId="{3923C8A6-71EF-4728-BAEF-AE6F907DAE0C}" dt="2025-12-11T21:44:11.918" v="1331" actId="478"/>
        <pc:sldMkLst>
          <pc:docMk/>
          <pc:sldMk cId="2121350213" sldId="283"/>
        </pc:sldMkLst>
        <pc:spChg chg="mod">
          <ac:chgData name="Danielle Bettles" userId="bc3dd2a9c4f0d304" providerId="LiveId" clId="{3923C8A6-71EF-4728-BAEF-AE6F907DAE0C}" dt="2025-12-11T21:44:07.242" v="1330" actId="20577"/>
          <ac:spMkLst>
            <pc:docMk/>
            <pc:sldMk cId="2121350213" sldId="283"/>
            <ac:spMk id="6" creationId="{00000000-0000-0000-0000-000000000000}"/>
          </ac:spMkLst>
        </pc:spChg>
        <pc:picChg chg="add del">
          <ac:chgData name="Danielle Bettles" userId="bc3dd2a9c4f0d304" providerId="LiveId" clId="{3923C8A6-71EF-4728-BAEF-AE6F907DAE0C}" dt="2025-12-11T21:44:11.918" v="1331" actId="478"/>
          <ac:picMkLst>
            <pc:docMk/>
            <pc:sldMk cId="2121350213" sldId="283"/>
            <ac:picMk id="3" creationId="{CA4FC093-3902-C493-75E4-92A8548742E5}"/>
          </ac:picMkLst>
        </pc:picChg>
      </pc:sldChg>
      <pc:sldChg chg="addSp delSp modSp mod">
        <pc:chgData name="Danielle Bettles" userId="bc3dd2a9c4f0d304" providerId="LiveId" clId="{3923C8A6-71EF-4728-BAEF-AE6F907DAE0C}" dt="2025-12-11T21:56:52.566" v="1551"/>
        <pc:sldMkLst>
          <pc:docMk/>
          <pc:sldMk cId="3364919215" sldId="284"/>
        </pc:sldMkLst>
        <pc:spChg chg="mod">
          <ac:chgData name="Danielle Bettles" userId="bc3dd2a9c4f0d304" providerId="LiveId" clId="{3923C8A6-71EF-4728-BAEF-AE6F907DAE0C}" dt="2025-12-11T21:48:01.249" v="1388" actId="20577"/>
          <ac:spMkLst>
            <pc:docMk/>
            <pc:sldMk cId="3364919215" sldId="284"/>
            <ac:spMk id="2" creationId="{00000000-0000-0000-0000-000000000000}"/>
          </ac:spMkLst>
        </pc:spChg>
        <pc:grpChg chg="del mod">
          <ac:chgData name="Danielle Bettles" userId="bc3dd2a9c4f0d304" providerId="LiveId" clId="{3923C8A6-71EF-4728-BAEF-AE6F907DAE0C}" dt="2025-12-11T21:56:35.375" v="1534"/>
          <ac:grpSpMkLst>
            <pc:docMk/>
            <pc:sldMk cId="3364919215" sldId="284"/>
            <ac:grpSpMk id="12" creationId="{57973EBE-E7BD-609B-3D57-1333CB4E8FC0}"/>
          </ac:grpSpMkLst>
        </pc:grpChg>
        <pc:grpChg chg="mod">
          <ac:chgData name="Danielle Bettles" userId="bc3dd2a9c4f0d304" providerId="LiveId" clId="{3923C8A6-71EF-4728-BAEF-AE6F907DAE0C}" dt="2025-12-11T21:56:43.187" v="1542"/>
          <ac:grpSpMkLst>
            <pc:docMk/>
            <pc:sldMk cId="3364919215" sldId="284"/>
            <ac:grpSpMk id="19" creationId="{0EEC2C0D-B180-7C93-CBA8-B02F1E6837DE}"/>
          </ac:grpSpMkLst>
        </pc:grpChg>
        <pc:grpChg chg="mod">
          <ac:chgData name="Danielle Bettles" userId="bc3dd2a9c4f0d304" providerId="LiveId" clId="{3923C8A6-71EF-4728-BAEF-AE6F907DAE0C}" dt="2025-12-11T21:56:52.566" v="1551"/>
          <ac:grpSpMkLst>
            <pc:docMk/>
            <pc:sldMk cId="3364919215" sldId="284"/>
            <ac:grpSpMk id="27" creationId="{6E2A57AE-9793-FC99-E806-9104EE4AC917}"/>
          </ac:grpSpMkLst>
        </pc:grpChg>
        <pc:picChg chg="add mod">
          <ac:chgData name="Danielle Bettles" userId="bc3dd2a9c4f0d304" providerId="LiveId" clId="{3923C8A6-71EF-4728-BAEF-AE6F907DAE0C}" dt="2025-12-11T21:47:17.089" v="1344" actId="1076"/>
          <ac:picMkLst>
            <pc:docMk/>
            <pc:sldMk cId="3364919215" sldId="284"/>
            <ac:picMk id="5" creationId="{71FFFB4A-E762-3D46-425B-B4B08BCB625A}"/>
          </ac:picMkLst>
        </pc:picChg>
        <pc:inkChg chg="add del mod">
          <ac:chgData name="Danielle Bettles" userId="bc3dd2a9c4f0d304" providerId="LiveId" clId="{3923C8A6-71EF-4728-BAEF-AE6F907DAE0C}" dt="2025-12-11T21:56:35.373" v="1531"/>
          <ac:inkMkLst>
            <pc:docMk/>
            <pc:sldMk cId="3364919215" sldId="284"/>
            <ac:inkMk id="6" creationId="{2CCBD615-D945-C9B6-BE84-69AEA79AA146}"/>
          </ac:inkMkLst>
        </pc:inkChg>
        <pc:inkChg chg="add del mod">
          <ac:chgData name="Danielle Bettles" userId="bc3dd2a9c4f0d304" providerId="LiveId" clId="{3923C8A6-71EF-4728-BAEF-AE6F907DAE0C}" dt="2025-12-11T21:56:35.377" v="1535"/>
          <ac:inkMkLst>
            <pc:docMk/>
            <pc:sldMk cId="3364919215" sldId="284"/>
            <ac:inkMk id="7" creationId="{B8F72FA9-7F6F-7992-4EB5-25797DC45598}"/>
          </ac:inkMkLst>
        </pc:inkChg>
        <pc:inkChg chg="add del mod">
          <ac:chgData name="Danielle Bettles" userId="bc3dd2a9c4f0d304" providerId="LiveId" clId="{3923C8A6-71EF-4728-BAEF-AE6F907DAE0C}" dt="2025-12-11T21:56:35.371" v="1530"/>
          <ac:inkMkLst>
            <pc:docMk/>
            <pc:sldMk cId="3364919215" sldId="284"/>
            <ac:inkMk id="8" creationId="{3D6DF6EC-B817-E68A-3A61-F2EEB690EFA8}"/>
          </ac:inkMkLst>
        </pc:inkChg>
        <pc:inkChg chg="add del mod">
          <ac:chgData name="Danielle Bettles" userId="bc3dd2a9c4f0d304" providerId="LiveId" clId="{3923C8A6-71EF-4728-BAEF-AE6F907DAE0C}" dt="2025-12-11T21:56:35.375" v="1534"/>
          <ac:inkMkLst>
            <pc:docMk/>
            <pc:sldMk cId="3364919215" sldId="284"/>
            <ac:inkMk id="9" creationId="{2CFFEF52-703E-B3D6-2AA4-E0D85414B6C4}"/>
          </ac:inkMkLst>
        </pc:inkChg>
        <pc:inkChg chg="add del mod">
          <ac:chgData name="Danielle Bettles" userId="bc3dd2a9c4f0d304" providerId="LiveId" clId="{3923C8A6-71EF-4728-BAEF-AE6F907DAE0C}" dt="2025-12-11T21:56:35.373" v="1532"/>
          <ac:inkMkLst>
            <pc:docMk/>
            <pc:sldMk cId="3364919215" sldId="284"/>
            <ac:inkMk id="10" creationId="{114E0133-5F88-0B12-2A3C-2FDFDA95F8E8}"/>
          </ac:inkMkLst>
        </pc:inkChg>
        <pc:inkChg chg="add del mod">
          <ac:chgData name="Danielle Bettles" userId="bc3dd2a9c4f0d304" providerId="LiveId" clId="{3923C8A6-71EF-4728-BAEF-AE6F907DAE0C}" dt="2025-12-11T21:56:35.375" v="1533"/>
          <ac:inkMkLst>
            <pc:docMk/>
            <pc:sldMk cId="3364919215" sldId="284"/>
            <ac:inkMk id="11" creationId="{648A4885-991F-5994-EF41-9DA52E696FEE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3" creationId="{F294B71C-1D5A-52A1-88DF-297ECB4AC960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4" creationId="{A36AC77E-626F-7B38-9CF6-47EE74BFD53A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5" creationId="{83A83116-7A0A-6FD5-D53A-F9B2D8F260C8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6" creationId="{0A23BFBA-EB03-53B9-095C-63DCAD46FC55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7" creationId="{931298EF-1C62-F4A9-D1A6-483D139D3A36}"/>
          </ac:inkMkLst>
        </pc:inkChg>
        <pc:inkChg chg="add mod">
          <ac:chgData name="Danielle Bettles" userId="bc3dd2a9c4f0d304" providerId="LiveId" clId="{3923C8A6-71EF-4728-BAEF-AE6F907DAE0C}" dt="2025-12-11T21:56:43.187" v="1542"/>
          <ac:inkMkLst>
            <pc:docMk/>
            <pc:sldMk cId="3364919215" sldId="284"/>
            <ac:inkMk id="18" creationId="{B3B9C629-E02A-40BD-BB27-CB72E2E017C5}"/>
          </ac:inkMkLst>
        </pc:inkChg>
        <pc:inkChg chg="add del">
          <ac:chgData name="Danielle Bettles" userId="bc3dd2a9c4f0d304" providerId="LiveId" clId="{3923C8A6-71EF-4728-BAEF-AE6F907DAE0C}" dt="2025-12-11T21:56:46.158" v="1544"/>
          <ac:inkMkLst>
            <pc:docMk/>
            <pc:sldMk cId="3364919215" sldId="284"/>
            <ac:inkMk id="20" creationId="{C3D71122-A488-42BB-73E8-FC967040142D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1" creationId="{6CAA2E62-2AC8-A738-AB8C-B723BDE3B718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2" creationId="{97C2C4BD-8541-F773-D2CF-4CA735CC434E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3" creationId="{0CE2EA27-54A5-7068-D85B-D290DB77617D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4" creationId="{C58E35E5-3575-A893-7D38-99F94BBBBA7A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5" creationId="{56C36789-E955-FE77-6E55-331806CED360}"/>
          </ac:inkMkLst>
        </pc:inkChg>
        <pc:inkChg chg="add mod">
          <ac:chgData name="Danielle Bettles" userId="bc3dd2a9c4f0d304" providerId="LiveId" clId="{3923C8A6-71EF-4728-BAEF-AE6F907DAE0C}" dt="2025-12-11T21:56:52.566" v="1551"/>
          <ac:inkMkLst>
            <pc:docMk/>
            <pc:sldMk cId="3364919215" sldId="284"/>
            <ac:inkMk id="26" creationId="{6951E844-698C-43A7-3E0B-2AF548E6A0B9}"/>
          </ac:inkMkLst>
        </pc:inkChg>
      </pc:sldChg>
      <pc:sldChg chg="modSp mod">
        <pc:chgData name="Danielle Bettles" userId="bc3dd2a9c4f0d304" providerId="LiveId" clId="{3923C8A6-71EF-4728-BAEF-AE6F907DAE0C}" dt="2025-12-11T21:51:24.011" v="1476" actId="20577"/>
        <pc:sldMkLst>
          <pc:docMk/>
          <pc:sldMk cId="633109400" sldId="285"/>
        </pc:sldMkLst>
        <pc:spChg chg="mod">
          <ac:chgData name="Danielle Bettles" userId="bc3dd2a9c4f0d304" providerId="LiveId" clId="{3923C8A6-71EF-4728-BAEF-AE6F907DAE0C}" dt="2025-12-11T21:51:24.011" v="1476" actId="20577"/>
          <ac:spMkLst>
            <pc:docMk/>
            <pc:sldMk cId="633109400" sldId="285"/>
            <ac:spMk id="2" creationId="{00000000-0000-0000-0000-000000000000}"/>
          </ac:spMkLst>
        </pc:spChg>
      </pc:sldChg>
      <pc:sldChg chg="modSp mod addAnim delAnim modAnim">
        <pc:chgData name="Danielle Bettles" userId="bc3dd2a9c4f0d304" providerId="LiveId" clId="{3923C8A6-71EF-4728-BAEF-AE6F907DAE0C}" dt="2025-12-11T21:52:59.900" v="1520" actId="1076"/>
        <pc:sldMkLst>
          <pc:docMk/>
          <pc:sldMk cId="3844309489" sldId="286"/>
        </pc:sldMkLst>
        <pc:spChg chg="mod">
          <ac:chgData name="Danielle Bettles" userId="bc3dd2a9c4f0d304" providerId="LiveId" clId="{3923C8A6-71EF-4728-BAEF-AE6F907DAE0C}" dt="2025-12-11T21:01:07.859" v="238" actId="20577"/>
          <ac:spMkLst>
            <pc:docMk/>
            <pc:sldMk cId="3844309489" sldId="286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1T21:52:59.900" v="1520" actId="1076"/>
          <ac:spMkLst>
            <pc:docMk/>
            <pc:sldMk cId="3844309489" sldId="286"/>
            <ac:spMk id="4" creationId="{00000000-0000-0000-0000-000000000000}"/>
          </ac:spMkLst>
        </pc:spChg>
      </pc:sldChg>
      <pc:sldChg chg="modSp mod addAnim delAnim modAnim">
        <pc:chgData name="Danielle Bettles" userId="bc3dd2a9c4f0d304" providerId="LiveId" clId="{3923C8A6-71EF-4728-BAEF-AE6F907DAE0C}" dt="2025-12-11T21:52:53.351" v="1519" actId="1076"/>
        <pc:sldMkLst>
          <pc:docMk/>
          <pc:sldMk cId="1987713545" sldId="287"/>
        </pc:sldMkLst>
        <pc:spChg chg="mod">
          <ac:chgData name="Danielle Bettles" userId="bc3dd2a9c4f0d304" providerId="LiveId" clId="{3923C8A6-71EF-4728-BAEF-AE6F907DAE0C}" dt="2025-12-11T21:09:41.821" v="495" actId="114"/>
          <ac:spMkLst>
            <pc:docMk/>
            <pc:sldMk cId="1987713545" sldId="287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1T21:52:53.351" v="1519" actId="1076"/>
          <ac:spMkLst>
            <pc:docMk/>
            <pc:sldMk cId="1987713545" sldId="287"/>
            <ac:spMk id="4" creationId="{00000000-0000-0000-0000-000000000000}"/>
          </ac:spMkLst>
        </pc:spChg>
      </pc:sldChg>
      <pc:sldChg chg="modSp mod addAnim delAnim modAnim">
        <pc:chgData name="Danielle Bettles" userId="bc3dd2a9c4f0d304" providerId="LiveId" clId="{3923C8A6-71EF-4728-BAEF-AE6F907DAE0C}" dt="2025-12-11T21:55:50.432" v="1522" actId="20577"/>
        <pc:sldMkLst>
          <pc:docMk/>
          <pc:sldMk cId="4031231567" sldId="288"/>
        </pc:sldMkLst>
        <pc:spChg chg="mod">
          <ac:chgData name="Danielle Bettles" userId="bc3dd2a9c4f0d304" providerId="LiveId" clId="{3923C8A6-71EF-4728-BAEF-AE6F907DAE0C}" dt="2025-12-11T21:55:50.432" v="1522" actId="20577"/>
          <ac:spMkLst>
            <pc:docMk/>
            <pc:sldMk cId="4031231567" sldId="288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1T21:52:39.653" v="1517" actId="1076"/>
          <ac:spMkLst>
            <pc:docMk/>
            <pc:sldMk cId="4031231567" sldId="288"/>
            <ac:spMk id="4" creationId="{00000000-0000-0000-0000-000000000000}"/>
          </ac:spMkLst>
        </pc:spChg>
      </pc:sldChg>
      <pc:sldChg chg="addSp delSp modSp mod addAnim delAnim modAnim">
        <pc:chgData name="Danielle Bettles" userId="bc3dd2a9c4f0d304" providerId="LiveId" clId="{3923C8A6-71EF-4728-BAEF-AE6F907DAE0C}" dt="2025-12-11T21:35:35.905" v="1124"/>
        <pc:sldMkLst>
          <pc:docMk/>
          <pc:sldMk cId="2051396116" sldId="289"/>
        </pc:sldMkLst>
        <pc:spChg chg="mod">
          <ac:chgData name="Danielle Bettles" userId="bc3dd2a9c4f0d304" providerId="LiveId" clId="{3923C8A6-71EF-4728-BAEF-AE6F907DAE0C}" dt="2025-12-11T21:33:37.757" v="1121" actId="20577"/>
          <ac:spMkLst>
            <pc:docMk/>
            <pc:sldMk cId="2051396116" sldId="289"/>
            <ac:spMk id="3" creationId="{00000000-0000-0000-0000-000000000000}"/>
          </ac:spMkLst>
        </pc:spChg>
        <pc:picChg chg="add del mod">
          <ac:chgData name="Danielle Bettles" userId="bc3dd2a9c4f0d304" providerId="LiveId" clId="{3923C8A6-71EF-4728-BAEF-AE6F907DAE0C}" dt="2025-12-11T21:29:44.562" v="991" actId="478"/>
          <ac:picMkLst>
            <pc:docMk/>
            <pc:sldMk cId="2051396116" sldId="289"/>
            <ac:picMk id="5" creationId="{EE4B83F0-86B7-F59B-34D1-2BDD19CCD021}"/>
          </ac:picMkLst>
        </pc:picChg>
      </pc:sldChg>
      <pc:sldChg chg="addSp delSp modSp mod addAnim delAnim modAnim">
        <pc:chgData name="Danielle Bettles" userId="bc3dd2a9c4f0d304" providerId="LiveId" clId="{3923C8A6-71EF-4728-BAEF-AE6F907DAE0C}" dt="2025-12-11T21:52:29.316" v="1516" actId="1076"/>
        <pc:sldMkLst>
          <pc:docMk/>
          <pc:sldMk cId="257585102" sldId="290"/>
        </pc:sldMkLst>
        <pc:spChg chg="mod">
          <ac:chgData name="Danielle Bettles" userId="bc3dd2a9c4f0d304" providerId="LiveId" clId="{3923C8A6-71EF-4728-BAEF-AE6F907DAE0C}" dt="2025-12-11T21:51:58.349" v="1509" actId="20577"/>
          <ac:spMkLst>
            <pc:docMk/>
            <pc:sldMk cId="257585102" sldId="290"/>
            <ac:spMk id="3" creationId="{00000000-0000-0000-0000-000000000000}"/>
          </ac:spMkLst>
        </pc:spChg>
        <pc:spChg chg="mod">
          <ac:chgData name="Danielle Bettles" userId="bc3dd2a9c4f0d304" providerId="LiveId" clId="{3923C8A6-71EF-4728-BAEF-AE6F907DAE0C}" dt="2025-12-11T21:52:29.316" v="1516" actId="1076"/>
          <ac:spMkLst>
            <pc:docMk/>
            <pc:sldMk cId="257585102" sldId="290"/>
            <ac:spMk id="4" creationId="{00000000-0000-0000-0000-000000000000}"/>
          </ac:spMkLst>
        </pc:spChg>
        <pc:picChg chg="add del mod">
          <ac:chgData name="Danielle Bettles" userId="bc3dd2a9c4f0d304" providerId="LiveId" clId="{3923C8A6-71EF-4728-BAEF-AE6F907DAE0C}" dt="2025-12-11T21:52:10.899" v="1513" actId="478"/>
          <ac:picMkLst>
            <pc:docMk/>
            <pc:sldMk cId="257585102" sldId="290"/>
            <ac:picMk id="5" creationId="{21B72B7C-A8DD-70D3-5C00-9482CB1E8A43}"/>
          </ac:picMkLst>
        </pc:picChg>
      </pc:sldChg>
      <pc:sldChg chg="modSp modAnim">
        <pc:chgData name="Danielle Bettles" userId="bc3dd2a9c4f0d304" providerId="LiveId" clId="{3923C8A6-71EF-4728-BAEF-AE6F907DAE0C}" dt="2025-12-11T21:57:52.277" v="1552" actId="6549"/>
        <pc:sldMkLst>
          <pc:docMk/>
          <pc:sldMk cId="3399428300" sldId="291"/>
        </pc:sldMkLst>
        <pc:spChg chg="mod">
          <ac:chgData name="Danielle Bettles" userId="bc3dd2a9c4f0d304" providerId="LiveId" clId="{3923C8A6-71EF-4728-BAEF-AE6F907DAE0C}" dt="2025-12-11T21:57:52.277" v="1552" actId="6549"/>
          <ac:spMkLst>
            <pc:docMk/>
            <pc:sldMk cId="3399428300" sldId="291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3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2759 0 0,'3'-3'16437'0'0,"3"8"-12843"0"0,2 5-5060 0 0,-6-7 3269 0 0,18 33-1220 0 0,-1 1-1 0 0,-1 0 1 0 0,19 64 0 0 0,-20-12-387 0 0,-16-78-195 0 0,1 3-1 0 0,0 1 0 0 0,-2 29 0 0 0,0-30-167 0 0,-2 1-1 0 0,1 0 1 0 0,-2-1 0 0 0,0 1-1 0 0,-8 22 1 0 0,10-34-1988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5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5063 0 0,'2'-1'907'0'0,"1"1"-1"0"0,0-1 1 0 0,0 0-1 0 0,0 1 0 0 0,-1-1 1 0 0,6 1-1 0 0,3-2 1345 0 0,36-9 3725 0 0,0-1-3282 0 0,16-4-1409 0 0,-42 9-967 0 0,-14 5-332 0 0,-1 0 0 0 0,1 0 1 0 0,-1 1-1 0 0,1 0 1 0 0,-1 0-1 0 0,10 0 0 0 0,-12 3-798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5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10135 0 0,'2'1'587'0'0,"0"-1"-1"0"0,0 0 1 0 0,0 0-1 0 0,1 0 0 0 0,-1-1 1 0 0,0 1-1 0 0,0 0 0 0 0,0-1 1 0 0,3-1-1 0 0,-3 2-188 0 0,100-29 6372 0 0,-58 15-6662 0 0,1 2 1 0 0,48-6-1 0 0,-88 17-1470 0 0,0 1-4121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5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98 919 0 0,'-13'-1'10450'0'0,"3"1"-6561"0"0,-48 7 2448 0 0,33-4-5355 0 0,-43 9 0 0 0,68-12-981 0 0,0 0-1 0 0,0 0 1 0 0,0 0-1 0 0,0 0 1 0 0,0 0 0 0 0,0 0-1 0 0,0 0 1 0 0,0 0-1 0 0,0 0 1 0 0,0 0-1 0 0,0 0 1 0 0,0 0 0 0 0,0 0-1 0 0,0 0 1 0 0,0 0-1 0 0,0 0 1 0 0,0-1-1 0 0,0 1 1 0 0,0 0 0 0 0,0 0-1 0 0,0 0 1 0 0,0 0-1 0 0,0 0 1 0 0,0 0-1 0 0,0 0 1 0 0,0 0 0 0 0,0 0-1 0 0,0 0 1 0 0,0 0-1 0 0,0 0 1 0 0,0 0-1 0 0,0 0 1 0 0,0 0 0 0 0,0 0-1 0 0,0 0 1 0 0,0 0-1 0 0,0 0 1 0 0,0 0-1 0 0,0 0 1 0 0,0-1 0 0 0,0 1-1 0 0,0 0 1 0 0,0 0-1 0 0,0 0 1 0 0,0 0-1 0 0,0 0 1 0 0,0 0 0 0 0,0 0-1 0 0,0 0 1 0 0,0 0-1 0 0,0 0 1 0 0,0 0-1 0 0,0 0 1 0 0,0 0 0 0 0,0 0-1 0 0,0 0 1 0 0,-1 0-1 0 0,1 0 1 0 0,0 0-1 0 0,6-6 34 0 0,6-6 2 0 0,52-51-178 0 0,-33 31 92 0 0,-31 32 51 0 0,0-1 0 0 0,1 1 0 0 0,-1 0 1 0 0,0 0-1 0 0,0 0 0 0 0,0 0 0 0 0,0-1 0 0 0,0 1 0 0 0,0 0 0 0 0,1 0 0 0 0,-1 0 0 0 0,0 0 0 0 0,0 0 0 0 0,0-1 1 0 0,0 1-1 0 0,1 0 0 0 0,-1 0 0 0 0,0 0 0 0 0,0 0 0 0 0,0 0 0 0 0,1 0 0 0 0,-1 0 0 0 0,0 0 0 0 0,0 0 0 0 0,0 0 1 0 0,1 0-1 0 0,-1 0 0 0 0,0 0 0 0 0,0 0 0 0 0,1 0 0 0 0,-1 0 0 0 0,0 0 0 0 0,0 0 0 0 0,0 0 0 0 0,1 0 1 0 0,-1 0-1 0 0,0 0 0 0 0,0 0 0 0 0,0 0 0 0 0,1 0 0 0 0,-1 1 0 0 0,0-1 0 0 0,2 11 111 0 0,-5 24 134 0 0,2-28-207 0 0,1-6-53 0 0,-3 55 817 0 0,3-51-1053 0 0,0 0 1 0 0,0-1-1 0 0,1 1 0 0 0,0 0 0 0 0,0 0 0 0 0,0-1 0 0 0,0 1 1 0 0,1-1-1 0 0,3 8 0 0 0,-2-7-7749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2303 0 0,'0'0'271'0'0,"2"5"8286"0"0,2 8-3179 0 0,-4 20-77 0 0,-2 1-3510 0 0,-1 13-1761 0 0,3-47-86 0 0,0 0 0 0 0,0 0 0 0 0,0 0 0 0 0,0 0 0 0 0,0 0 0 0 0,0 0-1 0 0,0 0 1 0 0,0 0 0 0 0,0 0 0 0 0,0 0 0 0 0,0 0 0 0 0,0 0 0 0 0,0 0 0 0 0,0 0 0 0 0,1 0-1 0 0,-1 0 1 0 0,0 0 0 0 0,0 0 0 0 0,0 0 0 0 0,0 0 0 0 0,0 0 0 0 0,0 0 0 0 0,0 0 0 0 0,0 0-1 0 0,0 0 1 0 0,0 0 0 0 0,0 0 0 0 0,0 0 0 0 0,0 0 0 0 0,1 0 0 0 0,-1 0 0 0 0,0 0 0 0 0,0 0-1 0 0,0 0 1 0 0,0 0 0 0 0,0 0 0 0 0,0 0 0 0 0,0 0 0 0 0,0 0 0 0 0,0 0 0 0 0,0 0 0 0 0,0 0 0 0 0,0 0-1 0 0,0 0 1 0 0,0 0 0 0 0,0 0 0 0 0,0 0 0 0 0,0 0 0 0 0,1 0 0 0 0,-1 1 0 0 0,0-1 0 0 0,0 0-1 0 0,0 0 1 0 0,0 0 0 0 0,0 0 0 0 0,0 0 0 0 0,0 0 0 0 0,0 0 0 0 0,0 0 0 0 0,0 0 0 0 0,1-1-1482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1375 0 0,'0'0'290'0'0,"0"0"0"0"0,1 0 0 0 0,-1 0-1 0 0,0 0 1 0 0,0 0 0 0 0,1 0-1 0 0,-1 0 1 0 0,0 1 0 0 0,0-1-1 0 0,1 0 1 0 0,-1 0 0 0 0,0 0 0 0 0,0 0-1 0 0,0 1 1 0 0,1-1 0 0 0,-1 0-1 0 0,0 0 1 0 0,0 1 0 0 0,0-1-1 0 0,1 0 1 0 0,-1 0 0 0 0,0 1 0 0 0,0-1-1 0 0,0 1 1 0 0,3 10 3508 0 0,-2 11-40 0 0,-1-22-3646 0 0,0 15 1642 0 0,0 33 1996 0 0,-4-17-4368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6911 0 0,'2'0'3814'0'0,"10"-2"-1106"0"0,84-23 6371 0 0,50-7-6936 0 0,-110 25-2608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7367 0 0,'46'-15'9591'0'0,"-1"1"-5167"0"0,47-14-2239 0 0,-88 26-2150 0 0,11-3 38 0 0,0 1 1 0 0,-1 0 0 0 0,28-4-1 0 0,-32 10-3164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69 3679 0 0,'-19'0'8952'0'0,"-1"2"-3612"0"0,-38 8-1527 0 0,28-5-2851 0 0,25-4-938 0 0,3 0-12 0 0,0-1 1 0 0,0 1-1 0 0,-1-1 1 0 0,1 0-1 0 0,-1 1 1 0 0,1-1 0 0 0,0 0-1 0 0,-1 0 1 0 0,-3-1-1 0 0,7-1-4 0 0,1 0 1 0 0,-1 1-1 0 0,1-1 0 0 0,-1 1 1 0 0,1-1-1 0 0,0 1 0 0 0,3-2 0 0 0,-3 1-2 0 0,23-24-6 0 0,-20 19 0 0 0,1 1 0 0 0,1 0 0 0 0,-1 0 0 0 0,1 0 0 0 0,0 1 0 0 0,8-5 0 0 0,-14 32 240 0 0,-2 12 41 0 0,0-17-904 0 0,1-1-1 0 0,4 28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19 510 2759 0 0,'8'8'17803'0'0,"-10"-12"-17549"0"0,0-1 0 0 0,0 1 0 0 0,1-1 0 0 0,-1 0 0 0 0,1 1 0 0 0,0-1 0 0 0,-1-9 1 0 0,-3-13 178 0 0,2 10-248 0 0,0-1-1 0 0,1 1 1 0 0,1-1-1 0 0,1 0 1 0 0,4-34-1 0 0,-1 32-73 0 0,1 0 1 0 0,1 0-1 0 0,1 1 0 0 0,1 0 0 0 0,0 0 1 0 0,13-23-1 0 0,-8 22 26 0 0,0 0 0 0 0,29-33 0 0 0,-19 26-160 0 0,-8 8-2252 0 0,-9 13-6001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3679 0 0,'4'4'10504'0'0,"-2"5"-6329"0"0,-2 11-2453 0 0,0-19-1092 0 0,-1 9 224 0 0,0 0 1 0 0,-5 16-1 0 0,4-17-1720 0 0,0 0 0 0 0,0 1 1 0 0,0 12-1 0 0,2-21-1409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11T21:56:4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6047 0 0,'0'31'8427'0'0,"0"21"-2114"0"0,-1-31-5001 0 0,0-2-1213 0 0,1-7-2930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F85B-3A73-419E-8473-96D639676AD5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22B3F-CFD1-4D08-88A2-9C0473CAC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16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23528" y="2132856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Comic Sans MS" pitchFamily="66" charset="0"/>
              </a:rPr>
              <a:t>Probing questions to check understanding:</a:t>
            </a:r>
          </a:p>
          <a:p>
            <a:endParaRPr lang="en-GB" sz="2000" u="none" dirty="0">
              <a:latin typeface="Comic Sans MS" pitchFamily="66" charset="0"/>
            </a:endParaRPr>
          </a:p>
          <a:p>
            <a:endParaRPr lang="en-GB" sz="2000" u="none" dirty="0">
              <a:latin typeface="Comic Sans MS" pitchFamily="66" charset="0"/>
            </a:endParaRPr>
          </a:p>
        </p:txBody>
      </p:sp>
      <p:pic>
        <p:nvPicPr>
          <p:cNvPr id="3" name="Picture 2" descr="bloom_taxonom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88024" y="2115056"/>
            <a:ext cx="402482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0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051720" y="2150894"/>
            <a:ext cx="691276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/>
            <a:r>
              <a:rPr lang="en-GB" dirty="0">
                <a:latin typeface="Comic Sans MS" pitchFamily="66" charset="0"/>
              </a:rPr>
              <a:t>How </a:t>
            </a:r>
            <a:r>
              <a:rPr lang="en-GB" b="1" u="sng" dirty="0">
                <a:latin typeface="Comic Sans MS" pitchFamily="66" charset="0"/>
              </a:rPr>
              <a:t>confident</a:t>
            </a:r>
            <a:r>
              <a:rPr lang="en-GB" dirty="0">
                <a:latin typeface="Comic Sans MS" pitchFamily="66" charset="0"/>
              </a:rPr>
              <a:t> do you feel with this topic?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dirty="0">
                <a:latin typeface="Comic Sans MS" pitchFamily="66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red</a:t>
            </a:r>
            <a:r>
              <a:rPr lang="en-GB" dirty="0">
                <a:latin typeface="Comic Sans MS" pitchFamily="66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Comic Sans MS" pitchFamily="66" charset="0"/>
              </a:rPr>
              <a:t>amber</a:t>
            </a:r>
            <a:r>
              <a:rPr lang="en-GB" dirty="0">
                <a:latin typeface="Comic Sans MS" pitchFamily="66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green</a:t>
            </a:r>
            <a:r>
              <a:rPr lang="en-GB" dirty="0">
                <a:latin typeface="Comic Sans MS" pitchFamily="66" charset="0"/>
              </a:rPr>
              <a:t> in your book!</a:t>
            </a:r>
          </a:p>
          <a:p>
            <a:pPr algn="ctr" eaLnBrk="1" hangingPunct="1"/>
            <a:endParaRPr lang="en-GB" dirty="0">
              <a:latin typeface="Comic Sans MS" pitchFamily="66" charset="0"/>
            </a:endParaRPr>
          </a:p>
          <a:p>
            <a:pPr algn="ctr" eaLnBrk="1" hangingPunct="1"/>
            <a:r>
              <a:rPr lang="en-GB" b="1" dirty="0">
                <a:latin typeface="Comic Sans MS" pitchFamily="66" charset="0"/>
              </a:rPr>
              <a:t>Complete the corresponding activity 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algn="ctr" eaLnBrk="1" hangingPunct="1"/>
            <a:endParaRPr lang="en-GB" b="1" dirty="0">
              <a:latin typeface="Comic Sans MS" pitchFamily="66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751927" y="1376432"/>
            <a:ext cx="5430768" cy="4032451"/>
            <a:chOff x="4469824" y="1124744"/>
            <a:chExt cx="6236041" cy="4032451"/>
          </a:xfrm>
        </p:grpSpPr>
        <p:sp>
          <p:nvSpPr>
            <p:cNvPr id="2" name="Isosceles Triangle 1"/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icrosoft YaHei" charset="-122"/>
              </a:endParaRPr>
            </a:p>
          </p:txBody>
        </p:sp>
        <p:cxnSp>
          <p:nvCxnSpPr>
            <p:cNvPr id="3" name="Straight Connector 2"/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3 things you knew already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79199" y="2996956"/>
              <a:ext cx="2111960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2 things you learnt today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394406" y="1412779"/>
              <a:ext cx="2292751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itchFamily="66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42195" y="1052736"/>
            <a:ext cx="6922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latin typeface="Comic Sans MS" pitchFamily="66" charset="0"/>
              </a:rPr>
              <a:t>Plenary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052882" y="2060847"/>
            <a:ext cx="6911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2 stars (</a:t>
            </a: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  <a:r>
              <a:rPr lang="en-GB" sz="2400" dirty="0">
                <a:latin typeface="Comic Sans MS" pitchFamily="66" charset="0"/>
              </a:rPr>
              <a:t> and a wish (</a:t>
            </a:r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)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brilliant at...</a:t>
            </a:r>
          </a:p>
          <a:p>
            <a:pPr algn="ctr"/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sym typeface="Wingdings"/>
              </a:rPr>
              <a:t></a:t>
            </a:r>
            <a:r>
              <a:rPr lang="en-GB" sz="2400" dirty="0">
                <a:latin typeface="Comic Sans MS" pitchFamily="66" charset="0"/>
                <a:sym typeface="Wingdings"/>
              </a:rPr>
              <a:t> I am good at...</a:t>
            </a:r>
          </a:p>
          <a:p>
            <a:pPr algn="ctr"/>
            <a:endParaRPr lang="en-GB" sz="2400" dirty="0">
              <a:latin typeface="Comic Sans MS" pitchFamily="66" charset="0"/>
              <a:sym typeface="Wingdings"/>
            </a:endParaRPr>
          </a:p>
          <a:p>
            <a:pPr algn="ctr"/>
            <a:r>
              <a:rPr lang="en-GB" sz="2400" b="1" dirty="0">
                <a:latin typeface="Comic Sans MS" pitchFamily="66" charset="0"/>
                <a:sym typeface="Wingdings"/>
              </a:rPr>
              <a:t></a:t>
            </a:r>
            <a:r>
              <a:rPr lang="en-GB" sz="2400" dirty="0">
                <a:latin typeface="Comic Sans MS" pitchFamily="66" charset="0"/>
                <a:sym typeface="Wingdings"/>
              </a:rPr>
              <a:t> </a:t>
            </a:r>
            <a:r>
              <a:rPr lang="en-GB" sz="2400" dirty="0">
                <a:latin typeface="Comic Sans MS" pitchFamily="66" charset="0"/>
              </a:rPr>
              <a:t>Something I need to work on is...</a:t>
            </a:r>
          </a:p>
          <a:p>
            <a:pPr algn="ctr"/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796136" y="2420888"/>
            <a:ext cx="3096344" cy="105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92" dirty="0">
                <a:latin typeface="Comic Sans MS" pitchFamily="66" charset="0"/>
              </a:rPr>
              <a:t>Complete the exit ticket,</a:t>
            </a:r>
            <a:r>
              <a:rPr lang="en-GB" sz="2092" baseline="0" dirty="0">
                <a:latin typeface="Comic Sans MS" pitchFamily="66" charset="0"/>
              </a:rPr>
              <a:t> making sure you justify each emoji.</a:t>
            </a:r>
            <a:endParaRPr lang="en-GB" sz="2092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96136" y="1812716"/>
            <a:ext cx="3096344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9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3245" t="21656" r="51851" b="16329"/>
          <a:stretch/>
        </p:blipFill>
        <p:spPr>
          <a:xfrm>
            <a:off x="2395772" y="1170911"/>
            <a:ext cx="324036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8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123728" y="42930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What did</a:t>
            </a:r>
            <a:r>
              <a:rPr lang="en-GB" sz="2400" baseline="0" dirty="0">
                <a:latin typeface="Comic Sans MS" pitchFamily="66" charset="0"/>
              </a:rPr>
              <a:t> you learn today? What did you find tricky? What can we do next time?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123728" y="1327090"/>
            <a:ext cx="6768752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Plenary</a:t>
            </a:r>
          </a:p>
        </p:txBody>
      </p:sp>
      <p:pic>
        <p:nvPicPr>
          <p:cNvPr id="6" name="Picture 5" descr="\\WGA-STH-FS1\STHLeadership$\dmoosajee\My Pictures\twitter plenary.png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0"/>
          <a:stretch/>
        </p:blipFill>
        <p:spPr bwMode="auto">
          <a:xfrm>
            <a:off x="2123729" y="2250392"/>
            <a:ext cx="6768752" cy="1579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357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2" y="1095460"/>
            <a:ext cx="8775386" cy="564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Thursday, 11 December 2025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Comic Sans MS" pitchFamily="66" charset="0"/>
              </a:rPr>
              <a:t>Christmaths</a:t>
            </a:r>
            <a:r>
              <a:rPr lang="en-GB" sz="1600" baseline="0" dirty="0">
                <a:latin typeface="Comic Sans MS" pitchFamily="66" charset="0"/>
              </a:rPr>
              <a:t> Quiz!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>
            <a:off x="-103032" y="5547714"/>
            <a:ext cx="1997044" cy="1409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" t="3477" r="1133" b="3477"/>
          <a:stretch/>
        </p:blipFill>
        <p:spPr>
          <a:xfrm rot="11814023">
            <a:off x="7326067" y="4335"/>
            <a:ext cx="1997044" cy="1409678"/>
          </a:xfrm>
          <a:prstGeom prst="rect">
            <a:avLst/>
          </a:prstGeom>
        </p:spPr>
      </p:pic>
      <p:pic>
        <p:nvPicPr>
          <p:cNvPr id="1028" name="Picture 4" descr="Image result for christmas tre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5" y="405443"/>
            <a:ext cx="455985" cy="4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nta hat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60" y="5780999"/>
            <a:ext cx="1104057" cy="8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4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0" b="50000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5949281"/>
            <a:ext cx="6893587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1720" y="1095460"/>
            <a:ext cx="6903178" cy="463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0901" y="175295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3" y="1095460"/>
            <a:ext cx="1714499" cy="571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625707" y="171074"/>
            <a:ext cx="3329191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561611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Comic Sans MS" pitchFamily="66" charset="0"/>
              </a:rPr>
              <a:pPr algn="ctr"/>
              <a:t>Thursday, 11 December 2025</a:t>
            </a:fld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51720" y="5949281"/>
            <a:ext cx="69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itchFamily="66" charset="0"/>
              </a:rPr>
              <a:t>Keywords</a:t>
            </a:r>
          </a:p>
          <a:p>
            <a:endParaRPr lang="en-GB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1165852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omic Sans MS" pitchFamily="66" charset="0"/>
              </a:rPr>
              <a:t>Lesson Objectives</a:t>
            </a:r>
            <a:r>
              <a:rPr lang="en-GB" sz="1600" dirty="0">
                <a:latin typeface="Comic Sans MS" pitchFamily="66" charset="0"/>
              </a:rPr>
              <a:t>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79513" y="1844824"/>
            <a:ext cx="1714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itchFamily="66" charset="0"/>
              </a:rPr>
              <a:t>Developing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Secure students will be able to </a:t>
            </a:r>
          </a:p>
          <a:p>
            <a:endParaRPr lang="en-GB" sz="1400" dirty="0">
              <a:latin typeface="Comic Sans MS" pitchFamily="66" charset="0"/>
            </a:endParaRPr>
          </a:p>
          <a:p>
            <a:r>
              <a:rPr lang="en-GB" sz="1400" dirty="0">
                <a:latin typeface="Comic Sans MS" pitchFamily="66" charset="0"/>
              </a:rPr>
              <a:t>Excelling students will be able to</a:t>
            </a:r>
            <a:r>
              <a:rPr lang="en-GB" sz="1400" baseline="0" dirty="0">
                <a:latin typeface="Comic Sans MS" pitchFamily="66" charset="0"/>
              </a:rPr>
              <a:t> 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51721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itchFamily="66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929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6.xml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13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customXml" Target="../ink/ink5.xml"/><Relationship Id="rId24" Type="http://schemas.openxmlformats.org/officeDocument/2006/relationships/image" Target="../media/image44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37.png"/><Relationship Id="rId19" Type="http://schemas.openxmlformats.org/officeDocument/2006/relationships/customXml" Target="../ink/ink9.xml"/><Relationship Id="rId4" Type="http://schemas.openxmlformats.org/officeDocument/2006/relationships/image" Target="../media/image34.png"/><Relationship Id="rId9" Type="http://schemas.openxmlformats.org/officeDocument/2006/relationships/customXml" Target="../ink/ink4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u="sng" dirty="0">
                <a:latin typeface="Comic Sans MS" panose="030F0702030302020204" pitchFamily="66" charset="0"/>
              </a:rPr>
              <a:t>Instructions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Five rounds of five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Combination of maths and Christmas (</a:t>
            </a:r>
            <a:r>
              <a:rPr lang="en-GB" sz="2500" dirty="0" err="1">
                <a:latin typeface="Comic Sans MS" panose="030F0702030302020204" pitchFamily="66" charset="0"/>
              </a:rPr>
              <a:t>Christmaths</a:t>
            </a:r>
            <a:r>
              <a:rPr lang="en-GB" sz="2500" dirty="0">
                <a:latin typeface="Comic Sans MS" panose="030F0702030302020204" pitchFamily="66" charset="0"/>
              </a:rPr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>
                <a:latin typeface="Comic Sans MS" panose="030F0702030302020204" pitchFamily="66" charset="0"/>
              </a:rPr>
              <a:t>Think </a:t>
            </a:r>
            <a:r>
              <a:rPr lang="en-GB" sz="2500" dirty="0">
                <a:latin typeface="Comic Sans MS" panose="030F0702030302020204" pitchFamily="66" charset="0"/>
              </a:rPr>
              <a:t>of a (sensible) team name and write it at the top of your answer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Write your answers clearly in the correct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39942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2492896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=2+5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3200" b="0" i="0" dirty="0">
                    <a:latin typeface="+mj-lt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=−3+61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b="-120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68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976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40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564" y="2780928"/>
                <a:ext cx="7848872" cy="1948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3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2780928"/>
                <a:ext cx="7848872" cy="1948097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50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636912"/>
                <a:ext cx="7848872" cy="96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the magnitude of the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848872" cy="963212"/>
              </a:xfrm>
              <a:prstGeom prst="rect">
                <a:avLst/>
              </a:prstGeom>
              <a:blipFill>
                <a:blip r:embed="rId2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Q4</a:t>
            </a:r>
          </a:p>
        </p:txBody>
      </p:sp>
    </p:spTree>
    <p:extLst>
      <p:ext uri="{BB962C8B-B14F-4D97-AF65-F5344CB8AC3E}">
        <p14:creationId xmlns:p14="http://schemas.microsoft.com/office/powerpoint/2010/main" val="59401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song featuring the lyrics: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“So kiss me under the mistletoe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Pour out the wine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Let's toast and pray for December snow”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R2 Q5</a:t>
            </a:r>
          </a:p>
        </p:txBody>
      </p:sp>
    </p:spTree>
    <p:extLst>
      <p:ext uri="{BB962C8B-B14F-4D97-AF65-F5344CB8AC3E}">
        <p14:creationId xmlns:p14="http://schemas.microsoft.com/office/powerpoint/2010/main" val="288225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997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2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−1+11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+3)(3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</a:t>
                </a:r>
                <a:r>
                  <a:rPr lang="en-GB" sz="2800" i="1" dirty="0">
                    <a:latin typeface="Comic Sans MS" panose="030F0702030302020204" pitchFamily="66" charset="0"/>
                  </a:rPr>
                  <a:t>Merry Christmas </a:t>
                </a:r>
                <a:r>
                  <a:rPr lang="en-GB" sz="2800" dirty="0">
                    <a:latin typeface="Comic Sans MS" panose="030F0702030302020204" pitchFamily="66" charset="0"/>
                  </a:rPr>
                  <a:t>by Ed Sheeran and Elton 	John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997137"/>
              </a:xfrm>
              <a:prstGeom prst="rect">
                <a:avLst/>
              </a:prstGeom>
              <a:blipFill>
                <a:blip r:embed="rId2"/>
                <a:stretch>
                  <a:fillRect l="-1435" t="-2195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580112" y="2564904"/>
            <a:ext cx="4896544" cy="2448272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3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(A little tricky)</a:t>
            </a:r>
          </a:p>
        </p:txBody>
      </p:sp>
    </p:spTree>
    <p:extLst>
      <p:ext uri="{BB962C8B-B14F-4D97-AF65-F5344CB8AC3E}">
        <p14:creationId xmlns:p14="http://schemas.microsoft.com/office/powerpoint/2010/main" val="37739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420888"/>
                <a:ext cx="7848872" cy="220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Rationalise the denominator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420888"/>
                <a:ext cx="7848872" cy="2205347"/>
              </a:xfrm>
              <a:prstGeom prst="rect">
                <a:avLst/>
              </a:prstGeom>
              <a:blipFill>
                <a:blip r:embed="rId2"/>
                <a:stretch>
                  <a:fillRect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Q1</a:t>
            </a:r>
          </a:p>
        </p:txBody>
      </p:sp>
    </p:spTree>
    <p:extLst>
      <p:ext uri="{BB962C8B-B14F-4D97-AF65-F5344CB8AC3E}">
        <p14:creationId xmlns:p14="http://schemas.microsoft.com/office/powerpoint/2010/main" val="360126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1560" y="3068960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+37=0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Q2</a:t>
            </a:r>
          </a:p>
        </p:txBody>
      </p:sp>
    </p:spTree>
    <p:extLst>
      <p:ext uri="{BB962C8B-B14F-4D97-AF65-F5344CB8AC3E}">
        <p14:creationId xmlns:p14="http://schemas.microsoft.com/office/powerpoint/2010/main" val="11171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132856"/>
                <a:ext cx="7848872" cy="237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2856"/>
                <a:ext cx="7848872" cy="2379498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Q3</a:t>
            </a:r>
          </a:p>
        </p:txBody>
      </p:sp>
    </p:spTree>
    <p:extLst>
      <p:ext uri="{BB962C8B-B14F-4D97-AF65-F5344CB8AC3E}">
        <p14:creationId xmlns:p14="http://schemas.microsoft.com/office/powerpoint/2010/main" val="38776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1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(Fairly easy)</a:t>
            </a:r>
          </a:p>
        </p:txBody>
      </p:sp>
    </p:spTree>
    <p:extLst>
      <p:ext uri="{BB962C8B-B14F-4D97-AF65-F5344CB8AC3E}">
        <p14:creationId xmlns:p14="http://schemas.microsoft.com/office/powerpoint/2010/main" val="1373520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3068960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Expand and simplify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(3+4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)(2−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1569660"/>
              </a:xfrm>
              <a:prstGeom prst="rect">
                <a:avLst/>
              </a:prstGeom>
              <a:blipFill>
                <a:blip r:embed="rId2"/>
                <a:stretch>
                  <a:fillRect t="-50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Q4</a:t>
            </a:r>
          </a:p>
        </p:txBody>
      </p:sp>
    </p:spTree>
    <p:extLst>
      <p:ext uri="{BB962C8B-B14F-4D97-AF65-F5344CB8AC3E}">
        <p14:creationId xmlns:p14="http://schemas.microsoft.com/office/powerpoint/2010/main" val="423235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21297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Who played Kevin McCallister in </a:t>
            </a:r>
            <a:r>
              <a:rPr lang="en-GB" sz="3200" i="1" dirty="0">
                <a:latin typeface="Comic Sans MS" panose="030F0702030302020204" pitchFamily="66" charset="0"/>
              </a:rPr>
              <a:t>Home Alone</a:t>
            </a:r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R3 Q5</a:t>
            </a:r>
          </a:p>
        </p:txBody>
      </p:sp>
    </p:spTree>
    <p:extLst>
      <p:ext uri="{BB962C8B-B14F-4D97-AF65-F5344CB8AC3E}">
        <p14:creationId xmlns:p14="http://schemas.microsoft.com/office/powerpoint/2010/main" val="208938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83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3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7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8+5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−5+10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Macaulay Culkin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833054"/>
              </a:xfrm>
              <a:prstGeom prst="rect">
                <a:avLst/>
              </a:prstGeom>
              <a:blipFill>
                <a:blip r:embed="rId2"/>
                <a:stretch>
                  <a:fillRect l="-1435" t="-2270" b="-2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788024" y="292494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4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(Pretty tough)</a:t>
            </a:r>
          </a:p>
        </p:txBody>
      </p:sp>
    </p:spTree>
    <p:extLst>
      <p:ext uri="{BB962C8B-B14F-4D97-AF65-F5344CB8AC3E}">
        <p14:creationId xmlns:p14="http://schemas.microsoft.com/office/powerpoint/2010/main" val="356746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492896"/>
                <a:ext cx="7848872" cy="2041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Write in the form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2−2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2041649"/>
              </a:xfrm>
              <a:prstGeom prst="rect">
                <a:avLst/>
              </a:prstGeom>
              <a:blipFill>
                <a:blip r:embed="rId2"/>
                <a:stretch>
                  <a:fillRect t="-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Q1</a:t>
            </a:r>
          </a:p>
        </p:txBody>
      </p:sp>
    </p:spTree>
    <p:extLst>
      <p:ext uri="{BB962C8B-B14F-4D97-AF65-F5344CB8AC3E}">
        <p14:creationId xmlns:p14="http://schemas.microsoft.com/office/powerpoint/2010/main" val="409941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237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Find (by hand!) the inverse of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376292"/>
              </a:xfrm>
              <a:prstGeom prst="rect">
                <a:avLst/>
              </a:prstGeom>
              <a:blipFill>
                <a:blip r:embed="rId2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Q2</a:t>
            </a:r>
          </a:p>
        </p:txBody>
      </p:sp>
    </p:spTree>
    <p:extLst>
      <p:ext uri="{BB962C8B-B14F-4D97-AF65-F5344CB8AC3E}">
        <p14:creationId xmlns:p14="http://schemas.microsoft.com/office/powerpoint/2010/main" val="403399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2780928"/>
                <a:ext cx="7848872" cy="244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Describe the transformation represented by the matrix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0928"/>
                <a:ext cx="7848872" cy="2440540"/>
              </a:xfrm>
              <a:prstGeom prst="rect">
                <a:avLst/>
              </a:prstGeom>
              <a:blipFill>
                <a:blip r:embed="rId2"/>
                <a:stretch>
                  <a:fillRect t="-3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Q3</a:t>
            </a:r>
          </a:p>
        </p:txBody>
      </p:sp>
    </p:spTree>
    <p:extLst>
      <p:ext uri="{BB962C8B-B14F-4D97-AF65-F5344CB8AC3E}">
        <p14:creationId xmlns:p14="http://schemas.microsoft.com/office/powerpoint/2010/main" val="249707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Calculate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76872"/>
                <a:ext cx="7848872" cy="2224968"/>
              </a:xfrm>
              <a:prstGeom prst="rect">
                <a:avLst/>
              </a:prstGeom>
              <a:blipFill>
                <a:blip r:embed="rId2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Q4</a:t>
            </a:r>
          </a:p>
        </p:txBody>
      </p:sp>
    </p:spTree>
    <p:extLst>
      <p:ext uri="{BB962C8B-B14F-4D97-AF65-F5344CB8AC3E}">
        <p14:creationId xmlns:p14="http://schemas.microsoft.com/office/powerpoint/2010/main" val="3919506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2900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Can you name all eight original reindeer?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R4 Q5</a:t>
            </a:r>
          </a:p>
        </p:txBody>
      </p:sp>
    </p:spTree>
    <p:extLst>
      <p:ext uri="{BB962C8B-B14F-4D97-AF65-F5344CB8AC3E}">
        <p14:creationId xmlns:p14="http://schemas.microsoft.com/office/powerpoint/2010/main" val="306880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562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4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7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−34</m:t>
                              </m:r>
                            </m: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Reflection in the line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873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Dasher, Dancer, Prancer, Vixen, Comet, 	Cupid, Donner and Blitzen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5620257"/>
              </a:xfrm>
              <a:prstGeom prst="rect">
                <a:avLst/>
              </a:prstGeom>
              <a:blipFill>
                <a:blip r:embed="rId2"/>
                <a:stretch>
                  <a:fillRect l="-1435" t="-1952" b="-1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5076056" y="2348880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152128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636912"/>
                <a:ext cx="7848872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Simplify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e>
                    </m:rad>
                  </m:oMath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848872" cy="654025"/>
              </a:xfrm>
              <a:prstGeom prst="rect">
                <a:avLst/>
              </a:prstGeom>
              <a:blipFill>
                <a:blip r:embed="rId2"/>
                <a:stretch>
                  <a:fillRect t="-4673" b="-27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0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5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(Hard as nails)</a:t>
            </a:r>
          </a:p>
        </p:txBody>
      </p:sp>
    </p:spTree>
    <p:extLst>
      <p:ext uri="{BB962C8B-B14F-4D97-AF65-F5344CB8AC3E}">
        <p14:creationId xmlns:p14="http://schemas.microsoft.com/office/powerpoint/2010/main" val="455202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564" y="2060848"/>
                <a:ext cx="784887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Determine the geometrical arrangement of the following planes in three dimensions: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−13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2060848"/>
                <a:ext cx="7848872" cy="3539430"/>
              </a:xfrm>
              <a:prstGeom prst="rect">
                <a:avLst/>
              </a:prstGeom>
              <a:blipFill>
                <a:blip r:embed="rId2"/>
                <a:stretch>
                  <a:fillRect l="-1863" t="-2238" r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Q1</a:t>
            </a:r>
          </a:p>
        </p:txBody>
      </p:sp>
    </p:spTree>
    <p:extLst>
      <p:ext uri="{BB962C8B-B14F-4D97-AF65-F5344CB8AC3E}">
        <p14:creationId xmlns:p14="http://schemas.microsoft.com/office/powerpoint/2010/main" val="861314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3568" y="2727315"/>
                <a:ext cx="784887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=−3−</m:t>
                    </m:r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in modulus-argument form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27315"/>
                <a:ext cx="7848872" cy="1077218"/>
              </a:xfrm>
              <a:prstGeom prst="rect">
                <a:avLst/>
              </a:prstGeom>
              <a:blipFill>
                <a:blip r:embed="rId2"/>
                <a:stretch>
                  <a:fillRect t="-7345" r="-311" b="-17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426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2276872"/>
                <a:ext cx="7848872" cy="4156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Describe the transformation represented by the matrix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32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3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7848872" cy="4156010"/>
              </a:xfrm>
              <a:prstGeom prst="rect">
                <a:avLst/>
              </a:prstGeom>
              <a:blipFill>
                <a:blip r:embed="rId2"/>
                <a:stretch>
                  <a:fillRect t="-1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35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Describe the shaded region using set notation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FFB4A-E762-3D46-425B-B4B08BCB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39" y="3429000"/>
            <a:ext cx="4152930" cy="239079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EC2C0D-B180-7C93-CBA8-B02F1E6837DE}"/>
              </a:ext>
            </a:extLst>
          </p:cNvPr>
          <p:cNvGrpSpPr/>
          <p:nvPr/>
        </p:nvGrpSpPr>
        <p:grpSpPr>
          <a:xfrm>
            <a:off x="4853377" y="4827817"/>
            <a:ext cx="198720" cy="203040"/>
            <a:chOff x="4853377" y="4827817"/>
            <a:chExt cx="19872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94B71C-1D5A-52A1-88DF-297ECB4AC960}"/>
                    </a:ext>
                  </a:extLst>
                </p14:cNvPr>
                <p14:cNvContentPartPr/>
                <p14:nvPr/>
              </p14:nvContentPartPr>
              <p14:xfrm>
                <a:off x="4853377" y="4845097"/>
                <a:ext cx="48960" cy="18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94B71C-1D5A-52A1-88DF-297ECB4AC9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49057" y="4840777"/>
                  <a:ext cx="57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6AC77E-626F-7B38-9CF6-47EE74BFD53A}"/>
                    </a:ext>
                  </a:extLst>
                </p14:cNvPr>
                <p14:cNvContentPartPr/>
                <p14:nvPr/>
              </p14:nvContentPartPr>
              <p14:xfrm>
                <a:off x="4979017" y="4853017"/>
                <a:ext cx="2520" cy="4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6AC77E-626F-7B38-9CF6-47EE74BFD5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74697" y="4848697"/>
                  <a:ext cx="11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A83116-7A0A-6FD5-D53A-F9B2D8F260C8}"/>
                    </a:ext>
                  </a:extLst>
                </p14:cNvPr>
                <p14:cNvContentPartPr/>
                <p14:nvPr/>
              </p14:nvContentPartPr>
              <p14:xfrm>
                <a:off x="5011057" y="4841857"/>
                <a:ext cx="39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A83116-7A0A-6FD5-D53A-F9B2D8F260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06737" y="4837537"/>
                  <a:ext cx="12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A23BFBA-EB03-53B9-095C-63DCAD46FC55}"/>
                    </a:ext>
                  </a:extLst>
                </p14:cNvPr>
                <p14:cNvContentPartPr/>
                <p14:nvPr/>
              </p14:nvContentPartPr>
              <p14:xfrm>
                <a:off x="4946257" y="4827817"/>
                <a:ext cx="10548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A23BFBA-EB03-53B9-095C-63DCAD46FC5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41937" y="4823497"/>
                  <a:ext cx="114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1298EF-1C62-F4A9-D1A6-483D139D3A36}"/>
                    </a:ext>
                  </a:extLst>
                </p14:cNvPr>
                <p14:cNvContentPartPr/>
                <p14:nvPr/>
              </p14:nvContentPartPr>
              <p14:xfrm>
                <a:off x="4949857" y="4909537"/>
                <a:ext cx="102240" cy="28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1298EF-1C62-F4A9-D1A6-483D139D3A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45537" y="4905217"/>
                  <a:ext cx="110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B9C629-E02A-40BD-BB27-CB72E2E017C5}"/>
                    </a:ext>
                  </a:extLst>
                </p14:cNvPr>
                <p14:cNvContentPartPr/>
                <p14:nvPr/>
              </p14:nvContentPartPr>
              <p14:xfrm>
                <a:off x="4978297" y="4955257"/>
                <a:ext cx="57600" cy="4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B9C629-E02A-40BD-BB27-CB72E2E017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73977" y="4950937"/>
                  <a:ext cx="662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2A57AE-9793-FC99-E806-9104EE4AC917}"/>
              </a:ext>
            </a:extLst>
          </p:cNvPr>
          <p:cNvGrpSpPr/>
          <p:nvPr/>
        </p:nvGrpSpPr>
        <p:grpSpPr>
          <a:xfrm>
            <a:off x="4187737" y="4832857"/>
            <a:ext cx="239400" cy="207000"/>
            <a:chOff x="4187737" y="4832857"/>
            <a:chExt cx="23940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AA2E62-2AC8-A738-AB8C-B723BDE3B718}"/>
                    </a:ext>
                  </a:extLst>
                </p14:cNvPr>
                <p14:cNvContentPartPr/>
                <p14:nvPr/>
              </p14:nvContentPartPr>
              <p14:xfrm>
                <a:off x="4368457" y="4853377"/>
                <a:ext cx="58680" cy="18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AA2E62-2AC8-A738-AB8C-B723BDE3B71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64137" y="4849057"/>
                  <a:ext cx="67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C2C4BD-8541-F773-D2CF-4CA735CC434E}"/>
                    </a:ext>
                  </a:extLst>
                </p14:cNvPr>
                <p14:cNvContentPartPr/>
                <p14:nvPr/>
              </p14:nvContentPartPr>
              <p14:xfrm>
                <a:off x="4234177" y="4851577"/>
                <a:ext cx="6120" cy="47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C2C4BD-8541-F773-D2CF-4CA735CC434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29857" y="4847257"/>
                  <a:ext cx="14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CE2EA27-54A5-7068-D85B-D290DB77617D}"/>
                    </a:ext>
                  </a:extLst>
                </p14:cNvPr>
                <p14:cNvContentPartPr/>
                <p14:nvPr/>
              </p14:nvContentPartPr>
              <p14:xfrm>
                <a:off x="4276297" y="4837897"/>
                <a:ext cx="1080" cy="48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CE2EA27-54A5-7068-D85B-D290DB77617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71977" y="4833577"/>
                  <a:ext cx="9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8E35E5-3575-A893-7D38-99F94BBBBA7A}"/>
                    </a:ext>
                  </a:extLst>
                </p14:cNvPr>
                <p14:cNvContentPartPr/>
                <p14:nvPr/>
              </p14:nvContentPartPr>
              <p14:xfrm>
                <a:off x="4203577" y="4832857"/>
                <a:ext cx="98640" cy="22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8E35E5-3575-A893-7D38-99F94BBBBA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99257" y="4828537"/>
                  <a:ext cx="107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C36789-E955-FE77-6E55-331806CED360}"/>
                    </a:ext>
                  </a:extLst>
                </p14:cNvPr>
                <p14:cNvContentPartPr/>
                <p14:nvPr/>
              </p14:nvContentPartPr>
              <p14:xfrm>
                <a:off x="4187737" y="4917097"/>
                <a:ext cx="11556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C36789-E955-FE77-6E55-331806CED3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3417" y="4912777"/>
                  <a:ext cx="12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51E844-698C-43A7-3E0B-2AF548E6A0B9}"/>
                    </a:ext>
                  </a:extLst>
                </p14:cNvPr>
                <p14:cNvContentPartPr/>
                <p14:nvPr/>
              </p14:nvContentPartPr>
              <p14:xfrm>
                <a:off x="4207177" y="4964617"/>
                <a:ext cx="63000" cy="61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51E844-698C-43A7-3E0B-2AF548E6A0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02857" y="4960297"/>
                  <a:ext cx="71640" cy="7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4919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14096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Which year was </a:t>
            </a:r>
            <a:r>
              <a:rPr lang="en-GB" sz="3200" i="1" dirty="0">
                <a:latin typeface="Comic Sans MS" panose="030F0702030302020204" pitchFamily="66" charset="0"/>
              </a:rPr>
              <a:t>Love Actually </a:t>
            </a:r>
            <a:r>
              <a:rPr lang="en-GB" sz="3200" dirty="0">
                <a:latin typeface="Comic Sans MS" panose="030F0702030302020204" pitchFamily="66" charset="0"/>
              </a:rPr>
              <a:t>released?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R5 Q5</a:t>
            </a:r>
          </a:p>
        </p:txBody>
      </p:sp>
    </p:spTree>
    <p:extLst>
      <p:ext uri="{BB962C8B-B14F-4D97-AF65-F5344CB8AC3E}">
        <p14:creationId xmlns:p14="http://schemas.microsoft.com/office/powerpoint/2010/main" val="633109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656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5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Triangular prism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800" i="1" dirty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⁡(3.46)+</m:t>
                    </m:r>
                    <m:r>
                      <a:rPr lang="en-GB" sz="2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800" i="0" dirty="0" err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2800" i="1" dirty="0">
                        <a:latin typeface="Cambria Math" panose="02040503050406030204" pitchFamily="18" charset="0"/>
                      </a:rPr>
                      <m:t>3.46))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Rotation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about the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-axis</a:t>
                </a: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:|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−1−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|≤3}∩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arg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−2)≤</m:t>
                    </m:r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4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2003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656275"/>
              </a:xfrm>
              <a:prstGeom prst="rect">
                <a:avLst/>
              </a:prstGeom>
              <a:blipFill>
                <a:blip r:embed="rId2"/>
                <a:stretch>
                  <a:fillRect l="-1435" t="-2356" b="-2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6228184" y="2204864"/>
            <a:ext cx="4536504" cy="259228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3140968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What is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0968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84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2492896"/>
                <a:ext cx="78488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Write the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identity matrix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492896"/>
                <a:ext cx="7848872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26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70892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is the label on the vertical axis on an Argand diagram?</a:t>
            </a:r>
          </a:p>
        </p:txBody>
      </p:sp>
    </p:spTree>
    <p:extLst>
      <p:ext uri="{BB962C8B-B14F-4D97-AF65-F5344CB8AC3E}">
        <p14:creationId xmlns:p14="http://schemas.microsoft.com/office/powerpoint/2010/main" val="308366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533" y="154297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Name the movie: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1296144" cy="523220"/>
          </a:xfrm>
          <a:prstGeom prst="rect">
            <a:avLst/>
          </a:prstGeom>
          <a:noFill/>
          <a:ln w="57150">
            <a:solidFill>
              <a:srgbClr val="9842B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R1 Q5</a:t>
            </a:r>
          </a:p>
        </p:txBody>
      </p:sp>
      <p:pic>
        <p:nvPicPr>
          <p:cNvPr id="3" name="Picture 2" descr="Nativity!">
            <a:extLst>
              <a:ext uri="{FF2B5EF4-FFF2-40B4-BE49-F238E27FC236}">
                <a16:creationId xmlns:a16="http://schemas.microsoft.com/office/drawing/2014/main" id="{BAD4C513-F98B-F328-C38D-BA4F886C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05" y="2420888"/>
            <a:ext cx="57241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7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196752"/>
                <a:ext cx="8496944" cy="489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dirty="0">
                    <a:latin typeface="Comic Sans MS" panose="030F0702030302020204" pitchFamily="66" charset="0"/>
                  </a:rPr>
                  <a:t>Round 1 Answers</a:t>
                </a:r>
              </a:p>
              <a:p>
                <a:pPr algn="ctr"/>
                <a:endParaRPr lang="en-GB" sz="2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Swap your answer sheet with a neighbouring team!</a:t>
                </a:r>
              </a:p>
              <a:p>
                <a:pPr algn="ctr"/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Q1: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Q2: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Q3: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Q4:	</a:t>
                </a:r>
                <a:r>
                  <a:rPr lang="en-GB" sz="2800" dirty="0" err="1">
                    <a:latin typeface="Comic Sans MS" panose="030F0702030302020204" pitchFamily="66" charset="0"/>
                  </a:rPr>
                  <a:t>Im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Q5:	Nativity!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4895892"/>
              </a:xfrm>
              <a:prstGeom prst="rect">
                <a:avLst/>
              </a:prstGeom>
              <a:blipFill>
                <a:blip r:embed="rId2"/>
                <a:stretch>
                  <a:fillRect l="-1435" t="-2242" b="-2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2 3"/>
          <p:cNvSpPr/>
          <p:nvPr/>
        </p:nvSpPr>
        <p:spPr>
          <a:xfrm>
            <a:off x="4788024" y="2924944"/>
            <a:ext cx="5616624" cy="2952328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Swap back to see how you did 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132856"/>
            <a:ext cx="77048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Round 2</a:t>
            </a:r>
          </a:p>
          <a:p>
            <a:pPr algn="ctr"/>
            <a:endParaRPr lang="en-GB" sz="4400" dirty="0">
              <a:latin typeface="Comic Sans MS" panose="030F0702030302020204" pitchFamily="66" charset="0"/>
            </a:endParaRP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(Not too bad)</a:t>
            </a:r>
          </a:p>
        </p:txBody>
      </p:sp>
    </p:spTree>
    <p:extLst>
      <p:ext uri="{BB962C8B-B14F-4D97-AF65-F5344CB8AC3E}">
        <p14:creationId xmlns:p14="http://schemas.microsoft.com/office/powerpoint/2010/main" val="396082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673</Words>
  <Application>Microsoft Office PowerPoint</Application>
  <PresentationFormat>On-screen Show (4:3)</PresentationFormat>
  <Paragraphs>150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Duston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PixiMaths</dc:creator>
  <cp:lastModifiedBy>Danielle Bettles</cp:lastModifiedBy>
  <cp:revision>60</cp:revision>
  <dcterms:created xsi:type="dcterms:W3CDTF">2015-07-01T12:05:39Z</dcterms:created>
  <dcterms:modified xsi:type="dcterms:W3CDTF">2025-12-11T21:57:56Z</dcterms:modified>
</cp:coreProperties>
</file>