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703" r:id="rId5"/>
  </p:sldMasterIdLst>
  <p:notesMasterIdLst>
    <p:notesMasterId r:id="rId21"/>
  </p:notesMasterIdLst>
  <p:sldIdLst>
    <p:sldId id="256" r:id="rId6"/>
    <p:sldId id="263" r:id="rId7"/>
    <p:sldId id="276" r:id="rId8"/>
    <p:sldId id="266" r:id="rId9"/>
    <p:sldId id="271" r:id="rId10"/>
    <p:sldId id="272" r:id="rId11"/>
    <p:sldId id="274" r:id="rId12"/>
    <p:sldId id="273" r:id="rId13"/>
    <p:sldId id="275" r:id="rId14"/>
    <p:sldId id="265" r:id="rId15"/>
    <p:sldId id="277" r:id="rId16"/>
    <p:sldId id="260" r:id="rId17"/>
    <p:sldId id="264" r:id="rId18"/>
    <p:sldId id="26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D5750-7316-489C-9D84-256B2854DD70}" v="96" dt="2020-07-16T10:17:43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884D5750-7316-489C-9D84-256B2854DD70}"/>
    <pc:docChg chg="undo custSel addSld delSld modSld modMainMaster">
      <pc:chgData name="Danielle" userId="e2554c37-e717-43a0-ba79-1183ca921ccd" providerId="ADAL" clId="{884D5750-7316-489C-9D84-256B2854DD70}" dt="2020-07-17T09:45:31.418" v="386" actId="20577"/>
      <pc:docMkLst>
        <pc:docMk/>
      </pc:docMkLst>
      <pc:sldChg chg="modSp mod">
        <pc:chgData name="Danielle" userId="e2554c37-e717-43a0-ba79-1183ca921ccd" providerId="ADAL" clId="{884D5750-7316-489C-9D84-256B2854DD70}" dt="2020-07-16T09:25:25.954" v="40" actId="1038"/>
        <pc:sldMkLst>
          <pc:docMk/>
          <pc:sldMk cId="3158945661" sldId="256"/>
        </pc:sldMkLst>
        <pc:spChg chg="mod">
          <ac:chgData name="Danielle" userId="e2554c37-e717-43a0-ba79-1183ca921ccd" providerId="ADAL" clId="{884D5750-7316-489C-9D84-256B2854DD70}" dt="2020-07-16T09:25:25.954" v="40" actId="1038"/>
          <ac:spMkLst>
            <pc:docMk/>
            <pc:sldMk cId="3158945661" sldId="256"/>
            <ac:spMk id="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5:25.954" v="40" actId="1038"/>
          <ac:spMkLst>
            <pc:docMk/>
            <pc:sldMk cId="3158945661" sldId="256"/>
            <ac:spMk id="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5:25.954" v="40" actId="1038"/>
          <ac:spMkLst>
            <pc:docMk/>
            <pc:sldMk cId="3158945661" sldId="256"/>
            <ac:spMk id="6" creationId="{00000000-0000-0000-0000-000000000000}"/>
          </ac:spMkLst>
        </pc:spChg>
      </pc:sldChg>
      <pc:sldChg chg="addSp delSp modSp mod delAnim modAnim">
        <pc:chgData name="Danielle" userId="e2554c37-e717-43a0-ba79-1183ca921ccd" providerId="ADAL" clId="{884D5750-7316-489C-9D84-256B2854DD70}" dt="2020-07-16T09:32:00.955" v="167" actId="478"/>
        <pc:sldMkLst>
          <pc:docMk/>
          <pc:sldMk cId="871927983" sldId="260"/>
        </pc:sldMkLst>
        <pc:spChg chg="del mod">
          <ac:chgData name="Danielle" userId="e2554c37-e717-43a0-ba79-1183ca921ccd" providerId="ADAL" clId="{884D5750-7316-489C-9D84-256B2854DD70}" dt="2020-07-16T09:31:58.942" v="154"/>
          <ac:spMkLst>
            <pc:docMk/>
            <pc:sldMk cId="871927983" sldId="260"/>
            <ac:spMk id="2" creationId="{00000000-0000-0000-0000-000000000000}"/>
          </ac:spMkLst>
        </pc:spChg>
        <pc:spChg chg="del mod">
          <ac:chgData name="Danielle" userId="e2554c37-e717-43a0-ba79-1183ca921ccd" providerId="ADAL" clId="{884D5750-7316-489C-9D84-256B2854DD70}" dt="2020-07-16T09:31:58.983" v="156"/>
          <ac:spMkLst>
            <pc:docMk/>
            <pc:sldMk cId="871927983" sldId="260"/>
            <ac:spMk id="3" creationId="{00000000-0000-0000-0000-000000000000}"/>
          </ac:spMkLst>
        </pc:spChg>
        <pc:spChg chg="del mod">
          <ac:chgData name="Danielle" userId="e2554c37-e717-43a0-ba79-1183ca921ccd" providerId="ADAL" clId="{884D5750-7316-489C-9D84-256B2854DD70}" dt="2020-07-16T09:31:58.991" v="158"/>
          <ac:spMkLst>
            <pc:docMk/>
            <pc:sldMk cId="871927983" sldId="260"/>
            <ac:spMk id="4" creationId="{00000000-0000-0000-0000-000000000000}"/>
          </ac:spMkLst>
        </pc:spChg>
        <pc:spChg chg="del mod">
          <ac:chgData name="Danielle" userId="e2554c37-e717-43a0-ba79-1183ca921ccd" providerId="ADAL" clId="{884D5750-7316-489C-9D84-256B2854DD70}" dt="2020-07-16T09:31:59.011" v="164"/>
          <ac:spMkLst>
            <pc:docMk/>
            <pc:sldMk cId="871927983" sldId="260"/>
            <ac:spMk id="5" creationId="{00000000-0000-0000-0000-000000000000}"/>
          </ac:spMkLst>
        </pc:spChg>
        <pc:spChg chg="del mod">
          <ac:chgData name="Danielle" userId="e2554c37-e717-43a0-ba79-1183ca921ccd" providerId="ADAL" clId="{884D5750-7316-489C-9D84-256B2854DD70}" dt="2020-07-16T09:31:59.019" v="166"/>
          <ac:spMkLst>
            <pc:docMk/>
            <pc:sldMk cId="871927983" sldId="260"/>
            <ac:spMk id="6" creationId="{00000000-0000-0000-0000-000000000000}"/>
          </ac:spMkLst>
        </pc:spChg>
        <pc:spChg chg="del mod">
          <ac:chgData name="Danielle" userId="e2554c37-e717-43a0-ba79-1183ca921ccd" providerId="ADAL" clId="{884D5750-7316-489C-9D84-256B2854DD70}" dt="2020-07-16T09:31:58.997" v="160"/>
          <ac:spMkLst>
            <pc:docMk/>
            <pc:sldMk cId="871927983" sldId="260"/>
            <ac:spMk id="7" creationId="{00000000-0000-0000-0000-000000000000}"/>
          </ac:spMkLst>
        </pc:spChg>
        <pc:spChg chg="del mod">
          <ac:chgData name="Danielle" userId="e2554c37-e717-43a0-ba79-1183ca921ccd" providerId="ADAL" clId="{884D5750-7316-489C-9D84-256B2854DD70}" dt="2020-07-16T09:31:59.004" v="162"/>
          <ac:spMkLst>
            <pc:docMk/>
            <pc:sldMk cId="871927983" sldId="260"/>
            <ac:spMk id="8" creationId="{00000000-0000-0000-0000-000000000000}"/>
          </ac:spMkLst>
        </pc:spChg>
        <pc:spChg chg="del mod">
          <ac:chgData name="Danielle" userId="e2554c37-e717-43a0-ba79-1183ca921ccd" providerId="ADAL" clId="{884D5750-7316-489C-9D84-256B2854DD70}" dt="2020-07-16T09:32:00.955" v="167" actId="478"/>
          <ac:spMkLst>
            <pc:docMk/>
            <pc:sldMk cId="871927983" sldId="260"/>
            <ac:spMk id="9" creationId="{00000000-0000-0000-0000-000000000000}"/>
          </ac:spMkLst>
        </pc:spChg>
        <pc:spChg chg="del mod">
          <ac:chgData name="Danielle" userId="e2554c37-e717-43a0-ba79-1183ca921ccd" providerId="ADAL" clId="{884D5750-7316-489C-9D84-256B2854DD70}" dt="2020-07-16T09:32:00.955" v="167" actId="478"/>
          <ac:spMkLst>
            <pc:docMk/>
            <pc:sldMk cId="871927983" sldId="260"/>
            <ac:spMk id="10" creationId="{00000000-0000-0000-0000-000000000000}"/>
          </ac:spMkLst>
        </pc:spChg>
        <pc:spChg chg="del mod">
          <ac:chgData name="Danielle" userId="e2554c37-e717-43a0-ba79-1183ca921ccd" providerId="ADAL" clId="{884D5750-7316-489C-9D84-256B2854DD70}" dt="2020-07-16T09:32:00.955" v="167" actId="478"/>
          <ac:spMkLst>
            <pc:docMk/>
            <pc:sldMk cId="871927983" sldId="260"/>
            <ac:spMk id="11" creationId="{00000000-0000-0000-0000-000000000000}"/>
          </ac:spMkLst>
        </pc:spChg>
        <pc:spChg chg="del mod">
          <ac:chgData name="Danielle" userId="e2554c37-e717-43a0-ba79-1183ca921ccd" providerId="ADAL" clId="{884D5750-7316-489C-9D84-256B2854DD70}" dt="2020-07-16T09:30:02.840" v="96"/>
          <ac:spMkLst>
            <pc:docMk/>
            <pc:sldMk cId="871927983" sldId="260"/>
            <ac:spMk id="12" creationId="{00000000-0000-0000-0000-000000000000}"/>
          </ac:spMkLst>
        </pc:spChg>
        <pc:spChg chg="add mod">
          <ac:chgData name="Danielle" userId="e2554c37-e717-43a0-ba79-1183ca921ccd" providerId="ADAL" clId="{884D5750-7316-489C-9D84-256B2854DD70}" dt="2020-07-16T09:31:56.340" v="152" actId="12"/>
          <ac:spMkLst>
            <pc:docMk/>
            <pc:sldMk cId="871927983" sldId="260"/>
            <ac:spMk id="13" creationId="{1FE8ACD1-244E-4E58-B417-015D1BD5D28C}"/>
          </ac:spMkLst>
        </pc:spChg>
      </pc:sldChg>
      <pc:sldChg chg="modSp mod modClrScheme chgLayout">
        <pc:chgData name="Danielle" userId="e2554c37-e717-43a0-ba79-1183ca921ccd" providerId="ADAL" clId="{884D5750-7316-489C-9D84-256B2854DD70}" dt="2020-07-16T09:33:08.782" v="187" actId="403"/>
        <pc:sldMkLst>
          <pc:docMk/>
          <pc:sldMk cId="871927983" sldId="261"/>
        </pc:sldMkLst>
        <pc:spChg chg="mod">
          <ac:chgData name="Danielle" userId="e2554c37-e717-43a0-ba79-1183ca921ccd" providerId="ADAL" clId="{884D5750-7316-489C-9D84-256B2854DD70}" dt="2020-07-16T09:32:50.458" v="175" actId="1036"/>
          <ac:spMkLst>
            <pc:docMk/>
            <pc:sldMk cId="871927983" sldId="261"/>
            <ac:spMk id="2" creationId="{00000000-0000-0000-0000-000000000000}"/>
          </ac:spMkLst>
        </pc:spChg>
        <pc:graphicFrameChg chg="mod modGraphic">
          <ac:chgData name="Danielle" userId="e2554c37-e717-43a0-ba79-1183ca921ccd" providerId="ADAL" clId="{884D5750-7316-489C-9D84-256B2854DD70}" dt="2020-07-16T09:33:08.782" v="187" actId="403"/>
          <ac:graphicFrameMkLst>
            <pc:docMk/>
            <pc:sldMk cId="871927983" sldId="261"/>
            <ac:graphicFrameMk id="4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884D5750-7316-489C-9D84-256B2854DD70}" dt="2020-07-16T09:25:55.565" v="53" actId="6549"/>
        <pc:sldMkLst>
          <pc:docMk/>
          <pc:sldMk cId="3835606715" sldId="263"/>
        </pc:sldMkLst>
        <pc:spChg chg="mod">
          <ac:chgData name="Danielle" userId="e2554c37-e717-43a0-ba79-1183ca921ccd" providerId="ADAL" clId="{884D5750-7316-489C-9D84-256B2854DD70}" dt="2020-07-16T09:25:44.826" v="47" actId="1038"/>
          <ac:spMkLst>
            <pc:docMk/>
            <pc:sldMk cId="3835606715" sldId="263"/>
            <ac:spMk id="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5:44.826" v="47" actId="1038"/>
          <ac:spMkLst>
            <pc:docMk/>
            <pc:sldMk cId="3835606715" sldId="263"/>
            <ac:spMk id="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5:55.565" v="53" actId="6549"/>
          <ac:spMkLst>
            <pc:docMk/>
            <pc:sldMk cId="3835606715" sldId="263"/>
            <ac:spMk id="5" creationId="{00000000-0000-0000-0000-000000000000}"/>
          </ac:spMkLst>
        </pc:spChg>
      </pc:sldChg>
      <pc:sldChg chg="addSp delSp modSp mod modClrScheme chgLayout">
        <pc:chgData name="Danielle" userId="e2554c37-e717-43a0-ba79-1183ca921ccd" providerId="ADAL" clId="{884D5750-7316-489C-9D84-256B2854DD70}" dt="2020-07-16T09:40:05.069" v="254" actId="1076"/>
        <pc:sldMkLst>
          <pc:docMk/>
          <pc:sldMk cId="3310473977" sldId="264"/>
        </pc:sldMkLst>
        <pc:spChg chg="add del mod">
          <ac:chgData name="Danielle" userId="e2554c37-e717-43a0-ba79-1183ca921ccd" providerId="ADAL" clId="{884D5750-7316-489C-9D84-256B2854DD70}" dt="2020-07-16T09:37:43.032" v="193" actId="478"/>
          <ac:spMkLst>
            <pc:docMk/>
            <pc:sldMk cId="3310473977" sldId="264"/>
            <ac:spMk id="2" creationId="{BC2A2190-1FE8-477B-981D-BE50E4BF9024}"/>
          </ac:spMkLst>
        </pc:spChg>
        <pc:spChg chg="add mod">
          <ac:chgData name="Danielle" userId="e2554c37-e717-43a0-ba79-1183ca921ccd" providerId="ADAL" clId="{884D5750-7316-489C-9D84-256B2854DD70}" dt="2020-07-16T09:39:59.492" v="253" actId="20577"/>
          <ac:spMkLst>
            <pc:docMk/>
            <pc:sldMk cId="3310473977" sldId="264"/>
            <ac:spMk id="3" creationId="{82446AE4-E6A8-4281-A28F-5D88730824BE}"/>
          </ac:spMkLst>
        </pc:spChg>
        <pc:picChg chg="add mod">
          <ac:chgData name="Danielle" userId="e2554c37-e717-43a0-ba79-1183ca921ccd" providerId="ADAL" clId="{884D5750-7316-489C-9D84-256B2854DD70}" dt="2020-07-16T09:40:05.069" v="254" actId="1076"/>
          <ac:picMkLst>
            <pc:docMk/>
            <pc:sldMk cId="3310473977" sldId="264"/>
            <ac:picMk id="1025" creationId="{33D4BE2F-AED9-4A5B-B6CE-F34773F68357}"/>
          </ac:picMkLst>
        </pc:picChg>
      </pc:sldChg>
      <pc:sldChg chg="modSp">
        <pc:chgData name="Danielle" userId="e2554c37-e717-43a0-ba79-1183ca921ccd" providerId="ADAL" clId="{884D5750-7316-489C-9D84-256B2854DD70}" dt="2020-07-16T09:29:26.991" v="93" actId="2711"/>
        <pc:sldMkLst>
          <pc:docMk/>
          <pc:sldMk cId="3310473977" sldId="265"/>
        </pc:sldMkLst>
        <pc:spChg chg="mod">
          <ac:chgData name="Danielle" userId="e2554c37-e717-43a0-ba79-1183ca921ccd" providerId="ADAL" clId="{884D5750-7316-489C-9D84-256B2854DD70}" dt="2020-07-16T09:29:26.991" v="93" actId="2711"/>
          <ac:spMkLst>
            <pc:docMk/>
            <pc:sldMk cId="3310473977" sldId="265"/>
            <ac:spMk id="18" creationId="{00000000-0000-0000-0000-000000000000}"/>
          </ac:spMkLst>
        </pc:spChg>
      </pc:sldChg>
      <pc:sldChg chg="modSp mod">
        <pc:chgData name="Danielle" userId="e2554c37-e717-43a0-ba79-1183ca921ccd" providerId="ADAL" clId="{884D5750-7316-489C-9D84-256B2854DD70}" dt="2020-07-16T09:29:16.117" v="92" actId="208"/>
        <pc:sldMkLst>
          <pc:docMk/>
          <pc:sldMk cId="2756997903" sldId="266"/>
        </pc:sldMkLst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1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1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1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1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1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1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1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1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1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2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2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2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2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2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2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2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2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2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2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9:16.117" v="92" actId="208"/>
          <ac:spMkLst>
            <pc:docMk/>
            <pc:sldMk cId="2756997903" sldId="266"/>
            <ac:spMk id="3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45.340" v="67" actId="2711"/>
          <ac:spMkLst>
            <pc:docMk/>
            <pc:sldMk cId="2756997903" sldId="266"/>
            <ac:spMk id="32" creationId="{00000000-0000-0000-0000-000000000000}"/>
          </ac:spMkLst>
        </pc:spChg>
        <pc:graphicFrameChg chg="mod">
          <ac:chgData name="Danielle" userId="e2554c37-e717-43a0-ba79-1183ca921ccd" providerId="ADAL" clId="{884D5750-7316-489C-9D84-256B2854DD70}" dt="2020-07-16T09:27:45.340" v="67" actId="2711"/>
          <ac:graphicFrameMkLst>
            <pc:docMk/>
            <pc:sldMk cId="2756997903" sldId="266"/>
            <ac:graphicFrameMk id="4" creationId="{00000000-0000-0000-0000-000000000000}"/>
          </ac:graphicFrameMkLst>
        </pc:graphicFrameChg>
      </pc:sldChg>
      <pc:sldChg chg="del">
        <pc:chgData name="Danielle" userId="e2554c37-e717-43a0-ba79-1183ca921ccd" providerId="ADAL" clId="{884D5750-7316-489C-9D84-256B2854DD70}" dt="2020-07-16T09:13:51.240" v="1" actId="47"/>
        <pc:sldMkLst>
          <pc:docMk/>
          <pc:sldMk cId="3344650318" sldId="267"/>
        </pc:sldMkLst>
      </pc:sldChg>
      <pc:sldChg chg="mod modClrScheme chgLayout">
        <pc:chgData name="Danielle" userId="e2554c37-e717-43a0-ba79-1183ca921ccd" providerId="ADAL" clId="{884D5750-7316-489C-9D84-256B2854DD70}" dt="2020-07-16T09:33:20.460" v="188" actId="700"/>
        <pc:sldMkLst>
          <pc:docMk/>
          <pc:sldMk cId="202899796" sldId="270"/>
        </pc:sldMkLst>
      </pc:sldChg>
      <pc:sldChg chg="modSp mod">
        <pc:chgData name="Danielle" userId="e2554c37-e717-43a0-ba79-1183ca921ccd" providerId="ADAL" clId="{884D5750-7316-489C-9D84-256B2854DD70}" dt="2020-07-16T09:29:07.328" v="88" actId="207"/>
        <pc:sldMkLst>
          <pc:docMk/>
          <pc:sldMk cId="1236744208" sldId="271"/>
        </pc:sldMkLst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1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1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1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1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1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1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1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1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1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2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2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2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2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2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2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2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2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2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2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9:07.328" v="88" actId="207"/>
          <ac:spMkLst>
            <pc:docMk/>
            <pc:sldMk cId="1236744208" sldId="271"/>
            <ac:spMk id="3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0.477" v="68" actId="2711"/>
          <ac:spMkLst>
            <pc:docMk/>
            <pc:sldMk cId="1236744208" sldId="271"/>
            <ac:spMk id="32" creationId="{00000000-0000-0000-0000-000000000000}"/>
          </ac:spMkLst>
        </pc:spChg>
        <pc:graphicFrameChg chg="mod">
          <ac:chgData name="Danielle" userId="e2554c37-e717-43a0-ba79-1183ca921ccd" providerId="ADAL" clId="{884D5750-7316-489C-9D84-256B2854DD70}" dt="2020-07-16T09:27:50.477" v="68" actId="2711"/>
          <ac:graphicFrameMkLst>
            <pc:docMk/>
            <pc:sldMk cId="1236744208" sldId="271"/>
            <ac:graphicFrameMk id="4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884D5750-7316-489C-9D84-256B2854DD70}" dt="2020-07-16T09:28:58.419" v="85" actId="207"/>
        <pc:sldMkLst>
          <pc:docMk/>
          <pc:sldMk cId="2225810489" sldId="272"/>
        </pc:sldMkLst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1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1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1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1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1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1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1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1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1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2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2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2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2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2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2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2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2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2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2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58.419" v="85" actId="207"/>
          <ac:spMkLst>
            <pc:docMk/>
            <pc:sldMk cId="2225810489" sldId="272"/>
            <ac:spMk id="3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3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7:55.650" v="69" actId="2711"/>
          <ac:spMkLst>
            <pc:docMk/>
            <pc:sldMk cId="2225810489" sldId="272"/>
            <ac:spMk id="33" creationId="{00000000-0000-0000-0000-000000000000}"/>
          </ac:spMkLst>
        </pc:spChg>
        <pc:graphicFrameChg chg="mod">
          <ac:chgData name="Danielle" userId="e2554c37-e717-43a0-ba79-1183ca921ccd" providerId="ADAL" clId="{884D5750-7316-489C-9D84-256B2854DD70}" dt="2020-07-16T09:27:55.650" v="69" actId="2711"/>
          <ac:graphicFrameMkLst>
            <pc:docMk/>
            <pc:sldMk cId="2225810489" sldId="272"/>
            <ac:graphicFrameMk id="4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884D5750-7316-489C-9D84-256B2854DD70}" dt="2020-07-16T09:28:37.196" v="79" actId="207"/>
        <pc:sldMkLst>
          <pc:docMk/>
          <pc:sldMk cId="2798357859" sldId="273"/>
        </pc:sldMkLst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1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1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1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1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1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1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1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1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1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2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2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2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2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2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2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2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2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2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2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37.196" v="79" actId="207"/>
          <ac:spMkLst>
            <pc:docMk/>
            <pc:sldMk cId="2798357859" sldId="273"/>
            <ac:spMk id="3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3.139" v="71" actId="2711"/>
          <ac:spMkLst>
            <pc:docMk/>
            <pc:sldMk cId="2798357859" sldId="273"/>
            <ac:spMk id="32" creationId="{00000000-0000-0000-0000-000000000000}"/>
          </ac:spMkLst>
        </pc:spChg>
        <pc:grpChg chg="mod">
          <ac:chgData name="Danielle" userId="e2554c37-e717-43a0-ba79-1183ca921ccd" providerId="ADAL" clId="{884D5750-7316-489C-9D84-256B2854DD70}" dt="2020-07-16T09:28:13.139" v="71" actId="2711"/>
          <ac:grpSpMkLst>
            <pc:docMk/>
            <pc:sldMk cId="2798357859" sldId="273"/>
            <ac:grpSpMk id="3" creationId="{00000000-0000-0000-0000-000000000000}"/>
          </ac:grpSpMkLst>
        </pc:grpChg>
        <pc:graphicFrameChg chg="mod">
          <ac:chgData name="Danielle" userId="e2554c37-e717-43a0-ba79-1183ca921ccd" providerId="ADAL" clId="{884D5750-7316-489C-9D84-256B2854DD70}" dt="2020-07-16T09:28:13.139" v="71" actId="2711"/>
          <ac:graphicFrameMkLst>
            <pc:docMk/>
            <pc:sldMk cId="2798357859" sldId="273"/>
            <ac:graphicFrameMk id="4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884D5750-7316-489C-9D84-256B2854DD70}" dt="2020-07-16T09:28:45.944" v="82" actId="207"/>
        <pc:sldMkLst>
          <pc:docMk/>
          <pc:sldMk cId="2086508532" sldId="274"/>
        </pc:sldMkLst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1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1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1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1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1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1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1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1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1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2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2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2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2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2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2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2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2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2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2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45.944" v="82" actId="207"/>
          <ac:spMkLst>
            <pc:docMk/>
            <pc:sldMk cId="2086508532" sldId="274"/>
            <ac:spMk id="3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3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3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02.052" v="70" actId="2711"/>
          <ac:spMkLst>
            <pc:docMk/>
            <pc:sldMk cId="2086508532" sldId="274"/>
            <ac:spMk id="34" creationId="{00000000-0000-0000-0000-000000000000}"/>
          </ac:spMkLst>
        </pc:spChg>
      </pc:sldChg>
      <pc:sldChg chg="modSp mod">
        <pc:chgData name="Danielle" userId="e2554c37-e717-43a0-ba79-1183ca921ccd" providerId="ADAL" clId="{884D5750-7316-489C-9D84-256B2854DD70}" dt="2020-07-16T09:28:28.532" v="75" actId="207"/>
        <pc:sldMkLst>
          <pc:docMk/>
          <pc:sldMk cId="1673327107" sldId="275"/>
        </pc:sldMkLst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1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1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1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1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1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1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1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1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1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2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21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22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23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2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2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2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2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28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2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28.532" v="75" actId="207"/>
          <ac:spMkLst>
            <pc:docMk/>
            <pc:sldMk cId="1673327107" sldId="275"/>
            <ac:spMk id="30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32" creationId="{00000000-0000-0000-0000-000000000000}"/>
          </ac:spMkLst>
        </pc:spChg>
        <pc:spChg chg="mod ord">
          <ac:chgData name="Danielle" userId="e2554c37-e717-43a0-ba79-1183ca921ccd" providerId="ADAL" clId="{884D5750-7316-489C-9D84-256B2854DD70}" dt="2020-07-16T09:28:18.118" v="72" actId="2711"/>
          <ac:spMkLst>
            <pc:docMk/>
            <pc:sldMk cId="1673327107" sldId="275"/>
            <ac:spMk id="34" creationId="{00000000-0000-0000-0000-000000000000}"/>
          </ac:spMkLst>
        </pc:spChg>
        <pc:grpChg chg="mod">
          <ac:chgData name="Danielle" userId="e2554c37-e717-43a0-ba79-1183ca921ccd" providerId="ADAL" clId="{884D5750-7316-489C-9D84-256B2854DD70}" dt="2020-07-16T09:28:18.118" v="72" actId="2711"/>
          <ac:grpSpMkLst>
            <pc:docMk/>
            <pc:sldMk cId="1673327107" sldId="275"/>
            <ac:grpSpMk id="3" creationId="{00000000-0000-0000-0000-000000000000}"/>
          </ac:grpSpMkLst>
        </pc:grpChg>
        <pc:graphicFrameChg chg="mod">
          <ac:chgData name="Danielle" userId="e2554c37-e717-43a0-ba79-1183ca921ccd" providerId="ADAL" clId="{884D5750-7316-489C-9D84-256B2854DD70}" dt="2020-07-16T09:28:18.118" v="72" actId="2711"/>
          <ac:graphicFrameMkLst>
            <pc:docMk/>
            <pc:sldMk cId="1673327107" sldId="275"/>
            <ac:graphicFrameMk id="4" creationId="{00000000-0000-0000-0000-000000000000}"/>
          </ac:graphicFrameMkLst>
        </pc:graphicFrameChg>
      </pc:sldChg>
      <pc:sldChg chg="add">
        <pc:chgData name="Danielle" userId="e2554c37-e717-43a0-ba79-1183ca921ccd" providerId="ADAL" clId="{884D5750-7316-489C-9D84-256B2854DD70}" dt="2020-07-16T09:13:49.969" v="0" actId="22"/>
        <pc:sldMkLst>
          <pc:docMk/>
          <pc:sldMk cId="346606844" sldId="276"/>
        </pc:sldMkLst>
      </pc:sldChg>
      <pc:sldChg chg="addSp delSp modSp new mod modClrScheme chgLayout">
        <pc:chgData name="Danielle" userId="e2554c37-e717-43a0-ba79-1183ca921ccd" providerId="ADAL" clId="{884D5750-7316-489C-9D84-256B2854DD70}" dt="2020-07-16T10:18:03.807" v="342" actId="1037"/>
        <pc:sldMkLst>
          <pc:docMk/>
          <pc:sldMk cId="1971861978" sldId="277"/>
        </pc:sldMkLst>
        <pc:spChg chg="add mod">
          <ac:chgData name="Danielle" userId="e2554c37-e717-43a0-ba79-1183ca921ccd" providerId="ADAL" clId="{884D5750-7316-489C-9D84-256B2854DD70}" dt="2020-07-16T09:52:21.680" v="269" actId="115"/>
          <ac:spMkLst>
            <pc:docMk/>
            <pc:sldMk cId="1971861978" sldId="277"/>
            <ac:spMk id="2" creationId="{BA5FBD8B-5FDB-4AFE-8F39-521615CF5F6E}"/>
          </ac:spMkLst>
        </pc:spChg>
        <pc:spChg chg="add mod ord">
          <ac:chgData name="Danielle" userId="e2554c37-e717-43a0-ba79-1183ca921ccd" providerId="ADAL" clId="{884D5750-7316-489C-9D84-256B2854DD70}" dt="2020-07-16T10:08:19.607" v="329" actId="167"/>
          <ac:spMkLst>
            <pc:docMk/>
            <pc:sldMk cId="1971861978" sldId="277"/>
            <ac:spMk id="3" creationId="{3582CE62-5C4F-4793-8BF7-00D64B349F87}"/>
          </ac:spMkLst>
        </pc:spChg>
        <pc:spChg chg="mod">
          <ac:chgData name="Danielle" userId="e2554c37-e717-43a0-ba79-1183ca921ccd" providerId="ADAL" clId="{884D5750-7316-489C-9D84-256B2854DD70}" dt="2020-07-16T10:05:03.859" v="270"/>
          <ac:spMkLst>
            <pc:docMk/>
            <pc:sldMk cId="1971861978" sldId="277"/>
            <ac:spMk id="5" creationId="{77FDB939-BA8D-4879-8B87-4C2B7FF650A4}"/>
          </ac:spMkLst>
        </pc:spChg>
        <pc:spChg chg="mod">
          <ac:chgData name="Danielle" userId="e2554c37-e717-43a0-ba79-1183ca921ccd" providerId="ADAL" clId="{884D5750-7316-489C-9D84-256B2854DD70}" dt="2020-07-16T10:05:03.859" v="270"/>
          <ac:spMkLst>
            <pc:docMk/>
            <pc:sldMk cId="1971861978" sldId="277"/>
            <ac:spMk id="6" creationId="{07771337-AB74-4C7D-839D-8DA1A97BEEC2}"/>
          </ac:spMkLst>
        </pc:spChg>
        <pc:spChg chg="mod">
          <ac:chgData name="Danielle" userId="e2554c37-e717-43a0-ba79-1183ca921ccd" providerId="ADAL" clId="{884D5750-7316-489C-9D84-256B2854DD70}" dt="2020-07-16T10:05:03.859" v="270"/>
          <ac:spMkLst>
            <pc:docMk/>
            <pc:sldMk cId="1971861978" sldId="277"/>
            <ac:spMk id="7" creationId="{605AC59D-EADE-4942-8EEC-0061251F5377}"/>
          </ac:spMkLst>
        </pc:spChg>
        <pc:spChg chg="mod">
          <ac:chgData name="Danielle" userId="e2554c37-e717-43a0-ba79-1183ca921ccd" providerId="ADAL" clId="{884D5750-7316-489C-9D84-256B2854DD70}" dt="2020-07-16T10:05:03.859" v="270"/>
          <ac:spMkLst>
            <pc:docMk/>
            <pc:sldMk cId="1971861978" sldId="277"/>
            <ac:spMk id="8" creationId="{BA34AD47-0216-4FCD-9360-10A1FE0122DA}"/>
          </ac:spMkLst>
        </pc:spChg>
        <pc:spChg chg="mod">
          <ac:chgData name="Danielle" userId="e2554c37-e717-43a0-ba79-1183ca921ccd" providerId="ADAL" clId="{884D5750-7316-489C-9D84-256B2854DD70}" dt="2020-07-16T10:05:03.859" v="270"/>
          <ac:spMkLst>
            <pc:docMk/>
            <pc:sldMk cId="1971861978" sldId="277"/>
            <ac:spMk id="9" creationId="{B442A270-106A-4164-A7CA-C3C3B1914248}"/>
          </ac:spMkLst>
        </pc:spChg>
        <pc:spChg chg="mod">
          <ac:chgData name="Danielle" userId="e2554c37-e717-43a0-ba79-1183ca921ccd" providerId="ADAL" clId="{884D5750-7316-489C-9D84-256B2854DD70}" dt="2020-07-16T10:05:03.859" v="270"/>
          <ac:spMkLst>
            <pc:docMk/>
            <pc:sldMk cId="1971861978" sldId="277"/>
            <ac:spMk id="10" creationId="{625DEA0E-19BD-4749-80C5-19AC3011AFB2}"/>
          </ac:spMkLst>
        </pc:spChg>
        <pc:spChg chg="mod">
          <ac:chgData name="Danielle" userId="e2554c37-e717-43a0-ba79-1183ca921ccd" providerId="ADAL" clId="{884D5750-7316-489C-9D84-256B2854DD70}" dt="2020-07-16T10:05:03.859" v="270"/>
          <ac:spMkLst>
            <pc:docMk/>
            <pc:sldMk cId="1971861978" sldId="277"/>
            <ac:spMk id="11" creationId="{98A6A196-92EC-4F5D-9724-25573751E7B6}"/>
          </ac:spMkLst>
        </pc:spChg>
        <pc:spChg chg="mod">
          <ac:chgData name="Danielle" userId="e2554c37-e717-43a0-ba79-1183ca921ccd" providerId="ADAL" clId="{884D5750-7316-489C-9D84-256B2854DD70}" dt="2020-07-16T10:05:03.859" v="270"/>
          <ac:spMkLst>
            <pc:docMk/>
            <pc:sldMk cId="1971861978" sldId="277"/>
            <ac:spMk id="12" creationId="{7D321E65-9A22-454D-9B78-D6F2D9B0FAD3}"/>
          </ac:spMkLst>
        </pc:spChg>
        <pc:spChg chg="mod">
          <ac:chgData name="Danielle" userId="e2554c37-e717-43a0-ba79-1183ca921ccd" providerId="ADAL" clId="{884D5750-7316-489C-9D84-256B2854DD70}" dt="2020-07-16T10:05:03.859" v="270"/>
          <ac:spMkLst>
            <pc:docMk/>
            <pc:sldMk cId="1971861978" sldId="277"/>
            <ac:spMk id="13" creationId="{E48A293A-67B7-4B23-961A-B37E8DF5F40A}"/>
          </ac:spMkLst>
        </pc:spChg>
        <pc:spChg chg="add mod">
          <ac:chgData name="Danielle" userId="e2554c37-e717-43a0-ba79-1183ca921ccd" providerId="ADAL" clId="{884D5750-7316-489C-9D84-256B2854DD70}" dt="2020-07-16T10:07:58.161" v="324" actId="1035"/>
          <ac:spMkLst>
            <pc:docMk/>
            <pc:sldMk cId="1971861978" sldId="277"/>
            <ac:spMk id="14" creationId="{AFF4633F-4F52-4F58-A7F4-A0C05A93E9A9}"/>
          </ac:spMkLst>
        </pc:spChg>
        <pc:spChg chg="mod">
          <ac:chgData name="Danielle" userId="e2554c37-e717-43a0-ba79-1183ca921ccd" providerId="ADAL" clId="{884D5750-7316-489C-9D84-256B2854DD70}" dt="2020-07-16T10:05:30.031" v="274"/>
          <ac:spMkLst>
            <pc:docMk/>
            <pc:sldMk cId="1971861978" sldId="277"/>
            <ac:spMk id="17" creationId="{1E04640C-D7AA-4161-A1AC-D6F6EBA26461}"/>
          </ac:spMkLst>
        </pc:spChg>
        <pc:spChg chg="mod">
          <ac:chgData name="Danielle" userId="e2554c37-e717-43a0-ba79-1183ca921ccd" providerId="ADAL" clId="{884D5750-7316-489C-9D84-256B2854DD70}" dt="2020-07-16T10:05:30.031" v="274"/>
          <ac:spMkLst>
            <pc:docMk/>
            <pc:sldMk cId="1971861978" sldId="277"/>
            <ac:spMk id="18" creationId="{2F5CF72A-8CD6-4B2A-B206-ECED387BF3B4}"/>
          </ac:spMkLst>
        </pc:spChg>
        <pc:spChg chg="mod">
          <ac:chgData name="Danielle" userId="e2554c37-e717-43a0-ba79-1183ca921ccd" providerId="ADAL" clId="{884D5750-7316-489C-9D84-256B2854DD70}" dt="2020-07-16T10:05:30.031" v="274"/>
          <ac:spMkLst>
            <pc:docMk/>
            <pc:sldMk cId="1971861978" sldId="277"/>
            <ac:spMk id="19" creationId="{56D6CE2D-C97B-4B28-92E6-D4C8BF80135D}"/>
          </ac:spMkLst>
        </pc:spChg>
        <pc:spChg chg="mod">
          <ac:chgData name="Danielle" userId="e2554c37-e717-43a0-ba79-1183ca921ccd" providerId="ADAL" clId="{884D5750-7316-489C-9D84-256B2854DD70}" dt="2020-07-16T10:05:30.031" v="274"/>
          <ac:spMkLst>
            <pc:docMk/>
            <pc:sldMk cId="1971861978" sldId="277"/>
            <ac:spMk id="20" creationId="{582681CE-BD51-4CE1-80AA-C484F38E23B4}"/>
          </ac:spMkLst>
        </pc:spChg>
        <pc:spChg chg="mod">
          <ac:chgData name="Danielle" userId="e2554c37-e717-43a0-ba79-1183ca921ccd" providerId="ADAL" clId="{884D5750-7316-489C-9D84-256B2854DD70}" dt="2020-07-16T10:05:30.031" v="274"/>
          <ac:spMkLst>
            <pc:docMk/>
            <pc:sldMk cId="1971861978" sldId="277"/>
            <ac:spMk id="21" creationId="{2597E682-AF62-46D9-BAC3-F209824258CE}"/>
          </ac:spMkLst>
        </pc:spChg>
        <pc:spChg chg="mod">
          <ac:chgData name="Danielle" userId="e2554c37-e717-43a0-ba79-1183ca921ccd" providerId="ADAL" clId="{884D5750-7316-489C-9D84-256B2854DD70}" dt="2020-07-16T10:05:30.031" v="274"/>
          <ac:spMkLst>
            <pc:docMk/>
            <pc:sldMk cId="1971861978" sldId="277"/>
            <ac:spMk id="22" creationId="{FBFF5741-35C3-4CBA-8282-B0B639A82338}"/>
          </ac:spMkLst>
        </pc:spChg>
        <pc:spChg chg="mod">
          <ac:chgData name="Danielle" userId="e2554c37-e717-43a0-ba79-1183ca921ccd" providerId="ADAL" clId="{884D5750-7316-489C-9D84-256B2854DD70}" dt="2020-07-16T10:05:30.031" v="274"/>
          <ac:spMkLst>
            <pc:docMk/>
            <pc:sldMk cId="1971861978" sldId="277"/>
            <ac:spMk id="23" creationId="{7BFA2BA1-3ECE-4CE7-B392-4A1DE94F1FF5}"/>
          </ac:spMkLst>
        </pc:spChg>
        <pc:spChg chg="mod">
          <ac:chgData name="Danielle" userId="e2554c37-e717-43a0-ba79-1183ca921ccd" providerId="ADAL" clId="{884D5750-7316-489C-9D84-256B2854DD70}" dt="2020-07-16T10:05:30.031" v="274"/>
          <ac:spMkLst>
            <pc:docMk/>
            <pc:sldMk cId="1971861978" sldId="277"/>
            <ac:spMk id="24" creationId="{C081CB74-7B11-41E8-9FF6-74A72DFA0F79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26" creationId="{3F73FC51-0A28-4C10-8E5C-FF9574DE610B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28" creationId="{74044ED9-AE90-41F4-9A93-67494A48DAB7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29" creationId="{BA3131A7-B634-47D8-A691-C73164CEFA53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30" creationId="{32BABD41-74B3-4007-8475-1642C9317F6A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31" creationId="{82D6CF64-5355-431D-96B2-7CA7C079288B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32" creationId="{3C8CF53C-4223-4D96-89DB-DC8A05FFFA31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33" creationId="{BCA04E12-51E4-4BBB-980B-B533D1E934CE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37" creationId="{90998BCB-B23F-4842-87CB-36993EAB2E2E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39" creationId="{6E347F85-A8B4-45E7-8227-EC8725FCF241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40" creationId="{B81A1A84-053A-46BE-A46B-C4CB110751D0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43" creationId="{5A787C59-5058-4D3F-A474-0BB2FC095F9C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45" creationId="{B4B25C2D-6602-494A-8F41-C2D7D5561A4B}"/>
          </ac:spMkLst>
        </pc:spChg>
        <pc:spChg chg="mod">
          <ac:chgData name="Danielle" userId="e2554c37-e717-43a0-ba79-1183ca921ccd" providerId="ADAL" clId="{884D5750-7316-489C-9D84-256B2854DD70}" dt="2020-07-16T10:17:43.468" v="330"/>
          <ac:spMkLst>
            <pc:docMk/>
            <pc:sldMk cId="1971861978" sldId="277"/>
            <ac:spMk id="46" creationId="{1A457177-9E5A-4B77-A09D-5620666A579D}"/>
          </ac:spMkLst>
        </pc:spChg>
        <pc:grpChg chg="add del mod">
          <ac:chgData name="Danielle" userId="e2554c37-e717-43a0-ba79-1183ca921ccd" providerId="ADAL" clId="{884D5750-7316-489C-9D84-256B2854DD70}" dt="2020-07-16T10:05:11.654" v="273"/>
          <ac:grpSpMkLst>
            <pc:docMk/>
            <pc:sldMk cId="1971861978" sldId="277"/>
            <ac:grpSpMk id="3" creationId="{767F4C52-1141-4E69-9226-1B8608B2BC4E}"/>
          </ac:grpSpMkLst>
        </pc:grpChg>
        <pc:grpChg chg="add mod">
          <ac:chgData name="Danielle" userId="e2554c37-e717-43a0-ba79-1183ca921ccd" providerId="ADAL" clId="{884D5750-7316-489C-9D84-256B2854DD70}" dt="2020-07-16T10:07:58.161" v="324" actId="1035"/>
          <ac:grpSpMkLst>
            <pc:docMk/>
            <pc:sldMk cId="1971861978" sldId="277"/>
            <ac:grpSpMk id="15" creationId="{0D3C8B1D-E464-4C99-9D57-689B471BA2A7}"/>
          </ac:grpSpMkLst>
        </pc:grpChg>
        <pc:grpChg chg="add mod">
          <ac:chgData name="Danielle" userId="e2554c37-e717-43a0-ba79-1183ca921ccd" providerId="ADAL" clId="{884D5750-7316-489C-9D84-256B2854DD70}" dt="2020-07-16T10:18:03.807" v="342" actId="1037"/>
          <ac:grpSpMkLst>
            <pc:docMk/>
            <pc:sldMk cId="1971861978" sldId="277"/>
            <ac:grpSpMk id="25" creationId="{2DDEBE08-A4B9-4F13-B8E5-DF9393DBAB63}"/>
          </ac:grpSpMkLst>
        </pc:grpChg>
        <pc:grpChg chg="mod">
          <ac:chgData name="Danielle" userId="e2554c37-e717-43a0-ba79-1183ca921ccd" providerId="ADAL" clId="{884D5750-7316-489C-9D84-256B2854DD70}" dt="2020-07-16T10:17:43.468" v="330"/>
          <ac:grpSpMkLst>
            <pc:docMk/>
            <pc:sldMk cId="1971861978" sldId="277"/>
            <ac:grpSpMk id="34" creationId="{D26AC9B5-1090-42B2-A323-B527427E7FF5}"/>
          </ac:grpSpMkLst>
        </pc:grpChg>
        <pc:grpChg chg="mod">
          <ac:chgData name="Danielle" userId="e2554c37-e717-43a0-ba79-1183ca921ccd" providerId="ADAL" clId="{884D5750-7316-489C-9D84-256B2854DD70}" dt="2020-07-16T10:17:43.468" v="330"/>
          <ac:grpSpMkLst>
            <pc:docMk/>
            <pc:sldMk cId="1971861978" sldId="277"/>
            <ac:grpSpMk id="35" creationId="{2E6B2AAD-4BC1-4EC1-A8EC-3A0B2368DB3B}"/>
          </ac:grpSpMkLst>
        </pc:grpChg>
        <pc:grpChg chg="mod">
          <ac:chgData name="Danielle" userId="e2554c37-e717-43a0-ba79-1183ca921ccd" providerId="ADAL" clId="{884D5750-7316-489C-9D84-256B2854DD70}" dt="2020-07-16T10:17:43.468" v="330"/>
          <ac:grpSpMkLst>
            <pc:docMk/>
            <pc:sldMk cId="1971861978" sldId="277"/>
            <ac:grpSpMk id="36" creationId="{16B165ED-70D5-4F17-A9DF-7120F3951305}"/>
          </ac:grpSpMkLst>
        </pc:grpChg>
        <pc:grpChg chg="mod">
          <ac:chgData name="Danielle" userId="e2554c37-e717-43a0-ba79-1183ca921ccd" providerId="ADAL" clId="{884D5750-7316-489C-9D84-256B2854DD70}" dt="2020-07-16T10:17:43.468" v="330"/>
          <ac:grpSpMkLst>
            <pc:docMk/>
            <pc:sldMk cId="1971861978" sldId="277"/>
            <ac:grpSpMk id="38" creationId="{5A018DC7-7A28-435D-8270-D35905674428}"/>
          </ac:grpSpMkLst>
        </pc:grpChg>
        <pc:picChg chg="mod">
          <ac:chgData name="Danielle" userId="e2554c37-e717-43a0-ba79-1183ca921ccd" providerId="ADAL" clId="{884D5750-7316-489C-9D84-256B2854DD70}" dt="2020-07-16T10:05:03.859" v="270"/>
          <ac:picMkLst>
            <pc:docMk/>
            <pc:sldMk cId="1971861978" sldId="277"/>
            <ac:picMk id="4" creationId="{470A75AF-317B-476C-872C-127741C4187A}"/>
          </ac:picMkLst>
        </pc:picChg>
        <pc:picChg chg="mod">
          <ac:chgData name="Danielle" userId="e2554c37-e717-43a0-ba79-1183ca921ccd" providerId="ADAL" clId="{884D5750-7316-489C-9D84-256B2854DD70}" dt="2020-07-16T10:05:30.031" v="274"/>
          <ac:picMkLst>
            <pc:docMk/>
            <pc:sldMk cId="1971861978" sldId="277"/>
            <ac:picMk id="16" creationId="{03834333-4CA2-415D-881A-543FC0241EDE}"/>
          </ac:picMkLst>
        </pc:picChg>
        <pc:picChg chg="mod">
          <ac:chgData name="Danielle" userId="e2554c37-e717-43a0-ba79-1183ca921ccd" providerId="ADAL" clId="{884D5750-7316-489C-9D84-256B2854DD70}" dt="2020-07-16T10:17:43.468" v="330"/>
          <ac:picMkLst>
            <pc:docMk/>
            <pc:sldMk cId="1971861978" sldId="277"/>
            <ac:picMk id="27" creationId="{0B137C5A-BDAE-431C-AAEA-FD077D4A1FB9}"/>
          </ac:picMkLst>
        </pc:picChg>
        <pc:cxnChg chg="mod">
          <ac:chgData name="Danielle" userId="e2554c37-e717-43a0-ba79-1183ca921ccd" providerId="ADAL" clId="{884D5750-7316-489C-9D84-256B2854DD70}" dt="2020-07-16T10:17:43.468" v="330"/>
          <ac:cxnSpMkLst>
            <pc:docMk/>
            <pc:sldMk cId="1971861978" sldId="277"/>
            <ac:cxnSpMk id="41" creationId="{987D2DC3-E972-4481-9054-221139C87015}"/>
          </ac:cxnSpMkLst>
        </pc:cxnChg>
        <pc:cxnChg chg="mod">
          <ac:chgData name="Danielle" userId="e2554c37-e717-43a0-ba79-1183ca921ccd" providerId="ADAL" clId="{884D5750-7316-489C-9D84-256B2854DD70}" dt="2020-07-16T10:17:43.468" v="330"/>
          <ac:cxnSpMkLst>
            <pc:docMk/>
            <pc:sldMk cId="1971861978" sldId="277"/>
            <ac:cxnSpMk id="42" creationId="{84549BA8-3A9C-4980-B303-EF78095C36CC}"/>
          </ac:cxnSpMkLst>
        </pc:cxnChg>
        <pc:cxnChg chg="mod">
          <ac:chgData name="Danielle" userId="e2554c37-e717-43a0-ba79-1183ca921ccd" providerId="ADAL" clId="{884D5750-7316-489C-9D84-256B2854DD70}" dt="2020-07-16T10:17:43.468" v="330"/>
          <ac:cxnSpMkLst>
            <pc:docMk/>
            <pc:sldMk cId="1971861978" sldId="277"/>
            <ac:cxnSpMk id="44" creationId="{92AD7B9E-5E29-4A22-BF8F-16A7C11D6694}"/>
          </ac:cxnSpMkLst>
        </pc:cxnChg>
        <pc:cxnChg chg="mod">
          <ac:chgData name="Danielle" userId="e2554c37-e717-43a0-ba79-1183ca921ccd" providerId="ADAL" clId="{884D5750-7316-489C-9D84-256B2854DD70}" dt="2020-07-16T10:17:43.468" v="330"/>
          <ac:cxnSpMkLst>
            <pc:docMk/>
            <pc:sldMk cId="1971861978" sldId="277"/>
            <ac:cxnSpMk id="47" creationId="{DB0BD7DA-5F85-4A5F-89C6-4820D8E626E1}"/>
          </ac:cxnSpMkLst>
        </pc:cxnChg>
      </pc:sldChg>
      <pc:sldMasterChg chg="modSp mod delSldLayout modSldLayout">
        <pc:chgData name="Danielle" userId="e2554c37-e717-43a0-ba79-1183ca921ccd" providerId="ADAL" clId="{884D5750-7316-489C-9D84-256B2854DD70}" dt="2020-07-17T09:45:31.418" v="386" actId="20577"/>
        <pc:sldMasterMkLst>
          <pc:docMk/>
          <pc:sldMasterMk cId="3179197488" sldId="2147483691"/>
        </pc:sldMasterMkLst>
        <pc:spChg chg="mod">
          <ac:chgData name="Danielle" userId="e2554c37-e717-43a0-ba79-1183ca921ccd" providerId="ADAL" clId="{884D5750-7316-489C-9D84-256B2854DD70}" dt="2020-07-16T09:23:54.051" v="2" actId="2711"/>
          <ac:spMkLst>
            <pc:docMk/>
            <pc:sldMasterMk cId="3179197488" sldId="2147483691"/>
            <ac:spMk id="14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7T09:44:48.586" v="344" actId="20577"/>
          <ac:spMkLst>
            <pc:docMk/>
            <pc:sldMasterMk cId="3179197488" sldId="2147483691"/>
            <ac:spMk id="15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3:54.051" v="2" actId="2711"/>
          <ac:spMkLst>
            <pc:docMk/>
            <pc:sldMasterMk cId="3179197488" sldId="2147483691"/>
            <ac:spMk id="16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3:54.051" v="2" actId="2711"/>
          <ac:spMkLst>
            <pc:docMk/>
            <pc:sldMasterMk cId="3179197488" sldId="2147483691"/>
            <ac:spMk id="17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7T09:45:31.418" v="386" actId="20577"/>
          <ac:spMkLst>
            <pc:docMk/>
            <pc:sldMasterMk cId="3179197488" sldId="2147483691"/>
            <ac:spMk id="18" creationId="{00000000-0000-0000-0000-000000000000}"/>
          </ac:spMkLst>
        </pc:spChg>
        <pc:picChg chg="mod">
          <ac:chgData name="Danielle" userId="e2554c37-e717-43a0-ba79-1183ca921ccd" providerId="ADAL" clId="{884D5750-7316-489C-9D84-256B2854DD70}" dt="2020-07-16T09:23:54.051" v="2" actId="2711"/>
          <ac:picMkLst>
            <pc:docMk/>
            <pc:sldMasterMk cId="3179197488" sldId="2147483691"/>
            <ac:picMk id="13" creationId="{00000000-0000-0000-0000-000000000000}"/>
          </ac:picMkLst>
        </pc:picChg>
        <pc:picChg chg="mod">
          <ac:chgData name="Danielle" userId="e2554c37-e717-43a0-ba79-1183ca921ccd" providerId="ADAL" clId="{884D5750-7316-489C-9D84-256B2854DD70}" dt="2020-07-16T09:23:54.051" v="2" actId="2711"/>
          <ac:picMkLst>
            <pc:docMk/>
            <pc:sldMasterMk cId="3179197488" sldId="2147483691"/>
            <ac:picMk id="29" creationId="{00000000-0000-0000-0000-000000000000}"/>
          </ac:picMkLst>
        </pc:picChg>
        <pc:picChg chg="mod">
          <ac:chgData name="Danielle" userId="e2554c37-e717-43a0-ba79-1183ca921ccd" providerId="ADAL" clId="{884D5750-7316-489C-9D84-256B2854DD70}" dt="2020-07-16T09:23:54.051" v="2" actId="2711"/>
          <ac:picMkLst>
            <pc:docMk/>
            <pc:sldMasterMk cId="3179197488" sldId="2147483691"/>
            <ac:picMk id="31" creationId="{00000000-0000-0000-0000-000000000000}"/>
          </ac:picMkLst>
        </pc:picChg>
        <pc:picChg chg="mod">
          <ac:chgData name="Danielle" userId="e2554c37-e717-43a0-ba79-1183ca921ccd" providerId="ADAL" clId="{884D5750-7316-489C-9D84-256B2854DD70}" dt="2020-07-16T09:23:54.051" v="2" actId="2711"/>
          <ac:picMkLst>
            <pc:docMk/>
            <pc:sldMasterMk cId="3179197488" sldId="2147483691"/>
            <ac:picMk id="32" creationId="{00000000-0000-0000-0000-000000000000}"/>
          </ac:picMkLst>
        </pc:picChg>
        <pc:picChg chg="mod">
          <ac:chgData name="Danielle" userId="e2554c37-e717-43a0-ba79-1183ca921ccd" providerId="ADAL" clId="{884D5750-7316-489C-9D84-256B2854DD70}" dt="2020-07-16T09:23:54.051" v="2" actId="2711"/>
          <ac:picMkLst>
            <pc:docMk/>
            <pc:sldMasterMk cId="3179197488" sldId="2147483691"/>
            <ac:picMk id="33" creationId="{00000000-0000-0000-0000-000000000000}"/>
          </ac:picMkLst>
        </pc:picChg>
        <pc:picChg chg="mod">
          <ac:chgData name="Danielle" userId="e2554c37-e717-43a0-ba79-1183ca921ccd" providerId="ADAL" clId="{884D5750-7316-489C-9D84-256B2854DD70}" dt="2020-07-16T09:23:54.051" v="2" actId="2711"/>
          <ac:picMkLst>
            <pc:docMk/>
            <pc:sldMasterMk cId="3179197488" sldId="2147483691"/>
            <ac:picMk id="34" creationId="{00000000-0000-0000-0000-000000000000}"/>
          </ac:picMkLst>
        </pc:picChg>
        <pc:picChg chg="mod">
          <ac:chgData name="Danielle" userId="e2554c37-e717-43a0-ba79-1183ca921ccd" providerId="ADAL" clId="{884D5750-7316-489C-9D84-256B2854DD70}" dt="2020-07-16T09:23:54.051" v="2" actId="2711"/>
          <ac:picMkLst>
            <pc:docMk/>
            <pc:sldMasterMk cId="3179197488" sldId="2147483691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884D5750-7316-489C-9D84-256B2854DD70}" dt="2020-07-16T09:23:58.750" v="3" actId="2711"/>
          <pc:sldLayoutMkLst>
            <pc:docMk/>
            <pc:sldMasterMk cId="3179197488" sldId="2147483691"/>
            <pc:sldLayoutMk cId="1919842435" sldId="2147483693"/>
          </pc:sldLayoutMkLst>
          <pc:spChg chg="mod">
            <ac:chgData name="Danielle" userId="e2554c37-e717-43a0-ba79-1183ca921ccd" providerId="ADAL" clId="{884D5750-7316-489C-9D84-256B2854DD70}" dt="2020-07-16T09:23:58.750" v="3" actId="2711"/>
            <ac:spMkLst>
              <pc:docMk/>
              <pc:sldMasterMk cId="3179197488" sldId="2147483691"/>
              <pc:sldLayoutMk cId="1919842435" sldId="2147483693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884D5750-7316-489C-9D84-256B2854DD70}" dt="2020-07-16T09:24:11.854" v="10" actId="1035"/>
          <pc:sldLayoutMkLst>
            <pc:docMk/>
            <pc:sldMasterMk cId="3179197488" sldId="2147483691"/>
            <pc:sldLayoutMk cId="3400772449" sldId="2147483694"/>
          </pc:sldLayoutMkLst>
          <pc:spChg chg="mod">
            <ac:chgData name="Danielle" userId="e2554c37-e717-43a0-ba79-1183ca921ccd" providerId="ADAL" clId="{884D5750-7316-489C-9D84-256B2854DD70}" dt="2020-07-16T09:24:07.080" v="5" actId="13822"/>
            <ac:spMkLst>
              <pc:docMk/>
              <pc:sldMasterMk cId="3179197488" sldId="2147483691"/>
              <pc:sldLayoutMk cId="3400772449" sldId="2147483694"/>
              <ac:spMk id="2" creationId="{00000000-0000-0000-0000-000000000000}"/>
            </ac:spMkLst>
          </pc:spChg>
          <pc:spChg chg="mod">
            <ac:chgData name="Danielle" userId="e2554c37-e717-43a0-ba79-1183ca921ccd" providerId="ADAL" clId="{884D5750-7316-489C-9D84-256B2854DD70}" dt="2020-07-16T09:24:07.080" v="5" actId="13822"/>
            <ac:spMkLst>
              <pc:docMk/>
              <pc:sldMasterMk cId="3179197488" sldId="2147483691"/>
              <pc:sldLayoutMk cId="3400772449" sldId="2147483694"/>
              <ac:spMk id="8" creationId="{00000000-0000-0000-0000-000000000000}"/>
            </ac:spMkLst>
          </pc:spChg>
          <pc:spChg chg="mod">
            <ac:chgData name="Danielle" userId="e2554c37-e717-43a0-ba79-1183ca921ccd" providerId="ADAL" clId="{884D5750-7316-489C-9D84-256B2854DD70}" dt="2020-07-16T09:24:11.854" v="10" actId="1035"/>
            <ac:spMkLst>
              <pc:docMk/>
              <pc:sldMasterMk cId="3179197488" sldId="2147483691"/>
              <pc:sldLayoutMk cId="3400772449" sldId="2147483694"/>
              <ac:spMk id="9" creationId="{00000000-0000-0000-0000-000000000000}"/>
            </ac:spMkLst>
          </pc:spChg>
          <pc:spChg chg="mod">
            <ac:chgData name="Danielle" userId="e2554c37-e717-43a0-ba79-1183ca921ccd" providerId="ADAL" clId="{884D5750-7316-489C-9D84-256B2854DD70}" dt="2020-07-16T09:24:10.102" v="8" actId="1036"/>
            <ac:spMkLst>
              <pc:docMk/>
              <pc:sldMasterMk cId="3179197488" sldId="2147483691"/>
              <pc:sldLayoutMk cId="3400772449" sldId="2147483694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884D5750-7316-489C-9D84-256B2854DD70}" dt="2020-07-16T09:24:07.080" v="5" actId="13822"/>
            <ac:cxnSpMkLst>
              <pc:docMk/>
              <pc:sldMasterMk cId="3179197488" sldId="2147483691"/>
              <pc:sldLayoutMk cId="3400772449" sldId="2147483694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884D5750-7316-489C-9D84-256B2854DD70}" dt="2020-07-16T09:24:07.080" v="5" actId="13822"/>
            <ac:cxnSpMkLst>
              <pc:docMk/>
              <pc:sldMasterMk cId="3179197488" sldId="2147483691"/>
              <pc:sldLayoutMk cId="3400772449" sldId="2147483694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884D5750-7316-489C-9D84-256B2854DD70}" dt="2020-07-16T09:24:07.080" v="5" actId="13822"/>
            <ac:cxnSpMkLst>
              <pc:docMk/>
              <pc:sldMasterMk cId="3179197488" sldId="2147483691"/>
              <pc:sldLayoutMk cId="3400772449" sldId="2147483694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884D5750-7316-489C-9D84-256B2854DD70}" dt="2020-07-16T09:24:07.080" v="5" actId="13822"/>
            <ac:cxnSpMkLst>
              <pc:docMk/>
              <pc:sldMasterMk cId="3179197488" sldId="2147483691"/>
              <pc:sldLayoutMk cId="3400772449" sldId="2147483694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884D5750-7316-489C-9D84-256B2854DD70}" dt="2020-07-16T09:24:07.080" v="5" actId="13822"/>
            <ac:cxnSpMkLst>
              <pc:docMk/>
              <pc:sldMasterMk cId="3179197488" sldId="2147483691"/>
              <pc:sldLayoutMk cId="3400772449" sldId="2147483694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884D5750-7316-489C-9D84-256B2854DD70}" dt="2020-07-16T09:24:17.606" v="13" actId="1036"/>
          <pc:sldLayoutMkLst>
            <pc:docMk/>
            <pc:sldMasterMk cId="3179197488" sldId="2147483691"/>
            <pc:sldLayoutMk cId="1371145386" sldId="2147483695"/>
          </pc:sldLayoutMkLst>
          <pc:spChg chg="mod">
            <ac:chgData name="Danielle" userId="e2554c37-e717-43a0-ba79-1183ca921ccd" providerId="ADAL" clId="{884D5750-7316-489C-9D84-256B2854DD70}" dt="2020-07-16T09:24:17.606" v="13" actId="1036"/>
            <ac:spMkLst>
              <pc:docMk/>
              <pc:sldMasterMk cId="3179197488" sldId="2147483691"/>
              <pc:sldLayoutMk cId="1371145386" sldId="2147483695"/>
              <ac:spMk id="2" creationId="{00000000-0000-0000-0000-000000000000}"/>
            </ac:spMkLst>
          </pc:spChg>
          <pc:spChg chg="mod">
            <ac:chgData name="Danielle" userId="e2554c37-e717-43a0-ba79-1183ca921ccd" providerId="ADAL" clId="{884D5750-7316-489C-9D84-256B2854DD70}" dt="2020-07-16T09:24:17.606" v="13" actId="1036"/>
            <ac:spMkLst>
              <pc:docMk/>
              <pc:sldMasterMk cId="3179197488" sldId="2147483691"/>
              <pc:sldLayoutMk cId="1371145386" sldId="2147483695"/>
              <ac:spMk id="3" creationId="{00000000-0000-0000-0000-000000000000}"/>
            </ac:spMkLst>
          </pc:spChg>
        </pc:sldLayoutChg>
        <pc:sldLayoutChg chg="del">
          <pc:chgData name="Danielle" userId="e2554c37-e717-43a0-ba79-1183ca921ccd" providerId="ADAL" clId="{884D5750-7316-489C-9D84-256B2854DD70}" dt="2020-07-16T09:24:23.348" v="14" actId="2696"/>
          <pc:sldLayoutMkLst>
            <pc:docMk/>
            <pc:sldMasterMk cId="3179197488" sldId="2147483691"/>
            <pc:sldLayoutMk cId="2244437562" sldId="2147483699"/>
          </pc:sldLayoutMkLst>
        </pc:sldLayoutChg>
        <pc:sldLayoutChg chg="del">
          <pc:chgData name="Danielle" userId="e2554c37-e717-43a0-ba79-1183ca921ccd" providerId="ADAL" clId="{884D5750-7316-489C-9D84-256B2854DD70}" dt="2020-07-16T09:24:24.443" v="15" actId="2696"/>
          <pc:sldLayoutMkLst>
            <pc:docMk/>
            <pc:sldMasterMk cId="3179197488" sldId="2147483691"/>
            <pc:sldLayoutMk cId="563288878" sldId="2147483700"/>
          </pc:sldLayoutMkLst>
        </pc:sldLayoutChg>
        <pc:sldLayoutChg chg="del">
          <pc:chgData name="Danielle" userId="e2554c37-e717-43a0-ba79-1183ca921ccd" providerId="ADAL" clId="{884D5750-7316-489C-9D84-256B2854DD70}" dt="2020-07-16T09:24:26.933" v="16" actId="2696"/>
          <pc:sldLayoutMkLst>
            <pc:docMk/>
            <pc:sldMasterMk cId="3179197488" sldId="2147483691"/>
            <pc:sldLayoutMk cId="281289179" sldId="2147483702"/>
          </pc:sldLayoutMkLst>
        </pc:sldLayoutChg>
        <pc:sldLayoutChg chg="del">
          <pc:chgData name="Danielle" userId="e2554c37-e717-43a0-ba79-1183ca921ccd" providerId="ADAL" clId="{884D5750-7316-489C-9D84-256B2854DD70}" dt="2020-07-16T09:24:27.550" v="17" actId="2696"/>
          <pc:sldLayoutMkLst>
            <pc:docMk/>
            <pc:sldMasterMk cId="3179197488" sldId="2147483691"/>
            <pc:sldLayoutMk cId="3139633829" sldId="2147483706"/>
          </pc:sldLayoutMkLst>
        </pc:sldLayoutChg>
        <pc:sldLayoutChg chg="del">
          <pc:chgData name="Danielle" userId="e2554c37-e717-43a0-ba79-1183ca921ccd" providerId="ADAL" clId="{884D5750-7316-489C-9D84-256B2854DD70}" dt="2020-07-16T09:24:27.996" v="18" actId="2696"/>
          <pc:sldLayoutMkLst>
            <pc:docMk/>
            <pc:sldMasterMk cId="3179197488" sldId="2147483691"/>
            <pc:sldLayoutMk cId="2958256189" sldId="2147483707"/>
          </pc:sldLayoutMkLst>
        </pc:sldLayoutChg>
        <pc:sldLayoutChg chg="del">
          <pc:chgData name="Danielle" userId="e2554c37-e717-43a0-ba79-1183ca921ccd" providerId="ADAL" clId="{884D5750-7316-489C-9D84-256B2854DD70}" dt="2020-07-16T09:24:28.456" v="19" actId="2696"/>
          <pc:sldLayoutMkLst>
            <pc:docMk/>
            <pc:sldMasterMk cId="3179197488" sldId="2147483691"/>
            <pc:sldLayoutMk cId="1383922302" sldId="2147483708"/>
          </pc:sldLayoutMkLst>
        </pc:sldLayoutChg>
        <pc:sldLayoutChg chg="del">
          <pc:chgData name="Danielle" userId="e2554c37-e717-43a0-ba79-1183ca921ccd" providerId="ADAL" clId="{884D5750-7316-489C-9D84-256B2854DD70}" dt="2020-07-16T09:24:29.031" v="20" actId="2696"/>
          <pc:sldLayoutMkLst>
            <pc:docMk/>
            <pc:sldMasterMk cId="3179197488" sldId="2147483691"/>
            <pc:sldLayoutMk cId="4099084300" sldId="2147483709"/>
          </pc:sldLayoutMkLst>
        </pc:sldLayoutChg>
      </pc:sldMasterChg>
      <pc:sldMasterChg chg="addSp delSp modSp mod modSldLayout">
        <pc:chgData name="Danielle" userId="e2554c37-e717-43a0-ba79-1183ca921ccd" providerId="ADAL" clId="{884D5750-7316-489C-9D84-256B2854DD70}" dt="2020-07-17T09:44:43.641" v="343" actId="20577"/>
        <pc:sldMasterMkLst>
          <pc:docMk/>
          <pc:sldMasterMk cId="4199192866" sldId="2147483703"/>
        </pc:sldMasterMkLst>
        <pc:spChg chg="add mod">
          <ac:chgData name="Danielle" userId="e2554c37-e717-43a0-ba79-1183ca921ccd" providerId="ADAL" clId="{884D5750-7316-489C-9D84-256B2854DD70}" dt="2020-07-17T09:44:43.641" v="343" actId="20577"/>
          <ac:spMkLst>
            <pc:docMk/>
            <pc:sldMasterMk cId="4199192866" sldId="2147483703"/>
            <ac:spMk id="2" creationId="{53506041-D8CC-4C87-AF66-338C166343DB}"/>
          </ac:spMkLst>
        </pc:spChg>
        <pc:spChg chg="del">
          <ac:chgData name="Danielle" userId="e2554c37-e717-43a0-ba79-1183ca921ccd" providerId="ADAL" clId="{884D5750-7316-489C-9D84-256B2854DD70}" dt="2020-07-16T09:24:46.424" v="26" actId="478"/>
          <ac:spMkLst>
            <pc:docMk/>
            <pc:sldMasterMk cId="4199192866" sldId="2147483703"/>
            <ac:spMk id="9" creationId="{00000000-0000-0000-0000-000000000000}"/>
          </ac:spMkLst>
        </pc:spChg>
        <pc:spChg chg="mod">
          <ac:chgData name="Danielle" userId="e2554c37-e717-43a0-ba79-1183ca921ccd" providerId="ADAL" clId="{884D5750-7316-489C-9D84-256B2854DD70}" dt="2020-07-16T09:24:53.294" v="28" actId="2711"/>
          <ac:spMkLst>
            <pc:docMk/>
            <pc:sldMasterMk cId="4199192866" sldId="2147483703"/>
            <ac:spMk id="18" creationId="{00000000-0000-0000-0000-000000000000}"/>
          </ac:spMkLst>
        </pc:spChg>
        <pc:picChg chg="mod">
          <ac:chgData name="Danielle" userId="e2554c37-e717-43a0-ba79-1183ca921ccd" providerId="ADAL" clId="{884D5750-7316-489C-9D84-256B2854DD70}" dt="2020-07-16T09:24:53.294" v="28" actId="2711"/>
          <ac:picMkLst>
            <pc:docMk/>
            <pc:sldMasterMk cId="4199192866" sldId="2147483703"/>
            <ac:picMk id="14" creationId="{00000000-0000-0000-0000-000000000000}"/>
          </ac:picMkLst>
        </pc:picChg>
        <pc:picChg chg="mod">
          <ac:chgData name="Danielle" userId="e2554c37-e717-43a0-ba79-1183ca921ccd" providerId="ADAL" clId="{884D5750-7316-489C-9D84-256B2854DD70}" dt="2020-07-16T09:24:53.294" v="28" actId="2711"/>
          <ac:picMkLst>
            <pc:docMk/>
            <pc:sldMasterMk cId="4199192866" sldId="2147483703"/>
            <ac:picMk id="15" creationId="{00000000-0000-0000-0000-000000000000}"/>
          </ac:picMkLst>
        </pc:picChg>
        <pc:picChg chg="mod">
          <ac:chgData name="Danielle" userId="e2554c37-e717-43a0-ba79-1183ca921ccd" providerId="ADAL" clId="{884D5750-7316-489C-9D84-256B2854DD70}" dt="2020-07-16T09:24:53.294" v="28" actId="2711"/>
          <ac:picMkLst>
            <pc:docMk/>
            <pc:sldMasterMk cId="4199192866" sldId="2147483703"/>
            <ac:picMk id="16" creationId="{00000000-0000-0000-0000-000000000000}"/>
          </ac:picMkLst>
        </pc:picChg>
        <pc:picChg chg="mod">
          <ac:chgData name="Danielle" userId="e2554c37-e717-43a0-ba79-1183ca921ccd" providerId="ADAL" clId="{884D5750-7316-489C-9D84-256B2854DD70}" dt="2020-07-16T09:24:53.294" v="28" actId="2711"/>
          <ac:picMkLst>
            <pc:docMk/>
            <pc:sldMasterMk cId="4199192866" sldId="2147483703"/>
            <ac:picMk id="17" creationId="{00000000-0000-0000-0000-000000000000}"/>
          </ac:picMkLst>
        </pc:picChg>
        <pc:picChg chg="mod">
          <ac:chgData name="Danielle" userId="e2554c37-e717-43a0-ba79-1183ca921ccd" providerId="ADAL" clId="{884D5750-7316-489C-9D84-256B2854DD70}" dt="2020-07-16T09:24:53.294" v="28" actId="2711"/>
          <ac:picMkLst>
            <pc:docMk/>
            <pc:sldMasterMk cId="4199192866" sldId="2147483703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884D5750-7316-489C-9D84-256B2854DD70}" dt="2020-07-16T09:24:58.526" v="29" actId="2711"/>
          <pc:sldLayoutMkLst>
            <pc:docMk/>
            <pc:sldMasterMk cId="4199192866" sldId="2147483703"/>
            <pc:sldLayoutMk cId="2592199343" sldId="2147483705"/>
          </pc:sldLayoutMkLst>
          <pc:spChg chg="mod">
            <ac:chgData name="Danielle" userId="e2554c37-e717-43a0-ba79-1183ca921ccd" providerId="ADAL" clId="{884D5750-7316-489C-9D84-256B2854DD70}" dt="2020-07-16T09:24:58.526" v="29" actId="2711"/>
            <ac:spMkLst>
              <pc:docMk/>
              <pc:sldMasterMk cId="4199192866" sldId="2147483703"/>
              <pc:sldLayoutMk cId="2592199343" sldId="2147483705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FF58-49DE-4859-AC07-3D7CE9AD6B02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8DEF-56B6-413B-8B3A-202D11A3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6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98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77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4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2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25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2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02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0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17 July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37334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6411" y="5904902"/>
            <a:ext cx="691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Rotation, symmetry,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degrees, turn, (anti-)clockwise, centre, coordinate, quarter, half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identify rotational symmetry of objects.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draw rotations around a centre of rotation.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fully describe rotations.</a:t>
            </a:r>
          </a:p>
        </p:txBody>
      </p:sp>
    </p:spTree>
    <p:extLst>
      <p:ext uri="{BB962C8B-B14F-4D97-AF65-F5344CB8AC3E}">
        <p14:creationId xmlns:p14="http://schemas.microsoft.com/office/powerpoint/2010/main" val="317919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0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17 July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06041-D8CC-4C87-AF66-338C166343DB}"/>
              </a:ext>
            </a:extLst>
          </p:cNvPr>
          <p:cNvSpPr txBox="1"/>
          <p:nvPr userDrawn="1"/>
        </p:nvSpPr>
        <p:spPr>
          <a:xfrm>
            <a:off x="2051720" y="37334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</a:p>
        </p:txBody>
      </p:sp>
    </p:spTree>
    <p:extLst>
      <p:ext uri="{BB962C8B-B14F-4D97-AF65-F5344CB8AC3E}">
        <p14:creationId xmlns:p14="http://schemas.microsoft.com/office/powerpoint/2010/main" val="419919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4171" y="127881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0359" y="3789040"/>
            <a:ext cx="4572000" cy="707886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these so that they have rotational symmetry about the centre.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0360" y="2095634"/>
            <a:ext cx="4572000" cy="1323439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the order of rotation of these shapes.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Find the centre of rotation on each of these shapes</a:t>
            </a:r>
          </a:p>
        </p:txBody>
      </p:sp>
    </p:spTree>
    <p:extLst>
      <p:ext uri="{BB962C8B-B14F-4D97-AF65-F5344CB8AC3E}">
        <p14:creationId xmlns:p14="http://schemas.microsoft.com/office/powerpoint/2010/main" val="315894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55776" y="4365104"/>
            <a:ext cx="6048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b="1" dirty="0">
                <a:cs typeface="Arial" panose="020B0604020202020204" pitchFamily="34" charset="0"/>
                <a:sym typeface="Wingdings" pitchFamily="2" charset="2"/>
              </a:rPr>
              <a:t>Extension: </a:t>
            </a:r>
            <a:r>
              <a:rPr lang="en-GB" dirty="0">
                <a:cs typeface="Arial" panose="020B0604020202020204" pitchFamily="34" charset="0"/>
                <a:sym typeface="Wingdings" pitchFamily="2" charset="2"/>
              </a:rPr>
              <a:t>What word do the rotations make?</a:t>
            </a:r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  <a:p>
            <a:pPr algn="ctr" eaLnBrk="1" hangingPunct="1"/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04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82CE62-5C4F-4793-8BF7-00D64B349F87}"/>
              </a:ext>
            </a:extLst>
          </p:cNvPr>
          <p:cNvSpPr/>
          <p:nvPr/>
        </p:nvSpPr>
        <p:spPr>
          <a:xfrm>
            <a:off x="251520" y="1524854"/>
            <a:ext cx="3816424" cy="5216514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FBD8B-5FDB-4AFE-8F39-521615CF5F6E}"/>
              </a:ext>
            </a:extLst>
          </p:cNvPr>
          <p:cNvSpPr txBox="1"/>
          <p:nvPr/>
        </p:nvSpPr>
        <p:spPr>
          <a:xfrm>
            <a:off x="251520" y="112474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F4633F-4F52-4F58-A7F4-A0C05A93E9A9}"/>
                  </a:ext>
                </a:extLst>
              </p:cNvPr>
              <p:cNvSpPr/>
              <p:nvPr/>
            </p:nvSpPr>
            <p:spPr>
              <a:xfrm>
                <a:off x="323528" y="4967666"/>
                <a:ext cx="3600400" cy="176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Ext</a:t>
                </a:r>
                <a:r>
                  <a:rPr lang="en-GB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	</a:t>
                </a:r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Rotate shape G 90° clockwise 	about the origin</a:t>
                </a:r>
                <a:r>
                  <a:rPr lang="en-GB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en-GB" sz="1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Ext</a:t>
                </a:r>
                <a:r>
                  <a:rPr lang="en-GB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	</a:t>
                </a:r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Translation shape A by the 	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Ext</a:t>
                </a:r>
                <a:r>
                  <a:rPr lang="en-GB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	</a:t>
                </a:r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Reflect shape H in the line 	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GB" sz="14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then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GB" sz="14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(or vice 	versa)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F4633F-4F52-4F58-A7F4-A0C05A93E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967666"/>
                <a:ext cx="3600400" cy="1765996"/>
              </a:xfrm>
              <a:prstGeom prst="rect">
                <a:avLst/>
              </a:prstGeom>
              <a:blipFill>
                <a:blip r:embed="rId2"/>
                <a:stretch>
                  <a:fillRect l="-508" t="-690" r="-1523" b="-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D3C8B1D-E464-4C99-9D57-689B471BA2A7}"/>
              </a:ext>
            </a:extLst>
          </p:cNvPr>
          <p:cNvGrpSpPr/>
          <p:nvPr/>
        </p:nvGrpSpPr>
        <p:grpSpPr>
          <a:xfrm>
            <a:off x="323528" y="1556792"/>
            <a:ext cx="3600400" cy="3444587"/>
            <a:chOff x="624018" y="530215"/>
            <a:chExt cx="5883910" cy="56292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834333-4CA2-415D-881A-543FC0241EDE}"/>
                </a:ext>
              </a:extLst>
            </p:cNvPr>
            <p:cNvPicPr/>
            <p:nvPr/>
          </p:nvPicPr>
          <p:blipFill rotWithShape="1">
            <a:blip r:embed="rId3"/>
            <a:srcRect l="36943" t="15432" r="22199" b="15037"/>
            <a:stretch/>
          </p:blipFill>
          <p:spPr bwMode="auto">
            <a:xfrm>
              <a:off x="624018" y="530215"/>
              <a:ext cx="5883910" cy="5629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04640C-D7AA-4161-A1AC-D6F6EBA26461}"/>
                </a:ext>
              </a:extLst>
            </p:cNvPr>
            <p:cNvSpPr/>
            <p:nvPr/>
          </p:nvSpPr>
          <p:spPr>
            <a:xfrm>
              <a:off x="3685649" y="2447281"/>
              <a:ext cx="302930" cy="89757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F5CF72A-8CD6-4B2A-B206-ECED387BF3B4}"/>
                </a:ext>
              </a:extLst>
            </p:cNvPr>
            <p:cNvSpPr/>
            <p:nvPr/>
          </p:nvSpPr>
          <p:spPr>
            <a:xfrm rot="10800000">
              <a:off x="3113447" y="3938090"/>
              <a:ext cx="572201" cy="897571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D6CE2D-C97B-4B28-92E6-D4C8BF80135D}"/>
                </a:ext>
              </a:extLst>
            </p:cNvPr>
            <p:cNvSpPr/>
            <p:nvPr/>
          </p:nvSpPr>
          <p:spPr>
            <a:xfrm rot="16200000">
              <a:off x="3082593" y="2732681"/>
              <a:ext cx="611470" cy="605860"/>
            </a:xfrm>
            <a:custGeom>
              <a:avLst/>
              <a:gdLst>
                <a:gd name="connsiteX0" fmla="*/ 0 w 611470"/>
                <a:gd name="connsiteY0" fmla="*/ 308539 h 605860"/>
                <a:gd name="connsiteX1" fmla="*/ 5610 w 611470"/>
                <a:gd name="connsiteY1" fmla="*/ 600250 h 605860"/>
                <a:gd name="connsiteX2" fmla="*/ 611470 w 611470"/>
                <a:gd name="connsiteY2" fmla="*/ 605860 h 605860"/>
                <a:gd name="connsiteX3" fmla="*/ 611470 w 611470"/>
                <a:gd name="connsiteY3" fmla="*/ 0 h 605860"/>
                <a:gd name="connsiteX4" fmla="*/ 0 w 611470"/>
                <a:gd name="connsiteY4" fmla="*/ 308539 h 6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470" h="605860">
                  <a:moveTo>
                    <a:pt x="0" y="308539"/>
                  </a:moveTo>
                  <a:lnTo>
                    <a:pt x="5610" y="600250"/>
                  </a:lnTo>
                  <a:lnTo>
                    <a:pt x="611470" y="605860"/>
                  </a:lnTo>
                  <a:lnTo>
                    <a:pt x="611470" y="0"/>
                  </a:lnTo>
                  <a:lnTo>
                    <a:pt x="0" y="30853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2681CE-BD51-4CE1-80AA-C484F38E23B4}"/>
                </a:ext>
              </a:extLst>
            </p:cNvPr>
            <p:cNvSpPr/>
            <p:nvPr/>
          </p:nvSpPr>
          <p:spPr>
            <a:xfrm rot="10800000">
              <a:off x="2788077" y="2447281"/>
              <a:ext cx="622689" cy="908790"/>
            </a:xfrm>
            <a:custGeom>
              <a:avLst/>
              <a:gdLst>
                <a:gd name="connsiteX0" fmla="*/ 0 w 622689"/>
                <a:gd name="connsiteY0" fmla="*/ 0 h 908790"/>
                <a:gd name="connsiteX1" fmla="*/ 622689 w 622689"/>
                <a:gd name="connsiteY1" fmla="*/ 11219 h 908790"/>
                <a:gd name="connsiteX2" fmla="*/ 605860 w 622689"/>
                <a:gd name="connsiteY2" fmla="*/ 908790 h 908790"/>
                <a:gd name="connsiteX3" fmla="*/ 308540 w 622689"/>
                <a:gd name="connsiteY3" fmla="*/ 891960 h 908790"/>
                <a:gd name="connsiteX4" fmla="*/ 302930 w 622689"/>
                <a:gd name="connsiteY4" fmla="*/ 594640 h 908790"/>
                <a:gd name="connsiteX5" fmla="*/ 0 w 622689"/>
                <a:gd name="connsiteY5" fmla="*/ 0 h 9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689" h="908790">
                  <a:moveTo>
                    <a:pt x="0" y="0"/>
                  </a:moveTo>
                  <a:lnTo>
                    <a:pt x="622689" y="11219"/>
                  </a:lnTo>
                  <a:lnTo>
                    <a:pt x="605860" y="908790"/>
                  </a:lnTo>
                  <a:lnTo>
                    <a:pt x="308540" y="891960"/>
                  </a:lnTo>
                  <a:lnTo>
                    <a:pt x="302930" y="594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97E682-AF62-46D9-BAC3-F209824258CE}"/>
                </a:ext>
              </a:extLst>
            </p:cNvPr>
            <p:cNvSpPr/>
            <p:nvPr/>
          </p:nvSpPr>
          <p:spPr>
            <a:xfrm rot="5400000">
              <a:off x="3093813" y="3054194"/>
              <a:ext cx="600250" cy="1189281"/>
            </a:xfrm>
            <a:custGeom>
              <a:avLst/>
              <a:gdLst>
                <a:gd name="connsiteX0" fmla="*/ 291710 w 600250"/>
                <a:gd name="connsiteY0" fmla="*/ 0 h 1189281"/>
                <a:gd name="connsiteX1" fmla="*/ 600250 w 600250"/>
                <a:gd name="connsiteY1" fmla="*/ 589031 h 1189281"/>
                <a:gd name="connsiteX2" fmla="*/ 308540 w 600250"/>
                <a:gd name="connsiteY2" fmla="*/ 1189281 h 1189281"/>
                <a:gd name="connsiteX3" fmla="*/ 0 w 600250"/>
                <a:gd name="connsiteY3" fmla="*/ 594641 h 1189281"/>
                <a:gd name="connsiteX4" fmla="*/ 291710 w 600250"/>
                <a:gd name="connsiteY4" fmla="*/ 0 h 118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250" h="1189281">
                  <a:moveTo>
                    <a:pt x="291710" y="0"/>
                  </a:moveTo>
                  <a:lnTo>
                    <a:pt x="600250" y="589031"/>
                  </a:lnTo>
                  <a:lnTo>
                    <a:pt x="308540" y="1189281"/>
                  </a:lnTo>
                  <a:lnTo>
                    <a:pt x="0" y="594641"/>
                  </a:lnTo>
                  <a:lnTo>
                    <a:pt x="29171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FF5741-35C3-4CBA-8282-B0B639A82338}"/>
                </a:ext>
              </a:extLst>
            </p:cNvPr>
            <p:cNvSpPr/>
            <p:nvPr/>
          </p:nvSpPr>
          <p:spPr>
            <a:xfrm rot="5400000">
              <a:off x="2945152" y="1696267"/>
              <a:ext cx="611470" cy="903180"/>
            </a:xfrm>
            <a:custGeom>
              <a:avLst/>
              <a:gdLst>
                <a:gd name="connsiteX0" fmla="*/ 0 w 611470"/>
                <a:gd name="connsiteY0" fmla="*/ 297320 h 903180"/>
                <a:gd name="connsiteX1" fmla="*/ 611470 w 611470"/>
                <a:gd name="connsiteY1" fmla="*/ 0 h 903180"/>
                <a:gd name="connsiteX2" fmla="*/ 611470 w 611470"/>
                <a:gd name="connsiteY2" fmla="*/ 903180 h 903180"/>
                <a:gd name="connsiteX3" fmla="*/ 16830 w 611470"/>
                <a:gd name="connsiteY3" fmla="*/ 600250 h 903180"/>
                <a:gd name="connsiteX4" fmla="*/ 0 w 611470"/>
                <a:gd name="connsiteY4" fmla="*/ 297320 h 9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470" h="903180">
                  <a:moveTo>
                    <a:pt x="0" y="297320"/>
                  </a:moveTo>
                  <a:lnTo>
                    <a:pt x="611470" y="0"/>
                  </a:lnTo>
                  <a:lnTo>
                    <a:pt x="611470" y="903180"/>
                  </a:lnTo>
                  <a:lnTo>
                    <a:pt x="16830" y="600250"/>
                  </a:lnTo>
                  <a:lnTo>
                    <a:pt x="0" y="29732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BFA2BA1-3ECE-4CE7-B392-4A1DE94F1FF5}"/>
                </a:ext>
              </a:extLst>
            </p:cNvPr>
            <p:cNvSpPr/>
            <p:nvPr/>
          </p:nvSpPr>
          <p:spPr>
            <a:xfrm rot="5400000">
              <a:off x="3385522" y="1837563"/>
              <a:ext cx="617080" cy="611469"/>
            </a:xfrm>
            <a:custGeom>
              <a:avLst/>
              <a:gdLst>
                <a:gd name="connsiteX0" fmla="*/ 0 w 617080"/>
                <a:gd name="connsiteY0" fmla="*/ 314149 h 611469"/>
                <a:gd name="connsiteX1" fmla="*/ 0 w 617080"/>
                <a:gd name="connsiteY1" fmla="*/ 611469 h 611469"/>
                <a:gd name="connsiteX2" fmla="*/ 605860 w 617080"/>
                <a:gd name="connsiteY2" fmla="*/ 291710 h 611469"/>
                <a:gd name="connsiteX3" fmla="*/ 617080 w 617080"/>
                <a:gd name="connsiteY3" fmla="*/ 0 h 611469"/>
                <a:gd name="connsiteX4" fmla="*/ 0 w 617080"/>
                <a:gd name="connsiteY4" fmla="*/ 314149 h 61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080" h="611469">
                  <a:moveTo>
                    <a:pt x="0" y="314149"/>
                  </a:moveTo>
                  <a:lnTo>
                    <a:pt x="0" y="611469"/>
                  </a:lnTo>
                  <a:lnTo>
                    <a:pt x="605860" y="291710"/>
                  </a:lnTo>
                  <a:lnTo>
                    <a:pt x="617080" y="0"/>
                  </a:lnTo>
                  <a:lnTo>
                    <a:pt x="0" y="31414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81CB74-7B11-41E8-9FF6-74A72DFA0F79}"/>
                </a:ext>
              </a:extLst>
            </p:cNvPr>
            <p:cNvSpPr/>
            <p:nvPr/>
          </p:nvSpPr>
          <p:spPr>
            <a:xfrm>
              <a:off x="3091007" y="1250111"/>
              <a:ext cx="617079" cy="6058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DEBE08-A4B9-4F13-B8E5-DF9393DBAB63}"/>
              </a:ext>
            </a:extLst>
          </p:cNvPr>
          <p:cNvGrpSpPr/>
          <p:nvPr/>
        </p:nvGrpSpPr>
        <p:grpSpPr>
          <a:xfrm>
            <a:off x="4860032" y="1556792"/>
            <a:ext cx="3995267" cy="5176870"/>
            <a:chOff x="3390579" y="-91440"/>
            <a:chExt cx="5418141" cy="70205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73FC51-0A28-4C10-8E5C-FF9574DE610B}"/>
                </a:ext>
              </a:extLst>
            </p:cNvPr>
            <p:cNvSpPr/>
            <p:nvPr/>
          </p:nvSpPr>
          <p:spPr>
            <a:xfrm>
              <a:off x="3390579" y="-91440"/>
              <a:ext cx="5418141" cy="7020560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137C5A-BDAE-431C-AAEA-FD077D4A1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2179" y="0"/>
              <a:ext cx="5207641" cy="685800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044ED9-AE90-41F4-9A93-67494A48DAB7}"/>
                </a:ext>
              </a:extLst>
            </p:cNvPr>
            <p:cNvSpPr/>
            <p:nvPr/>
          </p:nvSpPr>
          <p:spPr>
            <a:xfrm>
              <a:off x="7125402" y="6013723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A3131A7-B634-47D8-A691-C73164CEFA53}"/>
                </a:ext>
              </a:extLst>
            </p:cNvPr>
            <p:cNvSpPr/>
            <p:nvPr/>
          </p:nvSpPr>
          <p:spPr>
            <a:xfrm>
              <a:off x="7125402" y="3680975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BABD41-74B3-4007-8475-1642C9317F6A}"/>
                </a:ext>
              </a:extLst>
            </p:cNvPr>
            <p:cNvSpPr/>
            <p:nvPr/>
          </p:nvSpPr>
          <p:spPr>
            <a:xfrm>
              <a:off x="6946822" y="994808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D6CF64-5355-431D-96B2-7CA7C079288B}"/>
                </a:ext>
              </a:extLst>
            </p:cNvPr>
            <p:cNvSpPr/>
            <p:nvPr/>
          </p:nvSpPr>
          <p:spPr>
            <a:xfrm>
              <a:off x="5075010" y="5421888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C8CF53C-4223-4D96-89DB-DC8A05FFFA31}"/>
                </a:ext>
              </a:extLst>
            </p:cNvPr>
            <p:cNvSpPr/>
            <p:nvPr/>
          </p:nvSpPr>
          <p:spPr>
            <a:xfrm>
              <a:off x="3902559" y="3896953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CA04E12-51E4-4BBB-980B-B533D1E934CE}"/>
                </a:ext>
              </a:extLst>
            </p:cNvPr>
            <p:cNvSpPr/>
            <p:nvPr/>
          </p:nvSpPr>
          <p:spPr>
            <a:xfrm>
              <a:off x="4277425" y="571262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26AC9B5-1090-42B2-A323-B527427E7FF5}"/>
                </a:ext>
              </a:extLst>
            </p:cNvPr>
            <p:cNvGrpSpPr/>
            <p:nvPr/>
          </p:nvGrpSpPr>
          <p:grpSpPr>
            <a:xfrm rot="10800000">
              <a:off x="3724390" y="793074"/>
              <a:ext cx="375187" cy="201734"/>
              <a:chOff x="4511668" y="209275"/>
              <a:chExt cx="375187" cy="20173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457177-9E5A-4B77-A09D-5620666A579D}"/>
                  </a:ext>
                </a:extLst>
              </p:cNvPr>
              <p:cNvSpPr/>
              <p:nvPr/>
            </p:nvSpPr>
            <p:spPr>
              <a:xfrm>
                <a:off x="4692663" y="209275"/>
                <a:ext cx="194192" cy="20173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B0BD7DA-5F85-4A5F-89C6-4820D8E626E1}"/>
                  </a:ext>
                </a:extLst>
              </p:cNvPr>
              <p:cNvCxnSpPr/>
              <p:nvPr/>
            </p:nvCxnSpPr>
            <p:spPr>
              <a:xfrm>
                <a:off x="4511668" y="216815"/>
                <a:ext cx="37518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E6B2AAD-4BC1-4EC1-A8EC-3A0B2368DB3B}"/>
                </a:ext>
              </a:extLst>
            </p:cNvPr>
            <p:cNvGrpSpPr/>
            <p:nvPr/>
          </p:nvGrpSpPr>
          <p:grpSpPr>
            <a:xfrm>
              <a:off x="6999471" y="815429"/>
              <a:ext cx="375187" cy="186891"/>
              <a:chOff x="6999471" y="815429"/>
              <a:chExt cx="375187" cy="18689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2AD7B9E-5E29-4A22-BF8F-16A7C11D6694}"/>
                  </a:ext>
                </a:extLst>
              </p:cNvPr>
              <p:cNvCxnSpPr/>
              <p:nvPr/>
            </p:nvCxnSpPr>
            <p:spPr>
              <a:xfrm rot="10800000">
                <a:off x="6999471" y="1002320"/>
                <a:ext cx="37518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B4B25C2D-6602-494A-8F41-C2D7D5561A4B}"/>
                  </a:ext>
                </a:extLst>
              </p:cNvPr>
              <p:cNvSpPr/>
              <p:nvPr/>
            </p:nvSpPr>
            <p:spPr>
              <a:xfrm>
                <a:off x="7166256" y="815429"/>
                <a:ext cx="208402" cy="186630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6B165ED-70D5-4F17-A9DF-7120F3951305}"/>
                </a:ext>
              </a:extLst>
            </p:cNvPr>
            <p:cNvGrpSpPr/>
            <p:nvPr/>
          </p:nvGrpSpPr>
          <p:grpSpPr>
            <a:xfrm rot="5400000" flipH="1">
              <a:off x="3846206" y="4225528"/>
              <a:ext cx="375187" cy="186891"/>
              <a:chOff x="6999471" y="815429"/>
              <a:chExt cx="375187" cy="186891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4549BA8-3A9C-4980-B303-EF78095C36CC}"/>
                  </a:ext>
                </a:extLst>
              </p:cNvPr>
              <p:cNvCxnSpPr/>
              <p:nvPr/>
            </p:nvCxnSpPr>
            <p:spPr>
              <a:xfrm rot="10800000">
                <a:off x="6999471" y="1002320"/>
                <a:ext cx="37518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5A787C59-5058-4D3F-A474-0BB2FC095F9C}"/>
                  </a:ext>
                </a:extLst>
              </p:cNvPr>
              <p:cNvSpPr/>
              <p:nvPr/>
            </p:nvSpPr>
            <p:spPr>
              <a:xfrm>
                <a:off x="7166256" y="815429"/>
                <a:ext cx="208402" cy="186630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0998BCB-B23F-4842-87CB-36993EAB2E2E}"/>
                </a:ext>
              </a:extLst>
            </p:cNvPr>
            <p:cNvSpPr/>
            <p:nvPr/>
          </p:nvSpPr>
          <p:spPr>
            <a:xfrm rot="16200000">
              <a:off x="6858578" y="3613609"/>
              <a:ext cx="398917" cy="202049"/>
            </a:xfrm>
            <a:custGeom>
              <a:avLst/>
              <a:gdLst>
                <a:gd name="connsiteX0" fmla="*/ 0 w 398917"/>
                <a:gd name="connsiteY0" fmla="*/ 106205 h 202049"/>
                <a:gd name="connsiteX1" fmla="*/ 7772 w 398917"/>
                <a:gd name="connsiteY1" fmla="*/ 202049 h 202049"/>
                <a:gd name="connsiteX2" fmla="*/ 396327 w 398917"/>
                <a:gd name="connsiteY2" fmla="*/ 189097 h 202049"/>
                <a:gd name="connsiteX3" fmla="*/ 398917 w 398917"/>
                <a:gd name="connsiteY3" fmla="*/ 0 h 202049"/>
                <a:gd name="connsiteX4" fmla="*/ 297893 w 398917"/>
                <a:gd name="connsiteY4" fmla="*/ 5181 h 202049"/>
                <a:gd name="connsiteX5" fmla="*/ 295302 w 398917"/>
                <a:gd name="connsiteY5" fmla="*/ 103615 h 202049"/>
                <a:gd name="connsiteX6" fmla="*/ 0 w 398917"/>
                <a:gd name="connsiteY6" fmla="*/ 106205 h 20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917" h="202049">
                  <a:moveTo>
                    <a:pt x="0" y="106205"/>
                  </a:moveTo>
                  <a:lnTo>
                    <a:pt x="7772" y="202049"/>
                  </a:lnTo>
                  <a:lnTo>
                    <a:pt x="396327" y="189097"/>
                  </a:lnTo>
                  <a:cubicBezTo>
                    <a:pt x="397190" y="126065"/>
                    <a:pt x="398054" y="63032"/>
                    <a:pt x="398917" y="0"/>
                  </a:cubicBezTo>
                  <a:lnTo>
                    <a:pt x="297893" y="5181"/>
                  </a:lnTo>
                  <a:cubicBezTo>
                    <a:pt x="297029" y="37992"/>
                    <a:pt x="296166" y="70804"/>
                    <a:pt x="295302" y="103615"/>
                  </a:cubicBezTo>
                  <a:lnTo>
                    <a:pt x="0" y="1062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A018DC7-7A28-435D-8270-D35905674428}"/>
                </a:ext>
              </a:extLst>
            </p:cNvPr>
            <p:cNvGrpSpPr/>
            <p:nvPr/>
          </p:nvGrpSpPr>
          <p:grpSpPr>
            <a:xfrm rot="10800000">
              <a:off x="5108669" y="5450367"/>
              <a:ext cx="375187" cy="201734"/>
              <a:chOff x="4511668" y="209275"/>
              <a:chExt cx="375187" cy="20173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1A1A84-053A-46BE-A46B-C4CB110751D0}"/>
                  </a:ext>
                </a:extLst>
              </p:cNvPr>
              <p:cNvSpPr/>
              <p:nvPr/>
            </p:nvSpPr>
            <p:spPr>
              <a:xfrm>
                <a:off x="4692663" y="209275"/>
                <a:ext cx="194192" cy="20173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87D2DC3-E972-4481-9054-221139C87015}"/>
                  </a:ext>
                </a:extLst>
              </p:cNvPr>
              <p:cNvCxnSpPr/>
              <p:nvPr/>
            </p:nvCxnSpPr>
            <p:spPr>
              <a:xfrm>
                <a:off x="4511668" y="216815"/>
                <a:ext cx="37518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6E347F85-A8B4-45E7-8227-EC8725FCF241}"/>
                </a:ext>
              </a:extLst>
            </p:cNvPr>
            <p:cNvSpPr/>
            <p:nvPr/>
          </p:nvSpPr>
          <p:spPr>
            <a:xfrm rot="16200000">
              <a:off x="6870305" y="5540297"/>
              <a:ext cx="191687" cy="400214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7186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E8ACD1-244E-4E58-B417-015D1BD5D28C}"/>
              </a:ext>
            </a:extLst>
          </p:cNvPr>
          <p:cNvSpPr/>
          <p:nvPr/>
        </p:nvSpPr>
        <p:spPr>
          <a:xfrm>
            <a:off x="251520" y="1124744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Describing Rotations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describe a rotation we need to know three things: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the rotation.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½ turn = 180°, ¼ turn = 90°, ¾ turn = 270°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the rotation. For example, clockwise or anticlockwise.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rotation.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the fixed point about which an object moves. </a:t>
            </a:r>
          </a:p>
        </p:txBody>
      </p:sp>
    </p:spTree>
    <p:extLst>
      <p:ext uri="{BB962C8B-B14F-4D97-AF65-F5344CB8AC3E}">
        <p14:creationId xmlns:p14="http://schemas.microsoft.com/office/powerpoint/2010/main" val="8719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33D4BE2F-AED9-4A5B-B6CE-F34773F6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446AE4-E6A8-4281-A28F-5D88730824BE}"/>
              </a:ext>
            </a:extLst>
          </p:cNvPr>
          <p:cNvSpPr/>
          <p:nvPr/>
        </p:nvSpPr>
        <p:spPr>
          <a:xfrm>
            <a:off x="2051720" y="1124744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Fully describe the transformations on the sheet.</a:t>
            </a:r>
          </a:p>
        </p:txBody>
      </p:sp>
    </p:spTree>
    <p:extLst>
      <p:ext uri="{BB962C8B-B14F-4D97-AF65-F5344CB8AC3E}">
        <p14:creationId xmlns:p14="http://schemas.microsoft.com/office/powerpoint/2010/main" val="331047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5668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63029"/>
              </p:ext>
            </p:extLst>
          </p:nvPr>
        </p:nvGraphicFramePr>
        <p:xfrm>
          <a:off x="251520" y="1816576"/>
          <a:ext cx="864096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 or 180°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Clockwise</a:t>
                      </a:r>
                      <a:r>
                        <a:rPr lang="en-GB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anticlockwise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of rotation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to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Anticlockwise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(6, 4)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to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to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Clockwise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to 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 -2)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to 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Clockwise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(-1, -6)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to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Anticlockwise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 -8)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to 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Anticlockwise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(-7,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to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Anticlockwise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(-3,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6)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to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(1, 4)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2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9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5915" y="134076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4149080"/>
            <a:ext cx="4896543" cy="400110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Get a partner to check!!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3" y="2239650"/>
            <a:ext cx="4896543" cy="1323439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	5	1	Infinite!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2	3	4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Get a partner to check!!</a:t>
            </a:r>
          </a:p>
        </p:txBody>
      </p:sp>
    </p:spTree>
    <p:extLst>
      <p:ext uri="{BB962C8B-B14F-4D97-AF65-F5344CB8AC3E}">
        <p14:creationId xmlns:p14="http://schemas.microsoft.com/office/powerpoint/2010/main" val="383560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24744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Rotation is a type of transformation.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rotation turns an object. The size and shape stay exactly the same but the orientation changes.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describe rotations with an angle, a direction and a centre.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81288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03848" y="1487825"/>
            <a:ext cx="1701047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centre of rotation.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94744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3341" y="1327629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193899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tracing paper over the top of the object and centre of rotation.</a:t>
            </a:r>
          </a:p>
        </p:txBody>
      </p:sp>
    </p:spTree>
    <p:extLst>
      <p:ext uri="{BB962C8B-B14F-4D97-AF65-F5344CB8AC3E}">
        <p14:creationId xmlns:p14="http://schemas.microsoft.com/office/powerpoint/2010/main" val="1236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7341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3341" y="1327629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193899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the object and the centre of rotation on the tracing paper.</a:t>
            </a:r>
          </a:p>
        </p:txBody>
      </p:sp>
      <p:sp>
        <p:nvSpPr>
          <p:cNvPr id="3" name="Oval 2"/>
          <p:cNvSpPr/>
          <p:nvPr/>
        </p:nvSpPr>
        <p:spPr>
          <a:xfrm>
            <a:off x="5163641" y="3756856"/>
            <a:ext cx="110098" cy="11009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131"/>
          <p:cNvSpPr>
            <a:spLocks noChangeArrowheads="1"/>
          </p:cNvSpPr>
          <p:nvPr/>
        </p:nvSpPr>
        <p:spPr bwMode="auto">
          <a:xfrm>
            <a:off x="5769124" y="1683303"/>
            <a:ext cx="1066800" cy="1600200"/>
          </a:xfrm>
          <a:prstGeom prst="rtTriangle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/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3341" y="1327629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193899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pencil on the centre of rotation to act as a pivot.</a:t>
            </a:r>
          </a:p>
        </p:txBody>
      </p:sp>
      <p:sp>
        <p:nvSpPr>
          <p:cNvPr id="33" name="Oval 32"/>
          <p:cNvSpPr/>
          <p:nvPr/>
        </p:nvSpPr>
        <p:spPr>
          <a:xfrm>
            <a:off x="5163641" y="3756856"/>
            <a:ext cx="110098" cy="11009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131"/>
          <p:cNvSpPr>
            <a:spLocks noChangeArrowheads="1"/>
          </p:cNvSpPr>
          <p:nvPr/>
        </p:nvSpPr>
        <p:spPr bwMode="auto">
          <a:xfrm>
            <a:off x="5769124" y="1683303"/>
            <a:ext cx="1066800" cy="1600200"/>
          </a:xfrm>
          <a:prstGeom prst="rtTriangle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29095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3341" y="1327629"/>
            <a:ext cx="5237522" cy="4968552"/>
            <a:chOff x="2593341" y="1327629"/>
            <a:chExt cx="5237522" cy="4968552"/>
          </a:xfrm>
        </p:grpSpPr>
        <p:sp>
          <p:nvSpPr>
            <p:cNvPr id="2" name="Rectangle 1"/>
            <p:cNvSpPr/>
            <p:nvPr/>
          </p:nvSpPr>
          <p:spPr>
            <a:xfrm>
              <a:off x="2593341" y="1327629"/>
              <a:ext cx="5237522" cy="4968552"/>
            </a:xfrm>
            <a:prstGeom prst="rect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131"/>
            <p:cNvSpPr>
              <a:spLocks noChangeArrowheads="1"/>
            </p:cNvSpPr>
            <p:nvPr/>
          </p:nvSpPr>
          <p:spPr bwMode="auto">
            <a:xfrm>
              <a:off x="5769124" y="1683303"/>
              <a:ext cx="1066800" cy="1600200"/>
            </a:xfrm>
            <a:prstGeom prst="rtTriangl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163641" y="3756856"/>
              <a:ext cx="110098" cy="1100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193899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your pencil still and rotate the tracing paper 90º clockwise.</a:t>
            </a:r>
          </a:p>
        </p:txBody>
      </p:sp>
    </p:spTree>
    <p:extLst>
      <p:ext uri="{BB962C8B-B14F-4D97-AF65-F5344CB8AC3E}">
        <p14:creationId xmlns:p14="http://schemas.microsoft.com/office/powerpoint/2010/main" val="27983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1336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34" name="AutoShape 131"/>
          <p:cNvSpPr>
            <a:spLocks noChangeArrowheads="1"/>
          </p:cNvSpPr>
          <p:nvPr/>
        </p:nvSpPr>
        <p:spPr bwMode="auto">
          <a:xfrm rot="5400000">
            <a:off x="6052045" y="4091672"/>
            <a:ext cx="1066800" cy="16002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5400000">
            <a:off x="2593341" y="1327629"/>
            <a:ext cx="5237522" cy="4968552"/>
            <a:chOff x="2593341" y="1327629"/>
            <a:chExt cx="5237522" cy="4968552"/>
          </a:xfrm>
        </p:grpSpPr>
        <p:sp>
          <p:nvSpPr>
            <p:cNvPr id="2" name="Rectangle 1"/>
            <p:cNvSpPr/>
            <p:nvPr/>
          </p:nvSpPr>
          <p:spPr>
            <a:xfrm>
              <a:off x="2593341" y="1327629"/>
              <a:ext cx="5237522" cy="4968552"/>
            </a:xfrm>
            <a:prstGeom prst="rect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131"/>
            <p:cNvSpPr>
              <a:spLocks noChangeArrowheads="1"/>
            </p:cNvSpPr>
            <p:nvPr/>
          </p:nvSpPr>
          <p:spPr bwMode="auto">
            <a:xfrm>
              <a:off x="5769124" y="1683303"/>
              <a:ext cx="1066800" cy="1600200"/>
            </a:xfrm>
            <a:prstGeom prst="rtTriangl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163641" y="3756856"/>
              <a:ext cx="110098" cy="1100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224676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Gradually lift the tracing paper and draw the image in its correct place.</a:t>
            </a:r>
          </a:p>
        </p:txBody>
      </p:sp>
    </p:spTree>
    <p:extLst>
      <p:ext uri="{BB962C8B-B14F-4D97-AF65-F5344CB8AC3E}">
        <p14:creationId xmlns:p14="http://schemas.microsoft.com/office/powerpoint/2010/main" val="16733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401156F4764BB2C6F20A964BCCEC" ma:contentTypeVersion="4" ma:contentTypeDescription="Create a new document." ma:contentTypeScope="" ma:versionID="e896c31a357fae3f56ede82f8715a737">
  <xsd:schema xmlns:xsd="http://www.w3.org/2001/XMLSchema" xmlns:xs="http://www.w3.org/2001/XMLSchema" xmlns:p="http://schemas.microsoft.com/office/2006/metadata/properties" xmlns:ns2="557e22d3-7b3f-4e7c-8253-1b6f825f5a4b" xmlns:ns3="f864f35b-862f-415f-8c45-f63899e63674" targetNamespace="http://schemas.microsoft.com/office/2006/metadata/properties" ma:root="true" ma:fieldsID="36b4bfac6347007d17695a869c3705c8" ns2:_="" ns3:_="">
    <xsd:import namespace="557e22d3-7b3f-4e7c-8253-1b6f825f5a4b"/>
    <xsd:import namespace="f864f35b-862f-415f-8c45-f63899e636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22d3-7b3f-4e7c-8253-1b6f825f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f35b-862f-415f-8c45-f63899e6367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9699D4-E3C2-4DB4-B021-51E4D3E21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e22d3-7b3f-4e7c-8253-1b6f825f5a4b"/>
    <ds:schemaRef ds:uri="f864f35b-862f-415f-8c45-f63899e63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9BEB9E-4296-4E96-9872-3C4E60B1099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BF3BAD-EC4B-4605-AC53-4C773DAA3B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DGL bearings TDS</Template>
  <TotalTime>186</TotalTime>
  <Words>652</Words>
  <Application>Microsoft Office PowerPoint</Application>
  <PresentationFormat>On-screen Show (4:3)</PresentationFormat>
  <Paragraphs>223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18</cp:revision>
  <dcterms:created xsi:type="dcterms:W3CDTF">2014-04-29T13:36:55Z</dcterms:created>
  <dcterms:modified xsi:type="dcterms:W3CDTF">2020-07-17T09:45:43Z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0x010100D76E401156F4764BB2C6F20A964BCCEC</vt:lpwstr>
  </property>
</Properties>
</file>