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1"/>
  </p:notesMasterIdLst>
  <p:sldIdLst>
    <p:sldId id="275" r:id="rId3"/>
    <p:sldId id="257" r:id="rId4"/>
    <p:sldId id="280" r:id="rId5"/>
    <p:sldId id="276" r:id="rId6"/>
    <p:sldId id="277" r:id="rId7"/>
    <p:sldId id="278" r:id="rId8"/>
    <p:sldId id="279" r:id="rId9"/>
    <p:sldId id="256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1" r:id="rId27"/>
    <p:sldId id="284" r:id="rId28"/>
    <p:sldId id="283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FFA72-D70D-4A46-9AAE-F9FEB93A2BA6}" v="26" dt="2020-05-12T20:27:36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8BFFA72-D70D-4A46-9AAE-F9FEB93A2BA6}"/>
    <pc:docChg chg="undo redo custSel modSld modMainMaster">
      <pc:chgData name="Danielle" userId="e2554c37-e717-43a0-ba79-1183ca921ccd" providerId="ADAL" clId="{C8BFFA72-D70D-4A46-9AAE-F9FEB93A2BA6}" dt="2020-05-12T20:27:41.301" v="131" actId="20577"/>
      <pc:docMkLst>
        <pc:docMk/>
      </pc:docMkLst>
      <pc:sldChg chg="modSp">
        <pc:chgData name="Danielle" userId="e2554c37-e717-43a0-ba79-1183ca921ccd" providerId="ADAL" clId="{C8BFFA72-D70D-4A46-9AAE-F9FEB93A2BA6}" dt="2020-05-12T20:23:31.629" v="30" actId="2711"/>
        <pc:sldMkLst>
          <pc:docMk/>
          <pc:sldMk cId="1373520525" sldId="256"/>
        </pc:sldMkLst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0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28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0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2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39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41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4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4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4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49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31.629" v="30" actId="2711"/>
          <ac:spMkLst>
            <pc:docMk/>
            <pc:sldMk cId="1373520525" sldId="256"/>
            <ac:spMk id="52" creationId="{00000000-0000-0000-0000-000000000000}"/>
          </ac:spMkLst>
        </pc:spChg>
        <pc:picChg chg="mod">
          <ac:chgData name="Danielle" userId="e2554c37-e717-43a0-ba79-1183ca921ccd" providerId="ADAL" clId="{C8BFFA72-D70D-4A46-9AAE-F9FEB93A2BA6}" dt="2020-05-12T20:23:31.629" v="30" actId="2711"/>
          <ac:picMkLst>
            <pc:docMk/>
            <pc:sldMk cId="1373520525" sldId="256"/>
            <ac:picMk id="2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3:31.629" v="30" actId="2711"/>
          <ac:picMkLst>
            <pc:docMk/>
            <pc:sldMk cId="1373520525" sldId="256"/>
            <ac:picMk id="3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3:31.629" v="30" actId="2711"/>
          <ac:picMkLst>
            <pc:docMk/>
            <pc:sldMk cId="1373520525" sldId="256"/>
            <ac:picMk id="4" creationId="{00000000-0000-0000-0000-000000000000}"/>
          </ac:picMkLst>
        </pc:pic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7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8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10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11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15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17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18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22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24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25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29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31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33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34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38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40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42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44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46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48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50" creationId="{00000000-0000-0000-0000-000000000000}"/>
          </ac:cxnSpMkLst>
        </pc:cxnChg>
        <pc:cxnChg chg="mod">
          <ac:chgData name="Danielle" userId="e2554c37-e717-43a0-ba79-1183ca921ccd" providerId="ADAL" clId="{C8BFFA72-D70D-4A46-9AAE-F9FEB93A2BA6}" dt="2020-05-12T20:23:31.629" v="30" actId="2711"/>
          <ac:cxnSpMkLst>
            <pc:docMk/>
            <pc:sldMk cId="1373520525" sldId="256"/>
            <ac:cxnSpMk id="51" creationId="{00000000-0000-0000-0000-000000000000}"/>
          </ac:cxnSpMkLst>
        </pc:cxnChg>
      </pc:sldChg>
      <pc:sldChg chg="modSp">
        <pc:chgData name="Danielle" userId="e2554c37-e717-43a0-ba79-1183ca921ccd" providerId="ADAL" clId="{C8BFFA72-D70D-4A46-9AAE-F9FEB93A2BA6}" dt="2020-05-12T20:22:23.262" v="19"/>
        <pc:sldMkLst>
          <pc:docMk/>
          <pc:sldMk cId="4249547070" sldId="257"/>
        </pc:sldMkLst>
        <pc:spChg chg="mod">
          <ac:chgData name="Danielle" userId="e2554c37-e717-43a0-ba79-1183ca921ccd" providerId="ADAL" clId="{C8BFFA72-D70D-4A46-9AAE-F9FEB93A2BA6}" dt="2020-05-12T20:22:23.262" v="19"/>
          <ac:spMkLst>
            <pc:docMk/>
            <pc:sldMk cId="4249547070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20.007" v="18"/>
          <ac:spMkLst>
            <pc:docMk/>
            <pc:sldMk cId="4249547070" sldId="257"/>
            <ac:spMk id="19" creationId="{00000000-0000-0000-0000-000000000000}"/>
          </ac:spMkLst>
        </pc:spChg>
      </pc:sldChg>
      <pc:sldChg chg="addSp delSp modSp mod">
        <pc:chgData name="Danielle" userId="e2554c37-e717-43a0-ba79-1183ca921ccd" providerId="ADAL" clId="{C8BFFA72-D70D-4A46-9AAE-F9FEB93A2BA6}" dt="2020-05-12T20:26:57.329" v="126" actId="1076"/>
        <pc:sldMkLst>
          <pc:docMk/>
          <pc:sldMk cId="649528436" sldId="259"/>
        </pc:sldMkLst>
        <pc:spChg chg="mod">
          <ac:chgData name="Danielle" userId="e2554c37-e717-43a0-ba79-1183ca921ccd" providerId="ADAL" clId="{C8BFFA72-D70D-4A46-9AAE-F9FEB93A2BA6}" dt="2020-05-12T20:25:07.232" v="71" actId="20577"/>
          <ac:spMkLst>
            <pc:docMk/>
            <pc:sldMk cId="649528436" sldId="259"/>
            <ac:spMk id="3" creationId="{00000000-0000-0000-0000-000000000000}"/>
          </ac:spMkLst>
        </pc:spChg>
        <pc:spChg chg="del mod">
          <ac:chgData name="Danielle" userId="e2554c37-e717-43a0-ba79-1183ca921ccd" providerId="ADAL" clId="{C8BFFA72-D70D-4A46-9AAE-F9FEB93A2BA6}" dt="2020-05-12T20:26:00.252" v="106" actId="478"/>
          <ac:spMkLst>
            <pc:docMk/>
            <pc:sldMk cId="649528436" sldId="259"/>
            <ac:spMk id="34" creationId="{00000000-0000-0000-0000-000000000000}"/>
          </ac:spMkLst>
        </pc:spChg>
        <pc:graphicFrameChg chg="add mod modGraphic">
          <ac:chgData name="Danielle" userId="e2554c37-e717-43a0-ba79-1183ca921ccd" providerId="ADAL" clId="{C8BFFA72-D70D-4A46-9AAE-F9FEB93A2BA6}" dt="2020-05-12T20:26:43.080" v="123" actId="1076"/>
          <ac:graphicFrameMkLst>
            <pc:docMk/>
            <pc:sldMk cId="649528436" sldId="259"/>
            <ac:graphicFrameMk id="2" creationId="{FC3EE970-8322-444C-A94E-2BD713354AB1}"/>
          </ac:graphicFrameMkLst>
        </pc:graphicFrameChg>
        <pc:graphicFrameChg chg="mod modGraphic">
          <ac:chgData name="Danielle" userId="e2554c37-e717-43a0-ba79-1183ca921ccd" providerId="ADAL" clId="{C8BFFA72-D70D-4A46-9AAE-F9FEB93A2BA6}" dt="2020-05-12T20:26:57.329" v="126" actId="1076"/>
          <ac:graphicFrameMkLst>
            <pc:docMk/>
            <pc:sldMk cId="649528436" sldId="259"/>
            <ac:graphicFrameMk id="35" creationId="{00000000-0000-0000-0000-000000000000}"/>
          </ac:graphicFrameMkLst>
        </pc:graphicFrameChg>
      </pc:sldChg>
      <pc:sldChg chg="modSp">
        <pc:chgData name="Danielle" userId="e2554c37-e717-43a0-ba79-1183ca921ccd" providerId="ADAL" clId="{C8BFFA72-D70D-4A46-9AAE-F9FEB93A2BA6}" dt="2020-05-12T20:22:01.433" v="14" actId="2711"/>
        <pc:sldMkLst>
          <pc:docMk/>
          <pc:sldMk cId="322086309" sldId="275"/>
        </pc:sldMkLst>
        <pc:spChg chg="mod">
          <ac:chgData name="Danielle" userId="e2554c37-e717-43a0-ba79-1183ca921ccd" providerId="ADAL" clId="{C8BFFA72-D70D-4A46-9AAE-F9FEB93A2BA6}" dt="2020-05-12T20:22:01.433" v="14" actId="2711"/>
          <ac:spMkLst>
            <pc:docMk/>
            <pc:sldMk cId="322086309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01.433" v="14" actId="2711"/>
          <ac:spMkLst>
            <pc:docMk/>
            <pc:sldMk cId="322086309" sldId="275"/>
            <ac:spMk id="4" creationId="{00000000-0000-0000-0000-000000000000}"/>
          </ac:spMkLst>
        </pc:spChg>
        <pc:picChg chg="mod">
          <ac:chgData name="Danielle" userId="e2554c37-e717-43a0-ba79-1183ca921ccd" providerId="ADAL" clId="{C8BFFA72-D70D-4A46-9AAE-F9FEB93A2BA6}" dt="2020-05-12T20:22:01.433" v="14" actId="2711"/>
          <ac:picMkLst>
            <pc:docMk/>
            <pc:sldMk cId="322086309" sldId="275"/>
            <ac:picMk id="2" creationId="{00000000-0000-0000-0000-000000000000}"/>
          </ac:picMkLst>
        </pc:picChg>
      </pc:sldChg>
      <pc:sldChg chg="modSp mod">
        <pc:chgData name="Danielle" userId="e2554c37-e717-43a0-ba79-1183ca921ccd" providerId="ADAL" clId="{C8BFFA72-D70D-4A46-9AAE-F9FEB93A2BA6}" dt="2020-05-12T20:22:49.477" v="23"/>
        <pc:sldMkLst>
          <pc:docMk/>
          <pc:sldMk cId="2970436127" sldId="276"/>
        </pc:sldMkLst>
        <pc:spChg chg="mod">
          <ac:chgData name="Danielle" userId="e2554c37-e717-43a0-ba79-1183ca921ccd" providerId="ADAL" clId="{C8BFFA72-D70D-4A46-9AAE-F9FEB93A2BA6}" dt="2020-05-12T20:22:49.477" v="23"/>
          <ac:spMkLst>
            <pc:docMk/>
            <pc:sldMk cId="2970436127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46.333" v="22" actId="2711"/>
          <ac:spMkLst>
            <pc:docMk/>
            <pc:sldMk cId="2970436127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46.333" v="22" actId="2711"/>
          <ac:spMkLst>
            <pc:docMk/>
            <pc:sldMk cId="2970436127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46.333" v="22" actId="2711"/>
          <ac:spMkLst>
            <pc:docMk/>
            <pc:sldMk cId="2970436127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46.333" v="22" actId="2711"/>
          <ac:spMkLst>
            <pc:docMk/>
            <pc:sldMk cId="2970436127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46.333" v="22" actId="2711"/>
          <ac:spMkLst>
            <pc:docMk/>
            <pc:sldMk cId="2970436127" sldId="276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C8BFFA72-D70D-4A46-9AAE-F9FEB93A2BA6}" dt="2020-05-12T20:22:59.380" v="25"/>
        <pc:sldMkLst>
          <pc:docMk/>
          <pc:sldMk cId="305585436" sldId="277"/>
        </pc:sldMkLst>
        <pc:spChg chg="mod">
          <ac:chgData name="Danielle" userId="e2554c37-e717-43a0-ba79-1183ca921ccd" providerId="ADAL" clId="{C8BFFA72-D70D-4A46-9AAE-F9FEB93A2BA6}" dt="2020-05-12T20:22:59.380" v="25"/>
          <ac:spMkLst>
            <pc:docMk/>
            <pc:sldMk cId="305585436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56.233" v="24" actId="2711"/>
          <ac:spMkLst>
            <pc:docMk/>
            <pc:sldMk cId="305585436" sldId="277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56.233" v="24" actId="2711"/>
          <ac:spMkLst>
            <pc:docMk/>
            <pc:sldMk cId="305585436" sldId="277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56.233" v="24" actId="2711"/>
          <ac:spMkLst>
            <pc:docMk/>
            <pc:sldMk cId="305585436" sldId="277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56.233" v="24" actId="2711"/>
          <ac:spMkLst>
            <pc:docMk/>
            <pc:sldMk cId="305585436" sldId="277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56.233" v="24" actId="2711"/>
          <ac:spMkLst>
            <pc:docMk/>
            <pc:sldMk cId="305585436" sldId="277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C8BFFA72-D70D-4A46-9AAE-F9FEB93A2BA6}" dt="2020-05-12T20:23:10.427" v="27"/>
        <pc:sldMkLst>
          <pc:docMk/>
          <pc:sldMk cId="674205322" sldId="278"/>
        </pc:sldMkLst>
        <pc:spChg chg="mod">
          <ac:chgData name="Danielle" userId="e2554c37-e717-43a0-ba79-1183ca921ccd" providerId="ADAL" clId="{C8BFFA72-D70D-4A46-9AAE-F9FEB93A2BA6}" dt="2020-05-12T20:23:10.427" v="27"/>
          <ac:spMkLst>
            <pc:docMk/>
            <pc:sldMk cId="674205322" sldId="278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07.473" v="26" actId="2711"/>
          <ac:spMkLst>
            <pc:docMk/>
            <pc:sldMk cId="674205322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07.473" v="26" actId="2711"/>
          <ac:spMkLst>
            <pc:docMk/>
            <pc:sldMk cId="674205322" sldId="278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07.473" v="26" actId="2711"/>
          <ac:spMkLst>
            <pc:docMk/>
            <pc:sldMk cId="674205322" sldId="278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07.473" v="26" actId="2711"/>
          <ac:spMkLst>
            <pc:docMk/>
            <pc:sldMk cId="674205322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07.473" v="26" actId="2711"/>
          <ac:spMkLst>
            <pc:docMk/>
            <pc:sldMk cId="674205322" sldId="278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C8BFFA72-D70D-4A46-9AAE-F9FEB93A2BA6}" dt="2020-05-12T20:23:19.625" v="29"/>
        <pc:sldMkLst>
          <pc:docMk/>
          <pc:sldMk cId="1735903539" sldId="279"/>
        </pc:sldMkLst>
        <pc:spChg chg="mod">
          <ac:chgData name="Danielle" userId="e2554c37-e717-43a0-ba79-1183ca921ccd" providerId="ADAL" clId="{C8BFFA72-D70D-4A46-9AAE-F9FEB93A2BA6}" dt="2020-05-12T20:23:19.625" v="29"/>
          <ac:spMkLst>
            <pc:docMk/>
            <pc:sldMk cId="1735903539" sldId="279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16.523" v="28" actId="2711"/>
          <ac:spMkLst>
            <pc:docMk/>
            <pc:sldMk cId="1735903539" sldId="279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16.523" v="28" actId="2711"/>
          <ac:spMkLst>
            <pc:docMk/>
            <pc:sldMk cId="1735903539" sldId="279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16.523" v="28" actId="2711"/>
          <ac:spMkLst>
            <pc:docMk/>
            <pc:sldMk cId="1735903539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16.523" v="28" actId="2711"/>
          <ac:spMkLst>
            <pc:docMk/>
            <pc:sldMk cId="1735903539" sldId="279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3:16.523" v="28" actId="2711"/>
          <ac:spMkLst>
            <pc:docMk/>
            <pc:sldMk cId="1735903539" sldId="279"/>
            <ac:spMk id="18" creationId="{00000000-0000-0000-0000-000000000000}"/>
          </ac:spMkLst>
        </pc:spChg>
      </pc:sldChg>
      <pc:sldChg chg="modSp">
        <pc:chgData name="Danielle" userId="e2554c37-e717-43a0-ba79-1183ca921ccd" providerId="ADAL" clId="{C8BFFA72-D70D-4A46-9AAE-F9FEB93A2BA6}" dt="2020-05-12T20:22:38.655" v="21" actId="2711"/>
        <pc:sldMkLst>
          <pc:docMk/>
          <pc:sldMk cId="3108244752" sldId="280"/>
        </pc:sldMkLst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2:38.655" v="21" actId="2711"/>
          <ac:spMkLst>
            <pc:docMk/>
            <pc:sldMk cId="3108244752" sldId="280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C8BFFA72-D70D-4A46-9AAE-F9FEB93A2BA6}" dt="2020-05-12T20:27:41.301" v="131" actId="20577"/>
        <pc:sldMkLst>
          <pc:docMk/>
          <pc:sldMk cId="24374621" sldId="283"/>
        </pc:sldMkLst>
        <pc:spChg chg="mod">
          <ac:chgData name="Danielle" userId="e2554c37-e717-43a0-ba79-1183ca921ccd" providerId="ADAL" clId="{C8BFFA72-D70D-4A46-9AAE-F9FEB93A2BA6}" dt="2020-05-12T20:27:27.438" v="128" actId="2711"/>
          <ac:spMkLst>
            <pc:docMk/>
            <pc:sldMk cId="24374621" sldId="283"/>
            <ac:spMk id="23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7:41.301" v="131" actId="20577"/>
          <ac:spMkLst>
            <pc:docMk/>
            <pc:sldMk cId="24374621" sldId="283"/>
            <ac:spMk id="24" creationId="{00000000-0000-0000-0000-000000000000}"/>
          </ac:spMkLst>
        </pc:spChg>
        <pc:picChg chg="mod">
          <ac:chgData name="Danielle" userId="e2554c37-e717-43a0-ba79-1183ca921ccd" providerId="ADAL" clId="{C8BFFA72-D70D-4A46-9AAE-F9FEB93A2BA6}" dt="2020-05-12T20:27:27.438" v="128" actId="2711"/>
          <ac:picMkLst>
            <pc:docMk/>
            <pc:sldMk cId="24374621" sldId="283"/>
            <ac:picMk id="1026" creationId="{00000000-0000-0000-0000-000000000000}"/>
          </ac:picMkLst>
        </pc:picChg>
      </pc:sldChg>
      <pc:sldChg chg="modSp mod">
        <pc:chgData name="Danielle" userId="e2554c37-e717-43a0-ba79-1183ca921ccd" providerId="ADAL" clId="{C8BFFA72-D70D-4A46-9AAE-F9FEB93A2BA6}" dt="2020-05-12T20:27:18.282" v="127" actId="2711"/>
        <pc:sldMkLst>
          <pc:docMk/>
          <pc:sldMk cId="4154196655" sldId="284"/>
        </pc:sldMkLst>
        <pc:spChg chg="mod">
          <ac:chgData name="Danielle" userId="e2554c37-e717-43a0-ba79-1183ca921ccd" providerId="ADAL" clId="{C8BFFA72-D70D-4A46-9AAE-F9FEB93A2BA6}" dt="2020-05-12T20:27:18.282" v="127" actId="2711"/>
          <ac:spMkLst>
            <pc:docMk/>
            <pc:sldMk cId="4154196655" sldId="284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C8BFFA72-D70D-4A46-9AAE-F9FEB93A2BA6}" dt="2020-05-12T20:20:45.658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C8BFFA72-D70D-4A46-9AAE-F9FEB93A2BA6}" dt="2020-05-12T20:20:39.688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0:39.688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C8BFFA72-D70D-4A46-9AAE-F9FEB93A2BA6}" dt="2020-05-12T20:20:39.688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39.688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39.688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39.688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39.688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C8BFFA72-D70D-4A46-9AAE-F9FEB93A2BA6}" dt="2020-05-12T20:20:45.658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C8BFFA72-D70D-4A46-9AAE-F9FEB93A2BA6}" dt="2020-05-12T20:20:45.658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C8BFFA72-D70D-4A46-9AAE-F9FEB93A2BA6}" dt="2020-05-12T20:21:37.160" v="13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8BFFA72-D70D-4A46-9AAE-F9FEB93A2BA6}" dt="2020-05-12T20:20:51.931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0:51.931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0:51.931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1:01.844" v="4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8BFFA72-D70D-4A46-9AAE-F9FEB93A2BA6}" dt="2020-05-12T20:20:51.931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8BFFA72-D70D-4A46-9AAE-F9FEB93A2BA6}" dt="2020-05-12T20:20:51.931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C8BFFA72-D70D-4A46-9AAE-F9FEB93A2BA6}" dt="2020-05-12T20:21:30.998" v="12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C8BFFA72-D70D-4A46-9AAE-F9FEB93A2BA6}" dt="2020-05-12T20:21:23.001" v="7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C8BFFA72-D70D-4A46-9AAE-F9FEB93A2BA6}" dt="2020-05-12T20:21:23.001" v="7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C8BFFA72-D70D-4A46-9AAE-F9FEB93A2BA6}" dt="2020-05-12T20:21:30.998" v="1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C8BFFA72-D70D-4A46-9AAE-F9FEB93A2BA6}" dt="2020-05-12T20:21:27.128" v="10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C8BFFA72-D70D-4A46-9AAE-F9FEB93A2BA6}" dt="2020-05-12T20:21:23.001" v="7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C8BFFA72-D70D-4A46-9AAE-F9FEB93A2BA6}" dt="2020-05-12T20:21:23.001" v="7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C8BFFA72-D70D-4A46-9AAE-F9FEB93A2BA6}" dt="2020-05-12T20:21:23.001" v="7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C8BFFA72-D70D-4A46-9AAE-F9FEB93A2BA6}" dt="2020-05-12T20:21:23.001" v="7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C8BFFA72-D70D-4A46-9AAE-F9FEB93A2BA6}" dt="2020-05-12T20:21:23.001" v="7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C8BFFA72-D70D-4A46-9AAE-F9FEB93A2BA6}" dt="2020-05-12T20:21:37.160" v="13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C8BFFA72-D70D-4A46-9AAE-F9FEB93A2BA6}" dt="2020-05-12T20:21:37.160" v="13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C8BFFA72-D70D-4A46-9AAE-F9FEB93A2BA6}" dt="2020-05-12T20:21:37.160" v="13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C8BFFA72-D70D-4A46-9AAE-F9FEB93A2BA6}" dt="2020-05-12T20:21:12.804" v="5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8BFFA72-D70D-4A46-9AAE-F9FEB93A2BA6}" dt="2020-05-12T20:21:12.804" v="5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AD65FC8-B0F7-44E6-9558-2A39E3E79694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63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796EA8-C204-4916-AE33-F43F599883E0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5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7A9FFB8-2377-4A72-8370-CFB8BA61B32C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97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0BA346D-EC37-4458-A21D-F11572B17B69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18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305A8C3-AE1A-48A2-9E54-97490EDCE4D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77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9DD00F0-D3F5-460D-BC36-C6EB8582AE9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42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3E6C2A2-07AB-4316-8CC8-BAF93C2FA71D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98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3EA70B8-5E9E-4DD8-B18D-A3B960636F44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86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694F622-043E-4E6E-A949-953BB5C15CF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99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254C126-9ADD-451D-9024-BCC8ED32E239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26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675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184EDD8-E5E2-4A25-8FEA-34AC258908E2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10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5907D50-82FB-47F9-8E10-10AEA072CE51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47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19CA971-728A-4E98-8783-3680B429BD1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38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22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0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55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85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67519A6-5763-4C15-A2C8-77F0E9744B2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81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6EFFB19-5E50-4EE0-8251-4F88D3B3AE61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3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31BED07-28EB-45B8-B465-D8E4D04AEE15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1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191C6FE-7B8B-4ABC-B7B5-007B72D56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8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12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12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 userDrawn="1"/>
            </p:nvSpPr>
            <p:spPr>
              <a:xfrm>
                <a:off x="2046411" y="5949281"/>
                <a:ext cx="69180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Coordinate, point,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along the corridor, up the stairs, quadrant, positive, negative, up, down, left, right, origin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46411" y="5949281"/>
                <a:ext cx="6918077" cy="830997"/>
              </a:xfrm>
              <a:prstGeom prst="rect">
                <a:avLst/>
              </a:prstGeom>
              <a:blipFill>
                <a:blip r:embed="rId9"/>
                <a:stretch>
                  <a:fillRect l="-529" t="-2206" r="-529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plot coordinates in the first quadrant.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plot coordinates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 all four quadrants.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problem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solve with coordinates.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678" r="39189" b="1338"/>
          <a:stretch/>
        </p:blipFill>
        <p:spPr>
          <a:xfrm>
            <a:off x="323528" y="1124744"/>
            <a:ext cx="1477801" cy="55446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79712" y="1542561"/>
            <a:ext cx="64087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3 more than 6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 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5 less than 7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difference between 8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and 2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3 less than 1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      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9 more than -3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   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5 less than -2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  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difference between 3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and -4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</a:t>
            </a: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lphaLcParenR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difference between -2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and -8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44408" y="1542560"/>
            <a:ext cx="12596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b="1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502" name="Text Box 23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19503" name="Text Box 24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19504" name="Text Box 25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19505" name="Text Box 26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19506" name="Text Box 27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19507" name="Text Box 28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19508" name="Text Box 29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19509" name="Text Box 30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19510" name="Text Box 31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19511" name="Text Box 32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19512" name="Text Box 33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19513" name="Text Box 34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19514" name="Text Box 35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19515" name="Text Box 36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19518" name="Group 60"/>
          <p:cNvGrpSpPr>
            <a:grpSpLocks/>
          </p:cNvGrpSpPr>
          <p:nvPr/>
        </p:nvGrpSpPr>
        <p:grpSpPr bwMode="auto">
          <a:xfrm>
            <a:off x="4427538" y="3062288"/>
            <a:ext cx="2449512" cy="579437"/>
            <a:chOff x="2789" y="1979"/>
            <a:chExt cx="1543" cy="365"/>
          </a:xfrm>
        </p:grpSpPr>
        <p:grpSp>
          <p:nvGrpSpPr>
            <p:cNvPr id="19519" name="Group 5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9" name="Line 56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3" name="Line 57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8" name="Text Box 59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404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7082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4290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1481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8688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895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3087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708275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87550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868863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526" name="Text Box 21"/>
          <p:cNvSpPr txBox="1">
            <a:spLocks noChangeArrowheads="1"/>
          </p:cNvSpPr>
          <p:nvPr/>
        </p:nvSpPr>
        <p:spPr bwMode="auto">
          <a:xfrm>
            <a:off x="3348038" y="1844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0527" name="Text Box 22"/>
          <p:cNvSpPr txBox="1">
            <a:spLocks noChangeArrowheads="1"/>
          </p:cNvSpPr>
          <p:nvPr/>
        </p:nvSpPr>
        <p:spPr bwMode="auto">
          <a:xfrm>
            <a:off x="7667625" y="50117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0528" name="Text Box 23"/>
          <p:cNvSpPr txBox="1">
            <a:spLocks noChangeArrowheads="1"/>
          </p:cNvSpPr>
          <p:nvPr/>
        </p:nvSpPr>
        <p:spPr bwMode="auto">
          <a:xfrm>
            <a:off x="4356100" y="5011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0529" name="Text Box 24"/>
          <p:cNvSpPr txBox="1">
            <a:spLocks noChangeArrowheads="1"/>
          </p:cNvSpPr>
          <p:nvPr/>
        </p:nvSpPr>
        <p:spPr bwMode="auto">
          <a:xfrm>
            <a:off x="5003800" y="5011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0530" name="Text Box 25"/>
          <p:cNvSpPr txBox="1">
            <a:spLocks noChangeArrowheads="1"/>
          </p:cNvSpPr>
          <p:nvPr/>
        </p:nvSpPr>
        <p:spPr bwMode="auto">
          <a:xfrm>
            <a:off x="5724525" y="5011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0531" name="Text Box 26"/>
          <p:cNvSpPr txBox="1">
            <a:spLocks noChangeArrowheads="1"/>
          </p:cNvSpPr>
          <p:nvPr/>
        </p:nvSpPr>
        <p:spPr bwMode="auto">
          <a:xfrm>
            <a:off x="6443663" y="50117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0532" name="Text Box 27"/>
          <p:cNvSpPr txBox="1">
            <a:spLocks noChangeArrowheads="1"/>
          </p:cNvSpPr>
          <p:nvPr/>
        </p:nvSpPr>
        <p:spPr bwMode="auto">
          <a:xfrm>
            <a:off x="7092950" y="50117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0533" name="Text Box 28"/>
          <p:cNvSpPr txBox="1">
            <a:spLocks noChangeArrowheads="1"/>
          </p:cNvSpPr>
          <p:nvPr/>
        </p:nvSpPr>
        <p:spPr bwMode="auto">
          <a:xfrm>
            <a:off x="2195513" y="4940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0534" name="Text Box 29"/>
          <p:cNvSpPr txBox="1">
            <a:spLocks noChangeArrowheads="1"/>
          </p:cNvSpPr>
          <p:nvPr/>
        </p:nvSpPr>
        <p:spPr bwMode="auto">
          <a:xfrm>
            <a:off x="2916238" y="4868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0535" name="Text Box 30"/>
          <p:cNvSpPr txBox="1">
            <a:spLocks noChangeArrowheads="1"/>
          </p:cNvSpPr>
          <p:nvPr/>
        </p:nvSpPr>
        <p:spPr bwMode="auto">
          <a:xfrm>
            <a:off x="3348038" y="61642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0536" name="Text Box 31"/>
          <p:cNvSpPr txBox="1">
            <a:spLocks noChangeArrowheads="1"/>
          </p:cNvSpPr>
          <p:nvPr/>
        </p:nvSpPr>
        <p:spPr bwMode="auto">
          <a:xfrm>
            <a:off x="3348038" y="54435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0537" name="Text Box 32"/>
          <p:cNvSpPr txBox="1">
            <a:spLocks noChangeArrowheads="1"/>
          </p:cNvSpPr>
          <p:nvPr/>
        </p:nvSpPr>
        <p:spPr bwMode="auto">
          <a:xfrm>
            <a:off x="3348038" y="3932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0538" name="Text Box 33"/>
          <p:cNvSpPr txBox="1">
            <a:spLocks noChangeArrowheads="1"/>
          </p:cNvSpPr>
          <p:nvPr/>
        </p:nvSpPr>
        <p:spPr bwMode="auto">
          <a:xfrm>
            <a:off x="3348038" y="32115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0539" name="Text Box 34"/>
          <p:cNvSpPr txBox="1">
            <a:spLocks noChangeArrowheads="1"/>
          </p:cNvSpPr>
          <p:nvPr/>
        </p:nvSpPr>
        <p:spPr bwMode="auto">
          <a:xfrm>
            <a:off x="1403350" y="4940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923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875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0542" name="Group 37"/>
          <p:cNvGrpSpPr>
            <a:grpSpLocks/>
          </p:cNvGrpSpPr>
          <p:nvPr/>
        </p:nvGrpSpPr>
        <p:grpSpPr bwMode="auto">
          <a:xfrm>
            <a:off x="5867400" y="3860800"/>
            <a:ext cx="2449513" cy="579438"/>
            <a:chOff x="2789" y="1979"/>
            <a:chExt cx="1543" cy="365"/>
          </a:xfrm>
        </p:grpSpPr>
        <p:grpSp>
          <p:nvGrpSpPr>
            <p:cNvPr id="20543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311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5590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2797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39989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196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4403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1595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559050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838325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19638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550" name="Text Box 21"/>
          <p:cNvSpPr txBox="1">
            <a:spLocks noChangeArrowheads="1"/>
          </p:cNvSpPr>
          <p:nvPr/>
        </p:nvSpPr>
        <p:spPr bwMode="auto">
          <a:xfrm>
            <a:off x="3348038" y="16954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1551" name="Text Box 22"/>
          <p:cNvSpPr txBox="1">
            <a:spLocks noChangeArrowheads="1"/>
          </p:cNvSpPr>
          <p:nvPr/>
        </p:nvSpPr>
        <p:spPr bwMode="auto">
          <a:xfrm>
            <a:off x="7667625" y="486251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1552" name="Text Box 23"/>
          <p:cNvSpPr txBox="1">
            <a:spLocks noChangeArrowheads="1"/>
          </p:cNvSpPr>
          <p:nvPr/>
        </p:nvSpPr>
        <p:spPr bwMode="auto">
          <a:xfrm>
            <a:off x="4356100" y="48625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1553" name="Text Box 24"/>
          <p:cNvSpPr txBox="1">
            <a:spLocks noChangeArrowheads="1"/>
          </p:cNvSpPr>
          <p:nvPr/>
        </p:nvSpPr>
        <p:spPr bwMode="auto">
          <a:xfrm>
            <a:off x="5003800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1554" name="Text Box 25"/>
          <p:cNvSpPr txBox="1">
            <a:spLocks noChangeArrowheads="1"/>
          </p:cNvSpPr>
          <p:nvPr/>
        </p:nvSpPr>
        <p:spPr bwMode="auto">
          <a:xfrm>
            <a:off x="5724525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1555" name="Text Box 26"/>
          <p:cNvSpPr txBox="1">
            <a:spLocks noChangeArrowheads="1"/>
          </p:cNvSpPr>
          <p:nvPr/>
        </p:nvSpPr>
        <p:spPr bwMode="auto">
          <a:xfrm>
            <a:off x="6443663" y="48625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1556" name="Text Box 27"/>
          <p:cNvSpPr txBox="1">
            <a:spLocks noChangeArrowheads="1"/>
          </p:cNvSpPr>
          <p:nvPr/>
        </p:nvSpPr>
        <p:spPr bwMode="auto">
          <a:xfrm>
            <a:off x="7092950" y="48625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1557" name="Text Box 28"/>
          <p:cNvSpPr txBox="1">
            <a:spLocks noChangeArrowheads="1"/>
          </p:cNvSpPr>
          <p:nvPr/>
        </p:nvSpPr>
        <p:spPr bwMode="auto">
          <a:xfrm>
            <a:off x="2195513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1558" name="Text Box 29"/>
          <p:cNvSpPr txBox="1">
            <a:spLocks noChangeArrowheads="1"/>
          </p:cNvSpPr>
          <p:nvPr/>
        </p:nvSpPr>
        <p:spPr bwMode="auto">
          <a:xfrm>
            <a:off x="2916238" y="47196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1559" name="Text Box 30"/>
          <p:cNvSpPr txBox="1">
            <a:spLocks noChangeArrowheads="1"/>
          </p:cNvSpPr>
          <p:nvPr/>
        </p:nvSpPr>
        <p:spPr bwMode="auto">
          <a:xfrm>
            <a:off x="3348038" y="60150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1560" name="Text Box 31"/>
          <p:cNvSpPr txBox="1">
            <a:spLocks noChangeArrowheads="1"/>
          </p:cNvSpPr>
          <p:nvPr/>
        </p:nvSpPr>
        <p:spPr bwMode="auto">
          <a:xfrm>
            <a:off x="3348038" y="52943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1561" name="Text Box 32"/>
          <p:cNvSpPr txBox="1">
            <a:spLocks noChangeArrowheads="1"/>
          </p:cNvSpPr>
          <p:nvPr/>
        </p:nvSpPr>
        <p:spPr bwMode="auto">
          <a:xfrm>
            <a:off x="3348038" y="3783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1562" name="Text Box 33"/>
          <p:cNvSpPr txBox="1">
            <a:spLocks noChangeArrowheads="1"/>
          </p:cNvSpPr>
          <p:nvPr/>
        </p:nvSpPr>
        <p:spPr bwMode="auto">
          <a:xfrm>
            <a:off x="3348038" y="30622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1563" name="Text Box 34"/>
          <p:cNvSpPr txBox="1">
            <a:spLocks noChangeArrowheads="1"/>
          </p:cNvSpPr>
          <p:nvPr/>
        </p:nvSpPr>
        <p:spPr bwMode="auto">
          <a:xfrm>
            <a:off x="1403350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3431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8383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1566" name="Group 37"/>
          <p:cNvGrpSpPr>
            <a:grpSpLocks/>
          </p:cNvGrpSpPr>
          <p:nvPr/>
        </p:nvGrpSpPr>
        <p:grpSpPr bwMode="auto">
          <a:xfrm>
            <a:off x="1547813" y="2990850"/>
            <a:ext cx="2449512" cy="579438"/>
            <a:chOff x="2789" y="1979"/>
            <a:chExt cx="1543" cy="365"/>
          </a:xfrm>
        </p:grpSpPr>
        <p:grpSp>
          <p:nvGrpSpPr>
            <p:cNvPr id="21567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377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7749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4956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2148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9355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6562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3754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774950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20542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2054225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935538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574" name="Text Box 21"/>
          <p:cNvSpPr txBox="1">
            <a:spLocks noChangeArrowheads="1"/>
          </p:cNvSpPr>
          <p:nvPr/>
        </p:nvSpPr>
        <p:spPr bwMode="auto">
          <a:xfrm>
            <a:off x="3348038" y="19113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2575" name="Text Box 22"/>
          <p:cNvSpPr txBox="1">
            <a:spLocks noChangeArrowheads="1"/>
          </p:cNvSpPr>
          <p:nvPr/>
        </p:nvSpPr>
        <p:spPr bwMode="auto">
          <a:xfrm>
            <a:off x="7667625" y="507841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2576" name="Text Box 23"/>
          <p:cNvSpPr txBox="1">
            <a:spLocks noChangeArrowheads="1"/>
          </p:cNvSpPr>
          <p:nvPr/>
        </p:nvSpPr>
        <p:spPr bwMode="auto">
          <a:xfrm>
            <a:off x="4356100" y="50784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2577" name="Text Box 24"/>
          <p:cNvSpPr txBox="1">
            <a:spLocks noChangeArrowheads="1"/>
          </p:cNvSpPr>
          <p:nvPr/>
        </p:nvSpPr>
        <p:spPr bwMode="auto">
          <a:xfrm>
            <a:off x="5003800" y="50784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2578" name="Text Box 25"/>
          <p:cNvSpPr txBox="1">
            <a:spLocks noChangeArrowheads="1"/>
          </p:cNvSpPr>
          <p:nvPr/>
        </p:nvSpPr>
        <p:spPr bwMode="auto">
          <a:xfrm>
            <a:off x="5724525" y="50784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2579" name="Text Box 26"/>
          <p:cNvSpPr txBox="1">
            <a:spLocks noChangeArrowheads="1"/>
          </p:cNvSpPr>
          <p:nvPr/>
        </p:nvSpPr>
        <p:spPr bwMode="auto">
          <a:xfrm>
            <a:off x="6443663" y="50784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2580" name="Text Box 27"/>
          <p:cNvSpPr txBox="1">
            <a:spLocks noChangeArrowheads="1"/>
          </p:cNvSpPr>
          <p:nvPr/>
        </p:nvSpPr>
        <p:spPr bwMode="auto">
          <a:xfrm>
            <a:off x="7092950" y="50784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2581" name="Text Box 28"/>
          <p:cNvSpPr txBox="1">
            <a:spLocks noChangeArrowheads="1"/>
          </p:cNvSpPr>
          <p:nvPr/>
        </p:nvSpPr>
        <p:spPr bwMode="auto">
          <a:xfrm>
            <a:off x="2195513" y="50069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2582" name="Text Box 29"/>
          <p:cNvSpPr txBox="1">
            <a:spLocks noChangeArrowheads="1"/>
          </p:cNvSpPr>
          <p:nvPr/>
        </p:nvSpPr>
        <p:spPr bwMode="auto">
          <a:xfrm>
            <a:off x="2916238" y="4935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2583" name="Text Box 30"/>
          <p:cNvSpPr txBox="1">
            <a:spLocks noChangeArrowheads="1"/>
          </p:cNvSpPr>
          <p:nvPr/>
        </p:nvSpPr>
        <p:spPr bwMode="auto">
          <a:xfrm>
            <a:off x="3348038" y="62309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2584" name="Text Box 31"/>
          <p:cNvSpPr txBox="1">
            <a:spLocks noChangeArrowheads="1"/>
          </p:cNvSpPr>
          <p:nvPr/>
        </p:nvSpPr>
        <p:spPr bwMode="auto">
          <a:xfrm>
            <a:off x="3348038" y="55102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2585" name="Text Box 32"/>
          <p:cNvSpPr txBox="1">
            <a:spLocks noChangeArrowheads="1"/>
          </p:cNvSpPr>
          <p:nvPr/>
        </p:nvSpPr>
        <p:spPr bwMode="auto">
          <a:xfrm>
            <a:off x="3348038" y="39989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2586" name="Text Box 33"/>
          <p:cNvSpPr txBox="1">
            <a:spLocks noChangeArrowheads="1"/>
          </p:cNvSpPr>
          <p:nvPr/>
        </p:nvSpPr>
        <p:spPr bwMode="auto">
          <a:xfrm>
            <a:off x="3348038" y="32781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2587" name="Text Box 34"/>
          <p:cNvSpPr txBox="1">
            <a:spLocks noChangeArrowheads="1"/>
          </p:cNvSpPr>
          <p:nvPr/>
        </p:nvSpPr>
        <p:spPr bwMode="auto">
          <a:xfrm>
            <a:off x="1403350" y="50069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5590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20542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2590" name="Group 37"/>
          <p:cNvGrpSpPr>
            <a:grpSpLocks/>
          </p:cNvGrpSpPr>
          <p:nvPr/>
        </p:nvGrpSpPr>
        <p:grpSpPr bwMode="auto">
          <a:xfrm>
            <a:off x="4427538" y="5367338"/>
            <a:ext cx="2449512" cy="579437"/>
            <a:chOff x="2789" y="1979"/>
            <a:chExt cx="1543" cy="365"/>
          </a:xfrm>
        </p:grpSpPr>
        <p:grpSp>
          <p:nvGrpSpPr>
            <p:cNvPr id="22591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(1,?)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285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68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75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67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74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81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72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683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1611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1611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742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598" name="Text Box 21"/>
          <p:cNvSpPr txBox="1">
            <a:spLocks noChangeArrowheads="1"/>
          </p:cNvSpPr>
          <p:nvPr/>
        </p:nvSpPr>
        <p:spPr bwMode="auto">
          <a:xfrm>
            <a:off x="3348038" y="17732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3599" name="Text Box 22"/>
          <p:cNvSpPr txBox="1">
            <a:spLocks noChangeArrowheads="1"/>
          </p:cNvSpPr>
          <p:nvPr/>
        </p:nvSpPr>
        <p:spPr bwMode="auto">
          <a:xfrm>
            <a:off x="7667625" y="49403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3600" name="Text Box 23"/>
          <p:cNvSpPr txBox="1">
            <a:spLocks noChangeArrowheads="1"/>
          </p:cNvSpPr>
          <p:nvPr/>
        </p:nvSpPr>
        <p:spPr bwMode="auto">
          <a:xfrm>
            <a:off x="4356100" y="4940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3601" name="Text Box 24"/>
          <p:cNvSpPr txBox="1">
            <a:spLocks noChangeArrowheads="1"/>
          </p:cNvSpPr>
          <p:nvPr/>
        </p:nvSpPr>
        <p:spPr bwMode="auto">
          <a:xfrm>
            <a:off x="5003800" y="4940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3602" name="Text Box 25"/>
          <p:cNvSpPr txBox="1">
            <a:spLocks noChangeArrowheads="1"/>
          </p:cNvSpPr>
          <p:nvPr/>
        </p:nvSpPr>
        <p:spPr bwMode="auto">
          <a:xfrm>
            <a:off x="5724525" y="4940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3603" name="Text Box 26"/>
          <p:cNvSpPr txBox="1">
            <a:spLocks noChangeArrowheads="1"/>
          </p:cNvSpPr>
          <p:nvPr/>
        </p:nvSpPr>
        <p:spPr bwMode="auto">
          <a:xfrm>
            <a:off x="6443663" y="49403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3604" name="Text Box 27"/>
          <p:cNvSpPr txBox="1">
            <a:spLocks noChangeArrowheads="1"/>
          </p:cNvSpPr>
          <p:nvPr/>
        </p:nvSpPr>
        <p:spPr bwMode="auto">
          <a:xfrm>
            <a:off x="7092950" y="49403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3605" name="Text Box 28"/>
          <p:cNvSpPr txBox="1">
            <a:spLocks noChangeArrowheads="1"/>
          </p:cNvSpPr>
          <p:nvPr/>
        </p:nvSpPr>
        <p:spPr bwMode="auto">
          <a:xfrm>
            <a:off x="2195513" y="4868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3606" name="Text Box 29"/>
          <p:cNvSpPr txBox="1">
            <a:spLocks noChangeArrowheads="1"/>
          </p:cNvSpPr>
          <p:nvPr/>
        </p:nvSpPr>
        <p:spPr bwMode="auto">
          <a:xfrm>
            <a:off x="2916238" y="47974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3607" name="Text Box 30"/>
          <p:cNvSpPr txBox="1">
            <a:spLocks noChangeArrowheads="1"/>
          </p:cNvSpPr>
          <p:nvPr/>
        </p:nvSpPr>
        <p:spPr bwMode="auto">
          <a:xfrm>
            <a:off x="3348038" y="6092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3608" name="Text Box 31"/>
          <p:cNvSpPr txBox="1">
            <a:spLocks noChangeArrowheads="1"/>
          </p:cNvSpPr>
          <p:nvPr/>
        </p:nvSpPr>
        <p:spPr bwMode="auto">
          <a:xfrm>
            <a:off x="3348038" y="53721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3609" name="Text Box 32"/>
          <p:cNvSpPr txBox="1">
            <a:spLocks noChangeArrowheads="1"/>
          </p:cNvSpPr>
          <p:nvPr/>
        </p:nvSpPr>
        <p:spPr bwMode="auto">
          <a:xfrm>
            <a:off x="3348038" y="38608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3610" name="Text Box 33"/>
          <p:cNvSpPr txBox="1">
            <a:spLocks noChangeArrowheads="1"/>
          </p:cNvSpPr>
          <p:nvPr/>
        </p:nvSpPr>
        <p:spPr bwMode="auto">
          <a:xfrm>
            <a:off x="3348038" y="31400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3611" name="Text Box 34"/>
          <p:cNvSpPr txBox="1">
            <a:spLocks noChangeArrowheads="1"/>
          </p:cNvSpPr>
          <p:nvPr/>
        </p:nvSpPr>
        <p:spPr bwMode="auto">
          <a:xfrm>
            <a:off x="1403350" y="4868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209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161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3614" name="Group 37"/>
          <p:cNvGrpSpPr>
            <a:grpSpLocks/>
          </p:cNvGrpSpPr>
          <p:nvPr/>
        </p:nvGrpSpPr>
        <p:grpSpPr bwMode="auto">
          <a:xfrm>
            <a:off x="6516688" y="2347913"/>
            <a:ext cx="2449512" cy="579437"/>
            <a:chOff x="2789" y="1979"/>
            <a:chExt cx="1543" cy="365"/>
          </a:xfrm>
        </p:grpSpPr>
        <p:grpSp>
          <p:nvGrpSpPr>
            <p:cNvPr id="23615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9852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622" name="Text Box 21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4623" name="Text Box 22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4624" name="Text Box 23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4625" name="Text Box 24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4626" name="Text Box 25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4627" name="Text Box 26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4628" name="Text Box 27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4629" name="Text Box 28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4630" name="Text Box 29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4631" name="Text Box 30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4632" name="Text Box 31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4633" name="Text Box 32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4634" name="Text Box 33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4635" name="Text Box 34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4638" name="Group 37"/>
          <p:cNvGrpSpPr>
            <a:grpSpLocks/>
          </p:cNvGrpSpPr>
          <p:nvPr/>
        </p:nvGrpSpPr>
        <p:grpSpPr bwMode="auto">
          <a:xfrm>
            <a:off x="2268538" y="3062288"/>
            <a:ext cx="2449512" cy="579437"/>
            <a:chOff x="2789" y="1979"/>
            <a:chExt cx="1543" cy="365"/>
          </a:xfrm>
        </p:grpSpPr>
        <p:grpSp>
          <p:nvGrpSpPr>
            <p:cNvPr id="24639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024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5590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2797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39989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196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4403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1595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559050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838325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19638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646" name="Text Box 21"/>
          <p:cNvSpPr txBox="1">
            <a:spLocks noChangeArrowheads="1"/>
          </p:cNvSpPr>
          <p:nvPr/>
        </p:nvSpPr>
        <p:spPr bwMode="auto">
          <a:xfrm>
            <a:off x="3348038" y="16954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5647" name="Text Box 22"/>
          <p:cNvSpPr txBox="1">
            <a:spLocks noChangeArrowheads="1"/>
          </p:cNvSpPr>
          <p:nvPr/>
        </p:nvSpPr>
        <p:spPr bwMode="auto">
          <a:xfrm>
            <a:off x="7667625" y="486251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5648" name="Text Box 23"/>
          <p:cNvSpPr txBox="1">
            <a:spLocks noChangeArrowheads="1"/>
          </p:cNvSpPr>
          <p:nvPr/>
        </p:nvSpPr>
        <p:spPr bwMode="auto">
          <a:xfrm>
            <a:off x="4356100" y="48625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5649" name="Text Box 24"/>
          <p:cNvSpPr txBox="1">
            <a:spLocks noChangeArrowheads="1"/>
          </p:cNvSpPr>
          <p:nvPr/>
        </p:nvSpPr>
        <p:spPr bwMode="auto">
          <a:xfrm>
            <a:off x="5003800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5650" name="Text Box 25"/>
          <p:cNvSpPr txBox="1">
            <a:spLocks noChangeArrowheads="1"/>
          </p:cNvSpPr>
          <p:nvPr/>
        </p:nvSpPr>
        <p:spPr bwMode="auto">
          <a:xfrm>
            <a:off x="5724525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5651" name="Text Box 26"/>
          <p:cNvSpPr txBox="1">
            <a:spLocks noChangeArrowheads="1"/>
          </p:cNvSpPr>
          <p:nvPr/>
        </p:nvSpPr>
        <p:spPr bwMode="auto">
          <a:xfrm>
            <a:off x="6443663" y="48625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5652" name="Text Box 27"/>
          <p:cNvSpPr txBox="1">
            <a:spLocks noChangeArrowheads="1"/>
          </p:cNvSpPr>
          <p:nvPr/>
        </p:nvSpPr>
        <p:spPr bwMode="auto">
          <a:xfrm>
            <a:off x="7092950" y="48625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5653" name="Text Box 28"/>
          <p:cNvSpPr txBox="1">
            <a:spLocks noChangeArrowheads="1"/>
          </p:cNvSpPr>
          <p:nvPr/>
        </p:nvSpPr>
        <p:spPr bwMode="auto">
          <a:xfrm>
            <a:off x="2195513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5654" name="Text Box 29"/>
          <p:cNvSpPr txBox="1">
            <a:spLocks noChangeArrowheads="1"/>
          </p:cNvSpPr>
          <p:nvPr/>
        </p:nvSpPr>
        <p:spPr bwMode="auto">
          <a:xfrm>
            <a:off x="2916238" y="47196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5655" name="Text Box 30"/>
          <p:cNvSpPr txBox="1">
            <a:spLocks noChangeArrowheads="1"/>
          </p:cNvSpPr>
          <p:nvPr/>
        </p:nvSpPr>
        <p:spPr bwMode="auto">
          <a:xfrm>
            <a:off x="3348038" y="60150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5656" name="Text Box 31"/>
          <p:cNvSpPr txBox="1">
            <a:spLocks noChangeArrowheads="1"/>
          </p:cNvSpPr>
          <p:nvPr/>
        </p:nvSpPr>
        <p:spPr bwMode="auto">
          <a:xfrm>
            <a:off x="3348038" y="52943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5657" name="Text Box 32"/>
          <p:cNvSpPr txBox="1">
            <a:spLocks noChangeArrowheads="1"/>
          </p:cNvSpPr>
          <p:nvPr/>
        </p:nvSpPr>
        <p:spPr bwMode="auto">
          <a:xfrm>
            <a:off x="3348038" y="3783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5658" name="Text Box 33"/>
          <p:cNvSpPr txBox="1">
            <a:spLocks noChangeArrowheads="1"/>
          </p:cNvSpPr>
          <p:nvPr/>
        </p:nvSpPr>
        <p:spPr bwMode="auto">
          <a:xfrm>
            <a:off x="3348038" y="30622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5659" name="Text Box 34"/>
          <p:cNvSpPr txBox="1">
            <a:spLocks noChangeArrowheads="1"/>
          </p:cNvSpPr>
          <p:nvPr/>
        </p:nvSpPr>
        <p:spPr bwMode="auto">
          <a:xfrm>
            <a:off x="1403350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3431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8383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5662" name="Group 37"/>
          <p:cNvGrpSpPr>
            <a:grpSpLocks/>
          </p:cNvGrpSpPr>
          <p:nvPr/>
        </p:nvGrpSpPr>
        <p:grpSpPr bwMode="auto">
          <a:xfrm>
            <a:off x="5148263" y="2990850"/>
            <a:ext cx="2449512" cy="579438"/>
            <a:chOff x="2789" y="1979"/>
            <a:chExt cx="1543" cy="365"/>
          </a:xfrm>
        </p:grpSpPr>
        <p:grpSp>
          <p:nvGrpSpPr>
            <p:cNvPr id="25663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11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ine 3"/>
          <p:cNvSpPr>
            <a:spLocks noChangeShapeType="1"/>
          </p:cNvSpPr>
          <p:nvPr/>
        </p:nvSpPr>
        <p:spPr bwMode="auto">
          <a:xfrm>
            <a:off x="971550" y="25590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7" name="Line 4"/>
          <p:cNvSpPr>
            <a:spLocks noChangeShapeType="1"/>
          </p:cNvSpPr>
          <p:nvPr/>
        </p:nvSpPr>
        <p:spPr bwMode="auto">
          <a:xfrm>
            <a:off x="971550" y="32797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8" name="Line 5"/>
          <p:cNvSpPr>
            <a:spLocks noChangeShapeType="1"/>
          </p:cNvSpPr>
          <p:nvPr/>
        </p:nvSpPr>
        <p:spPr bwMode="auto">
          <a:xfrm>
            <a:off x="971550" y="39989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>
            <a:off x="1042988" y="47196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>
            <a:off x="971550" y="54403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67" name="Line 8"/>
          <p:cNvSpPr>
            <a:spLocks noChangeShapeType="1"/>
          </p:cNvSpPr>
          <p:nvPr/>
        </p:nvSpPr>
        <p:spPr bwMode="auto">
          <a:xfrm>
            <a:off x="971550" y="61595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7451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673258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2" name="Line 11"/>
          <p:cNvSpPr>
            <a:spLocks noChangeShapeType="1"/>
          </p:cNvSpPr>
          <p:nvPr/>
        </p:nvSpPr>
        <p:spPr bwMode="auto">
          <a:xfrm>
            <a:off x="601186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>
            <a:off x="529272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457200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>
            <a:off x="3851275" y="2559050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6" name="Line 15"/>
          <p:cNvSpPr>
            <a:spLocks noChangeShapeType="1"/>
          </p:cNvSpPr>
          <p:nvPr/>
        </p:nvSpPr>
        <p:spPr bwMode="auto">
          <a:xfrm>
            <a:off x="3132138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7" name="Line 16"/>
          <p:cNvSpPr>
            <a:spLocks noChangeShapeType="1"/>
          </p:cNvSpPr>
          <p:nvPr/>
        </p:nvSpPr>
        <p:spPr bwMode="auto">
          <a:xfrm>
            <a:off x="2411413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>
            <a:off x="1692275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79" name="Line 18"/>
          <p:cNvSpPr>
            <a:spLocks noChangeShapeType="1"/>
          </p:cNvSpPr>
          <p:nvPr/>
        </p:nvSpPr>
        <p:spPr bwMode="auto">
          <a:xfrm>
            <a:off x="971550" y="1838325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0" name="Line 19"/>
          <p:cNvSpPr>
            <a:spLocks noChangeShapeType="1"/>
          </p:cNvSpPr>
          <p:nvPr/>
        </p:nvSpPr>
        <p:spPr bwMode="auto">
          <a:xfrm>
            <a:off x="3851275" y="1838325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971550" y="4719638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670" name="Text Box 21"/>
          <p:cNvSpPr txBox="1">
            <a:spLocks noChangeArrowheads="1"/>
          </p:cNvSpPr>
          <p:nvPr/>
        </p:nvSpPr>
        <p:spPr bwMode="auto">
          <a:xfrm>
            <a:off x="3348038" y="169545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6671" name="Text Box 22"/>
          <p:cNvSpPr txBox="1">
            <a:spLocks noChangeArrowheads="1"/>
          </p:cNvSpPr>
          <p:nvPr/>
        </p:nvSpPr>
        <p:spPr bwMode="auto">
          <a:xfrm>
            <a:off x="7667625" y="486251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6672" name="Text Box 23"/>
          <p:cNvSpPr txBox="1">
            <a:spLocks noChangeArrowheads="1"/>
          </p:cNvSpPr>
          <p:nvPr/>
        </p:nvSpPr>
        <p:spPr bwMode="auto">
          <a:xfrm>
            <a:off x="4356100" y="48625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673" name="Text Box 24"/>
          <p:cNvSpPr txBox="1">
            <a:spLocks noChangeArrowheads="1"/>
          </p:cNvSpPr>
          <p:nvPr/>
        </p:nvSpPr>
        <p:spPr bwMode="auto">
          <a:xfrm>
            <a:off x="5003800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674" name="Text Box 25"/>
          <p:cNvSpPr txBox="1">
            <a:spLocks noChangeArrowheads="1"/>
          </p:cNvSpPr>
          <p:nvPr/>
        </p:nvSpPr>
        <p:spPr bwMode="auto">
          <a:xfrm>
            <a:off x="5724525" y="48625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6675" name="Text Box 26"/>
          <p:cNvSpPr txBox="1">
            <a:spLocks noChangeArrowheads="1"/>
          </p:cNvSpPr>
          <p:nvPr/>
        </p:nvSpPr>
        <p:spPr bwMode="auto">
          <a:xfrm>
            <a:off x="6443663" y="48625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6676" name="Text Box 27"/>
          <p:cNvSpPr txBox="1">
            <a:spLocks noChangeArrowheads="1"/>
          </p:cNvSpPr>
          <p:nvPr/>
        </p:nvSpPr>
        <p:spPr bwMode="auto">
          <a:xfrm>
            <a:off x="7092950" y="486251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6677" name="Text Box 28"/>
          <p:cNvSpPr txBox="1">
            <a:spLocks noChangeArrowheads="1"/>
          </p:cNvSpPr>
          <p:nvPr/>
        </p:nvSpPr>
        <p:spPr bwMode="auto">
          <a:xfrm>
            <a:off x="2195513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6678" name="Text Box 29"/>
          <p:cNvSpPr txBox="1">
            <a:spLocks noChangeArrowheads="1"/>
          </p:cNvSpPr>
          <p:nvPr/>
        </p:nvSpPr>
        <p:spPr bwMode="auto">
          <a:xfrm>
            <a:off x="2916238" y="47196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6679" name="Text Box 30"/>
          <p:cNvSpPr txBox="1">
            <a:spLocks noChangeArrowheads="1"/>
          </p:cNvSpPr>
          <p:nvPr/>
        </p:nvSpPr>
        <p:spPr bwMode="auto">
          <a:xfrm>
            <a:off x="3348038" y="60150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6680" name="Text Box 31"/>
          <p:cNvSpPr txBox="1">
            <a:spLocks noChangeArrowheads="1"/>
          </p:cNvSpPr>
          <p:nvPr/>
        </p:nvSpPr>
        <p:spPr bwMode="auto">
          <a:xfrm>
            <a:off x="3348038" y="529431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6681" name="Text Box 32"/>
          <p:cNvSpPr txBox="1">
            <a:spLocks noChangeArrowheads="1"/>
          </p:cNvSpPr>
          <p:nvPr/>
        </p:nvSpPr>
        <p:spPr bwMode="auto">
          <a:xfrm>
            <a:off x="3348038" y="3783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682" name="Text Box 33"/>
          <p:cNvSpPr txBox="1">
            <a:spLocks noChangeArrowheads="1"/>
          </p:cNvSpPr>
          <p:nvPr/>
        </p:nvSpPr>
        <p:spPr bwMode="auto">
          <a:xfrm>
            <a:off x="3348038" y="30622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683" name="Text Box 34"/>
          <p:cNvSpPr txBox="1">
            <a:spLocks noChangeArrowheads="1"/>
          </p:cNvSpPr>
          <p:nvPr/>
        </p:nvSpPr>
        <p:spPr bwMode="auto">
          <a:xfrm>
            <a:off x="1403350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96" name="Text Box 35"/>
          <p:cNvSpPr txBox="1">
            <a:spLocks noChangeArrowheads="1"/>
          </p:cNvSpPr>
          <p:nvPr/>
        </p:nvSpPr>
        <p:spPr bwMode="auto">
          <a:xfrm>
            <a:off x="3419475" y="23431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>
            <a:off x="971550" y="18383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6686" name="Group 37"/>
          <p:cNvGrpSpPr>
            <a:grpSpLocks/>
          </p:cNvGrpSpPr>
          <p:nvPr/>
        </p:nvGrpSpPr>
        <p:grpSpPr bwMode="auto">
          <a:xfrm>
            <a:off x="7308850" y="5151438"/>
            <a:ext cx="2449513" cy="579437"/>
            <a:chOff x="2789" y="1979"/>
            <a:chExt cx="1543" cy="365"/>
          </a:xfrm>
        </p:grpSpPr>
        <p:grpSp>
          <p:nvGrpSpPr>
            <p:cNvPr id="26687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101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00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(?,-1)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3269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694" name="Text Box 21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7695" name="Text Box 22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7696" name="Text Box 23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7697" name="Text Box 24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7698" name="Text Box 25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7699" name="Text Box 26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7700" name="Text Box 27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7701" name="Text Box 28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7702" name="Text Box 29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7703" name="Text Box 30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7704" name="Text Box 31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7705" name="Text Box 32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7706" name="Text Box 33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7707" name="Text Box 34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7710" name="Group 37"/>
          <p:cNvGrpSpPr>
            <a:grpSpLocks/>
          </p:cNvGrpSpPr>
          <p:nvPr/>
        </p:nvGrpSpPr>
        <p:grpSpPr bwMode="auto">
          <a:xfrm>
            <a:off x="827088" y="3062288"/>
            <a:ext cx="2449512" cy="579437"/>
            <a:chOff x="2789" y="1979"/>
            <a:chExt cx="1543" cy="365"/>
          </a:xfrm>
        </p:grpSpPr>
        <p:grpSp>
          <p:nvGrpSpPr>
            <p:cNvPr id="27711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297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718" name="Text Box 21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8719" name="Text Box 22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8720" name="Text Box 23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8721" name="Text Box 24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8722" name="Text Box 25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8723" name="Text Box 26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8724" name="Text Box 27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8725" name="Text Box 28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8726" name="Text Box 29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8727" name="Text Box 30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8728" name="Text Box 31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8729" name="Text Box 32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8730" name="Text Box 33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8731" name="Text Box 34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8734" name="Group 37"/>
          <p:cNvGrpSpPr>
            <a:grpSpLocks/>
          </p:cNvGrpSpPr>
          <p:nvPr/>
        </p:nvGrpSpPr>
        <p:grpSpPr bwMode="auto">
          <a:xfrm>
            <a:off x="3708400" y="3422650"/>
            <a:ext cx="2449513" cy="579438"/>
            <a:chOff x="2789" y="1979"/>
            <a:chExt cx="1543" cy="365"/>
          </a:xfrm>
        </p:grpSpPr>
        <p:grpSp>
          <p:nvGrpSpPr>
            <p:cNvPr id="28735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(?,1.5)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30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3823305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823305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67744" y="1268760"/>
                <a:ext cx="640871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Coordinates are a set of instructions to get to a location from the origin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first number tells us how far we go ‘along the corridor’.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second number tells us how far we go ‘up (or down) the stairs’.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68760"/>
                <a:ext cx="6408712" cy="2554545"/>
              </a:xfrm>
              <a:prstGeom prst="rect">
                <a:avLst/>
              </a:prstGeom>
              <a:blipFill>
                <a:blip r:embed="rId4"/>
                <a:stretch>
                  <a:fillRect l="-856" t="-955" r="-1903" b="-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7019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4226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1417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8625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832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3023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701925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81200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862513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742" name="Text Box 21"/>
          <p:cNvSpPr txBox="1">
            <a:spLocks noChangeArrowheads="1"/>
          </p:cNvSpPr>
          <p:nvPr/>
        </p:nvSpPr>
        <p:spPr bwMode="auto">
          <a:xfrm>
            <a:off x="3348038" y="18383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29743" name="Text Box 22"/>
          <p:cNvSpPr txBox="1">
            <a:spLocks noChangeArrowheads="1"/>
          </p:cNvSpPr>
          <p:nvPr/>
        </p:nvSpPr>
        <p:spPr bwMode="auto">
          <a:xfrm>
            <a:off x="7667625" y="50053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9744" name="Text Box 23"/>
          <p:cNvSpPr txBox="1">
            <a:spLocks noChangeArrowheads="1"/>
          </p:cNvSpPr>
          <p:nvPr/>
        </p:nvSpPr>
        <p:spPr bwMode="auto">
          <a:xfrm>
            <a:off x="4356100" y="50053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9745" name="Text Box 24"/>
          <p:cNvSpPr txBox="1">
            <a:spLocks noChangeArrowheads="1"/>
          </p:cNvSpPr>
          <p:nvPr/>
        </p:nvSpPr>
        <p:spPr bwMode="auto">
          <a:xfrm>
            <a:off x="5003800" y="50053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9746" name="Text Box 25"/>
          <p:cNvSpPr txBox="1">
            <a:spLocks noChangeArrowheads="1"/>
          </p:cNvSpPr>
          <p:nvPr/>
        </p:nvSpPr>
        <p:spPr bwMode="auto">
          <a:xfrm>
            <a:off x="5724525" y="50053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9747" name="Text Box 26"/>
          <p:cNvSpPr txBox="1">
            <a:spLocks noChangeArrowheads="1"/>
          </p:cNvSpPr>
          <p:nvPr/>
        </p:nvSpPr>
        <p:spPr bwMode="auto">
          <a:xfrm>
            <a:off x="6443663" y="50053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9748" name="Text Box 27"/>
          <p:cNvSpPr txBox="1">
            <a:spLocks noChangeArrowheads="1"/>
          </p:cNvSpPr>
          <p:nvPr/>
        </p:nvSpPr>
        <p:spPr bwMode="auto">
          <a:xfrm>
            <a:off x="7092950" y="50053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9749" name="Text Box 28"/>
          <p:cNvSpPr txBox="1">
            <a:spLocks noChangeArrowheads="1"/>
          </p:cNvSpPr>
          <p:nvPr/>
        </p:nvSpPr>
        <p:spPr bwMode="auto">
          <a:xfrm>
            <a:off x="2195513" y="4933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9750" name="Text Box 29"/>
          <p:cNvSpPr txBox="1">
            <a:spLocks noChangeArrowheads="1"/>
          </p:cNvSpPr>
          <p:nvPr/>
        </p:nvSpPr>
        <p:spPr bwMode="auto">
          <a:xfrm>
            <a:off x="2916238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9751" name="Text Box 30"/>
          <p:cNvSpPr txBox="1">
            <a:spLocks noChangeArrowheads="1"/>
          </p:cNvSpPr>
          <p:nvPr/>
        </p:nvSpPr>
        <p:spPr bwMode="auto">
          <a:xfrm>
            <a:off x="3348038" y="61579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29752" name="Text Box 31"/>
          <p:cNvSpPr txBox="1">
            <a:spLocks noChangeArrowheads="1"/>
          </p:cNvSpPr>
          <p:nvPr/>
        </p:nvSpPr>
        <p:spPr bwMode="auto">
          <a:xfrm>
            <a:off x="3348038" y="54371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29753" name="Text Box 32"/>
          <p:cNvSpPr txBox="1">
            <a:spLocks noChangeArrowheads="1"/>
          </p:cNvSpPr>
          <p:nvPr/>
        </p:nvSpPr>
        <p:spPr bwMode="auto">
          <a:xfrm>
            <a:off x="3348038" y="3925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9754" name="Text Box 33"/>
          <p:cNvSpPr txBox="1">
            <a:spLocks noChangeArrowheads="1"/>
          </p:cNvSpPr>
          <p:nvPr/>
        </p:nvSpPr>
        <p:spPr bwMode="auto">
          <a:xfrm>
            <a:off x="3348038" y="32051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9755" name="Text Box 34"/>
          <p:cNvSpPr txBox="1">
            <a:spLocks noChangeArrowheads="1"/>
          </p:cNvSpPr>
          <p:nvPr/>
        </p:nvSpPr>
        <p:spPr bwMode="auto">
          <a:xfrm>
            <a:off x="1403350" y="4933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860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812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29758" name="Group 37"/>
          <p:cNvGrpSpPr>
            <a:grpSpLocks/>
          </p:cNvGrpSpPr>
          <p:nvPr/>
        </p:nvGrpSpPr>
        <p:grpSpPr bwMode="auto">
          <a:xfrm>
            <a:off x="4427538" y="2773363"/>
            <a:ext cx="2449512" cy="579437"/>
            <a:chOff x="2789" y="1979"/>
            <a:chExt cx="1543" cy="365"/>
          </a:xfrm>
        </p:grpSpPr>
        <p:grpSp>
          <p:nvGrpSpPr>
            <p:cNvPr id="29759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(1,?)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224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766" name="Text Box 21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0767" name="Text Box 22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0768" name="Text Box 23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0769" name="Text Box 24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0770" name="Text Box 25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30771" name="Text Box 26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30772" name="Text Box 27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30773" name="Text Box 28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0774" name="Text Box 29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0775" name="Text Box 30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0776" name="Text Box 31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0777" name="Text Box 32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0778" name="Text Box 33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0779" name="Text Box 34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30782" name="Group 37"/>
          <p:cNvGrpSpPr>
            <a:grpSpLocks/>
          </p:cNvGrpSpPr>
          <p:nvPr/>
        </p:nvGrpSpPr>
        <p:grpSpPr bwMode="auto">
          <a:xfrm>
            <a:off x="1908175" y="2341563"/>
            <a:ext cx="2449513" cy="579437"/>
            <a:chOff x="2789" y="1979"/>
            <a:chExt cx="1543" cy="365"/>
          </a:xfrm>
        </p:grpSpPr>
        <p:grpSp>
          <p:nvGrpSpPr>
            <p:cNvPr id="30783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(?,3)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860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7082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4290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1481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8688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895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3087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708275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8755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87550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868863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790" name="Text Box 21"/>
          <p:cNvSpPr txBox="1">
            <a:spLocks noChangeArrowheads="1"/>
          </p:cNvSpPr>
          <p:nvPr/>
        </p:nvSpPr>
        <p:spPr bwMode="auto">
          <a:xfrm>
            <a:off x="3348038" y="18446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1791" name="Text Box 22"/>
          <p:cNvSpPr txBox="1">
            <a:spLocks noChangeArrowheads="1"/>
          </p:cNvSpPr>
          <p:nvPr/>
        </p:nvSpPr>
        <p:spPr bwMode="auto">
          <a:xfrm>
            <a:off x="7667625" y="50117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1792" name="Text Box 23"/>
          <p:cNvSpPr txBox="1">
            <a:spLocks noChangeArrowheads="1"/>
          </p:cNvSpPr>
          <p:nvPr/>
        </p:nvSpPr>
        <p:spPr bwMode="auto">
          <a:xfrm>
            <a:off x="4356100" y="5011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1793" name="Text Box 24"/>
          <p:cNvSpPr txBox="1">
            <a:spLocks noChangeArrowheads="1"/>
          </p:cNvSpPr>
          <p:nvPr/>
        </p:nvSpPr>
        <p:spPr bwMode="auto">
          <a:xfrm>
            <a:off x="5003800" y="5011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1794" name="Text Box 25"/>
          <p:cNvSpPr txBox="1">
            <a:spLocks noChangeArrowheads="1"/>
          </p:cNvSpPr>
          <p:nvPr/>
        </p:nvSpPr>
        <p:spPr bwMode="auto">
          <a:xfrm>
            <a:off x="5724525" y="5011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31795" name="Text Box 26"/>
          <p:cNvSpPr txBox="1">
            <a:spLocks noChangeArrowheads="1"/>
          </p:cNvSpPr>
          <p:nvPr/>
        </p:nvSpPr>
        <p:spPr bwMode="auto">
          <a:xfrm>
            <a:off x="6443663" y="50117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31796" name="Text Box 27"/>
          <p:cNvSpPr txBox="1">
            <a:spLocks noChangeArrowheads="1"/>
          </p:cNvSpPr>
          <p:nvPr/>
        </p:nvSpPr>
        <p:spPr bwMode="auto">
          <a:xfrm>
            <a:off x="7092950" y="501173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31797" name="Text Box 28"/>
          <p:cNvSpPr txBox="1">
            <a:spLocks noChangeArrowheads="1"/>
          </p:cNvSpPr>
          <p:nvPr/>
        </p:nvSpPr>
        <p:spPr bwMode="auto">
          <a:xfrm>
            <a:off x="2195513" y="4940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1798" name="Text Box 29"/>
          <p:cNvSpPr txBox="1">
            <a:spLocks noChangeArrowheads="1"/>
          </p:cNvSpPr>
          <p:nvPr/>
        </p:nvSpPr>
        <p:spPr bwMode="auto">
          <a:xfrm>
            <a:off x="2916238" y="4868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1799" name="Text Box 30"/>
          <p:cNvSpPr txBox="1">
            <a:spLocks noChangeArrowheads="1"/>
          </p:cNvSpPr>
          <p:nvPr/>
        </p:nvSpPr>
        <p:spPr bwMode="auto">
          <a:xfrm>
            <a:off x="3348038" y="61642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1800" name="Text Box 31"/>
          <p:cNvSpPr txBox="1">
            <a:spLocks noChangeArrowheads="1"/>
          </p:cNvSpPr>
          <p:nvPr/>
        </p:nvSpPr>
        <p:spPr bwMode="auto">
          <a:xfrm>
            <a:off x="3348038" y="54435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1801" name="Text Box 32"/>
          <p:cNvSpPr txBox="1">
            <a:spLocks noChangeArrowheads="1"/>
          </p:cNvSpPr>
          <p:nvPr/>
        </p:nvSpPr>
        <p:spPr bwMode="auto">
          <a:xfrm>
            <a:off x="3348038" y="3932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1802" name="Text Box 33"/>
          <p:cNvSpPr txBox="1">
            <a:spLocks noChangeArrowheads="1"/>
          </p:cNvSpPr>
          <p:nvPr/>
        </p:nvSpPr>
        <p:spPr bwMode="auto">
          <a:xfrm>
            <a:off x="3348038" y="32115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1803" name="Text Box 34"/>
          <p:cNvSpPr txBox="1">
            <a:spLocks noChangeArrowheads="1"/>
          </p:cNvSpPr>
          <p:nvPr/>
        </p:nvSpPr>
        <p:spPr bwMode="auto">
          <a:xfrm>
            <a:off x="1403350" y="4940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923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875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31806" name="Group 37"/>
          <p:cNvGrpSpPr>
            <a:grpSpLocks/>
          </p:cNvGrpSpPr>
          <p:nvPr/>
        </p:nvGrpSpPr>
        <p:grpSpPr bwMode="auto">
          <a:xfrm>
            <a:off x="5867400" y="5661025"/>
            <a:ext cx="2449513" cy="579438"/>
            <a:chOff x="2789" y="1979"/>
            <a:chExt cx="1543" cy="365"/>
          </a:xfrm>
        </p:grpSpPr>
        <p:grpSp>
          <p:nvGrpSpPr>
            <p:cNvPr id="31807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(3,?)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699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70192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4226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1417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8625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832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3023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701925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81200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81200"/>
            <a:ext cx="0" cy="43926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862513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814" name="Text Box 21"/>
          <p:cNvSpPr txBox="1">
            <a:spLocks noChangeArrowheads="1"/>
          </p:cNvSpPr>
          <p:nvPr/>
        </p:nvSpPr>
        <p:spPr bwMode="auto">
          <a:xfrm>
            <a:off x="3348038" y="18383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2815" name="Text Box 22"/>
          <p:cNvSpPr txBox="1">
            <a:spLocks noChangeArrowheads="1"/>
          </p:cNvSpPr>
          <p:nvPr/>
        </p:nvSpPr>
        <p:spPr bwMode="auto">
          <a:xfrm>
            <a:off x="7667625" y="50053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2816" name="Text Box 23"/>
          <p:cNvSpPr txBox="1">
            <a:spLocks noChangeArrowheads="1"/>
          </p:cNvSpPr>
          <p:nvPr/>
        </p:nvSpPr>
        <p:spPr bwMode="auto">
          <a:xfrm>
            <a:off x="4356100" y="50053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2817" name="Text Box 24"/>
          <p:cNvSpPr txBox="1">
            <a:spLocks noChangeArrowheads="1"/>
          </p:cNvSpPr>
          <p:nvPr/>
        </p:nvSpPr>
        <p:spPr bwMode="auto">
          <a:xfrm>
            <a:off x="5003800" y="50053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2818" name="Text Box 25"/>
          <p:cNvSpPr txBox="1">
            <a:spLocks noChangeArrowheads="1"/>
          </p:cNvSpPr>
          <p:nvPr/>
        </p:nvSpPr>
        <p:spPr bwMode="auto">
          <a:xfrm>
            <a:off x="5724525" y="50053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32819" name="Text Box 26"/>
          <p:cNvSpPr txBox="1">
            <a:spLocks noChangeArrowheads="1"/>
          </p:cNvSpPr>
          <p:nvPr/>
        </p:nvSpPr>
        <p:spPr bwMode="auto">
          <a:xfrm>
            <a:off x="6443663" y="50053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32820" name="Text Box 27"/>
          <p:cNvSpPr txBox="1">
            <a:spLocks noChangeArrowheads="1"/>
          </p:cNvSpPr>
          <p:nvPr/>
        </p:nvSpPr>
        <p:spPr bwMode="auto">
          <a:xfrm>
            <a:off x="7092950" y="5005388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32821" name="Text Box 28"/>
          <p:cNvSpPr txBox="1">
            <a:spLocks noChangeArrowheads="1"/>
          </p:cNvSpPr>
          <p:nvPr/>
        </p:nvSpPr>
        <p:spPr bwMode="auto">
          <a:xfrm>
            <a:off x="2195513" y="4933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2822" name="Text Box 29"/>
          <p:cNvSpPr txBox="1">
            <a:spLocks noChangeArrowheads="1"/>
          </p:cNvSpPr>
          <p:nvPr/>
        </p:nvSpPr>
        <p:spPr bwMode="auto">
          <a:xfrm>
            <a:off x="2916238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2823" name="Text Box 30"/>
          <p:cNvSpPr txBox="1">
            <a:spLocks noChangeArrowheads="1"/>
          </p:cNvSpPr>
          <p:nvPr/>
        </p:nvSpPr>
        <p:spPr bwMode="auto">
          <a:xfrm>
            <a:off x="3348038" y="61579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2824" name="Text Box 31"/>
          <p:cNvSpPr txBox="1">
            <a:spLocks noChangeArrowheads="1"/>
          </p:cNvSpPr>
          <p:nvPr/>
        </p:nvSpPr>
        <p:spPr bwMode="auto">
          <a:xfrm>
            <a:off x="3348038" y="54371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2825" name="Text Box 32"/>
          <p:cNvSpPr txBox="1">
            <a:spLocks noChangeArrowheads="1"/>
          </p:cNvSpPr>
          <p:nvPr/>
        </p:nvSpPr>
        <p:spPr bwMode="auto">
          <a:xfrm>
            <a:off x="3348038" y="3925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2826" name="Text Box 33"/>
          <p:cNvSpPr txBox="1">
            <a:spLocks noChangeArrowheads="1"/>
          </p:cNvSpPr>
          <p:nvPr/>
        </p:nvSpPr>
        <p:spPr bwMode="auto">
          <a:xfrm>
            <a:off x="3348038" y="32051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2827" name="Text Box 34"/>
          <p:cNvSpPr txBox="1">
            <a:spLocks noChangeArrowheads="1"/>
          </p:cNvSpPr>
          <p:nvPr/>
        </p:nvSpPr>
        <p:spPr bwMode="auto">
          <a:xfrm>
            <a:off x="1403350" y="4933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860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812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32830" name="Group 37"/>
          <p:cNvGrpSpPr>
            <a:grpSpLocks/>
          </p:cNvGrpSpPr>
          <p:nvPr/>
        </p:nvGrpSpPr>
        <p:grpSpPr bwMode="auto">
          <a:xfrm>
            <a:off x="6227763" y="2054225"/>
            <a:ext cx="2449512" cy="579438"/>
            <a:chOff x="2789" y="1979"/>
            <a:chExt cx="1543" cy="365"/>
          </a:xfrm>
        </p:grpSpPr>
        <p:grpSp>
          <p:nvGrpSpPr>
            <p:cNvPr id="32831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(3.5,?)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3977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971550" y="263048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971550" y="335121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971550" y="407035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042988" y="4791075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971550" y="5511800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971550" y="6230938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451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673258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1186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29272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57200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3851275" y="2630488"/>
            <a:ext cx="0" cy="36004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3132138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2411413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1692275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971550" y="1909763"/>
            <a:ext cx="0" cy="4321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3851275" y="1909763"/>
            <a:ext cx="0" cy="4392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971550" y="4791075"/>
            <a:ext cx="6480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3838" name="Text Box 21"/>
          <p:cNvSpPr txBox="1">
            <a:spLocks noChangeArrowheads="1"/>
          </p:cNvSpPr>
          <p:nvPr/>
        </p:nvSpPr>
        <p:spPr bwMode="auto">
          <a:xfrm>
            <a:off x="3348038" y="1766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3839" name="Text Box 22"/>
          <p:cNvSpPr txBox="1">
            <a:spLocks noChangeArrowheads="1"/>
          </p:cNvSpPr>
          <p:nvPr/>
        </p:nvSpPr>
        <p:spPr bwMode="auto">
          <a:xfrm>
            <a:off x="7667625" y="493395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3840" name="Text Box 23"/>
          <p:cNvSpPr txBox="1">
            <a:spLocks noChangeArrowheads="1"/>
          </p:cNvSpPr>
          <p:nvPr/>
        </p:nvSpPr>
        <p:spPr bwMode="auto">
          <a:xfrm>
            <a:off x="4356100" y="49339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3841" name="Text Box 24"/>
          <p:cNvSpPr txBox="1">
            <a:spLocks noChangeArrowheads="1"/>
          </p:cNvSpPr>
          <p:nvPr/>
        </p:nvSpPr>
        <p:spPr bwMode="auto">
          <a:xfrm>
            <a:off x="5003800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3842" name="Text Box 25"/>
          <p:cNvSpPr txBox="1">
            <a:spLocks noChangeArrowheads="1"/>
          </p:cNvSpPr>
          <p:nvPr/>
        </p:nvSpPr>
        <p:spPr bwMode="auto">
          <a:xfrm>
            <a:off x="5724525" y="493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33843" name="Text Box 26"/>
          <p:cNvSpPr txBox="1">
            <a:spLocks noChangeArrowheads="1"/>
          </p:cNvSpPr>
          <p:nvPr/>
        </p:nvSpPr>
        <p:spPr bwMode="auto">
          <a:xfrm>
            <a:off x="6443663" y="493395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33844" name="Text Box 27"/>
          <p:cNvSpPr txBox="1">
            <a:spLocks noChangeArrowheads="1"/>
          </p:cNvSpPr>
          <p:nvPr/>
        </p:nvSpPr>
        <p:spPr bwMode="auto">
          <a:xfrm>
            <a:off x="7092950" y="493395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33845" name="Text Box 28"/>
          <p:cNvSpPr txBox="1">
            <a:spLocks noChangeArrowheads="1"/>
          </p:cNvSpPr>
          <p:nvPr/>
        </p:nvSpPr>
        <p:spPr bwMode="auto">
          <a:xfrm>
            <a:off x="2195513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3846" name="Text Box 29"/>
          <p:cNvSpPr txBox="1">
            <a:spLocks noChangeArrowheads="1"/>
          </p:cNvSpPr>
          <p:nvPr/>
        </p:nvSpPr>
        <p:spPr bwMode="auto">
          <a:xfrm>
            <a:off x="2916238" y="4791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3847" name="Text Box 30"/>
          <p:cNvSpPr txBox="1">
            <a:spLocks noChangeArrowheads="1"/>
          </p:cNvSpPr>
          <p:nvPr/>
        </p:nvSpPr>
        <p:spPr bwMode="auto">
          <a:xfrm>
            <a:off x="3348038" y="6086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-2</a:t>
            </a:r>
          </a:p>
        </p:txBody>
      </p:sp>
      <p:sp>
        <p:nvSpPr>
          <p:cNvPr id="33848" name="Text Box 31"/>
          <p:cNvSpPr txBox="1">
            <a:spLocks noChangeArrowheads="1"/>
          </p:cNvSpPr>
          <p:nvPr/>
        </p:nvSpPr>
        <p:spPr bwMode="auto">
          <a:xfrm>
            <a:off x="3348038" y="536575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-1</a:t>
            </a:r>
          </a:p>
        </p:txBody>
      </p:sp>
      <p:sp>
        <p:nvSpPr>
          <p:cNvPr id="33849" name="Text Box 32"/>
          <p:cNvSpPr txBox="1">
            <a:spLocks noChangeArrowheads="1"/>
          </p:cNvSpPr>
          <p:nvPr/>
        </p:nvSpPr>
        <p:spPr bwMode="auto">
          <a:xfrm>
            <a:off x="3348038" y="38544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3850" name="Text Box 33"/>
          <p:cNvSpPr txBox="1">
            <a:spLocks noChangeArrowheads="1"/>
          </p:cNvSpPr>
          <p:nvPr/>
        </p:nvSpPr>
        <p:spPr bwMode="auto">
          <a:xfrm>
            <a:off x="3348038" y="3133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33851" name="Text Box 34"/>
          <p:cNvSpPr txBox="1">
            <a:spLocks noChangeArrowheads="1"/>
          </p:cNvSpPr>
          <p:nvPr/>
        </p:nvSpPr>
        <p:spPr bwMode="auto">
          <a:xfrm>
            <a:off x="1403350" y="48625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Verdana" panose="020B0604030504040204" pitchFamily="34" charset="0"/>
              </a:rPr>
              <a:t>-3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419475" y="241458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ker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971550" y="1909763"/>
            <a:ext cx="64801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33854" name="Group 37"/>
          <p:cNvGrpSpPr>
            <a:grpSpLocks/>
          </p:cNvGrpSpPr>
          <p:nvPr/>
        </p:nvGrpSpPr>
        <p:grpSpPr bwMode="auto">
          <a:xfrm>
            <a:off x="5508625" y="3422650"/>
            <a:ext cx="2449513" cy="579438"/>
            <a:chOff x="2789" y="1979"/>
            <a:chExt cx="1543" cy="365"/>
          </a:xfrm>
        </p:grpSpPr>
        <p:grpSp>
          <p:nvGrpSpPr>
            <p:cNvPr id="33855" name="Group 38"/>
            <p:cNvGrpSpPr>
              <a:grpSpLocks/>
            </p:cNvGrpSpPr>
            <p:nvPr/>
          </p:nvGrpSpPr>
          <p:grpSpPr bwMode="auto">
            <a:xfrm>
              <a:off x="2789" y="2069"/>
              <a:ext cx="182" cy="182"/>
              <a:chOff x="2789" y="2069"/>
              <a:chExt cx="182" cy="182"/>
            </a:xfrm>
          </p:grpSpPr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 flipH="1">
                <a:off x="2789" y="2069"/>
                <a:ext cx="182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07" y="1979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GB" sz="3200" kern="0">
                  <a:solidFill>
                    <a:srgbClr val="000000"/>
                  </a:solidFill>
                  <a:latin typeface="Verdana" pitchFamily="34" charset="0"/>
                </a:rPr>
                <a:t>(2.5, 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8304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47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 a pair axes that go from -10 up to 10. Plot the following coordinates and join them up as you go. Follow the instructions carefully and you’ll end up with a picture of…?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1: (-8, -1), (-7, -2), (-7, -4), (-5, -6), (3, -6), (5, -4), (4, -6), (6, -6), (6, -2), (7, -1), (7, 0), (2, 0), (2, -2), (-5, -2), (-6, -1), (-8, -1).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2: (-5, 5), (-7, 4), (-7, 1), (-5, -2), (-3, -1), (-2, -1), (2, -2), (0, 2),   (0, 4), (2, 5), (-5, 5).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3: (-3, -2), (-2, -2), (-2, 7), (-3, 7), (-3, -2).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4: (-2, 7), (1, 7), (2, 6), (4, 6), (5, 5), (4, 5), (1, 6), (-2, 6), (-2, 7).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5: (4, 0), (4, 4), (8, 4), (7, 3), (8, 2), (4, 2).</a:t>
            </a:r>
          </a:p>
        </p:txBody>
      </p:sp>
    </p:spTree>
    <p:extLst>
      <p:ext uri="{BB962C8B-B14F-4D97-AF65-F5344CB8AC3E}">
        <p14:creationId xmlns:p14="http://schemas.microsoft.com/office/powerpoint/2010/main" val="4154196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23628" y="1124744"/>
            <a:ext cx="6912768" cy="2862322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Landing jetty	(-5, 2)		Café		(2, 3)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Swimming pool	(-3, -1)		Beach shop	(4, -4)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 site	(-5, 4)		Post office	(2, -2)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 store	(5, 1)		Light house	(5, 7)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Tennis court	(-3, -5)		Hotel		(-5, -3)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67544" y="4131082"/>
                <a:ext cx="8424936" cy="2554545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1a.	(5, 2)		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1b.	(6, 3) or (4, 1) or (3, 0) or (4, 5) or (6, 1) or (7, 0)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2a.	(6,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any number		2b.	(6, 3) or (6, -1)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3a.	(5, 2)		3b.	(2, 1)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4a.	(60, 60)		4b. M = (0, 100), N = (60, 0)</a:t>
                </a: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31082"/>
                <a:ext cx="8424936" cy="2554545"/>
              </a:xfrm>
              <a:prstGeom prst="rect">
                <a:avLst/>
              </a:prstGeom>
              <a:blipFill>
                <a:blip r:embed="rId2"/>
                <a:stretch>
                  <a:fillRect l="-358" b="-1852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CB263FF8-3448-4E14-A5CD-28998F47D980" descr="CB263FF8-3448-4E14-A5CD-28998F47D9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0888" y="3494936"/>
            <a:ext cx="3271093" cy="321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-1.38889E-6 -1.48148E-6 C 0.00104 -0.00602 0.00191 -0.01203 0.00313 -0.01805 C 0.00417 -0.02384 0.00695 -0.03102 0.00903 -0.03588 C 0.01198 -0.04213 0.01459 -0.04606 0.01945 -0.04977 C 0.02084 -0.05092 0.0224 -0.05115 0.02396 -0.05185 C 0.02552 -0.0537 0.02691 -0.05578 0.02847 -0.05764 C 0.03091 -0.06065 0.03386 -0.0625 0.03594 -0.06574 C 0.03698 -0.06736 0.03663 -0.0699 0.03733 -0.07176 C 0.03906 -0.07592 0.04115 -0.07986 0.04341 -0.08356 C 0.0474 -0.09097 0.04844 -0.09328 0.05382 -0.09953 C 0.05521 -0.10115 0.05677 -0.10208 0.05834 -0.10347 C 0.06268 -0.10787 0.06493 -0.11111 0.07031 -0.11342 C 0.07257 -0.11458 0.07518 -0.11481 0.07761 -0.11551 C 0.08021 -0.11736 0.08281 -0.11921 0.08507 -0.12152 C 0.08681 -0.12315 0.08785 -0.12569 0.08959 -0.12731 C 0.0915 -0.12916 0.09375 -0.12986 0.09566 -0.13148 C 0.09861 -0.13379 0.10174 -0.13634 0.10452 -0.13935 C 0.10625 -0.14097 0.10729 -0.14375 0.10903 -0.14537 C 0.11285 -0.14838 0.11823 -0.14977 0.1224 -0.15115 C 0.13646 -0.15069 0.15035 -0.15162 0.16424 -0.1493 C 0.16667 -0.14884 0.16806 -0.1449 0.17014 -0.14328 C 0.20191 -0.11782 0.15955 -0.15347 0.18663 -0.13333 C 0.19775 -0.12523 0.18854 -0.12639 0.20295 -0.11342 L 0.20729 -0.10949 C 0.20834 -0.1074 0.20972 -0.10578 0.21042 -0.10347 C 0.21216 -0.09768 0.21337 -0.09166 0.21476 -0.08565 L 0.21788 -0.07361 C 0.2191 -0.06875 0.21997 -0.06412 0.22222 -0.05972 C 0.22483 -0.05509 0.2316 -0.04884 0.2342 -0.04583 C 0.2467 -0.03125 0.22969 -0.04884 0.24462 -0.03379 C 0.2467 -0.02847 0.24844 -0.02315 0.2507 -0.01805 C 0.25347 -0.01111 0.25695 -0.00486 0.25955 0.00185 C 0.26459 0.01435 0.26285 0.0125 0.26563 0.02176 C 0.2665 0.02523 0.26667 0.0294 0.26858 0.03172 C 0.27084 0.03496 0.27483 0.03519 0.27743 0.03773 C 0.28282 0.0426 0.28854 0.04699 0.29236 0.05371 C 0.29393 0.05625 0.29514 0.05926 0.29688 0.06158 C 0.29861 0.06389 0.30122 0.06505 0.30278 0.0676 C 0.31181 0.08102 0.30452 0.07824 0.31337 0.08148 C 0.31528 0.08241 0.31736 0.08287 0.31927 0.08357 C 0.32136 0.08357 0.35955 0.08449 0.37448 0.07963 C 0.37761 0.07848 0.38038 0.07685 0.38351 0.0757 C 0.38542 0.07477 0.3875 0.07454 0.38941 0.07361 C 0.39254 0.07199 0.39549 0.06968 0.39844 0.0676 C 0.40295 0.06435 0.40782 0.06019 0.41181 0.05579 C 0.42257 0.04329 0.4092 0.05625 0.42222 0.04375 C 0.42379 0.04236 0.425 0.04051 0.42674 0.03982 C 0.42917 0.03866 0.43177 0.03866 0.4342 0.03773 C 0.43716 0.03658 0.44011 0.03519 0.44323 0.0338 C 0.454 0.02408 0.44028 0.03588 0.45365 0.02593 C 0.45521 0.02454 0.45643 0.02292 0.45799 0.02176 C 0.46198 0.01898 0.46997 0.01389 0.46997 0.01389 C 0.47205 0.00996 0.47431 0.00625 0.47604 0.00185 C 0.47674 0.00023 0.47691 -0.00208 0.47743 -0.00393 C 0.4783 -0.00671 0.47952 -0.00926 0.48038 -0.01203 C 0.48108 -0.01389 0.48091 -0.01643 0.48195 -0.01805 C 0.48403 -0.0206 0.48698 -0.02176 0.48941 -0.02384 C 0.49202 -0.02639 0.49427 -0.0294 0.49688 -0.03194 C 0.50365 -0.03842 0.51806 -0.05 0.52379 -0.0537 C 0.5257 -0.05509 0.52761 -0.05648 0.52969 -0.05764 C 0.53559 -0.06111 0.54236 -0.0625 0.54757 -0.06759 C 0.56198 -0.08217 0.5467 -0.06805 0.55799 -0.07569 C 0.56025 -0.07708 0.56719 -0.08426 0.56858 -0.08565 C 0.58594 -0.08495 0.60365 -0.08773 0.62066 -0.08356 C 0.62361 -0.08287 0.62726 -0.0706 0.62813 -0.06574 C 0.62882 -0.0625 0.629 -0.05902 0.62969 -0.05578 C 0.63004 -0.0537 0.63021 -0.05139 0.63125 -0.04977 C 0.63229 -0.04791 0.6342 -0.04722 0.63559 -0.04583 C 0.64722 -0.0331 0.63351 -0.04583 0.64462 -0.03588 C 0.64757 -0.0243 0.64375 -0.03495 0.65052 -0.02592 C 0.65226 -0.02361 0.65347 -0.02037 0.65504 -0.01805 C 0.65886 -0.01203 0.65938 -0.01203 0.66407 -0.0081 C 0.66493 -0.00602 0.66615 -0.00416 0.66702 -0.00208 C 0.66806 0.00047 0.66875 0.00348 0.66997 0.00602 C 0.67118 0.00834 0.67309 0.00973 0.67448 0.01181 C 0.67604 0.01435 0.67743 0.01713 0.679 0.01991 C 0.68264 0.02685 0.68108 0.0257 0.68646 0.03172 C 0.68872 0.03449 0.69115 0.0375 0.69393 0.03982 C 0.69514 0.04098 0.69688 0.04074 0.69827 0.04167 C 0.7 0.04283 0.70816 0.0507 0.70886 0.05162 C 0.71111 0.05463 0.71285 0.05834 0.71476 0.06158 C 0.71788 0.06736 0.72657 0.08727 0.72674 0.0875 L 0.73559 0.09954 L 0.74011 0.10556 C 0.74306 0.10209 0.74636 0.09931 0.74913 0.0956 C 0.75434 0.08797 0.75764 0.07778 0.76407 0.07153 L 0.78038 0.05579 C 0.78247 0.05371 0.7842 0.05139 0.78646 0.04977 C 0.80972 0.03102 0.78056 0.05394 0.79983 0.03982 C 0.81042 0.03195 0.80347 0.03496 0.8132 0.03172 L 0.81927 0.01991 C 0.82014 0.01783 0.82136 0.01598 0.82222 0.01389 C 0.82483 0.00672 0.82691 -0.00023 0.83108 -0.00602 C 0.83785 -0.01481 0.84254 -0.01597 0.85052 -0.02384 C 0.85226 -0.02546 0.8533 -0.02824 0.85504 -0.02986 C 0.85729 -0.03217 0.86007 -0.03379 0.8625 -0.03588 C 0.86632 -0.04259 0.86858 -0.04606 0.87153 -0.0537 C 0.87761 -0.07014 0.86736 -0.04861 0.87587 -0.06574 C 0.87952 -0.07986 0.87622 -0.07523 0.88334 -0.08171 C 0.88438 -0.08356 0.88507 -0.08588 0.88646 -0.0875 C 0.8882 -0.09004 0.89028 -0.0919 0.89236 -0.09352 C 0.89653 -0.09699 0.90278 -0.1 0.90729 -0.10162 C 0.91216 -0.10324 0.91719 -0.10416 0.92222 -0.10555 C 0.9316 -0.1081 0.92726 -0.10671 0.93559 -0.10949 C 0.93959 -0.10879 0.94358 -0.10879 0.94757 -0.1074 C 0.95209 -0.10602 0.9566 -0.10347 0.96094 -0.10162 C 0.97118 -0.09699 0.95868 -0.10277 0.97292 -0.0956 C 0.97448 -0.0949 0.97604 -0.09444 0.97743 -0.09352 C 0.97952 -0.09236 0.98125 -0.09074 0.98334 -0.08958 C 0.98629 -0.08796 0.98959 -0.0875 0.99236 -0.08565 C 0.99636 -0.08287 1.00052 -0.08102 1.00434 -0.07754 L 1.0132 -0.06967 C 1.01528 -0.06574 1.01754 -0.06203 1.01927 -0.05764 C 1.01997 -0.05602 1.01979 -0.05347 1.02066 -0.05185 C 1.03299 -0.02708 1.01841 -0.06273 1.02813 -0.03981 C 1.02934 -0.03727 1.03038 -0.03472 1.03108 -0.03194 C 1.03229 -0.02801 1.0342 -0.0199 1.0342 -0.0199 C 1.03455 -0.01481 1.03629 0.01528 1.03854 0.01991 L 1.04167 0.02593 C 1.04254 0.0338 1.04288 0.03843 1.04462 0.04584 C 1.04549 0.04977 1.04705 0.05348 1.04757 0.05764 C 1.04792 0.06088 1.04757 0.06435 1.04757 0.0676 L 1.04913 0.06366 " pathEditMode="relative" ptsTypes="AAAAAAAAAAAAAAAAAAAAAAAA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4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 rot="18806830">
            <a:off x="3844383" y="3368371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3832804">
            <a:off x="6217757" y="3378284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5874" y="3961287"/>
            <a:ext cx="216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Left (-) or right (+)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458" y="3961286"/>
            <a:ext cx="216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Up (+) or down (-)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3181158" y="4376784"/>
            <a:ext cx="4174050" cy="280831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corridor and up or down the stairs</a:t>
            </a:r>
          </a:p>
        </p:txBody>
      </p:sp>
    </p:spTree>
    <p:extLst>
      <p:ext uri="{BB962C8B-B14F-4D97-AF65-F5344CB8AC3E}">
        <p14:creationId xmlns:p14="http://schemas.microsoft.com/office/powerpoint/2010/main" val="310824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(2, </m:t>
                      </m:r>
                      <m:r>
                        <a:rPr lang="en-GB" sz="115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 rot="18806830">
            <a:off x="3844383" y="3368371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3832804">
            <a:off x="6217757" y="3378284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5874" y="3961287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458" y="3961286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up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3181158" y="4376784"/>
            <a:ext cx="4174050" cy="280831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corridor and up or down the stairs</a:t>
            </a:r>
          </a:p>
        </p:txBody>
      </p:sp>
    </p:spTree>
    <p:extLst>
      <p:ext uri="{BB962C8B-B14F-4D97-AF65-F5344CB8AC3E}">
        <p14:creationId xmlns:p14="http://schemas.microsoft.com/office/powerpoint/2010/main" val="297043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(−6, 4)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 rot="18806830">
            <a:off x="3844383" y="3368371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3832804">
            <a:off x="6217757" y="3378284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5874" y="3961287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left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458" y="3961286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 up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3181158" y="4376784"/>
            <a:ext cx="4174050" cy="280831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corridor and up or down the stairs</a:t>
            </a:r>
          </a:p>
        </p:txBody>
      </p:sp>
    </p:spTree>
    <p:extLst>
      <p:ext uri="{BB962C8B-B14F-4D97-AF65-F5344CB8AC3E}">
        <p14:creationId xmlns:p14="http://schemas.microsoft.com/office/powerpoint/2010/main" val="3055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(−4, −5)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 rot="18806830">
            <a:off x="3844383" y="3368371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3832804">
            <a:off x="6217757" y="3378284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5874" y="3961287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 left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458" y="3961286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 down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3181158" y="4376784"/>
            <a:ext cx="4174050" cy="280831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corridor and up or down the stairs</a:t>
            </a:r>
          </a:p>
        </p:txBody>
      </p:sp>
    </p:spTree>
    <p:extLst>
      <p:ext uri="{BB962C8B-B14F-4D97-AF65-F5344CB8AC3E}">
        <p14:creationId xmlns:p14="http://schemas.microsoft.com/office/powerpoint/2010/main" val="67420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5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(8, −3)</m:t>
                      </m:r>
                    </m:oMath>
                  </m:oMathPara>
                </a14:m>
                <a:endParaRPr lang="en-GB" sz="1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268760"/>
                <a:ext cx="6552728" cy="186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 rot="18806830">
            <a:off x="3844383" y="3368371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3832804">
            <a:off x="6217757" y="3378284"/>
            <a:ext cx="792088" cy="31998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5874" y="3961287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 right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458" y="3961286"/>
            <a:ext cx="216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down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3181158" y="4376784"/>
            <a:ext cx="4174050" cy="280831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the corridor and up or down the stairs</a:t>
            </a:r>
          </a:p>
        </p:txBody>
      </p:sp>
    </p:spTree>
    <p:extLst>
      <p:ext uri="{BB962C8B-B14F-4D97-AF65-F5344CB8AC3E}">
        <p14:creationId xmlns:p14="http://schemas.microsoft.com/office/powerpoint/2010/main" val="17359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" y="1302742"/>
            <a:ext cx="4306888" cy="52228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51" b="21690"/>
          <a:stretch>
            <a:fillRect/>
          </a:stretch>
        </p:blipFill>
        <p:spPr bwMode="auto">
          <a:xfrm>
            <a:off x="4476173" y="1302742"/>
            <a:ext cx="4643437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173" y="5157192"/>
            <a:ext cx="4643437" cy="1368425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561398" y="5730279"/>
            <a:ext cx="198437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1566285" y="5733454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18710" y="4653954"/>
            <a:ext cx="1223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0935" y="5850929"/>
            <a:ext cx="9921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ultiply 8"/>
          <p:cNvSpPr/>
          <p:nvPr/>
        </p:nvSpPr>
        <p:spPr>
          <a:xfrm>
            <a:off x="1569460" y="4139604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67885" y="4258667"/>
            <a:ext cx="0" cy="15859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9" idx="3"/>
          </p:cNvCxnSpPr>
          <p:nvPr/>
        </p:nvCxnSpPr>
        <p:spPr>
          <a:xfrm flipV="1">
            <a:off x="664585" y="4320579"/>
            <a:ext cx="952500" cy="1533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00085" y="2126654"/>
            <a:ext cx="3167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</a:rPr>
              <a:t>Right angled triangle</a:t>
            </a:r>
          </a:p>
        </p:txBody>
      </p:sp>
      <p:sp>
        <p:nvSpPr>
          <p:cNvPr id="13" name="Multiply 12"/>
          <p:cNvSpPr/>
          <p:nvPr/>
        </p:nvSpPr>
        <p:spPr>
          <a:xfrm>
            <a:off x="2574348" y="5733454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582410" y="5334992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679123" y="5447704"/>
            <a:ext cx="1000125" cy="415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y 15"/>
          <p:cNvSpPr/>
          <p:nvPr/>
        </p:nvSpPr>
        <p:spPr>
          <a:xfrm>
            <a:off x="1899660" y="4941292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009198" y="5065117"/>
            <a:ext cx="1684337" cy="3889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010785" y="5071467"/>
            <a:ext cx="684213" cy="804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03260" y="2790229"/>
            <a:ext cx="3168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</a:rPr>
              <a:t>Scalene triangle</a:t>
            </a:r>
          </a:p>
        </p:txBody>
      </p:sp>
      <p:sp>
        <p:nvSpPr>
          <p:cNvPr id="20" name="Multiply 19"/>
          <p:cNvSpPr/>
          <p:nvPr/>
        </p:nvSpPr>
        <p:spPr>
          <a:xfrm>
            <a:off x="2571173" y="4534892"/>
            <a:ext cx="198437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3914198" y="4538067"/>
            <a:ext cx="198437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680710" y="4657129"/>
            <a:ext cx="13366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ultiply 22"/>
          <p:cNvSpPr/>
          <p:nvPr/>
        </p:nvSpPr>
        <p:spPr>
          <a:xfrm>
            <a:off x="3244273" y="2950567"/>
            <a:ext cx="198437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679123" y="3083917"/>
            <a:ext cx="679450" cy="1554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61748" y="3080742"/>
            <a:ext cx="636587" cy="15732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22310" y="3450629"/>
            <a:ext cx="3168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</a:rPr>
              <a:t>Isosceles triangle</a:t>
            </a:r>
          </a:p>
        </p:txBody>
      </p:sp>
      <p:sp>
        <p:nvSpPr>
          <p:cNvPr id="27" name="Multiply 26"/>
          <p:cNvSpPr/>
          <p:nvPr/>
        </p:nvSpPr>
        <p:spPr>
          <a:xfrm>
            <a:off x="3242685" y="2544167"/>
            <a:ext cx="200025" cy="236537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4241223" y="2544167"/>
            <a:ext cx="198437" cy="236537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360160" y="2656879"/>
            <a:ext cx="9652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ultiply 29"/>
          <p:cNvSpPr/>
          <p:nvPr/>
        </p:nvSpPr>
        <p:spPr>
          <a:xfrm>
            <a:off x="4233285" y="1359892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342823" y="1477367"/>
            <a:ext cx="15875" cy="1182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3242685" y="1350367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347460" y="1475779"/>
            <a:ext cx="10001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36348" y="1478954"/>
            <a:ext cx="0" cy="11969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12785" y="4125317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</a:rPr>
              <a:t>Square</a:t>
            </a:r>
          </a:p>
        </p:txBody>
      </p:sp>
      <p:sp>
        <p:nvSpPr>
          <p:cNvPr id="36" name="Multiply 35"/>
          <p:cNvSpPr/>
          <p:nvPr/>
        </p:nvSpPr>
        <p:spPr>
          <a:xfrm>
            <a:off x="1237673" y="4152304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1912360" y="4149129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340860" y="4258667"/>
            <a:ext cx="6651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Multiply 38"/>
          <p:cNvSpPr/>
          <p:nvPr/>
        </p:nvSpPr>
        <p:spPr>
          <a:xfrm>
            <a:off x="2583873" y="3356967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001260" y="3472854"/>
            <a:ext cx="677863" cy="82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ultiply 40"/>
          <p:cNvSpPr/>
          <p:nvPr/>
        </p:nvSpPr>
        <p:spPr>
          <a:xfrm>
            <a:off x="2579110" y="2564804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674360" y="2663229"/>
            <a:ext cx="0" cy="8239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ultiply 42"/>
          <p:cNvSpPr/>
          <p:nvPr/>
        </p:nvSpPr>
        <p:spPr>
          <a:xfrm>
            <a:off x="1906010" y="1761529"/>
            <a:ext cx="200025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009198" y="1899642"/>
            <a:ext cx="663575" cy="784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ltiply 44"/>
          <p:cNvSpPr/>
          <p:nvPr/>
        </p:nvSpPr>
        <p:spPr>
          <a:xfrm>
            <a:off x="1234498" y="1772642"/>
            <a:ext cx="198437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326573" y="1867892"/>
            <a:ext cx="6651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ultiply 46"/>
          <p:cNvSpPr/>
          <p:nvPr/>
        </p:nvSpPr>
        <p:spPr>
          <a:xfrm>
            <a:off x="562985" y="2555279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661410" y="1877417"/>
            <a:ext cx="655638" cy="760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ultiply 48"/>
          <p:cNvSpPr/>
          <p:nvPr/>
        </p:nvSpPr>
        <p:spPr>
          <a:xfrm>
            <a:off x="562985" y="3356967"/>
            <a:ext cx="198438" cy="2381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51885" y="2661642"/>
            <a:ext cx="0" cy="8239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0298" y="3468092"/>
            <a:ext cx="692150" cy="7889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15960" y="4773017"/>
            <a:ext cx="1141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</a:rPr>
              <a:t>Octagon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6" grpId="0"/>
      <p:bldP spid="35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446642"/>
              </p:ext>
            </p:extLst>
          </p:nvPr>
        </p:nvGraphicFramePr>
        <p:xfrm>
          <a:off x="6156176" y="2924944"/>
          <a:ext cx="2160000" cy="2160000"/>
        </p:xfrm>
        <a:graphic>
          <a:graphicData uri="http://schemas.openxmlformats.org/drawingml/2006/table">
            <a:tbl>
              <a:tblPr/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1821" y="1124744"/>
            <a:ext cx="86603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Coordinates Bingo</a:t>
            </a:r>
          </a:p>
          <a:p>
            <a:pPr>
              <a:defRPr/>
            </a:pPr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3 by 3 grid in your books and fill in with 9 of the following numbers: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C3EE970-8322-444C-A94E-2BD713354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48822"/>
              </p:ext>
            </p:extLst>
          </p:nvPr>
        </p:nvGraphicFramePr>
        <p:xfrm>
          <a:off x="395536" y="2924944"/>
          <a:ext cx="5021880" cy="317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376">
                  <a:extLst>
                    <a:ext uri="{9D8B030D-6E8A-4147-A177-3AD203B41FA5}">
                      <a16:colId xmlns:a16="http://schemas.microsoft.com/office/drawing/2014/main" val="2392992905"/>
                    </a:ext>
                  </a:extLst>
                </a:gridCol>
                <a:gridCol w="1004376">
                  <a:extLst>
                    <a:ext uri="{9D8B030D-6E8A-4147-A177-3AD203B41FA5}">
                      <a16:colId xmlns:a16="http://schemas.microsoft.com/office/drawing/2014/main" val="4259878178"/>
                    </a:ext>
                  </a:extLst>
                </a:gridCol>
                <a:gridCol w="1004376">
                  <a:extLst>
                    <a:ext uri="{9D8B030D-6E8A-4147-A177-3AD203B41FA5}">
                      <a16:colId xmlns:a16="http://schemas.microsoft.com/office/drawing/2014/main" val="4010943000"/>
                    </a:ext>
                  </a:extLst>
                </a:gridCol>
                <a:gridCol w="1004376">
                  <a:extLst>
                    <a:ext uri="{9D8B030D-6E8A-4147-A177-3AD203B41FA5}">
                      <a16:colId xmlns:a16="http://schemas.microsoft.com/office/drawing/2014/main" val="750739652"/>
                    </a:ext>
                  </a:extLst>
                </a:gridCol>
                <a:gridCol w="1004376">
                  <a:extLst>
                    <a:ext uri="{9D8B030D-6E8A-4147-A177-3AD203B41FA5}">
                      <a16:colId xmlns:a16="http://schemas.microsoft.com/office/drawing/2014/main" val="2556396201"/>
                    </a:ext>
                  </a:extLst>
                </a:gridCol>
              </a:tblGrid>
              <a:tr h="1057424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474235"/>
                  </a:ext>
                </a:extLst>
              </a:tr>
              <a:tr h="1057424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25837"/>
                  </a:ext>
                </a:extLst>
              </a:tr>
              <a:tr h="1057424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120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2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1192</Words>
  <Application>Microsoft Office PowerPoint</Application>
  <PresentationFormat>On-screen Show (4:3)</PresentationFormat>
  <Paragraphs>380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Verdana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26</cp:revision>
  <dcterms:created xsi:type="dcterms:W3CDTF">2015-07-01T12:05:39Z</dcterms:created>
  <dcterms:modified xsi:type="dcterms:W3CDTF">2020-05-12T20:27:51Z</dcterms:modified>
</cp:coreProperties>
</file>