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7" r:id="rId2"/>
  </p:sldMasterIdLst>
  <p:notesMasterIdLst>
    <p:notesMasterId r:id="rId15"/>
  </p:notesMasterIdLst>
  <p:sldIdLst>
    <p:sldId id="256" r:id="rId3"/>
    <p:sldId id="291" r:id="rId4"/>
    <p:sldId id="292" r:id="rId5"/>
    <p:sldId id="293" r:id="rId6"/>
    <p:sldId id="290" r:id="rId7"/>
    <p:sldId id="262" r:id="rId8"/>
    <p:sldId id="263" r:id="rId9"/>
    <p:sldId id="258" r:id="rId10"/>
    <p:sldId id="294" r:id="rId11"/>
    <p:sldId id="259" r:id="rId12"/>
    <p:sldId id="260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2B0"/>
    <a:srgbClr val="ECD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0D63C-9E0D-487D-ADB2-5B3809385712}" v="652" dt="2026-01-08T13:22:24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0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bc3dd2a9c4f0d304" providerId="LiveId" clId="{3923C8A6-71EF-4728-BAEF-AE6F907DAE0C}"/>
    <pc:docChg chg="undo custSel addSld delSld modSld addMainMaster delMainMaster modMainMaster">
      <pc:chgData name="Danielle Bettles" userId="bc3dd2a9c4f0d304" providerId="LiveId" clId="{3923C8A6-71EF-4728-BAEF-AE6F907DAE0C}" dt="2026-01-08T13:22:38.657" v="1898" actId="47"/>
      <pc:docMkLst>
        <pc:docMk/>
      </pc:docMkLst>
      <pc:sldChg chg="modSp mod modClrScheme chgLayout">
        <pc:chgData name="Danielle Bettles" userId="bc3dd2a9c4f0d304" providerId="LiveId" clId="{3923C8A6-71EF-4728-BAEF-AE6F907DAE0C}" dt="2026-01-07T13:31:47.649" v="59" actId="20577"/>
        <pc:sldMkLst>
          <pc:docMk/>
          <pc:sldMk cId="245955087" sldId="256"/>
        </pc:sldMkLst>
        <pc:spChg chg="mod">
          <ac:chgData name="Danielle Bettles" userId="bc3dd2a9c4f0d304" providerId="LiveId" clId="{3923C8A6-71EF-4728-BAEF-AE6F907DAE0C}" dt="2026-01-07T13:30:58.939" v="46" actId="404"/>
          <ac:spMkLst>
            <pc:docMk/>
            <pc:sldMk cId="245955087" sldId="256"/>
            <ac:spMk id="4" creationId="{00000000-0000-0000-0000-000000000000}"/>
          </ac:spMkLst>
        </pc:spChg>
        <pc:graphicFrameChg chg="mod">
          <ac:chgData name="Danielle Bettles" userId="bc3dd2a9c4f0d304" providerId="LiveId" clId="{3923C8A6-71EF-4728-BAEF-AE6F907DAE0C}" dt="2026-01-07T13:31:47.649" v="59" actId="20577"/>
          <ac:graphicFrameMkLst>
            <pc:docMk/>
            <pc:sldMk cId="245955087" sldId="256"/>
            <ac:graphicFrameMk id="2" creationId="{00000000-0000-0000-0000-000000000000}"/>
          </ac:graphicFrameMkLst>
        </pc:graphicFrameChg>
      </pc:sldChg>
      <pc:sldChg chg="new del mod modClrScheme chgLayout">
        <pc:chgData name="Danielle Bettles" userId="bc3dd2a9c4f0d304" providerId="LiveId" clId="{3923C8A6-71EF-4728-BAEF-AE6F907DAE0C}" dt="2026-01-07T13:53:20.100" v="76" actId="47"/>
        <pc:sldMkLst>
          <pc:docMk/>
          <pc:sldMk cId="2996614409" sldId="257"/>
        </pc:sldMkLst>
      </pc:sldChg>
      <pc:sldChg chg="addSp modSp add mod modAnim">
        <pc:chgData name="Danielle Bettles" userId="bc3dd2a9c4f0d304" providerId="LiveId" clId="{3923C8A6-71EF-4728-BAEF-AE6F907DAE0C}" dt="2026-01-07T15:06:32.212" v="923"/>
        <pc:sldMkLst>
          <pc:docMk/>
          <pc:sldMk cId="3775366704" sldId="258"/>
        </pc:sldMkLst>
        <pc:spChg chg="add mod">
          <ac:chgData name="Danielle Bettles" userId="bc3dd2a9c4f0d304" providerId="LiveId" clId="{3923C8A6-71EF-4728-BAEF-AE6F907DAE0C}" dt="2026-01-07T14:52:04.276" v="625" actId="1076"/>
          <ac:spMkLst>
            <pc:docMk/>
            <pc:sldMk cId="3775366704" sldId="258"/>
            <ac:spMk id="2" creationId="{0E636522-7624-A829-BB0F-B288EBB49E29}"/>
          </ac:spMkLst>
        </pc:spChg>
        <pc:spChg chg="add mod">
          <ac:chgData name="Danielle Bettles" userId="bc3dd2a9c4f0d304" providerId="LiveId" clId="{3923C8A6-71EF-4728-BAEF-AE6F907DAE0C}" dt="2026-01-07T14:55:30.594" v="736" actId="20577"/>
          <ac:spMkLst>
            <pc:docMk/>
            <pc:sldMk cId="3775366704" sldId="258"/>
            <ac:spMk id="3" creationId="{78F77C2E-F372-C4AF-482D-1EAB8583F997}"/>
          </ac:spMkLst>
        </pc:spChg>
        <pc:spChg chg="add mod">
          <ac:chgData name="Danielle Bettles" userId="bc3dd2a9c4f0d304" providerId="LiveId" clId="{3923C8A6-71EF-4728-BAEF-AE6F907DAE0C}" dt="2026-01-07T15:00:11.678" v="751" actId="1038"/>
          <ac:spMkLst>
            <pc:docMk/>
            <pc:sldMk cId="3775366704" sldId="258"/>
            <ac:spMk id="4" creationId="{157BC534-3A53-003F-6353-8A8DCD2691DA}"/>
          </ac:spMkLst>
        </pc:spChg>
        <pc:spChg chg="add mod">
          <ac:chgData name="Danielle Bettles" userId="bc3dd2a9c4f0d304" providerId="LiveId" clId="{3923C8A6-71EF-4728-BAEF-AE6F907DAE0C}" dt="2026-01-07T15:01:18.870" v="785" actId="1076"/>
          <ac:spMkLst>
            <pc:docMk/>
            <pc:sldMk cId="3775366704" sldId="258"/>
            <ac:spMk id="5" creationId="{B8EC488D-C45D-ED30-10C8-B51C5B8D95A6}"/>
          </ac:spMkLst>
        </pc:spChg>
        <pc:spChg chg="add mod">
          <ac:chgData name="Danielle Bettles" userId="bc3dd2a9c4f0d304" providerId="LiveId" clId="{3923C8A6-71EF-4728-BAEF-AE6F907DAE0C}" dt="2026-01-07T15:00:36.630" v="763" actId="1076"/>
          <ac:spMkLst>
            <pc:docMk/>
            <pc:sldMk cId="3775366704" sldId="258"/>
            <ac:spMk id="6" creationId="{1424F56C-28E1-8DCD-1FD8-F343BD7A6865}"/>
          </ac:spMkLst>
        </pc:spChg>
        <pc:spChg chg="add mod">
          <ac:chgData name="Danielle Bettles" userId="bc3dd2a9c4f0d304" providerId="LiveId" clId="{3923C8A6-71EF-4728-BAEF-AE6F907DAE0C}" dt="2026-01-07T15:01:31.484" v="791" actId="1076"/>
          <ac:spMkLst>
            <pc:docMk/>
            <pc:sldMk cId="3775366704" sldId="258"/>
            <ac:spMk id="7" creationId="{A6189745-F780-35EB-78F8-9F1CBB9467A9}"/>
          </ac:spMkLst>
        </pc:spChg>
        <pc:spChg chg="add mod">
          <ac:chgData name="Danielle Bettles" userId="bc3dd2a9c4f0d304" providerId="LiveId" clId="{3923C8A6-71EF-4728-BAEF-AE6F907DAE0C}" dt="2026-01-07T15:02:09.996" v="802" actId="1038"/>
          <ac:spMkLst>
            <pc:docMk/>
            <pc:sldMk cId="3775366704" sldId="258"/>
            <ac:spMk id="8" creationId="{CB898895-4CB0-4CD4-7D7A-08B3FB8221F2}"/>
          </ac:spMkLst>
        </pc:spChg>
        <pc:spChg chg="add mod">
          <ac:chgData name="Danielle Bettles" userId="bc3dd2a9c4f0d304" providerId="LiveId" clId="{3923C8A6-71EF-4728-BAEF-AE6F907DAE0C}" dt="2026-01-07T15:02:23.658" v="812" actId="1076"/>
          <ac:spMkLst>
            <pc:docMk/>
            <pc:sldMk cId="3775366704" sldId="258"/>
            <ac:spMk id="9" creationId="{E6F6701A-4C41-D471-ACC3-A4C24F5CFE81}"/>
          </ac:spMkLst>
        </pc:spChg>
        <pc:spChg chg="add mod">
          <ac:chgData name="Danielle Bettles" userId="bc3dd2a9c4f0d304" providerId="LiveId" clId="{3923C8A6-71EF-4728-BAEF-AE6F907DAE0C}" dt="2026-01-07T15:02:49.821" v="822" actId="1076"/>
          <ac:spMkLst>
            <pc:docMk/>
            <pc:sldMk cId="3775366704" sldId="258"/>
            <ac:spMk id="10" creationId="{57BE7D31-2D9B-0D3A-15A7-C4C7D9B0D8BA}"/>
          </ac:spMkLst>
        </pc:spChg>
        <pc:spChg chg="add mod">
          <ac:chgData name="Danielle Bettles" userId="bc3dd2a9c4f0d304" providerId="LiveId" clId="{3923C8A6-71EF-4728-BAEF-AE6F907DAE0C}" dt="2026-01-07T15:04:30.764" v="868" actId="1076"/>
          <ac:spMkLst>
            <pc:docMk/>
            <pc:sldMk cId="3775366704" sldId="258"/>
            <ac:spMk id="11" creationId="{6169E601-645E-C67F-5AF3-5A091E958D30}"/>
          </ac:spMkLst>
        </pc:spChg>
        <pc:spChg chg="add mod">
          <ac:chgData name="Danielle Bettles" userId="bc3dd2a9c4f0d304" providerId="LiveId" clId="{3923C8A6-71EF-4728-BAEF-AE6F907DAE0C}" dt="2026-01-07T15:05:05.375" v="881" actId="1037"/>
          <ac:spMkLst>
            <pc:docMk/>
            <pc:sldMk cId="3775366704" sldId="258"/>
            <ac:spMk id="12" creationId="{B22D07B4-04D1-A760-1047-8C30D52D5F30}"/>
          </ac:spMkLst>
        </pc:spChg>
        <pc:spChg chg="add mod">
          <ac:chgData name="Danielle Bettles" userId="bc3dd2a9c4f0d304" providerId="LiveId" clId="{3923C8A6-71EF-4728-BAEF-AE6F907DAE0C}" dt="2026-01-07T15:05:26.069" v="892" actId="1076"/>
          <ac:spMkLst>
            <pc:docMk/>
            <pc:sldMk cId="3775366704" sldId="258"/>
            <ac:spMk id="13" creationId="{0A6E7829-595E-4F67-4CC5-2740D75C7D71}"/>
          </ac:spMkLst>
        </pc:spChg>
        <pc:spChg chg="add mod">
          <ac:chgData name="Danielle Bettles" userId="bc3dd2a9c4f0d304" providerId="LiveId" clId="{3923C8A6-71EF-4728-BAEF-AE6F907DAE0C}" dt="2026-01-07T15:05:42.427" v="900" actId="1076"/>
          <ac:spMkLst>
            <pc:docMk/>
            <pc:sldMk cId="3775366704" sldId="258"/>
            <ac:spMk id="14" creationId="{7CBA10C1-323A-18DD-FAF1-48BA148BE01C}"/>
          </ac:spMkLst>
        </pc:spChg>
        <pc:spChg chg="add mod">
          <ac:chgData name="Danielle Bettles" userId="bc3dd2a9c4f0d304" providerId="LiveId" clId="{3923C8A6-71EF-4728-BAEF-AE6F907DAE0C}" dt="2026-01-07T15:05:59.277" v="912" actId="1076"/>
          <ac:spMkLst>
            <pc:docMk/>
            <pc:sldMk cId="3775366704" sldId="258"/>
            <ac:spMk id="15" creationId="{D36A98E9-CC35-0059-7B05-E6E6F2875D84}"/>
          </ac:spMkLst>
        </pc:spChg>
        <pc:spChg chg="add mod">
          <ac:chgData name="Danielle Bettles" userId="bc3dd2a9c4f0d304" providerId="LiveId" clId="{3923C8A6-71EF-4728-BAEF-AE6F907DAE0C}" dt="2026-01-07T15:06:18.125" v="922" actId="1038"/>
          <ac:spMkLst>
            <pc:docMk/>
            <pc:sldMk cId="3775366704" sldId="258"/>
            <ac:spMk id="16" creationId="{ABB0ACE9-545C-AE9D-5E85-874C00062F0F}"/>
          </ac:spMkLst>
        </pc:spChg>
      </pc:sldChg>
      <pc:sldChg chg="addSp delSp modSp add mod modAnim">
        <pc:chgData name="Danielle Bettles" userId="bc3dd2a9c4f0d304" providerId="LiveId" clId="{3923C8A6-71EF-4728-BAEF-AE6F907DAE0C}" dt="2026-01-08T13:18:53.502" v="1867"/>
        <pc:sldMkLst>
          <pc:docMk/>
          <pc:sldMk cId="3601153543" sldId="259"/>
        </pc:sldMkLst>
        <pc:spChg chg="add mod">
          <ac:chgData name="Danielle Bettles" userId="bc3dd2a9c4f0d304" providerId="LiveId" clId="{3923C8A6-71EF-4728-BAEF-AE6F907DAE0C}" dt="2026-01-07T20:16:15.283" v="1221" actId="20577"/>
          <ac:spMkLst>
            <pc:docMk/>
            <pc:sldMk cId="3601153543" sldId="259"/>
            <ac:spMk id="2" creationId="{2184CBB3-F388-E100-951D-84D593F181D6}"/>
          </ac:spMkLst>
        </pc:spChg>
        <pc:spChg chg="add mod">
          <ac:chgData name="Danielle Bettles" userId="bc3dd2a9c4f0d304" providerId="LiveId" clId="{3923C8A6-71EF-4728-BAEF-AE6F907DAE0C}" dt="2026-01-08T13:17:59.100" v="1845" actId="404"/>
          <ac:spMkLst>
            <pc:docMk/>
            <pc:sldMk cId="3601153543" sldId="259"/>
            <ac:spMk id="20" creationId="{996007C7-D331-16A1-5D99-E41A15A7CF0B}"/>
          </ac:spMkLst>
        </pc:spChg>
        <pc:spChg chg="add mod">
          <ac:chgData name="Danielle Bettles" userId="bc3dd2a9c4f0d304" providerId="LiveId" clId="{3923C8A6-71EF-4728-BAEF-AE6F907DAE0C}" dt="2026-01-08T13:18:24.311" v="1856" actId="20577"/>
          <ac:spMkLst>
            <pc:docMk/>
            <pc:sldMk cId="3601153543" sldId="259"/>
            <ac:spMk id="21" creationId="{9BD495D1-801F-4C90-80AD-AD8FF4F57C3B}"/>
          </ac:spMkLst>
        </pc:spChg>
        <pc:spChg chg="add mod">
          <ac:chgData name="Danielle Bettles" userId="bc3dd2a9c4f0d304" providerId="LiveId" clId="{3923C8A6-71EF-4728-BAEF-AE6F907DAE0C}" dt="2026-01-08T13:18:28.449" v="1857" actId="20577"/>
          <ac:spMkLst>
            <pc:docMk/>
            <pc:sldMk cId="3601153543" sldId="259"/>
            <ac:spMk id="22" creationId="{9989F7C3-AAF5-91BD-3C3A-3C9D94C33AF0}"/>
          </ac:spMkLst>
        </pc:spChg>
        <pc:spChg chg="add mod">
          <ac:chgData name="Danielle Bettles" userId="bc3dd2a9c4f0d304" providerId="LiveId" clId="{3923C8A6-71EF-4728-BAEF-AE6F907DAE0C}" dt="2026-01-08T13:18:34.129" v="1859" actId="20577"/>
          <ac:spMkLst>
            <pc:docMk/>
            <pc:sldMk cId="3601153543" sldId="259"/>
            <ac:spMk id="23" creationId="{2FEFD2F9-9A1C-5D2C-CD2D-C9A6533A14B0}"/>
          </ac:spMkLst>
        </pc:spChg>
        <pc:spChg chg="add mod">
          <ac:chgData name="Danielle Bettles" userId="bc3dd2a9c4f0d304" providerId="LiveId" clId="{3923C8A6-71EF-4728-BAEF-AE6F907DAE0C}" dt="2026-01-08T13:18:38.920" v="1861" actId="20577"/>
          <ac:spMkLst>
            <pc:docMk/>
            <pc:sldMk cId="3601153543" sldId="259"/>
            <ac:spMk id="24" creationId="{586B235F-4699-705C-9338-BEFE591D99DC}"/>
          </ac:spMkLst>
        </pc:spChg>
        <pc:spChg chg="add mod">
          <ac:chgData name="Danielle Bettles" userId="bc3dd2a9c4f0d304" providerId="LiveId" clId="{3923C8A6-71EF-4728-BAEF-AE6F907DAE0C}" dt="2026-01-08T13:18:46.066" v="1866" actId="20577"/>
          <ac:spMkLst>
            <pc:docMk/>
            <pc:sldMk cId="3601153543" sldId="259"/>
            <ac:spMk id="25" creationId="{33E502E1-FCFE-1B7B-662D-5466388278D0}"/>
          </ac:spMkLst>
        </pc:spChg>
        <pc:grpChg chg="del mod">
          <ac:chgData name="Danielle Bettles" userId="bc3dd2a9c4f0d304" providerId="LiveId" clId="{3923C8A6-71EF-4728-BAEF-AE6F907DAE0C}" dt="2026-01-08T13:16:43.543" v="1808"/>
          <ac:grpSpMkLst>
            <pc:docMk/>
            <pc:sldMk cId="3601153543" sldId="259"/>
            <ac:grpSpMk id="9" creationId="{ED63DF23-8814-B516-F8CF-7276EE5A427F}"/>
          </ac:grpSpMkLst>
        </pc:grpChg>
        <pc:grpChg chg="del mod">
          <ac:chgData name="Danielle Bettles" userId="bc3dd2a9c4f0d304" providerId="LiveId" clId="{3923C8A6-71EF-4728-BAEF-AE6F907DAE0C}" dt="2026-01-08T13:16:46.894" v="1813"/>
          <ac:grpSpMkLst>
            <pc:docMk/>
            <pc:sldMk cId="3601153543" sldId="259"/>
            <ac:grpSpMk id="12" creationId="{C2F095F2-5DA5-43E5-3DB3-D29BC98B8B6E}"/>
          </ac:grpSpMkLst>
        </pc:grpChg>
        <pc:grpChg chg="del mod">
          <ac:chgData name="Danielle Bettles" userId="bc3dd2a9c4f0d304" providerId="LiveId" clId="{3923C8A6-71EF-4728-BAEF-AE6F907DAE0C}" dt="2026-01-08T13:16:49.530" v="1815"/>
          <ac:grpSpMkLst>
            <pc:docMk/>
            <pc:sldMk cId="3601153543" sldId="259"/>
            <ac:grpSpMk id="17" creationId="{23AC8F27-51B7-0DC2-B996-B49361BB4CB4}"/>
          </ac:grpSpMkLst>
        </pc:grpChg>
        <pc:grpChg chg="del mod">
          <ac:chgData name="Danielle Bettles" userId="bc3dd2a9c4f0d304" providerId="LiveId" clId="{3923C8A6-71EF-4728-BAEF-AE6F907DAE0C}" dt="2026-01-08T13:16:51.383" v="1823"/>
          <ac:grpSpMkLst>
            <pc:docMk/>
            <pc:sldMk cId="3601153543" sldId="259"/>
            <ac:grpSpMk id="19" creationId="{75CB8EA0-BF76-4F7E-FEFF-CD91A754F3E1}"/>
          </ac:grpSpMkLst>
        </pc:grpChg>
        <pc:picChg chg="add mod">
          <ac:chgData name="Danielle Bettles" userId="bc3dd2a9c4f0d304" providerId="LiveId" clId="{3923C8A6-71EF-4728-BAEF-AE6F907DAE0C}" dt="2026-01-08T13:17:56.766" v="1844" actId="1076"/>
          <ac:picMkLst>
            <pc:docMk/>
            <pc:sldMk cId="3601153543" sldId="259"/>
            <ac:picMk id="4" creationId="{D53D96E8-F834-5273-BEBE-A585C4225289}"/>
          </ac:picMkLst>
        </pc:picChg>
        <pc:picChg chg="add del mod">
          <ac:chgData name="Danielle Bettles" userId="bc3dd2a9c4f0d304" providerId="LiveId" clId="{3923C8A6-71EF-4728-BAEF-AE6F907DAE0C}" dt="2026-01-08T13:16:23.329" v="1802" actId="478"/>
          <ac:picMkLst>
            <pc:docMk/>
            <pc:sldMk cId="3601153543" sldId="259"/>
            <ac:picMk id="6" creationId="{E7922926-8094-A7E3-0B6A-0129D56131F0}"/>
          </ac:picMkLst>
        </pc:picChg>
        <pc:inkChg chg="add del mod">
          <ac:chgData name="Danielle Bettles" userId="bc3dd2a9c4f0d304" providerId="LiveId" clId="{3923C8A6-71EF-4728-BAEF-AE6F907DAE0C}" dt="2026-01-08T13:16:51.383" v="1823"/>
          <ac:inkMkLst>
            <pc:docMk/>
            <pc:sldMk cId="3601153543" sldId="259"/>
            <ac:inkMk id="7" creationId="{FBE3C4F1-9467-CF6A-195A-89E9302DFDD3}"/>
          </ac:inkMkLst>
        </pc:inkChg>
        <pc:inkChg chg="add del mod">
          <ac:chgData name="Danielle Bettles" userId="bc3dd2a9c4f0d304" providerId="LiveId" clId="{3923C8A6-71EF-4728-BAEF-AE6F907DAE0C}" dt="2026-01-08T13:16:51.383" v="1824"/>
          <ac:inkMkLst>
            <pc:docMk/>
            <pc:sldMk cId="3601153543" sldId="259"/>
            <ac:inkMk id="8" creationId="{60FECFD4-3E31-B553-2C9E-621E7BF95028}"/>
          </ac:inkMkLst>
        </pc:inkChg>
        <pc:inkChg chg="add del mod">
          <ac:chgData name="Danielle Bettles" userId="bc3dd2a9c4f0d304" providerId="LiveId" clId="{3923C8A6-71EF-4728-BAEF-AE6F907DAE0C}" dt="2026-01-08T13:16:51.375" v="1816"/>
          <ac:inkMkLst>
            <pc:docMk/>
            <pc:sldMk cId="3601153543" sldId="259"/>
            <ac:inkMk id="10" creationId="{929614BE-E899-C726-67E5-BECF3A92A678}"/>
          </ac:inkMkLst>
        </pc:inkChg>
        <pc:inkChg chg="add del mod">
          <ac:chgData name="Danielle Bettles" userId="bc3dd2a9c4f0d304" providerId="LiveId" clId="{3923C8A6-71EF-4728-BAEF-AE6F907DAE0C}" dt="2026-01-08T13:16:51.375" v="1817"/>
          <ac:inkMkLst>
            <pc:docMk/>
            <pc:sldMk cId="3601153543" sldId="259"/>
            <ac:inkMk id="11" creationId="{60A95D19-539D-CBE1-8949-AC55F9112023}"/>
          </ac:inkMkLst>
        </pc:inkChg>
        <pc:inkChg chg="add del mod">
          <ac:chgData name="Danielle Bettles" userId="bc3dd2a9c4f0d304" providerId="LiveId" clId="{3923C8A6-71EF-4728-BAEF-AE6F907DAE0C}" dt="2026-01-08T13:16:51.383" v="1821"/>
          <ac:inkMkLst>
            <pc:docMk/>
            <pc:sldMk cId="3601153543" sldId="259"/>
            <ac:inkMk id="13" creationId="{E01DD851-2F61-D130-C0C7-1166C548A7DF}"/>
          </ac:inkMkLst>
        </pc:inkChg>
        <pc:inkChg chg="add del mod">
          <ac:chgData name="Danielle Bettles" userId="bc3dd2a9c4f0d304" providerId="LiveId" clId="{3923C8A6-71EF-4728-BAEF-AE6F907DAE0C}" dt="2026-01-08T13:16:51.375" v="1819"/>
          <ac:inkMkLst>
            <pc:docMk/>
            <pc:sldMk cId="3601153543" sldId="259"/>
            <ac:inkMk id="14" creationId="{5CC06B5C-C69E-292E-9BCF-07D67173E216}"/>
          </ac:inkMkLst>
        </pc:inkChg>
        <pc:inkChg chg="add del mod">
          <ac:chgData name="Danielle Bettles" userId="bc3dd2a9c4f0d304" providerId="LiveId" clId="{3923C8A6-71EF-4728-BAEF-AE6F907DAE0C}" dt="2026-01-08T13:16:51.375" v="1820"/>
          <ac:inkMkLst>
            <pc:docMk/>
            <pc:sldMk cId="3601153543" sldId="259"/>
            <ac:inkMk id="15" creationId="{C62B6B2B-FB63-425F-4D71-052A1E40B22F}"/>
          </ac:inkMkLst>
        </pc:inkChg>
        <pc:inkChg chg="add del mod">
          <ac:chgData name="Danielle Bettles" userId="bc3dd2a9c4f0d304" providerId="LiveId" clId="{3923C8A6-71EF-4728-BAEF-AE6F907DAE0C}" dt="2026-01-08T13:16:51.383" v="1822"/>
          <ac:inkMkLst>
            <pc:docMk/>
            <pc:sldMk cId="3601153543" sldId="259"/>
            <ac:inkMk id="16" creationId="{F891D3DC-6B87-6B72-B90B-736E6F55EBDF}"/>
          </ac:inkMkLst>
        </pc:inkChg>
        <pc:inkChg chg="add del mod">
          <ac:chgData name="Danielle Bettles" userId="bc3dd2a9c4f0d304" providerId="LiveId" clId="{3923C8A6-71EF-4728-BAEF-AE6F907DAE0C}" dt="2026-01-08T13:16:51.375" v="1818"/>
          <ac:inkMkLst>
            <pc:docMk/>
            <pc:sldMk cId="3601153543" sldId="259"/>
            <ac:inkMk id="18" creationId="{4DFA854A-5920-3A6F-D228-49F3ACEBB6BD}"/>
          </ac:inkMkLst>
        </pc:inkChg>
      </pc:sldChg>
      <pc:sldChg chg="addSp delSp modSp add mod">
        <pc:chgData name="Danielle Bettles" userId="bc3dd2a9c4f0d304" providerId="LiveId" clId="{3923C8A6-71EF-4728-BAEF-AE6F907DAE0C}" dt="2026-01-08T13:11:45.899" v="1790"/>
        <pc:sldMkLst>
          <pc:docMk/>
          <pc:sldMk cId="1171463789" sldId="260"/>
        </pc:sldMkLst>
        <pc:grpChg chg="del mod">
          <ac:chgData name="Danielle Bettles" userId="bc3dd2a9c4f0d304" providerId="LiveId" clId="{3923C8A6-71EF-4728-BAEF-AE6F907DAE0C}" dt="2026-01-08T13:05:43.050" v="1262"/>
          <ac:grpSpMkLst>
            <pc:docMk/>
            <pc:sldMk cId="1171463789" sldId="260"/>
            <ac:grpSpMk id="14" creationId="{52691517-D634-8E62-BB73-CD753E0417DD}"/>
          </ac:grpSpMkLst>
        </pc:grpChg>
        <pc:grpChg chg="del mod">
          <ac:chgData name="Danielle Bettles" userId="bc3dd2a9c4f0d304" providerId="LiveId" clId="{3923C8A6-71EF-4728-BAEF-AE6F907DAE0C}" dt="2026-01-08T13:05:50.447" v="1287"/>
          <ac:grpSpMkLst>
            <pc:docMk/>
            <pc:sldMk cId="1171463789" sldId="260"/>
            <ac:grpSpMk id="23" creationId="{1516F49F-2A7A-6164-BCFD-F124552452ED}"/>
          </ac:grpSpMkLst>
        </pc:grpChg>
        <pc:grpChg chg="del mod">
          <ac:chgData name="Danielle Bettles" userId="bc3dd2a9c4f0d304" providerId="LiveId" clId="{3923C8A6-71EF-4728-BAEF-AE6F907DAE0C}" dt="2026-01-08T13:05:50.447" v="1288"/>
          <ac:grpSpMkLst>
            <pc:docMk/>
            <pc:sldMk cId="1171463789" sldId="260"/>
            <ac:grpSpMk id="29" creationId="{3B577E5A-54F2-76CF-2FEB-CB5B2486C905}"/>
          </ac:grpSpMkLst>
        </pc:grpChg>
        <pc:grpChg chg="del mod">
          <ac:chgData name="Danielle Bettles" userId="bc3dd2a9c4f0d304" providerId="LiveId" clId="{3923C8A6-71EF-4728-BAEF-AE6F907DAE0C}" dt="2026-01-08T13:05:59.452" v="1309"/>
          <ac:grpSpMkLst>
            <pc:docMk/>
            <pc:sldMk cId="1171463789" sldId="260"/>
            <ac:grpSpMk id="40" creationId="{03A5FCBA-DBBB-FC60-8582-5CD0C17C7080}"/>
          </ac:grpSpMkLst>
        </pc:grpChg>
        <pc:grpChg chg="del mod">
          <ac:chgData name="Danielle Bettles" userId="bc3dd2a9c4f0d304" providerId="LiveId" clId="{3923C8A6-71EF-4728-BAEF-AE6F907DAE0C}" dt="2026-01-08T13:06:06.838" v="1323"/>
          <ac:grpSpMkLst>
            <pc:docMk/>
            <pc:sldMk cId="1171463789" sldId="260"/>
            <ac:grpSpMk id="48" creationId="{FD01D9FD-9104-FF32-8845-A5CF517BE262}"/>
          </ac:grpSpMkLst>
        </pc:grpChg>
        <pc:grpChg chg="mod">
          <ac:chgData name="Danielle Bettles" userId="bc3dd2a9c4f0d304" providerId="LiveId" clId="{3923C8A6-71EF-4728-BAEF-AE6F907DAE0C}" dt="2026-01-08T13:06:06.838" v="1323"/>
          <ac:grpSpMkLst>
            <pc:docMk/>
            <pc:sldMk cId="1171463789" sldId="260"/>
            <ac:grpSpMk id="58" creationId="{8595AE91-C5C0-998C-E0EA-D53A63709A3E}"/>
          </ac:grpSpMkLst>
        </pc:grpChg>
        <pc:grpChg chg="mod">
          <ac:chgData name="Danielle Bettles" userId="bc3dd2a9c4f0d304" providerId="LiveId" clId="{3923C8A6-71EF-4728-BAEF-AE6F907DAE0C}" dt="2026-01-08T13:06:06.838" v="1323"/>
          <ac:grpSpMkLst>
            <pc:docMk/>
            <pc:sldMk cId="1171463789" sldId="260"/>
            <ac:grpSpMk id="59" creationId="{225361F2-14EF-610E-E4D8-84FE59DB62AC}"/>
          </ac:grpSpMkLst>
        </pc:grpChg>
        <pc:grpChg chg="mod">
          <ac:chgData name="Danielle Bettles" userId="bc3dd2a9c4f0d304" providerId="LiveId" clId="{3923C8A6-71EF-4728-BAEF-AE6F907DAE0C}" dt="2026-01-08T13:06:13.984" v="1337"/>
          <ac:grpSpMkLst>
            <pc:docMk/>
            <pc:sldMk cId="1171463789" sldId="260"/>
            <ac:grpSpMk id="73" creationId="{83F715B2-97DC-93A9-1D59-9894E0CAF1F5}"/>
          </ac:grpSpMkLst>
        </pc:grpChg>
        <pc:grpChg chg="del mod">
          <ac:chgData name="Danielle Bettles" userId="bc3dd2a9c4f0d304" providerId="LiveId" clId="{3923C8A6-71EF-4728-BAEF-AE6F907DAE0C}" dt="2026-01-08T13:06:20.320" v="1345"/>
          <ac:grpSpMkLst>
            <pc:docMk/>
            <pc:sldMk cId="1171463789" sldId="260"/>
            <ac:grpSpMk id="79" creationId="{7BAEFA81-32E4-EB1D-6DCA-A3860C919207}"/>
          </ac:grpSpMkLst>
        </pc:grpChg>
        <pc:grpChg chg="del mod">
          <ac:chgData name="Danielle Bettles" userId="bc3dd2a9c4f0d304" providerId="LiveId" clId="{3923C8A6-71EF-4728-BAEF-AE6F907DAE0C}" dt="2026-01-08T13:06:23.906" v="1352"/>
          <ac:grpSpMkLst>
            <pc:docMk/>
            <pc:sldMk cId="1171463789" sldId="260"/>
            <ac:grpSpMk id="81" creationId="{5E7F429C-D2D5-6DAB-702E-E1DE72D40D49}"/>
          </ac:grpSpMkLst>
        </pc:grpChg>
        <pc:grpChg chg="mod">
          <ac:chgData name="Danielle Bettles" userId="bc3dd2a9c4f0d304" providerId="LiveId" clId="{3923C8A6-71EF-4728-BAEF-AE6F907DAE0C}" dt="2026-01-08T13:06:23.906" v="1352"/>
          <ac:grpSpMkLst>
            <pc:docMk/>
            <pc:sldMk cId="1171463789" sldId="260"/>
            <ac:grpSpMk id="88" creationId="{AB1A7F47-9714-C036-4086-F13A8D1646E7}"/>
          </ac:grpSpMkLst>
        </pc:grpChg>
        <pc:grpChg chg="mod">
          <ac:chgData name="Danielle Bettles" userId="bc3dd2a9c4f0d304" providerId="LiveId" clId="{3923C8A6-71EF-4728-BAEF-AE6F907DAE0C}" dt="2026-01-08T13:06:23.906" v="1352"/>
          <ac:grpSpMkLst>
            <pc:docMk/>
            <pc:sldMk cId="1171463789" sldId="260"/>
            <ac:grpSpMk id="89" creationId="{40CD4F50-F6B3-3C04-1E9F-7182B5A1D950}"/>
          </ac:grpSpMkLst>
        </pc:grpChg>
        <pc:grpChg chg="del mod">
          <ac:chgData name="Danielle Bettles" userId="bc3dd2a9c4f0d304" providerId="LiveId" clId="{3923C8A6-71EF-4728-BAEF-AE6F907DAE0C}" dt="2026-01-08T13:06:36.565" v="1374"/>
          <ac:grpSpMkLst>
            <pc:docMk/>
            <pc:sldMk cId="1171463789" sldId="260"/>
            <ac:grpSpMk id="98" creationId="{0FD1E2FA-1919-5610-5A3B-4090572BC032}"/>
          </ac:grpSpMkLst>
        </pc:grpChg>
        <pc:grpChg chg="del mod">
          <ac:chgData name="Danielle Bettles" userId="bc3dd2a9c4f0d304" providerId="LiveId" clId="{3923C8A6-71EF-4728-BAEF-AE6F907DAE0C}" dt="2026-01-08T13:06:41.612" v="1377"/>
          <ac:grpSpMkLst>
            <pc:docMk/>
            <pc:sldMk cId="1171463789" sldId="260"/>
            <ac:grpSpMk id="111" creationId="{FAF7E33C-B67C-8C69-D3F6-09DBBCBB0DE9}"/>
          </ac:grpSpMkLst>
        </pc:grpChg>
        <pc:grpChg chg="mod">
          <ac:chgData name="Danielle Bettles" userId="bc3dd2a9c4f0d304" providerId="LiveId" clId="{3923C8A6-71EF-4728-BAEF-AE6F907DAE0C}" dt="2026-01-08T13:06:36.565" v="1374"/>
          <ac:grpSpMkLst>
            <pc:docMk/>
            <pc:sldMk cId="1171463789" sldId="260"/>
            <ac:grpSpMk id="112" creationId="{60982808-F7FA-3538-02BB-9634EA23C23E}"/>
          </ac:grpSpMkLst>
        </pc:grpChg>
        <pc:grpChg chg="mod">
          <ac:chgData name="Danielle Bettles" userId="bc3dd2a9c4f0d304" providerId="LiveId" clId="{3923C8A6-71EF-4728-BAEF-AE6F907DAE0C}" dt="2026-01-08T13:06:41.612" v="1377"/>
          <ac:grpSpMkLst>
            <pc:docMk/>
            <pc:sldMk cId="1171463789" sldId="260"/>
            <ac:grpSpMk id="115" creationId="{05E1B9D5-22C6-3039-71B5-09D91A8B3B43}"/>
          </ac:grpSpMkLst>
        </pc:grpChg>
        <pc:grpChg chg="mod">
          <ac:chgData name="Danielle Bettles" userId="bc3dd2a9c4f0d304" providerId="LiveId" clId="{3923C8A6-71EF-4728-BAEF-AE6F907DAE0C}" dt="2026-01-08T13:06:43.909" v="1383"/>
          <ac:grpSpMkLst>
            <pc:docMk/>
            <pc:sldMk cId="1171463789" sldId="260"/>
            <ac:grpSpMk id="121" creationId="{94745AC0-B40B-F14B-FF1A-9E0B006A556D}"/>
          </ac:grpSpMkLst>
        </pc:grpChg>
        <pc:grpChg chg="del mod">
          <ac:chgData name="Danielle Bettles" userId="bc3dd2a9c4f0d304" providerId="LiveId" clId="{3923C8A6-71EF-4728-BAEF-AE6F907DAE0C}" dt="2026-01-08T13:07:00.707" v="1398"/>
          <ac:grpSpMkLst>
            <pc:docMk/>
            <pc:sldMk cId="1171463789" sldId="260"/>
            <ac:grpSpMk id="129" creationId="{02820078-53F3-6760-FB9D-54246D84FADD}"/>
          </ac:grpSpMkLst>
        </pc:grpChg>
        <pc:grpChg chg="mod">
          <ac:chgData name="Danielle Bettles" userId="bc3dd2a9c4f0d304" providerId="LiveId" clId="{3923C8A6-71EF-4728-BAEF-AE6F907DAE0C}" dt="2026-01-08T13:07:00.707" v="1398"/>
          <ac:grpSpMkLst>
            <pc:docMk/>
            <pc:sldMk cId="1171463789" sldId="260"/>
            <ac:grpSpMk id="136" creationId="{F34A92B5-9F92-6306-E6D4-159A11951BF8}"/>
          </ac:grpSpMkLst>
        </pc:grpChg>
        <pc:grpChg chg="del mod">
          <ac:chgData name="Danielle Bettles" userId="bc3dd2a9c4f0d304" providerId="LiveId" clId="{3923C8A6-71EF-4728-BAEF-AE6F907DAE0C}" dt="2026-01-08T13:07:03.496" v="1404"/>
          <ac:grpSpMkLst>
            <pc:docMk/>
            <pc:sldMk cId="1171463789" sldId="260"/>
            <ac:grpSpMk id="139" creationId="{413C8134-8942-FAE6-3ED7-0560351A8D53}"/>
          </ac:grpSpMkLst>
        </pc:grpChg>
        <pc:grpChg chg="del mod">
          <ac:chgData name="Danielle Bettles" userId="bc3dd2a9c4f0d304" providerId="LiveId" clId="{3923C8A6-71EF-4728-BAEF-AE6F907DAE0C}" dt="2026-01-08T13:07:05.684" v="1408"/>
          <ac:grpSpMkLst>
            <pc:docMk/>
            <pc:sldMk cId="1171463789" sldId="260"/>
            <ac:grpSpMk id="142" creationId="{C88DF89A-2BDA-70F6-AF61-9D1990E8364D}"/>
          </ac:grpSpMkLst>
        </pc:grpChg>
        <pc:grpChg chg="mod">
          <ac:chgData name="Danielle Bettles" userId="bc3dd2a9c4f0d304" providerId="LiveId" clId="{3923C8A6-71EF-4728-BAEF-AE6F907DAE0C}" dt="2026-01-08T13:07:05.684" v="1408"/>
          <ac:grpSpMkLst>
            <pc:docMk/>
            <pc:sldMk cId="1171463789" sldId="260"/>
            <ac:grpSpMk id="146" creationId="{F33E3A1B-A6BC-9A29-336B-C87FD38A6E6D}"/>
          </ac:grpSpMkLst>
        </pc:grpChg>
        <pc:grpChg chg="mod">
          <ac:chgData name="Danielle Bettles" userId="bc3dd2a9c4f0d304" providerId="LiveId" clId="{3923C8A6-71EF-4728-BAEF-AE6F907DAE0C}" dt="2026-01-08T13:07:19.743" v="1419"/>
          <ac:grpSpMkLst>
            <pc:docMk/>
            <pc:sldMk cId="1171463789" sldId="260"/>
            <ac:grpSpMk id="157" creationId="{04E5B6D5-085E-FBBD-DC01-9B436D34F78E}"/>
          </ac:grpSpMkLst>
        </pc:grpChg>
        <pc:grpChg chg="del mod">
          <ac:chgData name="Danielle Bettles" userId="bc3dd2a9c4f0d304" providerId="LiveId" clId="{3923C8A6-71EF-4728-BAEF-AE6F907DAE0C}" dt="2026-01-08T13:07:22.143" v="1425"/>
          <ac:grpSpMkLst>
            <pc:docMk/>
            <pc:sldMk cId="1171463789" sldId="260"/>
            <ac:grpSpMk id="161" creationId="{CF9F3578-AA62-40DC-DDA4-3ACF5AAA1D7F}"/>
          </ac:grpSpMkLst>
        </pc:grpChg>
        <pc:grpChg chg="mod">
          <ac:chgData name="Danielle Bettles" userId="bc3dd2a9c4f0d304" providerId="LiveId" clId="{3923C8A6-71EF-4728-BAEF-AE6F907DAE0C}" dt="2026-01-08T13:07:29.838" v="1441"/>
          <ac:grpSpMkLst>
            <pc:docMk/>
            <pc:sldMk cId="1171463789" sldId="260"/>
            <ac:grpSpMk id="176" creationId="{E35B94D3-49B4-158F-3A32-B1DC9D25AD80}"/>
          </ac:grpSpMkLst>
        </pc:grpChg>
        <pc:grpChg chg="mod">
          <ac:chgData name="Danielle Bettles" userId="bc3dd2a9c4f0d304" providerId="LiveId" clId="{3923C8A6-71EF-4728-BAEF-AE6F907DAE0C}" dt="2026-01-08T13:07:29.838" v="1441"/>
          <ac:grpSpMkLst>
            <pc:docMk/>
            <pc:sldMk cId="1171463789" sldId="260"/>
            <ac:grpSpMk id="177" creationId="{E07F72BB-D9D8-77AE-3B1D-403B53C647C4}"/>
          </ac:grpSpMkLst>
        </pc:grpChg>
        <pc:grpChg chg="mod">
          <ac:chgData name="Danielle Bettles" userId="bc3dd2a9c4f0d304" providerId="LiveId" clId="{3923C8A6-71EF-4728-BAEF-AE6F907DAE0C}" dt="2026-01-08T13:07:32.529" v="1447"/>
          <ac:grpSpMkLst>
            <pc:docMk/>
            <pc:sldMk cId="1171463789" sldId="260"/>
            <ac:grpSpMk id="183" creationId="{5C433DC5-19CA-5A63-7C54-BE3E9FF90C8A}"/>
          </ac:grpSpMkLst>
        </pc:grpChg>
        <pc:grpChg chg="del mod">
          <ac:chgData name="Danielle Bettles" userId="bc3dd2a9c4f0d304" providerId="LiveId" clId="{3923C8A6-71EF-4728-BAEF-AE6F907DAE0C}" dt="2026-01-08T13:07:51.153" v="1482"/>
          <ac:grpSpMkLst>
            <pc:docMk/>
            <pc:sldMk cId="1171463789" sldId="260"/>
            <ac:grpSpMk id="209" creationId="{416F133F-42CC-23BC-1852-7B9DD46F10DE}"/>
          </ac:grpSpMkLst>
        </pc:grpChg>
        <pc:grpChg chg="mod">
          <ac:chgData name="Danielle Bettles" userId="bc3dd2a9c4f0d304" providerId="LiveId" clId="{3923C8A6-71EF-4728-BAEF-AE6F907DAE0C}" dt="2026-01-08T13:07:46.101" v="1473"/>
          <ac:grpSpMkLst>
            <pc:docMk/>
            <pc:sldMk cId="1171463789" sldId="260"/>
            <ac:grpSpMk id="210" creationId="{4A70BE3B-912E-3780-C273-E58C6759B213}"/>
          </ac:grpSpMkLst>
        </pc:grpChg>
        <pc:grpChg chg="mod">
          <ac:chgData name="Danielle Bettles" userId="bc3dd2a9c4f0d304" providerId="LiveId" clId="{3923C8A6-71EF-4728-BAEF-AE6F907DAE0C}" dt="2026-01-08T13:07:46.101" v="1473"/>
          <ac:grpSpMkLst>
            <pc:docMk/>
            <pc:sldMk cId="1171463789" sldId="260"/>
            <ac:grpSpMk id="211" creationId="{547C883D-E558-2AB9-DCEF-E992289764B0}"/>
          </ac:grpSpMkLst>
        </pc:grpChg>
        <pc:grpChg chg="mod">
          <ac:chgData name="Danielle Bettles" userId="bc3dd2a9c4f0d304" providerId="LiveId" clId="{3923C8A6-71EF-4728-BAEF-AE6F907DAE0C}" dt="2026-01-08T13:07:51.153" v="1482"/>
          <ac:grpSpMkLst>
            <pc:docMk/>
            <pc:sldMk cId="1171463789" sldId="260"/>
            <ac:grpSpMk id="220" creationId="{F4B5221A-3208-10DB-0050-987FCD9F2376}"/>
          </ac:grpSpMkLst>
        </pc:grpChg>
        <pc:grpChg chg="mod">
          <ac:chgData name="Danielle Bettles" userId="bc3dd2a9c4f0d304" providerId="LiveId" clId="{3923C8A6-71EF-4728-BAEF-AE6F907DAE0C}" dt="2026-01-08T13:07:51.153" v="1482"/>
          <ac:grpSpMkLst>
            <pc:docMk/>
            <pc:sldMk cId="1171463789" sldId="260"/>
            <ac:grpSpMk id="221" creationId="{F24B9CEE-E934-BC18-D1EB-04287196CD8C}"/>
          </ac:grpSpMkLst>
        </pc:grpChg>
        <pc:grpChg chg="del mod">
          <ac:chgData name="Danielle Bettles" userId="bc3dd2a9c4f0d304" providerId="LiveId" clId="{3923C8A6-71EF-4728-BAEF-AE6F907DAE0C}" dt="2026-01-08T13:07:59.643" v="1493"/>
          <ac:grpSpMkLst>
            <pc:docMk/>
            <pc:sldMk cId="1171463789" sldId="260"/>
            <ac:grpSpMk id="229" creationId="{3A6E7397-0FCC-722D-3745-170618C6A2BE}"/>
          </ac:grpSpMkLst>
        </pc:grpChg>
        <pc:grpChg chg="del mod">
          <ac:chgData name="Danielle Bettles" userId="bc3dd2a9c4f0d304" providerId="LiveId" clId="{3923C8A6-71EF-4728-BAEF-AE6F907DAE0C}" dt="2026-01-08T13:08:03.003" v="1501"/>
          <ac:grpSpMkLst>
            <pc:docMk/>
            <pc:sldMk cId="1171463789" sldId="260"/>
            <ac:grpSpMk id="232" creationId="{F3481BD2-B9E8-9621-21BD-C4F5984CDD8E}"/>
          </ac:grpSpMkLst>
        </pc:grpChg>
        <pc:grpChg chg="mod">
          <ac:chgData name="Danielle Bettles" userId="bc3dd2a9c4f0d304" providerId="LiveId" clId="{3923C8A6-71EF-4728-BAEF-AE6F907DAE0C}" dt="2026-01-08T13:08:03.003" v="1501"/>
          <ac:grpSpMkLst>
            <pc:docMk/>
            <pc:sldMk cId="1171463789" sldId="260"/>
            <ac:grpSpMk id="240" creationId="{10663919-B0FC-284C-B66F-F242627B9EDF}"/>
          </ac:grpSpMkLst>
        </pc:grpChg>
        <pc:grpChg chg="mod">
          <ac:chgData name="Danielle Bettles" userId="bc3dd2a9c4f0d304" providerId="LiveId" clId="{3923C8A6-71EF-4728-BAEF-AE6F907DAE0C}" dt="2026-01-08T13:08:10.035" v="1516"/>
          <ac:grpSpMkLst>
            <pc:docMk/>
            <pc:sldMk cId="1171463789" sldId="260"/>
            <ac:grpSpMk id="255" creationId="{7FD32285-4A9C-D2A5-C6D1-9BD724C0925A}"/>
          </ac:grpSpMkLst>
        </pc:grpChg>
        <pc:grpChg chg="del mod">
          <ac:chgData name="Danielle Bettles" userId="bc3dd2a9c4f0d304" providerId="LiveId" clId="{3923C8A6-71EF-4728-BAEF-AE6F907DAE0C}" dt="2026-01-08T13:08:53.690" v="1538"/>
          <ac:grpSpMkLst>
            <pc:docMk/>
            <pc:sldMk cId="1171463789" sldId="260"/>
            <ac:grpSpMk id="262" creationId="{5341486E-F067-8347-2D5A-7E8144738008}"/>
          </ac:grpSpMkLst>
        </pc:grpChg>
        <pc:grpChg chg="del mod">
          <ac:chgData name="Danielle Bettles" userId="bc3dd2a9c4f0d304" providerId="LiveId" clId="{3923C8A6-71EF-4728-BAEF-AE6F907DAE0C}" dt="2026-01-08T13:08:32.998" v="1535"/>
          <ac:grpSpMkLst>
            <pc:docMk/>
            <pc:sldMk cId="1171463789" sldId="260"/>
            <ac:grpSpMk id="265" creationId="{15919A1B-1ECD-BDDA-C943-4FC59DC65335}"/>
          </ac:grpSpMkLst>
        </pc:grpChg>
        <pc:grpChg chg="del mod">
          <ac:chgData name="Danielle Bettles" userId="bc3dd2a9c4f0d304" providerId="LiveId" clId="{3923C8A6-71EF-4728-BAEF-AE6F907DAE0C}" dt="2026-01-08T13:08:53.690" v="1538"/>
          <ac:grpSpMkLst>
            <pc:docMk/>
            <pc:sldMk cId="1171463789" sldId="260"/>
            <ac:grpSpMk id="272" creationId="{EB7A58E1-462B-1D3D-B2CC-0BFD4BCA850A}"/>
          </ac:grpSpMkLst>
        </pc:grpChg>
        <pc:grpChg chg="mod">
          <ac:chgData name="Danielle Bettles" userId="bc3dd2a9c4f0d304" providerId="LiveId" clId="{3923C8A6-71EF-4728-BAEF-AE6F907DAE0C}" dt="2026-01-08T13:08:53.690" v="1538"/>
          <ac:grpSpMkLst>
            <pc:docMk/>
            <pc:sldMk cId="1171463789" sldId="260"/>
            <ac:grpSpMk id="274" creationId="{4BB4073E-3CB6-7FD2-C62F-481750C9056B}"/>
          </ac:grpSpMkLst>
        </pc:grpChg>
        <pc:grpChg chg="del mod">
          <ac:chgData name="Danielle Bettles" userId="bc3dd2a9c4f0d304" providerId="LiveId" clId="{3923C8A6-71EF-4728-BAEF-AE6F907DAE0C}" dt="2026-01-08T13:09:02.875" v="1546"/>
          <ac:grpSpMkLst>
            <pc:docMk/>
            <pc:sldMk cId="1171463789" sldId="260"/>
            <ac:grpSpMk id="279" creationId="{961A653A-E4E3-1263-3F98-19C651EE5D72}"/>
          </ac:grpSpMkLst>
        </pc:grpChg>
        <pc:grpChg chg="mod">
          <ac:chgData name="Danielle Bettles" userId="bc3dd2a9c4f0d304" providerId="LiveId" clId="{3923C8A6-71EF-4728-BAEF-AE6F907DAE0C}" dt="2026-01-08T13:09:02.875" v="1546"/>
          <ac:grpSpMkLst>
            <pc:docMk/>
            <pc:sldMk cId="1171463789" sldId="260"/>
            <ac:grpSpMk id="282" creationId="{7E14B1BA-20BE-830E-1F59-EE4912C46BD2}"/>
          </ac:grpSpMkLst>
        </pc:grpChg>
        <pc:grpChg chg="mod">
          <ac:chgData name="Danielle Bettles" userId="bc3dd2a9c4f0d304" providerId="LiveId" clId="{3923C8A6-71EF-4728-BAEF-AE6F907DAE0C}" dt="2026-01-08T13:09:36.515" v="1561"/>
          <ac:grpSpMkLst>
            <pc:docMk/>
            <pc:sldMk cId="1171463789" sldId="260"/>
            <ac:grpSpMk id="297" creationId="{5239D419-B74B-802B-3FFD-96487894A536}"/>
          </ac:grpSpMkLst>
        </pc:grpChg>
        <pc:grpChg chg="mod">
          <ac:chgData name="Danielle Bettles" userId="bc3dd2a9c4f0d304" providerId="LiveId" clId="{3923C8A6-71EF-4728-BAEF-AE6F907DAE0C}" dt="2026-01-08T13:09:50.604" v="1586"/>
          <ac:grpSpMkLst>
            <pc:docMk/>
            <pc:sldMk cId="1171463789" sldId="260"/>
            <ac:grpSpMk id="320" creationId="{5D515E8B-916A-AAA3-0988-503F2333D7A6}"/>
          </ac:grpSpMkLst>
        </pc:grpChg>
        <pc:grpChg chg="mod">
          <ac:chgData name="Danielle Bettles" userId="bc3dd2a9c4f0d304" providerId="LiveId" clId="{3923C8A6-71EF-4728-BAEF-AE6F907DAE0C}" dt="2026-01-08T13:09:50.604" v="1586"/>
          <ac:grpSpMkLst>
            <pc:docMk/>
            <pc:sldMk cId="1171463789" sldId="260"/>
            <ac:grpSpMk id="321" creationId="{CC9481F3-3A3E-2BDC-1575-D4402D2FC58D}"/>
          </ac:grpSpMkLst>
        </pc:grpChg>
        <pc:grpChg chg="mod">
          <ac:chgData name="Danielle Bettles" userId="bc3dd2a9c4f0d304" providerId="LiveId" clId="{3923C8A6-71EF-4728-BAEF-AE6F907DAE0C}" dt="2026-01-08T13:09:55.434" v="1600"/>
          <ac:grpSpMkLst>
            <pc:docMk/>
            <pc:sldMk cId="1171463789" sldId="260"/>
            <ac:grpSpMk id="335" creationId="{AEA71A6F-3B38-2F22-CD8A-A935F5DDA766}"/>
          </ac:grpSpMkLst>
        </pc:grpChg>
        <pc:grpChg chg="mod">
          <ac:chgData name="Danielle Bettles" userId="bc3dd2a9c4f0d304" providerId="LiveId" clId="{3923C8A6-71EF-4728-BAEF-AE6F907DAE0C}" dt="2026-01-08T13:09:55.434" v="1600"/>
          <ac:grpSpMkLst>
            <pc:docMk/>
            <pc:sldMk cId="1171463789" sldId="260"/>
            <ac:grpSpMk id="336" creationId="{63D60612-5034-95F7-0831-23CF5FDE7BE7}"/>
          </ac:grpSpMkLst>
        </pc:grpChg>
        <pc:grpChg chg="del mod">
          <ac:chgData name="Danielle Bettles" userId="bc3dd2a9c4f0d304" providerId="LiveId" clId="{3923C8A6-71EF-4728-BAEF-AE6F907DAE0C}" dt="2026-01-08T13:10:08.698" v="1619"/>
          <ac:grpSpMkLst>
            <pc:docMk/>
            <pc:sldMk cId="1171463789" sldId="260"/>
            <ac:grpSpMk id="339" creationId="{496F8BB3-61FB-1796-120B-B7B4811A1854}"/>
          </ac:grpSpMkLst>
        </pc:grpChg>
        <pc:grpChg chg="del mod">
          <ac:chgData name="Danielle Bettles" userId="bc3dd2a9c4f0d304" providerId="LiveId" clId="{3923C8A6-71EF-4728-BAEF-AE6F907DAE0C}" dt="2026-01-08T13:10:09.967" v="1621"/>
          <ac:grpSpMkLst>
            <pc:docMk/>
            <pc:sldMk cId="1171463789" sldId="260"/>
            <ac:grpSpMk id="355" creationId="{130F38A3-D3BA-F26A-103C-C787848E7AF9}"/>
          </ac:grpSpMkLst>
        </pc:grpChg>
        <pc:grpChg chg="mod">
          <ac:chgData name="Danielle Bettles" userId="bc3dd2a9c4f0d304" providerId="LiveId" clId="{3923C8A6-71EF-4728-BAEF-AE6F907DAE0C}" dt="2026-01-08T13:10:09.967" v="1621"/>
          <ac:grpSpMkLst>
            <pc:docMk/>
            <pc:sldMk cId="1171463789" sldId="260"/>
            <ac:grpSpMk id="357" creationId="{A1F896BB-D9CB-1AE6-A395-DB6A90479511}"/>
          </ac:grpSpMkLst>
        </pc:grpChg>
        <pc:grpChg chg="mod">
          <ac:chgData name="Danielle Bettles" userId="bc3dd2a9c4f0d304" providerId="LiveId" clId="{3923C8A6-71EF-4728-BAEF-AE6F907DAE0C}" dt="2026-01-08T13:10:18.187" v="1635"/>
          <ac:grpSpMkLst>
            <pc:docMk/>
            <pc:sldMk cId="1171463789" sldId="260"/>
            <ac:grpSpMk id="371" creationId="{E9D0EFC8-00E1-62D8-0A9B-E9272E74D2B1}"/>
          </ac:grpSpMkLst>
        </pc:grpChg>
        <pc:grpChg chg="del mod">
          <ac:chgData name="Danielle Bettles" userId="bc3dd2a9c4f0d304" providerId="LiveId" clId="{3923C8A6-71EF-4728-BAEF-AE6F907DAE0C}" dt="2026-01-08T13:10:25.889" v="1653"/>
          <ac:grpSpMkLst>
            <pc:docMk/>
            <pc:sldMk cId="1171463789" sldId="260"/>
            <ac:grpSpMk id="386" creationId="{0D0E42F6-A284-CA48-42D4-8134C3E7B98D}"/>
          </ac:grpSpMkLst>
        </pc:grpChg>
        <pc:grpChg chg="mod">
          <ac:chgData name="Danielle Bettles" userId="bc3dd2a9c4f0d304" providerId="LiveId" clId="{3923C8A6-71EF-4728-BAEF-AE6F907DAE0C}" dt="2026-01-08T13:10:24.771" v="1650"/>
          <ac:grpSpMkLst>
            <pc:docMk/>
            <pc:sldMk cId="1171463789" sldId="260"/>
            <ac:grpSpMk id="387" creationId="{24D5C6DB-A217-A372-28EB-1E89323F27E9}"/>
          </ac:grpSpMkLst>
        </pc:grpChg>
        <pc:grpChg chg="mod">
          <ac:chgData name="Danielle Bettles" userId="bc3dd2a9c4f0d304" providerId="LiveId" clId="{3923C8A6-71EF-4728-BAEF-AE6F907DAE0C}" dt="2026-01-08T13:10:25.889" v="1653"/>
          <ac:grpSpMkLst>
            <pc:docMk/>
            <pc:sldMk cId="1171463789" sldId="260"/>
            <ac:grpSpMk id="390" creationId="{6AEFFF37-4926-384C-0D3F-CC781262132E}"/>
          </ac:grpSpMkLst>
        </pc:grpChg>
        <pc:grpChg chg="del mod">
          <ac:chgData name="Danielle Bettles" userId="bc3dd2a9c4f0d304" providerId="LiveId" clId="{3923C8A6-71EF-4728-BAEF-AE6F907DAE0C}" dt="2026-01-08T13:10:45.006" v="1676"/>
          <ac:grpSpMkLst>
            <pc:docMk/>
            <pc:sldMk cId="1171463789" sldId="260"/>
            <ac:grpSpMk id="404" creationId="{0B19B4AF-A9EE-CBCE-3C5D-7A8BC7DB7D3C}"/>
          </ac:grpSpMkLst>
        </pc:grpChg>
        <pc:grpChg chg="del mod">
          <ac:chgData name="Danielle Bettles" userId="bc3dd2a9c4f0d304" providerId="LiveId" clId="{3923C8A6-71EF-4728-BAEF-AE6F907DAE0C}" dt="2026-01-08T13:10:45.006" v="1676"/>
          <ac:grpSpMkLst>
            <pc:docMk/>
            <pc:sldMk cId="1171463789" sldId="260"/>
            <ac:grpSpMk id="405" creationId="{88F4EBCB-E7B5-B136-E735-D1A86572C5DA}"/>
          </ac:grpSpMkLst>
        </pc:grpChg>
        <pc:grpChg chg="mod">
          <ac:chgData name="Danielle Bettles" userId="bc3dd2a9c4f0d304" providerId="LiveId" clId="{3923C8A6-71EF-4728-BAEF-AE6F907DAE0C}" dt="2026-01-08T13:10:42.057" v="1667"/>
          <ac:grpSpMkLst>
            <pc:docMk/>
            <pc:sldMk cId="1171463789" sldId="260"/>
            <ac:grpSpMk id="406" creationId="{00BF81ED-D14E-E257-C2E5-DC27297E8463}"/>
          </ac:grpSpMkLst>
        </pc:grpChg>
        <pc:grpChg chg="mod">
          <ac:chgData name="Danielle Bettles" userId="bc3dd2a9c4f0d304" providerId="LiveId" clId="{3923C8A6-71EF-4728-BAEF-AE6F907DAE0C}" dt="2026-01-08T13:10:45.006" v="1676"/>
          <ac:grpSpMkLst>
            <pc:docMk/>
            <pc:sldMk cId="1171463789" sldId="260"/>
            <ac:grpSpMk id="415" creationId="{EC8E79E9-448A-15F9-907B-CC083006C5D9}"/>
          </ac:grpSpMkLst>
        </pc:grpChg>
        <pc:grpChg chg="del mod">
          <ac:chgData name="Danielle Bettles" userId="bc3dd2a9c4f0d304" providerId="LiveId" clId="{3923C8A6-71EF-4728-BAEF-AE6F907DAE0C}" dt="2026-01-08T13:10:54.135" v="1695"/>
          <ac:grpSpMkLst>
            <pc:docMk/>
            <pc:sldMk cId="1171463789" sldId="260"/>
            <ac:grpSpMk id="432" creationId="{FB4AD54F-3446-FF47-57F4-A2868C1F1EBB}"/>
          </ac:grpSpMkLst>
        </pc:grpChg>
        <pc:grpChg chg="mod">
          <ac:chgData name="Danielle Bettles" userId="bc3dd2a9c4f0d304" providerId="LiveId" clId="{3923C8A6-71EF-4728-BAEF-AE6F907DAE0C}" dt="2026-01-08T13:10:54.135" v="1695"/>
          <ac:grpSpMkLst>
            <pc:docMk/>
            <pc:sldMk cId="1171463789" sldId="260"/>
            <ac:grpSpMk id="434" creationId="{8905EA7D-34B0-B51C-2D33-FB78C2781D6C}"/>
          </ac:grpSpMkLst>
        </pc:grpChg>
        <pc:grpChg chg="mod">
          <ac:chgData name="Danielle Bettles" userId="bc3dd2a9c4f0d304" providerId="LiveId" clId="{3923C8A6-71EF-4728-BAEF-AE6F907DAE0C}" dt="2026-01-08T13:10:59.935" v="1709"/>
          <ac:grpSpMkLst>
            <pc:docMk/>
            <pc:sldMk cId="1171463789" sldId="260"/>
            <ac:grpSpMk id="448" creationId="{8AF380C6-E449-96CB-24AD-E5BBB78A852B}"/>
          </ac:grpSpMkLst>
        </pc:grpChg>
        <pc:grpChg chg="del mod">
          <ac:chgData name="Danielle Bettles" userId="bc3dd2a9c4f0d304" providerId="LiveId" clId="{3923C8A6-71EF-4728-BAEF-AE6F907DAE0C}" dt="2026-01-08T13:11:04.173" v="1718"/>
          <ac:grpSpMkLst>
            <pc:docMk/>
            <pc:sldMk cId="1171463789" sldId="260"/>
            <ac:grpSpMk id="453" creationId="{9E858433-7EB6-2203-90EA-C4E5A9C4ECBA}"/>
          </ac:grpSpMkLst>
        </pc:grpChg>
        <pc:grpChg chg="mod">
          <ac:chgData name="Danielle Bettles" userId="bc3dd2a9c4f0d304" providerId="LiveId" clId="{3923C8A6-71EF-4728-BAEF-AE6F907DAE0C}" dt="2026-01-08T13:11:04.173" v="1718"/>
          <ac:grpSpMkLst>
            <pc:docMk/>
            <pc:sldMk cId="1171463789" sldId="260"/>
            <ac:grpSpMk id="457" creationId="{4C6574C6-FCE6-EED7-52DF-FB0935ED57F1}"/>
          </ac:grpSpMkLst>
        </pc:grpChg>
        <pc:grpChg chg="mod">
          <ac:chgData name="Danielle Bettles" userId="bc3dd2a9c4f0d304" providerId="LiveId" clId="{3923C8A6-71EF-4728-BAEF-AE6F907DAE0C}" dt="2026-01-08T13:11:16.666" v="1732"/>
          <ac:grpSpMkLst>
            <pc:docMk/>
            <pc:sldMk cId="1171463789" sldId="260"/>
            <ac:grpSpMk id="471" creationId="{AE71C661-BD7B-CC17-42A9-7A94E48C2BAC}"/>
          </ac:grpSpMkLst>
        </pc:grpChg>
        <pc:grpChg chg="mod">
          <ac:chgData name="Danielle Bettles" userId="bc3dd2a9c4f0d304" providerId="LiveId" clId="{3923C8A6-71EF-4728-BAEF-AE6F907DAE0C}" dt="2026-01-08T13:11:27.815" v="1758"/>
          <ac:grpSpMkLst>
            <pc:docMk/>
            <pc:sldMk cId="1171463789" sldId="260"/>
            <ac:grpSpMk id="497" creationId="{7FB02D2A-7D51-23FB-AEF6-F2FB25E82995}"/>
          </ac:grpSpMkLst>
        </pc:grpChg>
        <pc:grpChg chg="mod">
          <ac:chgData name="Danielle Bettles" userId="bc3dd2a9c4f0d304" providerId="LiveId" clId="{3923C8A6-71EF-4728-BAEF-AE6F907DAE0C}" dt="2026-01-08T13:11:27.815" v="1758"/>
          <ac:grpSpMkLst>
            <pc:docMk/>
            <pc:sldMk cId="1171463789" sldId="260"/>
            <ac:grpSpMk id="498" creationId="{CBC9D9BA-201C-4CF7-861B-F986C5D9641F}"/>
          </ac:grpSpMkLst>
        </pc:grpChg>
        <pc:grpChg chg="mod">
          <ac:chgData name="Danielle Bettles" userId="bc3dd2a9c4f0d304" providerId="LiveId" clId="{3923C8A6-71EF-4728-BAEF-AE6F907DAE0C}" dt="2026-01-08T13:11:27.815" v="1758"/>
          <ac:grpSpMkLst>
            <pc:docMk/>
            <pc:sldMk cId="1171463789" sldId="260"/>
            <ac:grpSpMk id="499" creationId="{431539BE-9135-A884-BDA0-6FF1D211A558}"/>
          </ac:grpSpMkLst>
        </pc:grpChg>
        <pc:grpChg chg="mod">
          <ac:chgData name="Danielle Bettles" userId="bc3dd2a9c4f0d304" providerId="LiveId" clId="{3923C8A6-71EF-4728-BAEF-AE6F907DAE0C}" dt="2026-01-08T13:11:40.471" v="1777"/>
          <ac:grpSpMkLst>
            <pc:docMk/>
            <pc:sldMk cId="1171463789" sldId="260"/>
            <ac:grpSpMk id="518" creationId="{1285F953-0279-3D60-C0D8-BCA59ADD43BF}"/>
          </ac:grpSpMkLst>
        </pc:grpChg>
        <pc:grpChg chg="mod">
          <ac:chgData name="Danielle Bettles" userId="bc3dd2a9c4f0d304" providerId="LiveId" clId="{3923C8A6-71EF-4728-BAEF-AE6F907DAE0C}" dt="2026-01-08T13:11:40.471" v="1777"/>
          <ac:grpSpMkLst>
            <pc:docMk/>
            <pc:sldMk cId="1171463789" sldId="260"/>
            <ac:grpSpMk id="519" creationId="{DAF21911-AADD-1D73-02F5-4FBF9061C57E}"/>
          </ac:grpSpMkLst>
        </pc:grpChg>
        <pc:grpChg chg="mod">
          <ac:chgData name="Danielle Bettles" userId="bc3dd2a9c4f0d304" providerId="LiveId" clId="{3923C8A6-71EF-4728-BAEF-AE6F907DAE0C}" dt="2026-01-08T13:11:45.899" v="1790"/>
          <ac:grpSpMkLst>
            <pc:docMk/>
            <pc:sldMk cId="1171463789" sldId="260"/>
            <ac:grpSpMk id="532" creationId="{DE68D6CF-B949-2524-97A1-2461C315963B}"/>
          </ac:grpSpMkLst>
        </pc:grpChg>
        <pc:grpChg chg="mod">
          <ac:chgData name="Danielle Bettles" userId="bc3dd2a9c4f0d304" providerId="LiveId" clId="{3923C8A6-71EF-4728-BAEF-AE6F907DAE0C}" dt="2026-01-08T13:11:45.899" v="1790"/>
          <ac:grpSpMkLst>
            <pc:docMk/>
            <pc:sldMk cId="1171463789" sldId="260"/>
            <ac:grpSpMk id="533" creationId="{2484707B-3452-D0C6-06A2-8787EB49B1AF}"/>
          </ac:grpSpMkLst>
        </pc:grpChg>
        <pc:picChg chg="add mod">
          <ac:chgData name="Danielle Bettles" userId="bc3dd2a9c4f0d304" providerId="LiveId" clId="{3923C8A6-71EF-4728-BAEF-AE6F907DAE0C}" dt="2026-01-08T13:05:13.982" v="1241" actId="1036"/>
          <ac:picMkLst>
            <pc:docMk/>
            <pc:sldMk cId="1171463789" sldId="260"/>
            <ac:picMk id="3" creationId="{CFA9A656-A9C1-AF57-EB82-3474F6898F46}"/>
          </ac:picMkLst>
        </pc:picChg>
        <pc:inkChg chg="add del mod">
          <ac:chgData name="Danielle Bettles" userId="bc3dd2a9c4f0d304" providerId="LiveId" clId="{3923C8A6-71EF-4728-BAEF-AE6F907DAE0C}" dt="2026-01-08T13:05:50.447" v="1277"/>
          <ac:inkMkLst>
            <pc:docMk/>
            <pc:sldMk cId="1171463789" sldId="260"/>
            <ac:inkMk id="4" creationId="{E9ECBAEB-FD90-FC5F-3B6F-AEB3CC42E71A}"/>
          </ac:inkMkLst>
        </pc:inkChg>
        <pc:inkChg chg="add del mod">
          <ac:chgData name="Danielle Bettles" userId="bc3dd2a9c4f0d304" providerId="LiveId" clId="{3923C8A6-71EF-4728-BAEF-AE6F907DAE0C}" dt="2026-01-08T13:05:50.447" v="1282"/>
          <ac:inkMkLst>
            <pc:docMk/>
            <pc:sldMk cId="1171463789" sldId="260"/>
            <ac:inkMk id="5" creationId="{CB20E22F-3848-E912-8228-7F41A6F82F4E}"/>
          </ac:inkMkLst>
        </pc:inkChg>
        <pc:inkChg chg="add del mod">
          <ac:chgData name="Danielle Bettles" userId="bc3dd2a9c4f0d304" providerId="LiveId" clId="{3923C8A6-71EF-4728-BAEF-AE6F907DAE0C}" dt="2026-01-08T13:05:50.447" v="1283"/>
          <ac:inkMkLst>
            <pc:docMk/>
            <pc:sldMk cId="1171463789" sldId="260"/>
            <ac:inkMk id="6" creationId="{1C63395A-1E64-9786-12C1-8F5473DE461B}"/>
          </ac:inkMkLst>
        </pc:inkChg>
        <pc:inkChg chg="add del mod">
          <ac:chgData name="Danielle Bettles" userId="bc3dd2a9c4f0d304" providerId="LiveId" clId="{3923C8A6-71EF-4728-BAEF-AE6F907DAE0C}" dt="2026-01-08T13:05:37.320" v="1253"/>
          <ac:inkMkLst>
            <pc:docMk/>
            <pc:sldMk cId="1171463789" sldId="260"/>
            <ac:inkMk id="7" creationId="{574B9E22-E6F6-1D51-1708-150865E8BC9D}"/>
          </ac:inkMkLst>
        </pc:inkChg>
        <pc:inkChg chg="add del mod">
          <ac:chgData name="Danielle Bettles" userId="bc3dd2a9c4f0d304" providerId="LiveId" clId="{3923C8A6-71EF-4728-BAEF-AE6F907DAE0C}" dt="2026-01-08T13:05:50.447" v="1279"/>
          <ac:inkMkLst>
            <pc:docMk/>
            <pc:sldMk cId="1171463789" sldId="260"/>
            <ac:inkMk id="8" creationId="{B95C8737-7C74-55C9-5673-63B01BB233E8}"/>
          </ac:inkMkLst>
        </pc:inkChg>
        <pc:inkChg chg="add del mod">
          <ac:chgData name="Danielle Bettles" userId="bc3dd2a9c4f0d304" providerId="LiveId" clId="{3923C8A6-71EF-4728-BAEF-AE6F907DAE0C}" dt="2026-01-08T13:05:50.447" v="1271"/>
          <ac:inkMkLst>
            <pc:docMk/>
            <pc:sldMk cId="1171463789" sldId="260"/>
            <ac:inkMk id="9" creationId="{C2CD2E47-709A-7AD2-F7DA-915A0B97FFBA}"/>
          </ac:inkMkLst>
        </pc:inkChg>
        <pc:inkChg chg="add del mod">
          <ac:chgData name="Danielle Bettles" userId="bc3dd2a9c4f0d304" providerId="LiveId" clId="{3923C8A6-71EF-4728-BAEF-AE6F907DAE0C}" dt="2026-01-08T13:05:50.447" v="1275"/>
          <ac:inkMkLst>
            <pc:docMk/>
            <pc:sldMk cId="1171463789" sldId="260"/>
            <ac:inkMk id="10" creationId="{CF6B3702-04D9-5DB2-25D3-7A177F33A54C}"/>
          </ac:inkMkLst>
        </pc:inkChg>
        <pc:inkChg chg="add del mod">
          <ac:chgData name="Danielle Bettles" userId="bc3dd2a9c4f0d304" providerId="LiveId" clId="{3923C8A6-71EF-4728-BAEF-AE6F907DAE0C}" dt="2026-01-08T13:05:50.447" v="1278"/>
          <ac:inkMkLst>
            <pc:docMk/>
            <pc:sldMk cId="1171463789" sldId="260"/>
            <ac:inkMk id="11" creationId="{8B8A4F38-CF66-4AF4-AB39-F4BBF27B482D}"/>
          </ac:inkMkLst>
        </pc:inkChg>
        <pc:inkChg chg="add del mod">
          <ac:chgData name="Danielle Bettles" userId="bc3dd2a9c4f0d304" providerId="LiveId" clId="{3923C8A6-71EF-4728-BAEF-AE6F907DAE0C}" dt="2026-01-08T13:05:50.447" v="1287"/>
          <ac:inkMkLst>
            <pc:docMk/>
            <pc:sldMk cId="1171463789" sldId="260"/>
            <ac:inkMk id="12" creationId="{60772506-0819-F6DF-AB26-41DC9885B47B}"/>
          </ac:inkMkLst>
        </pc:inkChg>
        <pc:inkChg chg="add del mod">
          <ac:chgData name="Danielle Bettles" userId="bc3dd2a9c4f0d304" providerId="LiveId" clId="{3923C8A6-71EF-4728-BAEF-AE6F907DAE0C}" dt="2026-01-08T13:05:50.447" v="1289"/>
          <ac:inkMkLst>
            <pc:docMk/>
            <pc:sldMk cId="1171463789" sldId="260"/>
            <ac:inkMk id="13" creationId="{8BFAC3D3-7C72-DC7A-2B29-BF78F5FA658D}"/>
          </ac:inkMkLst>
        </pc:inkChg>
        <pc:inkChg chg="add del mod">
          <ac:chgData name="Danielle Bettles" userId="bc3dd2a9c4f0d304" providerId="LiveId" clId="{3923C8A6-71EF-4728-BAEF-AE6F907DAE0C}" dt="2026-01-08T13:05:50.447" v="1276"/>
          <ac:inkMkLst>
            <pc:docMk/>
            <pc:sldMk cId="1171463789" sldId="260"/>
            <ac:inkMk id="15" creationId="{25275C95-A9EB-6D71-566E-7728B67AA1A6}"/>
          </ac:inkMkLst>
        </pc:inkChg>
        <pc:inkChg chg="add del mod">
          <ac:chgData name="Danielle Bettles" userId="bc3dd2a9c4f0d304" providerId="LiveId" clId="{3923C8A6-71EF-4728-BAEF-AE6F907DAE0C}" dt="2026-01-08T13:05:50.447" v="1285"/>
          <ac:inkMkLst>
            <pc:docMk/>
            <pc:sldMk cId="1171463789" sldId="260"/>
            <ac:inkMk id="16" creationId="{B0C00C51-A891-5859-7A89-8D546F22A7EB}"/>
          </ac:inkMkLst>
        </pc:inkChg>
        <pc:inkChg chg="add del mod">
          <ac:chgData name="Danielle Bettles" userId="bc3dd2a9c4f0d304" providerId="LiveId" clId="{3923C8A6-71EF-4728-BAEF-AE6F907DAE0C}" dt="2026-01-08T13:05:50.447" v="1286"/>
          <ac:inkMkLst>
            <pc:docMk/>
            <pc:sldMk cId="1171463789" sldId="260"/>
            <ac:inkMk id="17" creationId="{0929BB65-9692-F7B0-BAA9-9B42898F9DEA}"/>
          </ac:inkMkLst>
        </pc:inkChg>
        <pc:inkChg chg="add del mod">
          <ac:chgData name="Danielle Bettles" userId="bc3dd2a9c4f0d304" providerId="LiveId" clId="{3923C8A6-71EF-4728-BAEF-AE6F907DAE0C}" dt="2026-01-08T13:05:50.447" v="1284"/>
          <ac:inkMkLst>
            <pc:docMk/>
            <pc:sldMk cId="1171463789" sldId="260"/>
            <ac:inkMk id="18" creationId="{38BA7B62-7B1F-0763-948E-EFF159EA035F}"/>
          </ac:inkMkLst>
        </pc:inkChg>
        <pc:inkChg chg="add">
          <ac:chgData name="Danielle Bettles" userId="bc3dd2a9c4f0d304" providerId="LiveId" clId="{3923C8A6-71EF-4728-BAEF-AE6F907DAE0C}" dt="2026-01-08T13:05:41.263" v="1258" actId="9405"/>
          <ac:inkMkLst>
            <pc:docMk/>
            <pc:sldMk cId="1171463789" sldId="260"/>
            <ac:inkMk id="19" creationId="{38AED9E9-9898-0D00-5F5C-F71DAE82551F}"/>
          </ac:inkMkLst>
        </pc:inkChg>
        <pc:inkChg chg="add del mod">
          <ac:chgData name="Danielle Bettles" userId="bc3dd2a9c4f0d304" providerId="LiveId" clId="{3923C8A6-71EF-4728-BAEF-AE6F907DAE0C}" dt="2026-01-08T13:05:50.447" v="1274"/>
          <ac:inkMkLst>
            <pc:docMk/>
            <pc:sldMk cId="1171463789" sldId="260"/>
            <ac:inkMk id="20" creationId="{A979D035-26C7-7BAD-85D4-B47A228DFD1F}"/>
          </ac:inkMkLst>
        </pc:inkChg>
        <pc:inkChg chg="add del mod">
          <ac:chgData name="Danielle Bettles" userId="bc3dd2a9c4f0d304" providerId="LiveId" clId="{3923C8A6-71EF-4728-BAEF-AE6F907DAE0C}" dt="2026-01-08T13:05:50.447" v="1270"/>
          <ac:inkMkLst>
            <pc:docMk/>
            <pc:sldMk cId="1171463789" sldId="260"/>
            <ac:inkMk id="21" creationId="{02A2ACCB-801A-9A26-1419-0DFFD890DABE}"/>
          </ac:inkMkLst>
        </pc:inkChg>
        <pc:inkChg chg="add del mod">
          <ac:chgData name="Danielle Bettles" userId="bc3dd2a9c4f0d304" providerId="LiveId" clId="{3923C8A6-71EF-4728-BAEF-AE6F907DAE0C}" dt="2026-01-08T13:05:50.447" v="1280"/>
          <ac:inkMkLst>
            <pc:docMk/>
            <pc:sldMk cId="1171463789" sldId="260"/>
            <ac:inkMk id="22" creationId="{DEC1C5CF-D6F9-F2AB-CCDC-09212A17CE4B}"/>
          </ac:inkMkLst>
        </pc:inkChg>
        <pc:inkChg chg="add del mod">
          <ac:chgData name="Danielle Bettles" userId="bc3dd2a9c4f0d304" providerId="LiveId" clId="{3923C8A6-71EF-4728-BAEF-AE6F907DAE0C}" dt="2026-01-08T13:05:50.447" v="1269"/>
          <ac:inkMkLst>
            <pc:docMk/>
            <pc:sldMk cId="1171463789" sldId="260"/>
            <ac:inkMk id="24" creationId="{FBAA139C-1BF7-D1BF-97A4-40EE929B801C}"/>
          </ac:inkMkLst>
        </pc:inkChg>
        <pc:inkChg chg="add del mod">
          <ac:chgData name="Danielle Bettles" userId="bc3dd2a9c4f0d304" providerId="LiveId" clId="{3923C8A6-71EF-4728-BAEF-AE6F907DAE0C}" dt="2026-01-08T13:05:50.447" v="1288"/>
          <ac:inkMkLst>
            <pc:docMk/>
            <pc:sldMk cId="1171463789" sldId="260"/>
            <ac:inkMk id="25" creationId="{07750081-112D-50C4-1156-F1E060831461}"/>
          </ac:inkMkLst>
        </pc:inkChg>
        <pc:inkChg chg="add del mod">
          <ac:chgData name="Danielle Bettles" userId="bc3dd2a9c4f0d304" providerId="LiveId" clId="{3923C8A6-71EF-4728-BAEF-AE6F907DAE0C}" dt="2026-01-08T13:05:50.447" v="1281"/>
          <ac:inkMkLst>
            <pc:docMk/>
            <pc:sldMk cId="1171463789" sldId="260"/>
            <ac:inkMk id="26" creationId="{3380AF69-366C-C2A1-6A13-32956DB230F3}"/>
          </ac:inkMkLst>
        </pc:inkChg>
        <pc:inkChg chg="add del mod">
          <ac:chgData name="Danielle Bettles" userId="bc3dd2a9c4f0d304" providerId="LiveId" clId="{3923C8A6-71EF-4728-BAEF-AE6F907DAE0C}" dt="2026-01-08T13:05:50.447" v="1273"/>
          <ac:inkMkLst>
            <pc:docMk/>
            <pc:sldMk cId="1171463789" sldId="260"/>
            <ac:inkMk id="27" creationId="{BAE384FD-30E6-CBD6-C21A-513C418FC489}"/>
          </ac:inkMkLst>
        </pc:inkChg>
        <pc:inkChg chg="add del mod">
          <ac:chgData name="Danielle Bettles" userId="bc3dd2a9c4f0d304" providerId="LiveId" clId="{3923C8A6-71EF-4728-BAEF-AE6F907DAE0C}" dt="2026-01-08T13:05:50.447" v="1290"/>
          <ac:inkMkLst>
            <pc:docMk/>
            <pc:sldMk cId="1171463789" sldId="260"/>
            <ac:inkMk id="28" creationId="{9C33DEF4-CFED-F615-B3BF-B93FE29C066C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30" creationId="{496AC3B0-53A4-F193-BB12-138ADC7ECB9F}"/>
          </ac:inkMkLst>
        </pc:inkChg>
        <pc:inkChg chg="add mod">
          <ac:chgData name="Danielle Bettles" userId="bc3dd2a9c4f0d304" providerId="LiveId" clId="{3923C8A6-71EF-4728-BAEF-AE6F907DAE0C}" dt="2026-01-08T13:05:56.370" v="1301"/>
          <ac:inkMkLst>
            <pc:docMk/>
            <pc:sldMk cId="1171463789" sldId="260"/>
            <ac:inkMk id="31" creationId="{5D804A15-E42F-31EF-0E4D-A9567B31D25F}"/>
          </ac:inkMkLst>
        </pc:inkChg>
        <pc:inkChg chg="add mod">
          <ac:chgData name="Danielle Bettles" userId="bc3dd2a9c4f0d304" providerId="LiveId" clId="{3923C8A6-71EF-4728-BAEF-AE6F907DAE0C}" dt="2026-01-08T13:05:56.370" v="1301"/>
          <ac:inkMkLst>
            <pc:docMk/>
            <pc:sldMk cId="1171463789" sldId="260"/>
            <ac:inkMk id="32" creationId="{21B825EE-0866-A28E-26E3-018A5AF0242D}"/>
          </ac:inkMkLst>
        </pc:inkChg>
        <pc:inkChg chg="add mod">
          <ac:chgData name="Danielle Bettles" userId="bc3dd2a9c4f0d304" providerId="LiveId" clId="{3923C8A6-71EF-4728-BAEF-AE6F907DAE0C}" dt="2026-01-08T13:06:00.423" v="1311"/>
          <ac:inkMkLst>
            <pc:docMk/>
            <pc:sldMk cId="1171463789" sldId="260"/>
            <ac:inkMk id="33" creationId="{EC1F6DD7-B218-63F5-F77E-57810BF7BA23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34" creationId="{6069072D-2721-E6DC-2FD5-6AE8E4067690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35" creationId="{A6C94CDF-ABA3-CEE9-F821-251855CDF7B8}"/>
          </ac:inkMkLst>
        </pc:inkChg>
        <pc:inkChg chg="add del mod">
          <ac:chgData name="Danielle Bettles" userId="bc3dd2a9c4f0d304" providerId="LiveId" clId="{3923C8A6-71EF-4728-BAEF-AE6F907DAE0C}" dt="2026-01-08T13:06:00.421" v="1310"/>
          <ac:inkMkLst>
            <pc:docMk/>
            <pc:sldMk cId="1171463789" sldId="260"/>
            <ac:inkMk id="36" creationId="{28D36B13-9A1F-F472-D977-70AFFE085ABB}"/>
          </ac:inkMkLst>
        </pc:inkChg>
        <pc:inkChg chg="add del mod">
          <ac:chgData name="Danielle Bettles" userId="bc3dd2a9c4f0d304" providerId="LiveId" clId="{3923C8A6-71EF-4728-BAEF-AE6F907DAE0C}" dt="2026-01-08T13:06:00.423" v="1312"/>
          <ac:inkMkLst>
            <pc:docMk/>
            <pc:sldMk cId="1171463789" sldId="260"/>
            <ac:inkMk id="37" creationId="{799C17C1-1CA9-6C2F-7362-11D5E0A8B05A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38" creationId="{A94B56B1-B4AE-2B9C-6A3C-F60ED776272D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39" creationId="{5F8C7C25-05B6-96E0-F1CF-67E7B301C242}"/>
          </ac:inkMkLst>
        </pc:inkChg>
        <pc:inkChg chg="add">
          <ac:chgData name="Danielle Bettles" userId="bc3dd2a9c4f0d304" providerId="LiveId" clId="{3923C8A6-71EF-4728-BAEF-AE6F907DAE0C}" dt="2026-01-08T13:05:56.906" v="1302" actId="9405"/>
          <ac:inkMkLst>
            <pc:docMk/>
            <pc:sldMk cId="1171463789" sldId="260"/>
            <ac:inkMk id="41" creationId="{BBC700CC-409B-F06C-040C-14FFD121453F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42" creationId="{A4BEF22D-BF8B-B638-3027-521D26031D41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43" creationId="{4DF6310D-E345-90B7-1550-42A0BE221511}"/>
          </ac:inkMkLst>
        </pc:inkChg>
        <pc:inkChg chg="add del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44" creationId="{93D13EB6-D346-B569-11BF-02DA938A2363}"/>
          </ac:inkMkLst>
        </pc:inkChg>
        <pc:inkChg chg="add del mod">
          <ac:chgData name="Danielle Bettles" userId="bc3dd2a9c4f0d304" providerId="LiveId" clId="{3923C8A6-71EF-4728-BAEF-AE6F907DAE0C}" dt="2026-01-08T13:06:00.423" v="1311"/>
          <ac:inkMkLst>
            <pc:docMk/>
            <pc:sldMk cId="1171463789" sldId="260"/>
            <ac:inkMk id="45" creationId="{386EBBBE-6D95-D4A4-DD3C-7D0E29E1BC15}"/>
          </ac:inkMkLst>
        </pc:inkChg>
        <pc:inkChg chg="add mod">
          <ac:chgData name="Danielle Bettles" userId="bc3dd2a9c4f0d304" providerId="LiveId" clId="{3923C8A6-71EF-4728-BAEF-AE6F907DAE0C}" dt="2026-01-08T13:06:00.423" v="1311"/>
          <ac:inkMkLst>
            <pc:docMk/>
            <pc:sldMk cId="1171463789" sldId="260"/>
            <ac:inkMk id="46" creationId="{37741DF6-881B-C4C0-724A-906C4249FB25}"/>
          </ac:inkMkLst>
        </pc:inkChg>
        <pc:inkChg chg="add mod">
          <ac:chgData name="Danielle Bettles" userId="bc3dd2a9c4f0d304" providerId="LiveId" clId="{3923C8A6-71EF-4728-BAEF-AE6F907DAE0C}" dt="2026-01-08T13:06:00.423" v="1313"/>
          <ac:inkMkLst>
            <pc:docMk/>
            <pc:sldMk cId="1171463789" sldId="260"/>
            <ac:inkMk id="47" creationId="{8C352A74-B1DA-28C6-7629-2C83E5DFECB2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49" creationId="{EDD086CB-0164-A949-782E-673F3C1F5E4E}"/>
          </ac:inkMkLst>
        </pc:inkChg>
        <pc:inkChg chg="add">
          <ac:chgData name="Danielle Bettles" userId="bc3dd2a9c4f0d304" providerId="LiveId" clId="{3923C8A6-71EF-4728-BAEF-AE6F907DAE0C}" dt="2026-01-08T13:06:02.560" v="1315" actId="9405"/>
          <ac:inkMkLst>
            <pc:docMk/>
            <pc:sldMk cId="1171463789" sldId="260"/>
            <ac:inkMk id="50" creationId="{313478F4-47AD-A94F-0D3E-E7E3A7BAFF0E}"/>
          </ac:inkMkLst>
        </pc:inkChg>
        <pc:inkChg chg="add">
          <ac:chgData name="Danielle Bettles" userId="bc3dd2a9c4f0d304" providerId="LiveId" clId="{3923C8A6-71EF-4728-BAEF-AE6F907DAE0C}" dt="2026-01-08T13:06:03.108" v="1316" actId="9405"/>
          <ac:inkMkLst>
            <pc:docMk/>
            <pc:sldMk cId="1171463789" sldId="260"/>
            <ac:inkMk id="51" creationId="{F8F9FBA3-0CEF-0D21-5DC1-A64CF7567787}"/>
          </ac:inkMkLst>
        </pc:inkChg>
        <pc:inkChg chg="add">
          <ac:chgData name="Danielle Bettles" userId="bc3dd2a9c4f0d304" providerId="LiveId" clId="{3923C8A6-71EF-4728-BAEF-AE6F907DAE0C}" dt="2026-01-08T13:06:03.392" v="1317" actId="9405"/>
          <ac:inkMkLst>
            <pc:docMk/>
            <pc:sldMk cId="1171463789" sldId="260"/>
            <ac:inkMk id="52" creationId="{ED76CD89-235E-D34B-DDA3-18AB3E6F0567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53" creationId="{0EAA531E-5211-AE77-BCC1-1A8BE475DD4E}"/>
          </ac:inkMkLst>
        </pc:inkChg>
        <pc:inkChg chg="add">
          <ac:chgData name="Danielle Bettles" userId="bc3dd2a9c4f0d304" providerId="LiveId" clId="{3923C8A6-71EF-4728-BAEF-AE6F907DAE0C}" dt="2026-01-08T13:06:04.549" v="1319" actId="9405"/>
          <ac:inkMkLst>
            <pc:docMk/>
            <pc:sldMk cId="1171463789" sldId="260"/>
            <ac:inkMk id="54" creationId="{D0661969-4103-4A6D-887E-6E2932994DAF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55" creationId="{9DF57309-B24D-9563-C809-EADE418EFEA7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56" creationId="{312EAE92-E898-15B6-C713-ECE5DB912961}"/>
          </ac:inkMkLst>
        </pc:inkChg>
        <pc:inkChg chg="add mod">
          <ac:chgData name="Danielle Bettles" userId="bc3dd2a9c4f0d304" providerId="LiveId" clId="{3923C8A6-71EF-4728-BAEF-AE6F907DAE0C}" dt="2026-01-08T13:06:06.838" v="1323"/>
          <ac:inkMkLst>
            <pc:docMk/>
            <pc:sldMk cId="1171463789" sldId="260"/>
            <ac:inkMk id="57" creationId="{192290BD-DB80-4B5B-B351-FC8435CD257C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0" creationId="{7C0EB494-5C50-A9EA-EFDD-6FF8C46B4D90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1" creationId="{A06B0F0E-61DD-B289-27E8-F8F14C6218BF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2" creationId="{D6B291B6-46A6-68F2-0977-B6FCBF5A9898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3" creationId="{8652D947-1BCF-A893-C886-F14DB3BF9342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4" creationId="{30054449-C774-151F-1AB5-70D18AFD7D5D}"/>
          </ac:inkMkLst>
        </pc:inkChg>
        <pc:inkChg chg="add">
          <ac:chgData name="Danielle Bettles" userId="bc3dd2a9c4f0d304" providerId="LiveId" clId="{3923C8A6-71EF-4728-BAEF-AE6F907DAE0C}" dt="2026-01-08T13:06:10.695" v="1329" actId="9405"/>
          <ac:inkMkLst>
            <pc:docMk/>
            <pc:sldMk cId="1171463789" sldId="260"/>
            <ac:inkMk id="65" creationId="{7DF88A59-E911-AD7A-E7E6-DCD648F7C2AD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6" creationId="{807CC924-DB38-6624-71F1-6B4FD66A32C7}"/>
          </ac:inkMkLst>
        </pc:inkChg>
        <pc:inkChg chg="add">
          <ac:chgData name="Danielle Bettles" userId="bc3dd2a9c4f0d304" providerId="LiveId" clId="{3923C8A6-71EF-4728-BAEF-AE6F907DAE0C}" dt="2026-01-08T13:06:11.315" v="1331" actId="9405"/>
          <ac:inkMkLst>
            <pc:docMk/>
            <pc:sldMk cId="1171463789" sldId="260"/>
            <ac:inkMk id="67" creationId="{1D01C5B9-6F38-BFF7-A859-54916605334B}"/>
          </ac:inkMkLst>
        </pc:inkChg>
        <pc:inkChg chg="add">
          <ac:chgData name="Danielle Bettles" userId="bc3dd2a9c4f0d304" providerId="LiveId" clId="{3923C8A6-71EF-4728-BAEF-AE6F907DAE0C}" dt="2026-01-08T13:06:12.201" v="1332" actId="9405"/>
          <ac:inkMkLst>
            <pc:docMk/>
            <pc:sldMk cId="1171463789" sldId="260"/>
            <ac:inkMk id="68" creationId="{C765629B-0ED1-A144-450B-3D2DCBB2C830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69" creationId="{0E457935-B950-7E4D-AF41-03FB740ED8AD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70" creationId="{9E893D04-1E75-5708-750F-591B4D0A2612}"/>
          </ac:inkMkLst>
        </pc:inkChg>
        <pc:inkChg chg="add">
          <ac:chgData name="Danielle Bettles" userId="bc3dd2a9c4f0d304" providerId="LiveId" clId="{3923C8A6-71EF-4728-BAEF-AE6F907DAE0C}" dt="2026-01-08T13:06:13.085" v="1335" actId="9405"/>
          <ac:inkMkLst>
            <pc:docMk/>
            <pc:sldMk cId="1171463789" sldId="260"/>
            <ac:inkMk id="71" creationId="{0F7A2C65-D784-8569-AA6E-EB0E9A47122C}"/>
          </ac:inkMkLst>
        </pc:inkChg>
        <pc:inkChg chg="add mod">
          <ac:chgData name="Danielle Bettles" userId="bc3dd2a9c4f0d304" providerId="LiveId" clId="{3923C8A6-71EF-4728-BAEF-AE6F907DAE0C}" dt="2026-01-08T13:06:13.984" v="1337"/>
          <ac:inkMkLst>
            <pc:docMk/>
            <pc:sldMk cId="1171463789" sldId="260"/>
            <ac:inkMk id="72" creationId="{C9D38D34-0DCF-6359-FBA2-ED9AB340F2BB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74" creationId="{4A02EE75-697B-ACE1-703A-7003DBF392E2}"/>
          </ac:inkMkLst>
        </pc:inkChg>
        <pc:inkChg chg="add mod">
          <ac:chgData name="Danielle Bettles" userId="bc3dd2a9c4f0d304" providerId="LiveId" clId="{3923C8A6-71EF-4728-BAEF-AE6F907DAE0C}" dt="2026-01-08T13:06:20.320" v="1345"/>
          <ac:inkMkLst>
            <pc:docMk/>
            <pc:sldMk cId="1171463789" sldId="260"/>
            <ac:inkMk id="75" creationId="{B802DE7D-1F33-1FB8-E513-0E84015DD3C9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76" creationId="{D1053A7A-86CD-09D8-6551-22414A2965E0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77" creationId="{A714C8AC-7A64-0E0E-8D7F-4303679FB3D5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78" creationId="{2627F72C-AC5E-2B69-D45D-95E11996F45A}"/>
          </ac:inkMkLst>
        </pc:inkChg>
        <pc:inkChg chg="add mod">
          <ac:chgData name="Danielle Bettles" userId="bc3dd2a9c4f0d304" providerId="LiveId" clId="{3923C8A6-71EF-4728-BAEF-AE6F907DAE0C}" dt="2026-01-08T13:06:20.320" v="1345"/>
          <ac:inkMkLst>
            <pc:docMk/>
            <pc:sldMk cId="1171463789" sldId="260"/>
            <ac:inkMk id="80" creationId="{1455D38C-92CE-1EC4-D129-20E20CCD1BF1}"/>
          </ac:inkMkLst>
        </pc:inkChg>
        <pc:inkChg chg="add">
          <ac:chgData name="Danielle Bettles" userId="bc3dd2a9c4f0d304" providerId="LiveId" clId="{3923C8A6-71EF-4728-BAEF-AE6F907DAE0C}" dt="2026-01-08T13:06:20.959" v="1346" actId="9405"/>
          <ac:inkMkLst>
            <pc:docMk/>
            <pc:sldMk cId="1171463789" sldId="260"/>
            <ac:inkMk id="82" creationId="{3681E466-2876-996A-6AB9-DAF0A118F82A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83" creationId="{B3BCF0C0-7644-E01E-3051-3AF26B05B138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84" creationId="{1B2DB685-FAB4-A32E-60AF-377E44F0DDE5}"/>
          </ac:inkMkLst>
        </pc:inkChg>
        <pc:inkChg chg="add">
          <ac:chgData name="Danielle Bettles" userId="bc3dd2a9c4f0d304" providerId="LiveId" clId="{3923C8A6-71EF-4728-BAEF-AE6F907DAE0C}" dt="2026-01-08T13:06:21.830" v="1349" actId="9405"/>
          <ac:inkMkLst>
            <pc:docMk/>
            <pc:sldMk cId="1171463789" sldId="260"/>
            <ac:inkMk id="85" creationId="{7E47AC36-9CC9-C117-F91E-8AFDC31853F2}"/>
          </ac:inkMkLst>
        </pc:inkChg>
        <pc:inkChg chg="add mod">
          <ac:chgData name="Danielle Bettles" userId="bc3dd2a9c4f0d304" providerId="LiveId" clId="{3923C8A6-71EF-4728-BAEF-AE6F907DAE0C}" dt="2026-01-08T13:06:23.906" v="1352"/>
          <ac:inkMkLst>
            <pc:docMk/>
            <pc:sldMk cId="1171463789" sldId="260"/>
            <ac:inkMk id="86" creationId="{C8427F36-0FCC-5342-F51D-5B4CCFC73562}"/>
          </ac:inkMkLst>
        </pc:inkChg>
        <pc:inkChg chg="add">
          <ac:chgData name="Danielle Bettles" userId="bc3dd2a9c4f0d304" providerId="LiveId" clId="{3923C8A6-71EF-4728-BAEF-AE6F907DAE0C}" dt="2026-01-08T13:06:23.320" v="1351" actId="9405"/>
          <ac:inkMkLst>
            <pc:docMk/>
            <pc:sldMk cId="1171463789" sldId="260"/>
            <ac:inkMk id="87" creationId="{245248B3-223A-3E90-B6D6-414F624ECD73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0" creationId="{6648A666-5456-2D9D-510B-016EEBCCBF61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1" creationId="{5A452084-2A86-0BD6-471D-99E8AA419ABF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92" creationId="{B06E3D04-88A0-9B7D-F603-9FB3C294948E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3" creationId="{44E02DFF-3540-A7A4-7660-4C17690BF904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4" creationId="{54EEA917-D14D-B249-BFA6-12F1DF4E5E22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95" creationId="{588E95DB-F4BC-8168-E961-485C91790D04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6" creationId="{BE0D3AE0-36FB-7244-E4FF-22FF4130A542}"/>
          </ac:inkMkLst>
        </pc:inkChg>
        <pc:inkChg chg="add mod">
          <ac:chgData name="Danielle Bettles" userId="bc3dd2a9c4f0d304" providerId="LiveId" clId="{3923C8A6-71EF-4728-BAEF-AE6F907DAE0C}" dt="2026-01-08T13:06:30.666" v="1361"/>
          <ac:inkMkLst>
            <pc:docMk/>
            <pc:sldMk cId="1171463789" sldId="260"/>
            <ac:inkMk id="97" creationId="{8D69A891-014A-E4EE-0C96-CBF918A8FF52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99" creationId="{98CD01A6-8B42-7AA5-7AD8-1A4D82CF9DE8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100" creationId="{3B8A0C99-5CD4-718C-4580-DD50984E51FB}"/>
          </ac:inkMkLst>
        </pc:inkChg>
        <pc:inkChg chg="add">
          <ac:chgData name="Danielle Bettles" userId="bc3dd2a9c4f0d304" providerId="LiveId" clId="{3923C8A6-71EF-4728-BAEF-AE6F907DAE0C}" dt="2026-01-08T13:06:31.792" v="1364" actId="9405"/>
          <ac:inkMkLst>
            <pc:docMk/>
            <pc:sldMk cId="1171463789" sldId="260"/>
            <ac:inkMk id="101" creationId="{783FAEF1-45DF-2358-B8B5-DC3295545042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102" creationId="{DAE5C59E-46E8-8380-6078-297D94DA089C}"/>
          </ac:inkMkLst>
        </pc:inkChg>
        <pc:inkChg chg="add">
          <ac:chgData name="Danielle Bettles" userId="bc3dd2a9c4f0d304" providerId="LiveId" clId="{3923C8A6-71EF-4728-BAEF-AE6F907DAE0C}" dt="2026-01-08T13:06:32.314" v="1366" actId="9405"/>
          <ac:inkMkLst>
            <pc:docMk/>
            <pc:sldMk cId="1171463789" sldId="260"/>
            <ac:inkMk id="103" creationId="{7F9654C7-2E16-6DF3-7018-72AD83AF80B4}"/>
          </ac:inkMkLst>
        </pc:inkChg>
        <pc:inkChg chg="add mod">
          <ac:chgData name="Danielle Bettles" userId="bc3dd2a9c4f0d304" providerId="LiveId" clId="{3923C8A6-71EF-4728-BAEF-AE6F907DAE0C}" dt="2026-01-08T13:06:36.565" v="1374"/>
          <ac:inkMkLst>
            <pc:docMk/>
            <pc:sldMk cId="1171463789" sldId="260"/>
            <ac:inkMk id="104" creationId="{DFA0DC16-B3BD-5363-B05F-35F5C29B88FF}"/>
          </ac:inkMkLst>
        </pc:inkChg>
        <pc:inkChg chg="add">
          <ac:chgData name="Danielle Bettles" userId="bc3dd2a9c4f0d304" providerId="LiveId" clId="{3923C8A6-71EF-4728-BAEF-AE6F907DAE0C}" dt="2026-01-08T13:06:33.108" v="1368" actId="9405"/>
          <ac:inkMkLst>
            <pc:docMk/>
            <pc:sldMk cId="1171463789" sldId="260"/>
            <ac:inkMk id="105" creationId="{3B4264B4-311D-4241-A8F3-08CAD2583D03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06" creationId="{041A797C-7345-6507-EC5D-5BA8D2B1F973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07" creationId="{EE73C8BB-1D04-1E1B-5D4A-29F578D03F5B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08" creationId="{1BF13B11-C3E1-AB0C-F22B-574E721BB434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09" creationId="{159B696F-1F6D-5906-171E-5B7BCBFCF141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10" creationId="{F8907B86-78DF-181A-4934-1912FB5CA84A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13" creationId="{C80E2C5F-4D76-B09B-58EE-3C02B6BBAB26}"/>
          </ac:inkMkLst>
        </pc:inkChg>
        <pc:inkChg chg="add mod">
          <ac:chgData name="Danielle Bettles" userId="bc3dd2a9c4f0d304" providerId="LiveId" clId="{3923C8A6-71EF-4728-BAEF-AE6F907DAE0C}" dt="2026-01-08T13:06:41.612" v="1377"/>
          <ac:inkMkLst>
            <pc:docMk/>
            <pc:sldMk cId="1171463789" sldId="260"/>
            <ac:inkMk id="114" creationId="{49D6823C-A13C-23CF-DF72-323D572FA267}"/>
          </ac:inkMkLst>
        </pc:inkChg>
        <pc:inkChg chg="add mod">
          <ac:chgData name="Danielle Bettles" userId="bc3dd2a9c4f0d304" providerId="LiveId" clId="{3923C8A6-71EF-4728-BAEF-AE6F907DAE0C}" dt="2026-01-08T13:06:43.909" v="1383"/>
          <ac:inkMkLst>
            <pc:docMk/>
            <pc:sldMk cId="1171463789" sldId="260"/>
            <ac:inkMk id="116" creationId="{DF70DDEF-FD05-E194-18F9-6A7BDCC22BB9}"/>
          </ac:inkMkLst>
        </pc:inkChg>
        <pc:inkChg chg="add mod">
          <ac:chgData name="Danielle Bettles" userId="bc3dd2a9c4f0d304" providerId="LiveId" clId="{3923C8A6-71EF-4728-BAEF-AE6F907DAE0C}" dt="2026-01-08T13:06:43.909" v="1383"/>
          <ac:inkMkLst>
            <pc:docMk/>
            <pc:sldMk cId="1171463789" sldId="260"/>
            <ac:inkMk id="117" creationId="{72CBCD02-2746-16C4-B411-9F8F872C69B5}"/>
          </ac:inkMkLst>
        </pc:inkChg>
        <pc:inkChg chg="add mod">
          <ac:chgData name="Danielle Bettles" userId="bc3dd2a9c4f0d304" providerId="LiveId" clId="{3923C8A6-71EF-4728-BAEF-AE6F907DAE0C}" dt="2026-01-08T13:06:43.909" v="1383"/>
          <ac:inkMkLst>
            <pc:docMk/>
            <pc:sldMk cId="1171463789" sldId="260"/>
            <ac:inkMk id="118" creationId="{13A2EF74-1527-AB4E-68CF-BBC1741871CD}"/>
          </ac:inkMkLst>
        </pc:inkChg>
        <pc:inkChg chg="add mod">
          <ac:chgData name="Danielle Bettles" userId="bc3dd2a9c4f0d304" providerId="LiveId" clId="{3923C8A6-71EF-4728-BAEF-AE6F907DAE0C}" dt="2026-01-08T13:06:43.909" v="1383"/>
          <ac:inkMkLst>
            <pc:docMk/>
            <pc:sldMk cId="1171463789" sldId="260"/>
            <ac:inkMk id="119" creationId="{2369C8CE-6DE6-4B29-FD5A-F2875B74BF5F}"/>
          </ac:inkMkLst>
        </pc:inkChg>
        <pc:inkChg chg="add mod">
          <ac:chgData name="Danielle Bettles" userId="bc3dd2a9c4f0d304" providerId="LiveId" clId="{3923C8A6-71EF-4728-BAEF-AE6F907DAE0C}" dt="2026-01-08T13:06:43.909" v="1383"/>
          <ac:inkMkLst>
            <pc:docMk/>
            <pc:sldMk cId="1171463789" sldId="260"/>
            <ac:inkMk id="120" creationId="{C4EED235-7C53-80B0-5E8F-F34083680897}"/>
          </ac:inkMkLst>
        </pc:inkChg>
        <pc:inkChg chg="add mod">
          <ac:chgData name="Danielle Bettles" userId="bc3dd2a9c4f0d304" providerId="LiveId" clId="{3923C8A6-71EF-4728-BAEF-AE6F907DAE0C}" dt="2026-01-08T13:06:51.851" v="1391"/>
          <ac:inkMkLst>
            <pc:docMk/>
            <pc:sldMk cId="1171463789" sldId="260"/>
            <ac:inkMk id="122" creationId="{5093F765-8350-9B9C-3612-364068164759}"/>
          </ac:inkMkLst>
        </pc:inkChg>
        <pc:inkChg chg="add mod">
          <ac:chgData name="Danielle Bettles" userId="bc3dd2a9c4f0d304" providerId="LiveId" clId="{3923C8A6-71EF-4728-BAEF-AE6F907DAE0C}" dt="2026-01-08T13:06:51.851" v="1391"/>
          <ac:inkMkLst>
            <pc:docMk/>
            <pc:sldMk cId="1171463789" sldId="260"/>
            <ac:inkMk id="123" creationId="{058ACE3C-FCCC-ED19-D526-97704C40235A}"/>
          </ac:inkMkLst>
        </pc:inkChg>
        <pc:inkChg chg="add mod">
          <ac:chgData name="Danielle Bettles" userId="bc3dd2a9c4f0d304" providerId="LiveId" clId="{3923C8A6-71EF-4728-BAEF-AE6F907DAE0C}" dt="2026-01-08T13:06:51.851" v="1391"/>
          <ac:inkMkLst>
            <pc:docMk/>
            <pc:sldMk cId="1171463789" sldId="260"/>
            <ac:inkMk id="124" creationId="{772B3254-2545-F381-E06E-5E0246204268}"/>
          </ac:inkMkLst>
        </pc:inkChg>
        <pc:inkChg chg="add mod">
          <ac:chgData name="Danielle Bettles" userId="bc3dd2a9c4f0d304" providerId="LiveId" clId="{3923C8A6-71EF-4728-BAEF-AE6F907DAE0C}" dt="2026-01-08T13:06:51.851" v="1391"/>
          <ac:inkMkLst>
            <pc:docMk/>
            <pc:sldMk cId="1171463789" sldId="260"/>
            <ac:inkMk id="125" creationId="{9CDDCB03-95BC-C58F-D226-16726885AC46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26" creationId="{1E7EDE04-5A12-919F-778D-3501EE71D280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27" creationId="{1E92B1C5-488A-70F2-F2A6-3D9265A5CD71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28" creationId="{3ACB4543-68FB-98FF-A5CE-0BC4A9E5357B}"/>
          </ac:inkMkLst>
        </pc:inkChg>
        <pc:inkChg chg="add">
          <ac:chgData name="Danielle Bettles" userId="bc3dd2a9c4f0d304" providerId="LiveId" clId="{3923C8A6-71EF-4728-BAEF-AE6F907DAE0C}" dt="2026-01-08T13:06:58.059" v="1392" actId="9405"/>
          <ac:inkMkLst>
            <pc:docMk/>
            <pc:sldMk cId="1171463789" sldId="260"/>
            <ac:inkMk id="130" creationId="{75440670-4F03-698B-FD63-BA7F1E254CF5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31" creationId="{DC2BECFB-45B9-A0BD-FA76-7B830F5C5D89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32" creationId="{99BA0538-5A8A-010C-29DD-FDC022732F57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33" creationId="{CF25B93E-7571-47B7-3E70-2F286866062B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34" creationId="{362E9DA7-A974-5845-ACB4-A35A5AA5A44F}"/>
          </ac:inkMkLst>
        </pc:inkChg>
        <pc:inkChg chg="add mod">
          <ac:chgData name="Danielle Bettles" userId="bc3dd2a9c4f0d304" providerId="LiveId" clId="{3923C8A6-71EF-4728-BAEF-AE6F907DAE0C}" dt="2026-01-08T13:07:00.707" v="1398"/>
          <ac:inkMkLst>
            <pc:docMk/>
            <pc:sldMk cId="1171463789" sldId="260"/>
            <ac:inkMk id="135" creationId="{6FB958C3-7E7D-8DA6-27CE-8755FCD7A936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37" creationId="{86041A79-E80A-C871-84CE-6F45DB689A0B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38" creationId="{1E07BF0B-0CD8-9515-BAB6-B784195FC2D3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40" creationId="{127D7C7B-7BF8-88C7-97E0-A2AA53C5BD87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41" creationId="{AEEEF0B4-A326-C46B-9DB6-84B2B4572F10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43" creationId="{A0620240-FCE5-4CE8-0CB8-126494F3CDCF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44" creationId="{4143B1B6-E604-74C7-DDA8-2E5A48503597}"/>
          </ac:inkMkLst>
        </pc:inkChg>
        <pc:inkChg chg="add mod">
          <ac:chgData name="Danielle Bettles" userId="bc3dd2a9c4f0d304" providerId="LiveId" clId="{3923C8A6-71EF-4728-BAEF-AE6F907DAE0C}" dt="2026-01-08T13:07:05.684" v="1408"/>
          <ac:inkMkLst>
            <pc:docMk/>
            <pc:sldMk cId="1171463789" sldId="260"/>
            <ac:inkMk id="145" creationId="{85DDC24C-7336-B6E4-91B7-8A5A814A90FF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47" creationId="{5374055B-0126-236E-313A-F59B4AA9C517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48" creationId="{0B22529F-4E2A-DE8E-0ABF-5775B3A1FF61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49" creationId="{BB708341-C756-8BA6-8414-458AF4A5EB7D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0" creationId="{44C6B14C-4A99-D752-E9EA-588AC1AA4FAD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1" creationId="{1C5ABFF1-1452-19A7-776E-50FCCE09E88D}"/>
          </ac:inkMkLst>
        </pc:inkChg>
        <pc:inkChg chg="add">
          <ac:chgData name="Danielle Bettles" userId="bc3dd2a9c4f0d304" providerId="LiveId" clId="{3923C8A6-71EF-4728-BAEF-AE6F907DAE0C}" dt="2026-01-08T13:07:16.879" v="1414" actId="9405"/>
          <ac:inkMkLst>
            <pc:docMk/>
            <pc:sldMk cId="1171463789" sldId="260"/>
            <ac:inkMk id="152" creationId="{B7D488B9-00CB-4EA7-DB83-A0894C6B0C85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3" creationId="{78501711-641C-F6CC-B71D-70F54DD2A7B7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4" creationId="{50344E73-5BA7-B7B7-834F-7B621685DF97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5" creationId="{DC03B985-BED2-251A-4FE4-A8F953047F1C}"/>
          </ac:inkMkLst>
        </pc:inkChg>
        <pc:inkChg chg="add mod">
          <ac:chgData name="Danielle Bettles" userId="bc3dd2a9c4f0d304" providerId="LiveId" clId="{3923C8A6-71EF-4728-BAEF-AE6F907DAE0C}" dt="2026-01-08T13:07:19.743" v="1419"/>
          <ac:inkMkLst>
            <pc:docMk/>
            <pc:sldMk cId="1171463789" sldId="260"/>
            <ac:inkMk id="156" creationId="{5EF2E623-42FA-003A-BC4D-D22C24FF3EA2}"/>
          </ac:inkMkLst>
        </pc:inkChg>
        <pc:inkChg chg="add del mod">
          <ac:chgData name="Danielle Bettles" userId="bc3dd2a9c4f0d304" providerId="LiveId" clId="{3923C8A6-71EF-4728-BAEF-AE6F907DAE0C}" dt="2026-01-08T13:07:22.143" v="1426"/>
          <ac:inkMkLst>
            <pc:docMk/>
            <pc:sldMk cId="1171463789" sldId="260"/>
            <ac:inkMk id="158" creationId="{3F513F96-00E0-40BA-BA28-5A99444D73A3}"/>
          </ac:inkMkLst>
        </pc:inkChg>
        <pc:inkChg chg="add del mod">
          <ac:chgData name="Danielle Bettles" userId="bc3dd2a9c4f0d304" providerId="LiveId" clId="{3923C8A6-71EF-4728-BAEF-AE6F907DAE0C}" dt="2026-01-08T13:07:22.143" v="1424"/>
          <ac:inkMkLst>
            <pc:docMk/>
            <pc:sldMk cId="1171463789" sldId="260"/>
            <ac:inkMk id="159" creationId="{6A3F749C-6534-3A26-477B-FCC0F921B506}"/>
          </ac:inkMkLst>
        </pc:inkChg>
        <pc:inkChg chg="add del mod">
          <ac:chgData name="Danielle Bettles" userId="bc3dd2a9c4f0d304" providerId="LiveId" clId="{3923C8A6-71EF-4728-BAEF-AE6F907DAE0C}" dt="2026-01-08T13:07:22.143" v="1425"/>
          <ac:inkMkLst>
            <pc:docMk/>
            <pc:sldMk cId="1171463789" sldId="260"/>
            <ac:inkMk id="160" creationId="{1A9DF433-4EC9-60F8-994A-59336328B6E2}"/>
          </ac:inkMkLst>
        </pc:inkChg>
        <pc:inkChg chg="add">
          <ac:chgData name="Danielle Bettles" userId="bc3dd2a9c4f0d304" providerId="LiveId" clId="{3923C8A6-71EF-4728-BAEF-AE6F907DAE0C}" dt="2026-01-08T13:07:23.801" v="1427" actId="9405"/>
          <ac:inkMkLst>
            <pc:docMk/>
            <pc:sldMk cId="1171463789" sldId="260"/>
            <ac:inkMk id="162" creationId="{EEC7E447-A44D-16E3-C2DD-FBC6056DF6AB}"/>
          </ac:inkMkLst>
        </pc:inkChg>
        <pc:inkChg chg="add">
          <ac:chgData name="Danielle Bettles" userId="bc3dd2a9c4f0d304" providerId="LiveId" clId="{3923C8A6-71EF-4728-BAEF-AE6F907DAE0C}" dt="2026-01-08T13:07:24.197" v="1428" actId="9405"/>
          <ac:inkMkLst>
            <pc:docMk/>
            <pc:sldMk cId="1171463789" sldId="260"/>
            <ac:inkMk id="163" creationId="{C2CB46DB-0B40-CB1C-CE4C-38D89053A48E}"/>
          </ac:inkMkLst>
        </pc:inkChg>
        <pc:inkChg chg="add">
          <ac:chgData name="Danielle Bettles" userId="bc3dd2a9c4f0d304" providerId="LiveId" clId="{3923C8A6-71EF-4728-BAEF-AE6F907DAE0C}" dt="2026-01-08T13:07:24.431" v="1429" actId="9405"/>
          <ac:inkMkLst>
            <pc:docMk/>
            <pc:sldMk cId="1171463789" sldId="260"/>
            <ac:inkMk id="164" creationId="{6F454339-D883-41D1-84CD-EC3785A64FA8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65" creationId="{98C91EEB-DAAD-99B0-0853-A897910B1A73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66" creationId="{2AED461D-1EF9-E544-F9EB-F4B13F901817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67" creationId="{4776B77A-DDF7-3740-699E-BECB258C3853}"/>
          </ac:inkMkLst>
        </pc:inkChg>
        <pc:inkChg chg="add">
          <ac:chgData name="Danielle Bettles" userId="bc3dd2a9c4f0d304" providerId="LiveId" clId="{3923C8A6-71EF-4728-BAEF-AE6F907DAE0C}" dt="2026-01-08T13:07:25.775" v="1433" actId="9405"/>
          <ac:inkMkLst>
            <pc:docMk/>
            <pc:sldMk cId="1171463789" sldId="260"/>
            <ac:inkMk id="168" creationId="{7B80047E-6C03-F22A-C306-6B8B3FF3187E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69" creationId="{9E018E6D-591B-A0D5-1259-49E224B94952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70" creationId="{C5CA2742-7F52-A160-0EAD-0799C5947225}"/>
          </ac:inkMkLst>
        </pc:inkChg>
        <pc:inkChg chg="add">
          <ac:chgData name="Danielle Bettles" userId="bc3dd2a9c4f0d304" providerId="LiveId" clId="{3923C8A6-71EF-4728-BAEF-AE6F907DAE0C}" dt="2026-01-08T13:07:27.817" v="1436" actId="9405"/>
          <ac:inkMkLst>
            <pc:docMk/>
            <pc:sldMk cId="1171463789" sldId="260"/>
            <ac:inkMk id="171" creationId="{BC1E8BC5-D645-CEE1-D87F-4A61701D0A31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72" creationId="{AE582C0F-A3F1-AE3B-E348-338E2C9907A3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73" creationId="{380D7E80-879B-40D8-2BCB-D2B0C7124745}"/>
          </ac:inkMkLst>
        </pc:inkChg>
        <pc:inkChg chg="add">
          <ac:chgData name="Danielle Bettles" userId="bc3dd2a9c4f0d304" providerId="LiveId" clId="{3923C8A6-71EF-4728-BAEF-AE6F907DAE0C}" dt="2026-01-08T13:07:28.631" v="1439" actId="9405"/>
          <ac:inkMkLst>
            <pc:docMk/>
            <pc:sldMk cId="1171463789" sldId="260"/>
            <ac:inkMk id="174" creationId="{8AE85AB9-52A4-084C-535F-D513BB7AB982}"/>
          </ac:inkMkLst>
        </pc:inkChg>
        <pc:inkChg chg="add mod">
          <ac:chgData name="Danielle Bettles" userId="bc3dd2a9c4f0d304" providerId="LiveId" clId="{3923C8A6-71EF-4728-BAEF-AE6F907DAE0C}" dt="2026-01-08T13:07:29.838" v="1441"/>
          <ac:inkMkLst>
            <pc:docMk/>
            <pc:sldMk cId="1171463789" sldId="260"/>
            <ac:inkMk id="175" creationId="{C89BD860-2036-AAA7-228A-76D857C64B6C}"/>
          </ac:inkMkLst>
        </pc:inkChg>
        <pc:inkChg chg="add mod">
          <ac:chgData name="Danielle Bettles" userId="bc3dd2a9c4f0d304" providerId="LiveId" clId="{3923C8A6-71EF-4728-BAEF-AE6F907DAE0C}" dt="2026-01-08T13:07:32.529" v="1447"/>
          <ac:inkMkLst>
            <pc:docMk/>
            <pc:sldMk cId="1171463789" sldId="260"/>
            <ac:inkMk id="178" creationId="{2CDDCA4A-AF68-E274-B71A-EF394FF76C53}"/>
          </ac:inkMkLst>
        </pc:inkChg>
        <pc:inkChg chg="add mod">
          <ac:chgData name="Danielle Bettles" userId="bc3dd2a9c4f0d304" providerId="LiveId" clId="{3923C8A6-71EF-4728-BAEF-AE6F907DAE0C}" dt="2026-01-08T13:07:32.529" v="1447"/>
          <ac:inkMkLst>
            <pc:docMk/>
            <pc:sldMk cId="1171463789" sldId="260"/>
            <ac:inkMk id="179" creationId="{642EB96F-F461-BE10-5D6F-8DE6AD2F2636}"/>
          </ac:inkMkLst>
        </pc:inkChg>
        <pc:inkChg chg="add mod">
          <ac:chgData name="Danielle Bettles" userId="bc3dd2a9c4f0d304" providerId="LiveId" clId="{3923C8A6-71EF-4728-BAEF-AE6F907DAE0C}" dt="2026-01-08T13:07:32.529" v="1447"/>
          <ac:inkMkLst>
            <pc:docMk/>
            <pc:sldMk cId="1171463789" sldId="260"/>
            <ac:inkMk id="180" creationId="{3F4B4CC2-FD0F-EE82-669A-09B618300AF4}"/>
          </ac:inkMkLst>
        </pc:inkChg>
        <pc:inkChg chg="add mod">
          <ac:chgData name="Danielle Bettles" userId="bc3dd2a9c4f0d304" providerId="LiveId" clId="{3923C8A6-71EF-4728-BAEF-AE6F907DAE0C}" dt="2026-01-08T13:07:32.529" v="1447"/>
          <ac:inkMkLst>
            <pc:docMk/>
            <pc:sldMk cId="1171463789" sldId="260"/>
            <ac:inkMk id="181" creationId="{D0E7ACF8-644C-517B-36BE-F917CDFDD5AA}"/>
          </ac:inkMkLst>
        </pc:inkChg>
        <pc:inkChg chg="add mod">
          <ac:chgData name="Danielle Bettles" userId="bc3dd2a9c4f0d304" providerId="LiveId" clId="{3923C8A6-71EF-4728-BAEF-AE6F907DAE0C}" dt="2026-01-08T13:07:32.529" v="1447"/>
          <ac:inkMkLst>
            <pc:docMk/>
            <pc:sldMk cId="1171463789" sldId="260"/>
            <ac:inkMk id="182" creationId="{0CB758E0-A130-9898-A3F8-CBBC9C2FBDCF}"/>
          </ac:inkMkLst>
        </pc:inkChg>
        <pc:inkChg chg="add">
          <ac:chgData name="Danielle Bettles" userId="bc3dd2a9c4f0d304" providerId="LiveId" clId="{3923C8A6-71EF-4728-BAEF-AE6F907DAE0C}" dt="2026-01-08T13:07:36.099" v="1448" actId="9405"/>
          <ac:inkMkLst>
            <pc:docMk/>
            <pc:sldMk cId="1171463789" sldId="260"/>
            <ac:inkMk id="184" creationId="{5FEF88B7-411C-2302-EBA1-2874B894E53A}"/>
          </ac:inkMkLst>
        </pc:inkChg>
        <pc:inkChg chg="add">
          <ac:chgData name="Danielle Bettles" userId="bc3dd2a9c4f0d304" providerId="LiveId" clId="{3923C8A6-71EF-4728-BAEF-AE6F907DAE0C}" dt="2026-01-08T13:07:36.525" v="1449" actId="9405"/>
          <ac:inkMkLst>
            <pc:docMk/>
            <pc:sldMk cId="1171463789" sldId="260"/>
            <ac:inkMk id="185" creationId="{A7907839-79B8-B373-B195-CB06E2E13B7F}"/>
          </ac:inkMkLst>
        </pc:inkChg>
        <pc:inkChg chg="add">
          <ac:chgData name="Danielle Bettles" userId="bc3dd2a9c4f0d304" providerId="LiveId" clId="{3923C8A6-71EF-4728-BAEF-AE6F907DAE0C}" dt="2026-01-08T13:07:36.889" v="1450" actId="9405"/>
          <ac:inkMkLst>
            <pc:docMk/>
            <pc:sldMk cId="1171463789" sldId="260"/>
            <ac:inkMk id="186" creationId="{AC7B1C1D-5EE0-B66F-FD7A-89CDBAAF22D1}"/>
          </ac:inkMkLst>
        </pc:inkChg>
        <pc:inkChg chg="add">
          <ac:chgData name="Danielle Bettles" userId="bc3dd2a9c4f0d304" providerId="LiveId" clId="{3923C8A6-71EF-4728-BAEF-AE6F907DAE0C}" dt="2026-01-08T13:07:37.111" v="1451" actId="9405"/>
          <ac:inkMkLst>
            <pc:docMk/>
            <pc:sldMk cId="1171463789" sldId="260"/>
            <ac:inkMk id="187" creationId="{5FACE5A0-08A4-33A8-1F91-914A3A16EBFF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188" creationId="{2AA3AFB8-B3A9-52A0-2A4F-9C65B94A4846}"/>
          </ac:inkMkLst>
        </pc:inkChg>
        <pc:inkChg chg="add">
          <ac:chgData name="Danielle Bettles" userId="bc3dd2a9c4f0d304" providerId="LiveId" clId="{3923C8A6-71EF-4728-BAEF-AE6F907DAE0C}" dt="2026-01-08T13:07:37.585" v="1453" actId="9405"/>
          <ac:inkMkLst>
            <pc:docMk/>
            <pc:sldMk cId="1171463789" sldId="260"/>
            <ac:inkMk id="189" creationId="{5F0D1305-DF64-DB06-632A-9B207E928D13}"/>
          </ac:inkMkLst>
        </pc:inkChg>
        <pc:inkChg chg="add">
          <ac:chgData name="Danielle Bettles" userId="bc3dd2a9c4f0d304" providerId="LiveId" clId="{3923C8A6-71EF-4728-BAEF-AE6F907DAE0C}" dt="2026-01-08T13:07:37.743" v="1454" actId="9405"/>
          <ac:inkMkLst>
            <pc:docMk/>
            <pc:sldMk cId="1171463789" sldId="260"/>
            <ac:inkMk id="190" creationId="{797E82F1-23A3-7BBD-DE99-6159C35C4E13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191" creationId="{0B158E3C-C973-2082-F822-8F35D95138B6}"/>
          </ac:inkMkLst>
        </pc:inkChg>
        <pc:inkChg chg="add">
          <ac:chgData name="Danielle Bettles" userId="bc3dd2a9c4f0d304" providerId="LiveId" clId="{3923C8A6-71EF-4728-BAEF-AE6F907DAE0C}" dt="2026-01-08T13:07:38.392" v="1456" actId="9405"/>
          <ac:inkMkLst>
            <pc:docMk/>
            <pc:sldMk cId="1171463789" sldId="260"/>
            <ac:inkMk id="192" creationId="{730033A7-A8C8-5D75-7B8C-D9678208958B}"/>
          </ac:inkMkLst>
        </pc:inkChg>
        <pc:inkChg chg="add">
          <ac:chgData name="Danielle Bettles" userId="bc3dd2a9c4f0d304" providerId="LiveId" clId="{3923C8A6-71EF-4728-BAEF-AE6F907DAE0C}" dt="2026-01-08T13:07:39.057" v="1457" actId="9405"/>
          <ac:inkMkLst>
            <pc:docMk/>
            <pc:sldMk cId="1171463789" sldId="260"/>
            <ac:inkMk id="193" creationId="{38FA8818-73D4-F15F-140C-50DE3EBD6179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194" creationId="{92B2C79F-4B0A-F260-DE75-EDA7E0B960E0}"/>
          </ac:inkMkLst>
        </pc:inkChg>
        <pc:inkChg chg="add">
          <ac:chgData name="Danielle Bettles" userId="bc3dd2a9c4f0d304" providerId="LiveId" clId="{3923C8A6-71EF-4728-BAEF-AE6F907DAE0C}" dt="2026-01-08T13:07:40.783" v="1459" actId="9405"/>
          <ac:inkMkLst>
            <pc:docMk/>
            <pc:sldMk cId="1171463789" sldId="260"/>
            <ac:inkMk id="195" creationId="{45DF9AD4-4A0B-B1B7-7EC9-E7F9D07E20F1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196" creationId="{7D486865-E44C-9B6D-8A7F-F07F184FEE96}"/>
          </ac:inkMkLst>
        </pc:inkChg>
        <pc:inkChg chg="add">
          <ac:chgData name="Danielle Bettles" userId="bc3dd2a9c4f0d304" providerId="LiveId" clId="{3923C8A6-71EF-4728-BAEF-AE6F907DAE0C}" dt="2026-01-08T13:07:41.400" v="1461" actId="9405"/>
          <ac:inkMkLst>
            <pc:docMk/>
            <pc:sldMk cId="1171463789" sldId="260"/>
            <ac:inkMk id="197" creationId="{F2C259BA-CB43-FA28-AFE8-E61EFACEA850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198" creationId="{A74E67FB-97EB-35AA-C8B0-68E523F70DF8}"/>
          </ac:inkMkLst>
        </pc:inkChg>
        <pc:inkChg chg="add">
          <ac:chgData name="Danielle Bettles" userId="bc3dd2a9c4f0d304" providerId="LiveId" clId="{3923C8A6-71EF-4728-BAEF-AE6F907DAE0C}" dt="2026-01-08T13:07:41.874" v="1463" actId="9405"/>
          <ac:inkMkLst>
            <pc:docMk/>
            <pc:sldMk cId="1171463789" sldId="260"/>
            <ac:inkMk id="199" creationId="{07D0074D-EB87-7B6C-366F-D327DE52DC91}"/>
          </ac:inkMkLst>
        </pc:inkChg>
        <pc:inkChg chg="add">
          <ac:chgData name="Danielle Bettles" userId="bc3dd2a9c4f0d304" providerId="LiveId" clId="{3923C8A6-71EF-4728-BAEF-AE6F907DAE0C}" dt="2026-01-08T13:07:42.127" v="1464" actId="9405"/>
          <ac:inkMkLst>
            <pc:docMk/>
            <pc:sldMk cId="1171463789" sldId="260"/>
            <ac:inkMk id="200" creationId="{DD025FD8-C447-5340-970B-C5F47C680A6D}"/>
          </ac:inkMkLst>
        </pc:inkChg>
        <pc:inkChg chg="add">
          <ac:chgData name="Danielle Bettles" userId="bc3dd2a9c4f0d304" providerId="LiveId" clId="{3923C8A6-71EF-4728-BAEF-AE6F907DAE0C}" dt="2026-01-08T13:07:42.522" v="1465" actId="9405"/>
          <ac:inkMkLst>
            <pc:docMk/>
            <pc:sldMk cId="1171463789" sldId="260"/>
            <ac:inkMk id="201" creationId="{90BA2645-9224-5483-5373-D169BE99F571}"/>
          </ac:inkMkLst>
        </pc:inkChg>
        <pc:inkChg chg="add">
          <ac:chgData name="Danielle Bettles" userId="bc3dd2a9c4f0d304" providerId="LiveId" clId="{3923C8A6-71EF-4728-BAEF-AE6F907DAE0C}" dt="2026-01-08T13:07:42.759" v="1466" actId="9405"/>
          <ac:inkMkLst>
            <pc:docMk/>
            <pc:sldMk cId="1171463789" sldId="260"/>
            <ac:inkMk id="202" creationId="{42002239-4892-805F-6990-7BA95E96ED74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203" creationId="{03F8E3E6-A08E-FBD6-100C-D6BB260D01D1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04" creationId="{94B67D2A-B545-1EE2-F4F0-30693D183661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05" creationId="{2C5D468B-3792-F824-24CD-879E4D6CFCFA}"/>
          </ac:inkMkLst>
        </pc:inkChg>
        <pc:inkChg chg="add mod">
          <ac:chgData name="Danielle Bettles" userId="bc3dd2a9c4f0d304" providerId="LiveId" clId="{3923C8A6-71EF-4728-BAEF-AE6F907DAE0C}" dt="2026-01-08T13:07:46.101" v="1473"/>
          <ac:inkMkLst>
            <pc:docMk/>
            <pc:sldMk cId="1171463789" sldId="260"/>
            <ac:inkMk id="206" creationId="{D61938B8-ECD7-482B-1AAE-E47F7E0CF0BE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07" creationId="{7F4CBB17-B468-5DEE-4BEE-7526550EE1F3}"/>
          </ac:inkMkLst>
        </pc:inkChg>
        <pc:inkChg chg="add">
          <ac:chgData name="Danielle Bettles" userId="bc3dd2a9c4f0d304" providerId="LiveId" clId="{3923C8A6-71EF-4728-BAEF-AE6F907DAE0C}" dt="2026-01-08T13:07:45.546" v="1472" actId="9405"/>
          <ac:inkMkLst>
            <pc:docMk/>
            <pc:sldMk cId="1171463789" sldId="260"/>
            <ac:inkMk id="208" creationId="{74381347-E844-6D27-649D-80423BBA3005}"/>
          </ac:inkMkLst>
        </pc:inkChg>
        <pc:inkChg chg="add">
          <ac:chgData name="Danielle Bettles" userId="bc3dd2a9c4f0d304" providerId="LiveId" clId="{3923C8A6-71EF-4728-BAEF-AE6F907DAE0C}" dt="2026-01-08T13:07:47.553" v="1474" actId="9405"/>
          <ac:inkMkLst>
            <pc:docMk/>
            <pc:sldMk cId="1171463789" sldId="260"/>
            <ac:inkMk id="212" creationId="{8B071A9B-F30E-E1BC-0F40-C85B9716B097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13" creationId="{00A0A4B0-C008-2AC0-80B0-F9FE1E444DBB}"/>
          </ac:inkMkLst>
        </pc:inkChg>
        <pc:inkChg chg="add">
          <ac:chgData name="Danielle Bettles" userId="bc3dd2a9c4f0d304" providerId="LiveId" clId="{3923C8A6-71EF-4728-BAEF-AE6F907DAE0C}" dt="2026-01-08T13:07:48.423" v="1476" actId="9405"/>
          <ac:inkMkLst>
            <pc:docMk/>
            <pc:sldMk cId="1171463789" sldId="260"/>
            <ac:inkMk id="214" creationId="{7717BB03-6434-360E-573C-C96D852DE48E}"/>
          </ac:inkMkLst>
        </pc:inkChg>
        <pc:inkChg chg="add">
          <ac:chgData name="Danielle Bettles" userId="bc3dd2a9c4f0d304" providerId="LiveId" clId="{3923C8A6-71EF-4728-BAEF-AE6F907DAE0C}" dt="2026-01-08T13:07:48.755" v="1477" actId="9405"/>
          <ac:inkMkLst>
            <pc:docMk/>
            <pc:sldMk cId="1171463789" sldId="260"/>
            <ac:inkMk id="215" creationId="{358F6513-EB27-4E14-D578-C1C8E2DBD7F6}"/>
          </ac:inkMkLst>
        </pc:inkChg>
        <pc:inkChg chg="add">
          <ac:chgData name="Danielle Bettles" userId="bc3dd2a9c4f0d304" providerId="LiveId" clId="{3923C8A6-71EF-4728-BAEF-AE6F907DAE0C}" dt="2026-01-08T13:07:48.946" v="1478" actId="9405"/>
          <ac:inkMkLst>
            <pc:docMk/>
            <pc:sldMk cId="1171463789" sldId="260"/>
            <ac:inkMk id="216" creationId="{183F5CA1-9EDE-3BC7-8D08-4F0613F27774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17" creationId="{501E02DA-3256-5B82-6730-C34AFD24318C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18" creationId="{F7252962-1F66-36BF-BA8B-F41B3488AE6D}"/>
          </ac:inkMkLst>
        </pc:inkChg>
        <pc:inkChg chg="add mod">
          <ac:chgData name="Danielle Bettles" userId="bc3dd2a9c4f0d304" providerId="LiveId" clId="{3923C8A6-71EF-4728-BAEF-AE6F907DAE0C}" dt="2026-01-08T13:07:51.153" v="1482"/>
          <ac:inkMkLst>
            <pc:docMk/>
            <pc:sldMk cId="1171463789" sldId="260"/>
            <ac:inkMk id="219" creationId="{A247B1A8-892D-CD91-37D1-16EFDC956F9B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22" creationId="{6758F5E0-8D26-2021-6804-D2FC896D49B6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23" creationId="{DE20EB9A-FB5B-9064-4D76-5AA078A78E3E}"/>
          </ac:inkMkLst>
        </pc:inkChg>
        <pc:inkChg chg="add mod">
          <ac:chgData name="Danielle Bettles" userId="bc3dd2a9c4f0d304" providerId="LiveId" clId="{3923C8A6-71EF-4728-BAEF-AE6F907DAE0C}" dt="2026-01-08T13:07:59.643" v="1493"/>
          <ac:inkMkLst>
            <pc:docMk/>
            <pc:sldMk cId="1171463789" sldId="260"/>
            <ac:inkMk id="224" creationId="{BA6B3D4D-641E-DFD8-6393-44AC1D9ADFDD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25" creationId="{E3542C50-C6E7-E642-E74F-1E16883C821E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26" creationId="{DCC6AE4D-C818-6043-29D7-9304D00145D1}"/>
          </ac:inkMkLst>
        </pc:inkChg>
        <pc:inkChg chg="add mod">
          <ac:chgData name="Danielle Bettles" userId="bc3dd2a9c4f0d304" providerId="LiveId" clId="{3923C8A6-71EF-4728-BAEF-AE6F907DAE0C}" dt="2026-01-08T13:07:59.643" v="1493"/>
          <ac:inkMkLst>
            <pc:docMk/>
            <pc:sldMk cId="1171463789" sldId="260"/>
            <ac:inkMk id="227" creationId="{5BA0338E-7F1D-9DB8-E1F2-57CCB7F1A403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28" creationId="{D4FFE94A-8113-4AD0-BE6B-2F7F9F94587D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30" creationId="{FFEDF950-F454-9F13-64CB-D33EF2EA5BC3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31" creationId="{109EA9A4-79BA-1802-77EF-B5DD6D470919}"/>
          </ac:inkMkLst>
        </pc:inkChg>
        <pc:inkChg chg="add">
          <ac:chgData name="Danielle Bettles" userId="bc3dd2a9c4f0d304" providerId="LiveId" clId="{3923C8A6-71EF-4728-BAEF-AE6F907DAE0C}" dt="2026-01-08T13:08:00.054" v="1494" actId="9405"/>
          <ac:inkMkLst>
            <pc:docMk/>
            <pc:sldMk cId="1171463789" sldId="260"/>
            <ac:inkMk id="233" creationId="{5F136836-DE49-3CFD-6743-231136FB85E7}"/>
          </ac:inkMkLst>
        </pc:inkChg>
        <pc:inkChg chg="add mod">
          <ac:chgData name="Danielle Bettles" userId="bc3dd2a9c4f0d304" providerId="LiveId" clId="{3923C8A6-71EF-4728-BAEF-AE6F907DAE0C}" dt="2026-01-08T13:08:03.003" v="1501"/>
          <ac:inkMkLst>
            <pc:docMk/>
            <pc:sldMk cId="1171463789" sldId="260"/>
            <ac:inkMk id="234" creationId="{60FF2E83-8F0D-EF94-77CE-2932190B8C07}"/>
          </ac:inkMkLst>
        </pc:inkChg>
        <pc:inkChg chg="add">
          <ac:chgData name="Danielle Bettles" userId="bc3dd2a9c4f0d304" providerId="LiveId" clId="{3923C8A6-71EF-4728-BAEF-AE6F907DAE0C}" dt="2026-01-08T13:08:01.227" v="1496" actId="9405"/>
          <ac:inkMkLst>
            <pc:docMk/>
            <pc:sldMk cId="1171463789" sldId="260"/>
            <ac:inkMk id="235" creationId="{B0623544-37FF-2300-D96B-1F682790DC27}"/>
          </ac:inkMkLst>
        </pc:inkChg>
        <pc:inkChg chg="add">
          <ac:chgData name="Danielle Bettles" userId="bc3dd2a9c4f0d304" providerId="LiveId" clId="{3923C8A6-71EF-4728-BAEF-AE6F907DAE0C}" dt="2026-01-08T13:08:01.479" v="1497" actId="9405"/>
          <ac:inkMkLst>
            <pc:docMk/>
            <pc:sldMk cId="1171463789" sldId="260"/>
            <ac:inkMk id="236" creationId="{3EE51144-9EEE-5A1E-EB5F-7D731D3505CC}"/>
          </ac:inkMkLst>
        </pc:inkChg>
        <pc:inkChg chg="add">
          <ac:chgData name="Danielle Bettles" userId="bc3dd2a9c4f0d304" providerId="LiveId" clId="{3923C8A6-71EF-4728-BAEF-AE6F907DAE0C}" dt="2026-01-08T13:08:01.716" v="1498" actId="9405"/>
          <ac:inkMkLst>
            <pc:docMk/>
            <pc:sldMk cId="1171463789" sldId="260"/>
            <ac:inkMk id="237" creationId="{2337540B-4420-166A-8B72-40844C5C89C8}"/>
          </ac:inkMkLst>
        </pc:inkChg>
        <pc:inkChg chg="add">
          <ac:chgData name="Danielle Bettles" userId="bc3dd2a9c4f0d304" providerId="LiveId" clId="{3923C8A6-71EF-4728-BAEF-AE6F907DAE0C}" dt="2026-01-08T13:08:01.874" v="1499" actId="9405"/>
          <ac:inkMkLst>
            <pc:docMk/>
            <pc:sldMk cId="1171463789" sldId="260"/>
            <ac:inkMk id="238" creationId="{D5C4EF67-AC6B-D455-DA33-59BF0AAF5972}"/>
          </ac:inkMkLst>
        </pc:inkChg>
        <pc:inkChg chg="add">
          <ac:chgData name="Danielle Bettles" userId="bc3dd2a9c4f0d304" providerId="LiveId" clId="{3923C8A6-71EF-4728-BAEF-AE6F907DAE0C}" dt="2026-01-08T13:08:02.047" v="1500" actId="9405"/>
          <ac:inkMkLst>
            <pc:docMk/>
            <pc:sldMk cId="1171463789" sldId="260"/>
            <ac:inkMk id="239" creationId="{71AEB415-FD5E-D988-28F3-DD6EC4C779A3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41" creationId="{D535A808-B904-AC54-B1AF-DA89C8320628}"/>
          </ac:inkMkLst>
        </pc:inkChg>
        <pc:inkChg chg="add">
          <ac:chgData name="Danielle Bettles" userId="bc3dd2a9c4f0d304" providerId="LiveId" clId="{3923C8A6-71EF-4728-BAEF-AE6F907DAE0C}" dt="2026-01-08T13:08:03.852" v="1503" actId="9405"/>
          <ac:inkMkLst>
            <pc:docMk/>
            <pc:sldMk cId="1171463789" sldId="260"/>
            <ac:inkMk id="242" creationId="{B8500D5C-02A6-EF23-3CE9-EDFEA7F6A839}"/>
          </ac:inkMkLst>
        </pc:inkChg>
        <pc:inkChg chg="add">
          <ac:chgData name="Danielle Bettles" userId="bc3dd2a9c4f0d304" providerId="LiveId" clId="{3923C8A6-71EF-4728-BAEF-AE6F907DAE0C}" dt="2026-01-08T13:08:04.104" v="1504" actId="9405"/>
          <ac:inkMkLst>
            <pc:docMk/>
            <pc:sldMk cId="1171463789" sldId="260"/>
            <ac:inkMk id="243" creationId="{053734EF-DB95-8BAD-6F46-A36E18F934AB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44" creationId="{B6F7BE0C-86C9-0559-6C1A-2152A24B991D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45" creationId="{62B04068-24DA-5A64-EC9A-5FAF70BF2EEE}"/>
          </ac:inkMkLst>
        </pc:inkChg>
        <pc:inkChg chg="add">
          <ac:chgData name="Danielle Bettles" userId="bc3dd2a9c4f0d304" providerId="LiveId" clId="{3923C8A6-71EF-4728-BAEF-AE6F907DAE0C}" dt="2026-01-08T13:08:05.377" v="1507" actId="9405"/>
          <ac:inkMkLst>
            <pc:docMk/>
            <pc:sldMk cId="1171463789" sldId="260"/>
            <ac:inkMk id="246" creationId="{424FC5C2-1C45-4D83-ED36-6CD9BC430200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47" creationId="{E8E46586-C94D-6EC8-F920-BC08430C1F53}"/>
          </ac:inkMkLst>
        </pc:inkChg>
        <pc:inkChg chg="add">
          <ac:chgData name="Danielle Bettles" userId="bc3dd2a9c4f0d304" providerId="LiveId" clId="{3923C8A6-71EF-4728-BAEF-AE6F907DAE0C}" dt="2026-01-08T13:08:06.759" v="1509" actId="9405"/>
          <ac:inkMkLst>
            <pc:docMk/>
            <pc:sldMk cId="1171463789" sldId="260"/>
            <ac:inkMk id="248" creationId="{23E4FA8C-36D8-317F-DB6F-DD55AB95B1BF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49" creationId="{C12EBAAB-33D2-FB6D-88A1-24FBBE641B3A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50" creationId="{36D4F748-73A6-704E-D146-0D309B9A617C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51" creationId="{0B1EFCD6-03A9-F4A2-3322-28334C0D3CE6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52" creationId="{71295C11-2325-FD77-6955-C4CFCE63E18F}"/>
          </ac:inkMkLst>
        </pc:inkChg>
        <pc:inkChg chg="add">
          <ac:chgData name="Danielle Bettles" userId="bc3dd2a9c4f0d304" providerId="LiveId" clId="{3923C8A6-71EF-4728-BAEF-AE6F907DAE0C}" dt="2026-01-08T13:08:08.645" v="1514" actId="9405"/>
          <ac:inkMkLst>
            <pc:docMk/>
            <pc:sldMk cId="1171463789" sldId="260"/>
            <ac:inkMk id="253" creationId="{EBE97A15-0388-09A6-AB75-B420D423AAF9}"/>
          </ac:inkMkLst>
        </pc:inkChg>
        <pc:inkChg chg="add mod">
          <ac:chgData name="Danielle Bettles" userId="bc3dd2a9c4f0d304" providerId="LiveId" clId="{3923C8A6-71EF-4728-BAEF-AE6F907DAE0C}" dt="2026-01-08T13:08:10.035" v="1516"/>
          <ac:inkMkLst>
            <pc:docMk/>
            <pc:sldMk cId="1171463789" sldId="260"/>
            <ac:inkMk id="254" creationId="{D0EAF7EB-2D03-85B3-70D1-7AFC7E157867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56" creationId="{D98852B1-7BAE-80D4-615F-ACCE05B0D828}"/>
          </ac:inkMkLst>
        </pc:inkChg>
        <pc:inkChg chg="add mod">
          <ac:chgData name="Danielle Bettles" userId="bc3dd2a9c4f0d304" providerId="LiveId" clId="{3923C8A6-71EF-4728-BAEF-AE6F907DAE0C}" dt="2026-01-08T13:08:35.815" v="1536"/>
          <ac:inkMkLst>
            <pc:docMk/>
            <pc:sldMk cId="1171463789" sldId="260"/>
            <ac:inkMk id="257" creationId="{7052C4AA-3988-D94E-0871-18600F07D04A}"/>
          </ac:inkMkLst>
        </pc:inkChg>
        <pc:inkChg chg="add del mod">
          <ac:chgData name="Danielle Bettles" userId="bc3dd2a9c4f0d304" providerId="LiveId" clId="{3923C8A6-71EF-4728-BAEF-AE6F907DAE0C}" dt="2026-01-08T13:08:35.815" v="1536"/>
          <ac:inkMkLst>
            <pc:docMk/>
            <pc:sldMk cId="1171463789" sldId="260"/>
            <ac:inkMk id="258" creationId="{62D56B45-08B3-2B2E-5B24-DD6301B3129D}"/>
          </ac:inkMkLst>
        </pc:inkChg>
        <pc:inkChg chg="add mod">
          <ac:chgData name="Danielle Bettles" userId="bc3dd2a9c4f0d304" providerId="LiveId" clId="{3923C8A6-71EF-4728-BAEF-AE6F907DAE0C}" dt="2026-01-08T13:08:35.815" v="1536"/>
          <ac:inkMkLst>
            <pc:docMk/>
            <pc:sldMk cId="1171463789" sldId="260"/>
            <ac:inkMk id="259" creationId="{6098D2A7-EE32-A993-B2F2-B10749EB6F59}"/>
          </ac:inkMkLst>
        </pc:inkChg>
        <pc:inkChg chg="add del mod">
          <ac:chgData name="Danielle Bettles" userId="bc3dd2a9c4f0d304" providerId="LiveId" clId="{3923C8A6-71EF-4728-BAEF-AE6F907DAE0C}" dt="2026-01-08T13:08:14.348" v="1524"/>
          <ac:inkMkLst>
            <pc:docMk/>
            <pc:sldMk cId="1171463789" sldId="260"/>
            <ac:inkMk id="260" creationId="{B9C75981-5CE9-02AF-2B20-0A3BB87FC13C}"/>
          </ac:inkMkLst>
        </pc:inkChg>
        <pc:inkChg chg="add del mod">
          <ac:chgData name="Danielle Bettles" userId="bc3dd2a9c4f0d304" providerId="LiveId" clId="{3923C8A6-71EF-4728-BAEF-AE6F907DAE0C}" dt="2026-01-08T13:08:14.361" v="1525"/>
          <ac:inkMkLst>
            <pc:docMk/>
            <pc:sldMk cId="1171463789" sldId="260"/>
            <ac:inkMk id="261" creationId="{0F672019-F300-1183-C9C3-60B57EA4150F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63" creationId="{454024A9-0221-6201-131F-C797AE4ED1C6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64" creationId="{12C846A2-D67C-9856-C89F-8DD41CBCAF4B}"/>
          </ac:inkMkLst>
        </pc:inkChg>
        <pc:inkChg chg="add mod">
          <ac:chgData name="Danielle Bettles" userId="bc3dd2a9c4f0d304" providerId="LiveId" clId="{3923C8A6-71EF-4728-BAEF-AE6F907DAE0C}" dt="2026-01-08T13:08:32.998" v="1535"/>
          <ac:inkMkLst>
            <pc:docMk/>
            <pc:sldMk cId="1171463789" sldId="260"/>
            <ac:inkMk id="266" creationId="{F0063CA9-D91A-C96D-3BA2-364C6F17318E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67" creationId="{E43F25BD-C336-C3A8-0143-71EB527022AD}"/>
          </ac:inkMkLst>
        </pc:inkChg>
        <pc:inkChg chg="add mod">
          <ac:chgData name="Danielle Bettles" userId="bc3dd2a9c4f0d304" providerId="LiveId" clId="{3923C8A6-71EF-4728-BAEF-AE6F907DAE0C}" dt="2026-01-08T13:08:32.998" v="1535"/>
          <ac:inkMkLst>
            <pc:docMk/>
            <pc:sldMk cId="1171463789" sldId="260"/>
            <ac:inkMk id="268" creationId="{867A8132-62D8-93F6-3A9F-BA71037FA4D1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69" creationId="{2B2AD01C-5326-1770-A21B-B7686960336E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70" creationId="{DAB98A8E-1064-FAAF-250A-CC599741B66F}"/>
          </ac:inkMkLst>
        </pc:inkChg>
        <pc:inkChg chg="add mod">
          <ac:chgData name="Danielle Bettles" userId="bc3dd2a9c4f0d304" providerId="LiveId" clId="{3923C8A6-71EF-4728-BAEF-AE6F907DAE0C}" dt="2026-01-08T13:08:53.690" v="1538"/>
          <ac:inkMkLst>
            <pc:docMk/>
            <pc:sldMk cId="1171463789" sldId="260"/>
            <ac:inkMk id="271" creationId="{F29B4BBE-A485-67C2-7574-8AD519F8857B}"/>
          </ac:inkMkLst>
        </pc:inkChg>
        <pc:inkChg chg="add">
          <ac:chgData name="Danielle Bettles" userId="bc3dd2a9c4f0d304" providerId="LiveId" clId="{3923C8A6-71EF-4728-BAEF-AE6F907DAE0C}" dt="2026-01-08T13:08:52.531" v="1537" actId="9405"/>
          <ac:inkMkLst>
            <pc:docMk/>
            <pc:sldMk cId="1171463789" sldId="260"/>
            <ac:inkMk id="273" creationId="{37336B4F-3774-1316-950A-404ACF944F15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75" creationId="{4B430360-EE5E-689C-731B-21BF251E80E7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76" creationId="{1C4A8D40-54B4-E7A7-02A4-FA6AE5D1E2C8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77" creationId="{250431AF-428F-C7B3-9D85-0A076B293DDE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78" creationId="{DE45BD61-3DFD-1FFE-4419-F64FBEDDEABC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80" creationId="{74B21B02-3A0B-8385-5E84-6BDBC478051E}"/>
          </ac:inkMkLst>
        </pc:inkChg>
        <pc:inkChg chg="add mod">
          <ac:chgData name="Danielle Bettles" userId="bc3dd2a9c4f0d304" providerId="LiveId" clId="{3923C8A6-71EF-4728-BAEF-AE6F907DAE0C}" dt="2026-01-08T13:09:02.875" v="1546"/>
          <ac:inkMkLst>
            <pc:docMk/>
            <pc:sldMk cId="1171463789" sldId="260"/>
            <ac:inkMk id="281" creationId="{53FAA3E2-595F-9B24-3C17-B77ED082A973}"/>
          </ac:inkMkLst>
        </pc:inkChg>
        <pc:inkChg chg="add">
          <ac:chgData name="Danielle Bettles" userId="bc3dd2a9c4f0d304" providerId="LiveId" clId="{3923C8A6-71EF-4728-BAEF-AE6F907DAE0C}" dt="2026-01-08T13:09:29.869" v="1547" actId="9405"/>
          <ac:inkMkLst>
            <pc:docMk/>
            <pc:sldMk cId="1171463789" sldId="260"/>
            <ac:inkMk id="283" creationId="{08570624-C75C-2A4B-6370-D0C5A6D711F7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84" creationId="{B0C649B4-51C7-E6C2-CDDF-A752B9094ADF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85" creationId="{B5918897-0172-A4FC-5738-C8494E237315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86" creationId="{04D6CA59-341E-4DC5-0445-BC68B3EF1DE3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87" creationId="{83393717-15C7-4BCA-287C-781046F26B2A}"/>
          </ac:inkMkLst>
        </pc:inkChg>
        <pc:inkChg chg="add">
          <ac:chgData name="Danielle Bettles" userId="bc3dd2a9c4f0d304" providerId="LiveId" clId="{3923C8A6-71EF-4728-BAEF-AE6F907DAE0C}" dt="2026-01-08T13:09:32.504" v="1552" actId="9405"/>
          <ac:inkMkLst>
            <pc:docMk/>
            <pc:sldMk cId="1171463789" sldId="260"/>
            <ac:inkMk id="288" creationId="{C270BA6C-086F-8696-8242-F2F2A9E55B16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89" creationId="{C4823AAF-7EEE-D0DA-1E44-660CC4784D55}"/>
          </ac:inkMkLst>
        </pc:inkChg>
        <pc:inkChg chg="add">
          <ac:chgData name="Danielle Bettles" userId="bc3dd2a9c4f0d304" providerId="LiveId" clId="{3923C8A6-71EF-4728-BAEF-AE6F907DAE0C}" dt="2026-01-08T13:09:32.975" v="1554" actId="9405"/>
          <ac:inkMkLst>
            <pc:docMk/>
            <pc:sldMk cId="1171463789" sldId="260"/>
            <ac:inkMk id="290" creationId="{23D3B388-E306-0F3A-B265-A674B7F4FB16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91" creationId="{AB35B1D4-9057-197F-C386-D3B4A1C2574B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92" creationId="{2F5E1BF9-0F43-08C3-2ACA-C4692B24171B}"/>
          </ac:inkMkLst>
        </pc:inkChg>
        <pc:inkChg chg="add">
          <ac:chgData name="Danielle Bettles" userId="bc3dd2a9c4f0d304" providerId="LiveId" clId="{3923C8A6-71EF-4728-BAEF-AE6F907DAE0C}" dt="2026-01-08T13:09:33.893" v="1557" actId="9405"/>
          <ac:inkMkLst>
            <pc:docMk/>
            <pc:sldMk cId="1171463789" sldId="260"/>
            <ac:inkMk id="293" creationId="{16FF3B98-0789-DF6B-FF84-BAA2DF76E32A}"/>
          </ac:inkMkLst>
        </pc:inkChg>
        <pc:inkChg chg="add">
          <ac:chgData name="Danielle Bettles" userId="bc3dd2a9c4f0d304" providerId="LiveId" clId="{3923C8A6-71EF-4728-BAEF-AE6F907DAE0C}" dt="2026-01-08T13:09:34.113" v="1558" actId="9405"/>
          <ac:inkMkLst>
            <pc:docMk/>
            <pc:sldMk cId="1171463789" sldId="260"/>
            <ac:inkMk id="294" creationId="{4A4490F9-F506-B0E7-6086-C0D1CC9E7E20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95" creationId="{BA2F9980-97FF-CFD7-B32B-B5E3294AF472}"/>
          </ac:inkMkLst>
        </pc:inkChg>
        <pc:inkChg chg="add mod">
          <ac:chgData name="Danielle Bettles" userId="bc3dd2a9c4f0d304" providerId="LiveId" clId="{3923C8A6-71EF-4728-BAEF-AE6F907DAE0C}" dt="2026-01-08T13:09:36.515" v="1561"/>
          <ac:inkMkLst>
            <pc:docMk/>
            <pc:sldMk cId="1171463789" sldId="260"/>
            <ac:inkMk id="296" creationId="{3244541F-E8C3-99A6-758B-CF8074C82E38}"/>
          </ac:inkMkLst>
        </pc:inkChg>
        <pc:inkChg chg="add del">
          <ac:chgData name="Danielle Bettles" userId="bc3dd2a9c4f0d304" providerId="LiveId" clId="{3923C8A6-71EF-4728-BAEF-AE6F907DAE0C}" dt="2026-01-08T13:09:39.538" v="1564"/>
          <ac:inkMkLst>
            <pc:docMk/>
            <pc:sldMk cId="1171463789" sldId="260"/>
            <ac:inkMk id="298" creationId="{3A586BD7-0863-AEF4-ABC5-89CB5EF0BD8D}"/>
          </ac:inkMkLst>
        </pc:inkChg>
        <pc:inkChg chg="add del">
          <ac:chgData name="Danielle Bettles" userId="bc3dd2a9c4f0d304" providerId="LiveId" clId="{3923C8A6-71EF-4728-BAEF-AE6F907DAE0C}" dt="2026-01-08T13:09:39.538" v="1565"/>
          <ac:inkMkLst>
            <pc:docMk/>
            <pc:sldMk cId="1171463789" sldId="260"/>
            <ac:inkMk id="299" creationId="{75722AC2-E6B7-BF9D-AD78-3D3EC06808FB}"/>
          </ac:inkMkLst>
        </pc:inkChg>
        <pc:inkChg chg="add">
          <ac:chgData name="Danielle Bettles" userId="bc3dd2a9c4f0d304" providerId="LiveId" clId="{3923C8A6-71EF-4728-BAEF-AE6F907DAE0C}" dt="2026-01-08T13:09:41.643" v="1566" actId="9405"/>
          <ac:inkMkLst>
            <pc:docMk/>
            <pc:sldMk cId="1171463789" sldId="260"/>
            <ac:inkMk id="300" creationId="{69DB2C77-7F7A-61FF-1D61-E02F015E1B6B}"/>
          </ac:inkMkLst>
        </pc:inkChg>
        <pc:inkChg chg="add">
          <ac:chgData name="Danielle Bettles" userId="bc3dd2a9c4f0d304" providerId="LiveId" clId="{3923C8A6-71EF-4728-BAEF-AE6F907DAE0C}" dt="2026-01-08T13:09:42.501" v="1567" actId="9405"/>
          <ac:inkMkLst>
            <pc:docMk/>
            <pc:sldMk cId="1171463789" sldId="260"/>
            <ac:inkMk id="301" creationId="{B3B5781C-7DC5-C7BE-F3D5-EA20F8768442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02" creationId="{71F92DB8-2B6C-2D8A-B9C8-A6FB713BFA7C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03" creationId="{DF1CB541-A8AB-C650-DA10-8264259924FE}"/>
          </ac:inkMkLst>
        </pc:inkChg>
        <pc:inkChg chg="add">
          <ac:chgData name="Danielle Bettles" userId="bc3dd2a9c4f0d304" providerId="LiveId" clId="{3923C8A6-71EF-4728-BAEF-AE6F907DAE0C}" dt="2026-01-08T13:09:43.721" v="1570" actId="9405"/>
          <ac:inkMkLst>
            <pc:docMk/>
            <pc:sldMk cId="1171463789" sldId="260"/>
            <ac:inkMk id="304" creationId="{A61358C9-C238-3919-D1D2-C6D64D3C1313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05" creationId="{A84B8B0E-272A-DDC8-F6AB-EBEC437850F9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06" creationId="{5081505A-F3A6-2922-FE08-85115A0125AB}"/>
          </ac:inkMkLst>
        </pc:inkChg>
        <pc:inkChg chg="add">
          <ac:chgData name="Danielle Bettles" userId="bc3dd2a9c4f0d304" providerId="LiveId" clId="{3923C8A6-71EF-4728-BAEF-AE6F907DAE0C}" dt="2026-01-08T13:09:44.782" v="1573" actId="9405"/>
          <ac:inkMkLst>
            <pc:docMk/>
            <pc:sldMk cId="1171463789" sldId="260"/>
            <ac:inkMk id="307" creationId="{2FEC0359-5FF3-6DC2-E7A6-D319E18209E0}"/>
          </ac:inkMkLst>
        </pc:inkChg>
        <pc:inkChg chg="add">
          <ac:chgData name="Danielle Bettles" userId="bc3dd2a9c4f0d304" providerId="LiveId" clId="{3923C8A6-71EF-4728-BAEF-AE6F907DAE0C}" dt="2026-01-08T13:09:44.980" v="1574" actId="9405"/>
          <ac:inkMkLst>
            <pc:docMk/>
            <pc:sldMk cId="1171463789" sldId="260"/>
            <ac:inkMk id="308" creationId="{B530B7ED-7E1A-3C58-F8B1-292FA9A8DB36}"/>
          </ac:inkMkLst>
        </pc:inkChg>
        <pc:inkChg chg="add">
          <ac:chgData name="Danielle Bettles" userId="bc3dd2a9c4f0d304" providerId="LiveId" clId="{3923C8A6-71EF-4728-BAEF-AE6F907DAE0C}" dt="2026-01-08T13:09:45.664" v="1575" actId="9405"/>
          <ac:inkMkLst>
            <pc:docMk/>
            <pc:sldMk cId="1171463789" sldId="260"/>
            <ac:inkMk id="309" creationId="{CA3B31F5-6DED-B8AC-E535-8A80D0C8A66E}"/>
          </ac:inkMkLst>
        </pc:inkChg>
        <pc:inkChg chg="add">
          <ac:chgData name="Danielle Bettles" userId="bc3dd2a9c4f0d304" providerId="LiveId" clId="{3923C8A6-71EF-4728-BAEF-AE6F907DAE0C}" dt="2026-01-08T13:09:46.207" v="1576" actId="9405"/>
          <ac:inkMkLst>
            <pc:docMk/>
            <pc:sldMk cId="1171463789" sldId="260"/>
            <ac:inkMk id="310" creationId="{CFFEBB0E-731C-724B-86FB-3A67E269B6AA}"/>
          </ac:inkMkLst>
        </pc:inkChg>
        <pc:inkChg chg="add">
          <ac:chgData name="Danielle Bettles" userId="bc3dd2a9c4f0d304" providerId="LiveId" clId="{3923C8A6-71EF-4728-BAEF-AE6F907DAE0C}" dt="2026-01-08T13:09:47.363" v="1577" actId="9405"/>
          <ac:inkMkLst>
            <pc:docMk/>
            <pc:sldMk cId="1171463789" sldId="260"/>
            <ac:inkMk id="311" creationId="{95076EAC-E3D5-768E-B6FD-17720DBB8206}"/>
          </ac:inkMkLst>
        </pc:inkChg>
        <pc:inkChg chg="add">
          <ac:chgData name="Danielle Bettles" userId="bc3dd2a9c4f0d304" providerId="LiveId" clId="{3923C8A6-71EF-4728-BAEF-AE6F907DAE0C}" dt="2026-01-08T13:09:47.664" v="1578" actId="9405"/>
          <ac:inkMkLst>
            <pc:docMk/>
            <pc:sldMk cId="1171463789" sldId="260"/>
            <ac:inkMk id="312" creationId="{5277FB71-26F1-79D3-766C-17C2DBC96862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13" creationId="{A5309B5C-3854-8AFD-B16A-182F74C8B413}"/>
          </ac:inkMkLst>
        </pc:inkChg>
        <pc:inkChg chg="add">
          <ac:chgData name="Danielle Bettles" userId="bc3dd2a9c4f0d304" providerId="LiveId" clId="{3923C8A6-71EF-4728-BAEF-AE6F907DAE0C}" dt="2026-01-08T13:09:48.217" v="1580" actId="9405"/>
          <ac:inkMkLst>
            <pc:docMk/>
            <pc:sldMk cId="1171463789" sldId="260"/>
            <ac:inkMk id="314" creationId="{1A8434F5-F553-C30E-4722-4327677D9578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15" creationId="{81F58A15-ACF0-96BA-1B81-5D714395BF75}"/>
          </ac:inkMkLst>
        </pc:inkChg>
        <pc:inkChg chg="add">
          <ac:chgData name="Danielle Bettles" userId="bc3dd2a9c4f0d304" providerId="LiveId" clId="{3923C8A6-71EF-4728-BAEF-AE6F907DAE0C}" dt="2026-01-08T13:09:48.886" v="1582" actId="9405"/>
          <ac:inkMkLst>
            <pc:docMk/>
            <pc:sldMk cId="1171463789" sldId="260"/>
            <ac:inkMk id="316" creationId="{6EC442AF-4475-9200-06F8-A8CB38FAEFB9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17" creationId="{18ACFBD3-0CEA-7CB8-17D8-E6EAB8E91043}"/>
          </ac:inkMkLst>
        </pc:inkChg>
        <pc:inkChg chg="add mod">
          <ac:chgData name="Danielle Bettles" userId="bc3dd2a9c4f0d304" providerId="LiveId" clId="{3923C8A6-71EF-4728-BAEF-AE6F907DAE0C}" dt="2026-01-08T13:09:50.604" v="1586"/>
          <ac:inkMkLst>
            <pc:docMk/>
            <pc:sldMk cId="1171463789" sldId="260"/>
            <ac:inkMk id="318" creationId="{5888546C-632D-C139-9E3C-D49971C1F177}"/>
          </ac:inkMkLst>
        </pc:inkChg>
        <pc:inkChg chg="add">
          <ac:chgData name="Danielle Bettles" userId="bc3dd2a9c4f0d304" providerId="LiveId" clId="{3923C8A6-71EF-4728-BAEF-AE6F907DAE0C}" dt="2026-01-08T13:09:50.048" v="1585" actId="9405"/>
          <ac:inkMkLst>
            <pc:docMk/>
            <pc:sldMk cId="1171463789" sldId="260"/>
            <ac:inkMk id="319" creationId="{565C8573-3C39-4F2C-6396-147675363FD1}"/>
          </ac:inkMkLst>
        </pc:inkChg>
        <pc:inkChg chg="add">
          <ac:chgData name="Danielle Bettles" userId="bc3dd2a9c4f0d304" providerId="LiveId" clId="{3923C8A6-71EF-4728-BAEF-AE6F907DAE0C}" dt="2026-01-08T13:09:50.982" v="1587" actId="9405"/>
          <ac:inkMkLst>
            <pc:docMk/>
            <pc:sldMk cId="1171463789" sldId="260"/>
            <ac:inkMk id="322" creationId="{9796D0AC-CE87-0597-94E2-9A51D386AA14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3" creationId="{0C974E80-13FC-1883-FC88-F89F9BF66A2D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4" creationId="{88D9B47D-AF66-1A55-E414-86EC4DA107AD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5" creationId="{4D40D75A-23FA-E815-CCE8-74884A04AF8D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6" creationId="{9719EA4D-6214-D652-CC59-146D1FD830F7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7" creationId="{7E372170-A649-8149-B785-2E6C3F4118C9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8" creationId="{8016347E-0F2D-F118-E03F-1B1CE14A7A73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29" creationId="{2263912E-1DF0-6C99-6F75-A7D6200357C5}"/>
          </ac:inkMkLst>
        </pc:inkChg>
        <pc:inkChg chg="add">
          <ac:chgData name="Danielle Bettles" userId="bc3dd2a9c4f0d304" providerId="LiveId" clId="{3923C8A6-71EF-4728-BAEF-AE6F907DAE0C}" dt="2026-01-08T13:09:53.304" v="1595" actId="9405"/>
          <ac:inkMkLst>
            <pc:docMk/>
            <pc:sldMk cId="1171463789" sldId="260"/>
            <ac:inkMk id="330" creationId="{FF0BD10B-1B99-0A1E-1EF4-B28B8057469D}"/>
          </ac:inkMkLst>
        </pc:inkChg>
        <pc:inkChg chg="add">
          <ac:chgData name="Danielle Bettles" userId="bc3dd2a9c4f0d304" providerId="LiveId" clId="{3923C8A6-71EF-4728-BAEF-AE6F907DAE0C}" dt="2026-01-08T13:09:53.511" v="1596" actId="9405"/>
          <ac:inkMkLst>
            <pc:docMk/>
            <pc:sldMk cId="1171463789" sldId="260"/>
            <ac:inkMk id="331" creationId="{5DEE3EC9-880C-7E00-C227-C5D81387EA18}"/>
          </ac:inkMkLst>
        </pc:inkChg>
        <pc:inkChg chg="add mod">
          <ac:chgData name="Danielle Bettles" userId="bc3dd2a9c4f0d304" providerId="LiveId" clId="{3923C8A6-71EF-4728-BAEF-AE6F907DAE0C}" dt="2026-01-08T13:09:55.434" v="1600"/>
          <ac:inkMkLst>
            <pc:docMk/>
            <pc:sldMk cId="1171463789" sldId="260"/>
            <ac:inkMk id="332" creationId="{028827FA-FB86-EA39-17FE-FF2216A87D56}"/>
          </ac:inkMkLst>
        </pc:inkChg>
        <pc:inkChg chg="add">
          <ac:chgData name="Danielle Bettles" userId="bc3dd2a9c4f0d304" providerId="LiveId" clId="{3923C8A6-71EF-4728-BAEF-AE6F907DAE0C}" dt="2026-01-08T13:09:54.161" v="1598" actId="9405"/>
          <ac:inkMkLst>
            <pc:docMk/>
            <pc:sldMk cId="1171463789" sldId="260"/>
            <ac:inkMk id="333" creationId="{75A385E5-FF2B-B30A-CDA5-693FE996BFC9}"/>
          </ac:inkMkLst>
        </pc:inkChg>
        <pc:inkChg chg="add">
          <ac:chgData name="Danielle Bettles" userId="bc3dd2a9c4f0d304" providerId="LiveId" clId="{3923C8A6-71EF-4728-BAEF-AE6F907DAE0C}" dt="2026-01-08T13:09:54.864" v="1599" actId="9405"/>
          <ac:inkMkLst>
            <pc:docMk/>
            <pc:sldMk cId="1171463789" sldId="260"/>
            <ac:inkMk id="334" creationId="{7CFCFFE4-08E0-5726-86EA-3F3952B94655}"/>
          </ac:inkMkLst>
        </pc:inkChg>
        <pc:inkChg chg="add mod">
          <ac:chgData name="Danielle Bettles" userId="bc3dd2a9c4f0d304" providerId="LiveId" clId="{3923C8A6-71EF-4728-BAEF-AE6F907DAE0C}" dt="2026-01-08T13:10:02.725" v="1603"/>
          <ac:inkMkLst>
            <pc:docMk/>
            <pc:sldMk cId="1171463789" sldId="260"/>
            <ac:inkMk id="337" creationId="{FB973488-4F57-8B96-47C7-13E9B52E5511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38" creationId="{78B2A8DC-9EF4-7D65-63CE-1AA6FF08A768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40" creationId="{A3E55304-D243-ED34-7B9F-1FD84BA27A18}"/>
          </ac:inkMkLst>
        </pc:inkChg>
        <pc:inkChg chg="add">
          <ac:chgData name="Danielle Bettles" userId="bc3dd2a9c4f0d304" providerId="LiveId" clId="{3923C8A6-71EF-4728-BAEF-AE6F907DAE0C}" dt="2026-01-08T13:10:03.034" v="1605" actId="9405"/>
          <ac:inkMkLst>
            <pc:docMk/>
            <pc:sldMk cId="1171463789" sldId="260"/>
            <ac:inkMk id="341" creationId="{97D94009-D864-72AF-F872-20146EF39F78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42" creationId="{B1C7CAC7-14DB-B24A-E50A-EC532BEA0959}"/>
          </ac:inkMkLst>
        </pc:inkChg>
        <pc:inkChg chg="add">
          <ac:chgData name="Danielle Bettles" userId="bc3dd2a9c4f0d304" providerId="LiveId" clId="{3923C8A6-71EF-4728-BAEF-AE6F907DAE0C}" dt="2026-01-08T13:10:03.657" v="1607" actId="9405"/>
          <ac:inkMkLst>
            <pc:docMk/>
            <pc:sldMk cId="1171463789" sldId="260"/>
            <ac:inkMk id="343" creationId="{646E900D-0EF6-5853-EFC9-55B3EA6D7C16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44" creationId="{C6470337-0D76-0E6C-D838-A8981F296A70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45" creationId="{3838C0B6-4420-EC01-85F7-326C9402AC11}"/>
          </ac:inkMkLst>
        </pc:inkChg>
        <pc:inkChg chg="add">
          <ac:chgData name="Danielle Bettles" userId="bc3dd2a9c4f0d304" providerId="LiveId" clId="{3923C8A6-71EF-4728-BAEF-AE6F907DAE0C}" dt="2026-01-08T13:10:04.987" v="1610" actId="9405"/>
          <ac:inkMkLst>
            <pc:docMk/>
            <pc:sldMk cId="1171463789" sldId="260"/>
            <ac:inkMk id="346" creationId="{CB7B0C08-E461-069F-27C9-7F69474D0A40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47" creationId="{BC5A2E2A-E031-414B-723F-C1AD03AA118C}"/>
          </ac:inkMkLst>
        </pc:inkChg>
        <pc:inkChg chg="add">
          <ac:chgData name="Danielle Bettles" userId="bc3dd2a9c4f0d304" providerId="LiveId" clId="{3923C8A6-71EF-4728-BAEF-AE6F907DAE0C}" dt="2026-01-08T13:10:06.083" v="1612" actId="9405"/>
          <ac:inkMkLst>
            <pc:docMk/>
            <pc:sldMk cId="1171463789" sldId="260"/>
            <ac:inkMk id="348" creationId="{FDE6D32C-BA7F-DD46-A31C-0465CE4DB3B3}"/>
          </ac:inkMkLst>
        </pc:inkChg>
        <pc:inkChg chg="add">
          <ac:chgData name="Danielle Bettles" userId="bc3dd2a9c4f0d304" providerId="LiveId" clId="{3923C8A6-71EF-4728-BAEF-AE6F907DAE0C}" dt="2026-01-08T13:10:06.368" v="1613" actId="9405"/>
          <ac:inkMkLst>
            <pc:docMk/>
            <pc:sldMk cId="1171463789" sldId="260"/>
            <ac:inkMk id="349" creationId="{DD73D0BC-A0A1-07EA-9F2C-B7B17201C498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50" creationId="{A88AD1D3-B302-1ED0-802C-48A73FB3D452}"/>
          </ac:inkMkLst>
        </pc:inkChg>
        <pc:inkChg chg="add">
          <ac:chgData name="Danielle Bettles" userId="bc3dd2a9c4f0d304" providerId="LiveId" clId="{3923C8A6-71EF-4728-BAEF-AE6F907DAE0C}" dt="2026-01-08T13:10:07.156" v="1615" actId="9405"/>
          <ac:inkMkLst>
            <pc:docMk/>
            <pc:sldMk cId="1171463789" sldId="260"/>
            <ac:inkMk id="351" creationId="{536156E3-D382-B8B9-ADD0-22EB8A0A1D08}"/>
          </ac:inkMkLst>
        </pc:inkChg>
        <pc:inkChg chg="add">
          <ac:chgData name="Danielle Bettles" userId="bc3dd2a9c4f0d304" providerId="LiveId" clId="{3923C8A6-71EF-4728-BAEF-AE6F907DAE0C}" dt="2026-01-08T13:10:07.393" v="1616" actId="9405"/>
          <ac:inkMkLst>
            <pc:docMk/>
            <pc:sldMk cId="1171463789" sldId="260"/>
            <ac:inkMk id="352" creationId="{6E9A2815-3DF9-A43C-C152-001E9D85B37E}"/>
          </ac:inkMkLst>
        </pc:inkChg>
        <pc:inkChg chg="add mod">
          <ac:chgData name="Danielle Bettles" userId="bc3dd2a9c4f0d304" providerId="LiveId" clId="{3923C8A6-71EF-4728-BAEF-AE6F907DAE0C}" dt="2026-01-08T13:10:09.967" v="1621"/>
          <ac:inkMkLst>
            <pc:docMk/>
            <pc:sldMk cId="1171463789" sldId="260"/>
            <ac:inkMk id="353" creationId="{504F1ABE-CB61-AAAD-9CD1-1CEE994F2FAC}"/>
          </ac:inkMkLst>
        </pc:inkChg>
        <pc:inkChg chg="add">
          <ac:chgData name="Danielle Bettles" userId="bc3dd2a9c4f0d304" providerId="LiveId" clId="{3923C8A6-71EF-4728-BAEF-AE6F907DAE0C}" dt="2026-01-08T13:10:07.762" v="1618" actId="9405"/>
          <ac:inkMkLst>
            <pc:docMk/>
            <pc:sldMk cId="1171463789" sldId="260"/>
            <ac:inkMk id="354" creationId="{6E02661B-C2D3-529A-D870-A01B385CE8F7}"/>
          </ac:inkMkLst>
        </pc:inkChg>
        <pc:inkChg chg="add">
          <ac:chgData name="Danielle Bettles" userId="bc3dd2a9c4f0d304" providerId="LiveId" clId="{3923C8A6-71EF-4728-BAEF-AE6F907DAE0C}" dt="2026-01-08T13:10:08.823" v="1620" actId="9405"/>
          <ac:inkMkLst>
            <pc:docMk/>
            <pc:sldMk cId="1171463789" sldId="260"/>
            <ac:inkMk id="356" creationId="{B56716BF-CB38-2C4A-1D70-FE2A0DAAB236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58" creationId="{A1CF4D78-6753-4AB9-2FC0-77D457CD87C1}"/>
          </ac:inkMkLst>
        </pc:inkChg>
        <pc:inkChg chg="add">
          <ac:chgData name="Danielle Bettles" userId="bc3dd2a9c4f0d304" providerId="LiveId" clId="{3923C8A6-71EF-4728-BAEF-AE6F907DAE0C}" dt="2026-01-08T13:10:13.261" v="1623" actId="9405"/>
          <ac:inkMkLst>
            <pc:docMk/>
            <pc:sldMk cId="1171463789" sldId="260"/>
            <ac:inkMk id="359" creationId="{820FD411-4D9E-108D-CA65-050310948FA6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0" creationId="{C5D511A4-A0DF-24E3-AB02-2700E2372EF5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1" creationId="{38C2DAE4-BA34-79BF-4313-9CFF67F78774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2" creationId="{E6F73598-AEEC-D87B-E378-823D34098C8C}"/>
          </ac:inkMkLst>
        </pc:inkChg>
        <pc:inkChg chg="add">
          <ac:chgData name="Danielle Bettles" userId="bc3dd2a9c4f0d304" providerId="LiveId" clId="{3923C8A6-71EF-4728-BAEF-AE6F907DAE0C}" dt="2026-01-08T13:10:14.478" v="1627" actId="9405"/>
          <ac:inkMkLst>
            <pc:docMk/>
            <pc:sldMk cId="1171463789" sldId="260"/>
            <ac:inkMk id="363" creationId="{7E79729C-EABF-B9F3-3E05-9990DABD6E31}"/>
          </ac:inkMkLst>
        </pc:inkChg>
        <pc:inkChg chg="add">
          <ac:chgData name="Danielle Bettles" userId="bc3dd2a9c4f0d304" providerId="LiveId" clId="{3923C8A6-71EF-4728-BAEF-AE6F907DAE0C}" dt="2026-01-08T13:10:15.159" v="1628" actId="9405"/>
          <ac:inkMkLst>
            <pc:docMk/>
            <pc:sldMk cId="1171463789" sldId="260"/>
            <ac:inkMk id="364" creationId="{C68E2462-4EAB-D3C1-4916-BBF685418B2E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5" creationId="{F7910856-1489-A988-DBFF-E4A4CBEAEDDE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6" creationId="{C29CE575-A67F-C31C-13D1-2373C5A95B75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7" creationId="{F0850274-EAF0-9096-5BE8-1236C37A67CA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8" creationId="{6C82B771-2772-67B4-0CCE-3FEE272479A6}"/>
          </ac:inkMkLst>
        </pc:inkChg>
        <pc:inkChg chg="add mod">
          <ac:chgData name="Danielle Bettles" userId="bc3dd2a9c4f0d304" providerId="LiveId" clId="{3923C8A6-71EF-4728-BAEF-AE6F907DAE0C}" dt="2026-01-08T13:10:18.187" v="1635"/>
          <ac:inkMkLst>
            <pc:docMk/>
            <pc:sldMk cId="1171463789" sldId="260"/>
            <ac:inkMk id="369" creationId="{55ED86AB-D3F5-0762-1FA0-DCEB0F4F3736}"/>
          </ac:inkMkLst>
        </pc:inkChg>
        <pc:inkChg chg="add">
          <ac:chgData name="Danielle Bettles" userId="bc3dd2a9c4f0d304" providerId="LiveId" clId="{3923C8A6-71EF-4728-BAEF-AE6F907DAE0C}" dt="2026-01-08T13:10:17.614" v="1634" actId="9405"/>
          <ac:inkMkLst>
            <pc:docMk/>
            <pc:sldMk cId="1171463789" sldId="260"/>
            <ac:inkMk id="370" creationId="{8A967032-9619-D49B-8349-C5E86A869DDC}"/>
          </ac:inkMkLst>
        </pc:inkChg>
        <pc:inkChg chg="add">
          <ac:chgData name="Danielle Bettles" userId="bc3dd2a9c4f0d304" providerId="LiveId" clId="{3923C8A6-71EF-4728-BAEF-AE6F907DAE0C}" dt="2026-01-08T13:10:18.788" v="1636" actId="9405"/>
          <ac:inkMkLst>
            <pc:docMk/>
            <pc:sldMk cId="1171463789" sldId="260"/>
            <ac:inkMk id="372" creationId="{1538C13F-B54E-BC33-7564-B26FDAA55F2E}"/>
          </ac:inkMkLst>
        </pc:inkChg>
        <pc:inkChg chg="add mod">
          <ac:chgData name="Danielle Bettles" userId="bc3dd2a9c4f0d304" providerId="LiveId" clId="{3923C8A6-71EF-4728-BAEF-AE6F907DAE0C}" dt="2026-01-08T13:10:24.771" v="1650"/>
          <ac:inkMkLst>
            <pc:docMk/>
            <pc:sldMk cId="1171463789" sldId="260"/>
            <ac:inkMk id="373" creationId="{A6195241-F2AA-6D6F-4071-E34B48A83ECA}"/>
          </ac:inkMkLst>
        </pc:inkChg>
        <pc:inkChg chg="add">
          <ac:chgData name="Danielle Bettles" userId="bc3dd2a9c4f0d304" providerId="LiveId" clId="{3923C8A6-71EF-4728-BAEF-AE6F907DAE0C}" dt="2026-01-08T13:10:19.379" v="1638" actId="9405"/>
          <ac:inkMkLst>
            <pc:docMk/>
            <pc:sldMk cId="1171463789" sldId="260"/>
            <ac:inkMk id="374" creationId="{1A9E9C8C-1F94-EA7C-8465-14130D872630}"/>
          </ac:inkMkLst>
        </pc:inkChg>
        <pc:inkChg chg="add mod">
          <ac:chgData name="Danielle Bettles" userId="bc3dd2a9c4f0d304" providerId="LiveId" clId="{3923C8A6-71EF-4728-BAEF-AE6F907DAE0C}" dt="2026-01-08T13:10:24.771" v="1650"/>
          <ac:inkMkLst>
            <pc:docMk/>
            <pc:sldMk cId="1171463789" sldId="260"/>
            <ac:inkMk id="375" creationId="{164761F4-15F5-1377-578C-41F11FD9FCE3}"/>
          </ac:inkMkLst>
        </pc:inkChg>
        <pc:inkChg chg="add mod">
          <ac:chgData name="Danielle Bettles" userId="bc3dd2a9c4f0d304" providerId="LiveId" clId="{3923C8A6-71EF-4728-BAEF-AE6F907DAE0C}" dt="2026-01-08T13:10:24.771" v="1650"/>
          <ac:inkMkLst>
            <pc:docMk/>
            <pc:sldMk cId="1171463789" sldId="260"/>
            <ac:inkMk id="376" creationId="{FB389D70-419E-FDD7-2042-360A1B87749F}"/>
          </ac:inkMkLst>
        </pc:inkChg>
        <pc:inkChg chg="add mod">
          <ac:chgData name="Danielle Bettles" userId="bc3dd2a9c4f0d304" providerId="LiveId" clId="{3923C8A6-71EF-4728-BAEF-AE6F907DAE0C}" dt="2026-01-08T13:10:24.771" v="1650"/>
          <ac:inkMkLst>
            <pc:docMk/>
            <pc:sldMk cId="1171463789" sldId="260"/>
            <ac:inkMk id="377" creationId="{A08B8843-0F08-65FB-8E57-A7F5AB09A623}"/>
          </ac:inkMkLst>
        </pc:inkChg>
        <pc:inkChg chg="add mod">
          <ac:chgData name="Danielle Bettles" userId="bc3dd2a9c4f0d304" providerId="LiveId" clId="{3923C8A6-71EF-4728-BAEF-AE6F907DAE0C}" dt="2026-01-08T13:10:24.771" v="1650"/>
          <ac:inkMkLst>
            <pc:docMk/>
            <pc:sldMk cId="1171463789" sldId="260"/>
            <ac:inkMk id="378" creationId="{2DDD217A-607A-C77E-70F8-0C37211BE17F}"/>
          </ac:inkMkLst>
        </pc:inkChg>
        <pc:inkChg chg="add">
          <ac:chgData name="Danielle Bettles" userId="bc3dd2a9c4f0d304" providerId="LiveId" clId="{3923C8A6-71EF-4728-BAEF-AE6F907DAE0C}" dt="2026-01-08T13:10:21.399" v="1643" actId="9405"/>
          <ac:inkMkLst>
            <pc:docMk/>
            <pc:sldMk cId="1171463789" sldId="260"/>
            <ac:inkMk id="379" creationId="{F15303F1-1252-8A5C-EB10-A64C8F671B38}"/>
          </ac:inkMkLst>
        </pc:inkChg>
        <pc:inkChg chg="add">
          <ac:chgData name="Danielle Bettles" userId="bc3dd2a9c4f0d304" providerId="LiveId" clId="{3923C8A6-71EF-4728-BAEF-AE6F907DAE0C}" dt="2026-01-08T13:10:21.652" v="1644" actId="9405"/>
          <ac:inkMkLst>
            <pc:docMk/>
            <pc:sldMk cId="1171463789" sldId="260"/>
            <ac:inkMk id="380" creationId="{74C47775-147A-3E99-54A4-F530D160CA29}"/>
          </ac:inkMkLst>
        </pc:inkChg>
        <pc:inkChg chg="add">
          <ac:chgData name="Danielle Bettles" userId="bc3dd2a9c4f0d304" providerId="LiveId" clId="{3923C8A6-71EF-4728-BAEF-AE6F907DAE0C}" dt="2026-01-08T13:10:21.828" v="1645" actId="9405"/>
          <ac:inkMkLst>
            <pc:docMk/>
            <pc:sldMk cId="1171463789" sldId="260"/>
            <ac:inkMk id="381" creationId="{D8C63DEF-248D-B593-2813-24E02167810A}"/>
          </ac:inkMkLst>
        </pc:inkChg>
        <pc:inkChg chg="add">
          <ac:chgData name="Danielle Bettles" userId="bc3dd2a9c4f0d304" providerId="LiveId" clId="{3923C8A6-71EF-4728-BAEF-AE6F907DAE0C}" dt="2026-01-08T13:10:22.333" v="1646" actId="9405"/>
          <ac:inkMkLst>
            <pc:docMk/>
            <pc:sldMk cId="1171463789" sldId="260"/>
            <ac:inkMk id="382" creationId="{D2637F29-A83E-2E3F-AAFD-C5CDBD054946}"/>
          </ac:inkMkLst>
        </pc:inkChg>
        <pc:inkChg chg="add mod">
          <ac:chgData name="Danielle Bettles" userId="bc3dd2a9c4f0d304" providerId="LiveId" clId="{3923C8A6-71EF-4728-BAEF-AE6F907DAE0C}" dt="2026-01-08T13:10:25.889" v="1653"/>
          <ac:inkMkLst>
            <pc:docMk/>
            <pc:sldMk cId="1171463789" sldId="260"/>
            <ac:inkMk id="383" creationId="{7261CBEA-EB68-7081-95C4-6FB32339D1C5}"/>
          </ac:inkMkLst>
        </pc:inkChg>
        <pc:inkChg chg="add mod">
          <ac:chgData name="Danielle Bettles" userId="bc3dd2a9c4f0d304" providerId="LiveId" clId="{3923C8A6-71EF-4728-BAEF-AE6F907DAE0C}" dt="2026-01-08T13:10:25.889" v="1653"/>
          <ac:inkMkLst>
            <pc:docMk/>
            <pc:sldMk cId="1171463789" sldId="260"/>
            <ac:inkMk id="384" creationId="{96C4280F-D808-FA0D-5FDE-5588B130DB46}"/>
          </ac:inkMkLst>
        </pc:inkChg>
        <pc:inkChg chg="add mod">
          <ac:chgData name="Danielle Bettles" userId="bc3dd2a9c4f0d304" providerId="LiveId" clId="{3923C8A6-71EF-4728-BAEF-AE6F907DAE0C}" dt="2026-01-08T13:10:25.889" v="1653"/>
          <ac:inkMkLst>
            <pc:docMk/>
            <pc:sldMk cId="1171463789" sldId="260"/>
            <ac:inkMk id="385" creationId="{376BC442-7C50-5F78-1697-67D14E0B2C9E}"/>
          </ac:inkMkLst>
        </pc:inkChg>
        <pc:inkChg chg="add mod">
          <ac:chgData name="Danielle Bettles" userId="bc3dd2a9c4f0d304" providerId="LiveId" clId="{3923C8A6-71EF-4728-BAEF-AE6F907DAE0C}" dt="2026-01-08T13:10:25.889" v="1653"/>
          <ac:inkMkLst>
            <pc:docMk/>
            <pc:sldMk cId="1171463789" sldId="260"/>
            <ac:inkMk id="388" creationId="{D4F15D2B-7DCD-D745-3F75-58ECDD3E08A7}"/>
          </ac:inkMkLst>
        </pc:inkChg>
        <pc:inkChg chg="add mod">
          <ac:chgData name="Danielle Bettles" userId="bc3dd2a9c4f0d304" providerId="LiveId" clId="{3923C8A6-71EF-4728-BAEF-AE6F907DAE0C}" dt="2026-01-08T13:10:25.889" v="1653"/>
          <ac:inkMkLst>
            <pc:docMk/>
            <pc:sldMk cId="1171463789" sldId="260"/>
            <ac:inkMk id="389" creationId="{3691FB84-2533-8F99-3298-C4B09907F185}"/>
          </ac:inkMkLst>
        </pc:inkChg>
        <pc:inkChg chg="add mod">
          <ac:chgData name="Danielle Bettles" userId="bc3dd2a9c4f0d304" providerId="LiveId" clId="{3923C8A6-71EF-4728-BAEF-AE6F907DAE0C}" dt="2026-01-08T13:10:42.057" v="1667"/>
          <ac:inkMkLst>
            <pc:docMk/>
            <pc:sldMk cId="1171463789" sldId="260"/>
            <ac:inkMk id="391" creationId="{ECCFBBD8-5634-7A44-4B23-8BB1AA3F3530}"/>
          </ac:inkMkLst>
        </pc:inkChg>
        <pc:inkChg chg="add mod">
          <ac:chgData name="Danielle Bettles" userId="bc3dd2a9c4f0d304" providerId="LiveId" clId="{3923C8A6-71EF-4728-BAEF-AE6F907DAE0C}" dt="2026-01-08T13:10:42.057" v="1667"/>
          <ac:inkMkLst>
            <pc:docMk/>
            <pc:sldMk cId="1171463789" sldId="260"/>
            <ac:inkMk id="392" creationId="{363BFA8B-AD29-F464-8497-200BD10F43FD}"/>
          </ac:inkMkLst>
        </pc:inkChg>
        <pc:inkChg chg="add mod">
          <ac:chgData name="Danielle Bettles" userId="bc3dd2a9c4f0d304" providerId="LiveId" clId="{3923C8A6-71EF-4728-BAEF-AE6F907DAE0C}" dt="2026-01-08T13:10:42.057" v="1667"/>
          <ac:inkMkLst>
            <pc:docMk/>
            <pc:sldMk cId="1171463789" sldId="260"/>
            <ac:inkMk id="393" creationId="{64D7B0B8-92AA-02D0-CC3D-3DBC76908800}"/>
          </ac:inkMkLst>
        </pc:inkChg>
        <pc:inkChg chg="add">
          <ac:chgData name="Danielle Bettles" userId="bc3dd2a9c4f0d304" providerId="LiveId" clId="{3923C8A6-71EF-4728-BAEF-AE6F907DAE0C}" dt="2026-01-08T13:10:37.493" v="1657" actId="9405"/>
          <ac:inkMkLst>
            <pc:docMk/>
            <pc:sldMk cId="1171463789" sldId="260"/>
            <ac:inkMk id="394" creationId="{6104DAE8-5A53-233D-4C5C-A5B2BAAAF3A1}"/>
          </ac:inkMkLst>
        </pc:inkChg>
        <pc:inkChg chg="add">
          <ac:chgData name="Danielle Bettles" userId="bc3dd2a9c4f0d304" providerId="LiveId" clId="{3923C8A6-71EF-4728-BAEF-AE6F907DAE0C}" dt="2026-01-08T13:10:37.922" v="1658" actId="9405"/>
          <ac:inkMkLst>
            <pc:docMk/>
            <pc:sldMk cId="1171463789" sldId="260"/>
            <ac:inkMk id="395" creationId="{A5ECDDEA-3617-68CA-BD2E-3E0223DB31A1}"/>
          </ac:inkMkLst>
        </pc:inkChg>
        <pc:inkChg chg="add mod">
          <ac:chgData name="Danielle Bettles" userId="bc3dd2a9c4f0d304" providerId="LiveId" clId="{3923C8A6-71EF-4728-BAEF-AE6F907DAE0C}" dt="2026-01-08T13:10:42.057" v="1667"/>
          <ac:inkMkLst>
            <pc:docMk/>
            <pc:sldMk cId="1171463789" sldId="260"/>
            <ac:inkMk id="396" creationId="{EB526312-641F-09BE-2717-63B2CCD85071}"/>
          </ac:inkMkLst>
        </pc:inkChg>
        <pc:inkChg chg="add">
          <ac:chgData name="Danielle Bettles" userId="bc3dd2a9c4f0d304" providerId="LiveId" clId="{3923C8A6-71EF-4728-BAEF-AE6F907DAE0C}" dt="2026-01-08T13:10:39.085" v="1660" actId="9405"/>
          <ac:inkMkLst>
            <pc:docMk/>
            <pc:sldMk cId="1171463789" sldId="260"/>
            <ac:inkMk id="397" creationId="{9A88E6D7-B7C5-3BA2-395F-7CF474F06347}"/>
          </ac:inkMkLst>
        </pc:inkChg>
        <pc:inkChg chg="add mod">
          <ac:chgData name="Danielle Bettles" userId="bc3dd2a9c4f0d304" providerId="LiveId" clId="{3923C8A6-71EF-4728-BAEF-AE6F907DAE0C}" dt="2026-01-08T13:10:42.057" v="1667"/>
          <ac:inkMkLst>
            <pc:docMk/>
            <pc:sldMk cId="1171463789" sldId="260"/>
            <ac:inkMk id="398" creationId="{9582CDDB-B5F4-3B20-5007-7BC59C5C483C}"/>
          </ac:inkMkLst>
        </pc:inkChg>
        <pc:inkChg chg="add">
          <ac:chgData name="Danielle Bettles" userId="bc3dd2a9c4f0d304" providerId="LiveId" clId="{3923C8A6-71EF-4728-BAEF-AE6F907DAE0C}" dt="2026-01-08T13:10:39.502" v="1662" actId="9405"/>
          <ac:inkMkLst>
            <pc:docMk/>
            <pc:sldMk cId="1171463789" sldId="260"/>
            <ac:inkMk id="399" creationId="{CDD91D18-4695-0951-E53A-FB9EC5FE841B}"/>
          </ac:inkMkLst>
        </pc:inkChg>
        <pc:inkChg chg="add">
          <ac:chgData name="Danielle Bettles" userId="bc3dd2a9c4f0d304" providerId="LiveId" clId="{3923C8A6-71EF-4728-BAEF-AE6F907DAE0C}" dt="2026-01-08T13:10:40.196" v="1663" actId="9405"/>
          <ac:inkMkLst>
            <pc:docMk/>
            <pc:sldMk cId="1171463789" sldId="260"/>
            <ac:inkMk id="400" creationId="{C3EDA89A-100D-ADCB-D083-066CDB48C1D8}"/>
          </ac:inkMkLst>
        </pc:inkChg>
        <pc:inkChg chg="add">
          <ac:chgData name="Danielle Bettles" userId="bc3dd2a9c4f0d304" providerId="LiveId" clId="{3923C8A6-71EF-4728-BAEF-AE6F907DAE0C}" dt="2026-01-08T13:10:40.470" v="1664" actId="9405"/>
          <ac:inkMkLst>
            <pc:docMk/>
            <pc:sldMk cId="1171463789" sldId="260"/>
            <ac:inkMk id="401" creationId="{458CC950-7A68-9A91-9AFF-0B061A08820A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02" creationId="{44A7223A-FF7F-9711-FA3F-98EF398B1C82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03" creationId="{E84DB86C-3EBF-F7CF-58B8-F35A95A81DD8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07" creationId="{B482A8DE-1256-859A-19A1-EC74E43D3F7B}"/>
          </ac:inkMkLst>
        </pc:inkChg>
        <pc:inkChg chg="add">
          <ac:chgData name="Danielle Bettles" userId="bc3dd2a9c4f0d304" providerId="LiveId" clId="{3923C8A6-71EF-4728-BAEF-AE6F907DAE0C}" dt="2026-01-08T13:10:42.673" v="1669" actId="9405"/>
          <ac:inkMkLst>
            <pc:docMk/>
            <pc:sldMk cId="1171463789" sldId="260"/>
            <ac:inkMk id="408" creationId="{FEA08FA7-F0AA-A1EC-EC66-D18664CE0D37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09" creationId="{C7892E50-85BC-21C9-E58F-610999BB2B5C}"/>
          </ac:inkMkLst>
        </pc:inkChg>
        <pc:inkChg chg="add">
          <ac:chgData name="Danielle Bettles" userId="bc3dd2a9c4f0d304" providerId="LiveId" clId="{3923C8A6-71EF-4728-BAEF-AE6F907DAE0C}" dt="2026-01-08T13:10:43.574" v="1671" actId="9405"/>
          <ac:inkMkLst>
            <pc:docMk/>
            <pc:sldMk cId="1171463789" sldId="260"/>
            <ac:inkMk id="410" creationId="{08EA7E38-B101-6A3B-F188-E56266187479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11" creationId="{D805CCC0-D8B0-D026-88A4-077AA9AD3236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12" creationId="{AF7A5150-843E-AF43-599B-FE7B0681D699}"/>
          </ac:inkMkLst>
        </pc:inkChg>
        <pc:inkChg chg="add mod">
          <ac:chgData name="Danielle Bettles" userId="bc3dd2a9c4f0d304" providerId="LiveId" clId="{3923C8A6-71EF-4728-BAEF-AE6F907DAE0C}" dt="2026-01-08T13:10:45.006" v="1676"/>
          <ac:inkMkLst>
            <pc:docMk/>
            <pc:sldMk cId="1171463789" sldId="260"/>
            <ac:inkMk id="413" creationId="{C64DFB63-07D3-2712-B96B-4A090486827F}"/>
          </ac:inkMkLst>
        </pc:inkChg>
        <pc:inkChg chg="add">
          <ac:chgData name="Danielle Bettles" userId="bc3dd2a9c4f0d304" providerId="LiveId" clId="{3923C8A6-71EF-4728-BAEF-AE6F907DAE0C}" dt="2026-01-08T13:10:44.459" v="1675" actId="9405"/>
          <ac:inkMkLst>
            <pc:docMk/>
            <pc:sldMk cId="1171463789" sldId="260"/>
            <ac:inkMk id="414" creationId="{95833AEE-EC39-62F4-0EB3-980C6803AD01}"/>
          </ac:inkMkLst>
        </pc:inkChg>
        <pc:inkChg chg="add">
          <ac:chgData name="Danielle Bettles" userId="bc3dd2a9c4f0d304" providerId="LiveId" clId="{3923C8A6-71EF-4728-BAEF-AE6F907DAE0C}" dt="2026-01-08T13:10:47.018" v="1677" actId="9405"/>
          <ac:inkMkLst>
            <pc:docMk/>
            <pc:sldMk cId="1171463789" sldId="260"/>
            <ac:inkMk id="416" creationId="{6E28AA4D-161E-CAF8-052C-E44EB54829EE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17" creationId="{E9D39547-39F6-179E-59EB-36A62F45E14C}"/>
          </ac:inkMkLst>
        </pc:inkChg>
        <pc:inkChg chg="add">
          <ac:chgData name="Danielle Bettles" userId="bc3dd2a9c4f0d304" providerId="LiveId" clId="{3923C8A6-71EF-4728-BAEF-AE6F907DAE0C}" dt="2026-01-08T13:10:48.095" v="1679" actId="9405"/>
          <ac:inkMkLst>
            <pc:docMk/>
            <pc:sldMk cId="1171463789" sldId="260"/>
            <ac:inkMk id="418" creationId="{E3A0683B-7487-86A0-E8C6-4A422D3D5101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19" creationId="{EC805401-8903-5473-2689-CC81A245E531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20" creationId="{9C5F1C43-7447-EFEF-B45B-3BFE25E6023D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21" creationId="{553AB362-CDA5-1373-CA82-26CBF58352F6}"/>
          </ac:inkMkLst>
        </pc:inkChg>
        <pc:inkChg chg="add mod">
          <ac:chgData name="Danielle Bettles" userId="bc3dd2a9c4f0d304" providerId="LiveId" clId="{3923C8A6-71EF-4728-BAEF-AE6F907DAE0C}" dt="2026-01-08T13:10:53.462" v="1693"/>
          <ac:inkMkLst>
            <pc:docMk/>
            <pc:sldMk cId="1171463789" sldId="260"/>
            <ac:inkMk id="422" creationId="{295A6696-6912-390C-0782-61842FE99BD2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23" creationId="{3A1237AE-9EEE-E129-CC31-65BC39D82B51}"/>
          </ac:inkMkLst>
        </pc:inkChg>
        <pc:inkChg chg="add">
          <ac:chgData name="Danielle Bettles" userId="bc3dd2a9c4f0d304" providerId="LiveId" clId="{3923C8A6-71EF-4728-BAEF-AE6F907DAE0C}" dt="2026-01-08T13:10:50.107" v="1685" actId="9405"/>
          <ac:inkMkLst>
            <pc:docMk/>
            <pc:sldMk cId="1171463789" sldId="260"/>
            <ac:inkMk id="424" creationId="{A7252108-B735-D053-B9EB-FF3EAB525533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25" creationId="{4FF0AF90-B369-9B1B-0C2E-F629FCEF62D5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26" creationId="{514A0F13-F197-491F-04B5-33DE6AE159EA}"/>
          </ac:inkMkLst>
        </pc:inkChg>
        <pc:inkChg chg="add">
          <ac:chgData name="Danielle Bettles" userId="bc3dd2a9c4f0d304" providerId="LiveId" clId="{3923C8A6-71EF-4728-BAEF-AE6F907DAE0C}" dt="2026-01-08T13:10:51.791" v="1688" actId="9405"/>
          <ac:inkMkLst>
            <pc:docMk/>
            <pc:sldMk cId="1171463789" sldId="260"/>
            <ac:inkMk id="427" creationId="{4C41C801-3567-79C2-FB99-A692D9D70578}"/>
          </ac:inkMkLst>
        </pc:inkChg>
        <pc:inkChg chg="add">
          <ac:chgData name="Danielle Bettles" userId="bc3dd2a9c4f0d304" providerId="LiveId" clId="{3923C8A6-71EF-4728-BAEF-AE6F907DAE0C}" dt="2026-01-08T13:10:52.158" v="1689" actId="9405"/>
          <ac:inkMkLst>
            <pc:docMk/>
            <pc:sldMk cId="1171463789" sldId="260"/>
            <ac:inkMk id="428" creationId="{FB88D361-CDB3-DA1C-D810-40139E37BC27}"/>
          </ac:inkMkLst>
        </pc:inkChg>
        <pc:inkChg chg="add mod">
          <ac:chgData name="Danielle Bettles" userId="bc3dd2a9c4f0d304" providerId="LiveId" clId="{3923C8A6-71EF-4728-BAEF-AE6F907DAE0C}" dt="2026-01-08T13:10:53.462" v="1693"/>
          <ac:inkMkLst>
            <pc:docMk/>
            <pc:sldMk cId="1171463789" sldId="260"/>
            <ac:inkMk id="429" creationId="{BF44AE38-C4DC-3D22-AD15-CBBCBD970E18}"/>
          </ac:inkMkLst>
        </pc:inkChg>
        <pc:inkChg chg="add mod">
          <ac:chgData name="Danielle Bettles" userId="bc3dd2a9c4f0d304" providerId="LiveId" clId="{3923C8A6-71EF-4728-BAEF-AE6F907DAE0C}" dt="2026-01-08T13:10:53.462" v="1693"/>
          <ac:inkMkLst>
            <pc:docMk/>
            <pc:sldMk cId="1171463789" sldId="260"/>
            <ac:inkMk id="430" creationId="{B471853C-6D61-FB4B-F49A-5EA90E89AFF7}"/>
          </ac:inkMkLst>
        </pc:inkChg>
        <pc:inkChg chg="add mod">
          <ac:chgData name="Danielle Bettles" userId="bc3dd2a9c4f0d304" providerId="LiveId" clId="{3923C8A6-71EF-4728-BAEF-AE6F907DAE0C}" dt="2026-01-08T13:10:53.462" v="1693"/>
          <ac:inkMkLst>
            <pc:docMk/>
            <pc:sldMk cId="1171463789" sldId="260"/>
            <ac:inkMk id="431" creationId="{1F98DFA8-BF6C-644E-AE92-A40959807E54}"/>
          </ac:inkMkLst>
        </pc:inkChg>
        <pc:inkChg chg="add mod">
          <ac:chgData name="Danielle Bettles" userId="bc3dd2a9c4f0d304" providerId="LiveId" clId="{3923C8A6-71EF-4728-BAEF-AE6F907DAE0C}" dt="2026-01-08T13:10:54.135" v="1695"/>
          <ac:inkMkLst>
            <pc:docMk/>
            <pc:sldMk cId="1171463789" sldId="260"/>
            <ac:inkMk id="433" creationId="{E699422E-4DAE-AE0F-2EBD-212C834D0AE2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35" creationId="{ABF9C746-1BE9-4888-C6BD-158CF9B5DAF6}"/>
          </ac:inkMkLst>
        </pc:inkChg>
        <pc:inkChg chg="add">
          <ac:chgData name="Danielle Bettles" userId="bc3dd2a9c4f0d304" providerId="LiveId" clId="{3923C8A6-71EF-4728-BAEF-AE6F907DAE0C}" dt="2026-01-08T13:10:55.111" v="1697" actId="9405"/>
          <ac:inkMkLst>
            <pc:docMk/>
            <pc:sldMk cId="1171463789" sldId="260"/>
            <ac:inkMk id="436" creationId="{A28D3273-C752-5ADA-DF26-856823B7B20F}"/>
          </ac:inkMkLst>
        </pc:inkChg>
        <pc:inkChg chg="add">
          <ac:chgData name="Danielle Bettles" userId="bc3dd2a9c4f0d304" providerId="LiveId" clId="{3923C8A6-71EF-4728-BAEF-AE6F907DAE0C}" dt="2026-01-08T13:10:55.335" v="1698" actId="9405"/>
          <ac:inkMkLst>
            <pc:docMk/>
            <pc:sldMk cId="1171463789" sldId="260"/>
            <ac:inkMk id="437" creationId="{66143384-6BB6-ED53-0BDF-109E4C50FC3F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38" creationId="{69847076-84F5-5590-24EB-FF7B72EFBC8F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39" creationId="{350E9FF3-7E2F-3648-4307-0C0EFFABF25A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0" creationId="{6CDA2EDE-45D3-FBD1-36D3-28D87C004A74}"/>
          </ac:inkMkLst>
        </pc:inkChg>
        <pc:inkChg chg="add">
          <ac:chgData name="Danielle Bettles" userId="bc3dd2a9c4f0d304" providerId="LiveId" clId="{3923C8A6-71EF-4728-BAEF-AE6F907DAE0C}" dt="2026-01-08T13:10:56.569" v="1702" actId="9405"/>
          <ac:inkMkLst>
            <pc:docMk/>
            <pc:sldMk cId="1171463789" sldId="260"/>
            <ac:inkMk id="441" creationId="{5E9DC044-D979-7872-0F35-B5F441D465F4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2" creationId="{7096976E-F57E-DF69-5E28-9FADFD144DEB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3" creationId="{1F861A8C-7DA4-B18A-05F8-40656765BE9D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4" creationId="{0B55D261-8729-E8CD-BA87-9AF24DC42B65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5" creationId="{3F4F5694-7322-C8C6-D632-99294959224C}"/>
          </ac:inkMkLst>
        </pc:inkChg>
        <pc:inkChg chg="add">
          <ac:chgData name="Danielle Bettles" userId="bc3dd2a9c4f0d304" providerId="LiveId" clId="{3923C8A6-71EF-4728-BAEF-AE6F907DAE0C}" dt="2026-01-08T13:10:58.339" v="1707" actId="9405"/>
          <ac:inkMkLst>
            <pc:docMk/>
            <pc:sldMk cId="1171463789" sldId="260"/>
            <ac:inkMk id="446" creationId="{7C865A25-9E9C-CF33-B2C1-E5659E3D7941}"/>
          </ac:inkMkLst>
        </pc:inkChg>
        <pc:inkChg chg="add mod">
          <ac:chgData name="Danielle Bettles" userId="bc3dd2a9c4f0d304" providerId="LiveId" clId="{3923C8A6-71EF-4728-BAEF-AE6F907DAE0C}" dt="2026-01-08T13:10:59.935" v="1709"/>
          <ac:inkMkLst>
            <pc:docMk/>
            <pc:sldMk cId="1171463789" sldId="260"/>
            <ac:inkMk id="447" creationId="{7093A6BE-305C-DE1D-A2BD-DCBF1ACB7942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49" creationId="{74669FD7-744B-73C8-E612-B31BB06BD622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0" creationId="{4D0286B4-EB44-F7CA-903D-6169A0F28D36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1" creationId="{D5D3F5ED-1F96-E316-F5BA-4C7091C2D4B8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2" creationId="{E2B0187A-0F30-9AB3-F59C-D2EE5100B896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4" creationId="{50748F09-CF27-08E4-75FB-98DDA2F63AE1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5" creationId="{E1CF01B5-258C-E520-DB5A-D2C19BD016D2}"/>
          </ac:inkMkLst>
        </pc:inkChg>
        <pc:inkChg chg="add mod">
          <ac:chgData name="Danielle Bettles" userId="bc3dd2a9c4f0d304" providerId="LiveId" clId="{3923C8A6-71EF-4728-BAEF-AE6F907DAE0C}" dt="2026-01-08T13:11:04.173" v="1718"/>
          <ac:inkMkLst>
            <pc:docMk/>
            <pc:sldMk cId="1171463789" sldId="260"/>
            <ac:inkMk id="456" creationId="{8A206623-DE6B-76FA-D13A-D40D5ACA2597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58" creationId="{56367E7C-DEF8-14CF-EA57-6AFACACC935F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59" creationId="{810C3718-236E-A6FB-AA33-226C8D8ADE97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0" creationId="{D2493E44-8F9E-CB49-EDFF-C50DF08DC04C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1" creationId="{35052F0D-FB70-B6E2-3DAE-46C22B9A449A}"/>
          </ac:inkMkLst>
        </pc:inkChg>
        <pc:inkChg chg="add">
          <ac:chgData name="Danielle Bettles" userId="bc3dd2a9c4f0d304" providerId="LiveId" clId="{3923C8A6-71EF-4728-BAEF-AE6F907DAE0C}" dt="2026-01-08T13:11:13.263" v="1723" actId="9405"/>
          <ac:inkMkLst>
            <pc:docMk/>
            <pc:sldMk cId="1171463789" sldId="260"/>
            <ac:inkMk id="462" creationId="{E222F24F-7704-8A00-E886-263E268188EE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3" creationId="{2A5396E2-1C17-25F1-E6A0-4204ABFC0946}"/>
          </ac:inkMkLst>
        </pc:inkChg>
        <pc:inkChg chg="add">
          <ac:chgData name="Danielle Bettles" userId="bc3dd2a9c4f0d304" providerId="LiveId" clId="{3923C8A6-71EF-4728-BAEF-AE6F907DAE0C}" dt="2026-01-08T13:11:13.797" v="1725" actId="9405"/>
          <ac:inkMkLst>
            <pc:docMk/>
            <pc:sldMk cId="1171463789" sldId="260"/>
            <ac:inkMk id="464" creationId="{FA383886-CBF1-F674-B848-889AF31A6CAC}"/>
          </ac:inkMkLst>
        </pc:inkChg>
        <pc:inkChg chg="add">
          <ac:chgData name="Danielle Bettles" userId="bc3dd2a9c4f0d304" providerId="LiveId" clId="{3923C8A6-71EF-4728-BAEF-AE6F907DAE0C}" dt="2026-01-08T13:11:14.161" v="1726" actId="9405"/>
          <ac:inkMkLst>
            <pc:docMk/>
            <pc:sldMk cId="1171463789" sldId="260"/>
            <ac:inkMk id="465" creationId="{02EFBC2C-CACF-A6A8-585D-F820044D2219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6" creationId="{3F9F048D-F5D4-5F73-8C77-298DA9EFD44E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7" creationId="{698E4A16-A1DF-205C-08BA-6A1725C8289F}"/>
          </ac:inkMkLst>
        </pc:inkChg>
        <pc:inkChg chg="add">
          <ac:chgData name="Danielle Bettles" userId="bc3dd2a9c4f0d304" providerId="LiveId" clId="{3923C8A6-71EF-4728-BAEF-AE6F907DAE0C}" dt="2026-01-08T13:11:15.369" v="1729" actId="9405"/>
          <ac:inkMkLst>
            <pc:docMk/>
            <pc:sldMk cId="1171463789" sldId="260"/>
            <ac:inkMk id="468" creationId="{CDA25B95-0F8C-6398-73D1-EEE8EA9A1343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69" creationId="{2386D8CD-C656-EAD1-7042-0898F8885997}"/>
          </ac:inkMkLst>
        </pc:inkChg>
        <pc:inkChg chg="add mod">
          <ac:chgData name="Danielle Bettles" userId="bc3dd2a9c4f0d304" providerId="LiveId" clId="{3923C8A6-71EF-4728-BAEF-AE6F907DAE0C}" dt="2026-01-08T13:11:16.666" v="1732"/>
          <ac:inkMkLst>
            <pc:docMk/>
            <pc:sldMk cId="1171463789" sldId="260"/>
            <ac:inkMk id="470" creationId="{D33CFEF8-06A3-C4E9-6CFF-54D2C36C9542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72" creationId="{15AC5D45-1944-F86C-CEE6-DCF7CEBDA821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73" creationId="{6860A5C5-6479-399B-6448-2CC30987EECF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74" creationId="{7F780E73-848C-8B32-0971-6C39AE056074}"/>
          </ac:inkMkLst>
        </pc:inkChg>
        <pc:inkChg chg="add">
          <ac:chgData name="Danielle Bettles" userId="bc3dd2a9c4f0d304" providerId="LiveId" clId="{3923C8A6-71EF-4728-BAEF-AE6F907DAE0C}" dt="2026-01-08T13:11:18.802" v="1736" actId="9405"/>
          <ac:inkMkLst>
            <pc:docMk/>
            <pc:sldMk cId="1171463789" sldId="260"/>
            <ac:inkMk id="475" creationId="{FB4C8458-A4AF-119D-967C-C04AC15D6B0C}"/>
          </ac:inkMkLst>
        </pc:inkChg>
        <pc:inkChg chg="add">
          <ac:chgData name="Danielle Bettles" userId="bc3dd2a9c4f0d304" providerId="LiveId" clId="{3923C8A6-71EF-4728-BAEF-AE6F907DAE0C}" dt="2026-01-08T13:11:19.099" v="1737" actId="9405"/>
          <ac:inkMkLst>
            <pc:docMk/>
            <pc:sldMk cId="1171463789" sldId="260"/>
            <ac:inkMk id="476" creationId="{01A8878E-524C-FD16-026C-07572429C44F}"/>
          </ac:inkMkLst>
        </pc:inkChg>
        <pc:inkChg chg="add">
          <ac:chgData name="Danielle Bettles" userId="bc3dd2a9c4f0d304" providerId="LiveId" clId="{3923C8A6-71EF-4728-BAEF-AE6F907DAE0C}" dt="2026-01-08T13:11:19.260" v="1738" actId="9405"/>
          <ac:inkMkLst>
            <pc:docMk/>
            <pc:sldMk cId="1171463789" sldId="260"/>
            <ac:inkMk id="477" creationId="{9CDDE46B-859F-8049-6D39-E0DCF37D168E}"/>
          </ac:inkMkLst>
        </pc:inkChg>
        <pc:inkChg chg="add">
          <ac:chgData name="Danielle Bettles" userId="bc3dd2a9c4f0d304" providerId="LiveId" clId="{3923C8A6-71EF-4728-BAEF-AE6F907DAE0C}" dt="2026-01-08T13:11:19.682" v="1739" actId="9405"/>
          <ac:inkMkLst>
            <pc:docMk/>
            <pc:sldMk cId="1171463789" sldId="260"/>
            <ac:inkMk id="478" creationId="{A2878693-C730-C36C-DF10-A54DFA2B23EE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79" creationId="{EBABAB33-1503-3BCC-47F3-6939482EAD48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80" creationId="{981563EC-C9B1-16D3-B75C-CABB50F131D8}"/>
          </ac:inkMkLst>
        </pc:inkChg>
        <pc:inkChg chg="add">
          <ac:chgData name="Danielle Bettles" userId="bc3dd2a9c4f0d304" providerId="LiveId" clId="{3923C8A6-71EF-4728-BAEF-AE6F907DAE0C}" dt="2026-01-08T13:11:20.740" v="1742" actId="9405"/>
          <ac:inkMkLst>
            <pc:docMk/>
            <pc:sldMk cId="1171463789" sldId="260"/>
            <ac:inkMk id="481" creationId="{91415450-9121-2712-5FA3-09A5474EDB77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82" creationId="{70F7FC72-9E49-D069-7486-46CA1F2FB288}"/>
          </ac:inkMkLst>
        </pc:inkChg>
        <pc:inkChg chg="add">
          <ac:chgData name="Danielle Bettles" userId="bc3dd2a9c4f0d304" providerId="LiveId" clId="{3923C8A6-71EF-4728-BAEF-AE6F907DAE0C}" dt="2026-01-08T13:11:21.850" v="1744" actId="9405"/>
          <ac:inkMkLst>
            <pc:docMk/>
            <pc:sldMk cId="1171463789" sldId="260"/>
            <ac:inkMk id="483" creationId="{59423AA8-4DA6-BE4D-95C7-C083A0DA7979}"/>
          </ac:inkMkLst>
        </pc:inkChg>
        <pc:inkChg chg="add">
          <ac:chgData name="Danielle Bettles" userId="bc3dd2a9c4f0d304" providerId="LiveId" clId="{3923C8A6-71EF-4728-BAEF-AE6F907DAE0C}" dt="2026-01-08T13:11:22.169" v="1745" actId="9405"/>
          <ac:inkMkLst>
            <pc:docMk/>
            <pc:sldMk cId="1171463789" sldId="260"/>
            <ac:inkMk id="484" creationId="{876F6F24-0AED-EB82-B766-4B9802B0C38A}"/>
          </ac:inkMkLst>
        </pc:inkChg>
        <pc:inkChg chg="add">
          <ac:chgData name="Danielle Bettles" userId="bc3dd2a9c4f0d304" providerId="LiveId" clId="{3923C8A6-71EF-4728-BAEF-AE6F907DAE0C}" dt="2026-01-08T13:11:22.549" v="1746" actId="9405"/>
          <ac:inkMkLst>
            <pc:docMk/>
            <pc:sldMk cId="1171463789" sldId="260"/>
            <ac:inkMk id="485" creationId="{6279B7FC-B764-E505-55FD-A38CAE2D5008}"/>
          </ac:inkMkLst>
        </pc:inkChg>
        <pc:inkChg chg="add">
          <ac:chgData name="Danielle Bettles" userId="bc3dd2a9c4f0d304" providerId="LiveId" clId="{3923C8A6-71EF-4728-BAEF-AE6F907DAE0C}" dt="2026-01-08T13:11:22.789" v="1747" actId="9405"/>
          <ac:inkMkLst>
            <pc:docMk/>
            <pc:sldMk cId="1171463789" sldId="260"/>
            <ac:inkMk id="486" creationId="{CB180DF3-C8DA-566C-8D85-DE8A6005C484}"/>
          </ac:inkMkLst>
        </pc:inkChg>
        <pc:inkChg chg="add mod">
          <ac:chgData name="Danielle Bettles" userId="bc3dd2a9c4f0d304" providerId="LiveId" clId="{3923C8A6-71EF-4728-BAEF-AE6F907DAE0C}" dt="2026-01-08T13:11:27.815" v="1758"/>
          <ac:inkMkLst>
            <pc:docMk/>
            <pc:sldMk cId="1171463789" sldId="260"/>
            <ac:inkMk id="487" creationId="{AA1E6F94-BD5E-FCEC-0FFB-EA4E0E4D3CDB}"/>
          </ac:inkMkLst>
        </pc:inkChg>
        <pc:inkChg chg="add">
          <ac:chgData name="Danielle Bettles" userId="bc3dd2a9c4f0d304" providerId="LiveId" clId="{3923C8A6-71EF-4728-BAEF-AE6F907DAE0C}" dt="2026-01-08T13:11:23.327" v="1749" actId="9405"/>
          <ac:inkMkLst>
            <pc:docMk/>
            <pc:sldMk cId="1171463789" sldId="260"/>
            <ac:inkMk id="488" creationId="{D257DA5A-4461-3526-17FA-950C9282D599}"/>
          </ac:inkMkLst>
        </pc:inkChg>
        <pc:inkChg chg="add">
          <ac:chgData name="Danielle Bettles" userId="bc3dd2a9c4f0d304" providerId="LiveId" clId="{3923C8A6-71EF-4728-BAEF-AE6F907DAE0C}" dt="2026-01-08T13:11:23.757" v="1750" actId="9405"/>
          <ac:inkMkLst>
            <pc:docMk/>
            <pc:sldMk cId="1171463789" sldId="260"/>
            <ac:inkMk id="489" creationId="{A24F1C52-8E69-2107-66C8-A76416607967}"/>
          </ac:inkMkLst>
        </pc:inkChg>
        <pc:inkChg chg="add">
          <ac:chgData name="Danielle Bettles" userId="bc3dd2a9c4f0d304" providerId="LiveId" clId="{3923C8A6-71EF-4728-BAEF-AE6F907DAE0C}" dt="2026-01-08T13:11:24.135" v="1751" actId="9405"/>
          <ac:inkMkLst>
            <pc:docMk/>
            <pc:sldMk cId="1171463789" sldId="260"/>
            <ac:inkMk id="490" creationId="{A45CC7E3-5551-E660-B381-D8A5E080BE8D}"/>
          </ac:inkMkLst>
        </pc:inkChg>
        <pc:inkChg chg="add">
          <ac:chgData name="Danielle Bettles" userId="bc3dd2a9c4f0d304" providerId="LiveId" clId="{3923C8A6-71EF-4728-BAEF-AE6F907DAE0C}" dt="2026-01-08T13:11:24.533" v="1752" actId="9405"/>
          <ac:inkMkLst>
            <pc:docMk/>
            <pc:sldMk cId="1171463789" sldId="260"/>
            <ac:inkMk id="491" creationId="{71D7B9E6-052C-D8A4-F1CB-D6E972F8943B}"/>
          </ac:inkMkLst>
        </pc:inkChg>
        <pc:inkChg chg="add">
          <ac:chgData name="Danielle Bettles" userId="bc3dd2a9c4f0d304" providerId="LiveId" clId="{3923C8A6-71EF-4728-BAEF-AE6F907DAE0C}" dt="2026-01-08T13:11:25.342" v="1753" actId="9405"/>
          <ac:inkMkLst>
            <pc:docMk/>
            <pc:sldMk cId="1171463789" sldId="260"/>
            <ac:inkMk id="492" creationId="{0A80F9C5-08B1-A1F0-DCF0-3BED21632FE9}"/>
          </ac:inkMkLst>
        </pc:inkChg>
        <pc:inkChg chg="add">
          <ac:chgData name="Danielle Bettles" userId="bc3dd2a9c4f0d304" providerId="LiveId" clId="{3923C8A6-71EF-4728-BAEF-AE6F907DAE0C}" dt="2026-01-08T13:11:25.603" v="1754" actId="9405"/>
          <ac:inkMkLst>
            <pc:docMk/>
            <pc:sldMk cId="1171463789" sldId="260"/>
            <ac:inkMk id="493" creationId="{C26BCF70-F532-C81D-F714-346D3E022933}"/>
          </ac:inkMkLst>
        </pc:inkChg>
        <pc:inkChg chg="add">
          <ac:chgData name="Danielle Bettles" userId="bc3dd2a9c4f0d304" providerId="LiveId" clId="{3923C8A6-71EF-4728-BAEF-AE6F907DAE0C}" dt="2026-01-08T13:11:25.945" v="1755" actId="9405"/>
          <ac:inkMkLst>
            <pc:docMk/>
            <pc:sldMk cId="1171463789" sldId="260"/>
            <ac:inkMk id="494" creationId="{C550D768-EAF4-723F-3C3F-84E8F7313E13}"/>
          </ac:inkMkLst>
        </pc:inkChg>
        <pc:inkChg chg="add">
          <ac:chgData name="Danielle Bettles" userId="bc3dd2a9c4f0d304" providerId="LiveId" clId="{3923C8A6-71EF-4728-BAEF-AE6F907DAE0C}" dt="2026-01-08T13:11:26.167" v="1756" actId="9405"/>
          <ac:inkMkLst>
            <pc:docMk/>
            <pc:sldMk cId="1171463789" sldId="260"/>
            <ac:inkMk id="495" creationId="{0E81E039-B0CE-54F8-45C1-13D1167EBB29}"/>
          </ac:inkMkLst>
        </pc:inkChg>
        <pc:inkChg chg="add">
          <ac:chgData name="Danielle Bettles" userId="bc3dd2a9c4f0d304" providerId="LiveId" clId="{3923C8A6-71EF-4728-BAEF-AE6F907DAE0C}" dt="2026-01-08T13:11:26.963" v="1757" actId="9405"/>
          <ac:inkMkLst>
            <pc:docMk/>
            <pc:sldMk cId="1171463789" sldId="260"/>
            <ac:inkMk id="496" creationId="{F6461D4B-2067-7A63-D855-6E3307B94A87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0" creationId="{386E2A45-F2A0-F2E5-BB8C-703A1BA12AC5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1" creationId="{FEB0CE20-8F10-9AEC-2172-8D414D1EA9E2}"/>
          </ac:inkMkLst>
        </pc:inkChg>
        <pc:inkChg chg="add">
          <ac:chgData name="Danielle Bettles" userId="bc3dd2a9c4f0d304" providerId="LiveId" clId="{3923C8A6-71EF-4728-BAEF-AE6F907DAE0C}" dt="2026-01-08T13:11:33.024" v="1761" actId="9405"/>
          <ac:inkMkLst>
            <pc:docMk/>
            <pc:sldMk cId="1171463789" sldId="260"/>
            <ac:inkMk id="502" creationId="{B7570C89-1900-7D0B-A3CF-EFD030F37BF3}"/>
          </ac:inkMkLst>
        </pc:inkChg>
        <pc:inkChg chg="add">
          <ac:chgData name="Danielle Bettles" userId="bc3dd2a9c4f0d304" providerId="LiveId" clId="{3923C8A6-71EF-4728-BAEF-AE6F907DAE0C}" dt="2026-01-08T13:11:33.287" v="1762" actId="9405"/>
          <ac:inkMkLst>
            <pc:docMk/>
            <pc:sldMk cId="1171463789" sldId="260"/>
            <ac:inkMk id="503" creationId="{534B7E06-A8C2-75C1-F557-5A42DB7EC56E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4" creationId="{75B1CA06-1B4A-490B-3B6C-762559029E70}"/>
          </ac:inkMkLst>
        </pc:inkChg>
        <pc:inkChg chg="add">
          <ac:chgData name="Danielle Bettles" userId="bc3dd2a9c4f0d304" providerId="LiveId" clId="{3923C8A6-71EF-4728-BAEF-AE6F907DAE0C}" dt="2026-01-08T13:11:34.212" v="1764" actId="9405"/>
          <ac:inkMkLst>
            <pc:docMk/>
            <pc:sldMk cId="1171463789" sldId="260"/>
            <ac:inkMk id="505" creationId="{8E4628A6-99A0-394F-5171-06CCF546833D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6" creationId="{372F0086-E199-B067-2961-092DC78C26F4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7" creationId="{665512CC-35C5-60EB-AB7E-0EAF2FC0F5EC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08" creationId="{39BF7CD6-080F-FFBE-773E-21F7EB357062}"/>
          </ac:inkMkLst>
        </pc:inkChg>
        <pc:inkChg chg="add">
          <ac:chgData name="Danielle Bettles" userId="bc3dd2a9c4f0d304" providerId="LiveId" clId="{3923C8A6-71EF-4728-BAEF-AE6F907DAE0C}" dt="2026-01-08T13:11:36.133" v="1768" actId="9405"/>
          <ac:inkMkLst>
            <pc:docMk/>
            <pc:sldMk cId="1171463789" sldId="260"/>
            <ac:inkMk id="509" creationId="{88324038-8BB1-8CC5-1B80-D889193160DB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10" creationId="{E76E8D00-1180-4BE2-53F1-768BD345E6C4}"/>
          </ac:inkMkLst>
        </pc:inkChg>
        <pc:inkChg chg="add">
          <ac:chgData name="Danielle Bettles" userId="bc3dd2a9c4f0d304" providerId="LiveId" clId="{3923C8A6-71EF-4728-BAEF-AE6F907DAE0C}" dt="2026-01-08T13:11:37.601" v="1770" actId="9405"/>
          <ac:inkMkLst>
            <pc:docMk/>
            <pc:sldMk cId="1171463789" sldId="260"/>
            <ac:inkMk id="511" creationId="{AEF56904-53BF-B585-44A5-BB24AB4D5E52}"/>
          </ac:inkMkLst>
        </pc:inkChg>
        <pc:inkChg chg="add">
          <ac:chgData name="Danielle Bettles" userId="bc3dd2a9c4f0d304" providerId="LiveId" clId="{3923C8A6-71EF-4728-BAEF-AE6F907DAE0C}" dt="2026-01-08T13:11:37.821" v="1771" actId="9405"/>
          <ac:inkMkLst>
            <pc:docMk/>
            <pc:sldMk cId="1171463789" sldId="260"/>
            <ac:inkMk id="512" creationId="{7FE4B1B6-D86B-5575-394C-3DC37F0C87F1}"/>
          </ac:inkMkLst>
        </pc:inkChg>
        <pc:inkChg chg="add mod">
          <ac:chgData name="Danielle Bettles" userId="bc3dd2a9c4f0d304" providerId="LiveId" clId="{3923C8A6-71EF-4728-BAEF-AE6F907DAE0C}" dt="2026-01-08T13:11:40.471" v="1777"/>
          <ac:inkMkLst>
            <pc:docMk/>
            <pc:sldMk cId="1171463789" sldId="260"/>
            <ac:inkMk id="513" creationId="{3A3C270B-941A-DA2E-E16B-621E1261C274}"/>
          </ac:inkMkLst>
        </pc:inkChg>
        <pc:inkChg chg="add">
          <ac:chgData name="Danielle Bettles" userId="bc3dd2a9c4f0d304" providerId="LiveId" clId="{3923C8A6-71EF-4728-BAEF-AE6F907DAE0C}" dt="2026-01-08T13:11:38.791" v="1773" actId="9405"/>
          <ac:inkMkLst>
            <pc:docMk/>
            <pc:sldMk cId="1171463789" sldId="260"/>
            <ac:inkMk id="514" creationId="{79B83FDB-2107-3D8C-23A8-757C060FDAED}"/>
          </ac:inkMkLst>
        </pc:inkChg>
        <pc:inkChg chg="add">
          <ac:chgData name="Danielle Bettles" userId="bc3dd2a9c4f0d304" providerId="LiveId" clId="{3923C8A6-71EF-4728-BAEF-AE6F907DAE0C}" dt="2026-01-08T13:11:39.155" v="1774" actId="9405"/>
          <ac:inkMkLst>
            <pc:docMk/>
            <pc:sldMk cId="1171463789" sldId="260"/>
            <ac:inkMk id="515" creationId="{4EC976CA-3CC0-318B-B36D-98C5820BFB26}"/>
          </ac:inkMkLst>
        </pc:inkChg>
        <pc:inkChg chg="add">
          <ac:chgData name="Danielle Bettles" userId="bc3dd2a9c4f0d304" providerId="LiveId" clId="{3923C8A6-71EF-4728-BAEF-AE6F907DAE0C}" dt="2026-01-08T13:11:39.344" v="1775" actId="9405"/>
          <ac:inkMkLst>
            <pc:docMk/>
            <pc:sldMk cId="1171463789" sldId="260"/>
            <ac:inkMk id="516" creationId="{DA95C2F4-512A-825E-04F5-4E3F7C2AABC1}"/>
          </ac:inkMkLst>
        </pc:inkChg>
        <pc:inkChg chg="add">
          <ac:chgData name="Danielle Bettles" userId="bc3dd2a9c4f0d304" providerId="LiveId" clId="{3923C8A6-71EF-4728-BAEF-AE6F907DAE0C}" dt="2026-01-08T13:11:39.822" v="1776" actId="9405"/>
          <ac:inkMkLst>
            <pc:docMk/>
            <pc:sldMk cId="1171463789" sldId="260"/>
            <ac:inkMk id="517" creationId="{DAD6EE44-0B29-2D0C-577C-678BAA001C6C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0" creationId="{5456AD64-8EB3-4261-A6D2-7E0BCEAAC593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1" creationId="{06ED039A-2CEA-1AC7-74BF-64DB0C39E0BA}"/>
          </ac:inkMkLst>
        </pc:inkChg>
        <pc:inkChg chg="add">
          <ac:chgData name="Danielle Bettles" userId="bc3dd2a9c4f0d304" providerId="LiveId" clId="{3923C8A6-71EF-4728-BAEF-AE6F907DAE0C}" dt="2026-01-08T13:11:41.381" v="1780" actId="9405"/>
          <ac:inkMkLst>
            <pc:docMk/>
            <pc:sldMk cId="1171463789" sldId="260"/>
            <ac:inkMk id="522" creationId="{E1D9F55D-FEBE-3DD3-4DAB-79D7494BF13B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3" creationId="{4B4EBC35-DAB4-1569-388D-CCA1721D4D78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4" creationId="{DC92CB90-935F-F4B1-4CEB-20578251F520}"/>
          </ac:inkMkLst>
        </pc:inkChg>
        <pc:inkChg chg="add">
          <ac:chgData name="Danielle Bettles" userId="bc3dd2a9c4f0d304" providerId="LiveId" clId="{3923C8A6-71EF-4728-BAEF-AE6F907DAE0C}" dt="2026-01-08T13:11:42.416" v="1783" actId="9405"/>
          <ac:inkMkLst>
            <pc:docMk/>
            <pc:sldMk cId="1171463789" sldId="260"/>
            <ac:inkMk id="525" creationId="{7095D232-7728-7A06-4DE4-BE9B83CE72AA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6" creationId="{2007AE75-D2B1-DB48-B71B-8CC450D280CF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7" creationId="{B44C53B2-2F78-A55A-5E52-151F4C8984C9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28" creationId="{63E24772-5703-BDEB-980A-423574DA84E6}"/>
          </ac:inkMkLst>
        </pc:inkChg>
        <pc:inkChg chg="add">
          <ac:chgData name="Danielle Bettles" userId="bc3dd2a9c4f0d304" providerId="LiveId" clId="{3923C8A6-71EF-4728-BAEF-AE6F907DAE0C}" dt="2026-01-08T13:11:44.159" v="1787" actId="9405"/>
          <ac:inkMkLst>
            <pc:docMk/>
            <pc:sldMk cId="1171463789" sldId="260"/>
            <ac:inkMk id="529" creationId="{02FF1583-CD42-8B95-69D7-528488774CF9}"/>
          </ac:inkMkLst>
        </pc:inkChg>
        <pc:inkChg chg="add">
          <ac:chgData name="Danielle Bettles" userId="bc3dd2a9c4f0d304" providerId="LiveId" clId="{3923C8A6-71EF-4728-BAEF-AE6F907DAE0C}" dt="2026-01-08T13:11:44.348" v="1788" actId="9405"/>
          <ac:inkMkLst>
            <pc:docMk/>
            <pc:sldMk cId="1171463789" sldId="260"/>
            <ac:inkMk id="530" creationId="{53A7885D-A598-89DB-368C-766179D47266}"/>
          </ac:inkMkLst>
        </pc:inkChg>
        <pc:inkChg chg="add mod">
          <ac:chgData name="Danielle Bettles" userId="bc3dd2a9c4f0d304" providerId="LiveId" clId="{3923C8A6-71EF-4728-BAEF-AE6F907DAE0C}" dt="2026-01-08T13:11:45.899" v="1790"/>
          <ac:inkMkLst>
            <pc:docMk/>
            <pc:sldMk cId="1171463789" sldId="260"/>
            <ac:inkMk id="531" creationId="{81C4CE8F-C56E-73BE-22B2-C7009733BDE6}"/>
          </ac:inkMkLst>
        </pc:inkChg>
      </pc:sldChg>
      <pc:sldChg chg="addSp modSp add mod">
        <pc:chgData name="Danielle Bettles" userId="bc3dd2a9c4f0d304" providerId="LiveId" clId="{3923C8A6-71EF-4728-BAEF-AE6F907DAE0C}" dt="2026-01-08T13:19:52.982" v="1892" actId="20577"/>
        <pc:sldMkLst>
          <pc:docMk/>
          <pc:sldMk cId="286354237" sldId="261"/>
        </pc:sldMkLst>
        <pc:spChg chg="add mod">
          <ac:chgData name="Danielle Bettles" userId="bc3dd2a9c4f0d304" providerId="LiveId" clId="{3923C8A6-71EF-4728-BAEF-AE6F907DAE0C}" dt="2026-01-08T13:19:52.982" v="1892" actId="20577"/>
          <ac:spMkLst>
            <pc:docMk/>
            <pc:sldMk cId="286354237" sldId="261"/>
            <ac:spMk id="2" creationId="{29766B55-2227-D676-1006-09DBB26CF949}"/>
          </ac:spMkLst>
        </pc:spChg>
      </pc:sldChg>
      <pc:sldChg chg="modSp add mod setBg modClrScheme chgLayout modNotesTx">
        <pc:chgData name="Danielle Bettles" userId="bc3dd2a9c4f0d304" providerId="LiveId" clId="{3923C8A6-71EF-4728-BAEF-AE6F907DAE0C}" dt="2026-01-07T14:03:56.532" v="144" actId="20577"/>
        <pc:sldMkLst>
          <pc:docMk/>
          <pc:sldMk cId="3730866669" sldId="262"/>
        </pc:sldMkLst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0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3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5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6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7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8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19" creationId="{8460B414-114B-4C8A-A820-7B5C5C59B80C}"/>
          </ac:spMkLst>
        </pc:spChg>
        <pc:spChg chg="mod">
          <ac:chgData name="Danielle Bettles" userId="bc3dd2a9c4f0d304" providerId="LiveId" clId="{3923C8A6-71EF-4728-BAEF-AE6F907DAE0C}" dt="2026-01-07T13:48:28.507" v="72" actId="404"/>
          <ac:spMkLst>
            <pc:docMk/>
            <pc:sldMk cId="3730866669" sldId="262"/>
            <ac:spMk id="20" creationId="{8460B414-114B-4C8A-A820-7B5C5C59B80C}"/>
          </ac:spMkLst>
        </pc:spChg>
      </pc:sldChg>
      <pc:sldChg chg="modSp add mod setBg modClrScheme addAnim delAnim modAnim chgLayout modNotesTx">
        <pc:chgData name="Danielle Bettles" userId="bc3dd2a9c4f0d304" providerId="LiveId" clId="{3923C8A6-71EF-4728-BAEF-AE6F907DAE0C}" dt="2026-01-07T19:29:42.745" v="1168" actId="20577"/>
        <pc:sldMkLst>
          <pc:docMk/>
          <pc:sldMk cId="1062829667" sldId="263"/>
        </pc:sldMkLst>
        <pc:spChg chg="mod">
          <ac:chgData name="Danielle Bettles" userId="bc3dd2a9c4f0d304" providerId="LiveId" clId="{3923C8A6-71EF-4728-BAEF-AE6F907DAE0C}" dt="2026-01-07T19:29:42.745" v="1168" actId="20577"/>
          <ac:spMkLst>
            <pc:docMk/>
            <pc:sldMk cId="1062829667" sldId="263"/>
            <ac:spMk id="7" creationId="{9B24A40C-DC4E-4C32-A048-897112D7C32A}"/>
          </ac:spMkLst>
        </pc:spChg>
      </pc:sldChg>
      <pc:sldChg chg="del">
        <pc:chgData name="Danielle Bettles" userId="bc3dd2a9c4f0d304" providerId="LiveId" clId="{3923C8A6-71EF-4728-BAEF-AE6F907DAE0C}" dt="2026-01-07T13:29:24.611" v="4" actId="47"/>
        <pc:sldMkLst>
          <pc:docMk/>
          <pc:sldMk cId="287066227" sldId="286"/>
        </pc:sldMkLst>
      </pc:sldChg>
      <pc:sldChg chg="modSp add mod addAnim delAnim modAnim">
        <pc:chgData name="Danielle Bettles" userId="bc3dd2a9c4f0d304" providerId="LiveId" clId="{3923C8A6-71EF-4728-BAEF-AE6F907DAE0C}" dt="2026-01-07T19:48:52.365" v="1169" actId="255"/>
        <pc:sldMkLst>
          <pc:docMk/>
          <pc:sldMk cId="3199837728" sldId="290"/>
        </pc:sldMkLst>
        <pc:spChg chg="mod">
          <ac:chgData name="Danielle Bettles" userId="bc3dd2a9c4f0d304" providerId="LiveId" clId="{3923C8A6-71EF-4728-BAEF-AE6F907DAE0C}" dt="2026-01-07T14:51:00.336" v="568" actId="255"/>
          <ac:spMkLst>
            <pc:docMk/>
            <pc:sldMk cId="3199837728" sldId="290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01-07T19:48:52.365" v="1169" actId="255"/>
          <ac:spMkLst>
            <pc:docMk/>
            <pc:sldMk cId="3199837728" sldId="290"/>
            <ac:spMk id="4" creationId="{00000000-0000-0000-0000-000000000000}"/>
          </ac:spMkLst>
        </pc:spChg>
      </pc:sldChg>
      <pc:sldChg chg="addSp delSp modSp new mod modClrScheme chgLayout">
        <pc:chgData name="Danielle Bettles" userId="bc3dd2a9c4f0d304" providerId="LiveId" clId="{3923C8A6-71EF-4728-BAEF-AE6F907DAE0C}" dt="2026-01-07T14:32:12.659" v="547" actId="6549"/>
        <pc:sldMkLst>
          <pc:docMk/>
          <pc:sldMk cId="3233929654" sldId="291"/>
        </pc:sldMkLst>
        <pc:spChg chg="add mod">
          <ac:chgData name="Danielle Bettles" userId="bc3dd2a9c4f0d304" providerId="LiveId" clId="{3923C8A6-71EF-4728-BAEF-AE6F907DAE0C}" dt="2026-01-07T14:24:47.441" v="232" actId="2711"/>
          <ac:spMkLst>
            <pc:docMk/>
            <pc:sldMk cId="3233929654" sldId="291"/>
            <ac:spMk id="2" creationId="{168F426C-7D03-D1CD-79E4-189E6A6FC556}"/>
          </ac:spMkLst>
        </pc:spChg>
        <pc:graphicFrameChg chg="add del mod modGraphic">
          <ac:chgData name="Danielle Bettles" userId="bc3dd2a9c4f0d304" providerId="LiveId" clId="{3923C8A6-71EF-4728-BAEF-AE6F907DAE0C}" dt="2026-01-07T14:31:06.771" v="486" actId="478"/>
          <ac:graphicFrameMkLst>
            <pc:docMk/>
            <pc:sldMk cId="3233929654" sldId="291"/>
            <ac:graphicFrameMk id="3" creationId="{E4E80368-6D88-2C27-40D3-910CF94F826C}"/>
          </ac:graphicFrameMkLst>
        </pc:graphicFrameChg>
        <pc:graphicFrameChg chg="add mod modGraphic">
          <ac:chgData name="Danielle Bettles" userId="bc3dd2a9c4f0d304" providerId="LiveId" clId="{3923C8A6-71EF-4728-BAEF-AE6F907DAE0C}" dt="2026-01-07T14:32:12.659" v="547" actId="6549"/>
          <ac:graphicFrameMkLst>
            <pc:docMk/>
            <pc:sldMk cId="3233929654" sldId="291"/>
            <ac:graphicFrameMk id="4" creationId="{538C7323-4755-8714-D222-3EBFD6AB2461}"/>
          </ac:graphicFrameMkLst>
        </pc:graphicFrameChg>
      </pc:sldChg>
      <pc:sldChg chg="modSp add mod">
        <pc:chgData name="Danielle Bettles" userId="bc3dd2a9c4f0d304" providerId="LiveId" clId="{3923C8A6-71EF-4728-BAEF-AE6F907DAE0C}" dt="2026-01-07T14:32:21.267" v="550" actId="6549"/>
        <pc:sldMkLst>
          <pc:docMk/>
          <pc:sldMk cId="2553706127" sldId="292"/>
        </pc:sldMkLst>
        <pc:graphicFrameChg chg="mod modGraphic">
          <ac:chgData name="Danielle Bettles" userId="bc3dd2a9c4f0d304" providerId="LiveId" clId="{3923C8A6-71EF-4728-BAEF-AE6F907DAE0C}" dt="2026-01-07T14:32:21.267" v="550" actId="6549"/>
          <ac:graphicFrameMkLst>
            <pc:docMk/>
            <pc:sldMk cId="2553706127" sldId="292"/>
            <ac:graphicFrameMk id="3" creationId="{D7B9C4D4-3A46-B1E1-D3EA-E33ECC208753}"/>
          </ac:graphicFrameMkLst>
        </pc:graphicFrameChg>
      </pc:sldChg>
      <pc:sldChg chg="add">
        <pc:chgData name="Danielle Bettles" userId="bc3dd2a9c4f0d304" providerId="LiveId" clId="{3923C8A6-71EF-4728-BAEF-AE6F907DAE0C}" dt="2026-01-07T14:32:08.313" v="546"/>
        <pc:sldMkLst>
          <pc:docMk/>
          <pc:sldMk cId="2809296388" sldId="293"/>
        </pc:sldMkLst>
      </pc:sldChg>
      <pc:sldChg chg="addSp delSp modSp add mod delAnim modAnim">
        <pc:chgData name="Danielle Bettles" userId="bc3dd2a9c4f0d304" providerId="LiveId" clId="{3923C8A6-71EF-4728-BAEF-AE6F907DAE0C}" dt="2026-01-07T15:43:00.206" v="1141" actId="1076"/>
        <pc:sldMkLst>
          <pc:docMk/>
          <pc:sldMk cId="3894569776" sldId="294"/>
        </pc:sldMkLst>
        <pc:spChg chg="mod">
          <ac:chgData name="Danielle Bettles" userId="bc3dd2a9c4f0d304" providerId="LiveId" clId="{3923C8A6-71EF-4728-BAEF-AE6F907DAE0C}" dt="2026-01-07T15:32:23" v="941" actId="20577"/>
          <ac:spMkLst>
            <pc:docMk/>
            <pc:sldMk cId="3894569776" sldId="294"/>
            <ac:spMk id="2" creationId="{34295387-1F48-8489-C518-C614E40A114F}"/>
          </ac:spMkLst>
        </pc:spChg>
        <pc:spChg chg="mod">
          <ac:chgData name="Danielle Bettles" userId="bc3dd2a9c4f0d304" providerId="LiveId" clId="{3923C8A6-71EF-4728-BAEF-AE6F907DAE0C}" dt="2026-01-07T15:36:13.991" v="1026" actId="20577"/>
          <ac:spMkLst>
            <pc:docMk/>
            <pc:sldMk cId="3894569776" sldId="294"/>
            <ac:spMk id="3" creationId="{BA9B019C-FC3D-201B-21DA-56C6C0370956}"/>
          </ac:spMkLst>
        </pc:spChg>
        <pc:spChg chg="del">
          <ac:chgData name="Danielle Bettles" userId="bc3dd2a9c4f0d304" providerId="LiveId" clId="{3923C8A6-71EF-4728-BAEF-AE6F907DAE0C}" dt="2026-01-07T15:32:06.174" v="926" actId="478"/>
          <ac:spMkLst>
            <pc:docMk/>
            <pc:sldMk cId="3894569776" sldId="294"/>
            <ac:spMk id="4" creationId="{2E0C73C2-172C-F1FC-8BE9-42409E8B1FE0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5" creationId="{17CA266F-8D70-49EB-94D7-E2129BEFE09B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6" creationId="{DE3FD72B-6A60-AC11-F27A-77526E069AFC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7" creationId="{4A831907-3BE4-AA8C-8FCF-0790DCFCFDF7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8" creationId="{022F7E59-F032-C698-10E3-C7124424730C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0" creationId="{005AA880-10DF-D6EF-F0AD-943916B36684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1" creationId="{11D64969-B8D6-DFDA-D5E9-A50EB50399DD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3" creationId="{F4AB0A33-1031-ECF2-6FAF-23F3EE1F9B79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4" creationId="{1130594A-573B-8359-218E-C4293D9A8E8C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5" creationId="{9A3FD01F-DC16-A14F-AF55-C587C801FC01}"/>
          </ac:spMkLst>
        </pc:spChg>
        <pc:spChg chg="del">
          <ac:chgData name="Danielle Bettles" userId="bc3dd2a9c4f0d304" providerId="LiveId" clId="{3923C8A6-71EF-4728-BAEF-AE6F907DAE0C}" dt="2026-01-07T15:32:04.113" v="925" actId="478"/>
          <ac:spMkLst>
            <pc:docMk/>
            <pc:sldMk cId="3894569776" sldId="294"/>
            <ac:spMk id="16" creationId="{FF4DB803-D637-D474-46C8-A2CB73A54991}"/>
          </ac:spMkLst>
        </pc:spChg>
        <pc:spChg chg="add mod">
          <ac:chgData name="Danielle Bettles" userId="bc3dd2a9c4f0d304" providerId="LiveId" clId="{3923C8A6-71EF-4728-BAEF-AE6F907DAE0C}" dt="2026-01-07T15:33:09.316" v="994" actId="1076"/>
          <ac:spMkLst>
            <pc:docMk/>
            <pc:sldMk cId="3894569776" sldId="294"/>
            <ac:spMk id="17" creationId="{AAB52F8B-FBE6-8AF8-B1F4-C4A4C4D3636A}"/>
          </ac:spMkLst>
        </pc:spChg>
        <pc:spChg chg="add mod">
          <ac:chgData name="Danielle Bettles" userId="bc3dd2a9c4f0d304" providerId="LiveId" clId="{3923C8A6-71EF-4728-BAEF-AE6F907DAE0C}" dt="2026-01-07T15:36:46.047" v="1046" actId="1076"/>
          <ac:spMkLst>
            <pc:docMk/>
            <pc:sldMk cId="3894569776" sldId="294"/>
            <ac:spMk id="18" creationId="{FF650648-2709-60C1-ACEE-E5D5661143DD}"/>
          </ac:spMkLst>
        </pc:spChg>
        <pc:spChg chg="add mod">
          <ac:chgData name="Danielle Bettles" userId="bc3dd2a9c4f0d304" providerId="LiveId" clId="{3923C8A6-71EF-4728-BAEF-AE6F907DAE0C}" dt="2026-01-07T15:37:27.928" v="1056" actId="1038"/>
          <ac:spMkLst>
            <pc:docMk/>
            <pc:sldMk cId="3894569776" sldId="294"/>
            <ac:spMk id="19" creationId="{C8549E53-A9A9-0592-DF19-F2CC7A7DFC3B}"/>
          </ac:spMkLst>
        </pc:spChg>
        <pc:spChg chg="add mod">
          <ac:chgData name="Danielle Bettles" userId="bc3dd2a9c4f0d304" providerId="LiveId" clId="{3923C8A6-71EF-4728-BAEF-AE6F907DAE0C}" dt="2026-01-07T15:37:39.114" v="1064" actId="1076"/>
          <ac:spMkLst>
            <pc:docMk/>
            <pc:sldMk cId="3894569776" sldId="294"/>
            <ac:spMk id="20" creationId="{C6E15FAF-3D62-7769-74A4-3954591036B2}"/>
          </ac:spMkLst>
        </pc:spChg>
        <pc:spChg chg="add mod">
          <ac:chgData name="Danielle Bettles" userId="bc3dd2a9c4f0d304" providerId="LiveId" clId="{3923C8A6-71EF-4728-BAEF-AE6F907DAE0C}" dt="2026-01-07T15:37:53.653" v="1071" actId="1076"/>
          <ac:spMkLst>
            <pc:docMk/>
            <pc:sldMk cId="3894569776" sldId="294"/>
            <ac:spMk id="21" creationId="{3A90B733-5633-DBC1-BA1E-04BDF6065B51}"/>
          </ac:spMkLst>
        </pc:spChg>
        <pc:spChg chg="add mod">
          <ac:chgData name="Danielle Bettles" userId="bc3dd2a9c4f0d304" providerId="LiveId" clId="{3923C8A6-71EF-4728-BAEF-AE6F907DAE0C}" dt="2026-01-07T15:41:40.133" v="1094" actId="1037"/>
          <ac:spMkLst>
            <pc:docMk/>
            <pc:sldMk cId="3894569776" sldId="294"/>
            <ac:spMk id="22" creationId="{0DBEE584-74BC-05EA-00EB-27D89832FBCE}"/>
          </ac:spMkLst>
        </pc:spChg>
        <pc:spChg chg="add mod">
          <ac:chgData name="Danielle Bettles" userId="bc3dd2a9c4f0d304" providerId="LiveId" clId="{3923C8A6-71EF-4728-BAEF-AE6F907DAE0C}" dt="2026-01-07T15:41:54.863" v="1105" actId="1076"/>
          <ac:spMkLst>
            <pc:docMk/>
            <pc:sldMk cId="3894569776" sldId="294"/>
            <ac:spMk id="23" creationId="{F7091BC8-9318-0353-E1E9-9E9C4ED44455}"/>
          </ac:spMkLst>
        </pc:spChg>
        <pc:spChg chg="add mod">
          <ac:chgData name="Danielle Bettles" userId="bc3dd2a9c4f0d304" providerId="LiveId" clId="{3923C8A6-71EF-4728-BAEF-AE6F907DAE0C}" dt="2026-01-07T15:42:19.140" v="1125" actId="1037"/>
          <ac:spMkLst>
            <pc:docMk/>
            <pc:sldMk cId="3894569776" sldId="294"/>
            <ac:spMk id="24" creationId="{EA3FB5B2-079E-15EE-1BE0-1749CFBF56D9}"/>
          </ac:spMkLst>
        </pc:spChg>
        <pc:spChg chg="add mod">
          <ac:chgData name="Danielle Bettles" userId="bc3dd2a9c4f0d304" providerId="LiveId" clId="{3923C8A6-71EF-4728-BAEF-AE6F907DAE0C}" dt="2026-01-07T15:42:30.864" v="1131" actId="1076"/>
          <ac:spMkLst>
            <pc:docMk/>
            <pc:sldMk cId="3894569776" sldId="294"/>
            <ac:spMk id="25" creationId="{46BAC0AD-4511-C920-6D8B-B941137F0DBA}"/>
          </ac:spMkLst>
        </pc:spChg>
        <pc:spChg chg="add mod">
          <ac:chgData name="Danielle Bettles" userId="bc3dd2a9c4f0d304" providerId="LiveId" clId="{3923C8A6-71EF-4728-BAEF-AE6F907DAE0C}" dt="2026-01-07T15:43:00.206" v="1141" actId="1076"/>
          <ac:spMkLst>
            <pc:docMk/>
            <pc:sldMk cId="3894569776" sldId="294"/>
            <ac:spMk id="26" creationId="{B2604124-0902-1DA7-8946-073046EA389F}"/>
          </ac:spMkLst>
        </pc:spChg>
      </pc:sldChg>
      <pc:sldChg chg="addSp modSp new del mod modClrScheme chgLayout">
        <pc:chgData name="Danielle Bettles" userId="bc3dd2a9c4f0d304" providerId="LiveId" clId="{3923C8A6-71EF-4728-BAEF-AE6F907DAE0C}" dt="2026-01-08T13:22:38.657" v="1898" actId="47"/>
        <pc:sldMkLst>
          <pc:docMk/>
          <pc:sldMk cId="3075732749" sldId="295"/>
        </pc:sldMkLst>
        <pc:graphicFrameChg chg="add mod modGraphic">
          <ac:chgData name="Danielle Bettles" userId="bc3dd2a9c4f0d304" providerId="LiveId" clId="{3923C8A6-71EF-4728-BAEF-AE6F907DAE0C}" dt="2026-01-08T13:22:32.878" v="1897" actId="14100"/>
          <ac:graphicFrameMkLst>
            <pc:docMk/>
            <pc:sldMk cId="3075732749" sldId="295"/>
            <ac:graphicFrameMk id="2" creationId="{3DCCDCD4-884E-9FAC-909B-ED4CD7938A7B}"/>
          </ac:graphicFrameMkLst>
        </pc:graphicFrameChg>
      </pc:sldChg>
      <pc:sldChg chg="del">
        <pc:chgData name="Danielle Bettles" userId="bc3dd2a9c4f0d304" providerId="LiveId" clId="{3923C8A6-71EF-4728-BAEF-AE6F907DAE0C}" dt="2026-01-07T13:29:25.084" v="6" actId="47"/>
        <pc:sldMkLst>
          <pc:docMk/>
          <pc:sldMk cId="1134164465" sldId="310"/>
        </pc:sldMkLst>
      </pc:sldChg>
      <pc:sldChg chg="del">
        <pc:chgData name="Danielle Bettles" userId="bc3dd2a9c4f0d304" providerId="LiveId" clId="{3923C8A6-71EF-4728-BAEF-AE6F907DAE0C}" dt="2026-01-07T13:29:24.122" v="1" actId="47"/>
        <pc:sldMkLst>
          <pc:docMk/>
          <pc:sldMk cId="2488508427" sldId="311"/>
        </pc:sldMkLst>
      </pc:sldChg>
      <pc:sldChg chg="del">
        <pc:chgData name="Danielle Bettles" userId="bc3dd2a9c4f0d304" providerId="LiveId" clId="{3923C8A6-71EF-4728-BAEF-AE6F907DAE0C}" dt="2026-01-07T13:29:25.368" v="8" actId="47"/>
        <pc:sldMkLst>
          <pc:docMk/>
          <pc:sldMk cId="1597274028" sldId="312"/>
        </pc:sldMkLst>
      </pc:sldChg>
      <pc:sldChg chg="del">
        <pc:chgData name="Danielle Bettles" userId="bc3dd2a9c4f0d304" providerId="LiveId" clId="{3923C8A6-71EF-4728-BAEF-AE6F907DAE0C}" dt="2026-01-07T13:29:25.551" v="9" actId="47"/>
        <pc:sldMkLst>
          <pc:docMk/>
          <pc:sldMk cId="82993717" sldId="313"/>
        </pc:sldMkLst>
      </pc:sldChg>
      <pc:sldChg chg="del">
        <pc:chgData name="Danielle Bettles" userId="bc3dd2a9c4f0d304" providerId="LiveId" clId="{3923C8A6-71EF-4728-BAEF-AE6F907DAE0C}" dt="2026-01-07T13:29:25.762" v="10" actId="47"/>
        <pc:sldMkLst>
          <pc:docMk/>
          <pc:sldMk cId="397343118" sldId="314"/>
        </pc:sldMkLst>
      </pc:sldChg>
      <pc:sldChg chg="del">
        <pc:chgData name="Danielle Bettles" userId="bc3dd2a9c4f0d304" providerId="LiveId" clId="{3923C8A6-71EF-4728-BAEF-AE6F907DAE0C}" dt="2026-01-07T13:29:25.332" v="7" actId="47"/>
        <pc:sldMkLst>
          <pc:docMk/>
          <pc:sldMk cId="2747181632" sldId="315"/>
        </pc:sldMkLst>
      </pc:sldChg>
      <pc:sldChg chg="del">
        <pc:chgData name="Danielle Bettles" userId="bc3dd2a9c4f0d304" providerId="LiveId" clId="{3923C8A6-71EF-4728-BAEF-AE6F907DAE0C}" dt="2026-01-07T13:29:24.901" v="5" actId="47"/>
        <pc:sldMkLst>
          <pc:docMk/>
          <pc:sldMk cId="3017201094" sldId="316"/>
        </pc:sldMkLst>
      </pc:sldChg>
      <pc:sldChg chg="del">
        <pc:chgData name="Danielle Bettles" userId="bc3dd2a9c4f0d304" providerId="LiveId" clId="{3923C8A6-71EF-4728-BAEF-AE6F907DAE0C}" dt="2026-01-07T13:29:24.173" v="2" actId="47"/>
        <pc:sldMkLst>
          <pc:docMk/>
          <pc:sldMk cId="2357077098" sldId="317"/>
        </pc:sldMkLst>
      </pc:sldChg>
      <pc:sldChg chg="del">
        <pc:chgData name="Danielle Bettles" userId="bc3dd2a9c4f0d304" providerId="LiveId" clId="{3923C8A6-71EF-4728-BAEF-AE6F907DAE0C}" dt="2026-01-07T13:29:24.336" v="3" actId="47"/>
        <pc:sldMkLst>
          <pc:docMk/>
          <pc:sldMk cId="1639172114" sldId="318"/>
        </pc:sldMkLst>
      </pc:sldChg>
      <pc:sldChg chg="del">
        <pc:chgData name="Danielle Bettles" userId="bc3dd2a9c4f0d304" providerId="LiveId" clId="{3923C8A6-71EF-4728-BAEF-AE6F907DAE0C}" dt="2026-01-07T13:29:26.655" v="11" actId="47"/>
        <pc:sldMkLst>
          <pc:docMk/>
          <pc:sldMk cId="1424963235" sldId="319"/>
        </pc:sldMkLst>
      </pc:sldChg>
      <pc:sldChg chg="del">
        <pc:chgData name="Danielle Bettles" userId="bc3dd2a9c4f0d304" providerId="LiveId" clId="{3923C8A6-71EF-4728-BAEF-AE6F907DAE0C}" dt="2026-01-07T13:29:23.942" v="0" actId="47"/>
        <pc:sldMkLst>
          <pc:docMk/>
          <pc:sldMk cId="1948220691" sldId="320"/>
        </pc:sldMkLst>
      </pc:sldChg>
      <pc:sldMasterChg chg="modSp mod modSldLayout">
        <pc:chgData name="Danielle Bettles" userId="bc3dd2a9c4f0d304" providerId="LiveId" clId="{3923C8A6-71EF-4728-BAEF-AE6F907DAE0C}" dt="2026-01-07T13:46:32.081" v="67" actId="478"/>
        <pc:sldMasterMkLst>
          <pc:docMk/>
          <pc:sldMasterMk cId="604081878" sldId="2147483697"/>
        </pc:sldMasterMkLst>
        <pc:spChg chg="mod">
          <ac:chgData name="Danielle Bettles" userId="bc3dd2a9c4f0d304" providerId="LiveId" clId="{3923C8A6-71EF-4728-BAEF-AE6F907DAE0C}" dt="2026-01-07T13:30:41.942" v="44" actId="1076"/>
          <ac:spMkLst>
            <pc:docMk/>
            <pc:sldMasterMk cId="604081878" sldId="2147483697"/>
            <ac:spMk id="10" creationId="{00000000-0000-0000-0000-000000000000}"/>
          </ac:spMkLst>
        </pc:spChg>
        <pc:sldLayoutChg chg="delSp mod">
          <pc:chgData name="Danielle Bettles" userId="bc3dd2a9c4f0d304" providerId="LiveId" clId="{3923C8A6-71EF-4728-BAEF-AE6F907DAE0C}" dt="2026-01-07T13:46:32.081" v="67" actId="478"/>
          <pc:sldLayoutMkLst>
            <pc:docMk/>
            <pc:sldMasterMk cId="604081878" sldId="2147483697"/>
            <pc:sldLayoutMk cId="3516663074" sldId="2147483706"/>
          </pc:sldLayoutMkLst>
          <pc:spChg chg="del">
            <ac:chgData name="Danielle Bettles" userId="bc3dd2a9c4f0d304" providerId="LiveId" clId="{3923C8A6-71EF-4728-BAEF-AE6F907DAE0C}" dt="2026-01-07T13:46:32.081" v="67" actId="478"/>
            <ac:spMkLst>
              <pc:docMk/>
              <pc:sldMasterMk cId="604081878" sldId="2147483697"/>
              <pc:sldLayoutMk cId="3516663074" sldId="2147483706"/>
              <ac:spMk id="2" creationId="{00000000-0000-0000-0000-000000000000}"/>
            </ac:spMkLst>
          </pc:spChg>
          <pc:spChg chg="del">
            <ac:chgData name="Danielle Bettles" userId="bc3dd2a9c4f0d304" providerId="LiveId" clId="{3923C8A6-71EF-4728-BAEF-AE6F907DAE0C}" dt="2026-01-07T13:46:32.081" v="67" actId="478"/>
            <ac:spMkLst>
              <pc:docMk/>
              <pc:sldMasterMk cId="604081878" sldId="2147483697"/>
              <pc:sldLayoutMk cId="3516663074" sldId="2147483706"/>
              <ac:spMk id="3" creationId="{00000000-0000-0000-0000-000000000000}"/>
            </ac:spMkLst>
          </pc:spChg>
          <pc:spChg chg="del">
            <ac:chgData name="Danielle Bettles" userId="bc3dd2a9c4f0d304" providerId="LiveId" clId="{3923C8A6-71EF-4728-BAEF-AE6F907DAE0C}" dt="2026-01-07T13:46:32.081" v="67" actId="478"/>
            <ac:spMkLst>
              <pc:docMk/>
              <pc:sldMasterMk cId="604081878" sldId="2147483697"/>
              <pc:sldLayoutMk cId="3516663074" sldId="2147483706"/>
              <ac:spMk id="4" creationId="{00000000-0000-0000-0000-000000000000}"/>
            </ac:spMkLst>
          </pc:spChg>
          <pc:spChg chg="del">
            <ac:chgData name="Danielle Bettles" userId="bc3dd2a9c4f0d304" providerId="LiveId" clId="{3923C8A6-71EF-4728-BAEF-AE6F907DAE0C}" dt="2026-01-07T13:46:32.081" v="67" actId="478"/>
            <ac:spMkLst>
              <pc:docMk/>
              <pc:sldMasterMk cId="604081878" sldId="2147483697"/>
              <pc:sldLayoutMk cId="3516663074" sldId="2147483706"/>
              <ac:spMk id="5" creationId="{00000000-0000-0000-0000-000000000000}"/>
            </ac:spMkLst>
          </pc:spChg>
          <pc:spChg chg="del">
            <ac:chgData name="Danielle Bettles" userId="bc3dd2a9c4f0d304" providerId="LiveId" clId="{3923C8A6-71EF-4728-BAEF-AE6F907DAE0C}" dt="2026-01-07T13:46:32.081" v="67" actId="478"/>
            <ac:spMkLst>
              <pc:docMk/>
              <pc:sldMasterMk cId="604081878" sldId="2147483697"/>
              <pc:sldLayoutMk cId="3516663074" sldId="2147483706"/>
              <ac:spMk id="6" creationId="{00000000-0000-0000-0000-000000000000}"/>
            </ac:spMkLst>
          </pc:spChg>
        </pc:sldLayoutChg>
      </pc:sldMasterChg>
      <pc:sldMasterChg chg="del delSldLayout">
        <pc:chgData name="Danielle Bettles" userId="bc3dd2a9c4f0d304" providerId="LiveId" clId="{3923C8A6-71EF-4728-BAEF-AE6F907DAE0C}" dt="2026-01-07T13:30:26.936" v="13" actId="2696"/>
        <pc:sldMasterMkLst>
          <pc:docMk/>
          <pc:sldMasterMk cId="3443426362" sldId="2147483700"/>
        </pc:sldMasterMkLst>
        <pc:sldLayoutChg chg="del">
          <pc:chgData name="Danielle Bettles" userId="bc3dd2a9c4f0d304" providerId="LiveId" clId="{3923C8A6-71EF-4728-BAEF-AE6F907DAE0C}" dt="2026-01-07T13:29:24.336" v="3" actId="47"/>
          <pc:sldLayoutMkLst>
            <pc:docMk/>
            <pc:sldMasterMk cId="3443426362" sldId="2147483700"/>
            <pc:sldLayoutMk cId="3432393030" sldId="2147483706"/>
          </pc:sldLayoutMkLst>
        </pc:sldLayoutChg>
      </pc:sldMasterChg>
      <pc:sldMasterChg chg="delSp new mod addSldLayout modSldLayout">
        <pc:chgData name="Danielle Bettles" userId="bc3dd2a9c4f0d304" providerId="LiveId" clId="{3923C8A6-71EF-4728-BAEF-AE6F907DAE0C}" dt="2026-01-07T13:46:55.315" v="70" actId="478"/>
        <pc:sldMasterMkLst>
          <pc:docMk/>
          <pc:sldMasterMk cId="2836193881" sldId="2147483707"/>
        </pc:sldMasterMkLst>
        <pc:spChg chg="del">
          <ac:chgData name="Danielle Bettles" userId="bc3dd2a9c4f0d304" providerId="LiveId" clId="{3923C8A6-71EF-4728-BAEF-AE6F907DAE0C}" dt="2026-01-07T13:46:45.798" v="69" actId="478"/>
          <ac:spMkLst>
            <pc:docMk/>
            <pc:sldMasterMk cId="2836193881" sldId="2147483707"/>
            <ac:spMk id="2" creationId="{CF017467-C235-0A18-EA7D-2F3CCEE8E7F0}"/>
          </ac:spMkLst>
        </pc:spChg>
        <pc:spChg chg="del">
          <ac:chgData name="Danielle Bettles" userId="bc3dd2a9c4f0d304" providerId="LiveId" clId="{3923C8A6-71EF-4728-BAEF-AE6F907DAE0C}" dt="2026-01-07T13:46:45.798" v="69" actId="478"/>
          <ac:spMkLst>
            <pc:docMk/>
            <pc:sldMasterMk cId="2836193881" sldId="2147483707"/>
            <ac:spMk id="3" creationId="{7524DF07-77F7-F8B4-DCD4-3C3C8ACE90A6}"/>
          </ac:spMkLst>
        </pc:spChg>
        <pc:spChg chg="del">
          <ac:chgData name="Danielle Bettles" userId="bc3dd2a9c4f0d304" providerId="LiveId" clId="{3923C8A6-71EF-4728-BAEF-AE6F907DAE0C}" dt="2026-01-07T13:46:45.798" v="69" actId="478"/>
          <ac:spMkLst>
            <pc:docMk/>
            <pc:sldMasterMk cId="2836193881" sldId="2147483707"/>
            <ac:spMk id="4" creationId="{AB7BB900-EADD-A5A0-1540-26C8A7CF2C77}"/>
          </ac:spMkLst>
        </pc:spChg>
        <pc:spChg chg="del">
          <ac:chgData name="Danielle Bettles" userId="bc3dd2a9c4f0d304" providerId="LiveId" clId="{3923C8A6-71EF-4728-BAEF-AE6F907DAE0C}" dt="2026-01-07T13:46:45.798" v="69" actId="478"/>
          <ac:spMkLst>
            <pc:docMk/>
            <pc:sldMasterMk cId="2836193881" sldId="2147483707"/>
            <ac:spMk id="5" creationId="{A9BC766F-6DDC-D1D7-8FAD-769359006E89}"/>
          </ac:spMkLst>
        </pc:spChg>
        <pc:spChg chg="del">
          <ac:chgData name="Danielle Bettles" userId="bc3dd2a9c4f0d304" providerId="LiveId" clId="{3923C8A6-71EF-4728-BAEF-AE6F907DAE0C}" dt="2026-01-07T13:46:45.798" v="69" actId="478"/>
          <ac:spMkLst>
            <pc:docMk/>
            <pc:sldMasterMk cId="2836193881" sldId="2147483707"/>
            <ac:spMk id="6" creationId="{7F05E8BE-A77F-A188-D0D0-F6A4F14F85C0}"/>
          </ac:spMkLst>
        </pc:sp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2662911086" sldId="2147483708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920128182" sldId="2147483709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4146408078" sldId="2147483710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243451611" sldId="2147483711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234555569" sldId="2147483712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2225309164" sldId="2147483713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3643113263" sldId="2147483714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954099697" sldId="2147483715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593829390" sldId="2147483716"/>
          </pc:sldLayoutMkLst>
        </pc:sldLayoutChg>
        <pc:sldLayoutChg chg="new replId">
          <pc:chgData name="Danielle Bettles" userId="bc3dd2a9c4f0d304" providerId="LiveId" clId="{3923C8A6-71EF-4728-BAEF-AE6F907DAE0C}" dt="2026-01-07T13:46:43.135" v="68" actId="6938"/>
          <pc:sldLayoutMkLst>
            <pc:docMk/>
            <pc:sldMasterMk cId="2836193881" sldId="2147483707"/>
            <pc:sldLayoutMk cId="1936649643" sldId="2147483717"/>
          </pc:sldLayoutMkLst>
        </pc:sldLayoutChg>
        <pc:sldLayoutChg chg="delSp new mod replId">
          <pc:chgData name="Danielle Bettles" userId="bc3dd2a9c4f0d304" providerId="LiveId" clId="{3923C8A6-71EF-4728-BAEF-AE6F907DAE0C}" dt="2026-01-07T13:46:55.315" v="70" actId="478"/>
          <pc:sldLayoutMkLst>
            <pc:docMk/>
            <pc:sldMasterMk cId="2836193881" sldId="2147483707"/>
            <pc:sldLayoutMk cId="4087671424" sldId="2147483718"/>
          </pc:sldLayoutMkLst>
          <pc:spChg chg="del">
            <ac:chgData name="Danielle Bettles" userId="bc3dd2a9c4f0d304" providerId="LiveId" clId="{3923C8A6-71EF-4728-BAEF-AE6F907DAE0C}" dt="2026-01-07T13:46:55.315" v="70" actId="478"/>
            <ac:spMkLst>
              <pc:docMk/>
              <pc:sldMasterMk cId="2836193881" sldId="2147483707"/>
              <pc:sldLayoutMk cId="4087671424" sldId="2147483718"/>
              <ac:spMk id="2" creationId="{0F1629EE-6325-2192-59FF-3322DD567717}"/>
            </ac:spMkLst>
          </pc:spChg>
          <pc:spChg chg="del">
            <ac:chgData name="Danielle Bettles" userId="bc3dd2a9c4f0d304" providerId="LiveId" clId="{3923C8A6-71EF-4728-BAEF-AE6F907DAE0C}" dt="2026-01-07T13:46:55.315" v="70" actId="478"/>
            <ac:spMkLst>
              <pc:docMk/>
              <pc:sldMasterMk cId="2836193881" sldId="2147483707"/>
              <pc:sldLayoutMk cId="4087671424" sldId="2147483718"/>
              <ac:spMk id="3" creationId="{2A11D327-24B6-CC2D-900F-8858A1E6B3F3}"/>
            </ac:spMkLst>
          </pc:spChg>
          <pc:spChg chg="del">
            <ac:chgData name="Danielle Bettles" userId="bc3dd2a9c4f0d304" providerId="LiveId" clId="{3923C8A6-71EF-4728-BAEF-AE6F907DAE0C}" dt="2026-01-07T13:46:55.315" v="70" actId="478"/>
            <ac:spMkLst>
              <pc:docMk/>
              <pc:sldMasterMk cId="2836193881" sldId="2147483707"/>
              <pc:sldLayoutMk cId="4087671424" sldId="2147483718"/>
              <ac:spMk id="4" creationId="{EB4C4A1A-AD35-96E5-55A5-0526F9C802E7}"/>
            </ac:spMkLst>
          </pc:spChg>
          <pc:spChg chg="del">
            <ac:chgData name="Danielle Bettles" userId="bc3dd2a9c4f0d304" providerId="LiveId" clId="{3923C8A6-71EF-4728-BAEF-AE6F907DAE0C}" dt="2026-01-07T13:46:55.315" v="70" actId="478"/>
            <ac:spMkLst>
              <pc:docMk/>
              <pc:sldMasterMk cId="2836193881" sldId="2147483707"/>
              <pc:sldLayoutMk cId="4087671424" sldId="2147483718"/>
              <ac:spMk id="5" creationId="{15235105-84EA-B169-283B-BCEF8C8EDD70}"/>
            </ac:spMkLst>
          </pc:spChg>
          <pc:spChg chg="del">
            <ac:chgData name="Danielle Bettles" userId="bc3dd2a9c4f0d304" providerId="LiveId" clId="{3923C8A6-71EF-4728-BAEF-AE6F907DAE0C}" dt="2026-01-07T13:46:55.315" v="70" actId="478"/>
            <ac:spMkLst>
              <pc:docMk/>
              <pc:sldMasterMk cId="2836193881" sldId="2147483707"/>
              <pc:sldLayoutMk cId="4087671424" sldId="2147483718"/>
              <ac:spMk id="6" creationId="{3DD21E65-81FB-B088-69FE-53B3784A0A2A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2.4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262 161 7199 0 0,'-1'-1'8871'0'0,"-5"0"-3614"0"0,-14 1-2230 0 0,-22 2-3469 0 0,-89 22 1468 0 0,101-17-997 0 0,26-6-33 0 0,1-1 71 0 0,1 1 1 0 0,0 0-1 0 0,-1-1 1 0 0,1 0-1 0 0,-1 1 0 0 0,1-1 1 0 0,-1 0-1 0 0,-4-1 1 0 0,7 1-73 0 0,0 0 0 0 0,0-1 1 0 0,0 1-1 0 0,0 0 0 0 0,0-1 1 0 0,0 1-1 0 0,0 0 0 0 0,0-1 1 0 0,0 1-1 0 0,0 0 0 0 0,0-1 1 0 0,0 1-1 0 0,0 0 0 0 0,0-1 1 0 0,0 1-1 0 0,0 0 0 0 0,1 0 0 0 0,-1-1 1 0 0,0 1-1 0 0,0 0 0 0 0,0 0 1 0 0,0-1-1 0 0,1 1 0 0 0,-1 0 1 0 0,0 0-1 0 0,0-1 0 0 0,1 1 1 0 0,-1 0-1 0 0,0 0 0 0 0,1-1 1 0 0,8-8-432 0 0,-8 8 401 0 0,44-45-775 0 0,74-70-1791 0 0,-102 103 2616 0 0,-17 13 9 0 0,0 0 0 0 0,0 0-1 0 0,1 0 1 0 0,-1 0-1 0 0,0 0 1 0 0,0 0 0 0 0,0 0-1 0 0,1 0 1 0 0,-1 0-1 0 0,0 0 1 0 0,0 0 0 0 0,1 0-1 0 0,-1 0 1 0 0,0 0-1 0 0,0 0 1 0 0,1 0 0 0 0,-1 0-1 0 0,0 0 1 0 0,0 1 0 0 0,0-1-1 0 0,1 0 1 0 0,-1 0-1 0 0,0 0 1 0 0,0 0 0 0 0,0 0-1 0 0,0 0 1 0 0,1 1-1 0 0,2 10 609 0 0,-4 20-67 0 0,-1 0 0 0 0,-5 33 0 0 0,2-37-20 0 0,2 0 1 0 0,2 0-1 0 0,1 37 0 0 0,4-46-744 0 0,3-6-2819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2.8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2 919 0 0,'1'0'7680'0'0,"4"-1"-3316"0"0,10 0 331 0 0,-3 2-3377 0 0,-1-1 0 0 0,1 1-1 0 0,0 1 1 0 0,20 5 0 0 0,-29-6-1230 0 0,1 0-1 0 0,-1 0 1 0 0,0 1 0 0 0,1-1-1 0 0,-1 1 1 0 0,0-1 0 0 0,0 1-1 0 0,0 0 1 0 0,0 0-1 0 0,-1 0 1 0 0,1 1 0 0 0,0-1-1 0 0,-1 1 1 0 0,0-1-1 0 0,1 1 1 0 0,-1 0 0 0 0,0 0-1 0 0,0 0 1 0 0,-1 0-1 0 0,3 5 1 0 0,-3-6-47 0 0,-1 0-1 0 0,0-1 1 0 0,1 1-1 0 0,-1 0 1 0 0,0 0-1 0 0,0 0 1 0 0,0-1-1 0 0,0 1 1 0 0,0 0-1 0 0,0 0 1 0 0,0-1-1 0 0,-1 1 1 0 0,1 0-1 0 0,-1 0 1 0 0,1-1-1 0 0,-1 1 1 0 0,0-1-1 0 0,1 1 1 0 0,-1 0-1 0 0,0-1 1 0 0,-2 3-1 0 0,1-2 32 0 0,-1 1 0 0 0,1-1 0 0 0,0-1-1 0 0,-1 1 1 0 0,1 0 0 0 0,-1 0 0 0 0,0-1-1 0 0,0 0 1 0 0,1 1 0 0 0,-1-1 0 0 0,0 0 0 0 0,-3 0-1 0 0,1 0-97 0 0,0 0-1 0 0,0 0 1 0 0,0-1-1 0 0,0 1 1 0 0,1-1-1 0 0,-1-1 1 0 0,-8 0-1 0 0,10 0-154 0 0,0 1-1 0 0,1-1 0 0 0,-1 0 1 0 0,1 1-1 0 0,-1-1 1 0 0,1-1-1 0 0,0 1 0 0 0,-1 0 1 0 0,1 0-1 0 0,0-1 0 0 0,0 1 1 0 0,0-1-1 0 0,-3-3 0 0 0,2 2-2000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3.0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73 1 919 0 0,'-2'0'1164'0'0,"0"0"-1"0"0,0 0 1 0 0,0 1-1 0 0,-1-1 0 0 0,1 1 1 0 0,1-1-1 0 0,-1 1 0 0 0,0 0 1 0 0,0 0-1 0 0,0 0 0 0 0,0 0 1 0 0,-2 1-1 0 0,1 1-179 0 0,0 0 1 0 0,0 0-1 0 0,0 0 0 0 0,0 0 1 0 0,-5 7-1 0 0,5-6-767 0 0,1 1-1 0 0,-1-1 1 0 0,1 1 0 0 0,0 0-1 0 0,0 0 1 0 0,0 0-1 0 0,0 0 1 0 0,1 0 0 0 0,-1 11-1 0 0,2-14-168 0 0,-1 0 0 0 0,1 0 0 0 0,1 0 0 0 0,-1 0 1 0 0,0 0-1 0 0,0 0 0 0 0,1 0 0 0 0,-1 0 0 0 0,1-1 0 0 0,0 1 0 0 0,-1 0 0 0 0,1 0 0 0 0,0 0 0 0 0,0-1 0 0 0,0 1 0 0 0,0 0 0 0 0,0-1 1 0 0,1 1-1 0 0,-1-1 0 0 0,2 2 0 0 0,-1-1-117 0 0,1-1 0 0 0,-1 1 0 0 0,1-1-1 0 0,-1 0 1 0 0,1 0 0 0 0,0 0 0 0 0,-1 0 0 0 0,1-1 0 0 0,0 1 0 0 0,0-1 0 0 0,0 1 0 0 0,-1-1 0 0 0,5 0 0 0 0,1 0-1866 0 0,2 0-6081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3.4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19895 0 0,'20'1'3099'0'0,"-3"0"-2777"0"0,1 0 1 0 0,-1-2 0 0 0,19-2-1 0 0,-26 2-528 0 0,-1 0-217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3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8751 0 0,'21'-2'7141'0'0,"1"-2"-3725"0"0,16-1-846 0 0,-19 5-1804 0 0,-5 1-3161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4.2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33 0 455 0 0,'-2'1'689'0'0,"0"-1"-1"0"0,1 1 1 0 0,-1-1-1 0 0,1 1 1 0 0,-1-1-1 0 0,1 1 1 0 0,-1 0-1 0 0,1 0 1 0 0,-1 0-1 0 0,1 0 0 0 0,-1 0 1 0 0,1 0-1 0 0,0 0 1 0 0,0 0-1 0 0,0 1 1 0 0,0-1-1 0 0,0 0 1 0 0,0 1-1 0 0,0-1 0 0 0,0 1 1 0 0,0-1-1 0 0,0 1 1 0 0,1-1-1 0 0,-1 1 1 0 0,0 2-1 0 0,1-2-320 0 0,0-1-1 0 0,0 1 1 0 0,0-1-1 0 0,0 1 1 0 0,0 0-1 0 0,0-1 1 0 0,0 1 0 0 0,0 0-1 0 0,1-1 1 0 0,-1 1-1 0 0,1 2 1 0 0,0-3-289 0 0,0 1 1 0 0,0-1-1 0 0,0 0 1 0 0,-1 1-1 0 0,1-1 1 0 0,1 1-1 0 0,-1-1 1 0 0,0 0-1 0 0,0 0 1 0 0,0 0-1 0 0,1 0 1 0 0,1 1-1 0 0,12 7 479 0 0,0-1 1 0 0,26 8-1 0 0,-22-9-232 0 0,23 13 1 0 0,-36-17-331 0 0,0 1 0 0 0,-1 0 0 0 0,1 0 0 0 0,-1 0 0 0 0,0 1 0 0 0,0 0 0 0 0,8 10 0 0 0,-12-14 21 0 0,0 1 1 0 0,0 0-1 0 0,0 0 1 0 0,0-1-1 0 0,0 1 0 0 0,-1 0 1 0 0,1 0-1 0 0,-1 0 0 0 0,1 0 1 0 0,-1 0-1 0 0,1 0 0 0 0,-1 0 1 0 0,0 0-1 0 0,0 0 0 0 0,0 0 1 0 0,0 0-1 0 0,-1 0 1 0 0,1 0-1 0 0,0 0 0 0 0,-1 0 1 0 0,0 0-1 0 0,1 0 0 0 0,-1 0 1 0 0,0 0-1 0 0,0 0 0 0 0,0-1 1 0 0,0 1-1 0 0,0 0 1 0 0,0-1-1 0 0,-3 3 0 0 0,2-1 91 0 0,-1 0-1 0 0,0 0 0 0 0,0-1 0 0 0,0 1 1 0 0,0-1-1 0 0,0 0 0 0 0,0 0 0 0 0,-1 0 1 0 0,1 0-1 0 0,-1-1 0 0 0,1 1 1 0 0,-1-1-1 0 0,0 0 0 0 0,1 0 0 0 0,-6 1 1 0 0,1-2 27 0 0,-1 0 1 0 0,1 0 0 0 0,-1-1-1 0 0,1 0 1 0 0,-1 0-1 0 0,-9-4 1 0 0,12 4-282 0 0,1-1 0 0 0,-1 0 0 0 0,1-1 0 0 0,0 1 0 0 0,0-1 0 0 0,-1 0 0 0 0,2 0 0 0 0,-1-1 0 0 0,-8-7 0 0 0,8 2-3082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5.2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1 9671 0 0,'-3'15'5781'0'0,"3"12"-1826"0"0,0-8-2327 0 0,-2 18 1020 0 0,0-18-2331 0 0,0-1 0 0 0,2 0 0 0 0,0 0 1 0 0,2 0-1 0 0,3 21 0 0 0,-5-39-373 0 0,0 0 0 0 0,0 1 0 0 0,0-1 0 0 0,0 1 0 0 0,0-1 0 0 0,0 1 0 0 0,0-1 0 0 0,1 0 1 0 0,-1 1-1 0 0,0-1 0 0 0,0 1 0 0 0,1-1 0 0 0,-1 0 0 0 0,0 1 0 0 0,0-1 0 0 0,1 0 0 0 0,-1 1 0 0 0,0-1 0 0 0,1 0 1 0 0,-1 1-1 0 0,0-1 0 0 0,1 0 0 0 0,-1 0 0 0 0,1 1 0 0 0,-1-1 0 0 0,0 0 0 0 0,1 0 0 0 0,-1 0 0 0 0,1 0 0 0 0,0 0 0 0 0,1-1-621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5.4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0 13823 0 0,'0'2'330'0'0,"1"0"-1"0"0,0 0 1 0 0,0 0 0 0 0,-1 0-1 0 0,1 0 1 0 0,-1 0-1 0 0,1 0 1 0 0,-1 0-1 0 0,0 0 1 0 0,0 0-1 0 0,0 3 1 0 0,-3 26 4532 0 0,1-14-4147 0 0,0 10 517 0 0,0-7-718 0 0,1 1 0 0 0,1-1 0 0 0,0 1-1 0 0,2-1 1 0 0,4 26 0 0 0,-6-44-727 0 0,1-1 0 0 0,-1 1 0 0 0,1-1 0 0 0,-1 0 0 0 0,1 1 0 0 0,0-1 0 0 0,0 0 0 0 0,-1 1 0 0 0,1-1 0 0 0,1 2 0 0 0,2 0-547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6.9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228 122 12439 0 0,'-4'-1'6032'0'0,"-7"-3"-3977"0"0,4 3-1549 0 0,0-1 0 0 0,-1 2 0 0 0,1-1 0 0 0,-1 1 0 0 0,1 0 0 0 0,-1 0 0 0 0,1 1 0 0 0,-13 2 0 0 0,-60 20 631 0 0,72-21-963 0 0,-36 13 98 0 0,43-16-268 0 0,3-3 0 0 0,3-3-43 0 0,42-47-1560 0 0,27-27 149 0 0,-73 80 1451 0 0,-1 1 1 0 0,1-1-1 0 0,0 0 0 0 0,-1 1 0 0 0,1-1 1 0 0,0 0-1 0 0,0 1 0 0 0,0-1 0 0 0,0 1 1 0 0,-1-1-1 0 0,1 1 0 0 0,0-1 0 0 0,0 1 0 0 0,0 0 1 0 0,0 0-1 0 0,0-1 0 0 0,0 1 0 0 0,0 0 1 0 0,0 0-1 0 0,2 0 0 0 0,-3 0 15 0 0,1 1 0 0 0,-1-1-1 0 0,1 0 1 0 0,0 1 0 0 0,-1-1-1 0 0,1 1 1 0 0,-1-1 0 0 0,1 1-1 0 0,-1-1 1 0 0,1 1 0 0 0,-1-1-1 0 0,0 1 1 0 0,1 0 0 0 0,-1-1-1 0 0,0 1 1 0 0,1-1 0 0 0,-1 1-1 0 0,0 0 1 0 0,0-1 0 0 0,1 1-1 0 0,-1 1 1 0 0,1 5 136 0 0,0 0 0 0 0,-1 1 0 0 0,1-1 1 0 0,-2 8-1 0 0,1-13-132 0 0,-8 70 1411 0 0,5-51-1281 0 0,1 0 0 0 0,0 0 1 0 0,2 31-1 0 0,0-51-223 0 0,0-1 0 0 0,0 1 0 0 0,0 0 0 0 0,0 0-1 0 0,1-1 1 0 0,-1 1 0 0 0,0 0 0 0 0,0 0 0 0 0,0-1 0 0 0,1 1-1 0 0,-1 0 1 0 0,0-1 0 0 0,1 1 0 0 0,-1 0 0 0 0,0-1 0 0 0,1 1 0 0 0,-1 0-1 0 0,1-1 1 0 0,-1 1 0 0 0,1-1 0 0 0,0 2 0 0 0,2-3-614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7.2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13359 0 0,'5'-1'1669'0'0,"0"1"1"0"0,0 0-1 0 0,0 0 0 0 0,6 2 0 0 0,-8-2-1584 0 0,9 1 500 0 0,-1 1-1 0 0,0 0 1 0 0,0 0 0 0 0,14 5 0 0 0,-22-6-525 0 0,0 0 1 0 0,-1 1-1 0 0,1-1 1 0 0,0 0-1 0 0,-1 1 1 0 0,1 0-1 0 0,-1-1 0 0 0,1 1 1 0 0,-1 0-1 0 0,0 0 1 0 0,0 1-1 0 0,0-1 1 0 0,0 0-1 0 0,0 1 1 0 0,0-1-1 0 0,-1 1 1 0 0,1-1-1 0 0,-1 1 1 0 0,1 0-1 0 0,-1 0 1 0 0,1 3-1 0 0,-2-5-4 0 0,0 1-1 0 0,1-1 1 0 0,-1 1-1 0 0,0-1 1 0 0,0 1-1 0 0,0-1 1 0 0,0 1-1 0 0,-1-1 0 0 0,1 1 1 0 0,0-1-1 0 0,0 0 1 0 0,-1 1-1 0 0,1-1 1 0 0,-1 1-1 0 0,1-1 0 0 0,-1 0 1 0 0,0 1-1 0 0,0-1 1 0 0,1 0-1 0 0,-2 2 1 0 0,0-1 17 0 0,-1 0 0 0 0,1 0 0 0 0,0-1 0 0 0,0 1 0 0 0,-1 0 1 0 0,1-1-1 0 0,-1 1 0 0 0,1-1 0 0 0,-6 2 0 0 0,1-1-466 0 0,0 0 0 0 0,0-1 0 0 0,1 1 0 0 0,-1-2 0 0 0,-1 1 0 0 0,1-1 0 0 0,-12 0 0 0 0,13-2-5721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7.4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1 455 0 0,'-1'0'894'0'0,"0"0"-1"0"0,0-1 0 0 0,-1 1 0 0 0,1 1 1 0 0,0-1-1 0 0,-1 0 0 0 0,1 0 0 0 0,0 0 0 0 0,0 1 1 0 0,-1-1-1 0 0,0 1 0 0 0,-16 9 4972 0 0,-10 15-741 0 0,26-22-4979 0 0,-1-1 1 0 0,1 1-1 0 0,0 0 0 0 0,0 0 0 0 0,0 0 0 0 0,1 0 1 0 0,-1 0-1 0 0,1 0 0 0 0,0 1 0 0 0,-1-1 0 0 0,1 0 1 0 0,1 1-1 0 0,-1-1 0 0 0,0 1 0 0 0,1 3 0 0 0,0-6-111 0 0,0 1 0 0 0,0 0-1 0 0,0 0 1 0 0,1 0-1 0 0,-1 0 1 0 0,1-1 0 0 0,-1 1-1 0 0,1 0 1 0 0,0 0 0 0 0,-1-1-1 0 0,1 1 1 0 0,0 0-1 0 0,0-1 1 0 0,0 1 0 0 0,0-1-1 0 0,1 0 1 0 0,-1 1 0 0 0,0-1-1 0 0,1 0 1 0 0,-1 1-1 0 0,0-1 1 0 0,1 0 0 0 0,0 0-1 0 0,-1 0 1 0 0,1 0 0 0 0,0-1-1 0 0,-1 1 1 0 0,1 0-1 0 0,2 0 1 0 0,3 1-643 0 0,1-1 1 0 0,-1 1-1 0 0,1-1 0 0 0,13 0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8.5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 0 8287 0 0,'0'6'6413'0'0,"4"10"-2507"0"0,-2-9-2281 0 0,-1 16-430 0 0,0 1 0 0 0,-1-1 0 0 0,-1 0 0 0 0,-1 0-1 0 0,-7 30 1 0 0,1 1-435 0 0,7-43-951 0 0,3-4-4212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5:58.9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94 1 15751 0 0,'-6'9'1292'0'0,"0"1"0"0"0,1 1 0 0 0,-7 14 0 0 0,0 4 885 0 0,3-12-1810 0 0,1 1-1 0 0,0 0 0 0 0,2 0 1 0 0,0 0-1 0 0,1 1 0 0 0,-4 33 0 0 0,8-50-352 0 0,1 0 0 0 0,0 1 0 0 0,0 0 0 0 0,0-1 0 0 0,0 1 0 0 0,0-1 0 0 0,1 1 0 0 0,-1-1 0 0 0,1 0 0 0 0,0 1 0 0 0,-1-1 0 0 0,1 1 0 0 0,0-1 0 0 0,0 0 0 0 0,1 0 0 0 0,-1 0 0 0 0,0 1 0 0 0,1-1 0 0 0,-1 0-1 0 0,1-1 1 0 0,0 1 0 0 0,0 0 0 0 0,0 0 0 0 0,-1-1 0 0 0,1 1 0 0 0,1-1 0 0 0,2 2 0 0 0,1 1-29 0 0,-1-1 0 0 0,1 0 1 0 0,0-1-1 0 0,0 1 0 0 0,0-1 0 0 0,0 0 0 0 0,0-1 0 0 0,0 1 0 0 0,1-1 0 0 0,-1 0 1 0 0,0-1-1 0 0,1 0 0 0 0,-1 0 0 0 0,1 0 0 0 0,-1-1 0 0 0,7-1 0 0 0,-8 1-18 0 0,0 0 0 0 0,0-1 0 0 0,0 1 0 0 0,-1-1 0 0 0,1 0-1 0 0,0-1 1 0 0,-1 1 0 0 0,0-1 0 0 0,1 0 0 0 0,-1 0 0 0 0,0 0-1 0 0,0 0 1 0 0,-1-1 0 0 0,1 0 0 0 0,-1 0 0 0 0,0 0-1 0 0,0 0 1 0 0,0 0 0 0 0,0 0 0 0 0,3-9 0 0 0,-5 11 37 0 0,0 0 0 0 0,0 0 0 0 0,-1 0 0 0 0,1 0 0 0 0,-1 0 1 0 0,1-1-1 0 0,-1 1 0 0 0,1 0 0 0 0,-1 0 0 0 0,0-1 0 0 0,0 1 0 0 0,0 0 0 0 0,-1-1 1 0 0,1 1-1 0 0,0 0 0 0 0,-1 0 0 0 0,0 0 0 0 0,1-1 0 0 0,-1 1 0 0 0,0 0 0 0 0,0 0 1 0 0,0 0-1 0 0,0 0 0 0 0,0 0 0 0 0,-1 0 0 0 0,1 1 0 0 0,-1-1 0 0 0,-2-2 1 0 0,0 1 124 0 0,0 0 0 0 0,1 1 1 0 0,-1 0-1 0 0,0 0 1 0 0,0 0-1 0 0,-1 0 1 0 0,1 0-1 0 0,0 1 1 0 0,-1 0-1 0 0,1 0 0 0 0,-1 0 1 0 0,1 1-1 0 0,-8-1 1 0 0,0 1 136 0 0,-1 1 1 0 0,0 0 0 0 0,0 1 0 0 0,-23 5-1 0 0,28-4-794 0 0,0 0 0 0 0,1 0 0 0 0,-1 0 0 0 0,-13 9 0 0 0,11-4-8712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2.2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11975 0 0,'13'4'6703'0'0,"-12"-4"-6481"0"0,0 1 0 0 0,1-1 1 0 0,-1 1-1 0 0,0-1 0 0 0,0 0 1 0 0,0 1-1 0 0,1-1 0 0 0,-1 0 1 0 0,0 0-1 0 0,2 0 0 0 0,34 0 2679 0 0,-31 0-2807 0 0,-1 1 1 0 0,1-1 0 0 0,-1 0-1 0 0,1-1 1 0 0,-1 1 0 0 0,1-1-1 0 0,-1 0 1 0 0,0 0-1 0 0,1-1 1 0 0,-1 0 0 0 0,7-3-1 0 0,-11 5-99 0 0,0-1 1 0 0,0 1-1 0 0,0 0 0 0 0,1 0 0 0 0,-1-1 0 0 0,0 1 1 0 0,0 0-1 0 0,0 0 0 0 0,0 0 0 0 0,0 0 1 0 0,0 0-1 0 0,0 0 0 0 0,0 1 0 0 0,0-1 0 0 0,0 0 1 0 0,0 0-1 0 0,0 1 0 0 0,0-1 0 0 0,0 1 1 0 0,0-1-1 0 0,0 1 0 0 0,0-1 0 0 0,1 2 0 0 0,-2-1-2300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2.5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11 11055 0 0,'1'0'867'0'0,"0"1"-1"0"0,1 0 0 0 0,-1-1 0 0 0,1 1 0 0 0,-1-1 1 0 0,0 0-1 0 0,1 0 0 0 0,-1 1 0 0 0,1-1 0 0 0,2 0 1 0 0,4 0 304 0 0,8 0 267 0 0,-1-1 0 0 0,24-5 0 0 0,-28 3-1237 0 0,0 2 0 0 0,1-1 0 0 0,-1 1-1 0 0,1 1 1 0 0,-1 0 0 0 0,14 2 0 0 0,-17 0-2610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3.1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 9215 0 0,'13'-5'9647'0'0,"-10"4"-9026"0"0,1 0 0 0 0,-1 0 0 0 0,0 1 0 0 0,0 0 0 0 0,1-1 0 0 0,-1 1 0 0 0,6 1 0 0 0,-2 1-112 0 0,1 0-1 0 0,-1 0 1 0 0,1-1 0 0 0,-1 0 0 0 0,12 0-1 0 0,39-3 609 0 0,-57 2-1303 0 0,9-1 102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3.3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6911 0 0,'17'2'9642'0'0,"0"-1"-3909"0"0,4-2-2632 0 0,11-2-2651 0 0,7-1 879 0 0,32 2-728 0 0,-61 2-1001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4.2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1 17135 0 0,'61'11'6404'0'0,"-50"-8"-5906"0"0,29 11 552 0 0,-38-13-997 0 0,0 0 1 0 0,0 0-1 0 0,0 0 1 0 0,0 0-1 0 0,0 1 1 0 0,-1-1-1 0 0,1 0 1 0 0,0 1 0 0 0,-1 0-1 0 0,1-1 1 0 0,-1 1-1 0 0,1 0 1 0 0,-1 0-1 0 0,0 0 1 0 0,2 3-1 0 0,-3-4-22 0 0,0 0-1 0 0,0 1 0 0 0,1-1 1 0 0,-1 0-1 0 0,0 1 1 0 0,0-1-1 0 0,-1 0 0 0 0,1 1 1 0 0,0-1-1 0 0,0 0 1 0 0,-1 1-1 0 0,1-1 0 0 0,-1 0 1 0 0,1 0-1 0 0,-1 0 1 0 0,1 1-1 0 0,-1-1 0 0 0,0 0 1 0 0,0 0-1 0 0,1 0 1 0 0,-1 0-1 0 0,0 0 1 0 0,0 0-1 0 0,0 0 0 0 0,0 0 1 0 0,0 0-1 0 0,-2 0 1 0 0,-3 4 82 0 0,0-1 0 0 0,-1 0 0 0 0,-9 4 0 0 0,8-5-32 0 0,0 0 0 0 0,1 0 0 0 0,-16 3 0 0 0,20-5-157 0 0,1-1 0 0 0,-1 0 0 0 0,0 1 0 0 0,1-1 0 0 0,-1 0 0 0 0,0 0 1 0 0,1-1-1 0 0,-1 1 0 0 0,0-1 0 0 0,1 1 0 0 0,-1-1 0 0 0,1 0 0 0 0,-1 0 0 0 0,0 0 0 0 0,-3-2 0 0 0,5 3-20 0 0,1-1 0 0 0,-1 1 0 0 0,1-1 0 0 0,-1 1 0 0 0,1-1-1 0 0,0 1 1 0 0,-1-1 0 0 0,1 1 0 0 0,-1-1 0 0 0,1 1 0 0 0,0-1 0 0 0,0 1-1 0 0,-1-1 1 0 0,1 1 0 0 0,0-1 0 0 0,0 0 0 0 0,0 1 0 0 0,0-1-1 0 0,-1 0 1 0 0,1 1 0 0 0,0-1 0 0 0,0 1 0 0 0,0-1 0 0 0,0 0-1 0 0,1 1 1 0 0,-1-1 0 0 0,0 0 0 0 0,0 1 0 0 0,0-1 0 0 0,0 1-1 0 0,1-1 1 0 0,-1 0 0 0 0,2-4-640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4.5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77 0 20039 0 0,'-2'1'256'0'0,"-1"0"0"0"0,1 0 0 0 0,0 1 1 0 0,-1-1-1 0 0,1 0 0 0 0,0 1 0 0 0,0 0 0 0 0,0-1 0 0 0,0 1 0 0 0,0 0 0 0 0,-3 4 0 0 0,1-2 223 0 0,-2 2-199 0 0,1 0 1 0 0,1 0-1 0 0,-1 0 1 0 0,1 0-1 0 0,-5 9 0 0 0,8-12-166 0 0,-1 0 0 0 0,1 0-1 0 0,0 0 1 0 0,-1 0-1 0 0,1 0 1 0 0,1 0 0 0 0,-1 1-1 0 0,0-1 1 0 0,1 0 0 0 0,0 0-1 0 0,0 1 1 0 0,0-1-1 0 0,0 0 1 0 0,1 6 0 0 0,1-7-20 0 0,0 0 1 0 0,0 0-1 0 0,0-1 1 0 0,0 1-1 0 0,1 0 1 0 0,-1-1-1 0 0,5 2 1 0 0,-5-3-112 0 0,0 1 1 0 0,0-1 0 0 0,1 0 0 0 0,-1 0-1 0 0,0 1 1 0 0,0-1 0 0 0,0 1 0 0 0,0 0-1 0 0,2 1 1 0 0,4 1-207 0 0,-4-2-87 0 0,0 0-1 0 0,1-1 0 0 0,-1 1 0 0 0,0-1 1 0 0,0 0-1 0 0,0 0 0 0 0,0 0 0 0 0,0-1 1 0 0,0 1-1 0 0,0-1 0 0 0,0 0 0 0 0,5-2 0 0 0,1-2-8142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4.8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16007 0 0,'3'1'481'0'0,"0"0"-1"0"0,-1 0 1 0 0,1 0-1 0 0,0 0 1 0 0,0 0-1 0 0,-1 0 1 0 0,1-1-1 0 0,0 0 1 0 0,0 0-1 0 0,0 1 0 0 0,3-2 1 0 0,2 2 788 0 0,32-2 815 0 0,-5 1-2833 0 0,-12 2-6382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5.1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14279 0 0,'4'5'6195'0'0,"7"-2"-4048"0"0,11 0-1056 0 0,-11-4-1071 0 0,0 0-1 0 0,0 0 1 0 0,12-4-1 0 0,-5 1-1730 0 0,-6 1-6209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5.9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308 112 14687 0 0,'0'0'332'0'0,"-18"1"4883"0"0,-179 8-314 0 0,107-3-3669 0 0,90-6-1232 0 0,0 0 0 0 0,0 0 0 0 0,0 0 0 0 0,0-1 0 0 0,0 1 0 0 0,0 0 0 0 0,0 0 0 0 0,0 0 0 0 0,0 0 0 0 0,0 0 0 0 0,0 0 0 0 0,0 0 0 0 0,0 0 0 0 0,0 0 0 0 0,0 0-1 0 0,0 0 1 0 0,0 0 0 0 0,0 0 0 0 0,0 0 0 0 0,0-1 0 0 0,0 1 0 0 0,0 0 0 0 0,0 0 0 0 0,0 0 0 0 0,0 0 0 0 0,0 0 0 0 0,0 0 0 0 0,0 0 0 0 0,0 0 0 0 0,0 0 0 0 0,0 0 0 0 0,0 0 0 0 0,0 0 0 0 0,0 0 0 0 0,0 0 0 0 0,0 0 0 0 0,0 0 0 0 0,0 0 0 0 0,-1 0 0 0 0,1 0-1 0 0,0 0 1 0 0,0 0 0 0 0,0 0 0 0 0,0 0 0 0 0,0 0 0 0 0,0 0 0 0 0,0 0 0 0 0,0 0 0 0 0,0 0 0 0 0,0 0 0 0 0,0 0 0 0 0,0 0 0 0 0,0 0 0 0 0,0 0 0 0 0,-1 0 0 0 0,1 0 0 0 0,0 0 0 0 0,0 0 0 0 0,0 0 0 0 0,0 0 0 0 0,0 0 0 0 0,0 0 0 0 0,0 0 0 0 0,0 0 0 0 0,0 0 0 0 0,0 0-1 0 0,0 0 1 0 0,0 0 0 0 0,0 0 0 0 0,7-4-7 0 0,24-10-20 0 0,4-2-16 0 0,-19 7-236 0 0,0 0 0 0 0,0-1 1 0 0,-1-1-1 0 0,0-1 0 0 0,-1 0 0 0 0,15-16 0 0 0,-34 62 1378 0 0,-4 0-78 0 0,-10 48 774 0 0,17-70-1703 0 0,1-1 0 0 0,0 0-1 0 0,0 1 1 0 0,1-1 0 0 0,2 14-1 0 0,-1-23-239 0 0,-1 0-1 0 0,0 0 1 0 0,1 0-1 0 0,-1 0 0 0 0,1 0 1 0 0,0 0-1 0 0,-1 0 1 0 0,1 0-1 0 0,0 0 1 0 0,0-1-1 0 0,0 1 0 0 0,0 0 1 0 0,1-1-1 0 0,-1 1 1 0 0,3 2-1 0 0,1-1-515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8.9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49 9671 0 0,'8'-8'6981'0'0,"7"-1"-3710"0"0,-12 8-2883 0 0,13-6 868 0 0,0 0 0 0 0,23-5 0 0 0,-36 11-1183 0 0,1 0 0 0 0,0 0 0 0 0,-1 1-1 0 0,1-1 1 0 0,0 1 0 0 0,-1 0-1 0 0,1 0 1 0 0,0 0 0 0 0,-1 1 0 0 0,1-1-1 0 0,0 1 1 0 0,-1 0 0 0 0,1 0 0 0 0,-1 0-1 0 0,1 0 1 0 0,-1 0 0 0 0,6 4-1 0 0,-8-4-44 0 0,1 0 0 0 0,-1 0-1 0 0,0 0 1 0 0,0 1 0 0 0,0-1-1 0 0,0 0 1 0 0,0 0 0 0 0,0 1-1 0 0,0-1 1 0 0,-1 0-1 0 0,1 1 1 0 0,0-1 0 0 0,-1 1-1 0 0,1-1 1 0 0,-1 1 0 0 0,0-1-1 0 0,1 4 1 0 0,-1-2-7 0 0,0 0 1 0 0,0 1-1 0 0,0-1 1 0 0,-1 0-1 0 0,1 1 0 0 0,-1-1 1 0 0,-2 7-1 0 0,-1-1 9 0 0,0-1-1 0 0,0 1 1 0 0,-1 0-1 0 0,-11 14 0 0 0,-1-3-173 0 0,0-1 0 0 0,-2 0 0 0 0,0-2-1 0 0,-22 17 1 0 0,41-34 126 0 0,-1 0-1 0 0,1 1 1 0 0,-1-1-1 0 0,1 1 0 0 0,-1-1 1 0 0,1 0-1 0 0,-1 1 1 0 0,1-1-1 0 0,-1 0 1 0 0,1 0-1 0 0,-1 1 1 0 0,1-1-1 0 0,-1 0 1 0 0,0 0-1 0 0,1 0 1 0 0,-1 0-1 0 0,-1 0 1 0 0,2 0 6 0 0,0 0 1 0 0,0 0 0 0 0,0-1 0 0 0,0 1 0 0 0,0 0 0 0 0,0 0 0 0 0,0-1 0 0 0,0 1 0 0 0,0 0 0 0 0,-1 0 0 0 0,1-1 0 0 0,0 1 0 0 0,0 0 0 0 0,0-1 0 0 0,1 1 0 0 0,-1 0-1 0 0,0 0 1 0 0,0-1 0 0 0,0 1 0 0 0,0 0 0 0 0,0 0 0 0 0,0-1 0 0 0,0 1 0 0 0,0 0 0 0 0,1-1 0 0 0,0-2-13 0 0,0 1 0 0 0,1-1 1 0 0,-1 0-1 0 0,1 1 0 0 0,3-5 0 0 0,-3 5 43 0 0,0 0 0 0 0,0 0 0 0 0,0 0 1 0 0,1 1-1 0 0,-1-1 0 0 0,0 1 0 0 0,1 0 0 0 0,-1 0 0 0 0,0 0 0 0 0,1 0 0 0 0,0 0 1 0 0,-1 0-1 0 0,1 1 0 0 0,-1-1 0 0 0,1 1 0 0 0,0-1 0 0 0,3 1 0 0 0,1 1 144 0 0,-1 0 1 0 0,1 1-1 0 0,0-1 0 0 0,-1 1 0 0 0,8 4 0 0 0,-8-4-188 0 0,1 1 0 0 0,0-1 1 0 0,-1 0-1 0 0,1-1 0 0 0,0 0 0 0 0,8 1 0 0 0,-13-2-199 0 0,1 0-1 0 0,0-1 1 0 0,-1 1-1 0 0,1-1 1 0 0,-1 1-1 0 0,1-1 1 0 0,-1 0-1 0 0,0 0 1 0 0,3-1-1 0 0,0-1-351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9.2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10591 0 0,'7'3'9348'0'0,"9"-2"-6789"0"0,-8 0-1669 0 0,1 0-500 0 0,0 1 0 0 0,0 0 0 0 0,0 0 0 0 0,-1 1 0 0 0,1 0 0 0 0,9 5 0 0 0,-17-7-367 0 0,1 0-1 0 0,0 0 1 0 0,-1 0-1 0 0,1 0 1 0 0,-1 0-1 0 0,1 0 1 0 0,-1 0-1 0 0,0 1 1 0 0,1-1-1 0 0,-1 0 1 0 0,0 1-1 0 0,0-1 1 0 0,0 1-1 0 0,0-1 1 0 0,0 1-1 0 0,0 0 1 0 0,-1-1-1 0 0,1 1 1 0 0,0 0-1 0 0,-1-1 0 0 0,0 1 1 0 0,1 0-1 0 0,-1 0 1 0 0,0 0-1 0 0,0-1 1 0 0,0 1-1 0 0,0 0 1 0 0,0 0-1 0 0,0 0 1 0 0,0-1-1 0 0,-1 1 1 0 0,1 0-1 0 0,-1 0 1 0 0,1 0-1 0 0,-1-1 1 0 0,0 1-1 0 0,1 0 1 0 0,-2 1-1 0 0,0 0-69 0 0,0-1 0 0 0,0 1 0 0 0,0 0 0 0 0,-1-1 0 0 0,1 0 0 0 0,-1 1-1 0 0,1-1 1 0 0,-1 0 0 0 0,0 0 0 0 0,1 0 0 0 0,-1-1 0 0 0,0 1 0 0 0,0-1 0 0 0,0 0 0 0 0,-1 0 0 0 0,1 0 0 0 0,0 0 0 0 0,0 0-1 0 0,-1 0 1 0 0,1-1 0 0 0,0 0 0 0 0,0 0 0 0 0,-1 0 0 0 0,1 0 0 0 0,-1 0 0 0 0,1-1 0 0 0,0 1 0 0 0,0-1 0 0 0,-1 0-1 0 0,1 0 1 0 0,0 0 0 0 0,0 0 0 0 0,0-1 0 0 0,0 1 0 0 0,0-1 0 0 0,0 0 0 0 0,-3-2 0 0 0,3 0-1561 0 0,1-1-4155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9.5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84 1 12407 0 0,'-3'0'474'0'0,"0"0"0"0"0,0 1 0 0 0,0-1 0 0 0,0 1 0 0 0,-1 0 0 0 0,2 0 0 0 0,-1 1 0 0 0,0-1 1 0 0,0 0-1 0 0,0 1 0 0 0,1 0 0 0 0,-1-1 0 0 0,1 1 0 0 0,-1 0 0 0 0,1 0 0 0 0,0 1 0 0 0,-1-1 0 0 0,-2 4 0 0 0,2-1-92 0 0,-1 0 0 0 0,1 1 0 0 0,0-1 1 0 0,0 1-1 0 0,0 0 0 0 0,1-1 0 0 0,0 1 1 0 0,-2 8-1 0 0,3-12-304 0 0,1-1 1 0 0,0 1 0 0 0,-1 0-1 0 0,1-1 1 0 0,0 1-1 0 0,0 0 1 0 0,0 0-1 0 0,0-1 1 0 0,1 1 0 0 0,-1 0-1 0 0,0-1 1 0 0,1 1-1 0 0,-1 0 1 0 0,1-1-1 0 0,-1 1 1 0 0,1-1 0 0 0,0 1-1 0 0,0-1 1 0 0,1 3-1 0 0,0-2-54 0 0,0-1 1 0 0,-1 1-1 0 0,1-1 0 0 0,0 1 0 0 0,0-1 0 0 0,0 0 0 0 0,0 0 0 0 0,0 0 0 0 0,0 0 0 0 0,0 0 0 0 0,0-1 0 0 0,1 1 1 0 0,1 0-1 0 0,4 0-243 0 0,0-1 0 0 0,-1 1 0 0 0,1-1 0 0 0,0 0 0 0 0,-1-1 0 0 0,1 0 0 0 0,11-3 0 0 0,-8 1-473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09.8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15895 0 0,'2'13'2208'0'0,"1"0"0"0"0,-1 14-1 0 0,0 28 967 0 0,0 5-3115 0 0,0-53-2044 0 0,-2-8 1258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0.0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37 21223 0 0,'13'-1'1134'0'0,"1"0"-1"0"0,25-5 1 0 0,27-11-2003 0 0,-42 10-234 0 0,-9 3-7014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0.6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 13447 0 0,'5'-1'1001'0'0,"0"-1"0"0"0,0 1-1 0 0,0 1 1 0 0,0-1-1 0 0,-1 1 1 0 0,1-1 0 0 0,9 2-1 0 0,-3-1-334 0 0,-8 0-482 0 0,44 2 1020 0 0,-42-1-1104 0 0,-1-1 1 0 0,1 1-1 0 0,-1 0 0 0 0,1 0 0 0 0,-1 1 1 0 0,0-1-1 0 0,1 1 0 0 0,3 3 0 0 0,-7-5-89 0 0,-1 0 0 0 0,1 0 0 0 0,-1 0-1 0 0,0 1 1 0 0,1-1 0 0 0,-1 0 0 0 0,1 0-1 0 0,-1 1 1 0 0,0-1 0 0 0,0 0-1 0 0,1 0 1 0 0,-1 1 0 0 0,0-1 0 0 0,1 1-1 0 0,-1-1 1 0 0,0 0 0 0 0,0 1 0 0 0,0-1-1 0 0,1 0 1 0 0,-1 1 0 0 0,0-1-1 0 0,0 1 1 0 0,0-1 0 0 0,0 1 0 0 0,0-1-1 0 0,0 0 1 0 0,0 1 0 0 0,0-1 0 0 0,0 1-1 0 0,0-1 1 0 0,0 1 0 0 0,0-1-1 0 0,0 1 1 0 0,0-1 0 0 0,0 0 0 0 0,0 1-1 0 0,0-1 1 0 0,-1 1 0 0 0,1-1 0 0 0,0 0-1 0 0,0 1 1 0 0,-1-1 0 0 0,1 0-1 0 0,0 1 1 0 0,0-1 0 0 0,-1 0 0 0 0,1 1-1 0 0,0-1 1 0 0,-1 0 0 0 0,1 1-1 0 0,0-1 1 0 0,-1 0 0 0 0,0 1 0 0 0,-26 12-2 0 0,19-9 4 0 0,-7 3-206 0 0,9-5-2 0 0,1 1 1 0 0,0-1-1 0 0,0 1 0 0 0,0 0 0 0 0,-8 7 0 0 0,12-10 206 0 0,1 1 0 0 0,0-1-1 0 0,0 0 1 0 0,0 1 0 0 0,-1-1-1 0 0,1 0 1 0 0,0 1 0 0 0,0-1-1 0 0,0 0 1 0 0,0 1 0 0 0,0-1-1 0 0,0 0 1 0 0,0 1-1 0 0,0-1 1 0 0,0 0 0 0 0,0 1-1 0 0,0-1 1 0 0,0 0 0 0 0,0 1-1 0 0,0-1 1 0 0,0 0 0 0 0,0 1-1 0 0,0-1 1 0 0,0 1 0 0 0,0-1-1 0 0,0 0 1 0 0,1 0-1 0 0,-1 1 1 0 0,0-1 0 0 0,0 0-1 0 0,0 1 1 0 0,1-1 0 0 0,-1 0-1 0 0,0 1 1 0 0,0-1 0 0 0,1 0-1 0 0,-1 0 1 0 0,0 0 0 0 0,1 1-1 0 0,-1-1 1 0 0,0 0-1 0 0,0 0 1 0 0,1 0 0 0 0,-1 0-1 0 0,0 0 1 0 0,1 1 0 0 0,-1-1-1 0 0,1 0 1 0 0,0 0 0 0 0,21 7 668 0 0,-19-6-812 0 0,12 3 133 0 0,-2 1-1 0 0,1 1 1 0 0,15 7 0 0 0,-25-11-5 0 0,0 1-1 0 0,-1-1 1 0 0,1 1 0 0 0,0-1 0 0 0,-1 1-1 0 0,1 0 1 0 0,-1 0 0 0 0,0 1 0 0 0,0-1-1 0 0,0 1 1 0 0,-1-1 0 0 0,1 1 0 0 0,-1 0-1 0 0,3 6 1 0 0,-4-9 53 0 0,-1 1 0 0 0,0-1 0 0 0,1 0 0 0 0,-1 1 0 0 0,0-1 0 0 0,0 0-1 0 0,0 1 1 0 0,0-1 0 0 0,0 0 0 0 0,0 1 0 0 0,0-1 0 0 0,0 1 0 0 0,0-1 0 0 0,-1 0 0 0 0,1 0-1 0 0,0 1 1 0 0,-1-1 0 0 0,1 0 0 0 0,-1 1 0 0 0,0-1 0 0 0,1 0 0 0 0,-1 0 0 0 0,0 0 0 0 0,0 0 0 0 0,0 0-1 0 0,0 0 1 0 0,0 0 0 0 0,0 0 0 0 0,0 0 0 0 0,0 0 0 0 0,0 0 0 0 0,0-1 0 0 0,0 1 0 0 0,-1 0 0 0 0,1-1-1 0 0,0 1 1 0 0,0-1 0 0 0,-1 0 0 0 0,1 1 0 0 0,-2-1 0 0 0,-4 2 162 0 0,1-1 1 0 0,0 0-1 0 0,-1 0 0 0 0,1-1 1 0 0,0 0-1 0 0,-1 0 0 0 0,-7-2 1 0 0,3 0-85 0 0,0 0 0 0 0,0-1-1 0 0,-11-5 1 0 0,17 6-797 0 0,0 0-1 0 0,1 0 1 0 0,-1-1-1 0 0,1 0 1 0 0,-5-3-1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1.1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20039 0 0,'34'-2'3112'0'0,"-28"2"-2835"0"0,-1-1 0 0 0,0 1 0 0 0,0-1-1 0 0,10-4 1 0 0,-12 5-278 0 0,0 0 0 0 0,-1 0 0 0 0,1 0 0 0 0,-1 0 0 0 0,1 0 0 0 0,0 0 0 0 0,-1 1 0 0 0,1-1 1 0 0,-1 1-1 0 0,1 0 0 0 0,3 1 0 0 0,1 0-1340 0 0,-5-1 245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1.3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6911 0 0,'6'4'8402'0'0,"5"-3"-3870"0"0,11-2-1534 0 0,-14 1-1945 0 0,15 0-298 0 0,24-2-2618 0 0,-39 2-6318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2.1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213 118 9215 0 0,'-23'0'10132'0'0,"0"0"-4863"0"0,0 1-4666 0 0,0 1 0 0 0,-42 9-1 0 0,49-6-586 0 0,10-3-16 0 0,1 0 0 0 0,-1-1 0 0 0,0 1-1 0 0,-11 0 1 0 0,34-18-175 0 0,131-102-3223 0 0,-147 116 3399 0 0,1 1 1 0 0,0-1-1 0 0,0 1 0 0 0,-1 0 1 0 0,1 0-1 0 0,0 0 0 0 0,0 0 1 0 0,4-1-1 0 0,-6 2 9 0 0,1 0-1 0 0,-1 0 0 0 0,0 0 1 0 0,0 0-1 0 0,0 0 1 0 0,1 0-1 0 0,-1 0 0 0 0,0 0 1 0 0,0 0-1 0 0,1 0 0 0 0,-1 0 1 0 0,0 1-1 0 0,0-1 1 0 0,0 0-1 0 0,1 0 0 0 0,-1 0 1 0 0,0 0-1 0 0,0 0 0 0 0,0 0 1 0 0,0 1-1 0 0,1-1 1 0 0,-1 0-1 0 0,0 0 0 0 0,0 0 1 0 0,0 0-1 0 0,0 1 0 0 0,0-1 1 0 0,1 0-1 0 0,-1 0 1 0 0,0 1-1 0 0,0 12 472 0 0,-17 55 1633 0 0,13-54-1780 0 0,0-1 0 0 0,1 1 0 0 0,0 0-1 0 0,1 0 1 0 0,0 0 0 0 0,1 22-1 0 0,4-23-1300 0 0,-2-13 863 0 0,-1 1-1 0 0,0-1 0 0 0,0 0 0 0 0,0 0 0 0 0,0 1 0 0 0,1-1 1 0 0,-1 0-1 0 0,0 0 0 0 0,0 1 0 0 0,1-1 0 0 0,-1 0 1 0 0,0 0-1 0 0,0 0 0 0 0,1 1 0 0 0,-1-1 0 0 0,0 0 0 0 0,0 0 1 0 0,1 0-1 0 0,-1 0 0 0 0,0 0 0 0 0,1 0 0 0 0,-1 1 1 0 0,0-1-1 0 0,1 0 0 0 0,-1 0 0 0 0,0 0 0 0 0,1 0 0 0 0,-1 0 1 0 0,0 0-1 0 0,1 0 0 0 0,-1 0 0 0 0,0-1 0 0 0,1 1 1 0 0,-1 0-1 0 0,0 0 0 0 0,1 0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2.5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1823 0 0,'47'6'9390'0'0,"-28"-4"-2866"0"0,32 6 0 0 0,-20 5-3206 0 0,-28-12-3425 0 0,0 1 0 0 0,0 1 0 0 0,0-1 0 0 0,0 0 1 0 0,0 1-1 0 0,4 4 0 0 0,-6-6 166 0 0,-1 0 0 0 0,1 0 0 0 0,0 0 0 0 0,0 0 0 0 0,-1 0 0 0 0,1 0 0 0 0,0 0 0 0 0,-1 0 0 0 0,1 1 0 0 0,-1-1 0 0 0,0 0 0 0 0,1 0 0 0 0,-1 1 0 0 0,0-1 0 0 0,0 0 0 0 0,0 1 0 0 0,0-1 0 0 0,0 0 0 0 0,0 1 0 0 0,0-1 0 0 0,0 2 0 0 0,-1-1 1 0 0,0 0-1 0 0,0 0 1 0 0,0 0 0 0 0,0 0 0 0 0,0-1 0 0 0,0 1 0 0 0,-1 0-1 0 0,1-1 1 0 0,-1 1 0 0 0,1-1 0 0 0,-1 1 0 0 0,-2 1 0 0 0,-2 1 98 0 0,0 0 0 0 0,0-1 1 0 0,-1 0-1 0 0,1 0 0 0 0,-1 0 1 0 0,-12 3-1 0 0,16-5-133 0 0,-33 5-367 0 0,33-5 172 0 0,0-1 0 0 0,1 0-1 0 0,-1 0 1 0 0,1 0 0 0 0,-1 0 0 0 0,0-1-1 0 0,1 1 1 0 0,-1-1 0 0 0,1 1 0 0 0,-1-1-1 0 0,-3-1 1 0 0,6 1 7 0 0,-1 1-1 0 0,1-1 0 0 0,-1 1 1 0 0,0-1-1 0 0,1 1 1 0 0,-1-1-1 0 0,1 1 1 0 0,-1-1-1 0 0,1 1 1 0 0,-1-1-1 0 0,1 0 1 0 0,-1 1-1 0 0,1-1 1 0 0,0 0-1 0 0,-1 0 1 0 0,1 1-1 0 0,0-1 0 0 0,0 0 1 0 0,-1 0-1 0 0,1 1 1 0 0,0-1-1 0 0,0 0 1 0 0,0 0-1 0 0,0 1 1 0 0,0-2-1 0 0,2-4-8336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2.7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84 0 10223 0 0,'-3'1'894'0'0,"1"-1"0"0"0,-1 1 0 0 0,1 0 0 0 0,-1 0 0 0 0,1 0 0 0 0,0 0 0 0 0,-1 0 0 0 0,1 0 0 0 0,-4 4 0 0 0,-19 17 2691 0 0,21-18-3377 0 0,1 0 0 0 0,-1 1 0 0 0,1-1-1 0 0,0 1 1 0 0,0 0 0 0 0,1 0-1 0 0,0 0 1 0 0,-3 7 0 0 0,5-11-173 0 0,-1 0 1 0 0,1 1-1 0 0,0-1 1 0 0,0 0-1 0 0,-1 1 0 0 0,1-1 1 0 0,0 1-1 0 0,0-1 1 0 0,0 1-1 0 0,1-1 1 0 0,-1 0-1 0 0,0 1 1 0 0,0-1-1 0 0,1 1 0 0 0,-1-1 1 0 0,1 0-1 0 0,-1 1 1 0 0,1-1-1 0 0,0 0 1 0 0,0 0-1 0 0,-1 0 0 0 0,1 1 1 0 0,0-1-1 0 0,0 0 1 0 0,0 0-1 0 0,0 0 1 0 0,0 0-1 0 0,0 0 1 0 0,0-1-1 0 0,1 1 0 0 0,-1 0 1 0 0,0 0-1 0 0,0-1 1 0 0,1 1-1 0 0,-1-1 1 0 0,0 1-1 0 0,2-1 0 0 0,2 2-200 0 0,1-1 0 0 0,-1 0 0 0 0,1-1 0 0 0,-1 0 0 0 0,1 1 0 0 0,-1-2-1 0 0,1 1 1 0 0,-1-1 0 0 0,1 0 0 0 0,-1 0 0 0 0,1 0 0 0 0,-1-1-1 0 0,0 1 1 0 0,8-5 0 0 0,-4 3-635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3.0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26 21167 0 0,'19'-1'1372'0'0,"0"0"-1"0"0,30-7 1 0 0,7-5-3666 0 0,-49 10-5999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3.3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21191 0 0,'3'8'459'0'0,"-1"-1"-1"0"0,0 1 0 0 0,-1 0 1 0 0,0 0-1 0 0,0 1 1 0 0,0-1-1 0 0,-1 0 1 0 0,-1 9-1 0 0,0-1 93 0 0,1-2-891 0 0,2 51 3152 0 0,-1-44-4952 0 0,2 0-3999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9.6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201 138 8751 0 0,'-1'-1'633'0'0,"-1"1"-1"0"0,1-1 1 0 0,0 1-1 0 0,0-1 1 0 0,0 1-1 0 0,0-1 1 0 0,-1 1-1 0 0,1 0 0 0 0,0-1 1 0 0,0 1-1 0 0,0 0 1 0 0,-1 0-1 0 0,1 0 1 0 0,-2 0-1 0 0,-22 2 2585 0 0,16-1-2108 0 0,-13 2-116 0 0,-23 6 0 0 0,26-4-550 0 0,-33 2 0 0 0,52-7-442 0 0,0 0-1 0 0,-1 0 1 0 0,1 1 0 0 0,0-1-1 0 0,0 0 1 0 0,-1 0-1 0 0,1 0 1 0 0,0 0-1 0 0,-1 0 1 0 0,1 0-1 0 0,0 0 1 0 0,0 0-1 0 0,-1 0 1 0 0,1 0-1 0 0,0 0 1 0 0,0 0-1 0 0,-1 0 1 0 0,1 0-1 0 0,0 0 1 0 0,0-1-1 0 0,-1 1 1 0 0,1 0-1 0 0,0 0 1 0 0,0 0-1 0 0,0 0 1 0 0,-1 0-1 0 0,1-1 1 0 0,0 1-1 0 0,0 0 1 0 0,0 0-1 0 0,-1 0 1 0 0,1-1 0 0 0,0 1-1 0 0,0 0 1 0 0,0 0-1 0 0,0 0 1 0 0,0-1-1 0 0,-1 1 1 0 0,1 0-1 0 0,0-1 1 0 0,7-9-37 0 0,16-9-110 0 0,-3 2-323 0 0,28-26-1 0 0,-31 25-27 0 0,38-28 0 0 0,-55 46 502 0 0,1 0-1 0 0,-1-1 0 0 0,0 1 1 0 0,1 0-1 0 0,-1 0 1 0 0,0-1-1 0 0,1 1 1 0 0,-1 0-1 0 0,0 0 0 0 0,1 0 1 0 0,-1-1-1 0 0,1 1 1 0 0,-1 0-1 0 0,0 0 1 0 0,1 0-1 0 0,-1 0 0 0 0,1 0 1 0 0,-1 0-1 0 0,0 0 1 0 0,1 0-1 0 0,-1 0 0 0 0,1 0 1 0 0,-1 0-1 0 0,0 0 1 0 0,1 0-1 0 0,-1 1 1 0 0,1-1-1 0 0,0 1 14 0 0,-1-1 0 0 0,1 1 1 0 0,-1-1-1 0 0,0 1 0 0 0,1-1 0 0 0,-1 1 0 0 0,0 0 0 0 0,0-1 1 0 0,1 1-1 0 0,-1-1 0 0 0,0 1 0 0 0,0 0 0 0 0,0-1 0 0 0,0 1 1 0 0,0 1-1 0 0,-1 27 578 0 0,1-27-551 0 0,-12 62 1401 0 0,8-45-1113 0 0,0 0 0 0 0,2 0 1 0 0,0 1-1 0 0,1 21 0 0 0,1-39-607 0 0,0 0 0 0 0,0 0 0 0 0,1 0 1 0 0,-1 1-1 0 0,1-1 0 0 0,-1 0 0 0 0,1 0 0 0 0,0 0 0 0 0,2 3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0.9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1375 0 0,'12'4'11620'0'0,"2"-2"-4826"0"0,4-2-3313 0 0,9-2-3482 0 0,6-1 939 0 0,-21 2-678 0 0,-9 1-437 0 0,0-1 0 0 0,0 1 0 0 0,0 0 0 0 0,0 0-1 0 0,0 0 1 0 0,5 2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1.1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15 21655 0 0,'23'-1'1642'0'0,"28"-5"-1"0"0,-4 0-3725 0 0,-36 5 1437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1.5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14279 0 0,'24'1'5551'0'0,"-13"1"-4732"0"0,0-1 1 0 0,1 1-1 0 0,-1 1 1 0 0,0 0-1 0 0,20 9 1 0 0,-28-10-729 0 0,1-1 0 0 0,-1 1 0 0 0,0 0 0 0 0,0 1 0 0 0,0-1-1 0 0,0 1 1 0 0,0-1 0 0 0,0 1 0 0 0,3 5 0 0 0,-5-7-35 0 0,1 1-1 0 0,-1 0 1 0 0,0 1-1 0 0,0-1 1 0 0,-1 0-1 0 0,1 0 1 0 0,0 0-1 0 0,-1 0 1 0 0,1 1-1 0 0,-1-1 1 0 0,0 0-1 0 0,0 0 1 0 0,0 1-1 0 0,0-1 1 0 0,0 0-1 0 0,0 1 1 0 0,-1 2-1 0 0,0-2 12 0 0,0 0-1 0 0,-1-1 0 0 0,1 1 1 0 0,-1 0-1 0 0,1-1 1 0 0,-1 1-1 0 0,0-1 0 0 0,0 1 1 0 0,0-1-1 0 0,0 0 1 0 0,0 0-1 0 0,0 0 1 0 0,-1 0-1 0 0,1 0 0 0 0,-1-1 1 0 0,1 1-1 0 0,-1-1 1 0 0,0 1-1 0 0,1-1 1 0 0,-1 0-1 0 0,-5 1 0 0 0,6-1-125 0 0,-1 0 1 0 0,1-1-1 0 0,0 1 0 0 0,-1-1 0 0 0,1 1 0 0 0,-1-1 0 0 0,1 0 0 0 0,-1 0 0 0 0,1 0 0 0 0,-1 0 0 0 0,1-1 0 0 0,-1 1 1 0 0,1-1-1 0 0,-1 1 0 0 0,1-1 0 0 0,-1 0 0 0 0,1 0 0 0 0,0 0 0 0 0,0 0 0 0 0,-1 0 0 0 0,1 0 0 0 0,0-1 0 0 0,0 1 0 0 0,0-1 1 0 0,0 0-1 0 0,-1-2 0 0 0,2 4-67 0 0,1-1 1 0 0,0 1 0 0 0,-1-1-1 0 0,1 0 1 0 0,0 1 0 0 0,0-1-1 0 0,-1 0 1 0 0,1 0 0 0 0,0 1-1 0 0,0-1 1 0 0,0 0 0 0 0,0 1-1 0 0,0-1 1 0 0,0 0 0 0 0,0 0-1 0 0,0 1 1 0 0,0-1 0 0 0,0 0-1 0 0,1 1 1 0 0,-1-1 0 0 0,0 0-1 0 0,0 1 1 0 0,1-1 0 0 0,-1 0-1 0 0,0 1 1 0 0,1-2 0 0 0,3-3-778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1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1 12695 0 0,'-3'0'453'0'0,"1"0"-1"0"0,-1 0 0 0 0,0 0 0 0 0,1 0 1 0 0,-1 1-1 0 0,1-1 0 0 0,-1 1 1 0 0,1-1-1 0 0,-1 1 0 0 0,1 0 1 0 0,-5 2-1 0 0,2-1 534 0 0,1 1 1 0 0,-1 0-1 0 0,0 0 1 0 0,-6 5-1 0 0,9-6-881 0 0,0-1-1 0 0,1 1 1 0 0,-1 0-1 0 0,0 0 1 0 0,1 0 0 0 0,0 0-1 0 0,-1 0 1 0 0,1 0-1 0 0,0 0 1 0 0,0 0 0 0 0,0 1-1 0 0,0-1 1 0 0,0 0-1 0 0,1 1 1 0 0,-1-1 0 0 0,1 4-1 0 0,0-4-47 0 0,0-1-1 0 0,0 1 1 0 0,0-1-1 0 0,1 1 1 0 0,-1-1-1 0 0,1 1 1 0 0,-1-1-1 0 0,1 1 1 0 0,-1-1-1 0 0,1 0 1 0 0,0 1-1 0 0,0-1 1 0 0,0 0-1 0 0,0 1 1 0 0,0-1-1 0 0,0 0 1 0 0,0 0-1 0 0,0 0 1 0 0,0 0-1 0 0,0 0 1 0 0,1 0 0 0 0,-1 0-1 0 0,0-1 1 0 0,1 1-1 0 0,-1 0 1 0 0,3 0-1 0 0,4 1-885 0 0,-1 0-1 0 0,0 0 0 0 0,1-1 1 0 0,12 1-1 0 0,-1 0-2639 0 0,-7-1-4586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2.6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68 6911 0 0,'0'-1'582'0'0,"1"0"0"0"0,-1 0-1 0 0,0 1 1 0 0,0-1 0 0 0,1 0-1 0 0,-1 1 1 0 0,1-1 0 0 0,-1 0-1 0 0,0 1 1 0 0,1-1 0 0 0,-1 1-1 0 0,1-1 1 0 0,-1 1 0 0 0,2-2-1 0 0,17-12 4478 0 0,-17 13-4256 0 0,8-5-255 0 0,0 0 0 0 0,0 1 0 0 0,0 0 0 0 0,1 0 1 0 0,17-4-1 0 0,-23 8-433 0 0,0 0 0 0 0,0 0 1 0 0,0 0-1 0 0,-1 0 0 0 0,1 1 0 0 0,0 0 1 0 0,0 0-1 0 0,0 0 0 0 0,0 1 0 0 0,0 0 1 0 0,0 0-1 0 0,-1 0 0 0 0,1 0 1 0 0,0 1-1 0 0,7 3 0 0 0,-11-4-94 0 0,0-1 0 0 0,0 1 0 0 0,0 0 0 0 0,0 0 0 0 0,0 0 0 0 0,0-1 0 0 0,0 1 0 0 0,0 0-1 0 0,0 0 1 0 0,-1 1 0 0 0,1-1 0 0 0,0 0 0 0 0,-1 0 0 0 0,1 0 0 0 0,-1 0 0 0 0,1 1 0 0 0,-1-1 0 0 0,1 0 0 0 0,-1 0 0 0 0,0 2 0 0 0,0 0 30 0 0,0 0 1 0 0,0 0-1 0 0,0 0 1 0 0,0-1-1 0 0,-1 1 0 0 0,1 0 1 0 0,-1 0-1 0 0,-2 5 1 0 0,-1 1 42 0 0,0 0 1 0 0,-1-1-1 0 0,0 1 0 0 0,-9 10 1 0 0,-1-1-674 0 0,-32 28 1 0 0,-3 4 80 0 0,82-52-190 0 0,-24 3 570 0 0,1-1 0 0 0,-1 1-1 0 0,0 1 1 0 0,1-1 0 0 0,12 6 0 0 0,-15-5-324 0 0,0 0 0 0 0,0 0 0 0 0,0-1 0 0 0,1 1 0 0 0,-1-1 0 0 0,0-1 0 0 0,0 1 0 0 0,1-1 0 0 0,-1 0 0 0 0,0-1 0 0 0,9-1 0 0 0,-6-1-8009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4.7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14311 0 0,'3'1'423'0'0,"0"-1"-1"0"0,-1 1 1 0 0,1-1-1 0 0,0 0 1 0 0,-1 0-1 0 0,1 0 0 0 0,3 0 1 0 0,-4 0 197 0 0,23-1 2482 0 0,7 1-1501 0 0,0 3-3989 0 0,-27-1-5047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4.9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8 13359 0 0,'0'1'1184'0'0,"1"-1"-944"0"0,-1 1-240 0 0,1-1 0 0 0,0 0 1344 0 0,1 0 224 0 0,1 1 48 0 0,3 0 8 0 0,2-1-840 0 0,5 0-168 0 0,-1-1-32 0 0,2 0-8 0 0,-1-1-352 0 0,0 0-80 0 0,1 0-16 0 0,0-2-9712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5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55 6847 0 0,'0'-1'79'0'0,"0"1"0"0"0,0-1 0 0 0,0 1 1 0 0,0-1-1 0 0,0 1 0 0 0,0-1 0 0 0,0 1 0 0 0,0 0 0 0 0,0-1 0 0 0,1 1 0 0 0,-1-1 0 0 0,0 1 0 0 0,0-1 0 0 0,0 1 0 0 0,1 0 0 0 0,-1-1 0 0 0,0 1 0 0 0,0 0 0 0 0,1-1 0 0 0,-1 1 0 0 0,0 0 0 0 0,1-1 0 0 0,0 1 0 0 0,8-9 2707 0 0,-3 5-1544 0 0,0 0 1 0 0,0 0-1 0 0,1 1 1 0 0,-1 0-1 0 0,1 0 1 0 0,0 1-1 0 0,9-3 0 0 0,-7 3-913 0 0,1 0-1 0 0,-1 1 0 0 0,1 0 0 0 0,-1 0 0 0 0,1 1 0 0 0,-1 0 1 0 0,0 1-1 0 0,1 0 0 0 0,9 2 0 0 0,-17-2-297 0 0,0-1 0 0 0,-1 1-1 0 0,1-1 1 0 0,0 1 0 0 0,0 0-1 0 0,-1-1 1 0 0,1 1 0 0 0,0 0-1 0 0,-1 0 1 0 0,1 0 0 0 0,-1 1-1 0 0,1-1 1 0 0,-1 0 0 0 0,1 1 0 0 0,-1-1-1 0 0,0 0 1 0 0,0 1 0 0 0,0 0-1 0 0,2 2 1 0 0,-2-1 4 0 0,-1-1 0 0 0,1 0 1 0 0,-1 0-1 0 0,0 1 0 0 0,0-1 0 0 0,1 0 0 0 0,-2 0 0 0 0,1 1 0 0 0,0-1 1 0 0,0 0-1 0 0,-1 0 0 0 0,1 0 0 0 0,-1 1 0 0 0,-1 2 0 0 0,-1 3-4 0 0,-1 0 0 0 0,-1 0 0 0 0,1 0 0 0 0,-2-1 0 0 0,1 1 0 0 0,-1-1 0 0 0,-7 7 0 0 0,2-3-293 0 0,0 0 0 0 0,0-1 0 0 0,-2-1 0 0 0,1 0 0 0 0,-1 0-1 0 0,0-1 1 0 0,-24 10 0 0 0,37-18 256 0 0,0 0 0 0 0,0 0 0 0 0,0 0 0 0 0,0 0 0 0 0,0 0 0 0 0,-1 1 1 0 0,1-1-1 0 0,0 0 0 0 0,0 0 0 0 0,0 0 0 0 0,0 0 0 0 0,0 0 0 0 0,0 0 0 0 0,0 0 0 0 0,0 0 0 0 0,0 0 0 0 0,0 0 0 0 0,0 0 0 0 0,0 0 0 0 0,0 0 0 0 0,-1 0 0 0 0,1 0 0 0 0,0 0 0 0 0,0 0 1 0 0,0 0-1 0 0,0 0 0 0 0,0 0 0 0 0,0 0 0 0 0,0 0 0 0 0,0 0 0 0 0,0 0 0 0 0,0 0 0 0 0,0 0 0 0 0,0 0 0 0 0,0 0 0 0 0,-1 0 0 0 0,1 0 0 0 0,0 0 0 0 0,0 0 0 0 0,0-1 0 0 0,0 1 0 0 0,0 0 0 0 0,0 0 1 0 0,0 0-1 0 0,0 0 0 0 0,0 0 0 0 0,0 0 0 0 0,0 0 0 0 0,0 0 0 0 0,0 0 0 0 0,0 0 0 0 0,0 0 0 0 0,0 0 0 0 0,0 0 0 0 0,0-1 0 0 0,0 1 0 0 0,0 0 0 0 0,0 0 0 0 0,0 0 0 0 0,0 0 0 0 0,0 0 1 0 0,4-6-64 0 0,9-6 287 0 0,-11 11-176 0 0,1 0-1 0 0,-1 1 1 0 0,0-1-1 0 0,1 1 1 0 0,-1 0-1 0 0,1 0 1 0 0,-1 0-1 0 0,0 0 1 0 0,1 0-1 0 0,-1 0 0 0 0,0 1 1 0 0,4 0-1 0 0,30 12 768 0 0,-6-2-78 0 0,-23-9-1064 0 0,-1 0 0 0 0,1-1 0 0 0,0 0 0 0 0,0-1 0 0 0,0 1 0 0 0,0-1 0 0 0,0-1 0 0 0,11-1 0 0 0,-13 1-7910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6.3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16183 0 0,'18'-1'4506'0'0,"-7"1"-3792"0"0,-1 0 1 0 0,1 1 0 0 0,-1 1 0 0 0,1 0 0 0 0,-1 0 0 0 0,17 6 0 0 0,-25-7-657 0 0,0-1 0 0 0,0 1 0 0 0,0 0 0 0 0,0 0 1 0 0,0 0-1 0 0,0 0 0 0 0,0 1 0 0 0,0-1 0 0 0,-1 0 0 0 0,1 1 1 0 0,0 0-1 0 0,-1-1 0 0 0,1 1 0 0 0,-1 0 0 0 0,0-1 0 0 0,1 1 1 0 0,-1 0-1 0 0,0 0 0 0 0,0 0 0 0 0,0 0 0 0 0,-1 0 0 0 0,1 1 1 0 0,0-1-1 0 0,-1 0 0 0 0,0 0 0 0 0,1 0 0 0 0,-1 1 0 0 0,0-1 1 0 0,0 0-1 0 0,0 0 0 0 0,0 1 0 0 0,0-1 0 0 0,-1 0 0 0 0,1 0 1 0 0,-1 0-1 0 0,0 0 0 0 0,-1 4 0 0 0,1-3-15 0 0,-1 0 0 0 0,0-1-1 0 0,1 1 1 0 0,-1-1 0 0 0,0 1 0 0 0,0-1 0 0 0,0 0-1 0 0,-1 0 1 0 0,1 0 0 0 0,0 0 0 0 0,-1 0-1 0 0,1-1 1 0 0,-1 1 0 0 0,0-1 0 0 0,1 0 0 0 0,-1 1-1 0 0,-4 0 1 0 0,6-2-120 0 0,-1 1 0 0 0,0 0 0 0 0,1-1 0 0 0,-1 0 0 0 0,1 1 0 0 0,-1-1 0 0 0,0 0 0 0 0,1 0 0 0 0,-1 0 0 0 0,0 0 0 0 0,1 0 0 0 0,-1 0 0 0 0,0 0 0 0 0,1-1 0 0 0,-1 1 0 0 0,1 0 0 0 0,-1-1 0 0 0,1 0 0 0 0,-1 1 0 0 0,1-1 0 0 0,-1 0 0 0 0,1 0 0 0 0,-1 0 0 0 0,1 0 0 0 0,0 0 0 0 0,-1 0 0 0 0,1 0 0 0 0,0 0 0 0 0,0 0 0 0 0,0-1 0 0 0,0 1 0 0 0,-1-3 0 0 0,0-1-672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16.5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52 1 16927 0 0,'-7'6'1383'0'0,"0"1"-240"0"0,0 0 0 0 0,1 0 1 0 0,-8 12-1 0 0,12-18-1019 0 0,1 1-1 0 0,0 0 0 0 0,0 0 1 0 0,0-1-1 0 0,0 1 1 0 0,1 0-1 0 0,-1 0 1 0 0,0 0-1 0 0,1 0 1 0 0,-1 0-1 0 0,1 1 1 0 0,0-1-1 0 0,0 0 0 0 0,0 0 1 0 0,0 0-1 0 0,0 0 1 0 0,0 0-1 0 0,0 0 1 0 0,1 0-1 0 0,-1 0 1 0 0,2 4-1 0 0,-1-4-88 0 0,1 0-1 0 0,-1 0 1 0 0,1 0-1 0 0,-1-1 1 0 0,1 1-1 0 0,0-1 1 0 0,-1 1 0 0 0,1-1-1 0 0,0 1 1 0 0,0-1-1 0 0,0 0 1 0 0,0 0-1 0 0,1 0 1 0 0,-1 0-1 0 0,0 0 1 0 0,0-1 0 0 0,0 1-1 0 0,1-1 1 0 0,-1 1-1 0 0,3-1 1 0 0,5 1-667 0 0,1 0 0 0 0,-1-1 1 0 0,13-1-1 0 0,-13 0-7919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3.3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7199 0 0,'53'-4'13742'0'0,"-35"2"-12807"0"0,-8 2-1491 0 0,-6 0-2943 0 0,-3 0 1344 0 0,3 0-4584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7.7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156 24 3223 0 0,'0'0'162'0'0,"0"0"-1"0"0,0 0 1 0 0,0 0-1 0 0,1 0 1 0 0,-1 0-1 0 0,0 0 1 0 0,0 0-1 0 0,0 0 1 0 0,1 0-1 0 0,-1 0 1 0 0,0 0-1 0 0,0 0 1 0 0,1 0-1 0 0,-1 0 1 0 0,0 0-1 0 0,0-1 1 0 0,0 1-1 0 0,1 0 0 0 0,-1 0 1 0 0,0 0-1 0 0,0 0 1 0 0,0 0-1 0 0,0 0 1 0 0,1-1-1 0 0,-1 1 1 0 0,0 0-1 0 0,0 0 1 0 0,0 0-1 0 0,0 0 1 0 0,0-1-1 0 0,1 1 1 0 0,-1 0-1 0 0,0 0 1 0 0,0 0-1 0 0,0 0 1 0 0,0-1-1 0 0,0 1 1 0 0,0 0-1 0 0,0 0 0 0 0,0-1 1 0 0,0 1-1 0 0,0 0 1 0 0,0 0-1 0 0,0 0 1 0 0,0-1-1 0 0,0 1 1 0 0,0 0-1 0 0,0 0 1 0 0,0 0-1 0 0,0-1 1 0 0,0 1-1 0 0,0 0 1 0 0,0 0-1 0 0,0-1 1 0 0,0 1-1 0 0,-1 0 1 0 0,1-1 188 0 0,-1 0 0 0 0,1 0 1 0 0,-1 1-1 0 0,1-1 1 0 0,-1 0-1 0 0,1 0 1 0 0,-1 1-1 0 0,0-1 0 0 0,0 1 1 0 0,1-1-1 0 0,-1 0 1 0 0,-1 0-1 0 0,-3 0 92 0 0,1 0-1 0 0,-1 0 1 0 0,0 0-1 0 0,1 0 1 0 0,-1 1-1 0 0,0 0 1 0 0,1 0-1 0 0,-1 0 1 0 0,0 1-1 0 0,0-1 1 0 0,1 1 0 0 0,-1 0-1 0 0,-6 3 1 0 0,3-1-282 0 0,0 0 1 0 0,0 0 0 0 0,0 1 0 0 0,1 0 0 0 0,0 1 0 0 0,-12 8 0 0 0,18-12-119 0 0,0-1 0 0 0,0 1-1 0 0,0 0 1 0 0,0 0 0 0 0,0 0 0 0 0,0 0-1 0 0,0 0 1 0 0,1 0 0 0 0,-1 0 0 0 0,0 0-1 0 0,0 0 1 0 0,1 1 0 0 0,-1-1-1 0 0,1 0 1 0 0,-1 0 0 0 0,1 1 0 0 0,0-1-1 0 0,-1 0 1 0 0,1 0 0 0 0,0 1 0 0 0,0-1-1 0 0,0 0 1 0 0,0 1 0 0 0,0 2 0 0 0,1-3-2 0 0,0 1 1 0 0,0-1-1 0 0,-1 1 0 0 0,1-1 1 0 0,1 1-1 0 0,-1-1 1 0 0,0 0-1 0 0,0 1 1 0 0,0-1-1 0 0,1 0 1 0 0,-1 0-1 0 0,0 0 0 0 0,1 0 1 0 0,-1 0-1 0 0,1 0 1 0 0,0-1-1 0 0,-1 1 1 0 0,4 1-1 0 0,29 9 37 0 0,-18-6-229 0 0,0 1 1 0 0,27 13-1 0 0,-40-17 93 0 0,1 0-1 0 0,-1 0 0 0 0,1 0 1 0 0,-1 1-1 0 0,0 0 0 0 0,1 0 1 0 0,-2 0-1 0 0,1 0 0 0 0,0 0 1 0 0,0 0-1 0 0,-1 1 0 0 0,0-1 1 0 0,0 1-1 0 0,0 0 0 0 0,0-1 1 0 0,1 5-1 0 0,-2-6 54 0 0,-1 0-1 0 0,1 0 1 0 0,-1 0 0 0 0,1 0 0 0 0,-1 0-1 0 0,0 1 1 0 0,0-1 0 0 0,0 0-1 0 0,0 0 1 0 0,0 0 0 0 0,0 0-1 0 0,0 0 1 0 0,-1 0 0 0 0,1 0-1 0 0,-1 0 1 0 0,0 0 0 0 0,1 0-1 0 0,-1 0 1 0 0,0 0 0 0 0,0-1-1 0 0,0 1 1 0 0,-1 0 0 0 0,1 0-1 0 0,0-1 1 0 0,-1 1 0 0 0,1-1-1 0 0,-1 1 1 0 0,1-1 0 0 0,-1 0-1 0 0,1 0 1 0 0,-1 0 0 0 0,0 1-1 0 0,0-1 1 0 0,0-1 0 0 0,0 1-1 0 0,-2 1 1 0 0,1-1-1 0 0,0 0-1 0 0,0-1 0 0 0,-1 1 1 0 0,1-1-1 0 0,0 0 1 0 0,0 1-1 0 0,-1-1 1 0 0,1-1-1 0 0,0 1 0 0 0,0 0 1 0 0,-1-1-1 0 0,1 0 1 0 0,0 1-1 0 0,0-1 1 0 0,0 0-1 0 0,0-1 1 0 0,0 1-1 0 0,0-1 0 0 0,0 1 1 0 0,0-1-1 0 0,1 0 1 0 0,-5-4-1 0 0,4 4 18 0 0,1-1 0 0 0,-1 0 0 0 0,1 0 0 0 0,0 0 0 0 0,0 0 0 0 0,0 0 0 0 0,0 0 0 0 0,1-1 0 0 0,0 1 0 0 0,-1-1 0 0 0,1 1-1 0 0,0-1 1 0 0,1 1 0 0 0,-2-6 0 0 0,2 4-1 0 0,0 0-1 0 0,0 0 0 0 0,1 0 0 0 0,-1 0 0 0 0,1-1 1 0 0,0 1-1 0 0,1 0 0 0 0,-1 0 0 0 0,4-6 0 0 0,-1 3-193 0 0,0 0-1 0 0,1 0 0 0 0,0 0 1 0 0,0 1-1 0 0,0 0 0 0 0,1 0 0 0 0,0 1 1 0 0,1-1-1 0 0,-1 1 0 0 0,1 0 1 0 0,11-6-1 0 0,-10 7-7833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8.0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12 1 11055 0 0,'17'0'7478'0'0,"-1"2"-4376"0"0,-6 0-2409 0 0,-1-2 0 0 0,15 1 0 0 0,-20-1-642 0 0,0 1-1 0 0,-1 0 1 0 0,1 0 0 0 0,-1 0 0 0 0,1 0 0 0 0,-1 1-1 0 0,1-1 1 0 0,-1 1 0 0 0,0 0 0 0 0,0 0 0 0 0,0 0-1 0 0,0 0 1 0 0,0 1 0 0 0,-1-1 0 0 0,1 1 0 0 0,-1-1 0 0 0,1 1-1 0 0,2 5 1 0 0,-5-7-29 0 0,1 1 0 0 0,-1-1-1 0 0,0 0 1 0 0,0 1 0 0 0,0-1 0 0 0,0 0-1 0 0,0 1 1 0 0,0-1 0 0 0,-1 0 0 0 0,1 1-1 0 0,0-1 1 0 0,-1 0 0 0 0,1 0 0 0 0,-1 1-1 0 0,1-1 1 0 0,-1 0 0 0 0,1 0-1 0 0,-1 0 1 0 0,0 0 0 0 0,0 0 0 0 0,0 0-1 0 0,1 0 1 0 0,-1 0 0 0 0,0 0 0 0 0,0 0-1 0 0,-3 1 1 0 0,-1 3 167 0 0,0-1-1 0 0,-1 0 1 0 0,-11 5-1 0 0,11-6-154 0 0,0-1 0 0 0,0 1 0 0 0,0-1 0 0 0,0-1 0 0 0,-1 1 0 0 0,-7 0 0 0 0,11-2-183 0 0,0 0 1 0 0,0 1-1 0 0,0-1 1 0 0,1 0 0 0 0,-1-1-1 0 0,0 1 1 0 0,0-1 0 0 0,0 1-1 0 0,0-1 1 0 0,1 0-1 0 0,-1 0 1 0 0,0 0 0 0 0,0 0-1 0 0,1 0 1 0 0,-1-1 0 0 0,-2-1-1 0 0,3-3-1316 0 0,4 1 722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8.3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89 1 13359 0 0,'-1'0'318'0'0,"0"0"-1"0"0,0 0 1 0 0,0-1-1 0 0,0 1 1 0 0,0 0-1 0 0,0 0 1 0 0,0 0-1 0 0,0 0 1 0 0,-1 0-1 0 0,1 0 1 0 0,0 1-1 0 0,0-1 1 0 0,0 0-1 0 0,0 0 1 0 0,0 1-1 0 0,0-1 1 0 0,0 1 0 0 0,0-1-1 0 0,0 1 1 0 0,-1 0-1 0 0,-19 14 2688 0 0,16-10-2555 0 0,0 1-1 0 0,0-1 1 0 0,0 1-1 0 0,-6 12 1 0 0,9-15-300 0 0,0 0 1 0 0,0 0-1 0 0,1 0 1 0 0,-1 0-1 0 0,1 1 0 0 0,0-1 1 0 0,0 0-1 0 0,1 1 1 0 0,-1-1-1 0 0,0 1 0 0 0,1-1 1 0 0,0 5-1 0 0,0-6-124 0 0,1 0-1 0 0,0 0 1 0 0,-1 0 0 0 0,1 0 0 0 0,0 0-1 0 0,0 0 1 0 0,0-1 0 0 0,0 1-1 0 0,0 0 1 0 0,1-1 0 0 0,-1 1-1 0 0,0 0 1 0 0,1-1 0 0 0,-1 0-1 0 0,1 1 1 0 0,0-1 0 0 0,-1 0 0 0 0,1 0-1 0 0,0 0 1 0 0,0 0 0 0 0,0 0-1 0 0,-1 0 1 0 0,1 0 0 0 0,0-1-1 0 0,0 1 1 0 0,0-1 0 0 0,0 1 0 0 0,1-1-1 0 0,2 0 1 0 0,2 1-634 0 0,0-1 0 0 0,0 0-1 0 0,1 0 1 0 0,-1 0 0 0 0,0-1 0 0 0,1 0 0 0 0,6-3-1 0 0,-4 1-7764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8.6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13359 0 0,'2'5'1089'0'0,"0"1"-1"0"0,0 0 1 0 0,0-1-1 0 0,-1 1 1 0 0,0 0-1 0 0,0 0 1 0 0,0 0-1 0 0,-1 0 1 0 0,0 9-1 0 0,1 7 15 0 0,0-3-666 0 0,-1-14-509 0 0,0-1 0 0 0,0 1 0 0 0,0 0 0 0 0,0-1 0 0 0,1 1 0 0 0,0-1 0 0 0,0 1 0 0 0,0-1 0 0 0,1 1 0 0 0,2 4 0 0 0,-2-8-1417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8.8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 5063 0 0,'0'0'382'0'0,"0"1"-1"0"0,1-1 1 0 0,-1 0-1 0 0,0 1 0 0 0,0-1 1 0 0,0 1-1 0 0,1-1 0 0 0,-1 0 1 0 0,0 1-1 0 0,0-1 1 0 0,1 0-1 0 0,-1 1 0 0 0,0-1 1 0 0,0 0-1 0 0,1 0 0 0 0,-1 1 1 0 0,1-1-1 0 0,-1 0 1 0 0,0 0-1 0 0,1 0 0 0 0,-1 1 1 0 0,0-1-1 0 0,1 0 0 0 0,-1 0 1 0 0,1 0-1 0 0,-1 0 1 0 0,1 0-1 0 0,-1 0 0 0 0,0 0 1 0 0,1 0-1 0 0,-1 0 0 0 0,1 0 1 0 0,0 0-1 0 0,18 1 3557 0 0,-17-1-3606 0 0,15 0-28 0 0,0-2-1 0 0,0 0 0 0 0,0-1 1 0 0,0-1-1 0 0,25-9 0 0 0,-29 9-720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9.3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40 8319 0 0,'1'-2'795'0'0,"1"0"-1"0"0,0 0 0 0 0,0 0 1 0 0,-1 0-1 0 0,1 0 0 0 0,0 1 1 0 0,0-1-1 0 0,1 1 0 0 0,-1-1 1 0 0,0 1-1 0 0,0 0 0 0 0,5-1 1 0 0,30-11 3571 0 0,-31 12-4164 0 0,1 0 0 0 0,-1 0 0 0 0,0 0-1 0 0,1 1 1 0 0,-1 0 0 0 0,1 0 0 0 0,-1 0-1 0 0,0 1 1 0 0,1 0 0 0 0,9 3 0 0 0,-15-4-171 0 0,1 1 1 0 0,0 0-1 0 0,0-1 1 0 0,0 1-1 0 0,0 0 1 0 0,-1 0-1 0 0,1 0 1 0 0,0 0-1 0 0,-1 0 1 0 0,1 1-1 0 0,-1-1 1 0 0,1 0-1 0 0,-1 1 1 0 0,0-1-1 0 0,0 1 1 0 0,1 0-1 0 0,-1-1 1 0 0,0 1-1 0 0,0 0 0 0 0,-1-1 1 0 0,1 1-1 0 0,0 0 1 0 0,0 0-1 0 0,-1 0 1 0 0,0 0-1 0 0,1 0 1 0 0,-1 0-1 0 0,0 0 1 0 0,0 0-1 0 0,0 0 1 0 0,0 0-1 0 0,0 0 1 0 0,0 0-1 0 0,0-1 1 0 0,-1 1-1 0 0,1 0 1 0 0,-2 3-1 0 0,0 1-3 0 0,-1 1 0 0 0,1-1-1 0 0,-2 0 1 0 0,1 0 0 0 0,-1 0 0 0 0,1 0-1 0 0,-2-1 1 0 0,1 1 0 0 0,-8 6-1 0 0,-6 5-14 0 0,-26 18-1 0 0,38-30-15 0 0,-10 5-62 0 0,13-9-128 0 0,11-7-21 0 0,-6 4 209 0 0,1 0 0 0 0,0 0 0 0 0,0 1-1 0 0,0-1 1 0 0,0 1 0 0 0,1 0 0 0 0,-1 0 0 0 0,0 0 0 0 0,0 0-1 0 0,1 0 1 0 0,-1 1 0 0 0,1-1 0 0 0,3 1 0 0 0,2 1 232 0 0,1-1 0 0 0,0 2 0 0 0,10 2 1 0 0,-12-2-615 0 0,-1 0 1 0 0,1-1 0 0 0,0 0-1 0 0,-1 0 1 0 0,1-1-1 0 0,12 0 1 0 0,-11-2-8386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9.7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10135 0 0,'7'3'7144'0'0,"13"2"-3429"0"0,-18-5-3086 0 0,11 2 1340 0 0,27 2-1 0 0,-4-4-4885 0 0,-31 0 1647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29.9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20959 0 0,'2'2'281'0'0,"1"-1"-1"0"0,-1 1 0 0 0,0-1 1 0 0,1 0-1 0 0,-1 0 0 0 0,1 1 1 0 0,-1-2-1 0 0,1 1 1 0 0,-1 0-1 0 0,1 0 0 0 0,4 0 1 0 0,30 1 980 0 0,-36-2-1160 0 0,10 0 153 0 0,0 0 0 0 0,13-3 0 0 0,-4-1-7703 0 0,-14 3-719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1.1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 11 3223 0 0,'5'-2'1276'0'0,"1"1"-1"0"0,-1 0 1 0 0,0 0-1 0 0,1 0 1 0 0,-1 1-1 0 0,1-1 1 0 0,-1 2-1 0 0,11 0 1 0 0,4 0 1526 0 0,16 1 129 0 0,-25-1-2318 0 0,-1-1 0 0 0,1 0 0 0 0,0 0 0 0 0,0-1 0 0 0,15-3 0 0 0,-26 4-611 0 0,0 0-1 0 0,0 0 1 0 0,0 0 0 0 0,0 0 0 0 0,0 0 0 0 0,0 0-1 0 0,0-1 1 0 0,0 1 0 0 0,0 0 0 0 0,0 0 0 0 0,0 0-1 0 0,0 0 1 0 0,0 0 0 0 0,0 0 0 0 0,0 0 0 0 0,0 0 0 0 0,0 0-1 0 0,0 0 1 0 0,0 0 0 0 0,0 0 0 0 0,0 0 0 0 0,0 0-1 0 0,0 0 1 0 0,0 0 0 0 0,0-1 0 0 0,0 1 0 0 0,0 0-1 0 0,0 0 1 0 0,0 0 0 0 0,0 0 0 0 0,0 0 0 0 0,0 0-1 0 0,0 0 1 0 0,0 0 0 0 0,0 0 0 0 0,1 0 0 0 0,-1 0-1 0 0,0 0 1 0 0,0 0 0 0 0,0 0 0 0 0,0 0 0 0 0,0 0-1 0 0,0 0 1 0 0,0 0 0 0 0,0 0 0 0 0,0 0 0 0 0,0 0 0 0 0,0 0-1 0 0,0 0 1 0 0,0 0 0 0 0,0 0 0 0 0,0 0 0 0 0,0 0-1 0 0,1 0 1 0 0,-1 0 0 0 0,0 0 0 0 0,0 0 0 0 0,0 0-1 0 0,0 0 1 0 0,0 0 0 0 0,0 0 0 0 0,0 0 0 0 0,0 0-1 0 0,0 0 1 0 0,-7-1 103 0 0,-10 0 118 0 0,-6 3-202 0 0,0 0 1 0 0,0 2-1 0 0,0 1 0 0 0,0 1 1 0 0,-42 17-1 0 0,64-23 24 0 0,0 0 1 0 0,1 0-1 0 0,-1 1 0 0 0,0-1 1 0 0,0 0-1 0 0,1 1 1 0 0,-1-1-1 0 0,0 1 0 0 0,1-1 1 0 0,-1 1-1 0 0,0-1 0 0 0,1 1 1 0 0,-1-1-1 0 0,1 1 0 0 0,-1-1 1 0 0,1 1-1 0 0,-1 0 0 0 0,1-1 1 0 0,0 1-1 0 0,-1 0 0 0 0,1 0 1 0 0,0-1-1 0 0,-1 1 0 0 0,1 0 1 0 0,0 0-1 0 0,0-1 0 0 0,0 1 1 0 0,0 0-1 0 0,0 1 0 0 0,0 0-30 0 0,0-1 1 0 0,1 0-1 0 0,-1 0 0 0 0,1 0 0 0 0,0 1 0 0 0,-1-1 0 0 0,1 0 0 0 0,0 0 0 0 0,0 0 0 0 0,-1 0 0 0 0,1 0 1 0 0,0 0-1 0 0,0 0 0 0 0,0-1 0 0 0,0 1 0 0 0,0 0 0 0 0,3 1 0 0 0,18 9 19 0 0,38 14 0 0 0,-38-16-54 0 0,38 19-1 0 0,-54-24-5 0 0,-1-1 0 0 0,1 1 0 0 0,-1 1 0 0 0,5 4 0 0 0,-9-8 27 0 0,0 0 0 0 0,0 0 0 0 0,1 0 0 0 0,-1 0 0 0 0,-1 1 0 0 0,1-1 0 0 0,0 0 0 0 0,0 0 0 0 0,0 1-1 0 0,-1-1 1 0 0,1 1 0 0 0,-1-1 0 0 0,1 0 0 0 0,-1 1 0 0 0,1-1 0 0 0,-1 1 0 0 0,0-1 0 0 0,0 1 0 0 0,0 0 0 0 0,0-1 0 0 0,0 1 0 0 0,0-1 0 0 0,0 3 0 0 0,-1-3 44 0 0,0 0 0 0 0,0 0 1 0 0,1 0-1 0 0,-1 0 0 0 0,0 0 0 0 0,0 0 0 0 0,0 0 0 0 0,0-1 1 0 0,0 1-1 0 0,0 0 0 0 0,0-1 0 0 0,0 1 0 0 0,-1 0 0 0 0,1-1 1 0 0,0 0-1 0 0,0 1 0 0 0,-2-1 0 0 0,-22 5 750 0 0,4-4-943 0 0,1-2-1 0 0,-1 0 1 0 0,1-1-1 0 0,-1-2 1 0 0,-24-6-1 0 0,40 9-2173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1.5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5527 0 0,'6'1'8072'0'0,"6"2"-4147"0"0,-1-1-1586 0 0,7 2-250 0 0,-5-3-1650 0 0,-1 1 0 0 0,0 1 0 0 0,1 0 0 0 0,-1 1 0 0 0,22 10 0 0 0,-32-13-388 0 0,-1 0 1 0 0,0 0-1 0 0,1-1 1 0 0,-1 1-1 0 0,0 0 1 0 0,0 0-1 0 0,0 0 1 0 0,0 0-1 0 0,0 1 1 0 0,0-1-1 0 0,0 0 1 0 0,0 0-1 0 0,-1 1 1 0 0,1-1-1 0 0,1 3 1 0 0,-2-3-10 0 0,0 0 0 0 0,0 0 0 0 0,0 0 0 0 0,0 0 0 0 0,0 0 1 0 0,0 0-1 0 0,0 0 0 0 0,0 0 0 0 0,0-1 0 0 0,0 1 0 0 0,-1 0 1 0 0,1 0-1 0 0,0 0 0 0 0,-1 0 0 0 0,1 0 0 0 0,-1 0 0 0 0,1 0 0 0 0,-1 1 1 0 0,-1 0 20 0 0,0 0 1 0 0,1-1 0 0 0,-1 1-1 0 0,0 0 1 0 0,0-1 0 0 0,0 1 0 0 0,0-1-1 0 0,-1 1 1 0 0,1-1 0 0 0,0 0-1 0 0,0 0 1 0 0,-1 0 0 0 0,1 0 0 0 0,-1 0-1 0 0,1-1 1 0 0,-5 1 0 0 0,4 0-71 0 0,0-1 0 0 0,-1 0 1 0 0,1 0-1 0 0,0 0 0 0 0,-1 0 1 0 0,1 0-1 0 0,-1-1 0 0 0,1 0 1 0 0,0 1-1 0 0,0-1 0 0 0,-1 0 1 0 0,1-1-1 0 0,-5-2 0 0 0,-8 0 42 0 0,5 2-2137 0 0,5-1-4398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1.7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96 1 4143 0 0,'-3'0'1465'0'0,"1"0"0"0"0,-1 1 0 0 0,0-1 0 0 0,1 1 0 0 0,-1-1-1 0 0,1 1 1 0 0,-4 1 0 0 0,-17 11 3777 0 0,17-8-4619 0 0,-1 1-1 0 0,1-1 1 0 0,0 1 0 0 0,-5 8 0 0 0,9-13-526 0 0,1 1 1 0 0,0-1-1 0 0,0 1 1 0 0,0 0-1 0 0,0 0 1 0 0,0 0-1 0 0,0 0 1 0 0,0-1-1 0 0,1 1 1 0 0,-1 0-1 0 0,1 0 1 0 0,-1 0-1 0 0,1 0 1 0 0,0 1-1 0 0,0-1 1 0 0,0 0-1 0 0,0 0 1 0 0,0 0-1 0 0,0 0 1 0 0,1 0-1 0 0,0 3 1 0 0,0-3-89 0 0,0-1 1 0 0,0 0-1 0 0,-1 1 1 0 0,1-1-1 0 0,0 0 0 0 0,0 0 1 0 0,0 0-1 0 0,1 0 1 0 0,-1 1-1 0 0,0-2 1 0 0,0 1-1 0 0,1 0 0 0 0,-1 0 1 0 0,0 0-1 0 0,1-1 1 0 0,-1 1-1 0 0,0 0 1 0 0,1-1-1 0 0,-1 1 0 0 0,1-1 1 0 0,-1 0-1 0 0,1 0 1 0 0,0 1-1 0 0,-1-1 1 0 0,1 0-1 0 0,-1 0 0 0 0,1 0 1 0 0,-1-1-1 0 0,4 0 1 0 0,24 0-603 0 0,-21 1 109 0 0,0-1 0 0 0,0 1 1 0 0,10-3-1 0 0,-7-1-267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2.0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8287 0 0,'1'1'486'0'0,"0"0"-1"0"0,0-1 0 0 0,0 1 1 0 0,0 0-1 0 0,0 0 0 0 0,0 0 1 0 0,-1 0-1 0 0,1 0 0 0 0,0 0 1 0 0,-1 0-1 0 0,1 0 0 0 0,0 0 0 0 0,-1 0 1 0 0,1 0-1 0 0,-1 0 0 0 0,0 0 1 0 0,1 2-1 0 0,5 24 4277 0 0,-5-21-4100 0 0,4 31 1992 0 0,-4-26-2304 0 0,0 0 0 0 0,4 13 0 0 0,-1-18-1205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2.3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26 21191 0 0,'33'-1'1888'0'0,"42"-6"0"0"0,-38 1-4020 0 0,0-2-3572 0 0,-23 4-1668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2.5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1 20703 0 0,'-2'46'2168'0'0,"0"-29"-579"0"0,1 0 1 0 0,4 33-1 0 0,3-23-2271 0 0,-6-26 495 0 0,0 1-1 0 0,1-1 1 0 0,-1 0-1 0 0,1 0 1 0 0,0 0-1 0 0,-1 1 1 0 0,1-1 0 0 0,0 0-1 0 0,0 0 1 0 0,-1 0-1 0 0,1 0 1 0 0,0 0-1 0 0,0 0 1 0 0,0 0-1 0 0,0-1 1 0 0,1 1 0 0 0,1 1-1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3.1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197 102 5983 0 0,'-7'-4'10526'0'0,"-3"2"-4362"0"0,-18 1-2792 0 0,-15 3-5304 0 0,29-1 3682 0 0,-53 7-1438 0 0,39 1-136 0 0,46-27-271 0 0,11-8-647 0 0,-9 8 113 0 0,37-28 0 0 0,-42 40 439 0 0,-15 5 194 0 0,1 1 0 0 0,-1 0 1 0 0,0 0-1 0 0,1 0 0 0 0,-1 0 1 0 0,1 0-1 0 0,-1 0 0 0 0,0 0 1 0 0,1 0-1 0 0,-1 0 0 0 0,1 0 1 0 0,-1 1-1 0 0,0-1 0 0 0,1 0 1 0 0,-1 0-1 0 0,0 0 0 0 0,1 0 1 0 0,-1 0-1 0 0,0 1 1 0 0,1-1-1 0 0,-1 0 0 0 0,1 1 1 0 0,-1 0 61 0 0,1 0 1 0 0,-1 1 0 0 0,1-1 0 0 0,-1 1 0 0 0,0-1 0 0 0,1 0 0 0 0,-1 1 0 0 0,0-1 0 0 0,0 1 0 0 0,0-1 0 0 0,0 1 0 0 0,0-1-1 0 0,0 1 1 0 0,0-1 0 0 0,-1 1 0 0 0,0 1 0 0 0,-11 48 1389 0 0,7-36-1238 0 0,1 0 1 0 0,1 1 0 0 0,0 0 0 0 0,0 18-1 0 0,6-22-1326 0 0,-1-9 387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4.1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14511 0 0,'34'1'6696'0'0,"-22"0"-5944"0"0,0-1 0 0 0,1 0-1 0 0,-1 0 1 0 0,22-5 0 0 0,-30 4-1759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4.3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19607 0 0,'1'1'432'0'0,"1"-1"88"0"0,0 0 24 0 0,0 0 0 0 0,0 1-432 0 0,0-1-112 0 0,2-1 0 0 0,2 1 0 0 0,4-1 328 0 0,3-1 48 0 0,2 1 8 0 0,-1-1 0 0 0,0 1-456 0 0,-2 0-88 0 0,0 1-24 0 0,-2 0 0 0 0,0 0 184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5.2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17103 0 0,'72'8'6087'0'0,"-60"-7"-5856"0"0,-5-1-132 0 0,0 0-1 0 0,1 0 1 0 0,-1 1-1 0 0,0 1 1 0 0,0-1 0 0 0,0 1-1 0 0,0 0 1 0 0,0 1 0 0 0,8 3-1 0 0,-14-6-87 0 0,-1 0-1 0 0,0 0 1 0 0,0 1-1 0 0,1-1 1 0 0,-1 0-1 0 0,0 0 1 0 0,1 0-1 0 0,-1 1 1 0 0,0-1-1 0 0,0 0 1 0 0,1 0-1 0 0,-1 1 1 0 0,0-1-1 0 0,0 0 1 0 0,0 1-1 0 0,1-1 1 0 0,-1 0-1 0 0,0 0 1 0 0,0 1-1 0 0,0-1 1 0 0,0 0-1 0 0,0 1 1 0 0,0-1-1 0 0,0 0 1 0 0,0 1-1 0 0,0-1 1 0 0,0 0-1 0 0,0 1 1 0 0,0-1-1 0 0,0 0 1 0 0,0 1-1 0 0,0-1 1 0 0,0 1-1 0 0,-1 0-6 0 0,1 0 0 0 0,-1 0-1 0 0,0-1 1 0 0,1 1-1 0 0,-1 0 1 0 0,0 0 0 0 0,0-1-1 0 0,0 1 1 0 0,1-1 0 0 0,-1 1-1 0 0,-2 0 1 0 0,-26 11-758 0 0,28-12 635 0 0,-11 3-6 0 0,9-3 111 0 0,0 1-1 0 0,0-1 1 0 0,0 1 0 0 0,0 0-1 0 0,0 0 1 0 0,0 0 0 0 0,0 1-1 0 0,1-1 1 0 0,-1 1-1 0 0,0-1 1 0 0,1 1 0 0 0,-5 3-1 0 0,7-4 14 0 0,0-1 1 0 0,0 1-1 0 0,0-1 1 0 0,0 1-1 0 0,0-1 0 0 0,0 1 1 0 0,0-1-1 0 0,1 0 0 0 0,-1 1 1 0 0,0-1-1 0 0,0 1 0 0 0,1-1 1 0 0,-1 0-1 0 0,0 1 0 0 0,0-1 1 0 0,1 1-1 0 0,-1-1 0 0 0,0 0 1 0 0,1 1-1 0 0,-1-1 1 0 0,0 0-1 0 0,1 0 0 0 0,-1 1 1 0 0,1-1-1 0 0,-1 0 0 0 0,0 0 1 0 0,1 0-1 0 0,-1 0 0 0 0,1 1 1 0 0,-1-1-1 0 0,1 0 0 0 0,18 7-25 0 0,-18-6 25 0 0,1-1 1 0 0,60 25 0 0 0,-57-23 0 0 0,0 1 0 0 0,0 0 0 0 0,0 0 0 0 0,0 0 0 0 0,-1 1 0 0 0,0-1 0 0 0,1 1 0 0 0,-1 0 0 0 0,6 8 0 0 0,-10-11 39 0 0,1 0 1 0 0,0 0-1 0 0,0 0 0 0 0,-1 0 0 0 0,1 0 0 0 0,0 0 1 0 0,-1 0-1 0 0,1 0 0 0 0,-1 0 0 0 0,0 1 0 0 0,1-1 1 0 0,-1 0-1 0 0,0 0 0 0 0,0 1 0 0 0,0-1 0 0 0,0 0 1 0 0,0 0-1 0 0,0 1 0 0 0,0-1 0 0 0,0 0 0 0 0,0 0 1 0 0,-1 1-1 0 0,1-1 0 0 0,0 0 0 0 0,-1 0 0 0 0,1 0 1 0 0,-1 1-1 0 0,1-1 0 0 0,-1 0 0 0 0,0 0 1 0 0,1 0-1 0 0,-1 0 0 0 0,0 0 0 0 0,-1 1 0 0 0,-1 0 95 0 0,1-1 1 0 0,0 1-1 0 0,-1-1 0 0 0,1 0 0 0 0,-1 0 0 0 0,0 0 0 0 0,1 0 0 0 0,-1 0 0 0 0,0 0 0 0 0,0-1 1 0 0,1 0-1 0 0,-1 1 0 0 0,0-1 0 0 0,-5 0 0 0 0,-3-1 204 0 0,-1-1 0 0 0,-15-3 0 0 0,23 4-506 0 0,0 0 0 0 0,0 0 0 0 0,1 0 0 0 0,-1-1 0 0 0,0 0 0 0 0,1 1 0 0 0,-1-1 0 0 0,1-1 0 0 0,0 1 0 0 0,-6-5-1 0 0,6 3-588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5.6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11975 0 0,'0'0'923'0'0,"5"2"4880"0"0,7 1-3337 0 0,25 5 209 0 0,-19-5-2161 0 0,24 7 0 0 0,-38-8-413 0 0,1-1-1 0 0,-1 1 1 0 0,0 0-1 0 0,0 0 1 0 0,0 0-1 0 0,0 0 0 0 0,-1 1 1 0 0,1 0-1 0 0,-1-1 1 0 0,6 7-1 0 0,-8-8-70 0 0,0 0 0 0 0,0 0-1 0 0,0 0 1 0 0,-1 0 0 0 0,1 0 0 0 0,-1 0-1 0 0,1 0 1 0 0,0 0 0 0 0,-1 0 0 0 0,0 1-1 0 0,1-1 1 0 0,-1 0 0 0 0,0 0 0 0 0,0 0 0 0 0,1 1-1 0 0,-1-1 1 0 0,0 0 0 0 0,0 0 0 0 0,0 1-1 0 0,-1-1 1 0 0,1 0 0 0 0,0 0 0 0 0,0 0-1 0 0,-1 1 1 0 0,1-1 0 0 0,0 0 0 0 0,-1 0-1 0 0,1 0 1 0 0,-1 0 0 0 0,0 0 0 0 0,1 0 0 0 0,-1 0-1 0 0,0 0 1 0 0,0 0 0 0 0,0 0 0 0 0,1 0-1 0 0,-1 0 1 0 0,0 0 0 0 0,-2 0 0 0 0,0 2 83 0 0,-1-1-1 0 0,0 1 1 0 0,0-1 0 0 0,0 0 0 0 0,0 0 0 0 0,0-1 0 0 0,0 1 0 0 0,0-1 0 0 0,-8 1 0 0 0,8-1-481 0 0,-37 2 997 0 0,20-5-2681 0 0,4-4-5646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35.9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90 0 14279 0 0,'-2'1'398'0'0,"-9"5"1765"0"0,0-1 1 0 0,1 2-1 0 0,-14 9 0 0 0,21-14-1978 0 0,1 1 0 0 0,-1-1 1 0 0,1 1-1 0 0,-1-1 0 0 0,1 1 0 0 0,0 0 1 0 0,0 0-1 0 0,0 0 0 0 0,1 0 0 0 0,-1 0 1 0 0,1 0-1 0 0,-1 1 0 0 0,1-1 0 0 0,0 0 1 0 0,0 1-1 0 0,0 5 0 0 0,1-8-124 0 0,0 1-1 0 0,0-1 1 0 0,0 0 0 0 0,0 1-1 0 0,0-1 1 0 0,0 0 0 0 0,1 0-1 0 0,-1 1 1 0 0,0-1 0 0 0,1 0-1 0 0,-1 0 1 0 0,1 0-1 0 0,-1 1 1 0 0,1-1 0 0 0,0 0-1 0 0,-1 0 1 0 0,1 0 0 0 0,0 0-1 0 0,1 1 1 0 0,0 0-19 0 0,0-1 0 0 0,1 1 0 0 0,-1-1 1 0 0,0 1-1 0 0,1-1 0 0 0,-1 0 0 0 0,1 0 0 0 0,4 2 1 0 0,1-1-284 0 0,-1-1 0 0 0,1 0 1 0 0,0 0-1 0 0,0 0 1 0 0,12-2-1 0 0,-7 0-1927 0 0,0 0-6669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0.6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3679 0 0,'0'0'130'0'0,"0"0"-1"0"0,0-1 0 0 0,0 1 0 0 0,0 0 0 0 0,0 0 0 0 0,0 0 0 0 0,0 0 1 0 0,0 0-1 0 0,0 0 0 0 0,0-1 0 0 0,0 1 0 0 0,0 0 0 0 0,0 0 1 0 0,0 0-1 0 0,0 0 0 0 0,0 0 0 0 0,0 0 0 0 0,0-1 0 0 0,0 1 0 0 0,0 0 1 0 0,0 0-1 0 0,1 0 0 0 0,-1 0 0 0 0,0 0 0 0 0,0 0 0 0 0,0 0 0 0 0,0 0 1 0 0,0-1-1 0 0,0 1 0 0 0,0 0 0 0 0,1 0 0 0 0,-1 0 0 0 0,0 0 0 0 0,0 0 1 0 0,0 0-1 0 0,0 0 0 0 0,0 0 0 0 0,0 0 0 0 0,1 0 0 0 0,5 3 3487 0 0,5 5 1034 0 0,-7-2-3775 0 0,-1-1-1 0 0,-1 1 1 0 0,1 0-1 0 0,-1 0 1 0 0,0 0-1 0 0,0 1 1 0 0,1 11-1 0 0,3 47 242 0 0,-6-58-1059 0 0,-1 0 0 0 0,1-1 0 0 0,-1 1 0 0 0,-2 7 0 0 0,-1 2-446 0 0,4-13-1842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1.0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27 17335 0 0,'1'-2'383'0'0,"1"1"0"0"0,0 0 0 0 0,0 0 0 0 0,0 0 0 0 0,-1 1 0 0 0,1-1 0 0 0,0 0 0 0 0,4 0 1 0 0,-4 1 142 0 0,14-5 1215 0 0,2 1 0 0 0,34-3 0 0 0,-46 6-1573 0 0,1 1 0 0 0,0 0 1 0 0,0 0-1 0 0,0 1 1 0 0,-1 0-1 0 0,1 0 1 0 0,0 0-1 0 0,-1 1 1 0 0,1 0-1 0 0,10 6 0 0 0,-15-8-144 0 0,-1 1 0 0 0,0-1-1 0 0,0 1 1 0 0,0 0-1 0 0,0 0 1 0 0,0 0-1 0 0,0-1 1 0 0,0 1-1 0 0,0 0 1 0 0,0 0 0 0 0,-1 0-1 0 0,1 0 1 0 0,0 0-1 0 0,-1 0 1 0 0,1 1-1 0 0,0-1 1 0 0,-1 0 0 0 0,1 0-1 0 0,-1 0 1 0 0,0 1-1 0 0,1-1 1 0 0,-1 0-1 0 0,0 2 1 0 0,0 0-6 0 0,0-1 0 0 0,-1 1 0 0 0,1-1 0 0 0,-1 1-1 0 0,0-1 1 0 0,0 0 0 0 0,0 1 0 0 0,0-1 0 0 0,0 0 0 0 0,0 0 0 0 0,-2 3 0 0 0,-5 5-90 0 0,0-1 1 0 0,0 0-1 0 0,-18 14 1 0 0,11-10-465 0 0,-1-1 0 0 0,-35 19 0 0 0,50-30 488 0 0,0-1 1 0 0,-1 1-1 0 0,1 0 0 0 0,0 0 1 0 0,0-1-1 0 0,0 1 0 0 0,0 0 1 0 0,0 0-1 0 0,0 0 0 0 0,1 0 1 0 0,-2 2-1 0 0,3 1-146 0 0,9-3 56 0 0,1-2 164 0 0,1 2 0 0 0,-1-1-1 0 0,1 1 1 0 0,-1 1 0 0 0,21 5 0 0 0,-18-3-687 0 0,0-1 0 0 0,0-1 1 0 0,19 1-1 0 0,-24-3-7955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1.8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 5983 0 0,'0'0'323'0'0,"1"-1"0"0"0,-1 1-1 0 0,1 0 1 0 0,-1 0 0 0 0,1 0-1 0 0,-1-1 1 0 0,0 1 0 0 0,1 0 0 0 0,-1 0-1 0 0,1 0 1 0 0,-1 0 0 0 0,1 0-1 0 0,-1 0 1 0 0,1 0 0 0 0,-1 0-1 0 0,1 0 1 0 0,-1 0 0 0 0,1 0-1 0 0,-1 0 1 0 0,1 0 0 0 0,-1 0-1 0 0,1 0 1 0 0,-1 0 0 0 0,1 1-1 0 0,20 5 3805 0 0,-11-3-2322 0 0,16 2 598 0 0,20 4-557 0 0,-42-8-1637 0 0,0 0 0 0 0,-1 0 0 0 0,1 1 0 0 0,0 0 0 0 0,0 0-1 0 0,-1 0 1 0 0,1 0 0 0 0,4 5 0 0 0,-7-7-134 0 0,0 1-1 0 0,-1-1 1 0 0,1 1 0 0 0,0 0-1 0 0,-1-1 1 0 0,1 1 0 0 0,-1 0-1 0 0,1 0 1 0 0,-1-1 0 0 0,0 1-1 0 0,1 0 1 0 0,-1 0 0 0 0,0 0-1 0 0,1 0 1 0 0,-1 0 0 0 0,0-1-1 0 0,0 1 1 0 0,0 0 0 0 0,0 0-1 0 0,1 0 1 0 0,-2 0 0 0 0,1 0-1 0 0,0 0 1 0 0,0 1 0 0 0,-1 0 30 0 0,0 0 0 0 0,1 0 0 0 0,-1-1 0 0 0,0 1 0 0 0,0-1 0 0 0,-1 1 0 0 0,1-1 0 0 0,0 1 0 0 0,0-1 0 0 0,-1 1 0 0 0,-1 0 0 0 0,-3 2 1 0 0,1 0-1 0 0,-1-1 1 0 0,1 0 0 0 0,-1 0-1 0 0,0 0 1 0 0,-7 2 0 0 0,10-4-106 0 0,0-1 1 0 0,-1 1-1 0 0,1-1 0 0 0,0 0 1 0 0,0 0-1 0 0,-1 0 1 0 0,1 0-1 0 0,0 0 0 0 0,-7-2 1 0 0,-4 0 111 0 0,9 1-494 0 0,-7 0-989 0 0,12 1 1226 0 0,0-1-1 0 0,0 1 1 0 0,-1 0-1 0 0,1 0 1 0 0,0 0-1 0 0,0 0 1 0 0,0-1-1 0 0,0 1 1 0 0,-1 0-1 0 0,1 0 1 0 0,0 0-1 0 0,0-1 1 0 0,0 1-1 0 0,0 0 1 0 0,0 0-1 0 0,0-1 1 0 0,-1 1-1 0 0,1 0 1 0 0,0 0-1 0 0,0-1 1 0 0,0 1-1 0 0,0 0 1 0 0,0 0-1 0 0,0-1 1 0 0,0 1-1 0 0,0 0 1 0 0,0-1-1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2.1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85 1 13359 0 0,'-4'1'1691'0'0,"0"1"-1"0"0,-1 0 1 0 0,1 0-1 0 0,-7 6 1 0 0,-15 16 1266 0 0,23-20-2769 0 0,-1-1-1 0 0,1 1 1 0 0,1 0 0 0 0,-1 1-1 0 0,1-1 1 0 0,-1 0-1 0 0,1 1 1 0 0,0-1 0 0 0,1 1-1 0 0,-1 0 1 0 0,-1 8-1 0 0,3-12-167 0 0,0 0 0 0 0,0 0 0 0 0,0 0 0 0 0,0 0 0 0 0,0 0 0 0 0,0 0 0 0 0,0 0 0 0 0,1 0 0 0 0,-1 0 0 0 0,0 1 0 0 0,1-1 0 0 0,-1 0 0 0 0,0 0 0 0 0,1 0 0 0 0,-1 0 0 0 0,1 0 0 0 0,0-1 0 0 0,-1 1 0 0 0,1 0 0 0 0,0 0 0 0 0,0 1 0 0 0,1-1-11 0 0,-1 0 0 0 0,1 0-1 0 0,0-1 1 0 0,-1 1 0 0 0,1 0 0 0 0,0 0-1 0 0,0-1 1 0 0,-1 1 0 0 0,1-1 0 0 0,0 0-1 0 0,3 1 1 0 0,2-1-528 0 0,-1 0-1 0 0,1 0 1 0 0,0-1-1 0 0,0 0 1 0 0,10-3-1 0 0,-7 1-5501 0 0,0 0-1911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2.4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10591 0 0,'1'1'403'0'0,"-1"-1"-1"0"0,0 0 0 0 0,1 1 0 0 0,-1-1 1 0 0,1 1-1 0 0,-1-1 0 0 0,1 0 1 0 0,-1 1-1 0 0,1-1 0 0 0,-1 0 0 0 0,1 0 1 0 0,-1 0-1 0 0,1 1 0 0 0,-1-1 1 0 0,1 0-1 0 0,-1 0 0 0 0,1 0 0 0 0,0 0 1 0 0,-1 0-1 0 0,1 0 0 0 0,-1 0 1 0 0,2 0-1 0 0,17 0 2594 0 0,-16 0-2592 0 0,23-4 1835 0 0,-22 3-1977 0 0,0 0 0 0 0,0 0-1 0 0,0 1 1 0 0,8-1-1 0 0,9-1 584 0 0,-18 1-1024 0 0,-1 1 1 0 0,1-1 0 0 0,0 1-1 0 0,0 0 1 0 0,0-1 0 0 0,0 2-1 0 0,0-1 1 0 0,0 0 0 0 0,2 1-1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2.6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13823 0 0,'9'4'6642'0'0,"11"-5"-3852"0"0,-14 1-2293 0 0,53-6 1724 0 0,-38 4-3868 0 0,34-1 0 0 0,-46 3-6553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3.4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260 139 10223 0 0,'0'0'1019'0'0,"0"0"-928"0"0,-1-2 816 0 0,-4-1 6816 0 0,-41-1-3422 0 0,20 1-3279 0 0,-48 1 0 0 0,64 3-950 0 0,-8 0 39 0 0,1 0-1 0 0,0 2 1 0 0,-28 6 0 0 0,54-14-187 0 0,0 0 0 0 0,0-1 0 0 0,-1 0 0 0 0,0-1 0 0 0,9-9 0 0 0,-3 4-1 0 0,38-40-801 0 0,-25 24 561 0 0,-27 28 321 0 0,0 0 0 0 0,0 0 0 0 0,1-1 1 0 0,-1 1-1 0 0,0 0 0 0 0,0 0 0 0 0,0 0 0 0 0,0 0 0 0 0,0-1 0 0 0,1 1 0 0 0,-1 0 0 0 0,0 0 1 0 0,0 0-1 0 0,0 0 0 0 0,1 0 0 0 0,-1 0 0 0 0,0-1 0 0 0,0 1 0 0 0,0 0 0 0 0,1 0 0 0 0,-1 0 1 0 0,0 0-1 0 0,0 0 0 0 0,0 0 0 0 0,1 0 0 0 0,-1 0 0 0 0,0 0 0 0 0,0 0 0 0 0,1 0 0 0 0,-1 0 1 0 0,0 0-1 0 0,0 0 0 0 0,0 0 0 0 0,1 0 0 0 0,-1 0 0 0 0,0 1 0 0 0,1-1 0 0 0,1 10 358 0 0,-4 16 330 0 0,2-25-654 0 0,-9 50 608 0 0,4-22 827 0 0,-2 36-1 0 0,7-56-1875 0 0,0 0-1 0 0,0 1 0 0 0,1-1 1 0 0,1 0-1 0 0,-1 0 1 0 0,1 0-1 0 0,1 0 0 0 0,4 10 1 0 0,-4-12-9148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8.7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1 7831 0 0,'-1'0'355'0'0,"0"0"-1"0"0,0 0 0 0 0,1 1 0 0 0,-1-1 0 0 0,0 0 1 0 0,0 0-1 0 0,1 1 0 0 0,-1-1 0 0 0,0 1 1 0 0,0-1-1 0 0,1 1 0 0 0,-1-1 0 0 0,-1 2 0 0 0,-14 17 2660 0 0,12-13-1919 0 0,-10 10 725 0 0,2 1 0 0 0,-17 27-1 0 0,26-39-1686 0 0,0 1 0 0 0,1-1 0 0 0,0 0 0 0 0,0 1 0 0 0,0-1-1 0 0,0 1 1 0 0,1-1 0 0 0,0 1 0 0 0,0 0 0 0 0,1 0 0 0 0,-1-1 0 0 0,1 1-1 0 0,0 0 1 0 0,2 6 0 0 0,-2-8-100 0 0,1-1 0 0 0,1 0 0 0 0,-1 0-1 0 0,0 0 1 0 0,1 0 0 0 0,-1 0 0 0 0,1 0 0 0 0,0 0-1 0 0,0-1 1 0 0,0 1 0 0 0,0-1 0 0 0,1 1 0 0 0,-1-1-1 0 0,1 0 1 0 0,-1 0 0 0 0,1 0 0 0 0,0 0 0 0 0,0 0-1 0 0,0-1 1 0 0,0 1 0 0 0,0-1 0 0 0,0 0 0 0 0,0 0 0 0 0,0 0-1 0 0,1 0 1 0 0,-1-1 0 0 0,0 1 0 0 0,1-1 0 0 0,4 0-1 0 0,-1 1-60 0 0,0-1 0 0 0,1-1-1 0 0,-1 0 1 0 0,0 0-1 0 0,1 0 1 0 0,-1-1-1 0 0,0 0 1 0 0,0 0-1 0 0,0-1 1 0 0,0 1 0 0 0,-1-2-1 0 0,10-4 1 0 0,-11 4-20 0 0,0 0 0 0 0,-1 0 1 0 0,1 0-1 0 0,-1 0 0 0 0,0-1 1 0 0,0 0-1 0 0,0 1 0 0 0,-1-2 1 0 0,5-8-1 0 0,-7 12 52 0 0,0 1 0 0 0,0-1 0 0 0,-1 0 0 0 0,1 0 0 0 0,-1 1 0 0 0,1-1 0 0 0,-1 0 0 0 0,0 0 0 0 0,0 0-1 0 0,0 0 1 0 0,0 1 0 0 0,0-1 0 0 0,0 0 0 0 0,0 0 0 0 0,0 0 0 0 0,-1 0 0 0 0,1 0 0 0 0,-1 1 0 0 0,0-1 0 0 0,1 0 0 0 0,-1 1 0 0 0,0-1 0 0 0,0 0 0 0 0,0 1 0 0 0,0-1 0 0 0,0 1 0 0 0,0-1 0 0 0,-1 1-1 0 0,1 0 1 0 0,0-1 0 0 0,-1 1 0 0 0,1 0 0 0 0,-1 0 0 0 0,1 0 0 0 0,-4-1 0 0 0,1 0 85 0 0,0 0 0 0 0,-1 1 1 0 0,1-1-1 0 0,-1 1 0 0 0,0 0 0 0 0,1 0 0 0 0,-1 1 1 0 0,0-1-1 0 0,0 1 0 0 0,1 0 0 0 0,-1 1 0 0 0,0-1 0 0 0,0 1 1 0 0,-8 2-1 0 0,1 0-609 0 0,0 1 0 0 0,1 0 0 0 0,-1 1 1 0 0,-16 9-1 0 0,20-9-7915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9.1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19087 0 0,'2'0'429'0'0,"15"0"1259"0"0,0 0 0 0 0,24 5 0 0 0,-36-4-1607 0 0,-1 0-1 0 0,0 0 0 0 0,0 0 0 0 0,0 0 0 0 0,0 1 0 0 0,0 0 1 0 0,0-1-1 0 0,0 2 0 0 0,0-1 0 0 0,-1 0 0 0 0,1 1 0 0 0,-1-1 1 0 0,1 1-1 0 0,-1 0 0 0 0,4 5 0 0 0,-6-7-56 0 0,-1 0 1 0 0,1 0-1 0 0,0 0 1 0 0,-1 0-1 0 0,1 0 0 0 0,-1 0 1 0 0,1 1-1 0 0,-1-1 1 0 0,0 0-1 0 0,1 0 0 0 0,-1 0 1 0 0,0 0-1 0 0,0 1 1 0 0,0-1-1 0 0,0 0 0 0 0,0 0 1 0 0,0 0-1 0 0,0 0 1 0 0,0 1-1 0 0,0-1 0 0 0,-1 0 1 0 0,0 2-1 0 0,0-2 16 0 0,0 1 1 0 0,0 0-1 0 0,0 0 0 0 0,0-1 0 0 0,0 1 1 0 0,-1-1-1 0 0,1 1 0 0 0,-1-1 0 0 0,1 1 1 0 0,-1-1-1 0 0,0 0 0 0 0,-1 1 0 0 0,-2 1 30 0 0,1-1 0 0 0,-1 0 0 0 0,0 0 0 0 0,0 0 0 0 0,0-1 0 0 0,0 1 0 0 0,0-1 0 0 0,0 0 0 0 0,-8 0 0 0 0,-13-5-645 0 0,25 3 404 0 0,0 1-1 0 0,-1 0 0 0 0,1-1 1 0 0,0 1-1 0 0,0 0 0 0 0,0-1 1 0 0,0 0-1 0 0,0 1 0 0 0,1-1 0 0 0,-1 0 1 0 0,0 1-1 0 0,0-1 0 0 0,0 0 1 0 0,0 0-1 0 0,1 1 0 0 0,-1-1 1 0 0,0 0-1 0 0,1 0 0 0 0,-1 0 1 0 0,1 0-1 0 0,-1-1 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9.3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107 0 12751 0 0,'-7'2'1114'0'0,"0"0"-1"0"0,1 0 1 0 0,-1 1-1 0 0,1 0 1 0 0,-1 0-1 0 0,1 0 1 0 0,0 1-1 0 0,-9 6 1 0 0,12-7-946 0 0,-1 0 0 0 0,1 0 0 0 0,0 0 0 0 0,0 0 0 0 0,0 0 1 0 0,1 1-1 0 0,-1-1 0 0 0,1 1 0 0 0,0-1 0 0 0,0 1 0 0 0,0 0 0 0 0,0 0 1 0 0,1 0-1 0 0,-1 0 0 0 0,0 6 0 0 0,2-9-127 0 0,0 0 0 0 0,0 0-1 0 0,0 0 1 0 0,0 0 0 0 0,0 0 0 0 0,0 0-1 0 0,0 0 1 0 0,0 0 0 0 0,0 1 0 0 0,1-1-1 0 0,-1 0 1 0 0,0-1 0 0 0,1 1 0 0 0,-1 0-1 0 0,1 0 1 0 0,-1 0 0 0 0,1 0 0 0 0,-1 0-1 0 0,1 0 1 0 0,0 0 0 0 0,1 0 0 0 0,-1 1-13 0 0,1-1 0 0 0,0 0 1 0 0,0 0-1 0 0,-1 0 0 0 0,1 0 1 0 0,0 0-1 0 0,0-1 1 0 0,0 1-1 0 0,0 0 0 0 0,3-1 1 0 0,2 1-81 0 0,-1 0-1 0 0,1-1 1 0 0,0 0 0 0 0,0 0 0 0 0,12-2 0 0 0,23-8-3149 0 0,-33 7-5182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49.6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15 12895 0 0,'26'-1'7537'0'0,"1"-1"-4285"0"0,52-8-5471 0 0,-70 8-5503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0.2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7831 0 0,'13'-3'6323'0'0,"11"4"-2624"0"0,-16 0-2531 0 0,-4-1-565 0 0,8 1 150 0 0,1 0 0 0 0,-1 0-1 0 0,1 1 1 0 0,-1 0-1 0 0,0 2 1 0 0,17 5-1 0 0,-29-9-747 0 0,0 0-1 0 0,0 0 1 0 0,0 0-1 0 0,1 0 0 0 0,-1 0 1 0 0,0 0-1 0 0,0 1 0 0 0,1-1 1 0 0,-1 0-1 0 0,0 0 0 0 0,0 0 1 0 0,0 0-1 0 0,1 0 0 0 0,-1 1 1 0 0,0-1-1 0 0,0 0 0 0 0,0 0 1 0 0,0 0-1 0 0,0 1 0 0 0,1-1 1 0 0,-1 0-1 0 0,0 0 0 0 0,0 1 1 0 0,0-1-1 0 0,0 0 1 0 0,0 0-1 0 0,0 1 0 0 0,0-1 1 0 0,0 0-1 0 0,0 0 0 0 0,0 1 1 0 0,0-1-1 0 0,0 0 0 0 0,0 0 1 0 0,0 1-1 0 0,0-1 0 0 0,-9 8 127 0 0,-18 6-17 0 0,23-13-125 0 0,-2 1-6 0 0,-17 9-155 0 0,22-11 164 0 0,0 1 0 0 0,0 0 0 0 0,0 0 0 0 0,0-1-1 0 0,-1 1 1 0 0,1 0 0 0 0,0 0 0 0 0,0 0-1 0 0,1 0 1 0 0,-1 0 0 0 0,0 0 0 0 0,0 0 0 0 0,0 0-1 0 0,0 2 1 0 0,1-2 7 0 0,0 0 0 0 0,0-1 0 0 0,0 1 0 0 0,0 0 0 0 0,0 0 0 0 0,1-1 0 0 0,-1 1 0 0 0,0 0 0 0 0,0 0 0 0 0,1-1 0 0 0,-1 1 0 0 0,1 0 0 0 0,-1-1-1 0 0,0 1 1 0 0,1 0 0 0 0,-1-1 0 0 0,1 1 0 0 0,0-1 0 0 0,-1 1 0 0 0,1-1 0 0 0,-1 1 0 0 0,1-1 0 0 0,0 1 0 0 0,-1-1 0 0 0,1 0 0 0 0,0 1 0 0 0,-1-1 0 0 0,1 0 0 0 0,1 1 0 0 0,24 7-83 0 0,-26-8 81 0 0,14 4-146 0 0,25 9 0 0 0,-35-12 160 0 0,-1 1 0 0 0,0-1-1 0 0,0 1 1 0 0,0 0 0 0 0,0 0-1 0 0,0 0 1 0 0,-1 0 0 0 0,1 0-1 0 0,0 0 1 0 0,-1 1 0 0 0,0-1-1 0 0,0 1 1 0 0,1 0-1 0 0,0 3 1 0 0,-2-6 13 0 0,-1 1 0 0 0,1 0 0 0 0,-1 0 1 0 0,1 0-1 0 0,-1 0 0 0 0,0 0 0 0 0,1 1 0 0 0,-1-1 0 0 0,0 0 0 0 0,0 0 0 0 0,0 0 0 0 0,0 0 0 0 0,0 0 0 0 0,0 0 1 0 0,0 0-1 0 0,0 0 0 0 0,-1 0 0 0 0,1 0 0 0 0,0 0 0 0 0,-1 0 0 0 0,1 0 0 0 0,-1 2 0 0 0,0-2 60 0 0,0 0 1 0 0,0 0-1 0 0,0 0 0 0 0,-1 0 0 0 0,1 0 0 0 0,0 0 0 0 0,0 0 0 0 0,-1 0 0 0 0,1 0 1 0 0,-1 0-1 0 0,1-1 0 0 0,-1 1 0 0 0,-1 0 0 0 0,-3 0 159 0 0,0 1 0 0 0,-1-1 0 0 0,1-1 0 0 0,0 1-1 0 0,0-1 1 0 0,-10-1 0 0 0,-18-5-722 0 0,31 6 400 0 0,1-1-1 0 0,-1 0 0 0 0,1 0 0 0 0,-1 0 0 0 0,0 0 0 0 0,1 0 0 0 0,0-1 0 0 0,-1 1 1 0 0,1-1-1 0 0,-3-2 0 0 0,3 1-732 0 0,2 0-11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0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5527 0 0,'26'-1'13820'0'0,"17"-2"-8662"0"0,13-2-4435 0 0,-49 5-754 0 0,10-1-2632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0.9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18799 0 0,'15'2'2198'0'0,"10"-1"-10"0"0,66 3 1384 0 0,-76-5-3482 0 0,0 0 0 0 0,1 0 0 0 0,26-7-1 0 0,-30 4-702 0 0,-7 2 293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8.0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13359 0 0,'1'1'437'0'0,"1"0"1"0"0,0-1-1 0 0,-1 1 0 0 0,1-1 0 0 0,0 1 0 0 0,0-1 0 0 0,0 0 1 0 0,-1 0-1 0 0,1 0 0 0 0,2 0 0 0 0,0 0 278 0 0,27 1 1746 0 0,39-3 0 0 0,-46 0-2199 0 0,1 1 1 0 0,-1 1 0 0 0,31 4-1 0 0,-54-4-226 0 0,1 0 0 0 0,0 1 0 0 0,0-1-1 0 0,0 1 1 0 0,0-1 0 0 0,-1 1 0 0 0,1-1 0 0 0,0 1 0 0 0,0 0 0 0 0,-1 0-1 0 0,1 0 1 0 0,-1 0 0 0 0,1 0 0 0 0,-1 0 0 0 0,1 0 0 0 0,-1 1 0 0 0,0-1-1 0 0,1 0 1 0 0,-1 1 0 0 0,0-1 0 0 0,2 4 0 0 0,-3-3 27 0 0,1 0 0 0 0,-1 0 0 0 0,0 0 0 0 0,0 0 0 0 0,0 0 0 0 0,0 0 0 0 0,0 0 0 0 0,0 1 0 0 0,0-1 0 0 0,0 0 0 0 0,-1 0 0 0 0,1 0 0 0 0,-1 0 0 0 0,0 0 1 0 0,0 0-1 0 0,0 0 0 0 0,0 0 0 0 0,-2 3 0 0 0,-6 9 340 0 0,-1 0 1 0 0,-1-1 0 0 0,-13 13-1 0 0,13-14-488 0 0,0 1 0 0 0,1 0-1 0 0,-11 17 1 0 0,20-30-38 0 0,1 1 0 0 0,0-1 0 0 0,-1 1 0 0 0,1-1-1 0 0,0 1 1 0 0,0-1 0 0 0,-1 1 0 0 0,1-1 0 0 0,0 1 0 0 0,0 0 0 0 0,0-1-1 0 0,0 1 1 0 0,0-1 0 0 0,0 1 0 0 0,0 0 0 0 0,0 0 0 0 0,1 0-628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8.4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17711 0 0,'16'0'1815'0'0,"0"1"-1"0"0,25 4 1 0 0,-37-4-1630 0 0,1 0-1 0 0,0 0 1 0 0,-1 1 0 0 0,1-1 0 0 0,0 1-1 0 0,-1 0 1 0 0,0 0 0 0 0,1 1 0 0 0,-1-1-1 0 0,0 1 1 0 0,0 0 0 0 0,6 6-1 0 0,-9-8-164 0 0,-1 0-1 0 0,1-1 0 0 0,0 1 1 0 0,-1 0-1 0 0,1 0 0 0 0,-1 0 0 0 0,1 0 1 0 0,-1-1-1 0 0,1 1 0 0 0,-1 0 0 0 0,0 0 1 0 0,1 0-1 0 0,-1 0 0 0 0,0 0 1 0 0,0 0-1 0 0,1 0 0 0 0,-1 0 0 0 0,0 0 1 0 0,0 0-1 0 0,0 0 0 0 0,-1 0 1 0 0,1 0-1 0 0,0 0 0 0 0,0 0 0 0 0,-1 2 1 0 0,0-1 45 0 0,0-1 0 0 0,0 1 1 0 0,0-1-1 0 0,-1 1 1 0 0,1-1-1 0 0,0 1 0 0 0,-1-1 1 0 0,1 0-1 0 0,-1 0 1 0 0,0 0-1 0 0,1 0 0 0 0,-4 2 1 0 0,-2 0 127 0 0,-1 0 0 0 0,0 0 0 0 0,0 0 1 0 0,0-1-1 0 0,-10 2 0 0 0,14-4-313 0 0,1 0-1 0 0,0 1 0 0 0,0-1 1 0 0,0 0-1 0 0,0 0 1 0 0,-5-2-1 0 0,-2-3-2835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8.6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104 2 1375 0 0,'-11'-1'13297'0'0,"-2"6"-7641"0"0,-9 9-2864 0 0,21-14-2516 0 0,-7 6 33 0 0,1 0-1 0 0,0 0 1 0 0,-12 14-1 0 0,17-19-234 0 0,1 1 1 0 0,0-1-1 0 0,-1 1 1 0 0,1-1-1 0 0,0 1 1 0 0,0 0-1 0 0,0-1 1 0 0,0 1-1 0 0,0 0 1 0 0,0 0-1 0 0,1 0 1 0 0,-1 0-1 0 0,1 0 1 0 0,-1 0-1 0 0,1 0 1 0 0,0 0-1 0 0,0 0 1 0 0,0 0-1 0 0,0 0 1 0 0,0 0-1 0 0,0 0 1 0 0,0 0-1 0 0,0 0 1 0 0,2 3-1 0 0,-1-3-75 0 0,0-1 0 0 0,1 1-1 0 0,-1-1 1 0 0,1 1-1 0 0,-1-1 1 0 0,1 0-1 0 0,-1 0 1 0 0,1 1 0 0 0,0-1-1 0 0,0 0 1 0 0,0-1-1 0 0,-1 1 1 0 0,1 0-1 0 0,0 0 1 0 0,0-1 0 0 0,0 1-1 0 0,0-1 1 0 0,0 0-1 0 0,0 1 1 0 0,0-1-1 0 0,4 0 1 0 0,2 0-319 0 0,1-1 0 0 0,0 0 0 0 0,13-2-1 0 0,-12 1-280 0 0,0-2-27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9.01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16151 0 0,'0'2'496'0'0,"1"0"0"0"0,0 0 0 0 0,-1 1 1 0 0,0-1-1 0 0,0 0 0 0 0,1 0 0 0 0,-1 0 0 0 0,-1 0 0 0 0,1 4 0 0 0,-1-1 327 0 0,1 16 1282 0 0,3 28 0 0 0,9 21-3103 0 0,-11-68-1369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9.2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22 18511 0 0,'62'-4'4651'0'0,"0"-5"-3418"0"0,-9 2-3274 0 0,-40 5-5978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6:59.7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47 15119 0 0,'0'-1'280'0'0,"1"0"-1"0"0,-1 0 0 0 0,1 0 1 0 0,0 0-1 0 0,-1 1 1 0 0,1-1-1 0 0,0 0 0 0 0,0 0 1 0 0,-1 0-1 0 0,1 0 1 0 0,0 1-1 0 0,0-1 0 0 0,0 0 1 0 0,0 1-1 0 0,0-1 1 0 0,2 0-1 0 0,19-10 3156 0 0,-21 10-3419 0 0,8-3 457 0 0,1 0-1 0 0,-1 1 1 0 0,1 0-1 0 0,18-3 1 0 0,-24 6-383 0 0,-1-1 0 0 0,0 1-1 0 0,1 0 1 0 0,-1 0 0 0 0,1 0 0 0 0,-1 1 0 0 0,0-1 0 0 0,1 1 0 0 0,-1-1 0 0 0,0 1 0 0 0,1 0 0 0 0,-1 1 0 0 0,0-1-1 0 0,0 0 1 0 0,0 1 0 0 0,0 0 0 0 0,0-1 0 0 0,3 4 0 0 0,-5-4-37 0 0,0 0 0 0 0,0 0-1 0 0,-1 0 1 0 0,1 0 0 0 0,0 0 0 0 0,0 0-1 0 0,-1 0 1 0 0,1 0 0 0 0,-1 1 0 0 0,1-1-1 0 0,-1 0 1 0 0,1 0 0 0 0,-1 1 0 0 0,0-1-1 0 0,1 0 1 0 0,-1 1 0 0 0,0-1 0 0 0,0 3-1 0 0,0-1 18 0 0,-1-1-1 0 0,0 1 1 0 0,1 0-1 0 0,-1-1 0 0 0,0 1 1 0 0,0-1-1 0 0,0 1 1 0 0,-3 3-1 0 0,-1 2-33 0 0,-1 0 0 0 0,0-1 0 0 0,0 0 0 0 0,-10 8 0 0 0,-18 13-568 0 0,24-20 176 0 0,0 0 0 0 0,0 0 0 0 0,1 1 0 0 0,0 0 0 0 0,-9 12 0 0 0,25-23 305 0 0,-1 0 1 0 0,1 1 0 0 0,0 0-1 0 0,9-1 1 0 0,-10 2 205 0 0,0 0 1 0 0,0 1 0 0 0,1 0-1 0 0,-1 0 1 0 0,0 0-1 0 0,0 1 1 0 0,0 0-1 0 0,6 3 1 0 0,-6-3-228 0 0,-1 0 0 0 0,0 0 0 0 0,1 0 0 0 0,-1-1 1 0 0,1 0-1 0 0,-1 0 0 0 0,1 0 0 0 0,0-1 0 0 0,-1 1 0 0 0,10-2 0 0 0,5-4-1360 0 0,-10 1 696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1.1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12959 0 0,'0'0'83'0'0,"0"0"-1"0"0,0 0 0 0 0,0 1 0 0 0,0-1 1 0 0,0 0-1 0 0,0 0 0 0 0,0 0 1 0 0,0 0-1 0 0,-1 0 0 0 0,1 0 1 0 0,0 0-1 0 0,0 1 0 0 0,0-1 0 0 0,0 0 1 0 0,0 0-1 0 0,0 0 0 0 0,0 0 1 0 0,0 0-1 0 0,0 0 0 0 0,0 1 1 0 0,0-1-1 0 0,0 0 0 0 0,0 0 0 0 0,0 0 1 0 0,0 0-1 0 0,0 0 0 0 0,0 1 1 0 0,0-1-1 0 0,0 0 0 0 0,0 0 1 0 0,0 0-1 0 0,0 0 0 0 0,0 0 0 0 0,0 0 1 0 0,1 1-1 0 0,-1-1 0 0 0,0 0 1 0 0,0 0-1 0 0,0 0 0 0 0,7 4 3222 0 0,9-1-411 0 0,9-1-1173 0 0,42-2-1 0 0,-24-1-927 0 0,-23 0-3832 0 0,-19 2 2352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1.3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12 17503 0 0,'13'5'4420'0'0,"14"-3"-2166"0"0,-19-1-1812 0 0,9-1 135 0 0,0 1 0 0 0,1-2 0 0 0,18-3 0 0 0,22-9-2266 0 0,-49 11 1130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2.5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2759 0 0,'38'1'14750'0'0,"1"4"-9399"0"0,-32-3-5084 0 0,0 0 1 0 0,1 0-1 0 0,-1 0 0 0 0,0 1 1 0 0,0 0-1 0 0,0 0 0 0 0,0 1 0 0 0,6 4 1 0 0,-12-7-252 0 0,0-1-1 0 0,0 1 1 0 0,0 0 0 0 0,0-1 0 0 0,-1 1-1 0 0,1 0 1 0 0,0 0 0 0 0,-1 0 0 0 0,1 0-1 0 0,0-1 1 0 0,-1 1 0 0 0,1 0 0 0 0,-1 0-1 0 0,1 0 1 0 0,-1 0 0 0 0,0 0 0 0 0,1 0 0 0 0,-1 0-1 0 0,0 1 1 0 0,0-1 0 0 0,0 0 0 0 0,1 0-1 0 0,-2 2 1 0 0,1-2 36 0 0,0 1 0 0 0,-1 0 0 0 0,0 0 0 0 0,1 0 0 0 0,-1-1 0 0 0,0 1 0 0 0,0-1 0 0 0,0 1 0 0 0,0 0 0 0 0,0-1 0 0 0,0 1 0 0 0,-3 1 0 0 0,0 1 33 0 0,1-1 0 0 0,-1 0 0 0 0,0 0 0 0 0,0-1 0 0 0,0 1 0 0 0,0-1 0 0 0,-1 0 0 0 0,1 0 0 0 0,-1 0 0 0 0,-4 1 0 0 0,4-3-190 0 0,1 0-1 0 0,0 0 1 0 0,-1 0-1 0 0,1 0 1 0 0,0-1 0 0 0,-8-1-1 0 0,10 2-28 0 0,1-1 0 0 0,0 1 0 0 0,-1 0 0 0 0,1-1 0 0 0,0 1 0 0 0,-1-1 0 0 0,1 1 0 0 0,0-1 0 0 0,0 0 0 0 0,0 1 0 0 0,-1-1 0 0 0,1 0 0 0 0,0 0 0 0 0,0 0 0 0 0,0 0 0 0 0,0 0 0 0 0,1 0 0 0 0,-1 0 0 0 0,0 0 0 0 0,0 0 0 0 0,1 0 0 0 0,-1 0 0 0 0,0-1 0 0 0,0-2 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2.8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106 1 10135 0 0,'-3'-1'641'0'0,"1"1"0"0"0,-1 0-1 0 0,1 0 1 0 0,-1 1-1 0 0,0-1 1 0 0,1 0 0 0 0,-1 1-1 0 0,1 0 1 0 0,-1-1 0 0 0,1 1-1 0 0,-1 0 1 0 0,1 0-1 0 0,0 1 1 0 0,-4 1 0 0 0,-30 23 2681 0 0,33-23-3142 0 0,0 0-1 0 0,0 0 1 0 0,0 0 0 0 0,0 1-1 0 0,0-1 1 0 0,1 1 0 0 0,-4 6-1 0 0,5-9-144 0 0,1 0 0 0 0,0-1 0 0 0,-1 1 0 0 0,1 0 0 0 0,0 0 0 0 0,0 0 0 0 0,-1 0 0 0 0,1 0 0 0 0,0 0 0 0 0,0 0 0 0 0,0 0 0 0 0,0 0 0 0 0,0 0 0 0 0,0 0-1 0 0,1 0 1 0 0,-1 0 0 0 0,0 0 0 0 0,0 0 0 0 0,1-1 0 0 0,-1 1 0 0 0,0 0 0 0 0,1 0 0 0 0,-1 0 0 0 0,1 0 0 0 0,-1 0 0 0 0,1-1 0 0 0,0 1 0 0 0,-1 0-1 0 0,1-1 1 0 0,0 1 0 0 0,-1 0 0 0 0,1-1 0 0 0,0 1 0 0 0,0-1 0 0 0,0 1 0 0 0,-1-1 0 0 0,1 1 0 0 0,0-1 0 0 0,2 1 0 0 0,5 2 75 0 0,0 0 0 0 0,0-1 1 0 0,1 0-1 0 0,-1-1 0 0 0,13 2 1 0 0,44-2-2318 0 0,-63-1 1953 0 0,15-1-8402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4.1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20 14479 0 0,'-3'2'2072'0'0,"7"1"831"0"0,5 1 315 0 0,-1-2-2727 0 0,0-2 0 0 0,0 1 0 0 0,1-1 0 0 0,-1-1 0 0 0,14-1 0 0 0,44-13 221 0 0,-32 7-747 0 0,-16 4-2205 0 0,-14 2 1472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4.5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14 2759 0 0,'20'0'10560'0'0,"-1"-1"-4704"0"0,41-5-2208 0 0,-43 5-2641 0 0,3-3-748 0 0,-12 2-7086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05.0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 0 1839 0 0,'-2'4'1694'0'0,"-20"33"12482"0"0,20-34-13505 0 0,1 0 0 0 0,0-1 0 0 0,0 1 0 0 0,1 0 0 0 0,-1 0 1 0 0,1 0-1 0 0,-1 4 0 0 0,1-7-618 0 0,0 1 1 0 0,0 0-1 0 0,0 0 1 0 0,1-1-1 0 0,-1 1 1 0 0,0 0-1 0 0,1-1 1 0 0,-1 1-1 0 0,0 0 0 0 0,1-1 1 0 0,-1 1-1 0 0,1 0 1 0 0,-1-1-1 0 0,1 1 1 0 0,-1-1-1 0 0,1 1 1 0 0,-1-1-1 0 0,1 1 1 0 0,0-1-1 0 0,-1 1 1 0 0,1-1-1 0 0,-1 0 1 0 0,1 1-1 0 0,0-1 0 0 0,0 0 1 0 0,-1 0-1 0 0,1 1 1 0 0,0-1-1 0 0,0 0 1 0 0,-1 0-1 0 0,1 0 1 0 0,0 0-1 0 0,1 0 1 0 0,31 0 848 0 0,-22-1-629 0 0,-2 1-245 0 0,1 1-1 0 0,-1 0 1 0 0,1 0-1 0 0,-1 1 1 0 0,1 0-1 0 0,-1 1 1 0 0,9 4-1 0 0,-12-5-25 0 0,-1 1 0 0 0,1 0-1 0 0,-1 0 1 0 0,0 0 0 0 0,0 1 0 0 0,0 0 0 0 0,0 0-1 0 0,0 0 1 0 0,-1 0 0 0 0,0 1 0 0 0,7 9-1 0 0,-10-13 15 0 0,-1-1 0 0 0,1 1 0 0 0,-1 0 0 0 0,1 0-1 0 0,-1 0 1 0 0,0-1 0 0 0,1 1 0 0 0,-1 0 0 0 0,0 0-1 0 0,1 0 1 0 0,-1 0 0 0 0,0 0 0 0 0,0 0-1 0 0,0 0 1 0 0,0 0 0 0 0,0 0 0 0 0,0-1 0 0 0,0 1-1 0 0,0 0 1 0 0,0 0 0 0 0,-1 0 0 0 0,1 0 0 0 0,0 0-1 0 0,-1 0 1 0 0,0 1 0 0 0,0-1 63 0 0,0 1-1 0 0,0-1 1 0 0,-1 0 0 0 0,1 1-1 0 0,0-1 1 0 0,-1 0-1 0 0,0 0 1 0 0,1 0 0 0 0,-1 0-1 0 0,1-1 1 0 0,-1 1 0 0 0,-2 0-1 0 0,-4 2 349 0 0,-1-1-1 0 0,1 0 0 0 0,-1-1 0 0 0,-13 0 0 0 0,12 0-379 0 0,0-1-1 0 0,0-1 0 0 0,0 0 1 0 0,0-1-1 0 0,0 0 0 0 0,0 0 0 0 0,0-1 1 0 0,0 0-1 0 0,1-1 0 0 0,-15-8 1 0 0,15 7-1018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4.7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184 35 5983 0 0,'0'0'517'0'0,"1"0"0"0"0,-1-1 0 0 0,0 1-1 0 0,1 0 1 0 0,-1 0 0 0 0,0-1 0 0 0,0 1-1 0 0,1-1 1 0 0,-1 1 0 0 0,0 0 0 0 0,0-1-1 0 0,0 1 1 0 0,1-1 0 0 0,-1 1 0 0 0,0 0-1 0 0,0-1 1 0 0,0 1 0 0 0,0-1 0 0 0,0 1-1 0 0,0-1 1 0 0,-4-6 5487 0 0,-1-1-6153 0 0,-1 5 340 0 0,0 1 1 0 0,0 0-1 0 0,0 1 1 0 0,-11-2-1 0 0,13 3-189 0 0,0 0 0 0 0,0 0-1 0 0,0 0 1 0 0,0 0 0 0 0,0 1 0 0 0,0 0 0 0 0,0 0-1 0 0,0 0 1 0 0,0 0 0 0 0,0 1 0 0 0,1-1-1 0 0,-1 1 1 0 0,0 0 0 0 0,1 0 0 0 0,0 0-1 0 0,-7 6 1 0 0,4-3 9 0 0,0 1 1 0 0,1-1-1 0 0,-1 1 0 0 0,1 1 0 0 0,1-1 1 0 0,-1 1-1 0 0,-5 11 0 0 0,6-10 42 0 0,0 0-1 0 0,1 0 1 0 0,-3 11-1 0 0,6-17-44 0 0,-1 1-1 0 0,1-1 1 0 0,-1 0-1 0 0,1 0 1 0 0,0 0-1 0 0,0 0 1 0 0,0 1-1 0 0,0-1 1 0 0,0 0-1 0 0,1 0 1 0 0,-1 0-1 0 0,0 0 1 0 0,1 0-1 0 0,0 0 1 0 0,0 0-1 0 0,-1 0 1 0 0,1 0-1 0 0,0 0 1 0 0,2 2-1 0 0,-2-3-7 0 0,-1-1 0 0 0,1 1 0 0 0,0 0 0 0 0,0-1 0 0 0,0 0 0 0 0,0 1 0 0 0,0-1 0 0 0,0 0 0 0 0,0 1 0 0 0,0-1 0 0 0,0 0 0 0 0,0 0 0 0 0,0 0 0 0 0,0 0 0 0 0,0 0 0 0 0,0 0 0 0 0,0 0 0 0 0,0 0 0 0 0,0 0 0 0 0,0 0 0 0 0,0-1 0 0 0,2 0 0 0 0,21-8 0 0 0,-13 2 1 0 0,0 0 1 0 0,0 0-1 0 0,0-2 0 0 0,16-15 0 0 0,-14 12-17 0 0,23-17-1 0 0,-35 29 9 0 0,-1 0-1 0 0,0-1 1 0 0,1 1-1 0 0,-1 0 1 0 0,1 0-1 0 0,-1-1 1 0 0,0 1-1 0 0,1 0 1 0 0,-1 0-1 0 0,1 0 1 0 0,-1-1-1 0 0,0 1 1 0 0,1 0-1 0 0,-1 0 1 0 0,1 0-1 0 0,-1 0 1 0 0,1 0-1 0 0,-1 0 1 0 0,1 0-1 0 0,-1 0 1 0 0,0 0-1 0 0,1 0 1 0 0,-1 0-1 0 0,1 0 1 0 0,-1 0-1 0 0,1 1 1 0 0,-1-1-1 0 0,1 0 1 0 0,-1 0-1 0 0,1 1 43 0 0,-1 0 0 0 0,1 0 0 0 0,-1-1 1 0 0,1 1-1 0 0,-1 0 0 0 0,1 0 0 0 0,-1-1 0 0 0,0 1 0 0 0,0 0 0 0 0,1 0 0 0 0,-1 0 0 0 0,0 0 0 0 0,0 0 0 0 0,0 1 1 0 0,0 7 445 0 0,0 0 1 0 0,-3 13 0 0 0,2-13-388 0 0,-3 27 512 0 0,1-21-613 0 0,1 1 0 0 0,1 0-1 0 0,1 0 1 0 0,0-1-1 0 0,4 28 1 0 0,-4-42-67 0 0,0-1 0 0 0,0 1 0 0 0,0-1 0 0 0,1 1-1 0 0,-1-1 1 0 0,0 1 0 0 0,0-1 0 0 0,0 1 0 0 0,0-1 0 0 0,1 0 0 0 0,-1 1 0 0 0,0-1-1 0 0,0 1 1 0 0,1-1 0 0 0,-1 0 0 0 0,0 1 0 0 0,1-1 0 0 0,-1 0 0 0 0,0 1 0 0 0,1-1-1 0 0,-1 0 1 0 0,1 1 0 0 0,2-1-429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5.5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154 67 12639 0 0,'0'0'619'0'0,"-4"0"1430"0"0,-1 0 3654 0 0,-3-1-5430 0 0,0 1 0 0 0,0 0 0 0 0,0 1 0 0 0,0 0 0 0 0,0 0 0 0 0,0 0 0 0 0,0 1 0 0 0,0 1 0 0 0,-15 5 0 0 0,-24 7 554 0 0,47-15-830 0 0,-1 0 0 0 0,1 0 1 0 0,0 0-1 0 0,0 0 0 0 0,0 0 0 0 0,0 0 0 0 0,0 0 1 0 0,0 0-1 0 0,0 0 0 0 0,0 0 0 0 0,0 0 0 0 0,0 0 0 0 0,0 0 1 0 0,-1 0-1 0 0,1 0 0 0 0,0-1 0 0 0,0 1 0 0 0,0 0 0 0 0,0 0 1 0 0,0 0-1 0 0,0 0 0 0 0,0 0 0 0 0,0 0 0 0 0,0 0 0 0 0,0 0 1 0 0,0 0-1 0 0,0 0 0 0 0,0 0 0 0 0,0 0 0 0 0,0-1 0 0 0,0 1 1 0 0,0 0-1 0 0,0 0 0 0 0,0 0 0 0 0,0 0 0 0 0,0 0 0 0 0,0 0 1 0 0,0 0-1 0 0,0 0 0 0 0,0 0 0 0 0,0 0 0 0 0,0 0 1 0 0,0-1-1 0 0,0 1 0 0 0,0 0 0 0 0,0 0 0 0 0,0 0 0 0 0,0 0 1 0 0,0 0-1 0 0,0 0 0 0 0,0 0 0 0 0,0 0 0 0 0,0 0 0 0 0,1 0 1 0 0,-1 0-1 0 0,0 0 0 0 0,0 0 0 0 0,0 0 0 0 0,0 0 0 0 0,0-1 1 0 0,0 1-1 0 0,0 0 0 0 0,0 0 0 0 0,0 0 0 0 0,0 0 0 0 0,1 0 1 0 0,7-10-430 0 0,10-10-335 0 0,-2 3 534 0 0,14-12-326 0 0,-28 27 531 0 0,1 0 0 0 0,-1 0 0 0 0,1 0 0 0 0,0 0 0 0 0,-1 1 0 0 0,1-1 0 0 0,0 1 0 0 0,0 0 0 0 0,0 0 0 0 0,3-1 0 0 0,-5 2 46 0 0,-1 0-1 0 0,1 1 1 0 0,0-1 0 0 0,-1 0-1 0 0,1 0 1 0 0,-1 0-1 0 0,1 0 1 0 0,-1 1 0 0 0,1-1-1 0 0,-1 0 1 0 0,1 1-1 0 0,-1-1 1 0 0,0 0 0 0 0,1 1-1 0 0,-1-1 1 0 0,1 0-1 0 0,-1 1 1 0 0,0-1 0 0 0,1 1-1 0 0,-1-1 1 0 0,0 1-1 0 0,1-1 1 0 0,-1 1-1 0 0,0-1 1 0 0,0 1 0 0 0,0-1-1 0 0,1 1 1 0 0,-1-1-1 0 0,0 1 1 0 0,0-1 0 0 0,0 1-1 0 0,0-1 1 0 0,0 1-1 0 0,0 0 1 0 0,0-1 0 0 0,0 2-1 0 0,-1 24 867 0 0,1-24-824 0 0,-3 23 377 0 0,-1 17 666 0 0,4-39-1235 0 0,0 0 0 0 0,0 0 0 0 0,0 0 0 0 0,0 0 0 0 0,1 0 0 0 0,-1 0 0 0 0,1 0 0 0 0,0 0 0 0 0,0 0 0 0 0,2 3 0 0 0,4 0-1439 0 0,-3-6 1043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5.8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17503 0 0,'25'3'5400'0'0,"-9"1"-4724"0"0,29 11 0 0 0,-43-14-629 0 0,0 0 0 0 0,1 0 0 0 0,-1 0 1 0 0,0 0-1 0 0,0 1 0 0 0,0-1 0 0 0,0 1 0 0 0,0-1 0 0 0,-1 1 0 0 0,1 0 0 0 0,2 3 1 0 0,-3-5-29 0 0,-1 1 1 0 0,0-1-1 0 0,0 1 1 0 0,1-1-1 0 0,-1 1 1 0 0,0-1-1 0 0,0 1 1 0 0,0-1-1 0 0,0 1 1 0 0,0 0-1 0 0,1-1 1 0 0,-1 1-1 0 0,0-1 1 0 0,0 1-1 0 0,-1-1 1 0 0,1 1 0 0 0,0-1-1 0 0,0 1 1 0 0,0 0-1 0 0,0-1 1 0 0,-1 1-1 0 0,1 0 6 0 0,-1 0 0 0 0,0 0 0 0 0,1 0 0 0 0,-1 0 0 0 0,0-1 0 0 0,0 1 0 0 0,0 0 0 0 0,1-1 0 0 0,-1 1 0 0 0,0 0 0 0 0,0-1 0 0 0,0 1 0 0 0,0-1 0 0 0,0 0 0 0 0,-1 1 0 0 0,-4 1 50 0 0,0-1 1 0 0,0 0-1 0 0,0 0 1 0 0,0 0-1 0 0,-11-1 1 0 0,14 0-346 0 0,0 0-1 0 0,0 0 1 0 0,0 0 0 0 0,0-1 0 0 0,1 0 0 0 0,-1 1-1 0 0,0-1 1 0 0,-3-2 0 0 0,4 2-1760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6.1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30 1 4607 0 0,'0'0'373'0'0,"0"0"1"0"0,-1 0-1 0 0,1 0 0 0 0,0 0 0 0 0,-1 0 0 0 0,1 0 0 0 0,0 0 0 0 0,-1 0 0 0 0,1 0 0 0 0,0 0 0 0 0,-1 0 0 0 0,1 0 0 0 0,0 1 0 0 0,-1-1 0 0 0,1 0 0 0 0,0 0 0 0 0,-1 0 0 0 0,1 1 0 0 0,0-1 1 0 0,0 0-1 0 0,-1 0 0 0 0,1 1 0 0 0,-12 11 5062 0 0,11-10-5219 0 0,0-1-1 0 0,0 0 1 0 0,0 0-1 0 0,0 0 1 0 0,0 1-1 0 0,0-1 1 0 0,1 0-1 0 0,-1 1 0 0 0,0-1 1 0 0,1 1-1 0 0,-1-1 1 0 0,1 1-1 0 0,0-1 1 0 0,-1 1-1 0 0,1-1 1 0 0,0 1-1 0 0,0-1 1 0 0,0 1-1 0 0,0-1 1 0 0,0 1-1 0 0,1-1 1 0 0,-1 1-1 0 0,0-1 1 0 0,1 1-1 0 0,0 1 1 0 0,0-1-248 0 0,0-1 0 0 0,1 1 0 0 0,-1-1 0 0 0,0 0 0 0 0,1 1 0 0 0,-1-1 0 0 0,1 0 0 0 0,-1 0 0 0 0,1 0 0 0 0,0 0 0 0 0,-1 0 0 0 0,1-1 1 0 0,0 1-1 0 0,0 0 0 0 0,0-1 0 0 0,-1 1 0 0 0,1-1 0 0 0,0 0 0 0 0,0 0 0 0 0,2 0 0 0 0,10 0-1437 0 0,-7 0 718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6.4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12895 0 0,'29'1'9777'0'0,"13"4"-10213"0"0,-30-3-342 0 0,-5-1-6921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6.8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 1 7831 0 0,'-2'1'1215'0'0,"0"0"0"0"0,0 1-1 0 0,0-1 1 0 0,0 1 0 0 0,0 0-1 0 0,0-1 1 0 0,0 1 0 0 0,1 0-1 0 0,-3 3 1 0 0,2-1-565 0 0,-1 1 0 0 0,1-1-1 0 0,0 1 1 0 0,-3 8 0 0 0,4-10-583 0 0,0 1 0 0 0,0 0-1 0 0,0-1 1 0 0,0 1 0 0 0,1 0 0 0 0,0 0 0 0 0,-1 0 0 0 0,2-1 0 0 0,-1 1-1 0 0,0 0 1 0 0,1 0 0 0 0,-1-1 0 0 0,1 1 0 0 0,3 6 0 0 0,-3-8-75 0 0,0 1 1 0 0,1-1 0 0 0,0 0-1 0 0,0 0 1 0 0,-1 0 0 0 0,1 0-1 0 0,0-1 1 0 0,1 1 0 0 0,-1 0-1 0 0,0-1 1 0 0,0 1-1 0 0,1-1 1 0 0,-1 0 0 0 0,1 0-1 0 0,-1 0 1 0 0,1 0 0 0 0,-1 0-1 0 0,1-1 1 0 0,0 1 0 0 0,-1-1-1 0 0,1 1 1 0 0,0-1 0 0 0,-1 0-1 0 0,1 0 1 0 0,0-1-1 0 0,2 1 1 0 0,-1-1-36 0 0,-1 1 0 0 0,1-1 0 0 0,-1 0-1 0 0,1 0 1 0 0,-1 0 0 0 0,1 0 0 0 0,-1-1 0 0 0,0 1-1 0 0,1-1 1 0 0,-1 0 0 0 0,0 0 0 0 0,0 0 0 0 0,-1 0-1 0 0,1-1 1 0 0,0 1 0 0 0,-1-1 0 0 0,1 1 0 0 0,-1-1-1 0 0,3-4 1 0 0,-5 6 52 0 0,1 0 0 0 0,-1 1-1 0 0,1-1 1 0 0,-1 0 0 0 0,1 0-1 0 0,-1 0 1 0 0,1 0 0 0 0,-1 0 0 0 0,0 0-1 0 0,0 0 1 0 0,1 0 0 0 0,-1 0-1 0 0,0-1 1 0 0,0 1 0 0 0,0 0-1 0 0,0 0 1 0 0,0 0 0 0 0,0 0 0 0 0,-1 0-1 0 0,1 0 1 0 0,0 0 0 0 0,0 0-1 0 0,-1 0 1 0 0,1 0 0 0 0,-1 0 0 0 0,1 0-1 0 0,-1 0 1 0 0,1 0 0 0 0,-1 0-1 0 0,0 1 1 0 0,1-1 0 0 0,-1 0 0 0 0,0 0-1 0 0,0 1 1 0 0,-1-2 0 0 0,0 1 24 0 0,1 0 0 0 0,-1 0 0 0 0,0 0 1 0 0,0 1-1 0 0,0-1 0 0 0,0 0 0 0 0,0 1 1 0 0,0 0-1 0 0,0-1 0 0 0,0 1 0 0 0,-1 0 1 0 0,1 0-1 0 0,0 0 0 0 0,0 0 0 0 0,0 1 1 0 0,0-1-1 0 0,-2 1 0 0 0,-26 11 50 0 0,19-5-6634 0 0,5-3-1013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7.4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8287 0 0,'3'3'7351'0'0,"6"-2"-4036"0"0,8-1-713 0 0,-16 0-2100 0 0,46-6 1873 0 0,4 0-909 0 0,-46 6-1523 0 0,0 0-1 0 0,0 0 0 0 0,0 0 0 0 0,-1 1 1 0 0,1 0-1 0 0,0 0 0 0 0,8 3 0 0 0,-11-3-2643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7.6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11519 0 0,'1'1'749'0'0,"0"-1"-1"0"0,0 1 0 0 0,0 0 0 0 0,0-1 1 0 0,0 1-1 0 0,0-1 0 0 0,0 1 0 0 0,0-1 1 0 0,1 0-1 0 0,-1 0 0 0 0,2 1 1 0 0,25 0 1003 0 0,-23-1-1172 0 0,52-3 1704 0 0,13 0-4752 0 0,-63 3-5724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8.4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176 19 10535 0 0,'0'0'401'0'0,"0"0"0"0"0,0-1 0 0 0,0 1 0 0 0,0 0 0 0 0,0-1-1 0 0,0 1 1 0 0,-1 0 0 0 0,1-1 0 0 0,0 1 0 0 0,0 0 0 0 0,0-1-1 0 0,0 1 1 0 0,-1 0 0 0 0,1 0 0 0 0,0-1 0 0 0,0 1 0 0 0,-1 0-1 0 0,1 0 1 0 0,0 0 0 0 0,-1-1 0 0 0,1 1 0 0 0,-1 0 0 0 0,-15-6 393 0 0,10 5 600 0 0,1-1-1287 0 0,0 1 0 0 0,-1 0-1 0 0,1 0 1 0 0,-1 1 0 0 0,0-1-1 0 0,1 1 1 0 0,-1 1 0 0 0,1-1-1 0 0,-1 1 1 0 0,1 0 0 0 0,-1 0-1 0 0,1 0 1 0 0,-1 1 0 0 0,1 0-1 0 0,0 0 1 0 0,-6 3 0 0 0,7-3-94 0 0,1 0 1 0 0,0 0-1 0 0,-1 0 1 0 0,1 0-1 0 0,0 1 1 0 0,0-1-1 0 0,1 1 1 0 0,-1 0-1 0 0,1 0 1 0 0,-1 0 0 0 0,1 0-1 0 0,0 0 1 0 0,0 1-1 0 0,0-1 1 0 0,0 1-1 0 0,1-1 1 0 0,0 1-1 0 0,-1 0 1 0 0,1-1-1 0 0,1 1 1 0 0,-1 0 0 0 0,0 0-1 0 0,1 0 1 0 0,0 4-1 0 0,0-7-7 0 0,0 1 0 0 0,0-1 0 0 0,0 0 0 0 0,0 1 0 0 0,0-1 0 0 0,0 0 0 0 0,1 0 0 0 0,-1 1 0 0 0,1-1 0 0 0,-1 0 0 0 0,1 0 0 0 0,-1 0 0 0 0,1 1 0 0 0,0-1 0 0 0,-1 0 0 0 0,1 0 0 0 0,0 0 0 0 0,0 0 0 0 0,0 0 0 0 0,0 0 0 0 0,0-1 0 0 0,2 3 0 0 0,-1-2 1 0 0,0-1 1 0 0,0 1 0 0 0,0-1-1 0 0,0 1 1 0 0,0-1-1 0 0,0 1 1 0 0,0-1-1 0 0,0 0 1 0 0,0 0 0 0 0,1 0-1 0 0,-1 0 1 0 0,4-1-1 0 0,2-1-3 0 0,0-1 0 0 0,0 1 0 0 0,0-1 0 0 0,0-1 0 0 0,0 1 0 0 0,7-6 0 0 0,29-25-4 0 0,-26 20 0 0 0,-18 13 4 0 0,0 1-1 0 0,0 0 1 0 0,0 0 0 0 0,0 0-1 0 0,0 0 1 0 0,0 0 0 0 0,1 0-1 0 0,-1 0 1 0 0,0-1 0 0 0,0 1-1 0 0,0 0 1 0 0,0 0-1 0 0,0 0 1 0 0,1 0 0 0 0,-1 0-1 0 0,0 0 1 0 0,0 0 0 0 0,0 0-1 0 0,0 0 1 0 0,1 0 0 0 0,-1 0-1 0 0,0 0 1 0 0,0 0 0 0 0,0 0-1 0 0,0 0 1 0 0,0 0-1 0 0,1 0 1 0 0,-1 0 0 0 0,0 0-1 0 0,0 0 1 0 0,0 0 0 0 0,0 0-1 0 0,1 0 1 0 0,-1 0 0 0 0,0 0-1 0 0,0 0 1 0 0,0 0-1 0 0,0 1 1 0 0,0-1 0 0 0,1 0-1 0 0,-1 0 1 0 0,0 0 0 0 0,2 10 335 0 0,-5 13 457 0 0,3-20-680 0 0,-5 42 630 0 0,2 55 0 0 0,4-95-3510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19.0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27 11519 0 0,'2'-1'682'0'0,"1"1"-1"0"0,-1 0 1 0 0,0-1-1 0 0,0 1 1 0 0,0-1-1 0 0,0 0 1 0 0,0 0-1 0 0,0 0 1 0 0,0 0-1 0 0,3-2 1 0 0,5-2 1325 0 0,-3 2-1258 0 0,0 1-1 0 0,1 0 0 0 0,12-1 1 0 0,-18 3-684 0 0,0-1-1 0 0,0 1 1 0 0,0 0 0 0 0,0 0 0 0 0,0 0-1 0 0,0 0 1 0 0,0 0 0 0 0,1 1 0 0 0,-1-1-1 0 0,0 0 1 0 0,0 1 0 0 0,0 0 0 0 0,-1-1-1 0 0,1 1 1 0 0,0 0 0 0 0,0 0 0 0 0,0 0-1 0 0,2 2 1 0 0,-4-2-33 0 0,1 0 1 0 0,-1 0-1 0 0,1 0 0 0 0,-1 0 1 0 0,0 0-1 0 0,0 0 0 0 0,1 0 1 0 0,-1 0-1 0 0,0 0 0 0 0,0 0 1 0 0,0 0-1 0 0,0 0 0 0 0,0 0 1 0 0,0 0-1 0 0,0 0 0 0 0,0 0 1 0 0,-1 0-1 0 0,1 0 0 0 0,0 0 1 0 0,0-1-1 0 0,-1 1 0 0 0,1 0 1 0 0,-1 0-1 0 0,1 0 0 0 0,-1 0 1 0 0,0 1-1 0 0,-18 24-40 0 0,17-24 23 0 0,-3 4-192 0 0,-1 0 1 0 0,1 0-1 0 0,-1 0 0 0 0,0-1 0 0 0,0 0 1 0 0,-1 0-1 0 0,1-1 0 0 0,-1 0 1 0 0,0 0-1 0 0,-14 6 0 0 0,23-11 175 0 0,2 0 22 0 0,1 0-1 0 0,0 0 0 0 0,-1 0 0 0 0,1 0 0 0 0,0 1 0 0 0,0 0 0 0 0,0 0 0 0 0,-1 0 0 0 0,10 2 0 0 0,-8-1-169 0 0,1 1-24 0 0,0 0 0 0 0,0-1 0 0 0,0 0 0 0 0,0 0 0 0 0,9-1 0 0 0,-11 0-8125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3.8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252 128 9127 0 0,'-22'6'12660'0'0,"-20"-1"-10012"0"0,-3-1-2116 0 0,-8 10 47 0 0,35-9-302 0 0,-1 0-1 0 0,-20 2 0 0 0,28-8-335 0 0,11 0 54 0 0,0 1 0 0 0,-1 0 0 0 0,1 0 0 0 0,0 0 1 0 0,0 0-1 0 0,0-1 0 0 0,0 1 0 0 0,0 0 0 0 0,0 0 0 0 0,-1 0 1 0 0,1 0-1 0 0,0-1 0 0 0,0 1 0 0 0,0 0 0 0 0,0 0 0 0 0,0 0 1 0 0,0-1-1 0 0,0 1 0 0 0,0 0 0 0 0,0 0 0 0 0,0-1 0 0 0,0 1 1 0 0,0 0-1 0 0,0 0 0 0 0,0 0 0 0 0,0-1 0 0 0,0 1 0 0 0,0 0 1 0 0,0 0-1 0 0,13-18-345 0 0,-9 12 268 0 0,10-12-237 0 0,1-3-272 0 0,1 1 1 0 0,1 1-1 0 0,0 0 1 0 0,29-22-1 0 0,-46 40 599 0 0,1 1-1 0 0,-1 0 0 0 0,0-1 1 0 0,1 1-1 0 0,-1 0 1 0 0,0-1-1 0 0,1 1 1 0 0,-1 0-1 0 0,1 0 1 0 0,-1 0-1 0 0,0-1 0 0 0,1 1 1 0 0,-1 0-1 0 0,1 0 1 0 0,-1 0-1 0 0,1 0 1 0 0,-1 0-1 0 0,1 0 0 0 0,-1 0 1 0 0,1 0-1 0 0,-1 0 1 0 0,1 0-1 0 0,-1 0 1 0 0,0 0-1 0 0,1 0 1 0 0,-1 0-1 0 0,1 0 0 0 0,0 1 1 0 0,-1 0 8 0 0,1-1 0 0 0,-1 1 0 0 0,1 0 0 0 0,-1-1 0 0 0,1 1 0 0 0,-1 0 0 0 0,0-1 0 0 0,1 1 0 0 0,-1 0 0 0 0,0 0 0 0 0,0 0 0 0 0,1-1 0 0 0,-1 1 0 0 0,0 0 0 0 0,0 1 0 0 0,0 6 150 0 0,0 1-1 0 0,-2 14 0 0 0,1-16-53 0 0,-5 55 1783 0 0,-2 22-721 0 0,8-81-1239 0 0,-1 0 0 0 0,2 0 0 0 0,-1 0 0 0 0,0 0 0 0 0,1 0 0 0 0,-1 0 0 0 0,3 5 0 0 0,4 2-2576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4.1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 11519 0 0,'0'-1'203'0'0,"1"1"0"0"0,-1 0 0 0 0,0 0 0 0 0,0-1 0 0 0,1 1 0 0 0,-1 0-1 0 0,0 0 1 0 0,1-1 0 0 0,-1 1 0 0 0,0 0 0 0 0,1 0 0 0 0,-1 0 0 0 0,0-1 0 0 0,1 1 0 0 0,-1 0-1 0 0,1 0 1 0 0,-1 0 0 0 0,0 0 0 0 0,1 0 0 0 0,-1 0 0 0 0,0 0 0 0 0,1 0 0 0 0,-1 0-1 0 0,1 0 1 0 0,-1 0 0 0 0,0 0 0 0 0,1 0 0 0 0,14 0 2727 0 0,-2 0-1589 0 0,0 1 0 0 0,27 6 0 0 0,-37-7-1271 0 0,0 1-1 0 0,0 0 1 0 0,0 0 0 0 0,0 0-1 0 0,0 0 1 0 0,0 1 0 0 0,0-1-1 0 0,-1 1 1 0 0,1 0 0 0 0,0 0-1 0 0,-1-1 1 0 0,1 2 0 0 0,-1-1-1 0 0,0 0 1 0 0,0 0-1 0 0,0 1 1 0 0,0-1 0 0 0,2 5-1 0 0,-3-6-37 0 0,-1 0 0 0 0,1 0-1 0 0,-1 0 1 0 0,1 1-1 0 0,-1-1 1 0 0,0 0 0 0 0,0 0-1 0 0,1 1 1 0 0,-1-1-1 0 0,0 0 1 0 0,0 0-1 0 0,0 0 1 0 0,-1 1 0 0 0,1-1-1 0 0,0 0 1 0 0,0 0-1 0 0,-1 1 1 0 0,1-1 0 0 0,0 0-1 0 0,-1 0 1 0 0,1 0-1 0 0,-2 2 1 0 0,0-1 3 0 0,1 0 1 0 0,-1-1-1 0 0,0 1 1 0 0,0 0-1 0 0,0-1 1 0 0,0 1-1 0 0,0-1 1 0 0,0 0-1 0 0,0 0 1 0 0,0 0-1 0 0,-3 1 1 0 0,-1 0-62 0 0,0 0 1 0 0,0-1-1 0 0,0 1 1 0 0,0-1-1 0 0,0-1 1 0 0,0 1-1 0 0,-1-1 1 0 0,-9-1-1 0 0,16 1 26 0 0,-1 0-217 0 0,-1 0 1 0 0,1 0-1 0 0,-1 0 1 0 0,1-1-1 0 0,-1 1 1 0 0,1-1 0 0 0,0 1-1 0 0,-1-1 1 0 0,1 1-1 0 0,0-1 1 0 0,-1 0-1 0 0,1 0 1 0 0,0 0-1 0 0,0 1 1 0 0,-2-3-1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4.4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45 1 20095 0 0,'-4'3'343'0'0,"0"0"-1"0"0,0 1 1 0 0,1-1 0 0 0,-1 1-1 0 0,1 0 1 0 0,0 0 0 0 0,0 0-1 0 0,1 1 1 0 0,-1-1 0 0 0,1 1-1 0 0,0-1 1 0 0,-3 8 0 0 0,5-9-276 0 0,-1-1 0 0 0,1 0 0 0 0,-1 1 0 0 0,1-1 0 0 0,0 0 0 0 0,0 1 0 0 0,0-1 0 0 0,0 1 0 0 0,0-1 0 0 0,0 0 0 0 0,1 1 0 0 0,0 2 0 0 0,0-3-32 0 0,-1-1 0 0 0,1 1 1 0 0,0-1-1 0 0,0 1 0 0 0,0-1 0 0 0,0 0 1 0 0,0 1-1 0 0,0-1 0 0 0,0 0 1 0 0,1 0-1 0 0,-1 0 0 0 0,0 0 1 0 0,1 0-1 0 0,-1 0 0 0 0,1 0 1 0 0,-1 0-1 0 0,1-1 0 0 0,-1 1 1 0 0,3 0-1 0 0,0 0-387 0 0,0 1 0 0 0,0-1 0 0 0,0-1-1 0 0,0 1 1 0 0,0-1 0 0 0,0 1 0 0 0,8-2 0 0 0,-4 0-8063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4.7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8751 0 0,'6'3'7783'0'0,"10"-1"-3753"0"0,-14-2-3211 0 0,47 3 2383 0 0,-32-3-4971 0 0,-1 0-3370 0 0,-15 0 4885 0 0,8 0-7226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5.2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66 1 5983 0 0,'-3'5'8919'0'0,"-6"6"-4680"0"0,2-1-1823 0 0,-2 4-1547 0 0,1 1 1 0 0,-11 24 0 0 0,17-34-737 0 0,0-1-1 0 0,1 1 0 0 0,-1 0 0 0 0,1 0 1 0 0,0 0-1 0 0,0 0 0 0 0,1 0 0 0 0,0 0 1 0 0,0 0-1 0 0,0 0 0 0 0,0 0 1 0 0,2 10-1 0 0,-1-12-118 0 0,0-1 1 0 0,1 0-1 0 0,-1 1 0 0 0,0-1 1 0 0,1 0-1 0 0,-1 0 0 0 0,1 0 1 0 0,0 0-1 0 0,0 0 1 0 0,0 0-1 0 0,0 0 0 0 0,0-1 1 0 0,0 1-1 0 0,0-1 1 0 0,0 1-1 0 0,1-1 0 0 0,-1 0 1 0 0,0 0-1 0 0,1 0 1 0 0,-1 0-1 0 0,1-1 0 0 0,-1 1 1 0 0,1 0-1 0 0,0-1 0 0 0,-1 0 1 0 0,1 0-1 0 0,3 0 1 0 0,1 0-63 0 0,0 0 0 0 0,0-1 0 0 0,0 1 0 0 0,0-2 0 0 0,-1 1 0 0 0,1-1-1 0 0,0 0 1 0 0,-1 0 0 0 0,8-4 0 0 0,-9 3-111 0 0,-1 1 0 0 0,0-1 0 0 0,0 0-1 0 0,-1 0 1 0 0,1 0 0 0 0,-1-1 0 0 0,1 1 0 0 0,4-8-1 0 0,-7 9 153 0 0,0 1-1 0 0,0 0 1 0 0,0 0 0 0 0,-1 0-1 0 0,1-1 1 0 0,-1 1-1 0 0,1 0 1 0 0,-1-1-1 0 0,1 1 1 0 0,-1 0-1 0 0,0-1 1 0 0,1 1-1 0 0,-1 0 1 0 0,0-1 0 0 0,0 1-1 0 0,0-1 1 0 0,0 1-1 0 0,0-1 1 0 0,-1 1-1 0 0,1 0 1 0 0,0-1-1 0 0,-1 1 1 0 0,1 0 0 0 0,-1-1-1 0 0,1 1 1 0 0,-1 0-1 0 0,0 0 1 0 0,1-1-1 0 0,-1 1 1 0 0,0 0-1 0 0,0 0 1 0 0,0 0-1 0 0,0 0 1 0 0,0 0 0 0 0,-1-1-1 0 0,0 1 40 0 0,-1 0-1 0 0,1-1 1 0 0,0 1-1 0 0,-1 1 0 0 0,1-1 1 0 0,-1 0-1 0 0,1 1 1 0 0,-1-1-1 0 0,0 1 1 0 0,1 0-1 0 0,-1-1 1 0 0,1 1-1 0 0,-1 1 1 0 0,0-1-1 0 0,1 0 1 0 0,-4 1-1 0 0,-5 1 141 0 0,0 1 1 0 0,-14 5-1 0 0,14-3-1789 0 0,0 0-3690 0 0,3-1-2529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5.6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12439 0 0,'8'0'5223'0'0,"20"0"489"0"0,17 2-7233 0 0,-42-2 171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5.7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0 14279 0 0,'-1'2'632'0'0,"0"-1"136"0"0,1 0-616 0 0,1 0-152 0 0,-1 0 0 0 0,1-1 0 0 0,1 0 1312 0 0,1 1 240 0 0,1-1 48 0 0,3 1 0 0 0,2 0-928 0 0,0-1-184 0 0,1 0-40 0 0,1 0 0 0 0,0 0-448 0 0,0 0-80 0 0,-1-1-16 0 0,1 0-9432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6.4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58 10591 0 0,'17'-12'8716'0'0,"-16"10"-8176"0"0,6-3 320 0 0,-1 0-1 0 0,1 1 1 0 0,0-1-1 0 0,1 2 1 0 0,10-6-1 0 0,-11 7-684 0 0,-1-1-1 0 0,1 1 1 0 0,-1 1-1 0 0,1-1 1 0 0,0 1 0 0 0,-1 0-1 0 0,1 1 1 0 0,0-1-1 0 0,0 1 1 0 0,0 1-1 0 0,11 1 1 0 0,-16-2-130 0 0,-1 1-1 0 0,1-1 1 0 0,-1 1-1 0 0,1-1 1 0 0,0 1-1 0 0,-1 0 1 0 0,1-1-1 0 0,-1 1 1 0 0,0 0-1 0 0,1 0 1 0 0,-1 0-1 0 0,0 0 1 0 0,1 0-1 0 0,-1 1 1 0 0,0-1 0 0 0,0 0-1 0 0,0 0 1 0 0,0 1-1 0 0,0-1 1 0 0,1 3-1 0 0,-1-2-28 0 0,-1 1 1 0 0,1-1-1 0 0,-1 1 0 0 0,1-1 0 0 0,-1 1 0 0 0,0-1 1 0 0,0 1-1 0 0,0-1 0 0 0,0 1 0 0 0,-1-1 0 0 0,1 1 1 0 0,-1 2-1 0 0,-2 5-94 0 0,-1 0-1 0 0,0 0 1 0 0,0 0 0 0 0,-1-1-1 0 0,-7 11 1 0 0,-3 0-357 0 0,0 0 1 0 0,-1-1-1 0 0,-1 0 0 0 0,-1-2 1 0 0,-33 26-1 0 0,40-35 468 0 0,15-12 46 0 0,21-13 105 0 0,-14 13 4 0 0,-1 1 0 0 0,1 0-1 0 0,0 1 1 0 0,0 0 0 0 0,1 1-1 0 0,-1 0 1 0 0,20 2 0 0 0,2-1-205 0 0,-13-2-2029 0 0,-10 1-6881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7.5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206 102 11455 0 0,'0'0'563'0'0,"-16"-7"7990"0"0,9 6-8125 0 0,0 1-1 0 0,0 0 1 0 0,-1 1 0 0 0,1-1-1 0 0,0 1 1 0 0,0 1 0 0 0,-9 2-1 0 0,-50 19 338 0 0,57-19-524 0 0,-3 2-93 0 0,7-4-22 0 0,0 0 0 0 0,0 0 0 0 0,0-1-1 0 0,-9 3 1 0 0,14-4-120 0 0,0 0 0 0 0,0 0 1 0 0,0 0-1 0 0,0 0 0 0 0,-1 0 0 0 0,1 0 0 0 0,0 0 1 0 0,0 0-1 0 0,0 0 0 0 0,0 0 0 0 0,0 0 0 0 0,0 0 0 0 0,0 0 1 0 0,0 0-1 0 0,0 0 0 0 0,0 0 0 0 0,0 0 0 0 0,0 0 1 0 0,0 0-1 0 0,-1 0 0 0 0,1 0 0 0 0,0 0 0 0 0,0 0 0 0 0,0-1 1 0 0,0 1-1 0 0,0 0 0 0 0,0 0 0 0 0,0 0 0 0 0,0 0 0 0 0,0 0 1 0 0,0 0-1 0 0,0 0 0 0 0,0 0 0 0 0,0 0 0 0 0,0 0 1 0 0,0 0-1 0 0,0 0 0 0 0,0 0 0 0 0,0-1 0 0 0,0 1 0 0 0,0 0 1 0 0,0 0-1 0 0,0 0 0 0 0,0 0 0 0 0,0 0 0 0 0,0 0 1 0 0,0 0-1 0 0,0 0 0 0 0,0 0 0 0 0,0 0 0 0 0,0 0 0 0 0,0-1 1 0 0,3-5 53 0 0,4-5-324 0 0,8-7-117 0 0,0 1 1 0 0,1 1-1 0 0,0 0 0 0 0,2 1 1 0 0,35-24-1 0 0,-53 39 381 0 0,1-1 1 0 0,0 1-1 0 0,-1-1 0 0 0,1 1 0 0 0,0-1 0 0 0,0 1 0 0 0,0 0 1 0 0,-1 0-1 0 0,1-1 0 0 0,0 1 0 0 0,0 0 0 0 0,0 0 1 0 0,0 0-1 0 0,-1 0 0 0 0,1 0 0 0 0,0 0 0 0 0,0 0 1 0 0,0 0-1 0 0,0 0 0 0 0,-1 0 0 0 0,3 1 0 0 0,-3-1 4 0 0,1 1 0 0 0,-1-1-1 0 0,1 1 1 0 0,-1-1-1 0 0,0 1 1 0 0,1 0 0 0 0,-1-1-1 0 0,1 1 1 0 0,-1-1 0 0 0,0 1-1 0 0,0 0 1 0 0,1-1-1 0 0,-1 1 1 0 0,0 0 0 0 0,0 0-1 0 0,0-1 1 0 0,0 1-1 0 0,0 0 1 0 0,0 1 0 0 0,0 5 163 0 0,0 0 0 0 0,-1 0 0 0 0,-4 14 1 0 0,4-16 87 0 0,-5 19 191 0 0,2-7-308 0 0,0 1 1 0 0,1 1 0 0 0,-1 21-1 0 0,5-30-1634 0 0,2-4-5046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7.8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19895 0 0,'2'0'287'0'0,"1"-1"-1"0"0,-1 1 0 0 0,0 0 1 0 0,0 0-1 0 0,0 0 0 0 0,0 0 1 0 0,1 0-1 0 0,1 1 0 0 0,3 0 338 0 0,5-1-48 0 0,1 1 0 0 0,-1 1 0 0 0,20 4 0 0 0,-28-5-514 0 0,0 0-1 0 0,0 1 0 0 0,0-1 1 0 0,0 1-1 0 0,0 0 1 0 0,0 0-1 0 0,-1 0 1 0 0,1 1-1 0 0,-1-1 1 0 0,1 1-1 0 0,-1 0 0 0 0,0 0 1 0 0,0 0-1 0 0,3 4 1 0 0,-5-6-49 0 0,0 0 1 0 0,-1 0 0 0 0,1 1-1 0 0,-1-1 1 0 0,1 0 0 0 0,-1 0-1 0 0,1 0 1 0 0,-1 0 0 0 0,0 0-1 0 0,1 0 1 0 0,-1 1 0 0 0,0-1-1 0 0,0 0 1 0 0,0 0 0 0 0,0 0-1 0 0,0 1 1 0 0,0-1-1 0 0,0 0 1 0 0,0 0 0 0 0,-1 0-1 0 0,0 2 1 0 0,0-1 2 0 0,0 0 0 0 0,0-1 0 0 0,0 1 0 0 0,0-1 0 0 0,0 1 0 0 0,0-1 0 0 0,-1 0 0 0 0,1 1 0 0 0,-1-1 0 0 0,1 0 0 0 0,-1 0 0 0 0,-2 1 0 0 0,-1 1 2 0 0,-1 0-1 0 0,0-1 1 0 0,0 0-1 0 0,0 0 0 0 0,0-1 1 0 0,0 0-1 0 0,-8 1 1 0 0,-21-2-440 0 0,34 0 178 0 0,-1 0 1 0 0,0-1-1 0 0,1 1 1 0 0,-1 0 0 0 0,1-1-1 0 0,-1 1 1 0 0,0-1-1 0 0,1 1 1 0 0,-1-1 0 0 0,1 0-1 0 0,-1 1 1 0 0,1-1 0 0 0,0 0-1 0 0,-1 0 1 0 0,1 0-1 0 0,0 0 1 0 0,0 0 0 0 0,-2-2-1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8.0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56 0 14335 0 0,'-13'12'3060'0'0,"7"-7"-2415"0"0,1 1 0 0 0,0 0 0 0 0,1-1 0 0 0,-1 2 0 0 0,1-1 0 0 0,-6 12 0 0 0,9-16-554 0 0,1-1 0 0 0,-1 0 0 0 0,1 1 0 0 0,-1-1 0 0 0,1 1 0 0 0,0-1 0 0 0,0 1 0 0 0,-1-1 0 0 0,1 1 0 0 0,0-1 0 0 0,0 0 0 0 0,0 1 0 0 0,0-1-1 0 0,1 1 1 0 0,-1-1 0 0 0,0 1 0 0 0,1-1 0 0 0,-1 1 0 0 0,1-1 0 0 0,-1 0 0 0 0,1 1 0 0 0,0-1 0 0 0,-1 0 0 0 0,1 1 0 0 0,0-1 0 0 0,0 0 0 0 0,0 0 0 0 0,0 0 0 0 0,0 0 0 0 0,0 0 0 0 0,0 0 0 0 0,1 0 0 0 0,-1 0-1 0 0,0 0 1 0 0,0-1 0 0 0,1 1 0 0 0,-1 0 0 0 0,1-1 0 0 0,-1 1 0 0 0,3 0 0 0 0,0 0-464 0 0,1 1 0 0 0,0-1 0 0 0,0 0 0 0 0,-1 0 0 0 0,1 0 0 0 0,0-1 0 0 0,0 1 0 0 0,10-2 0 0 0,-5 0-7718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8.3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11519 0 0,'0'0'887'0'0,"4"1"4717"0"0,8 2-2897 0 0,2-3-678 0 0,29-1 0 0 0,-24-1-4019 0 0,0 2-3720 0 0,-14 0-1638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8.6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21279 0 0,'1'1'172'0'0,"0"0"0"0"0,-1-1-1 0 0,1 1 1 0 0,0-1 0 0 0,-1 1 0 0 0,1-1 0 0 0,0 0-1 0 0,0 1 1 0 0,0-1 0 0 0,-1 0 0 0 0,1 1-1 0 0,0-1 1 0 0,0 0 0 0 0,0 0 0 0 0,0 0 0 0 0,-1 0-1 0 0,3 0 1 0 0,16 0 630 0 0,-16 0-555 0 0,55-4-1660 0 0,-47 4 941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29.3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154 26 5527 0 0,'0'0'244'0'0,"1"0"-1"0"0,-1-1 1 0 0,0 1-1 0 0,0 0 1 0 0,0 0-1 0 0,1 0 1 0 0,-1-1-1 0 0,0 1 1 0 0,0 0-1 0 0,0-1 1 0 0,0 1-1 0 0,1 0 1 0 0,-1 0-1 0 0,0-1 1 0 0,0 1-1 0 0,0 0 1 0 0,0-1-1 0 0,0 1 1 0 0,0 0-1 0 0,0-1 1 0 0,0 1-1 0 0,0 0 1 0 0,0-1-1 0 0,0 1 0 0 0,0 0 1 0 0,0-1-1 0 0,0 1 1 0 0,0 0-1 0 0,0-1 1 0 0,-1 1-1 0 0,1 0 1 0 0,0 0-1 0 0,0-1 1 0 0,-11-7 3955 0 0,-15 1-1106 0 0,19 6-2855 0 0,0 1 1 0 0,0 1-1 0 0,0-1 0 0 0,0 1 0 0 0,0 0 1 0 0,0 1-1 0 0,1 0 0 0 0,-1 0 1 0 0,1 0-1 0 0,-1 1 0 0 0,1 0 1 0 0,0 0-1 0 0,0 1 0 0 0,0-1 1 0 0,-6 6-1 0 0,11-8-227 0 0,1-1 0 0 0,-1 1 0 0 0,0 0 0 0 0,1-1 1 0 0,-1 1-1 0 0,1 0 0 0 0,-1 0 0 0 0,1-1 0 0 0,-1 1 0 0 0,1 0 0 0 0,0 0 0 0 0,-1 0 0 0 0,1 0 0 0 0,0 0 0 0 0,0-1 0 0 0,0 1 1 0 0,0 0-1 0 0,-1 0 0 0 0,1 0 0 0 0,0 0 0 0 0,1 0 0 0 0,-1 1 0 0 0,0 0 26 0 0,1-1 0 0 0,0 1 1 0 0,-1-1-1 0 0,1 1 0 0 0,0-1 0 0 0,0 0 1 0 0,0 1-1 0 0,0-1 0 0 0,0 0 0 0 0,0 0 0 0 0,2 2 1 0 0,4 3 148 0 0,0-1-1 0 0,1 0 1 0 0,13 7 0 0 0,-15-9-159 0 0,0 0-30 0 0,7 3-88 0 0,-1 1 0 0 0,1 1 0 0 0,-1 0 0 0 0,21 19 0 0 0,-31-26 76 0 0,0 1-1 0 0,0 0 1 0 0,-1 1-1 0 0,1-1 0 0 0,0 0 1 0 0,-1 0-1 0 0,1 1 1 0 0,-1-1-1 0 0,0 1 1 0 0,0-1-1 0 0,0 1 0 0 0,0-1 1 0 0,0 1-1 0 0,0 0 1 0 0,-1 0-1 0 0,1-1 0 0 0,-1 1 1 0 0,0 0-1 0 0,0 0 1 0 0,0 0-1 0 0,0-1 1 0 0,0 1-1 0 0,-1 0 0 0 0,1 0 1 0 0,-1-1-1 0 0,0 1 1 0 0,0 0-1 0 0,0-1 0 0 0,0 1 1 0 0,0-1-1 0 0,-1 1 1 0 0,-2 3-1 0 0,3-4-10 0 0,0-1-1 0 0,0 1 0 0 0,0-1 1 0 0,0 0-1 0 0,0 1 1 0 0,0-1-1 0 0,-1 0 0 0 0,1 1 1 0 0,0-1-1 0 0,-1 0 1 0 0,1 0-1 0 0,-1 0 0 0 0,1 0 1 0 0,-1-1-1 0 0,0 1 1 0 0,1 0-1 0 0,-1-1 0 0 0,0 1 1 0 0,0-1-1 0 0,1 0 1 0 0,-1 1-1 0 0,0-1 0 0 0,0 0 1 0 0,0 0-1 0 0,1 0 1 0 0,-1 0-1 0 0,0 0 0 0 0,0-1 1 0 0,0 1-1 0 0,1 0 1 0 0,-1-1-1 0 0,0 0 0 0 0,1 1 1 0 0,-1-1-1 0 0,0 0 1 0 0,1 0-1 0 0,-3-1 0 0 0,1 0 51 0 0,1 0 0 0 0,-1 0 0 0 0,1 0 0 0 0,0 0 0 0 0,0 0 0 0 0,0-1 0 0 0,0 1 0 0 0,0-1 0 0 0,0 1 0 0 0,1-1 0 0 0,-1 0 0 0 0,1 0 0 0 0,0 1 0 0 0,0-1 0 0 0,0 0-1 0 0,0 0 1 0 0,0 0 0 0 0,1 0 0 0 0,-1-1 0 0 0,1 1 0 0 0,0-4 0 0 0,1-1 114 0 0,0 1 0 0 0,1 0 0 0 0,0 0 0 0 0,0 0 0 0 0,0 0 0 0 0,1 0-1 0 0,0 0 1 0 0,1 1 0 0 0,-1-1 0 0 0,7-7 0 0 0,-1 2-587 0 0,1 1 0 0 0,0 0-1 0 0,0 0 1 0 0,14-10 0 0 0,-17 16-8230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0.4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37 2 17711 0 0,'2'0'478'0'0,"0"-1"-1"0"0,1 1 1 0 0,-1 0-1 0 0,0 0 1 0 0,0 0-1 0 0,1 0 1 0 0,-1 0-1 0 0,0 1 0 0 0,0-1 1 0 0,1 1-1 0 0,3 1 1 0 0,27 11-24 0 0,-29-10-393 0 0,0-1 0 0 0,0 1-1 0 0,-1 0 1 0 0,1 0 0 0 0,-1 0-1 0 0,0 0 1 0 0,0 1 0 0 0,0 0-1 0 0,0-1 1 0 0,3 8 0 0 0,-5-10-54 0 0,0 1-1 0 0,-1-1 1 0 0,1 0 0 0 0,-1 0 0 0 0,1 1-1 0 0,-1-1 1 0 0,0 0 0 0 0,1 1 0 0 0,-1-1 0 0 0,0 0-1 0 0,0 1 1 0 0,0-1 0 0 0,0 0 0 0 0,0 1-1 0 0,0-1 1 0 0,-1 0 0 0 0,1 1 0 0 0,0-1-1 0 0,-1 0 1 0 0,1 1 0 0 0,-1-1 0 0 0,1 0 0 0 0,-1 0-1 0 0,0 0 1 0 0,1 1 0 0 0,-1-1 0 0 0,0 0-1 0 0,0 0 1 0 0,0 0 0 0 0,0 0 0 0 0,0 0 0 0 0,0 0-1 0 0,0-1 1 0 0,0 1 0 0 0,0 0 0 0 0,0 0-1 0 0,0-1 1 0 0,-1 1 0 0 0,1-1 0 0 0,-2 1-1 0 0,-3 1 101 0 0,0 0-1 0 0,0-1 1 0 0,1 0-1 0 0,-1 0 0 0 0,0-1 1 0 0,0 1-1 0 0,0-1 1 0 0,-9-2-1 0 0,-18-3-1410 0 0,5-3-5899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0.6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 1 17191 0 0,'-8'3'626'0'0,"0"0"0"0"0,0 0 0 0 0,0 1 0 0 0,1 0 0 0 0,-1 0-1 0 0,1 1 1 0 0,0 0 0 0 0,0 1 0 0 0,-9 9 0 0 0,14-13-531 0 0,-1 1 1 0 0,2-1-1 0 0,-1 0 1 0 0,0 1 0 0 0,0-1-1 0 0,1 1 1 0 0,-1 0-1 0 0,1 0 1 0 0,0-1-1 0 0,0 1 1 0 0,-1 3-1 0 0,2-5-74 0 0,0 0 0 0 0,0 0 0 0 0,0 0 0 0 0,0 0 0 0 0,0 0 0 0 0,0 0 0 0 0,0 0 0 0 0,0 0 0 0 0,0 0 0 0 0,0 0 0 0 0,1 0 0 0 0,-1 0 0 0 0,0 0 0 0 0,1 0 0 0 0,-1 0 0 0 0,1 0 0 0 0,-1-1 0 0 0,1 1 0 0 0,-1 0 0 0 0,1 0 0 0 0,0 0 0 0 0,-1-1 0 0 0,1 1 0 0 0,0 0 0 0 0,0-1 0 0 0,-1 1 0 0 0,1-1 0 0 0,0 1 0 0 0,0-1 0 0 0,0 1 0 0 0,0-1 0 0 0,0 1 0 0 0,0-1 0 0 0,-1 0 0 0 0,1 1-1 0 0,2-1 1 0 0,6 2-300 0 0,0-1-1 0 0,0-1 0 0 0,0 1 0 0 0,0-1 1 0 0,13-2-1 0 0,-15 2-611 0 0,5-1-7313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1.0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18743 0 0,'5'1'546'0'0,"0"0"0"0"0,-1 0 0 0 0,1 0 0 0 0,0-1 0 0 0,0 1 0 0 0,0-1 0 0 0,0-1 0 0 0,6 0 0 0 0,3 0-175 0 0,44 0-3012 0 0,-53 1-5059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1.2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7831 0 0,'2'3'7408'0'0,"0"-3"-5040"0"0,2 0-936 0 0,2 0-192 0 0,1 1-40 0 0,1-1-8 0 0,2 1-912 0 0,-1-1-184 0 0,1 0-96 0 0,0 0-6112 0 0,0 1-1272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1.8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65 12439 0 0,'0'-2'263'0'0,"0"1"-1"0"0,0-1 0 0 0,0 1 0 0 0,0-1 1 0 0,0 1-1 0 0,1-1 0 0 0,-1 1 0 0 0,0 0 1 0 0,1-1-1 0 0,-1 1 0 0 0,1-1 0 0 0,0 1 1 0 0,0 0-1 0 0,-1 0 0 0 0,1-1 1 0 0,0 1-1 0 0,0 0 0 0 0,0 0 0 0 0,0 0 1 0 0,0 0-1 0 0,0 0 0 0 0,1 0 0 0 0,-1 0 1 0 0,2-1-1 0 0,2-1 386 0 0,1-1 0 0 0,0 1 0 0 0,12-6 1 0 0,-10 6-317 0 0,0 1-1 0 0,1-1 1 0 0,-1 2 0 0 0,0-1 0 0 0,13 0 0 0 0,-15 2-253 0 0,-1 0 0 0 0,0 0-1 0 0,0 1 1 0 0,0 0-1 0 0,0-1 1 0 0,0 2-1 0 0,0-1 1 0 0,0 0-1 0 0,0 1 1 0 0,5 3-1 0 0,-9-5-49 0 0,0 1 0 0 0,0-1-1 0 0,-1 1 1 0 0,1-1 0 0 0,0 1-1 0 0,-1 0 1 0 0,1-1 0 0 0,0 1-1 0 0,-1 0 1 0 0,1-1 0 0 0,-1 1-1 0 0,1 0 1 0 0,-1 0 0 0 0,1-1-1 0 0,-1 1 1 0 0,0 0 0 0 0,0 0 0 0 0,1 0-1 0 0,-1 0 1 0 0,0 1 0 0 0,0 1 11 0 0,0-1 1 0 0,0 0 0 0 0,0 1 0 0 0,0-1 0 0 0,-1 0 0 0 0,1 0 0 0 0,-1 1 0 0 0,0 1 0 0 0,-3 5-4 0 0,0-1 1 0 0,0 1 0 0 0,-6 7-1 0 0,9-14-51 0 0,-11 14-154 0 0,-1 0 0 0 0,0 0 0 0 0,-1-1 0 0 0,0-1 0 0 0,-1 0 0 0 0,-34 22 0 0 0,42-30 224 0 0,8-4 83 0 0,14-4 220 0 0,-1 0-185 0 0,-1 2 102 0 0,0 0 0 0 0,1 1-1 0 0,-1 1 1 0 0,15 4 0 0 0,-17-4-518 0 0,-1 1 0 0 0,1-2 1 0 0,0 1-1 0 0,0-2 0 0 0,0 1 1 0 0,22-3-1 0 0,-24 0-8653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6.0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257 114 5527 0 0,'-4'-4'9082'0'0,"-5"2"-4630"0"0,-10 0-1266 0 0,-1 2-2649 0 0,0 1-1 0 0,1 2 1 0 0,-1 0 0 0 0,1 0-1 0 0,-25 9 1 0 0,-26 5 99 0 0,70-16-631 0 0,-1-1 0 0 0,1 0 0 0 0,0 0-1 0 0,-1 0 1 0 0,1 0 0 0 0,-1 0 0 0 0,1 1 0 0 0,-1-1 0 0 0,1 0-1 0 0,-1 0 1 0 0,1 0 0 0 0,-1 0 0 0 0,1-1 0 0 0,-1 1 0 0 0,1 0 0 0 0,-1 0-1 0 0,1 0 1 0 0,-1 0 0 0 0,1 0 0 0 0,0 0 0 0 0,-1-1 0 0 0,1 1-1 0 0,-1 0 1 0 0,1 0 0 0 0,-1-1 0 0 0,0 0 0 0 0,1 1-13 0 0,0-1 0 0 0,0 0 0 0 0,0 1 0 0 0,0-1 0 0 0,0 1 0 0 0,0-1 0 0 0,0 0 0 0 0,1 1 0 0 0,-1-1 1 0 0,0 1-1 0 0,0-1 0 0 0,0 0 0 0 0,1 1 0 0 0,-1-1 0 0 0,0 1 0 0 0,1-1 0 0 0,0 0 0 0 0,21-26-820 0 0,-20 25 645 0 0,21-23-599 0 0,2 1-1 0 0,34-26 0 0 0,-58 50 788 0 0,-1 0 0 0 0,0-1-1 0 0,0 1 1 0 0,1 0-1 0 0,-1 0 1 0 0,0-1 0 0 0,0 1-1 0 0,1 0 1 0 0,-1 0-1 0 0,0 0 1 0 0,1-1-1 0 0,-1 1 1 0 0,0 0 0 0 0,1 0-1 0 0,-1 0 1 0 0,0 0-1 0 0,1 0 1 0 0,-1-1-1 0 0,1 1 1 0 0,-1 0 0 0 0,0 0-1 0 0,1 0 1 0 0,-1 0-1 0 0,0 0 1 0 0,1 0-1 0 0,-1 0 1 0 0,0 1 0 0 0,1-1-1 0 0,-1 0 1 0 0,1 0-1 0 0,-1 0 1 0 0,0 0-1 0 0,1 0 1 0 0,-1 0 0 0 0,0 1-1 0 0,1-1 1 0 0,-1 0-1 0 0,0 0 1 0 0,0 1-1 0 0,1-1 1 0 0,-1 0 0 0 0,0 0-1 0 0,0 1 1 0 0,1-1-1 0 0,-1 0 1 0 0,0 1-1 0 0,0-1 1 0 0,0 0 0 0 0,1 1-1 0 0,-1-1 1 0 0,0 0-1 0 0,0 1 1 0 0,0-1-1 0 0,0 0 1 0 0,0 1 0 0 0,0-1-1 0 0,0 0 1 0 0,0 1-1 0 0,0-1 1 0 0,0 1 0 0 0,0-1-1 0 0,0 0 1 0 0,0 1-1 0 0,0 0 1 0 0,-3 30 881 0 0,2-27-814 0 0,-15 86 1497 0 0,2-21-599 0 0,13-58-1129 0 0,1-11 72 0 0,0 1-1 0 0,0-1 0 0 0,0 0 1 0 0,0 0-1 0 0,0 1 0 0 0,0-1 0 0 0,0 0 1 0 0,0 1-1 0 0,0-1 0 0 0,0 0 1 0 0,0 0-1 0 0,0 1 0 0 0,0-1 1 0 0,0 0-1 0 0,0 1 0 0 0,1-1 0 0 0,-1 0 1 0 0,0 0-1 0 0,0 1 0 0 0,0-1 1 0 0,0 0-1 0 0,1 0 0 0 0,-1 0 0 0 0,0 1 1 0 0,0-1-1 0 0,0 0 0 0 0,1 0 1 0 0,-1 0-1 0 0,0 0 0 0 0,0 1 1 0 0,1-1-1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6.5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 1 1375 0 0,'1'4'9317'0'0,"-1"8"-4184"0"0,-10 24 602 0 0,7-29-5408 0 0,0 0 0 0 0,1 1 0 0 0,0-1 0 0 0,1 1 1 0 0,-1-1-1 0 0,2 1 0 0 0,-1 0 0 0 0,1 8 0 0 0,0-14-298 0 0,0 0 0 0 0,1 0-1 0 0,-1 0 1 0 0,1 0-1 0 0,-1 0 1 0 0,1-1 0 0 0,0 1-1 0 0,-1 0 1 0 0,1 0-1 0 0,0 0 1 0 0,0-1-1 0 0,1 1 1 0 0,-1 0 0 0 0,0-1-1 0 0,0 1 1 0 0,1-1-1 0 0,-1 1 1 0 0,1-1 0 0 0,-1 0-1 0 0,1 0 1 0 0,0 0-1 0 0,-1 0 1 0 0,1 0 0 0 0,0 0-1 0 0,0 0 1 0 0,0 0-1 0 0,0-1 1 0 0,0 1-1 0 0,0-1 1 0 0,0 1 0 0 0,0-1-1 0 0,0 0 1 0 0,0 0-1 0 0,3 0 1 0 0,0 0-102 0 0,0-1-1 0 0,1 0 1 0 0,-1 0-1 0 0,0 0 1 0 0,0-1 0 0 0,0 0-1 0 0,0 0 1 0 0,0 0 0 0 0,0 0-1 0 0,0-1 1 0 0,7-5-1 0 0,-8 4-37 0 0,1 0 0 0 0,-1 0 0 0 0,0 0 0 0 0,0 0 0 0 0,-1-1-1 0 0,1 0 1 0 0,4-9 0 0 0,-7 13 118 0 0,0 0 0 0 0,-1 0 0 0 0,1 0-1 0 0,-1-1 1 0 0,1 1 0 0 0,-1 0 0 0 0,1 0 0 0 0,-1 0 0 0 0,0 0 0 0 0,0-1 0 0 0,0 1 0 0 0,0 0-1 0 0,0 0 1 0 0,0-1 0 0 0,0 1 0 0 0,0 0 0 0 0,0 0 0 0 0,0-1 0 0 0,-1 1 0 0 0,1 0-1 0 0,0 0 1 0 0,-1 0 0 0 0,1 0 0 0 0,-1 0 0 0 0,1-1 0 0 0,-1 1 0 0 0,0 0 0 0 0,1 0 0 0 0,-1 0-1 0 0,0 0 1 0 0,0 1 0 0 0,0-1 0 0 0,0 0 0 0 0,0 0 0 0 0,0 0 0 0 0,0 1 0 0 0,0-1 0 0 0,0 1-1 0 0,0-1 1 0 0,0 0 0 0 0,0 1 0 0 0,0 0 0 0 0,-3-1 0 0 0,0 0 116 0 0,-1 0 1 0 0,1 1 0 0 0,-1-1-1 0 0,1 1 1 0 0,-1 0 0 0 0,1 0-1 0 0,-1 1 1 0 0,1 0-1 0 0,0-1 1 0 0,-6 3 0 0 0,-18 6-1258 0 0,6 4-5799 0 0,17-10-527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6.8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10591 0 0,'13'1'4160'0'0,"-1"0"-1984"0"0,-1 0-1 0 0,18 4 0 0 0,-27-4-2059 0 0,0-1-1 0 0,1 1 1 0 0,-1-1-1 0 0,0 1 1 0 0,1 0-1 0 0,-1 0 1 0 0,0 0-1 0 0,0 0 1 0 0,0 1-1 0 0,0-1 1 0 0,0 0 0 0 0,0 1-1 0 0,0-1 1 0 0,0 1-1 0 0,-1 0 1 0 0,1 0-1 0 0,-1 0 1 0 0,3 4-1 0 0,-3-6-87 0 0,-1 1 0 0 0,0 0-1 0 0,0 0 1 0 0,0 0-1 0 0,0 0 1 0 0,0 0-1 0 0,0 0 1 0 0,0 0-1 0 0,0 0 1 0 0,0 0-1 0 0,0 0 1 0 0,0 0-1 0 0,0 0 1 0 0,-1-1-1 0 0,1 1 1 0 0,0 0 0 0 0,-1 0-1 0 0,1 0 1 0 0,0 0-1 0 0,-1-1 1 0 0,0 1-1 0 0,1 0 1 0 0,-1 0-1 0 0,1-1 1 0 0,-1 1-1 0 0,0 0 1 0 0,1-1-1 0 0,-1 1 1 0 0,0-1 0 0 0,0 1-1 0 0,1-1 1 0 0,-1 1-1 0 0,0-1 1 0 0,0 1-1 0 0,0-1 1 0 0,0 0-1 0 0,-1 1 1 0 0,-2 0 100 0 0,1 0 0 0 0,-1 0 0 0 0,0 0 0 0 0,0 0 0 0 0,0-1 0 0 0,1 1 0 0 0,-8-1 0 0 0,7 0-487 0 0,1-1 0 0 0,0 1 0 0 0,-1-1 0 0 0,1 0 0 0 0,0 0 0 0 0,-1 0 0 0 0,-2-2 0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7.1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44 0 9183 0 0,'-2'1'743'0'0,"0"0"0"0"0,1 0 0 0 0,-1 0 1 0 0,0 0-1 0 0,1 0 0 0 0,0 0 0 0 0,-1 0 0 0 0,1 0 0 0 0,0 1 0 0 0,-1-1 0 0 0,1 0 0 0 0,0 1 0 0 0,-1 1 0 0 0,-15 23 2669 0 0,16-25-3372 0 0,1 0 0 0 0,-1 0 0 0 0,1-1 1 0 0,-1 1-1 0 0,1 0 0 0 0,-1 0 0 0 0,1 0 1 0 0,0-1-1 0 0,-1 1 0 0 0,1 0 0 0 0,0 0 0 0 0,0 0 1 0 0,0 0-1 0 0,0 0 0 0 0,-1 0 0 0 0,1 0 1 0 0,1 0-1 0 0,-1-1 0 0 0,0 1 0 0 0,0 0 0 0 0,0 0 1 0 0,0 0-1 0 0,1 0 0 0 0,-1 0 0 0 0,0 0 0 0 0,1-1 1 0 0,-1 1-1 0 0,0 0 0 0 0,1 0 0 0 0,-1 0 1 0 0,2 0-1 0 0,0 0-37 0 0,0 0 0 0 0,-1 0 0 0 0,1 0 0 0 0,0 0 0 0 0,0-1-1 0 0,1 1 1 0 0,-1 0 0 0 0,0-1 0 0 0,0 0 0 0 0,0 0 0 0 0,0 0 0 0 0,4 0 0 0 0,16-1-3681 0 0,-18 0 228 0 0,4 1-3946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7.3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10135 0 0,'4'22'7786'0'0,"-4"2"-3669"0"0,-1-20-3975 0 0,1 1-1 0 0,0 0 0 0 0,0 0 0 0 0,0 0 1 0 0,1 0-1 0 0,0-1 0 0 0,0 1 1 0 0,0 0-1 0 0,2 5 0 0 0,-2-10-294 0 0,1 3-572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7.5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14 17967 0 0,'0'0'7'0'0,"42"0"3909"0"0,1-6-6084 0 0,-28 2-996 0 0,-8 0 1533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7.7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16991 0 0,'-1'36'4280'0'0,"1"17"-103"0"0,3-18-11024 0 0,-3-29-1147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8.1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 18975 0 0,'1'1'138'0'0,"0"-1"0"0"0,-1 1 0 0 0,1-1 0 0 0,0 1 0 0 0,0-1 0 0 0,-1 1 0 0 0,1-1 0 0 0,0 0 0 0 0,0 1 0 0 0,0-1 0 0 0,0 0-1 0 0,0 0 1 0 0,0 1 0 0 0,-1-1 0 0 0,1 0 0 0 0,0 0 0 0 0,0 0 0 0 0,1 0 0 0 0,20-1 676 0 0,-18 1-401 0 0,31-4 792 0 0,-24 2-1207 0 0,0 1 0 0 0,0 0 0 0 0,16 2 0 0 0,-23 1-3392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8.3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7 967 0 0,'1'1'374'0'0,"0"0"0"0"0,0-1 0 0 0,1 1 0 0 0,-1-1 0 0 0,0 1 0 0 0,0-1 0 0 0,1 0 0 0 0,-1 1 0 0 0,0-1 0 0 0,0 0 0 0 0,1 0 0 0 0,-1 0 0 0 0,3 0 0 0 0,20-1 6387 0 0,-17 0-4059 0 0,14-1 3402 0 0,-1 0-3334 0 0,2-1-3232 0 0,29 1-1 0 0,-41 2 47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9.0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228 112 5527 0 0,'0'0'423'0'0,"-7"-1"7523"0"0,-1-1-3887 0 0,-7-2-849 0 0,-5 4-2550 0 0,-1 1 0 0 0,1 1 0 0 0,0 1 0 0 0,-37 10 0 0 0,-3 1 218 0 0,95-45-1314 0 0,-21 20 158 0 0,-1-2 0 0 0,24-28 0 0 0,-8 7 28 0 0,-28 34 260 0 0,-1-1-1 0 0,0 0 1 0 0,1 1 0 0 0,-1-1-1 0 0,1 1 1 0 0,-1-1 0 0 0,1 1-1 0 0,0 0 1 0 0,-1-1-1 0 0,1 1 1 0 0,-1-1 0 0 0,1 1-1 0 0,0 0 1 0 0,-1 0 0 0 0,1-1-1 0 0,0 1 1 0 0,0 0 3 0 0,-1 0 1 0 0,0 1-1 0 0,0-1 1 0 0,0 0-1 0 0,0 0 0 0 0,1 0 1 0 0,-1 1-1 0 0,0-1 1 0 0,0 0-1 0 0,0 0 1 0 0,0 0-1 0 0,0 1 0 0 0,0-1 1 0 0,1 0-1 0 0,-1 0 1 0 0,0 1-1 0 0,0-1 1 0 0,0 0-1 0 0,0 0 1 0 0,0 1-1 0 0,0-1 0 0 0,0 0 1 0 0,0 0-1 0 0,0 1 1 0 0,0-1-1 0 0,0 0 1 0 0,0 0-1 0 0,-1 1 0 0 0,-6 29 837 0 0,4-22-701 0 0,-5 24 338 0 0,2-14-317 0 0,2-1 0 0 0,0 1 0 0 0,1-1 0 0 0,-1 34 0 0 0,6-37 43 0 0,2-8-1778 0 0,1-4-5794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39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6911 0 0,'27'1'12003'0'0,"0"3"-7931"0"0,18 1-2638 0 0,-40-5-1256 0 0,-3 0-93 0 0,1 0 0 0 0,0 0 0 0 0,-1 0 0 0 0,1 0 0 0 0,0 1-1 0 0,-1-1 1 0 0,1 1 0 0 0,0 0 0 0 0,4 1 0 0 0,-10 1-274 0 0,-1-1 1 0 0,1 0-1 0 0,-1 0 0 0 0,-6 3 0 0 0,9-4 173 0 0,-2 0-32 0 0,-18 10-766 0 0,20-10 810 0 0,0-1 0 0 0,1 1 0 0 0,-1-1 0 0 0,0 1-1 0 0,0-1 1 0 0,1 1 0 0 0,-1-1 0 0 0,0 1 0 0 0,1 0 0 0 0,-1-1 0 0 0,1 1 0 0 0,-1 0 0 0 0,1 0 0 0 0,-1-1 0 0 0,1 1 0 0 0,-1 0 0 0 0,1 0-1 0 0,0 0 1 0 0,0 0 0 0 0,-1-1 0 0 0,1 3 0 0 0,1-2 14 0 0,0 1 1 0 0,0-1-1 0 0,1 1 0 0 0,-1-1 0 0 0,0 0 0 0 0,1 0 1 0 0,-1 1-1 0 0,1-1 0 0 0,0 0 0 0 0,-1 0 1 0 0,1-1-1 0 0,0 1 0 0 0,-1 0 0 0 0,1 0 1 0 0,4 0-1 0 0,5 4 18 0 0,-7-2 12 0 0,0 0 1 0 0,0 0-1 0 0,0 0 0 0 0,0 1 1 0 0,5 6-1 0 0,-8-8-28 0 0,0-1-1 0 0,0 0 1 0 0,0 0-1 0 0,0 0 1 0 0,0 1 0 0 0,-1-1-1 0 0,1 0 1 0 0,0 1-1 0 0,-1-1 1 0 0,1 1 0 0 0,-1-1-1 0 0,0 1 1 0 0,1-1-1 0 0,-1 1 1 0 0,0-1-1 0 0,0 1 1 0 0,0-1 0 0 0,0 1-1 0 0,0-1 1 0 0,0 1-1 0 0,0-1 1 0 0,-1 1 0 0 0,1 1-1 0 0,-1-2 35 0 0,0-1 0 0 0,1 1 0 0 0,-1-1 0 0 0,0 1 1 0 0,1 0-1 0 0,-1-1 0 0 0,0 1 0 0 0,0-1 0 0 0,1 0 0 0 0,-1 1 0 0 0,0-1 0 0 0,0 0 0 0 0,0 1 0 0 0,0-1 0 0 0,0 0 1 0 0,1 0-1 0 0,-1 0 0 0 0,0 0 0 0 0,0 0 0 0 0,0 0 0 0 0,0 0 0 0 0,0 0 0 0 0,0 0 0 0 0,0 0 0 0 0,-1 0 0 0 0,-25-7 861 0 0,23 6-808 0 0,-44-14-1935 0 0,41 13-6988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0.7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77 0 6447 0 0,'-24'43'11394'0'0,"-11"26"-7000"0"0,32-61-4148 0 0,0-1 0 0 0,0 1-1 0 0,1 0 1 0 0,0 0 0 0 0,0 0-1 0 0,0 14 1 0 0,2-20-195 0 0,0 1 0 0 0,0-1 0 0 0,0 1 0 0 0,1-1 0 0 0,-1 1 0 0 0,1-1 0 0 0,-1 0 1 0 0,1 1-1 0 0,0-1 0 0 0,0 0 0 0 0,0 1 0 0 0,0-1 0 0 0,1 0 0 0 0,-1 0 0 0 0,1 0 0 0 0,-1 0 0 0 0,1 0 0 0 0,0 0 0 0 0,-1-1 0 0 0,1 1 0 0 0,0 0 0 0 0,0-1 1 0 0,0 1-1 0 0,0-1 0 0 0,1 0 0 0 0,1 1 0 0 0,2 1-30 0 0,0-1 1 0 0,0-1 0 0 0,-1 1-1 0 0,2-1 1 0 0,-1 0-1 0 0,0 0 1 0 0,0 0-1 0 0,0-1 1 0 0,0 0 0 0 0,0 0-1 0 0,10-2 1 0 0,-12 1-47 0 0,-1 0 1 0 0,1 1-1 0 0,-1-1 1 0 0,1 0-1 0 0,-1-1 1 0 0,1 1 0 0 0,-1-1-1 0 0,0 1 1 0 0,0-1-1 0 0,0 0 1 0 0,0 0-1 0 0,0-1 1 0 0,0 1 0 0 0,-1 0-1 0 0,1-1 1 0 0,-1 0-1 0 0,1 1 1 0 0,-1-1-1 0 0,0 0 1 0 0,0 0 0 0 0,1-4-1 0 0,-2 6 5 0 0,0-1 0 0 0,-1 1 0 0 0,1 0 0 0 0,-1 0 0 0 0,0-1 0 0 0,1 1 1 0 0,-1 0-1 0 0,0-1 0 0 0,0 1 0 0 0,0-1 0 0 0,0 1 0 0 0,0 0 0 0 0,0-1 0 0 0,0 1 0 0 0,0 0 0 0 0,-1-1 0 0 0,1 1 0 0 0,0 0 0 0 0,-1-1 0 0 0,1 1 0 0 0,-1 0 0 0 0,0-1 1 0 0,1 1-1 0 0,-1 0 0 0 0,0 0 0 0 0,0 0 0 0 0,0 0 0 0 0,1 0 0 0 0,-1 0 0 0 0,0 0 0 0 0,-1 0 0 0 0,1 0 0 0 0,0 0 0 0 0,0 1 0 0 0,0-1 0 0 0,0 0 0 0 0,-1 1 0 0 0,1-1 0 0 0,0 1 1 0 0,-2-1-1 0 0,-3-1 39 0 0,1 1 0 0 0,-1-1 1 0 0,1 1-1 0 0,-1 0 1 0 0,0 1-1 0 0,1 0 1 0 0,-1 0-1 0 0,-8 1 0 0 0,8-1-177 0 0,1 0-48 0 0,1 1 1 0 0,0-1-1 0 0,0 1 1 0 0,0 0 0 0 0,-1 0-1 0 0,1 0 1 0 0,0 1-1 0 0,0-1 1 0 0,0 1-1 0 0,-3 2 1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1.1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1 13015 0 0,'5'0'1682'0'0,"29"0"4456"0"0,3 4-3674 0 0,-33-4-2346 0 0,1 1 1 0 0,0 0-1 0 0,-1 0 1 0 0,1 1-1 0 0,-1-1 1 0 0,1 1-1 0 0,-1 0 1 0 0,0 0-1 0 0,0 0 1 0 0,0 1-1 0 0,0-1 1 0 0,7 7-1 0 0,-11-8-92 0 0,1-1 0 0 0,0 1 0 0 0,-1 0 0 0 0,1-1 0 0 0,-1 1 0 0 0,1 0 0 0 0,-1 0 0 0 0,1 0 0 0 0,-1 0 0 0 0,1 0 0 0 0,-1-1 0 0 0,0 1 0 0 0,1 0 0 0 0,-1 0 0 0 0,0 0 0 0 0,0 0 0 0 0,0 0 0 0 0,0 0-1 0 0,0 0 1 0 0,0 0 0 0 0,0 0 0 0 0,0 0 0 0 0,0 0 0 0 0,-1 1 0 0 0,0 0 7 0 0,1 0 1 0 0,-1-1-1 0 0,0 1 0 0 0,-1-1 0 0 0,1 1 1 0 0,0-1-1 0 0,0 1 0 0 0,-1-1 0 0 0,1 0 0 0 0,0 0 1 0 0,-4 3-1 0 0,-2 0 55 0 0,0 0 0 0 0,-1-1 0 0 0,1 1 0 0 0,-14 3 0 0 0,13-5-83 0 0,-1 0 0 0 0,-14 1 0 0 0,21-2-104 0 0,0-1-1 0 0,0 0 0 0 0,0 0 0 0 0,0 0 0 0 0,0 0 0 0 0,0 0 0 0 0,0-1 0 0 0,0 1 0 0 0,0-1 0 0 0,0 1 0 0 0,0-1 0 0 0,0 0 0 0 0,0 1 0 0 0,0-1 0 0 0,0 0 0 0 0,1 0 0 0 0,-4-3 0 0 0,3-2-1020 0 0,2 3 552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1.4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119 5 1839 0 0,'0'0'126'0'0,"0"-1"-1"0"0,0 1 0 0 0,0 0 0 0 0,0 0 0 0 0,0 0 0 0 0,0 0 0 0 0,0 0 0 0 0,0 0 0 0 0,0 0 0 0 0,0 0 0 0 0,0 0 0 0 0,0-1 0 0 0,0 1 0 0 0,0 0 0 0 0,0 0 0 0 0,0 0 0 0 0,0 0 0 0 0,0 0 0 0 0,0 0 0 0 0,0 0 0 0 0,0 0 0 0 0,0-1 0 0 0,0 1 0 0 0,0 0 0 0 0,-1 0 0 0 0,1 0 376 0 0,0 0-376 0 0,0 0 0 0 0,0 0 0 0 0,0 0 0 0 0,0 0 0 0 0,0 0 0 0 0,0 0 0 0 0,0 0 0 0 0,0 0 0 0 0,-1-1 0 0 0,1 1 0 0 0,0 0 0 0 0,0 0 0 0 0,0 0 0 0 0,0 0 0 0 0,0 0 0 0 0,0 0 0 0 0,-9 0 3520 0 0,-6 2 217 0 0,8 0-2866 0 0,0 1-1 0 0,1 0 1 0 0,-1 0-1 0 0,1 0 0 0 0,0 1 1 0 0,-11 8-1 0 0,14-9-807 0 0,-1-1-1 0 0,1 1 1 0 0,0 0-1 0 0,0 1 1 0 0,0-1-1 0 0,1 0 1 0 0,-1 1-1 0 0,1 0 1 0 0,0-1-1 0 0,0 1 1 0 0,0 0-1 0 0,-2 7 0 0 0,4-10-140 0 0,0 0-1 0 0,-1 0 1 0 0,1 0-1 0 0,0 0 1 0 0,0 0-1 0 0,0 0 1 0 0,0 0-1 0 0,0 0 1 0 0,0 0-1 0 0,0 0 1 0 0,1 0-1 0 0,-1 0 1 0 0,0-1-1 0 0,0 1 0 0 0,1 0 1 0 0,-1 0-1 0 0,1 0 1 0 0,-1 0-1 0 0,1 0 1 0 0,-1-1-1 0 0,1 1 1 0 0,1 1-1 0 0,-1 0-23 0 0,1-1-1 0 0,0 0 0 0 0,0 1 1 0 0,0-1-1 0 0,0 0 0 0 0,0 0 0 0 0,0-1 1 0 0,0 1-1 0 0,4 1 0 0 0,1-1-208 0 0,1 1-1 0 0,-1-1 0 0 0,1-1 0 0 0,-1 0 0 0 0,9 0 0 0 0,-6-1-1167 0 0,0-1-4366 0 0,-1 0-1910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1.7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11975 0 0,'1'1'584'0'0,"0"0"-1"0"0,0 0 1 0 0,-1 0-1 0 0,1 0 0 0 0,-1 0 1 0 0,1 1-1 0 0,-1-1 1 0 0,1 0-1 0 0,-1 0 0 0 0,1 1 1 0 0,-1 0-1 0 0,2 29 2996 0 0,-2-24-3056 0 0,0 12 413 0 0,1 19-17 0 0,-1-35-983 0 0,0-1 0 0 0,1 1 0 0 0,-1-1 0 0 0,1 1-1 0 0,0-1 1 0 0,0 1 0 0 0,0-1 0 0 0,0 1 0 0 0,0-1-1 0 0,0 0 1 0 0,3 3 0 0 0,-4-4-7 0 0,0-1 0 0 0,0 0 0 0 0,0 0 0 0 0,0 0 0 0 0,1 1-1 0 0,-1-1 1 0 0,0 0 0 0 0,0 0 0 0 0,0 0 0 0 0,1 0 0 0 0,-1 1 0 0 0,0-1-1 0 0,0 0 1 0 0,0 0 0 0 0,1 0 0 0 0,-1 0 0 0 0,0 0 0 0 0,0 0 0 0 0,1 0 0 0 0,-1 0-1 0 0,0 0 1 0 0,0 0 0 0 0,1 0 0 0 0,-1 1 0 0 0,0-1 0 0 0,0-1 0 0 0,1 1 0 0 0,-1 0-1 0 0,1-1-1173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1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8287 0 0,'6'2'6995'0'0,"3"-1"-4394"0"0,5 1 173 0 0,24-2 0 0 0,14-4-4515 0 0,-40 2-6038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2.1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1 16671 0 0,'-4'70'6692'0'0,"1"-43"-5132"0"0,2 33 0 0 0,1-59-1760 0 0,0 1 0 0 0,0-1 0 0 0,0 1 0 0 0,1-1 1 0 0,-1 1-1 0 0,0-1 0 0 0,1 1 0 0 0,-1-1 0 0 0,1 0 0 0 0,0 1 0 0 0,-1-1 0 0 0,1 0 0 0 0,0 1 0 0 0,1 0 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2.5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9215 0 0,'10'3'6757'0'0,"15"-3"-1959"0"0,-21 0-3576 0 0,77-4 1614 0 0,-29-3-6118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2.7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19807 0 0,'2'1'245'0'0,"1"-1"0"0"0,0 0 0 0 0,-1 0 0 0 0,1 0 0 0 0,0 0 0 0 0,-1 0 0 0 0,1-1 0 0 0,3 0 0 0 0,4-1-70 0 0,60 0 437 0 0,-46 3-2914 0 0,0 0-3702 0 0,-14-1 3414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3.4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5527 0 0,'11'-2'2738'0'0,"0"0"-1"0"0,0 1 0 0 0,1 1 0 0 0,15 0 0 0 0,-3 0-402 0 0,-9 0-1526 0 0,-3-1-350 0 0,0 1 0 0 0,1 0 0 0 0,-1 1 0 0 0,0 0 0 0 0,20 5 0 0 0,-32-6-441 0 0,0 0 1 0 0,1 0-1 0 0,-1 0 0 0 0,1 0 1 0 0,-1 0-1 0 0,0 0 0 0 0,1 1 1 0 0,-1-1-1 0 0,1 0 0 0 0,-1 0 0 0 0,0 0 1 0 0,1 1-1 0 0,-1-1 0 0 0,0 0 1 0 0,1 0-1 0 0,-1 1 0 0 0,0-1 1 0 0,1 0-1 0 0,-1 0 0 0 0,0 1 1 0 0,0-1-1 0 0,1 0 0 0 0,-1 1 0 0 0,0-1 1 0 0,0 1-1 0 0,0-1 0 0 0,0 0 1 0 0,1 1-1 0 0,-1-1 0 0 0,0 1 1 0 0,0-1-1 0 0,0 1 0 0 0,0 0 2 0 0,-1-1-1 0 0,1 1 0 0 0,-1 0 1 0 0,1 0-1 0 0,-1-1 0 0 0,1 1 1 0 0,-1 0-1 0 0,1-1 0 0 0,-1 1 1 0 0,0 0-1 0 0,1-1 0 0 0,-1 1 1 0 0,0-1-1 0 0,0 1 0 0 0,-32 15 264 0 0,31-16-228 0 0,-21 9-120 0 0,-23 9-330 0 0,43-17 373 0 0,0 1 0 0 0,0 0 1 0 0,0 0-1 0 0,0 0 1 0 0,0 0-1 0 0,1 0 0 0 0,-1 0 1 0 0,1 1-1 0 0,-1-1 0 0 0,1 1 1 0 0,-2 3-1 0 0,3-6 22 0 0,1 1 0 0 0,0-1 0 0 0,0 1 0 0 0,-1-1-1 0 0,1 1 1 0 0,0-1 0 0 0,0 1 0 0 0,0-1 0 0 0,0 1 0 0 0,0-1-1 0 0,0 1 1 0 0,0-1 0 0 0,0 1 0 0 0,0-1 0 0 0,0 1 0 0 0,0 0 0 0 0,0-1-1 0 0,0 1 1 0 0,0-1 0 0 0,0 1 0 0 0,0-1 0 0 0,0 1 0 0 0,1-1 0 0 0,-1 1-1 0 0,1 0 0 0 0,0 0 0 0 0,0 0 0 0 0,0 0 0 0 0,0 0 0 0 0,0 0 0 0 0,0 0-1 0 0,0-1 1 0 0,0 1 0 0 0,0 0 0 0 0,2 0 0 0 0,4 2-14 0 0,0-1 0 0 0,0 0-1 0 0,8 1 1 0 0,-7-1-17 0 0,-2 0-17 0 0,0 0 0 0 0,1 0 0 0 0,-1 1 0 0 0,0 0 1 0 0,-1 0-1 0 0,1 1 0 0 0,10 8 0 0 0,-14-11 75 0 0,0 1 1 0 0,0 0-1 0 0,0 0 0 0 0,0-1 0 0 0,-1 1 0 0 0,1 1 1 0 0,0-1-1 0 0,-1 0 0 0 0,0 0 0 0 0,1 1 0 0 0,-1-1 1 0 0,0 0-1 0 0,0 1 0 0 0,0-1 0 0 0,-1 1 0 0 0,1 0 1 0 0,-1-1-1 0 0,1 1 0 0 0,-1-1 0 0 0,0 1 0 0 0,0 0 1 0 0,0 3-1 0 0,-1-4 70 0 0,1-1 0 0 0,-1 1 0 0 0,0-1 1 0 0,0 1-1 0 0,1-1 0 0 0,-1 0 0 0 0,0 1 1 0 0,0-1-1 0 0,-1 0 0 0 0,1 0 0 0 0,0 1 1 0 0,0-1-1 0 0,0 0 0 0 0,-1 0 0 0 0,1-1 0 0 0,-1 1 1 0 0,1 0-1 0 0,-1 0 0 0 0,1-1 0 0 0,-1 1 1 0 0,1-1-1 0 0,-1 1 0 0 0,1-1 0 0 0,-1 0 0 0 0,0 1 1 0 0,1-1-1 0 0,-1 0 0 0 0,-2 0 0 0 0,-4 0 125 0 0,-1 0-1 0 0,1 0 0 0 0,0-1 0 0 0,-10-2 1 0 0,-10-3-347 0 0,11-2-3056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4.2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112 0 9215 0 0,'-2'2'818'0'0,"0"-1"-1"0"0,0 1 0 0 0,0-1 0 0 0,1 1 1 0 0,-1-1-1 0 0,0 1 0 0 0,1 0 1 0 0,-3 3-1 0 0,2-2-350 0 0,-39 51 4230 0 0,32-40-4099 0 0,0 1 0 0 0,1 0 0 0 0,-12 33 0 0 0,19-46-554 0 0,0 1-1 0 0,0-1 0 0 0,1 1 1 0 0,-1-1-1 0 0,1 1 0 0 0,0 0 1 0 0,0-1-1 0 0,-1 1 1 0 0,2 0-1 0 0,-1-1 0 0 0,0 1 1 0 0,0 0-1 0 0,1-1 1 0 0,0 1-1 0 0,-1-1 0 0 0,1 1 1 0 0,0-1-1 0 0,0 1 1 0 0,1-1-1 0 0,-1 0 0 0 0,0 1 1 0 0,1-1-1 0 0,-1 0 1 0 0,1 0-1 0 0,0 0 0 0 0,0 0 1 0 0,0 0-1 0 0,2 2 1 0 0,0-2-31 0 0,0 1 0 0 0,0-1 0 0 0,0 0 0 0 0,0 0 0 0 0,1-1 0 0 0,-1 1 0 0 0,0-1 0 0 0,1 0 0 0 0,-1 0 0 0 0,1-1 0 0 0,-1 1 0 0 0,1-1 0 0 0,-1 0 0 0 0,1 0 0 0 0,0 0 0 0 0,4-1 0 0 0,-4-1-125 0 0,0 1 0 0 0,0-1 0 0 0,1 0 1 0 0,-1 0-1 0 0,0 0 0 0 0,-1-1 0 0 0,1 1 0 0 0,0-1 0 0 0,-1-1 0 0 0,9-6 0 0 0,-12 9 106 0 0,0 0 0 0 0,0 0 0 0 0,0 0 0 0 0,1-1 0 0 0,-1 1 0 0 0,0 0 0 0 0,-1-1 0 0 0,1 1 0 0 0,0 0 0 0 0,0-1 0 0 0,-1 1 0 0 0,1-1 0 0 0,0 1 0 0 0,-1-1 0 0 0,0 0 0 0 0,1 1 0 0 0,-1-1 0 0 0,0 1 0 0 0,0-1 0 0 0,0 0 0 0 0,0 1 0 0 0,0-1 0 0 0,0 0 0 0 0,0 1 0 0 0,-1-1 0 0 0,1 1 0 0 0,0-1 0 0 0,-1 1 0 0 0,0-1 0 0 0,1 1 0 0 0,-1-1 0 0 0,0 1 0 0 0,0-1 0 0 0,1 1 0 0 0,-1 0 0 0 0,0-1 0 0 0,-1 1 0 0 0,1 0 0 0 0,0 0 0 0 0,-2-2 0 0 0,0 1 55 0 0,0 0 1 0 0,0 0 0 0 0,0 0-1 0 0,-1 0 1 0 0,1 1 0 0 0,0 0-1 0 0,-1-1 1 0 0,1 1 0 0 0,-1 0-1 0 0,0 1 1 0 0,1-1 0 0 0,-1 0-1 0 0,0 1 1 0 0,1 0-1 0 0,-1 0 1 0 0,0 0 0 0 0,-3 1-1 0 0,-2 0-27 0 0,1 1 0 0 0,0 0-1 0 0,-1 0 1 0 0,1 0 0 0 0,0 1-1 0 0,-11 6 1 0 0,9-2-577 0 0,7-4 86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4.5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13823 0 0,'9'0'2298'0'0,"2"0"-856"0"0,0 0 1 0 0,0 0-1 0 0,-1 2 1 0 0,12 1-1 0 0,-19-2-1355 0 0,-1 0 1 0 0,1 0-1 0 0,0 0 0 0 0,0 0 1 0 0,-1 0-1 0 0,1 1 0 0 0,0-1 1 0 0,-1 1-1 0 0,1 0 0 0 0,-1-1 0 0 0,0 1 1 0 0,0 0-1 0 0,0 1 0 0 0,0-1 1 0 0,0 0-1 0 0,0 1 0 0 0,0-1 1 0 0,-1 1-1 0 0,3 3 0 0 0,-4-5-51 0 0,1 1-1 0 0,-1-1 0 0 0,1 0 1 0 0,-1 0-1 0 0,1 1 1 0 0,-1-1-1 0 0,0 0 1 0 0,0 0-1 0 0,0 1 1 0 0,0-1-1 0 0,0 0 1 0 0,0 0-1 0 0,0 1 0 0 0,0-1 1 0 0,0 0-1 0 0,-1 1 1 0 0,1-1-1 0 0,0 0 1 0 0,-1 0-1 0 0,1 0 1 0 0,-1 1-1 0 0,0 1 0 0 0,-1-2 20 0 0,0 1 0 0 0,1 0-1 0 0,-1 0 1 0 0,0-1-1 0 0,0 1 1 0 0,0-1 0 0 0,0 0-1 0 0,0 0 1 0 0,0 0-1 0 0,0 0 1 0 0,-4 2 0 0 0,1-1-57 0 0,-1-1 0 0 0,0 1 0 0 0,1-1 1 0 0,-1 0-1 0 0,0-1 0 0 0,0 1 1 0 0,0-1-1 0 0,0 0 0 0 0,-8-2 0 0 0,12 2-167 0 0,-12-5-361 0 0,8-1-2641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4.8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0 9215 0 0,'-2'2'898'0'0,"1"0"0"0"0,0-1-1 0 0,-1 1 1 0 0,0-1 0 0 0,1 1-1 0 0,-1-1 1 0 0,0 0 0 0 0,0 1-1 0 0,-3 0 1 0 0,-2 3 291 0 0,-3 3 217 0 0,0 1 0 0 0,-9 10 0 0 0,17-16-1270 0 0,0-1 0 0 0,0 1 0 0 0,0-1 0 0 0,0 1 0 0 0,1 0 0 0 0,-1 0 0 0 0,1 0 0 0 0,-1 0 0 0 0,1 0 0 0 0,0 0 0 0 0,0 0 0 0 0,0 1 0 0 0,0 5 0 0 0,1-8-126 0 0,0 0 1 0 0,0 0-1 0 0,0 0 0 0 0,1 0 0 0 0,-1 0 1 0 0,0 0-1 0 0,0 0 0 0 0,1-1 0 0 0,-1 1 1 0 0,0 0-1 0 0,1 0 0 0 0,-1 0 0 0 0,1 0 1 0 0,-1 0-1 0 0,1-1 0 0 0,0 1 0 0 0,-1 0 1 0 0,1-1-1 0 0,0 1 0 0 0,0 0 0 0 0,0 0 1 0 0,1 0 61 0 0,1 1 1 0 0,-1-1 0 0 0,0 0 0 0 0,0-1 0 0 0,1 1 0 0 0,-1 0 0 0 0,1 0 0 0 0,2-1 0 0 0,23 2-1799 0 0,-5-4-5198 0 0,-11 1-708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5.3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7375 0 0,'19'2'8147'0'0,"3"1"-1251"0"0,-7-4-6216 0 0,8-4-271 0 0,-14 3-909 0 0,-1 1 1 0 0,18-2 0 0 0,-25 3-687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5.5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11 20615 0 0,'2'1'217'0'0,"0"0"-1"0"0,-1-1 1 0 0,1 0-1 0 0,0 1 1 0 0,0-1-1 0 0,-1 0 0 0 0,1 0 1 0 0,0 0-1 0 0,0 0 1 0 0,-1 0-1 0 0,1 0 1 0 0,2-1-1 0 0,-3 1 179 0 0,65-6 1362 0 0,-21 1-3947 0 0,-34 4-6202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7.5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44 9671 0 0,'0'3'8823'0'0,"0"-3"-8656"0"0,8-3 2781 0 0,10-5-1774 0 0,-8 2-933 0 0,0 1 0 0 0,1 0 0 0 0,0 1 0 0 0,0 0 0 0 0,0 1-1 0 0,0 1 1 0 0,1-1 0 0 0,20 0 0 0 0,-31 3-229 0 0,0 0 1 0 0,0 0-1 0 0,0 0 0 0 0,0 0 1 0 0,0 0-1 0 0,0 0 0 0 0,0 0 1 0 0,0 0-1 0 0,0 1 0 0 0,0-1 1 0 0,0 0-1 0 0,0 1 0 0 0,0-1 0 0 0,0 0 1 0 0,-1 1-1 0 0,1-1 0 0 0,0 1 1 0 0,0 0-1 0 0,0-1 0 0 0,-1 1 1 0 0,1 0-1 0 0,0-1 0 0 0,-1 1 1 0 0,2 1-1 0 0,-2-1 23 0 0,1 1 0 0 0,-1-1 0 0 0,0 1 0 0 0,1-1 0 0 0,-1 1 0 0 0,0-1 0 0 0,0 0 1 0 0,0 1-1 0 0,0-1 0 0 0,0 1 0 0 0,0-1 0 0 0,-1 1 0 0 0,1-1 0 0 0,-1 2 0 0 0,-1 4 85 0 0,0-1-1 0 0,-1 0 1 0 0,0 1 0 0 0,0-2-1 0 0,-7 11 1 0 0,-11 10-689 0 0,-37 36 1 0 0,12-15 186 0 0,47-46 139 0 0,5-3 3 0 0,15-6-99 0 0,-4 1 389 0 0,-10 6 166 0 0,-1-1 0 0 0,1 1 0 0 0,-1 1 0 0 0,1-1-1 0 0,0 1 1 0 0,-1 0 0 0 0,1 1 0 0 0,0-1 0 0 0,-1 2-1 0 0,9 1 1 0 0,5 1-2233 0 0,0-2-3410 0 0,-11-1-2780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8.1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33 0 10135 0 0,'7'5'6364'0'0,"11"1"-3189"0"0,-12-4-2098 0 0,1 0-589 0 0,1 1 0 0 0,-1 1-1 0 0,0-1 1 0 0,0 1 0 0 0,0 0-1 0 0,7 5 1 0 0,-13-7-430 0 0,1-1 0 0 0,-1 0-1 0 0,0 0 1 0 0,1 0 0 0 0,-1 1 0 0 0,0-1-1 0 0,0 1 1 0 0,0-1 0 0 0,0 1 0 0 0,0-1-1 0 0,0 1 1 0 0,0 0 0 0 0,0-1 0 0 0,-1 1-1 0 0,1 0 1 0 0,-1 0 0 0 0,1-1 0 0 0,-1 1-1 0 0,0 0 1 0 0,1 0 0 0 0,-1 0 0 0 0,0-1-1 0 0,0 1 1 0 0,-1 0 0 0 0,1 0 0 0 0,0 0 0 0 0,-1 0-1 0 0,1-1 1 0 0,-1 1 0 0 0,1 0 0 0 0,-1 0-1 0 0,-1 2 1 0 0,1-2 30 0 0,-1-1 0 0 0,0 1 0 0 0,1 0 0 0 0,-1 0 0 0 0,0-1 0 0 0,0 1 0 0 0,0-1 0 0 0,0 1 1 0 0,0-1-1 0 0,0 0 0 0 0,-1 0 0 0 0,1 0 0 0 0,0 0 0 0 0,-1 0 0 0 0,1-1 0 0 0,-1 1 0 0 0,1-1 0 0 0,0 1 0 0 0,-1-1 0 0 0,-4 0 0 0 0,-3 0 9 0 0,0 0 1 0 0,-1 0-1 0 0,-16-4 1 0 0,11-1-138 0 0,8 0-1759 0 0,5-2-5950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8.4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1 8751 0 0,'-14'3'8933'0'0,"-1"6"-5250"0"0,-9 12-758 0 0,19-16-2616 0 0,0 0 0 0 0,1 0-1 0 0,0 1 1 0 0,-4 6-1 0 0,7-11-260 0 0,0 0 0 0 0,0 0-1 0 0,1 0 1 0 0,-1 0-1 0 0,0 0 1 0 0,1 1 0 0 0,-1-1-1 0 0,1 0 1 0 0,-1 0 0 0 0,1 1-1 0 0,0-1 1 0 0,0 0-1 0 0,-1 1 1 0 0,1-1 0 0 0,0 0-1 0 0,0 1 1 0 0,0-1 0 0 0,0 0-1 0 0,1 1 1 0 0,-1-1-1 0 0,0 0 1 0 0,0 1 0 0 0,1-1-1 0 0,-1 0 1 0 0,1 0 0 0 0,-1 1-1 0 0,1-1 1 0 0,1 2-1 0 0,-1-3-39 0 0,-1 0 0 0 0,1 1 0 0 0,0-1-1 0 0,0 1 1 0 0,-1-1 0 0 0,1 0-1 0 0,0 0 1 0 0,0 1 0 0 0,0-1-1 0 0,0 0 1 0 0,-1 0 0 0 0,1 0 0 0 0,0 0-1 0 0,0 0 1 0 0,0 0 0 0 0,0 0-1 0 0,1-1 1 0 0,10 2-169 0 0,-7 0-143 0 0,0-1-1 0 0,0 1 1 0 0,0 0 0 0 0,0-1 0 0 0,0 0 0 0 0,0-1-1 0 0,0 1 1 0 0,-1-1 0 0 0,1 0 0 0 0,0 0 0 0 0,0 0-1 0 0,6-3 1 0 0,0 0-8112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8.7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9671 0 0,'9'4'8608'0'0,"10"-2"-4829"0"0,-12-1-2719 0 0,35 0 1865 0 0,-3 0-6345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8.9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1839 0 0,'1'2'11960'0'0,"4"0"-4819"0"0,8 0-2943 0 0,15-1-5526 0 0,-27-1 1717 0 0,32-2-2573 0 0,-23 1-5736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9.2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12287 0 0,'3'13'8078'0'0,"-5"10"-5429"0"0,1-10-1917 0 0,1-11-692 0 0,0 11-6 0 0,1 25 0 0 0,0-32-569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49.5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33 21247 0 0,'4'0'244'0'0,"0"1"-1"0"0,0-1 1 0 0,0 0-1 0 0,0 0 1 0 0,-1 0 0 0 0,1-1-1 0 0,0 1 1 0 0,0-1-1 0 0,0 0 1 0 0,6-2 0 0 0,2 0 311 0 0,19-3-20 0 0,57-10 950 0 0,-75 14-2354 0 0,0 2 1 0 0,20 0-1 0 0,-27 1-7748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0.2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6911 0 0,'0'0'528'0'0,"6"1"8535"0"0,7 1-4468 0 0,-10-3-4359 0 0,1 1 0 0 0,-1 0 0 0 0,0-1 0 0 0,1 2 0 0 0,-1-1 0 0 0,0 0 0 0 0,1 1 0 0 0,-1-1 0 0 0,0 1 0 0 0,0 0 0 0 0,6 3 0 0 0,13 2 205 0 0,-20-6-408 0 0,18 4 68 0 0,-19-4-92 0 0,0 0 0 0 0,0 1-1 0 0,0-1 1 0 0,-1 0 0 0 0,1 1 0 0 0,0-1 0 0 0,0 0 0 0 0,0 1 0 0 0,-1-1-1 0 0,1 1 1 0 0,0-1 0 0 0,0 1 0 0 0,-1-1 0 0 0,1 1 0 0 0,-1-1-1 0 0,1 1 1 0 0,1 1 0 0 0,-3-1-1 0 0,1-1 0 0 0,0 1 0 0 0,-1-1 0 0 0,1 1 0 0 0,0-1 0 0 0,-1 0 0 0 0,1 1 0 0 0,-1-1 0 0 0,1 0 0 0 0,0 1 0 0 0,-1-1 0 0 0,1 0 0 0 0,-1 1 0 0 0,1-1 0 0 0,-1 0 0 0 0,1 0 0 0 0,-1 1 0 0 0,1-1 0 0 0,-1 0 0 0 0,0 0 0 0 0,1 0 0 0 0,-1 0 0 0 0,0 0 0 0 0,-15 4-25 0 0,16-4 18 0 0,-5 0 11 0 0,-25 6-159 0 0,29-6 139 0 0,-1 1-1 0 0,1-1 1 0 0,-1 1-1 0 0,1-1 1 0 0,-1 1 0 0 0,1-1-1 0 0,0 1 1 0 0,-1 0 0 0 0,1 0-1 0 0,0 0 1 0 0,0 0-1 0 0,-1 0 1 0 0,1 0 0 0 0,0 0-1 0 0,-1 2 1 0 0,2-2 4 0 0,0-1 1 0 0,-1 1-1 0 0,1-1 1 0 0,0 1-1 0 0,0-1 1 0 0,1 1-1 0 0,-1-1 1 0 0,0 1-1 0 0,0-1 1 0 0,0 1-1 0 0,0-1 1 0 0,0 1-1 0 0,0 0 1 0 0,1-1-1 0 0,-1 1 1 0 0,0-1-1 0 0,1 0 1 0 0,-1 1-1 0 0,0-1 1 0 0,0 1-1 0 0,1-1 1 0 0,-1 1-1 0 0,1-1 1 0 0,-1 0-1 0 0,0 1 1 0 0,1-1-1 0 0,-1 0 1 0 0,1 1-1 0 0,-1-1 1 0 0,1 0-1 0 0,-1 0 1 0 0,2 1-1 0 0,19 9-29 0 0,-16-9 30 0 0,-3 0 2 0 0,7 3-76 0 0,0 0-1 0 0,0 1 1 0 0,0 0 0 0 0,11 9-1 0 0,-18-13 92 0 0,-1 0 0 0 0,0 0 0 0 0,1 0 0 0 0,-1 0-1 0 0,0 0 1 0 0,0 0 0 0 0,0 1 0 0 0,0-1 0 0 0,0 0-1 0 0,0 1 1 0 0,0-1 0 0 0,0 1 0 0 0,0-1 0 0 0,-1 1-1 0 0,1 0 1 0 0,-1-1 0 0 0,1 1 0 0 0,-1-1 0 0 0,0 1-1 0 0,1 0 1 0 0,-1-1 0 0 0,0 1 0 0 0,0 0 0 0 0,0 0-1 0 0,-1-1 1 0 0,1 1 0 0 0,0 0 0 0 0,0-1 0 0 0,-1 1-1 0 0,1-1 1 0 0,-1 1 0 0 0,0 0 0 0 0,1-1 0 0 0,-1 1-1 0 0,-1 1 1 0 0,1-2 83 0 0,-1 1 0 0 0,1-1 0 0 0,-1 0 0 0 0,1 1-1 0 0,-1-1 1 0 0,0 0 0 0 0,0 0 0 0 0,1 0 0 0 0,-1 0 0 0 0,0 0 0 0 0,0 0 0 0 0,0-1-1 0 0,0 1 1 0 0,0-1 0 0 0,0 1 0 0 0,0-1 0 0 0,0 0 0 0 0,0 0 0 0 0,0 0-1 0 0,-3 0 1 0 0,-6 0 269 0 0,0-1 0 0 0,-15-3 0 0 0,21 3-226 0 0,-16-2-165 0 0,11 2-46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3.9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 1 18223 0 0,'12'3'1051'0'0,"0"-1"0"0"0,0 0 1 0 0,0 0-1 0 0,22-1 0 0 0,17 1-300 0 0,-42-2-673 0 0,2 1-25 0 0,-11-1-53 0 0,0 1 0 0 0,1-1 0 0 0,-1 0 0 0 0,0 0 0 0 0,0 1 0 0 0,0-1 0 0 0,0 0-1 0 0,1 0 1 0 0,-1 1 0 0 0,0-1 0 0 0,0 0 0 0 0,0 1 0 0 0,0-1 0 0 0,0 0 0 0 0,0 1 0 0 0,0-1 0 0 0,0 0 0 0 0,0 1 0 0 0,0-1 0 0 0,0 0 0 0 0,0 1 0 0 0,0-1 0 0 0,0 0 0 0 0,0 1 0 0 0,0-1 0 0 0,0 0 0 0 0,-1 0-1 0 0,1 1 1 0 0,0-1 0 0 0,0 0 0 0 0,0 1 0 0 0,0-1 0 0 0,-1 0 0 0 0,1 1 0 0 0,-1 1 1 0 0,-1 0 1 0 0,1 0-1 0 0,-1 0 0 0 0,1 0 0 0 0,-1-1 0 0 0,0 1 1 0 0,1 0-1 0 0,-1-1 0 0 0,0 1 0 0 0,0-1 1 0 0,0 0-1 0 0,0 0 0 0 0,-5 2 0 0 0,-34 11 43 0 0,15-6-129 0 0,23-7 38 0 0,-1 1 0 0 0,0 0 0 0 0,0 0 0 0 0,1 0 1 0 0,-5 3-1 0 0,8-5 36 0 0,-1 1 1 0 0,1-1-1 0 0,0 0 1 0 0,-1 1 0 0 0,1-1-1 0 0,0 0 1 0 0,-1 1 0 0 0,1-1-1 0 0,0 1 1 0 0,0-1-1 0 0,-1 1 1 0 0,1-1 0 0 0,0 1-1 0 0,0-1 1 0 0,0 1 0 0 0,-1-1-1 0 0,1 1 1 0 0,0-1-1 0 0,0 1 1 0 0,0 0 0 0 0,0 0 32 0 0,1-1 1 0 0,-1 1 0 0 0,0 0 0 0 0,1-1 0 0 0,-1 1-1 0 0,1 0 1 0 0,-1-1 0 0 0,1 1 0 0 0,-1-1-1 0 0,1 1 1 0 0,-1-1 0 0 0,1 1 0 0 0,-1-1-1 0 0,1 1 1 0 0,0-1 0 0 0,-1 1 0 0 0,1-1 0 0 0,0 0-1 0 0,0 1 1 0 0,12 5 90 0 0,25 6 0 0 0,-23-7-179 0 0,21 9 0 0 0,-31-12 39 0 0,-1 0-1 0 0,0 1 1 0 0,0-1-1 0 0,0 1 1 0 0,0 0 0 0 0,-1 0-1 0 0,1 0 1 0 0,-1 0 0 0 0,4 5-1 0 0,-6-7 47 0 0,-1 0 1 0 0,1 0-1 0 0,0 0 0 0 0,-1 0 1 0 0,1 0-1 0 0,0 0 0 0 0,-1 0 0 0 0,0 0 1 0 0,1 0-1 0 0,-1 0 0 0 0,1 0 1 0 0,-1 0-1 0 0,0 0 0 0 0,0 0 0 0 0,0 0 1 0 0,0 0-1 0 0,0 1 0 0 0,0-1 0 0 0,0 0 1 0 0,0 0-1 0 0,0 0 0 0 0,0 0 1 0 0,-1 0-1 0 0,1 0 0 0 0,0 0 0 0 0,-1 0 1 0 0,1 0-1 0 0,-2 2 0 0 0,0 0 103 0 0,0-1-1 0 0,0 0 0 0 0,0 0 0 0 0,0 0 1 0 0,0-1-1 0 0,-1 1 0 0 0,1 0 1 0 0,-1-1-1 0 0,0 1 0 0 0,-3 0 0 0 0,-2 2 138 0 0,-1-1 1 0 0,0-1-1 0 0,0 0 0 0 0,0 0 0 0 0,0 0 0 0 0,0-1 0 0 0,-12 0 0 0 0,14-1-578 0 0,0 0 1 0 0,1-1 0 0 0,-1 0 0 0 0,0 0 0 0 0,0 0-1 0 0,0-1 1 0 0,1 0 0 0 0,-1 0 0 0 0,1-1 0 0 0,-8-4-1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4.3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11519 0 0,'0'0'887'0'0,"5"0"4092"0"0,8 2-2183 0 0,-1-1-1059 0 0,2 0-622 0 0,23 4-1 0 0,-34-5-1077 0 0,0 1-1 0 0,-1-1 1 0 0,1 1 0 0 0,0 0 0 0 0,-1 0 0 0 0,1 0 0 0 0,-1 1 0 0 0,0-1-1 0 0,1 0 1 0 0,-1 1 0 0 0,0 0 0 0 0,0-1 0 0 0,0 1 0 0 0,0 0 0 0 0,2 3-1 0 0,-3-4-6 0 0,-1 0-1 0 0,1-1 1 0 0,-1 1-1 0 0,1 0 0 0 0,-1 0 1 0 0,0 0-1 0 0,1 0 0 0 0,-1 0 1 0 0,0 0-1 0 0,0 1 0 0 0,0-1 1 0 0,0 0-1 0 0,0 0 0 0 0,0 0 1 0 0,0 0-1 0 0,0 0 0 0 0,0 0 1 0 0,0 0-1 0 0,-1 0 1 0 0,1 0-1 0 0,0 0 0 0 0,-1 0 1 0 0,1 0-1 0 0,-1 0 0 0 0,1 0 1 0 0,-1 0-1 0 0,1-1 0 0 0,-1 1 1 0 0,0 0-1 0 0,1 0 0 0 0,-1 0 1 0 0,0-1-1 0 0,0 1 1 0 0,1 0-1 0 0,-1-1 0 0 0,0 1 1 0 0,0-1-1 0 0,-2 2 0 0 0,-1 0 77 0 0,1 0-1 0 0,-1-1 1 0 0,0 1-1 0 0,0-1 1 0 0,0 1-1 0 0,0-1 1 0 0,0 0 0 0 0,-6 0-1 0 0,-19-2-12 0 0,28 1-216 0 0,0 0 0 0 0,0 0 0 0 0,-1 0 0 0 0,1 0 0 0 0,0-1 0 0 0,0 1 0 0 0,0 0 0 0 0,0-1 0 0 0,-1 1 0 0 0,1-1 0 0 0,0 1 0 0 0,0-1 0 0 0,0 1 0 0 0,0-1-1 0 0,0 0 1 0 0,0 0 0 0 0,0 0 0 0 0,0 1 0 0 0,1-1 0 0 0,-2-2 0 0 0,1 1-674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4.60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1 12439 0 0,'-3'1'1029'0'0,"0"0"0"0"0,0 1-1 0 0,0-1 1 0 0,1 1 0 0 0,-1 0 0 0 0,1 0-1 0 0,0 0 1 0 0,-5 4 0 0 0,5-4-799 0 0,0 1-1 0 0,0-1 1 0 0,0 1 0 0 0,0-1 0 0 0,0 1-1 0 0,1 0 1 0 0,-1-1 0 0 0,1 1 0 0 0,0 0 0 0 0,0 0-1 0 0,0 0 1 0 0,0 0 0 0 0,0 0 0 0 0,0 6-1 0 0,2-8-186 0 0,-1 0 1 0 0,1 0-1 0 0,-1 0 0 0 0,1 0 0 0 0,-1-1 0 0 0,1 1 0 0 0,0 0 0 0 0,-1 0 0 0 0,1-1 0 0 0,0 1 0 0 0,-1 0 0 0 0,1-1 0 0 0,0 1 0 0 0,0-1 0 0 0,0 1 0 0 0,0-1 0 0 0,0 1 0 0 0,0-1 0 0 0,0 0 0 0 0,1 1 0 0 0,5 2-163 0 0,-3-1-118 0 0,-1-1 0 0 0,0 0 0 0 0,1-1 0 0 0,0 1 0 0 0,-1 0 0 0 0,1-1 0 0 0,-1 0 0 0 0,1 0 0 0 0,0 0 0 0 0,-1 0-1 0 0,1-1 1 0 0,-1 1 0 0 0,8-3 0 0 0,-3 1-7918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4.8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5527 0 0,'6'1'9675'0'0,"12"0"-3668"0"0,-9 0-4389 0 0,0-1-1491 0 0,0 0 0 0 0,0-1 0 0 0,11-2 0 0 0,-10 2-815 0 0,-2-1 176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5.3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118 65 919 0 0,'-1'0'9109'0'0,"-4"-1"-3982"0"0,-9-1-64 0 0,2 3-4153 0 0,0 0 0 0 0,0 1 1 0 0,-15 4-1 0 0,-7 1-427 0 0,34-7-481 0 0,1 0 0 0 0,-1 0 0 0 0,0 0 0 0 0,0 0 0 0 0,0 0 0 0 0,0-1 0 0 0,0 1 0 0 0,0 0-1 0 0,0 0 1 0 0,0 0 0 0 0,0 0 0 0 0,0 0 0 0 0,0 0 0 0 0,0 0 0 0 0,0 0 0 0 0,1 0 0 0 0,-1 0 0 0 0,0 0 0 0 0,0-1 0 0 0,0 1 0 0 0,0 0 0 0 0,0 0 0 0 0,0 0 0 0 0,0 0 0 0 0,0 0 0 0 0,0 0 0 0 0,0 0 0 0 0,0 0 0 0 0,0 0 0 0 0,0-1 0 0 0,0 1 0 0 0,0 0 0 0 0,0 0 0 0 0,0 0 0 0 0,0 0 0 0 0,-1 0-1 0 0,1 0 1 0 0,0 0 0 0 0,0 0 0 0 0,0 0 0 0 0,0-1 0 0 0,0 1 0 0 0,0 0 0 0 0,0 0 0 0 0,0 0 0 0 0,0 0 0 0 0,0 0 0 0 0,0 0 0 0 0,0 0 0 0 0,0 0 0 0 0,0 0 0 0 0,-1 0 0 0 0,1 0 0 0 0,0 0 0 0 0,0 0 0 0 0,0 0 0 0 0,0 0 0 0 0,0 0 0 0 0,0 0 0 0 0,0 0 0 0 0,0 0 0 0 0,0 0 0 0 0,-1 0 0 0 0,1 0-1 0 0,6-6 105 0 0,3-2-406 0 0,17-16-1 0 0,-19 17 96 0 0,1 0-1 0 0,-1 0 0 0 0,12-7 0 0 0,-19 14 206 0 0,0 0 0 0 0,1-1 0 0 0,-1 1 0 0 0,0 0-1 0 0,0 0 1 0 0,0 0 0 0 0,1 0 0 0 0,-1 0 0 0 0,0 0 0 0 0,0 0-1 0 0,1 0 1 0 0,-1-1 0 0 0,0 1 0 0 0,0 0 0 0 0,1 0 0 0 0,-1 0-1 0 0,0 0 1 0 0,0 0 0 0 0,0 0 0 0 0,1 0 0 0 0,-1 0 0 0 0,0 0 0 0 0,0 0-1 0 0,1 1 1 0 0,-1-1 0 0 0,0 0 0 0 0,0 0 0 0 0,1 0 0 0 0,-1 0-1 0 0,0 0 1 0 0,0 0 0 0 0,0 0 0 0 0,1 1 0 0 0,-1-1 0 0 0,0 0 0 0 0,0 0-1 0 0,0 0 1 0 0,1 1 0 0 0,1 11 225 0 0,-4 20 115 0 0,2-29-402 0 0,-3 15 797 0 0,-1 14 190 0 0,5-11-3138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6.0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12439 0 0,'33'-2'10217'0'0,"12"1"-7683"0"0,-35 2-2370 0 0,35 0 1258 0 0,-42-1-1730 0 0,0 0 0 0 0,0 0-1 0 0,0-1 1 0 0,0 0 0 0 0,0 1-1 0 0,5-3 1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6.2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19151 0 0,'3'2'397'0'0,"0"0"0"0"0,1-1 0 0 0,0 1-1 0 0,-1-1 1 0 0,1 0 0 0 0,0 0 0 0 0,0 0 0 0 0,0-1-1 0 0,0 1 1 0 0,0-1 0 0 0,5 0 0 0 0,-2 0 89 0 0,18 0-35 0 0,0-1 0 0 0,0 0 1 0 0,25-7-1 0 0,-43 7-713 0 0,3 0-41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8.1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38 447 5959 0 0,'1'0'310'0'0,"0"0"0"0"0,-1 0 0 0 0,1 1 0 0 0,0-1 0 0 0,-1 0 0 0 0,1 1 0 0 0,0-1 0 0 0,-1 0 0 0 0,1 1 0 0 0,0-1-1 0 0,-1 1 1 0 0,1-1 0 0 0,-1 1 0 0 0,1 0 0 0 0,0 0 0 0 0,-1-1-46 0 0,0 1 0 0 0,1-1 0 0 0,-1 0 0 0 0,0 0 0 0 0,0 1 0 0 0,0-1 0 0 0,0 0 0 0 0,1 0 0 0 0,-1 1 0 0 0,0-1 0 0 0,0 0 0 0 0,0 0 0 0 0,0 1 0 0 0,0-1 0 0 0,0 0 0 0 0,0 1 0 0 0,0-1 0 0 0,0 0 0 0 0,0 0 0 0 0,0 1 0 0 0,0-1 0 0 0,0 0 0 0 0,0 1 0 0 0,0-1 0 0 0,0 0 0 0 0,0 0 0 0 0,0 1 0 0 0,0-1 0 0 0,0 0 0 0 0,0 1 0 0 0,0-1 0 0 0,-1 0 0 0 0,1 0 0 0 0,0 1 0 0 0,0-1 0 0 0,0 0 0 0 0,-1 0 0 0 0,1 0 0 0 0,0 1 0 0 0,0-1 0 0 0,-1 0 0 0 0,1 0-135 0 0,-1 0-1 0 0,0 0 1 0 0,1 0 0 0 0,-1-1-1 0 0,1 1 1 0 0,-1 0 0 0 0,1-1-1 0 0,-1 1 1 0 0,1 0 0 0 0,-1-1 0 0 0,1 1-1 0 0,-1 0 1 0 0,1-1 0 0 0,-1 1-1 0 0,1-1 1 0 0,0 1 0 0 0,-1-1 0 0 0,1 1-1 0 0,-1-2 1 0 0,-7-10 282 0 0,3 3-245 0 0,1 0-1 0 0,0-1 1 0 0,0 0-1 0 0,1 0 1 0 0,0 0-1 0 0,1 0 1 0 0,0-1-1 0 0,1 1 1 0 0,0-1-1 0 0,0 1 1 0 0,1-1-1 0 0,1 1 1 0 0,0-1-1 0 0,0 1 1 0 0,4-15-1 0 0,1 1-226 0 0,1 1 0 0 0,1 1 0 0 0,1-1 1 0 0,0 2-1 0 0,23-36 0 0 0,-26 46-211 0 0,0 0 0 0 0,2 0 1 0 0,-1 1-1 0 0,1 1 0 0 0,1-1 1 0 0,-1 1-1 0 0,16-11 0 0 0,-15 14-333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7:59.0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8287 0 0,'16'0'7059'0'0,"19"-3"-1412"0"0,17-1-2997 0 0,-47 4-2520 0 0,0 0 0 0 0,-1 1 0 0 0,1-1 1 0 0,0 1-1 0 0,0 0 0 0 0,-1 1 1 0 0,1-1-1 0 0,5 3 0 0 0,-9-4-109 0 0,-1 1 0 0 0,1-1 0 0 0,-1 0 0 0 0,1 0 0 0 0,-1 0 0 0 0,1 1 0 0 0,-1-1 0 0 0,1 0 0 0 0,-1 0 0 0 0,0 1 0 0 0,1-1 1 0 0,-1 0-1 0 0,1 1 0 0 0,-1-1 0 0 0,0 1 0 0 0,1-1 0 0 0,-1 0 0 0 0,0 1 0 0 0,0-1 0 0 0,1 1 0 0 0,-1-1 0 0 0,0 1 0 0 0,0-1 0 0 0,0 1 0 0 0,0-1 0 0 0,1 1 0 0 0,-1-1 0 0 0,0 1 0 0 0,0-1 0 0 0,0 2 0 0 0,-1-2 6 0 0,1 1 1 0 0,-1 0-1 0 0,1 0 0 0 0,-1 0 0 0 0,1 0 1 0 0,-1-1-1 0 0,0 1 0 0 0,1 0 0 0 0,-1 0 1 0 0,0-1-1 0 0,0 1 0 0 0,1-1 0 0 0,-1 1 1 0 0,-1 0-1 0 0,-3 2 14 0 0,0-1-1 0 0,-1 1 1 0 0,1-1-1 0 0,-8 2 1 0 0,7-2-101 0 0,0 1 0 0 0,1 0 0 0 0,-1 0 0 0 0,1 0 1 0 0,0 1-1 0 0,0-1 0 0 0,0 1 0 0 0,-5 5 0 0 0,-1 1-321 0 0,11-10 377 0 0,-1 0 0 0 0,1 0 0 0 0,-1 1 0 0 0,1-1 0 0 0,-1 0 0 0 0,1 1 0 0 0,0-1 0 0 0,-1 1 0 0 0,1-1 0 0 0,-1 0-1 0 0,1 1 1 0 0,0-1 0 0 0,0 1 0 0 0,-1-1 0 0 0,1 1 0 0 0,0-1 0 0 0,0 1 0 0 0,-1-1 0 0 0,1 1 0 0 0,0-1 0 0 0,0 1 0 0 0,0-1 0 0 0,0 1 0 0 0,0-1 0 0 0,0 1 0 0 0,0-1 0 0 0,0 1-1 0 0,0-1 1 0 0,0 1 0 0 0,0-1 0 0 0,0 1 0 0 0,0-1 0 0 0,1 1 0 0 0,-1-1 0 0 0,0 1 0 0 0,0-1 0 0 0,0 1 0 0 0,1-1 0 0 0,-1 1 0 0 0,0-1 0 0 0,1 1 0 0 0,-1-1 0 0 0,0 0 0 0 0,1 1-1 0 0,-1-1 1 0 0,1 0 0 0 0,-1 1 0 0 0,0-1 0 0 0,1 0 0 0 0,-1 1 0 0 0,1-1 0 0 0,-1 0 0 0 0,1 0 0 0 0,0 1 0 0 0,5 2 56 0 0,1-1 0 0 0,-1 1 1 0 0,11 2-1 0 0,-7-3 187 0 0,-2 1-259 0 0,-1 1 0 0 0,1-1-1 0 0,-1 1 1 0 0,1 1 0 0 0,-1-1-1 0 0,9 9 1 0 0,-13-11-14 0 0,-1 1 0 0 0,1-1 1 0 0,-1 1-1 0 0,0-1 0 0 0,0 1 0 0 0,0 0 1 0 0,-1 0-1 0 0,3 5 0 0 0,-3-6 38 0 0,0-1 0 0 0,-1 1-1 0 0,0 0 1 0 0,1 0 0 0 0,-1-1-1 0 0,0 1 1 0 0,0 0 0 0 0,0 0-1 0 0,0-1 1 0 0,0 1 0 0 0,0 0-1 0 0,-1 0 1 0 0,1 0 0 0 0,0-1-1 0 0,-1 1 1 0 0,1 0 0 0 0,-2 1-1 0 0,1-1 88 0 0,0 0 0 0 0,-1 0 0 0 0,1 0 0 0 0,-1 0 0 0 0,1 0-1 0 0,-1 0 1 0 0,0-1 0 0 0,0 1 0 0 0,0-1 0 0 0,0 1 0 0 0,0-1-1 0 0,0 0 1 0 0,0 0 0 0 0,0 0 0 0 0,0 0 0 0 0,-1 0 0 0 0,1 0-1 0 0,0-1 1 0 0,-1 1 0 0 0,1-1 0 0 0,0 1 0 0 0,-1-1 0 0 0,1 0-1 0 0,-4 0 1 0 0,-6-1 224 0 0,-1 0 0 0 0,1 0 0 0 0,-18-5 0 0 0,15 3-364 0 0,-16-4-2373 0 0,23 4-6939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0.0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5 8287 0 0,'22'-2'11143'0'0,"-19"1"-10810"0"0,0 1 0 0 0,0-1 0 0 0,0 1 0 0 0,0 0 0 0 0,0 0 0 0 0,0 0 0 0 0,0 0 0 0 0,0 1 0 0 0,0-1 0 0 0,0 1 0 0 0,0-1 0 0 0,4 3 0 0 0,-6-3-329 0 0,-1 0 0 0 0,1 1 0 0 0,0-1 1 0 0,-1 0-1 0 0,1 1 0 0 0,0-1 0 0 0,-1 0 0 0 0,1 1 0 0 0,-1-1 0 0 0,1 1 0 0 0,-1-1 0 0 0,1 1 0 0 0,-1-1 1 0 0,1 1-1 0 0,-1 0 0 0 0,1-1 0 0 0,-1 1 0 0 0,0-1 0 0 0,1 1 0 0 0,-1 0 0 0 0,0-1 0 0 0,0 1 1 0 0,1 0-1 0 0,-1-1 0 0 0,0 1 0 0 0,0 1 0 0 0,0-1 9 0 0,-1 1 1 0 0,1-1 0 0 0,0 0-1 0 0,-1 1 1 0 0,1-1-1 0 0,-1 0 1 0 0,1 0-1 0 0,-1 1 1 0 0,0-1 0 0 0,0 0-1 0 0,0 0 1 0 0,1 0-1 0 0,-2 1 1 0 0,-5 4 61 0 0,0 1 0 0 0,0-2 1 0 0,-11 8-1 0 0,15-11-69 0 0,-1 0-43 0 0,2 0-43 0 0,-1 0-1 0 0,1 0 1 0 0,-1 0 0 0 0,0-1-1 0 0,1 1 1 0 0,-1-1-1 0 0,-6 2 1 0 0,25-2-135 0 0,11-1 771 0 0,35-4-2258 0 0,-57 3 1039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0.3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11519 0 0,'2'1'793'0'0,"0"0"0"0"0,0 1 0 0 0,0-1 0 0 0,0 0 0 0 0,0 1 0 0 0,0 0 0 0 0,0-1 0 0 0,2 4 0 0 0,0-2-80 0 0,5 6-116 0 0,-1-1 1 0 0,0 2 0 0 0,-1-1 0 0 0,0 1 0 0 0,0 0 0 0 0,-1 0 0 0 0,0 1-1 0 0,6 15 1 0 0,-6-9-241 0 0,0 1 0 0 0,-2-1 0 0 0,1 1 0 0 0,2 35 0 0 0,-6-44-151 0 0,-1 0 1 0 0,0 0-1 0 0,-1 1 0 0 0,0-1 1 0 0,0 0-1 0 0,-1 0 1 0 0,0 0-1 0 0,0 0 0 0 0,-1-1 1 0 0,-8 16-1 0 0,7-15-389 0 0,-2 0 0 0 0,1 0 1 0 0,-12 12-1 0 0,8-11-2341 0 0,0 0 0 0 0,-16 11 1 0 0,16-13-6284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1.2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17791 0 0,'14'0'1505'0'0,"1"1"0"0"0,16 3-1 0 0,-27-4-1397 0 0,0 1 0 0 0,0 0 0 0 0,0 0 0 0 0,0 0 0 0 0,-1 0 0 0 0,1 1 0 0 0,0 0 0 0 0,-1 0-1 0 0,1 0 1 0 0,-1 0 0 0 0,0 0 0 0 0,6 5 0 0 0,-8-6-85 0 0,0 0 0 0 0,-1 0-1 0 0,1 0 1 0 0,0 0 0 0 0,-1 0 0 0 0,1 0-1 0 0,-1 0 1 0 0,1 0 0 0 0,-1 0 0 0 0,1 0-1 0 0,-1 0 1 0 0,0 0 0 0 0,1 0-1 0 0,-1 0 1 0 0,0 0 0 0 0,0 1 0 0 0,0-1-1 0 0,0 0 1 0 0,0 0 0 0 0,0 0 0 0 0,-1 2-1 0 0,1-1 52 0 0,-1-1-1 0 0,0 1 0 0 0,1 0 0 0 0,-1-1 0 0 0,0 1 0 0 0,0-1 0 0 0,0 0 0 0 0,0 1 1 0 0,-1-1-1 0 0,1 0 0 0 0,0 1 0 0 0,-3 1 0 0 0,1-1 39 0 0,-1 0-1 0 0,1 0 1 0 0,-1 0 0 0 0,0 0-1 0 0,1 0 1 0 0,-1-1 0 0 0,0 1-1 0 0,0-1 1 0 0,0 0 0 0 0,0 0-1 0 0,-5 0 1 0 0,9-1-111 0 0,-24-2-2440 0 0,23 2 2153 0 0,0 0 0 0 0,0 0-1 0 0,0 0 1 0 0,0 0 0 0 0,0-1-1 0 0,0 1 1 0 0,0 0 0 0 0,0-1 0 0 0,0 1-1 0 0,0-1 1 0 0,0 1 0 0 0,0-1-1 0 0,0 0 1 0 0,0 1 0 0 0,1-1-1 0 0,-1 0 1 0 0,0 1 0 0 0,0-1 0 0 0,1 0-1 0 0,-2-1 1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1.4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58 3 12495 0 0,'0'0'186'0'0,"-1"0"0"0"0,1-1-1 0 0,-1 1 1 0 0,1 0 0 0 0,-1 0-1 0 0,1-1 1 0 0,-1 1 0 0 0,1 0 0 0 0,-1 0-1 0 0,1 0 1 0 0,-1 0 0 0 0,1-1-1 0 0,-1 1 1 0 0,0 0 0 0 0,1 0-1 0 0,-1 0 1 0 0,1 0 0 0 0,-1 0-1 0 0,1 1 1 0 0,-1-1 0 0 0,1 0 0 0 0,-1 0-1 0 0,0 0 1 0 0,1 0 0 0 0,-1 0-1 0 0,1 1 1 0 0,-1-1 0 0 0,1 0-1 0 0,-1 1 1 0 0,1-1 0 0 0,0 0-1 0 0,-2 1 1 0 0,-15 11 4235 0 0,15-10-4294 0 0,0 0-1 0 0,0 0 0 0 0,0 0 0 0 0,0 0 0 0 0,1 0 0 0 0,-1 1 1 0 0,1-1-1 0 0,-1 1 0 0 0,1-1 0 0 0,0 1 0 0 0,0-1 0 0 0,0 1 0 0 0,0-1 1 0 0,0 5-1 0 0,1-6-90 0 0,0 1 0 0 0,0-1 0 0 0,0 0 1 0 0,0 1-1 0 0,0-1 0 0 0,0 0 0 0 0,1 1 0 0 0,-1-1 1 0 0,0 0-1 0 0,1 0 0 0 0,-1 1 0 0 0,1-1 0 0 0,-1 0 1 0 0,1 0-1 0 0,0 0 0 0 0,-1 0 0 0 0,1 0 0 0 0,0 0 1 0 0,0 0-1 0 0,0 0 0 0 0,0 0 0 0 0,0 0 0 0 0,0 0 1 0 0,0 0-1 0 0,0-1 0 0 0,0 1 0 0 0,0 0 0 0 0,1-1 0 0 0,-1 1 1 0 0,0-1-1 0 0,2 1 0 0 0,2 0-150 0 0,-1 1 0 0 0,1-1-1 0 0,0 0 1 0 0,-1-1 0 0 0,1 1 0 0 0,0-1 0 0 0,6-1-1 0 0,17-4-3520 0 0,-21 3-4168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1.7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13823 0 0,'1'21'7537'0'0,"2"1"-4928"0"0,1 21-1543 0 0,-4-39-1101 0 0,-1-3-45 0 0,1 0 0 0 0,0 1 0 0 0,0-1-1 0 0,0 0 1 0 0,0 1 0 0 0,0-1 0 0 0,0 0-1 0 0,0 1 1 0 0,1-1 0 0 0,-1 0 0 0 0,0 1 0 0 0,1-1-1 0 0,-1 0 1 0 0,1 0 0 0 0,-1 1 0 0 0,2 0-1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1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18 14279 0 0,'6'-3'5727'0'0,"9"2"-3762"0"0,-14 1-1766 0 0,43-5 1120 0 0,-16-1-3397 0 0,-19 4-5606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2.0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1 455 0 0,'0'17'13716'0'0,"0"0"-6001"0"0,1 8-3844 0 0,5 32-2450 0 0,-3-40-1717 0 0,-1-11-6855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3.4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9671 0 0,'8'-2'6414'0'0,"13"4"-1723"0"0,-18-2-3587 0 0,15 1-291 0 0,0 0-1 0 0,26-4 0 0 0,-10 0-363 0 0,-13 4-241 0 0,-19-1-193 0 0,-1 0 0 0 0,0 0 0 0 0,0 0 0 0 0,1 0-1 0 0,-1 0 1 0 0,0 1 0 0 0,0-1 0 0 0,0 0 0 0 0,0 1 0 0 0,1-1 0 0 0,-1 1 0 0 0,0-1 0 0 0,0 1 0 0 0,0 0 0 0 0,1 0-1 0 0,-2 0 14 0 0,0-1 0 0 0,-1 1 0 0 0,1-1 0 0 0,0 1 0 0 0,0-1 0 0 0,-1 0 0 0 0,1 1-1 0 0,0-1 1 0 0,0 0 0 0 0,-1 1 0 0 0,1-1 0 0 0,0 0 0 0 0,-1 1 0 0 0,1-1 0 0 0,0 0-1 0 0,-1 1 1 0 0,1-1 0 0 0,-1 0 0 0 0,1 0 0 0 0,0 0 0 0 0,-1 1 0 0 0,0-1-1 0 0,-13 6 181 0 0,13-5-226 0 0,-28 8-229 0 0,25-8 272 0 0,-1 0-1 0 0,1 0 0 0 0,-1 1 0 0 0,1-1 1 0 0,-1 1-1 0 0,1 0 0 0 0,0 0 0 0 0,0 1 0 0 0,0-1 1 0 0,0 1-1 0 0,-6 6 0 0 0,10-9-24 0 0,0 1 0 0 0,-1-1 0 0 0,1 1 0 0 0,0 0 0 0 0,0-1 0 0 0,0 1 0 0 0,0 0 0 0 0,0-1 0 0 0,0 1 0 0 0,0 0 0 0 0,0-1 0 0 0,0 1 0 0 0,0 0 0 0 0,0-1 0 0 0,0 1 0 0 0,0 0 0 0 0,0-1 0 0 0,1 1 0 0 0,-1-1 0 0 0,0 1 0 0 0,0 0 0 0 0,1-1 0 0 0,-1 1 0 0 0,0-1 0 0 0,1 1 0 0 0,-1-1 0 0 0,1 1 0 0 0,-1-1 0 0 0,1 1 0 0 0,-1-1 0 0 0,1 1 0 0 0,-1-1 0 0 0,2 1 0 0 0,0 1 0 0 0,0-1 0 0 0,0 1 0 0 0,0 0 0 0 0,1-1 0 0 0,-1 1 0 0 0,5 1 0 0 0,13 2 0 0 0,-14-4-64 0 0,1 1 0 0 0,-1 0-1 0 0,1 0 1 0 0,11 7 0 0 0,-12-6 11 0 0,-1 1 1 0 0,0 0-1 0 0,0 0 1 0 0,0 0-1 0 0,0 1 1 0 0,-1-1 0 0 0,1 1-1 0 0,4 7 1 0 0,-8-11 82 0 0,-1 0 0 0 0,1 1 0 0 0,0-1 1 0 0,0 0-1 0 0,0 1 0 0 0,-1-1 1 0 0,1 1-1 0 0,-1-1 0 0 0,1 1 0 0 0,-1-1 1 0 0,1 1-1 0 0,-1-1 0 0 0,0 1 1 0 0,0-1-1 0 0,0 1 0 0 0,0-1 0 0 0,0 1 1 0 0,0-1-1 0 0,0 1 0 0 0,-1-1 0 0 0,1 1 1 0 0,0 0-1 0 0,-1-1 0 0 0,1 0 1 0 0,-1 1-1 0 0,0-1 0 0 0,1 1 0 0 0,-1-1 1 0 0,0 0-1 0 0,0 1 0 0 0,0-1 1 0 0,0 0-1 0 0,0 0 0 0 0,0 0 0 0 0,0 0 1 0 0,-1 0-1 0 0,1 0 0 0 0,0 0 1 0 0,0 0-1 0 0,-2 0 0 0 0,0 0 107 0 0,1 1-1 0 0,-1-1 1 0 0,0-1-1 0 0,0 1 1 0 0,1 0-1 0 0,-1-1 1 0 0,0 1 0 0 0,0-1-1 0 0,0 0 1 0 0,0 0-1 0 0,-5-1 1 0 0,-34-6-175 0 0,27 3 285 0 0,-25-6-738 0 0,24 3-7982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3.8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13359 0 0,'22'3'8993'0'0,"-15"-2"-8725"0"0,0 1 0 0 0,0 0 0 0 0,0 0-1 0 0,-1 1 1 0 0,1 0 0 0 0,-1 0 0 0 0,11 7 0 0 0,-17-9-243 0 0,1 0 0 0 0,0-1-1 0 0,-1 1 1 0 0,1 0 0 0 0,-1 0-1 0 0,0 0 1 0 0,1 0 0 0 0,-1 0-1 0 0,0-1 1 0 0,1 1 0 0 0,-1 0-1 0 0,0 0 1 0 0,0 0 0 0 0,0 0 0 0 0,0 0-1 0 0,0 0 1 0 0,0 0 0 0 0,0 0-1 0 0,0 0 1 0 0,0 0 0 0 0,0 0-1 0 0,-1 0 1 0 0,1 0 0 0 0,0-1-1 0 0,-1 1 1 0 0,1 0 0 0 0,-1 0 0 0 0,1 0-1 0 0,0 0 1 0 0,-1-1 0 0 0,0 1-1 0 0,1 0 1 0 0,-1 0 0 0 0,0-1-1 0 0,1 1 1 0 0,-1-1 0 0 0,0 1 0 0 0,0 0-1 0 0,1-1 1 0 0,-1 1 0 0 0,0-1-1 0 0,0 0 1 0 0,0 1 0 0 0,0-1-1 0 0,-1 1 1 0 0,-8 1-637 0 0,7-1 858 0 0,-1 0-1 0 0,0 0 1 0 0,0 0 0 0 0,-7-1 0 0 0,-1-3-2166 0 0,1-6-4655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4.1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57 0 7687 0 0,'-37'26'11919'0'0,"35"-24"-11584"0"0,0 1 0 0 0,0-1 1 0 0,0 1-1 0 0,0 0 0 0 0,0 0 1 0 0,1-1-1 0 0,-1 1 0 0 0,1 0 1 0 0,0 0-1 0 0,0 0 0 0 0,-1 4 1 0 0,2-6-317 0 0,0 0 1 0 0,0 0 0 0 0,0 0 0 0 0,0 0 0 0 0,0-1 0 0 0,0 1 0 0 0,0 0 0 0 0,1 0 0 0 0,-1 0 0 0 0,0 0 0 0 0,0 0 0 0 0,1 0 0 0 0,-1 0 0 0 0,1 0 0 0 0,-1-1 0 0 0,1 1 0 0 0,-1 0-1 0 0,1 0 1 0 0,-1-1 0 0 0,1 1 0 0 0,0 0 0 0 0,-1 0 0 0 0,1-1 0 0 0,0 1 0 0 0,-1-1 0 0 0,1 1 0 0 0,0-1 0 0 0,0 1 0 0 0,0-1 0 0 0,0 1 0 0 0,0-1 0 0 0,-1 0 0 0 0,1 0 0 0 0,0 1-1 0 0,0-1 1 0 0,0 0 0 0 0,0 0 0 0 0,0 0 0 0 0,0 0 0 0 0,0 0 0 0 0,1 0 0 0 0,4 0-700 0 0,0 0-1 0 0,0 0 1 0 0,10-2 0 0 0,-9 1-7171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4.3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16151 0 0,'30'-1'4070'0'0,"0"1"-3500"0"0,0 1-9027 0 0,-24-1 5858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4.7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113 70 3511 0 0,'2'-4'11866'0'0,"-2"4"-11658"0"0,-9-2 3296 0 0,-13 1-874 0 0,-60 19-665 0 0,82-18-1964 0 0,0 0 0 0 0,0 0 0 0 0,0 0 0 0 0,0 0 0 0 0,0 0 0 0 0,0-1 0 0 0,0 1-1 0 0,0 0 1 0 0,0 0 0 0 0,-1 0 0 0 0,1 0 0 0 0,0 0 0 0 0,0 0 0 0 0,0 0-1 0 0,0 0 1 0 0,0 0 0 0 0,0 0 0 0 0,0 0 0 0 0,0 0 0 0 0,0 0 0 0 0,0 0 0 0 0,0 0-1 0 0,0 0 1 0 0,0 0 0 0 0,0 0 0 0 0,0 0 0 0 0,0 0 0 0 0,0 0 0 0 0,0 0-1 0 0,0-1 1 0 0,0 1 0 0 0,0 0 0 0 0,0 0 0 0 0,0 0 0 0 0,0 0 0 0 0,0 0-1 0 0,0 0 1 0 0,0 0 0 0 0,0 0 0 0 0,0 0 0 0 0,0 0 0 0 0,0 0 0 0 0,0 0 0 0 0,0 0-1 0 0,0 0 1 0 0,0-1 0 0 0,0 1 0 0 0,0 0 0 0 0,0 0 0 0 0,0 0 0 0 0,0 0-1 0 0,0 0 1 0 0,0 0 0 0 0,0 0 0 0 0,0 0 0 0 0,0 0 0 0 0,0 0 0 0 0,0 0 0 0 0,0 0-1 0 0,0 0 1 0 0,0 0 0 0 0,1 0 0 0 0,4-8 94 0 0,6-5 343 0 0,2 0-489 0 0,-9 8-33 0 0,0 0 0 0 0,1 1 0 0 0,-1-1-1 0 0,1 1 1 0 0,0 0 0 0 0,0 0 0 0 0,0 1-1 0 0,11-6 1 0 0,-16 9 92 0 0,1 0-1 0 0,-1 0 1 0 0,0-1-1 0 0,1 1 1 0 0,-1 0-1 0 0,0 0 1 0 0,1 0-1 0 0,-1 0 0 0 0,0 0 1 0 0,1 0-1 0 0,-1 0 1 0 0,0 0-1 0 0,0 0 1 0 0,1 0-1 0 0,-1 0 1 0 0,0 1-1 0 0,1-1 1 0 0,-1 0-1 0 0,0 0 1 0 0,1 0-1 0 0,-1 0 1 0 0,0 0-1 0 0,0 0 1 0 0,1 1-1 0 0,-1-1 1 0 0,0 0-1 0 0,0 0 1 0 0,1 0-1 0 0,-1 1 1 0 0,0-1-1 0 0,0 0 1 0 0,3 12 372 0 0,-8 17 245 0 0,5-26-598 0 0,-2 7 163 0 0,1-1-1 0 0,0 0 1 0 0,0 15-1 0 0,5-3-7493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5.3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7367 0 0,'1'1'505'0'0,"-1"-1"-1"0"0,1 1 1 0 0,-1-1-1 0 0,1 1 1 0 0,-1-1-1 0 0,1 0 1 0 0,-1 1-1 0 0,1-1 1 0 0,0 1-1 0 0,-1-1 1 0 0,1 0 0 0 0,0 0-1 0 0,-1 1 1 0 0,1-1-1 0 0,0 0 1 0 0,0 0-1 0 0,-1 0 1 0 0,2 0-1 0 0,15 3 3933 0 0,-1-2-2800 0 0,30 3 989 0 0,-16-3-5347 0 0,-29-1 1844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5.5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 19895 0 0,'1'1'202'0'0,"0"0"0"0"0,1-1-1 0 0,-1 1 1 0 0,0-1 0 0 0,0 1-1 0 0,1-1 1 0 0,-1 0 0 0 0,0 1 0 0 0,0-1-1 0 0,1 0 1 0 0,-1 0 0 0 0,0 0-1 0 0,1 0 1 0 0,-1 0 0 0 0,2 0 0 0 0,24-4 846 0 0,-22 3-675 0 0,32-4 574 0 0,-22 6-2967 0 0,-8-1-6404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6.7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7367 0 0,'10'1'6736'0'0,"22"1"-396"0"0,1-2-3277 0 0,-6 0-2207 0 0,0 0 1 0 0,31 6-1 0 0,-57-5-844 0 0,0-1 0 0 0,1 0 0 0 0,-1 0 0 0 0,0 1-1 0 0,0-1 1 0 0,1 0 0 0 0,-1 1 0 0 0,0-1 0 0 0,0 1 0 0 0,0 0 0 0 0,1-1-1 0 0,-1 1 1 0 0,0 0 0 0 0,0 0 0 0 0,0 0 0 0 0,0 0 0 0 0,-1 0 0 0 0,1 0 0 0 0,1 1-1 0 0,-2-1-1 0 0,0-1-1 0 0,0 1 0 0 0,0 0 1 0 0,0 0-1 0 0,0-1 0 0 0,0 1 0 0 0,0 0 1 0 0,0 0-1 0 0,0-1 0 0 0,-1 1 1 0 0,1 0-1 0 0,0-1 0 0 0,0 1 1 0 0,-1 0-1 0 0,1-1 0 0 0,0 1 0 0 0,-1 0 1 0 0,1-1-1 0 0,-1 1 0 0 0,1 0 1 0 0,-1-1-1 0 0,1 1 0 0 0,-1-1 0 0 0,1 1 1 0 0,-1-1-1 0 0,0 0 0 0 0,1 1 1 0 0,-1-1-1 0 0,0 1 0 0 0,1-1 1 0 0,-1 0-1 0 0,-1 1 0 0 0,-11 5-334 0 0,-25 9 0 0 0,27-12 103 0 0,0 1-1 0 0,1 0 1 0 0,-19 11-1 0 0,28-15 223 0 0,1 0 0 0 0,0 1-1 0 0,0-1 1 0 0,0 0 0 0 0,-1 0-1 0 0,1 0 1 0 0,0 0 0 0 0,0 0 0 0 0,0 0-1 0 0,0 1 1 0 0,-1-1 0 0 0,1 0-1 0 0,0 0 1 0 0,0 0 0 0 0,0 0 0 0 0,0 1-1 0 0,0-1 1 0 0,-1 0 0 0 0,1 0-1 0 0,0 0 1 0 0,0 1 0 0 0,0-1 0 0 0,0 0-1 0 0,0 0 1 0 0,0 1 0 0 0,0-1 0 0 0,0 0-1 0 0,0 0 1 0 0,0 0 0 0 0,0 1-1 0 0,0-1 1 0 0,0 0 0 0 0,0 0 0 0 0,0 1-1 0 0,0-1 1 0 0,0 0 0 0 0,0 0-1 0 0,1 0 1 0 0,-1 1 0 0 0,10 6-25 0 0,13 0-11 0 0,-8-4-11 0 0,-1 0 0 0 0,0 1 0 0 0,-1 0-1 0 0,26 13 1 0 0,-34-15 34 0 0,0 1 0 0 0,-1-1 0 0 0,0 1 0 0 0,0 0 0 0 0,0 0-1 0 0,0 1 1 0 0,0-1 0 0 0,0 1 0 0 0,-1 0 0 0 0,0 0 0 0 0,0 0 0 0 0,0 0 0 0 0,0 1 0 0 0,-1-1-1 0 0,1 1 1 0 0,-1 0 0 0 0,2 6 0 0 0,-4-10 41 0 0,0 0 0 0 0,1 1-1 0 0,-1-1 1 0 0,0 0 0 0 0,0 0-1 0 0,0 0 1 0 0,0 1 0 0 0,0-1 0 0 0,0 0-1 0 0,0 0 1 0 0,0 0 0 0 0,-1 0 0 0 0,1 1-1 0 0,0-1 1 0 0,-1 0 0 0 0,1 0-1 0 0,-1 0 1 0 0,1 0 0 0 0,-1 0 0 0 0,0 0-1 0 0,-1 2 1 0 0,1-2 85 0 0,-1 0-1 0 0,0 1 1 0 0,1-1 0 0 0,-1 0-1 0 0,0 0 1 0 0,0 0-1 0 0,0 0 1 0 0,0 0 0 0 0,0 0-1 0 0,0-1 1 0 0,-3 2-1 0 0,-3-1 231 0 0,0 0 0 0 0,0 0 0 0 0,-1-1 0 0 0,1 0 0 0 0,-9-1 0 0 0,5 0-242 0 0,0-1 0 0 0,1 0 0 0 0,-1 0 0 0 0,-16-7 0 0 0,23 7-991 0 0,1-1 0 0 0,-1 1-1 0 0,-8-7 1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7.6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12175 0 0,'6'0'8164'0'0,"5"-3"-5156"0"0,5-1-1983 0 0,-4 2-846 0 0,1 0 373 0 0,22 0 1 0 0,-32 2-503 0 0,0 0 1 0 0,0 0 0 0 0,0 1 0 0 0,0-1 0 0 0,0 1-1 0 0,0-1 1 0 0,-1 1 0 0 0,1 0 0 0 0,0 0 0 0 0,-1 1 0 0 0,1-1-1 0 0,0 0 1 0 0,3 3 0 0 0,-6-3-50 0 0,1-1 1 0 0,-1 1-1 0 0,1 0 0 0 0,0-1 1 0 0,-1 1-1 0 0,1 0 0 0 0,-1-1 0 0 0,0 1 1 0 0,1 0-1 0 0,-1-1 0 0 0,0 1 1 0 0,1 0-1 0 0,-1 0 0 0 0,0 0 0 0 0,0-1 1 0 0,1 1-1 0 0,-1 0 0 0 0,0 0 1 0 0,0 0-1 0 0,0-1 0 0 0,0 1 0 0 0,-1 1 1 0 0,1 1 5 0 0,-1-1 0 0 0,1 0 0 0 0,-1 0 0 0 0,0 0 0 0 0,0 0 0 0 0,0-1 0 0 0,0 1 0 0 0,-2 3 0 0 0,-3 2 11 0 0,0-1 0 0 0,0 1 0 0 0,-8 5 0 0 0,-10 5-299 0 0,19-14 199 0 0,0 0 0 0 0,0 0 1 0 0,0 1-1 0 0,1-1 0 0 0,0 1 1 0 0,-6 7-1 0 0,10-11 83 0 0,-1 0-1 0 0,1 0 0 0 0,0 0 1 0 0,0 0-1 0 0,0 0 1 0 0,0 0-1 0 0,0 0 0 0 0,0 1 1 0 0,0-1-1 0 0,0 0 1 0 0,0 0-1 0 0,0 0 1 0 0,0 0-1 0 0,0 0 0 0 0,0 1 1 0 0,0-1-1 0 0,0 0 1 0 0,0 0-1 0 0,0 0 0 0 0,0 0 1 0 0,0 0-1 0 0,0 0 1 0 0,0 1-1 0 0,0-1 1 0 0,0 0-1 0 0,0 0 0 0 0,0 0 1 0 0,0 0-1 0 0,0 0 1 0 0,0 1-1 0 0,0-1 0 0 0,0 0 1 0 0,0 0-1 0 0,0 0 1 0 0,0 0-1 0 0,0 0 1 0 0,1 0-1 0 0,-1 0 0 0 0,0 0 1 0 0,0 1-1 0 0,0-1 1 0 0,8 2 43 0 0,9-2 71 0 0,40-5-984 0 0,-52 4 89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7.9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17479 0 0,'0'0'396'0'0,"15"3"2998"0"0,-2 1-1747 0 0,31 8 439 0 0,-40-11-1943 0 0,0 0 0 0 0,0 1-1 0 0,0 0 1 0 0,-1 0 0 0 0,1 0 0 0 0,0 1 0 0 0,5 5-1 0 0,-8-8-140 0 0,-1 0 0 0 0,1 1-1 0 0,-1-1 1 0 0,1 0 0 0 0,-1 1-1 0 0,0-1 1 0 0,1 1 0 0 0,-1-1-1 0 0,0 1 1 0 0,1-1 0 0 0,-1 1-1 0 0,0-1 1 0 0,0 1 0 0 0,1-1 0 0 0,-1 1-1 0 0,0 0 1 0 0,0-1 0 0 0,0 1-1 0 0,0-1 1 0 0,0 1 0 0 0,0-1-1 0 0,0 1 1 0 0,0 0 0 0 0,0-1-1 0 0,0 1 1 0 0,0-1 0 0 0,0 1-1 0 0,0-1 1 0 0,-1 2 0 0 0,1-1 3 0 0,-1 0 0 0 0,0 0 0 0 0,0 0 0 0 0,0 0 0 0 0,0-1 0 0 0,0 1 0 0 0,0 0 0 0 0,0 0 0 0 0,0-1 0 0 0,0 1 1 0 0,0-1-1 0 0,-3 2 0 0 0,-1 0 11 0 0,-1 0 1 0 0,0-1-1 0 0,1 0 1 0 0,-11 2-1 0 0,-6-5-2536 0 0,22 2 2301 0 0,-1 0 0 0 0,0-1 1 0 0,1 1-1 0 0,-1 0 0 0 0,0 0 0 0 0,1-1 0 0 0,-1 1 0 0 0,0 0 0 0 0,1-1 1 0 0,-1 1-1 0 0,0 0 0 0 0,1-1 0 0 0,-1 1 0 0 0,1-1 0 0 0,-1 1 0 0 0,1-1 1 0 0,-1 1-1 0 0,1-1 0 0 0,0 1 0 0 0,-1-1 0 0 0,1 0 0 0 0,0 1 0 0 0,-1-1 1 0 0,1 0-1 0 0,0 1 0 0 0,0-1 0 0 0,-1 0 0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8.1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53 0 3223 0 0,'-12'11'15081'0'0,"0"-2"-10749"0"0,-5 7-3230 0 0,16-14-1021 0 0,0-1 0 0 0,0 0-1 0 0,0 1 1 0 0,0-1 0 0 0,0 1 0 0 0,0 0 0 0 0,0-1-1 0 0,0 1 1 0 0,1 0 0 0 0,-1-1 0 0 0,1 1 0 0 0,-1 0-1 0 0,1 0 1 0 0,0-1 0 0 0,-1 1 0 0 0,1 0 0 0 0,0 3-1 0 0,1-4-76 0 0,-1 0 0 0 0,1 0 0 0 0,-1 0 0 0 0,1 0 0 0 0,-1 0-1 0 0,1 0 1 0 0,0 0 0 0 0,-1 0 0 0 0,1 0 0 0 0,0 0 0 0 0,0 0-1 0 0,0 0 1 0 0,0-1 0 0 0,-1 1 0 0 0,1 0 0 0 0,0-1 0 0 0,0 1-1 0 0,1-1 1 0 0,-1 1 0 0 0,0-1 0 0 0,0 1 0 0 0,0-1 0 0 0,0 0-1 0 0,0 1 1 0 0,0-1 0 0 0,0 0 0 0 0,1 0 0 0 0,-1 0 0 0 0,0 0-1 0 0,1 0 1 0 0,6 0-671 0 0,0 0 0 0 0,16-3-1 0 0,-22 3 518 0 0,18-4-2272 0 0,-10 1-5084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8.4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14975 0 0,'1'5'1428'0'0,"-1"0"0"0"0,1 0 0 0 0,1 0 0 0 0,-1-1 0 0 0,5 10 0 0 0,0 4-688 0 0,-5-14-1221 0 0,5 15 1996 0 0,-1-12-3315 0 0,1-4-4890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8.6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22 18199 0 0,'15'-1'3531'0'0,"29"-7"-1399"0"0,-1-1-4509 0 0,-40 8 2011 0 0,9-2-7258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09.1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41 15663 0 0,'0'0'200'0'0,"0"0"-1"0"0,0-1 1 0 0,0 1-1 0 0,0 0 1 0 0,0-1 0 0 0,0 1-1 0 0,0 0 1 0 0,1-1-1 0 0,-1 1 1 0 0,0 0-1 0 0,0 0 1 0 0,0-1-1 0 0,0 1 1 0 0,0 0-1 0 0,1-1 1 0 0,-1 1 0 0 0,0 0-1 0 0,0 0 1 0 0,0-1-1 0 0,1 1 1 0 0,-1 0-1 0 0,0 0 1 0 0,0 0-1 0 0,1-1 1 0 0,-1 1-1 0 0,0 0 1 0 0,0 0 0 0 0,1 0-1 0 0,-1 0 1 0 0,0 0-1 0 0,1-1 1 0 0,-1 1-1 0 0,12-7 700 0 0,-3 2-480 0 0,1 1 1 0 0,0 0-1 0 0,0 0 0 0 0,11-1 0 0 0,-17 4-313 0 0,0 0 0 0 0,0 0 0 0 0,0 1-1 0 0,0-1 1 0 0,0 1 0 0 0,-1 0 0 0 0,1 1-1 0 0,0-1 1 0 0,0 1 0 0 0,0-1 0 0 0,0 1-1 0 0,0 0 1 0 0,-1 0 0 0 0,6 3 0 0 0,-9-4-76 0 0,1 1-1 0 0,0-1 1 0 0,0 0 0 0 0,-1 1 0 0 0,1-1 0 0 0,-1 1-1 0 0,1 0 1 0 0,0-1 0 0 0,-1 1 0 0 0,1-1-1 0 0,-1 1 1 0 0,1 0 0 0 0,-1-1 0 0 0,1 1 0 0 0,-1 0-1 0 0,0 0 1 0 0,1 0 0 0 0,-1-1 0 0 0,0 1 0 0 0,0 0-1 0 0,1 0 1 0 0,-1 1 0 0 0,0-1-5 0 0,0 1-1 0 0,-1 0 1 0 0,1-1 0 0 0,0 1-1 0 0,-1-1 1 0 0,1 1 0 0 0,-1-1-1 0 0,1 1 1 0 0,-1-1 0 0 0,0 1-1 0 0,-1 1 1 0 0,-2 3-118 0 0,-1 1-1 0 0,0-1 1 0 0,-11 9-1 0 0,14-12-8 0 0,-64 50-1578 0 0,66-53 1680 0 0,0 0 0 0 0,0 0 0 0 0,0 0-1 0 0,0 0 1 0 0,-1 0 0 0 0,1 1 0 0 0,0-1 0 0 0,0 0 0 0 0,0 0-1 0 0,0 0 1 0 0,0 0 0 0 0,0 0 0 0 0,0 0 0 0 0,0 0-1 0 0,0 1 1 0 0,-1-1 0 0 0,1 0 0 0 0,0 0 0 0 0,0 0 0 0 0,0 0-1 0 0,0 0 1 0 0,0 1 0 0 0,0-1 0 0 0,0 0 0 0 0,0 0-1 0 0,0 0 1 0 0,0 0 0 0 0,0 0 0 0 0,0 1 0 0 0,0-1 0 0 0,0 0-1 0 0,0 0 1 0 0,0 0 0 0 0,0 0 0 0 0,0 0 0 0 0,1 0 0 0 0,-1 1-1 0 0,0-1 1 0 0,6 3 14 0 0,11-2 225 0 0,-15-1-149 0 0,17 1 188 0 0,36-3-1 0 0,-23-3-2607 0 0,-24 3-6375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0.5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24 19087 0 0,'3'0'310'0'0,"0"-1"0"0"0,0 0 0 0 0,0 0 0 0 0,0 0 0 0 0,0 0 0 0 0,4-2 0 0 0,5-2 107 0 0,-3 2-71 0 0,0 1 0 0 0,1 0 0 0 0,-1 1 0 0 0,1-1 0 0 0,-1 2-1 0 0,14-1 1 0 0,-19 2-244 0 0,-1-1-1 0 0,1 1 1 0 0,0-1-1 0 0,0 1 0 0 0,-1 0 1 0 0,1 1-1 0 0,-1-1 1 0 0,6 3-1 0 0,-7-3-34 0 0,0 1 1 0 0,0-1-1 0 0,-1 0 1 0 0,1 1-1 0 0,-1-1 1 0 0,1 1-1 0 0,-1 0 1 0 0,1-1-1 0 0,-1 1 0 0 0,0 0 1 0 0,0 0-1 0 0,0 0 1 0 0,0 0-1 0 0,0 0 1 0 0,1 4-1 0 0,-1-3-59 0 0,-1 0-1 0 0,0 0 1 0 0,0 0-1 0 0,0 0 1 0 0,0 0-1 0 0,-1 1 1 0 0,1-1-1 0 0,-1 0 1 0 0,1 0-1 0 0,-1 0 1 0 0,0 0-1 0 0,-1 0 1 0 0,1-1 0 0 0,0 1-1 0 0,-1 0 1 0 0,-2 4-1 0 0,-3 3 36 0 0,-1 0-1 0 0,-14 15 1 0 0,-29 22-730 0 0,37-36 558 0 0,7-5-9 0 0,4-3-105 0 0,7-8 32 0 0,-2 3 221 0 0,-1 0 0 0 0,1 1 1 0 0,0-1-1 0 0,0 1 0 0 0,-1-1 0 0 0,1 1 0 0 0,0-1 0 0 0,0 1 0 0 0,0 0 0 0 0,1 0 1 0 0,-1 0-1 0 0,0 0 0 0 0,0 1 0 0 0,1-1 0 0 0,-1 0 0 0 0,0 1 0 0 0,0 0 0 0 0,3-1 1 0 0,2 2 292 0 0,0-1 0 0 0,0 1 1 0 0,0 0-1 0 0,12 4 1 0 0,-12-3-150 0 0,3 1-497 0 0,1-2 0 0 0,-1 1 0 0 0,19-1 0 0 0,-23-1-325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0.9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11167 0 0,'1'0'364'0'0,"1"1"-1"0"0,0-1 0 0 0,0 1 0 0 0,-1-1 0 0 0,1 0 0 0 0,0 0 1 0 0,0 0-1 0 0,0 0 0 0 0,1 0 0 0 0,3 0 1401 0 0,-4 0-1186 0 0,64 7 5882 0 0,-60-6-6322 0 0,0 0 1 0 0,0 1-1 0 0,0 0 1 0 0,0 0-1 0 0,-1 0 1 0 0,1 1-1 0 0,0-1 1 0 0,7 7-1 0 0,-12-9-108 0 0,0 1-1 0 0,0 0 1 0 0,0 0-1 0 0,0-1 1 0 0,0 1-1 0 0,-1 0 1 0 0,1 0-1 0 0,0 0 1 0 0,0 0-1 0 0,-1 0 1 0 0,1 0-1 0 0,0 1 1 0 0,-1-1-1 0 0,1 0 1 0 0,-1 0-1 0 0,0 0 1 0 0,1 3-1 0 0,-1-3 4 0 0,0 0-1 0 0,0 0 0 0 0,0 0 0 0 0,0 0 1 0 0,0 0-1 0 0,-1 0 0 0 0,1 0 0 0 0,0 0 0 0 0,-1-1 1 0 0,1 1-1 0 0,-1 0 0 0 0,1 0 0 0 0,-1 0 1 0 0,1 0-1 0 0,-1 0 0 0 0,0-1 0 0 0,-1 2 1 0 0,0 0 41 0 0,-1 1-1 0 0,0-1 1 0 0,0 0 0 0 0,0-1 0 0 0,0 1 0 0 0,0 0 0 0 0,-1-1 0 0 0,1 0 0 0 0,0 0 0 0 0,-1 0 0 0 0,-3 1 0 0 0,-14 2-48 0 0,15-3-133 0 0,1 1-1 0 0,0-1 1 0 0,-1-1 0 0 0,1 1 0 0 0,-1-1-1 0 0,1 0 1 0 0,-1 0 0 0 0,1 0-1 0 0,-10-3 1 0 0,14 3 3 0 0,1 0 0 0 0,0 0 0 0 0,0 0 0 0 0,-1 0 0 0 0,1 0 1 0 0,0 0-1 0 0,0-1 0 0 0,-1 1 0 0 0,1 0 0 0 0,0 0 0 0 0,0 0 0 0 0,-1 0 0 0 0,1-1 0 0 0,0 1 0 0 0,0 0 0 0 0,0 0 0 0 0,-1-1 0 0 0,1 1 1 0 0,0 0-1 0 0,0 0 0 0 0,0-1 0 0 0,0 1 0 0 0,0 0 0 0 0,0 0 0 0 0,0-1 0 0 0,-1 1 0 0 0,1 0 0 0 0,0-1 0 0 0,0 1 0 0 0,0 0 0 0 0,0 0 1 0 0,0-1-1 0 0,0 1 0 0 0,0 0 0 0 0,1-1 0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1.2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66 4 1839 0 0,'4'-4'16870'0'0,"-10"6"-13084"0"0,-9 5-5027 0 0,11-4 3239 0 0,-1 0-1708 0 0,1 1-1 0 0,0 0 0 0 0,0 0 0 0 0,0 0 0 0 0,0 1 0 0 0,1-1 0 0 0,0 1 0 0 0,0 0 0 0 0,-5 9 0 0 0,8-13-213 0 0,-1 0 0 0 0,1 1 1 0 0,-1-1-1 0 0,1 1 0 0 0,0-1 1 0 0,-1 1-1 0 0,1-1 0 0 0,0 1 0 0 0,0-1 1 0 0,0 1-1 0 0,0-1 0 0 0,0 1 0 0 0,1-1 1 0 0,-1 1-1 0 0,0-1 0 0 0,1 0 1 0 0,0 2-1 0 0,0-1-48 0 0,0-1 1 0 0,0 0 0 0 0,0 1-1 0 0,0-1 1 0 0,0 0-1 0 0,0 0 1 0 0,1 0-1 0 0,-1 0 1 0 0,0 0-1 0 0,1 0 1 0 0,-1-1 0 0 0,1 1-1 0 0,-1 0 1 0 0,1-1-1 0 0,-1 1 1 0 0,1-1-1 0 0,-1 1 1 0 0,1-1 0 0 0,2 0-1 0 0,3 1-317 0 0,0 0 0 0 0,0-1-1 0 0,0 0 1 0 0,0 0 0 0 0,0 0 0 0 0,12-3-1 0 0,6-4-7666 0 0,-16 4 161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1.5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9671 0 0,'0'0'124'0'0,"0"0"-1"0"0,0 0 1 0 0,0 0-1 0 0,0 0 1 0 0,0 0-1 0 0,0 0 1 0 0,0 0-1 0 0,1 0 1 0 0,-1 0 0 0 0,0 0-1 0 0,0 0 1 0 0,0 0-1 0 0,0 0 1 0 0,0 0-1 0 0,0 0 1 0 0,0 0-1 0 0,0 0 1 0 0,1 0-1 0 0,-1 0 1 0 0,0 0-1 0 0,0 0 1 0 0,0 0-1 0 0,0 0 1 0 0,0 0-1 0 0,0 0 1 0 0,0 0-1 0 0,0 1 1 0 0,0-1-1 0 0,1 0 1 0 0,-1 0-1 0 0,0 0 1 0 0,0 0-1 0 0,0 0 1 0 0,0 0-1 0 0,0 0 1 0 0,0 0-1 0 0,0 0 1 0 0,0 0 0 0 0,0 0-1 0 0,0 1 1 0 0,0-1-1 0 0,0 0 1 0 0,0 0-1 0 0,0 0 1 0 0,0 0-1 0 0,0 0 1 0 0,0 0-1 0 0,3 10 3201 0 0,0 9 143 0 0,-4 23-438 0 0,0-32-3169 0 0,1 0 1 0 0,0 0 0 0 0,0 0-1 0 0,1 0 1 0 0,0 0 0 0 0,4 15-1 0 0,-5-23-2020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1.7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16 12895 0 0,'11'0'6911'0'0,"1"2"-4452"0"0,14 0-1622 0 0,-2-2 451 0 0,37-7 1 0 0,-5-4-4289 0 0,-46 9-5208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32.2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44 7367 0 0,'6'-7'7503'0'0,"10"-1"-3373"0"0,-15 7-3387 0 0,12-4 984 0 0,-1-1 0 0 0,27-6 0 0 0,-34 11-1562 0 0,0 0 1 0 0,1 0-1 0 0,-1 0 1 0 0,0 1-1 0 0,1 0 0 0 0,-1 0 1 0 0,1 0-1 0 0,-1 1 0 0 0,1 0 1 0 0,6 1-1 0 0,-11-1-142 0 0,1-1 0 0 0,-1 0 0 0 0,0 1 0 0 0,0 0 0 0 0,1-1 0 0 0,-1 1 0 0 0,0 0 0 0 0,0-1 0 0 0,0 1-1 0 0,0 0 1 0 0,0 0 0 0 0,0 0 0 0 0,0 0 0 0 0,0 0 0 0 0,0 0 0 0 0,0 0 0 0 0,-1 0 0 0 0,1 0 0 0 0,0 1 0 0 0,-1-1 0 0 0,1 0 0 0 0,0 2 0 0 0,-1-1 1 0 0,0 1 1 0 0,1-1 0 0 0,-1 1 0 0 0,0-1 0 0 0,-1 0 0 0 0,1 1-1 0 0,0-1 1 0 0,-1 0 0 0 0,1 1 0 0 0,-1-1 0 0 0,-1 4 0 0 0,-3 3-122 0 0,1-1 1 0 0,-1 1-1 0 0,0-1 1 0 0,-1-1-1 0 0,-8 11 1 0 0,-6 3-933 0 0,-2-1 0 0 0,-30 23 0 0 0,60-48 967 0 0,-7 3 87 0 0,1 0 1 0 0,0 1-1 0 0,0-1 0 0 0,0 1 1 0 0,-1 0-1 0 0,2 0 0 0 0,-1 0 0 0 0,0 0 1 0 0,0 0-1 0 0,0 0 0 0 0,0 0 1 0 0,1 0-1 0 0,-1 1 0 0 0,0 0 1 0 0,1-1-1 0 0,-1 1 0 0 0,0 0 1 0 0,1 0-1 0 0,-1 0 0 0 0,4 1 0 0 0,34 7 1221 0 0,-27-4-881 0 0,0-2-1 0 0,13 2 0 0 0,-20-4-1838 0 0,0 1 0 0 0,0-2 0 0 0,0 1 0 0 0,7-2 0 0 0,-6 0-6836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10.9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7 10591 0 0,'1'-1'349'0'0,"-1"1"-1"0"0,1-1 0 0 0,0 0 0 0 0,0 1 0 0 0,-1 0 1 0 0,1-1-1 0 0,0 1 0 0 0,0-1 0 0 0,-1 1 0 0 0,1 0 1 0 0,0 0-1 0 0,0-1 0 0 0,0 1 0 0 0,0 0 0 0 0,0 0 1 0 0,-1 0-1 0 0,1 0 0 0 0,0 0 0 0 0,1 0 0 0 0,21 0 3854 0 0,-7 1-3195 0 0,0 0 1 0 0,19 5 0 0 0,-29-5-818 0 0,0 1-1 0 0,1-1 1 0 0,-2 2 0 0 0,1-1 0 0 0,0 0 0 0 0,0 1 0 0 0,-1 0 0 0 0,9 6-1 0 0,-13-8-144 0 0,0 0-1 0 0,0-1 1 0 0,-1 1-1 0 0,1 0 0 0 0,0 0 1 0 0,0 0-1 0 0,0 0 0 0 0,-1 0 1 0 0,1 0-1 0 0,0 0 0 0 0,-1 0 1 0 0,1 0-1 0 0,-1 0 1 0 0,0 0-1 0 0,1 1 0 0 0,-1-1 1 0 0,0 0-1 0 0,1 0 0 0 0,-1 0 1 0 0,0 0-1 0 0,0 1 0 0 0,0-1 1 0 0,0 2-1 0 0,-1-1 35 0 0,0 0-1 0 0,1 0 0 0 0,-1-1 1 0 0,0 1-1 0 0,0 0 0 0 0,0 0 1 0 0,0 0-1 0 0,0-1 0 0 0,-1 1 1 0 0,1-1-1 0 0,0 1 0 0 0,-4 2 1 0 0,1 0 146 0 0,-2-1 0 0 0,1 1 1 0 0,0-1-1 0 0,-1 0 1 0 0,1 0-1 0 0,-1 0 1 0 0,-12 3-1 0 0,7-3-294 0 0,0-2-1 0 0,0 1 1 0 0,0-2-1 0 0,0 1 1 0 0,0-1-1 0 0,0-1 1 0 0,1 0-1 0 0,-19-4 1 0 0,20 0-766 0 0,9 2-1467 0 0,3-2-4740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11.1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77 0 919 0 0,'-8'2'13006'0'0,"0"3"-6919"0"0,-16 15-1788 0 0,20-16-3932 0 0,-1 1 0 0 0,1-1-1 0 0,0 1 1 0 0,1 0 0 0 0,-1 0-1 0 0,-4 11 1 0 0,7-15-326 0 0,1 0 0 0 0,-1-1 0 0 0,1 1 0 0 0,-1 0 0 0 0,1 0 0 0 0,0 0 0 0 0,-1 0 0 0 0,1 0 0 0 0,0 0 0 0 0,0 0 0 0 0,0 0 0 0 0,0 0 0 0 0,0 0 0 0 0,0 0 0 0 0,0 0 0 0 0,0 0 0 0 0,0 0 0 0 0,0 0 0 0 0,0 0 0 0 0,1 0 0 0 0,-1 0 0 0 0,1 0 0 0 0,-1 0 0 0 0,0 0 0 0 0,1 0 0 0 0,-1 0 0 0 0,1 0-1 0 0,0 0 1 0 0,-1-1 0 0 0,1 1 0 0 0,0 0 0 0 0,-1-1 0 0 0,1 1 0 0 0,0 0 0 0 0,0-1 0 0 0,0 1 0 0 0,0-1 0 0 0,0 1 0 0 0,-1-1 0 0 0,1 1 0 0 0,0-1 0 0 0,0 0 0 0 0,0 1 0 0 0,0-1 0 0 0,0 0 0 0 0,0 0 0 0 0,0 0 0 0 0,0 0 0 0 0,2 0 0 0 0,9 1-531 0 0,0 0-1 0 0,1-2 1 0 0,-1 1 0 0 0,0-2-1 0 0,17-3 1 0 0,0 0-2628 0 0,-16 4-5198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12.0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192 100 12031 0 0,'1'-2'2943'0'0,"-5"0"1388"0"0,-1-1-950 0 0,3 2-4304 0 0,-9 0 1452 0 0,0 1 0 0 0,0 0 1 0 0,0 0-1 0 0,1 2 0 0 0,-1-1 0 0 0,-11 4 0 0 0,3-1-158 0 0,-56 10 494 0 0,75-14-860 0 0,0 0 0 0 0,0 0 0 0 0,0 0 0 0 0,0 0 0 0 0,0 0 0 0 0,0 0 1 0 0,0 0-1 0 0,0 0 0 0 0,0 0 0 0 0,0 0 0 0 0,0 0 0 0 0,0 0 0 0 0,1 0 0 0 0,-1 0 0 0 0,0 0 0 0 0,0 0 0 0 0,0 0 0 0 0,0 0 0 0 0,0 0 0 0 0,0 0 0 0 0,0 0 1 0 0,0 0-1 0 0,0 0 0 0 0,0 0 0 0 0,0 0 0 0 0,0 0 0 0 0,0 0 0 0 0,0-1 0 0 0,0 1 0 0 0,0 0 0 0 0,0 0 0 0 0,0 0 0 0 0,0 0 0 0 0,0 0 0 0 0,0 0 0 0 0,0 0 0 0 0,0 0 1 0 0,0 0-1 0 0,0 0 0 0 0,0 0 0 0 0,0 0 0 0 0,0 0 0 0 0,0 0 0 0 0,0 0 0 0 0,0 0 0 0 0,0 0 0 0 0,0 0 0 0 0,0-1 0 0 0,0 1 0 0 0,0 0 0 0 0,0 0 0 0 0,0 0 1 0 0,0 0-1 0 0,0 0 0 0 0,-1 0 0 0 0,1 0 0 0 0,0 0 0 0 0,0 0 0 0 0,0 0 0 0 0,0 0 0 0 0,0 0 0 0 0,0 0 0 0 0,0 0 0 0 0,0 0 0 0 0,0 0 0 0 0,0 0 0 0 0,0 0 0 0 0,6-7 67 0 0,8-6-231 0 0,29-19-464 0 0,-26 17 294 0 0,2 1-1 0 0,27-15 0 0 0,-45 28 331 0 0,0 1-1 0 0,-1-1 1 0 0,1 1 0 0 0,0 0-1 0 0,0-1 1 0 0,0 1-1 0 0,-1 0 1 0 0,1-1-1 0 0,0 1 1 0 0,0 0-1 0 0,0 0 1 0 0,0 0-1 0 0,-1 0 1 0 0,1 0-1 0 0,0 0 1 0 0,0 0-1 0 0,0 0 1 0 0,0 0-1 0 0,0 1 1 0 0,0-1 22 0 0,-1 0 1 0 0,1 1-1 0 0,-1-1 0 0 0,0 0 0 0 0,1 1 1 0 0,-1-1-1 0 0,0 1 0 0 0,1-1 1 0 0,-1 1-1 0 0,0-1 0 0 0,1 1 0 0 0,-1-1 1 0 0,0 1-1 0 0,0-1 0 0 0,0 1 1 0 0,1-1-1 0 0,-1 1 0 0 0,0-1 1 0 0,0 1-1 0 0,0 0 0 0 0,0 0 0 0 0,0 5 235 0 0,-1 0-1 0 0,0 1 1 0 0,0-1-1 0 0,-2 7 1 0 0,0-2-86 0 0,0 8 161 0 0,1 0 1 0 0,0 0-1 0 0,2 30 0 0 0,0-47-492 0 0,1 0-1 0 0,-1 1 1 0 0,0-1-1 0 0,1 0 0 0 0,0 0 1 0 0,0 1-1 0 0,1 1 1 0 0,3 4-7694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15.8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12063 0 0,'24'12'10523'0'0,"-19"-10"-10183"0"0,1 0-1 0 0,-1 0 1 0 0,1-1 0 0 0,0 0-1 0 0,-1 0 1 0 0,1 0 0 0 0,0-1-1 0 0,0 0 1 0 0,8-1 0 0 0,53-9 568 0 0,-60 8-840 0 0,-4 2-284 0 0,14-4 686 0 0,-7 0-3935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16.1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5983 0 0,'0'0'402'0'0,"0"0"0"0"0,0 0-1 0 0,0 1 1 0 0,0-1 0 0 0,0 0-1 0 0,2 3 4419 0 0,-2-3-4418 0 0,1 0 0 0 0,-1 0-1 0 0,0 1 1 0 0,0-1 0 0 0,1 0-1 0 0,9 3 4394 0 0,12-1-1728 0 0,-21-2-2740 0 0,17 0 1015 0 0,0 0-1 0 0,19-5 0 0 0,-1 1-2265 0 0,0 3-6229 0 0,-30 2-1343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52.5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0 3943 0 0,'0'0'178'0'0,"0"0"-72"0"0,0 0 115 0 0,0 0-1 0 0,0 1 0 0 0,0-1 0 0 0,-1 0 0 0 0,1 0 0 0 0,0 0 0 0 0,0 0 1 0 0,0 0-1 0 0,0 0 0 0 0,-1 0 0 0 0,1 0 0 0 0,0 0 0 0 0,0 1 0 0 0,0-1 1 0 0,0 0-1 0 0,0 0 0 0 0,0 0 0 0 0,-1 0 0 0 0,1 0 0 0 0,0 1 0 0 0,0-1 1 0 0,0 0-1 0 0,0 0 0 0 0,0 0 0 0 0,0 0 0 0 0,0 1 0 0 0,0-1 0 0 0,0 0 1 0 0,0 0-1 0 0,0 0 0 0 0,0 1 0 0 0,0-1 0 0 0,0 0 0 0 0,0 0 0 0 0,0 0 1 0 0,0 1-1 0 0,0-1 0 0 0,0 0 0 0 0,0 0 0 0 0,0 0 0 0 0,0 0 0 0 0,0 1 1 0 0,0-1-1 0 0,0 0 0 0 0,0 0 0 0 0,0 0 0 0 0,1 0 0 0 0,-1 1 0 0 0,0-1 1 0 0,0 0-1 0 0,4 6 5596 0 0,0-4-6593 0 0,15 0 3451 0 0,23-2 1 0 0,-8 0-1143 0 0,3-2-2640 0 0,-29 1-8256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59.15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17935 0 0,'142'1'7121'0'0,"-108"-1"-6011"0"0,-23 0-3220 0 0,0 0-4327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59.37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9 19319 0 0,'3'1'295'0'0,"-1"0"0"0"0,1 0-1 0 0,-1-1 1 0 0,1 1-1 0 0,-1-1 1 0 0,1 0 0 0 0,0 0-1 0 0,-1 0 1 0 0,5 0 0 0 0,-2 0 330 0 0,81-8 1728 0 0,-62 5-3923 0 0,-13 1-6905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8:59.8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12895 0 0,'13'-3'4938'0'0,"-1"1"-2607"0"0,24 0 1 0 0,-25 3-1931 0 0,1-1 1 0 0,0 1-1 0 0,-1 1 1 0 0,0 0 0 0 0,1 1-1 0 0,-1 0 1 0 0,21 9-1 0 0,-31-12-373 0 0,0 1-1 0 0,1-1 1 0 0,-1 1-1 0 0,0-1 1 0 0,0 1-1 0 0,0 0 1 0 0,0-1-1 0 0,0 1 1 0 0,0 0-1 0 0,0 0 1 0 0,0-1-1 0 0,0 1 1 0 0,-1 0-1 0 0,1 0 1 0 0,0 0-1 0 0,0 0 1 0 0,-1 0-1 0 0,1 0 1 0 0,-1 0-1 0 0,1 1 0 0 0,-1-1 1 0 0,1 0-1 0 0,-1 0 1 0 0,0 0-1 0 0,0 0 1 0 0,1 1-1 0 0,-1-1 1 0 0,0 0-1 0 0,0 0 1 0 0,0 0-1 0 0,0 1 1 0 0,0-1-1 0 0,-1 0 1 0 0,1 2-1 0 0,-2 0 66 0 0,1-1 1 0 0,0 1-1 0 0,-1-1 0 0 0,0 1 0 0 0,1-1 0 0 0,-1 0 1 0 0,0 0-1 0 0,0 0 0 0 0,0 0 0 0 0,0 0 1 0 0,-1-1-1 0 0,1 1 0 0 0,0 0 0 0 0,-3 0 0 0 0,-4 3-52 0 0,1-1 0 0 0,-1-1 0 0 0,-11 4 0 0 0,18-6-122 0 0,0 0 0 0 0,-1-1 0 0 0,1 1-1 0 0,0-1 1 0 0,-1 0 0 0 0,1 1 0 0 0,0-1-1 0 0,-1 0 1 0 0,1-1 0 0 0,-1 1 0 0 0,1 0-1 0 0,0-1 1 0 0,-1 1 0 0 0,1-1-1 0 0,0 0 1 0 0,0 0 0 0 0,0 0 0 0 0,-4-1-1 0 0,6 1-33 0 0,0 1-1 0 0,-1 0 1 0 0,1 0-1 0 0,0-1 1 0 0,-1 1-1 0 0,1 0 0 0 0,0-1 1 0 0,0 1-1 0 0,-1 0 1 0 0,1-1-1 0 0,0 1 0 0 0,0 0 1 0 0,0-1-1 0 0,0 1 1 0 0,0 0-1 0 0,-1-1 0 0 0,1 1 1 0 0,0-1-1 0 0,0 1 1 0 0,0 0-1 0 0,0-1 1 0 0,0 1-1 0 0,0-1 0 0 0,0 1 1 0 0,0 0-1 0 0,0-1 1 0 0,0 1-1 0 0,1-1 0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00.1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106 1 17135 0 0,'-4'1'439'0'0,"-1"0"0"0"0,1 1 1 0 0,0 0-1 0 0,1-1 0 0 0,-1 1 0 0 0,0 0 0 0 0,0 1 0 0 0,1-1 0 0 0,-1 1 0 0 0,1 0 1 0 0,-4 3-1 0 0,3-2 71 0 0,-3 2-65 0 0,0 0-1 0 0,0 0 1 0 0,1 1 0 0 0,0-1-1 0 0,-7 12 1 0 0,12-17-384 0 0,1 0 0 0 0,-1 0 0 0 0,0 1 0 0 0,0-1 0 0 0,1 0 0 0 0,-1 1 0 0 0,1-1 0 0 0,-1 0 0 0 0,1 1 0 0 0,0-1 0 0 0,0 1 0 0 0,-1-1 0 0 0,1 0 0 0 0,0 1 0 0 0,0-1 0 0 0,0 1 0 0 0,0-1 0 0 0,1 1 0 0 0,-1-1 0 0 0,0 1 0 0 0,1-1 0 0 0,-1 0 0 0 0,1 1 0 0 0,-1-1 0 0 0,1 0 1 0 0,-1 1-1 0 0,1-1 0 0 0,0 0 0 0 0,0 0 0 0 0,0 0 0 0 0,0 1 0 0 0,0-1 0 0 0,0 0 0 0 0,0 0 0 0 0,0 0 0 0 0,0-1 0 0 0,0 1 0 0 0,0 0 0 0 0,1 0 0 0 0,-1-1 0 0 0,0 1 0 0 0,3 0 0 0 0,5 2-187 0 0,-1 0-1 0 0,0-1 1 0 0,1-1 0 0 0,-1 1 0 0 0,1-1-1 0 0,-1-1 1 0 0,1 0 0 0 0,-1 0-1 0 0,1-1 1 0 0,9-1 0 0 0,-4 0-557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01.9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34 18631 0 0,'14'-1'2156'0'0,"81"-13"3009"0"0,-32 3-7007 0 0,-30 5-3926 0 0,-22 5-2119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02.3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96 1 11055 0 0,'-6'6'7248'0'0,"-6"10"-4875"0"0,11-14-1878 0 0,-7 8 474 0 0,-34 56 1570 0 0,38-59-2321 0 0,0 1 1 0 0,0 0-1 0 0,1 0 1 0 0,0 1-1 0 0,0-1 1 0 0,-2 16-1 0 0,5-22-201 0 0,0 1-1 0 0,0-1 1 0 0,-1 0-1 0 0,1 1 1 0 0,1-1-1 0 0,-1 1 1 0 0,0-1-1 0 0,1 1 0 0 0,-1-1 1 0 0,1 0-1 0 0,0 1 1 0 0,-1-1-1 0 0,1 0 1 0 0,0 1-1 0 0,1-1 1 0 0,-1 0-1 0 0,0 0 1 0 0,1 0-1 0 0,-1 0 0 0 0,1 0 1 0 0,-1-1-1 0 0,1 1 1 0 0,0 0-1 0 0,0-1 1 0 0,0 1-1 0 0,0-1 1 0 0,0 1-1 0 0,0-1 1 0 0,0 0-1 0 0,0 0 0 0 0,1 0 1 0 0,-1 0-1 0 0,0-1 1 0 0,1 1-1 0 0,-1-1 1 0 0,5 1-1 0 0,-1 0-43 0 0,1 0-1 0 0,-1-1 1 0 0,1 0-1 0 0,-1 0 1 0 0,1-1-1 0 0,-1 0 1 0 0,1 0 0 0 0,-1 0-1 0 0,1-1 1 0 0,-1 0-1 0 0,0 0 1 0 0,11-6-1 0 0,-11 5 28 0 0,-1 0-1 0 0,0-1 0 0 0,-1 1 0 0 0,1-1 0 0 0,-1 0 0 0 0,0-1 1 0 0,0 1-1 0 0,0-1 0 0 0,0 1 0 0 0,-1-1 0 0 0,0 0 0 0 0,0 0 1 0 0,0-1-1 0 0,0 1 0 0 0,1-7 0 0 0,-3 11 16 0 0,-1 0 0 0 0,0 0 0 0 0,0-1 0 0 0,1 1 0 0 0,-1 0-1 0 0,0 0 1 0 0,0-1 0 0 0,0 1 0 0 0,0 0 0 0 0,0 0 0 0 0,0 0 0 0 0,-1-1 0 0 0,1 1 0 0 0,0 0 0 0 0,-1 0-1 0 0,1 0 1 0 0,-1-1 0 0 0,1 1 0 0 0,-1 0 0 0 0,1 0 0 0 0,-2-1 0 0 0,1 1 42 0 0,-1-1-1 0 0,1 1 1 0 0,-1 0 0 0 0,1 0 0 0 0,-1 0 0 0 0,0 0-1 0 0,0 0 1 0 0,1 0 0 0 0,-1 0 0 0 0,0 0 0 0 0,0 1 0 0 0,-2-1-1 0 0,-2-1 100 0 0,0 2-1 0 0,0-1 1 0 0,0 0 0 0 0,-1 1-1 0 0,1 0 1 0 0,0 1-1 0 0,-9 1 1 0 0,7 0 7 0 0,0 0 1 0 0,0 0 0 0 0,0 1 0 0 0,0 0-1 0 0,-9 5 1 0 0,-3 8-2497 0 0,14-7-7499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29.8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 4143 0 0,'1'0'958'0'0,"0"1"-1"0"0,1-1 0 0 0,-1 0 1 0 0,1 0-1 0 0,-1 1 0 0 0,1-1 1 0 0,-1 0-1 0 0,1-1 0 0 0,-1 1 1 0 0,3 0-1 0 0,6-1 2106 0 0,0 2-1792 0 0,0 0 0 0 0,1-1 1 0 0,-1 0-1 0 0,20-4 0 0 0,-22 3-1132 0 0,0 0-1 0 0,1 0 0 0 0,-1 1 0 0 0,0 0 1 0 0,0 0-1 0 0,1 0 0 0 0,-1 1 1 0 0,14 4-1 0 0,-21-5-123 0 0,-1 0 1 0 0,1 0 0 0 0,-1 1-1 0 0,0-1 1 0 0,1 0 0 0 0,-1 0-1 0 0,1 0 1 0 0,-1 1-1 0 0,0-1 1 0 0,1 0 0 0 0,-1 0-1 0 0,0 1 1 0 0,1-1 0 0 0,-1 0-1 0 0,0 1 1 0 0,1-1 0 0 0,-1 1-1 0 0,0-1 1 0 0,1 0-1 0 0,-1 1 1 0 0,0-1 0 0 0,0 1-1 0 0,0-1 1 0 0,0 0 0 0 0,1 1-1 0 0,-1-1 1 0 0,0 1 0 0 0,0-1-1 0 0,0 1 1 0 0,0-1-1 0 0,0 1 1 0 0,0 0 8 0 0,-1 1 1 0 0,1-1-1 0 0,-1 0 0 0 0,1 0 1 0 0,-1 1-1 0 0,1-1 0 0 0,-1 0 1 0 0,0 0-1 0 0,1 0 0 0 0,-3 2 1 0 0,0 1-15 0 0,-1 0 1 0 0,0 0 0 0 0,0-1-1 0 0,-7 5 1 0 0,-64 28-11 0 0,74-35 1 0 0,1-1 0 0 0,-1 0 0 0 0,0 1 0 0 0,1-1-1 0 0,-1 0 1 0 0,1 1 0 0 0,-1-1 0 0 0,1 0 0 0 0,-1 1 0 0 0,1-1 0 0 0,-1 1 0 0 0,1-1-1 0 0,-1 1 1 0 0,1 0 0 0 0,0-1 0 0 0,-1 1 0 0 0,1-1 0 0 0,0 1 0 0 0,0 0 0 0 0,-1-1-1 0 0,1 1 1 0 0,0-1 0 0 0,0 2 0 0 0,0-1 1 0 0,0 0 1 0 0,0-1-1 0 0,1 1 1 0 0,-1 0-1 0 0,1-1 1 0 0,-1 1-1 0 0,0-1 0 0 0,1 1 1 0 0,-1-1-1 0 0,1 1 1 0 0,-1-1-1 0 0,1 1 0 0 0,-1-1 1 0 0,1 0-1 0 0,0 1 1 0 0,-1-1-1 0 0,1 0 1 0 0,-1 1-1 0 0,2-1 0 0 0,5 3 21 0 0,1-1 1 0 0,0 0-1 0 0,8 2 0 0 0,-9-3-17 0 0,4 1-37 0 0,1 1 1 0 0,-1 1-1 0 0,0 0 0 0 0,-1 0 0 0 0,19 10 1 0 0,-27-13 27 0 0,0 0 1 0 0,0 1-1 0 0,-1-1 1 0 0,1 0-1 0 0,0 1 0 0 0,0-1 1 0 0,-1 1-1 0 0,1 0 1 0 0,-1-1-1 0 0,1 1 1 0 0,-1 0-1 0 0,0 0 1 0 0,0 0-1 0 0,1 0 1 0 0,-1 0-1 0 0,-1 0 0 0 0,1 0 1 0 0,0 1-1 0 0,-1-1 1 0 0,1 0-1 0 0,-1 0 1 0 0,1 1-1 0 0,-1-1 1 0 0,0 0-1 0 0,0 0 0 0 0,0 1 1 0 0,0-1-1 0 0,-1 0 1 0 0,1 1-1 0 0,0-1 1 0 0,-1 0-1 0 0,0 0 1 0 0,0 0-1 0 0,1 0 1 0 0,-1 1-1 0 0,-2 1 0 0 0,1 0 103 0 0,0-1 0 0 0,0 0 0 0 0,0 0 0 0 0,0-1-1 0 0,0 1 1 0 0,-1 0 0 0 0,0-1 0 0 0,1 1 0 0 0,-1-1-1 0 0,0 0 1 0 0,0 0 0 0 0,-5 3 0 0 0,2-3 5 0 0,1 0-1 0 0,-1 0 1 0 0,0 0 0 0 0,0-1-1 0 0,1 0 1 0 0,-1 0 0 0 0,-7 0-1 0 0,0 0-92 0 0,0-2-1 0 0,-1 0 1 0 0,1 0 0 0 0,0-1-1 0 0,-1-1 1 0 0,-12-4-1 0 0,24 6-145 0 0,-12-4-350 0 0,14 5 344 0 0,0 0 1 0 0,0 0-1 0 0,-1-1 1 0 0,1 1 0 0 0,0 0-1 0 0,0 0 1 0 0,-1-1-1 0 0,1 1 1 0 0,0 0-1 0 0,0 0 1 0 0,0-1-1 0 0,-1 1 1 0 0,1 0-1 0 0,0 0 1 0 0,0-1-1 0 0,0 1 1 0 0,0 0-1 0 0,0-1 1 0 0,-1 1-1 0 0,1 0 1 0 0,0 0-1 0 0,0-1 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0.5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18 5983 0 0,'15'-8'13053'0'0,"6"3"-9022"0"0,20 0-3003 0 0,-38 5-912 0 0,0 0-1 0 0,0 0 1 0 0,0 0 0 0 0,0 1-1 0 0,0-1 1 0 0,0 1 0 0 0,0-1-1 0 0,0 1 1 0 0,4 2 0 0 0,-6-3-82 0 0,0 1 1 0 0,-1 0-1 0 0,1-1 1 0 0,0 1-1 0 0,-1-1 1 0 0,1 1-1 0 0,-1 0 1 0 0,1-1-1 0 0,-1 1 1 0 0,1 0-1 0 0,-1-1 1 0 0,1 1-1 0 0,-1 0 1 0 0,0 0-1 0 0,1 0 1 0 0,-1-1-1 0 0,0 1 1 0 0,0 0-1 0 0,0 0 1 0 0,1 0-1 0 0,-1 0 1 0 0,0-1-1 0 0,0 1 1 0 0,0 0-1 0 0,0 0 1 0 0,-1 0-1 0 0,1 0 1 0 0,0 0 0 0 0,0-1-1 0 0,0 1 1 0 0,-1 0-1 0 0,1 0 1 0 0,0 0-1 0 0,-1-1 1 0 0,1 1-1 0 0,-1 0 1 0 0,0 0-1 0 0,-2 5 41 0 0,0-1 1 0 0,-1 0-1 0 0,1 0 0 0 0,-1 0 0 0 0,0-1 1 0 0,-7 6-1 0 0,6-5-42 0 0,0 0-1 0 0,0 1 1 0 0,-6 8-1 0 0,11-14-32 0 0,0 0-1 0 0,0 0 0 0 0,0 0 0 0 0,0 0 0 0 0,0 1 1 0 0,0-1-1 0 0,0 0 0 0 0,0 0 0 0 0,0 0 0 0 0,0 0 1 0 0,-1 0-1 0 0,1 0 0 0 0,0 0 0 0 0,0 0 0 0 0,0 0 1 0 0,1 0-1 0 0,-1 0 0 0 0,0 0 0 0 0,0 1 0 0 0,0-1 1 0 0,0 0-1 0 0,0 0 0 0 0,0 0 0 0 0,0 0 0 0 0,0 0 1 0 0,0 0-1 0 0,0 0 0 0 0,0 0 0 0 0,0 0 0 0 0,0 0 1 0 0,0 0-1 0 0,0 0 0 0 0,0 0 0 0 0,0 0 0 0 0,0 1 1 0 0,0-1-1 0 0,0 0 0 0 0,0 0 0 0 0,1 0 0 0 0,-1 0 0 0 0,0 0 1 0 0,0 0-1 0 0,0 0 0 0 0,0 0 0 0 0,0 0 0 0 0,0 0 1 0 0,0 0-1 0 0,0 0 0 0 0,0 0 0 0 0,0 0 0 0 0,0 0 1 0 0,1 0-1 0 0,7 0-87 0 0,11-3-89 0 0,-16 3 155 0 0,42-4-344 0 0,-24 2-2575 0 0,-14 1-5580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1.13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86 439 1375 0 0,'0'1'62'0'0,"-2"19"9231"0"0,2-20-9141 0 0,0 0 0 0 0,0 1 1 0 0,0-1-1 0 0,0 0 1 0 0,0 0-1 0 0,0 0 0 0 0,0 0 1 0 0,0 0-1 0 0,0 0 1 0 0,0 1-1 0 0,-1-1 0 0 0,1 0 1 0 0,0 0-1 0 0,0 0 1 0 0,0 0-1 0 0,0 0 1 0 0,0 0-1 0 0,0 0 0 0 0,0 0 1 0 0,0 0-1 0 0,-1 1 1 0 0,1-1-1 0 0,0 0 0 0 0,0 0 1 0 0,0 0-1 0 0,0 0 1 0 0,0 0-1 0 0,0 0 0 0 0,-1 0 1 0 0,1 0-1 0 0,0 0 1 0 0,0 0-1 0 0,0 0 0 0 0,0 0 1 0 0,0 0-1 0 0,0 0 1 0 0,-1 0-1 0 0,1 0 1 0 0,0 0-1 0 0,-8-9 3349 0 0,-2-8-3003 0 0,0-2 0 0 0,1 1-1 0 0,1-1 1 0 0,0 0 0 0 0,2-1-1 0 0,0 0 1 0 0,2 0 0 0 0,0 0 0 0 0,1 0-1 0 0,1-1 1 0 0,0 0 0 0 0,2 1-1 0 0,4-34 1 0 0,-3 46-736 0 0,0-1 0 0 0,1 1 1 0 0,0 0-1 0 0,1 0 0 0 0,0 0 0 0 0,0 0 0 0 0,1 0 1 0 0,0 1-1 0 0,0 0 0 0 0,1-1 0 0 0,0 1 0 0 0,0 1 1 0 0,1-1-1 0 0,-1 1 0 0 0,1 0 0 0 0,12-9 0 0 0,-2 4-8175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1.5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25 0 9215 0 0,'12'16'8069'0'0,"5"12"-4394"0"0,-5-7-1638 0 0,-12-21-2027 0 0,14 21 830 0 0,-1 0 0 0 0,-1 1 0 0 0,14 37 0 0 0,-23-52-716 0 0,-1-1 0 0 0,-1 1 0 0 0,1 0 0 0 0,-1 0 1 0 0,0 0-1 0 0,0 0 0 0 0,-1 0 0 0 0,0-1 0 0 0,-1 1 0 0 0,1 0 0 0 0,-1 0 0 0 0,0 0 0 0 0,-1 0 0 0 0,0-1 0 0 0,0 1 0 0 0,0 0 0 0 0,-7 11 0 0 0,1-4 36 0 0,-2-1 0 0 0,1 1 0 0 0,-1-2 0 0 0,-1 1 0 0 0,-17 14 0 0 0,9-11-3294 0 0,-2-1-3280 0 0,16-11-2206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2.2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24 4143 0 0,'3'-5'9005'0'0,"4"2"-4728"0"0,9-2-1710 0 0,-14 4-1625 0 0,8-2-141 0 0,0 1 1 0 0,0 0-1 0 0,20-1 1 0 0,-27 3-775 0 0,0 0 1 0 0,1 0-1 0 0,-1 0 1 0 0,0 1-1 0 0,1-1 1 0 0,-1 1-1 0 0,0 0 0 0 0,0 0 1 0 0,0 0-1 0 0,1 0 1 0 0,-1 0-1 0 0,0 1 1 0 0,0-1-1 0 0,-1 1 1 0 0,6 4-1 0 0,-7-5 4 0 0,0-1 0 0 0,-1 1 0 0 0,1 0 0 0 0,0 0 0 0 0,-1 0-1 0 0,1 0 1 0 0,-1 0 0 0 0,0 0 0 0 0,1 0 0 0 0,-1-1 0 0 0,0 1 0 0 0,0 0 0 0 0,1 0-1 0 0,-1 0 1 0 0,0 1 0 0 0,0-1 0 0 0,0 0 0 0 0,0 0 0 0 0,0 0 0 0 0,-1 0 0 0 0,1 0 0 0 0,0 0-1 0 0,0 0 1 0 0,-1 0 0 0 0,1 0 0 0 0,0-1 0 0 0,-1 1 0 0 0,1 0 0 0 0,-1 0 0 0 0,1 0-1 0 0,-1 0 1 0 0,0 0 0 0 0,1-1 0 0 0,-1 1 0 0 0,-1 1 0 0 0,-3 4-79 0 0,-1-1 1 0 0,0 0-1 0 0,-10 8 1 0 0,10-9 125 0 0,-5 4-131 0 0,-10 7 44 0 0,20-14 9 0 0,0 0 1 0 0,0 0-1 0 0,0 0 0 0 0,0 0 0 0 0,0 1 0 0 0,0-1 0 0 0,0 0 0 0 0,1 0 0 0 0,-1 0 1 0 0,0 1-1 0 0,1-1 0 0 0,-1 0 0 0 0,1 1 0 0 0,-1 1 0 0 0,1-2 18 0 0,1-1-1 0 0,-1 1 1 0 0,0 0-1 0 0,1-1 1 0 0,-1 1 0 0 0,0 0-1 0 0,1 0 1 0 0,-1-1-1 0 0,1 1 1 0 0,-1-1 0 0 0,1 1-1 0 0,0-1 1 0 0,-1 1-1 0 0,1-1 1 0 0,-1 1-1 0 0,1-1 1 0 0,0 1 0 0 0,-1-1-1 0 0,1 0 1 0 0,0 1-1 0 0,0-1 1 0 0,-1 0 0 0 0,1 0-1 0 0,0 1 1 0 0,0-1-1 0 0,0 0 1 0 0,-1 0-1 0 0,3 0 1 0 0,23 3-148 0 0,-21-3-539 0 0,0-1 0 0 0,1 1 0 0 0,-1-1 1 0 0,0 0-1 0 0,6-2 0 0 0,-5 1-7258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2.5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11055 0 0,'0'0'506'0'0,"16"1"6140"0"0,-7-1-5407 0 0,0 1-1 0 0,-1 1 1 0 0,12 2-1 0 0,-17-4-1154 0 0,-1 1-1 0 0,1 0 1 0 0,-1 0-1 0 0,1 0 1 0 0,-1 0-1 0 0,1 0 1 0 0,-1 1-1 0 0,0-1 1 0 0,0 1 0 0 0,0-1-1 0 0,0 1 1 0 0,0 0-1 0 0,0 0 1 0 0,0-1-1 0 0,2 5 1 0 0,-4-6-46 0 0,1 1 1 0 0,-1-1-1 0 0,0 1 1 0 0,1 0-1 0 0,-1-1 1 0 0,0 1-1 0 0,0-1 1 0 0,0 1-1 0 0,0-1 0 0 0,1 1 1 0 0,-1 0-1 0 0,0-1 1 0 0,0 1-1 0 0,0-1 1 0 0,0 1-1 0 0,0 0 1 0 0,0-1-1 0 0,-1 1 1 0 0,1-1-1 0 0,0 1 1 0 0,0 0-1 0 0,0-1 1 0 0,0 1-1 0 0,-1-1 1 0 0,1 1-1 0 0,0-1 0 0 0,-1 1 1 0 0,0 1 10 0 0,0-2 1 0 0,0 1 0 0 0,-1 0-1 0 0,1 0 1 0 0,0 0-1 0 0,0 0 1 0 0,0-1 0 0 0,-1 1-1 0 0,1-1 1 0 0,-1 1-1 0 0,-1 0 1 0 0,-2 0-24 0 0,-1 0 0 0 0,0 0 0 0 0,0 0 0 0 0,-9-1 0 0 0,13 0-189 0 0,0 0 0 0 0,1 0 0 0 0,-1 0 0 0 0,0-1 0 0 0,1 1 0 0 0,-1 0 0 0 0,0-1 0 0 0,1 1-1 0 0,-1-1 1 0 0,1 0 0 0 0,-4-1 0 0 0,3 0-509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2.7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67 0 16207 0 0,'-2'0'319'0'0,"-1"1"0"0"0,1-1 1 0 0,-1 1-1 0 0,1 0 0 0 0,-1 0 0 0 0,1 0 0 0 0,-1 0 0 0 0,1 0 0 0 0,0 0 0 0 0,0 1 0 0 0,-1-1 0 0 0,-2 4 0 0 0,1-2 154 0 0,0 1-1 0 0,0 0 1 0 0,0 0-1 0 0,1 0 0 0 0,-4 6 1 0 0,6-9-444 0 0,1 0 0 0 0,-1-1 1 0 0,0 1-1 0 0,1 0 0 0 0,-1 0 1 0 0,1 0-1 0 0,-1 0 0 0 0,1 0 1 0 0,0 0-1 0 0,-1 0 0 0 0,1 0 1 0 0,0 0-1 0 0,0 0 0 0 0,0 0 1 0 0,0 0-1 0 0,0 0 0 0 0,0 0 0 0 0,0 0 1 0 0,0 0-1 0 0,0 0 0 0 0,0 0 1 0 0,1 0-1 0 0,-1 0 0 0 0,0 0 1 0 0,1 0-1 0 0,-1 0 0 0 0,0 0 1 0 0,1 0-1 0 0,0 0 0 0 0,-1 0 1 0 0,1-1-1 0 0,-1 1 0 0 0,1 0 0 0 0,0 0 1 0 0,0-1-1 0 0,-1 1 0 0 0,1 0 1 0 0,0-1-1 0 0,0 1 0 0 0,0-1 1 0 0,0 1-1 0 0,0-1 0 0 0,-1 1 1 0 0,1-1-1 0 0,1 1 0 0 0,3 0-395 0 0,-1 1-1 0 0,1-1 1 0 0,-1 0-1 0 0,1-1 0 0 0,-1 1 1 0 0,1-1-1 0 0,-1 0 1 0 0,10-1-1 0 0,-6 0-7321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2.9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1 1839 0 0,'-4'7'12960'0'0,"2"5"-7137"0"0,4 14-3638 0 0,-2-21-1161 0 0,1-2-895 0 0,-1 1-169 0 0,0 1 0 0 0,0-1 0 0 0,1 0 0 0 0,0 0 0 0 0,-1 0 0 0 0,1-1 0 0 0,1 1 0 0 0,-1 0 0 0 0,1 0 0 0 0,3 6 0 0 0,-2-8-2611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3.1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21047 0 0,'41'6'3152'0'0,"-29"-7"-3828"0"0,-1-1-1 0 0,1 0 1 0 0,11-4 0 0 0,-12 3-291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3.3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21655 0 0,'5'80'5291'0'0,"-2"-53"-7116"0"0,2-1-4327 0 0,-3-19-2002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3.8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10567 0 0,'0'0'93'0'0,"0"0"0"0"0,0 0 0 0 0,0 0 0 0 0,0 0 0 0 0,0 1 0 0 0,0-1 0 0 0,0 0 0 0 0,0 0 0 0 0,0 0 0 0 0,0 0 0 0 0,0 0 0 0 0,0 0 0 0 0,0 0 0 0 0,0 0 0 0 0,0 1 0 0 0,0-1 0 0 0,0 0 0 0 0,0 0 0 0 0,0 0 0 0 0,0 0 0 0 0,0 0 0 0 0,0 0 0 0 0,0 0 0 0 0,0 1 0 0 0,0-1 0 0 0,0 0 0 0 0,0 0 0 0 0,0 0 0 0 0,0 0 0 0 0,0 0 0 0 0,0 0 0 0 0,0 0 0 0 0,0 0 0 0 0,0 1 0 0 0,0-1 0 0 0,0 0 0 0 0,0 0 0 0 0,0 0 0 0 0,0 0-1 0 0,1 0 1 0 0,-1 0 0 0 0,0 0 0 0 0,0 0 0 0 0,0 0 0 0 0,0 0 0 0 0,0 0 0 0 0,0 0 0 0 0,0 0 0 0 0,0 0 0 0 0,0 1 0 0 0,1-1 0 0 0,-1 0 0 0 0,0 0 0 0 0,0 0 0 0 0,0 0 0 0 0,0 0 0 0 0,0 0 0 0 0,0 0 0 0 0,0 0 0 0 0,2-1 2416 0 0,0 1-1178 0 0,24-1 968 0 0,29-6 1 0 0,-29 3-2878 0 0,34 0 1 0 0,-59 4-1386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4.1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7 14279 0 0,'3'6'6456'0'0,"6"-2"-3550"0"0,12-2-1528 0 0,-17-1-614 0 0,5 0-823 0 0,0-1-1 0 0,1 0 1 0 0,-1 0-1 0 0,0-1 1 0 0,0 0-1 0 0,-1-1 1 0 0,1 0-1 0 0,0 0 1 0 0,9-4-1 0 0,-1 1-6063 0 0,1 3-2071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4.9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16351 0 0,'105'6'7297'0'0,"-77"-4"-7466"0"0,-17-1 291 0 0,-2-1 30 0 0,0 0-1 0 0,0 1 1 0 0,0 0 0 0 0,-1 1 0 0 0,1 0 0 0 0,-1 1 0 0 0,1-1-1 0 0,8 5 1 0 0,-17-6-141 0 0,1-1-1 0 0,-1 0 0 0 0,0 0 1 0 0,1 0-1 0 0,-1 0 1 0 0,0 1-1 0 0,1-1 0 0 0,-1 0 1 0 0,0 0-1 0 0,0 0 1 0 0,1 1-1 0 0,-1-1 0 0 0,0 0 1 0 0,0 0-1 0 0,1 1 1 0 0,-1-1-1 0 0,0 0 0 0 0,0 1 1 0 0,0-1-1 0 0,0 0 1 0 0,1 1-1 0 0,-1-1 0 0 0,0 0 1 0 0,0 1-1 0 0,0-1 1 0 0,0 0-1 0 0,0 1 0 0 0,0-1 1 0 0,0 0-1 0 0,0 1 1 0 0,0 0-1 0 0,-1-1-3 0 0,1 1 0 0 0,0-1-1 0 0,-1 1 1 0 0,1 0 0 0 0,-1-1 0 0 0,1 1 0 0 0,-1-1 0 0 0,0 1-1 0 0,1-1 1 0 0,-1 1 0 0 0,1-1 0 0 0,-1 1 0 0 0,-1-1 0 0 0,-26 11-219 0 0,26-11 171 0 0,-17 5-212 0 0,0 1-1 0 0,1 0 1 0 0,0 1 0 0 0,0 1-1 0 0,-22 14 1 0 0,40-22 262 0 0,-1 0 0 0 0,1 0 0 0 0,0 0-1 0 0,-1 1 1 0 0,1-1 0 0 0,-1 0 0 0 0,1 1 0 0 0,0-1 0 0 0,-1 0-1 0 0,1 1 1 0 0,0-1 0 0 0,0 0 0 0 0,-1 1 0 0 0,1-1 0 0 0,0 0-1 0 0,0 1 1 0 0,-1-1 0 0 0,1 1 0 0 0,0-1 0 0 0,0 1 0 0 0,0-1-1 0 0,0 0 1 0 0,0 1 0 0 0,0-1 0 0 0,0 1 0 0 0,0-1-1 0 0,0 1 1 0 0,0-1 0 0 0,0 1 0 0 0,0 0 31 0 0,1 0 1 0 0,-1-1-1 0 0,1 1 1 0 0,-1 0-1 0 0,1-1 1 0 0,-1 1-1 0 0,1 0 0 0 0,0-1 1 0 0,-1 1-1 0 0,1-1 1 0 0,0 1-1 0 0,0-1 1 0 0,-1 1-1 0 0,2 0 0 0 0,32 10 1069 0 0,-29-9-1057 0 0,-1-1-77 0 0,21 6-599 0 0,27 12-1 0 0,-45-16 546 0 0,0 0 0 0 0,0 1 0 0 0,-1 0 0 0 0,0 0-1 0 0,0 1 1 0 0,0-1 0 0 0,0 1 0 0 0,8 10-1 0 0,-12-14 121 0 0,-1 1 0 0 0,0-1 0 0 0,0 1 0 0 0,0-1 0 0 0,0 1 0 0 0,0 0-1 0 0,0-1 1 0 0,0 1 0 0 0,-1 0 0 0 0,1-1 0 0 0,-1 1 0 0 0,1 0-1 0 0,-1 0 1 0 0,0 0 0 0 0,1 0 0 0 0,-1-1 0 0 0,0 1 0 0 0,0 0-1 0 0,0 0 1 0 0,-1 0 0 0 0,1 0 0 0 0,0-1 0 0 0,-1 1 0 0 0,1 0-1 0 0,-1 0 1 0 0,0-1 0 0 0,1 1 0 0 0,-1 0 0 0 0,0-1 0 0 0,0 1 0 0 0,0 0-1 0 0,0-1 1 0 0,0 0 0 0 0,-2 3 0 0 0,0-2 97 0 0,0 1 0 0 0,0-1 0 0 0,0 0 1 0 0,0 0-1 0 0,0 0 0 0 0,-1 0 0 0 0,1 0 0 0 0,-1-1 1 0 0,1 1-1 0 0,-1-1 0 0 0,1 0 0 0 0,-1 0 0 0 0,0 0 1 0 0,1-1-1 0 0,-1 0 0 0 0,-4 1 0 0 0,0-2 23 0 0,0 0 1 0 0,0 0-1 0 0,0-1 0 0 0,0 0 0 0 0,0 0 1 0 0,0-1-1 0 0,-14-6 0 0 0,-8-9-8348 0 0,21 12-644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35.5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2743 0 0,'5'-1'1606'0'0,"0"0"0"0"0,0 0 0 0 0,1 1 0 0 0,-1-1 0 0 0,0 1 0 0 0,1 0 0 0 0,-1 0 0 0 0,0 1 0 0 0,8 1 0 0 0,-3-1 177 0 0,7 1-505 0 0,-9-2-919 0 0,0 1-1 0 0,0 0 1 0 0,-1 1-1 0 0,1-1 1 0 0,8 4-1 0 0,-16-2-358 0 0,-6 0 0 0 0,-6 2 0 0 0,1-3-53 0 0,6-1-2 0 0,1 0 0 0 0,-1 0 0 0 0,1 1 1 0 0,0-1-1 0 0,0 1 0 0 0,-1 0 0 0 0,1 0 0 0 0,0 1 1 0 0,0-1-1 0 0,-4 4 0 0 0,8-5 64 0 0,-1-1-1 0 0,1 1 1 0 0,0-1-1 0 0,0 1 1 0 0,0-1-1 0 0,-1 1 1 0 0,1-1-1 0 0,0 1 0 0 0,0-1 1 0 0,0 1-1 0 0,0-1 1 0 0,0 1-1 0 0,0 0 1 0 0,0-1-1 0 0,0 1 1 0 0,0-1-1 0 0,0 1 1 0 0,0-1-1 0 0,1 1 1 0 0,-1-1-1 0 0,0 1 1 0 0,0-1-1 0 0,0 1 1 0 0,1-1-1 0 0,-1 1 1 0 0,0-1-1 0 0,1 1 1 0 0,-1-1-1 0 0,0 1 1 0 0,1-1-1 0 0,-1 0 1 0 0,1 1-1 0 0,-1-1 0 0 0,0 0 1 0 0,2 1-1 0 0,18 14 406 0 0,-16-13-381 0 0,11 7-104 0 0,11 7-392 0 0,-25-15 470 0 0,1 0 1 0 0,-1 1-1 0 0,0-1 0 0 0,0 0 1 0 0,1 0-1 0 0,-1 1 0 0 0,0-1 1 0 0,0 1-1 0 0,0-1 0 0 0,-1 1 1 0 0,1-1-1 0 0,0 1 0 0 0,-1 0 1 0 0,1 1-1 0 0,-1-2 39 0 0,0-1 0 0 0,0 1 0 0 0,0 0 0 0 0,0-1 1 0 0,-1 1-1 0 0,1 0 0 0 0,0-1 0 0 0,0 1 0 0 0,-1-1 0 0 0,1 1 0 0 0,-1 0 0 0 0,1-1 0 0 0,0 1 0 0 0,-1-1 0 0 0,1 1 1 0 0,-1-1-1 0 0,1 0 0 0 0,-1 1 0 0 0,0-1 0 0 0,1 1 0 0 0,-1-1 0 0 0,1 0 0 0 0,-1 1 0 0 0,0-1 0 0 0,1 0 0 0 0,-1 0 0 0 0,0 0 1 0 0,0 1-1 0 0,-20 4 841 0 0,16-4-648 0 0,-1-1-1 0 0,1 0 1 0 0,-1 0-1 0 0,1 0 1 0 0,0-1-1 0 0,-1 1 0 0 0,1-1 1 0 0,-10-4-1 0 0,-7-5-2432 0 0,16 6-7086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1.6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5063 0 0,'13'-5'13450'0'0,"6"2"-8612"0"0,23 4-5526 0 0,-29 0 1944 0 0,-7-1-1227 0 0,51 3 342 0 0,-52-2-345 0 0,0 0 0 0 0,1 0-1 0 0,-1 0 1 0 0,0 1 0 0 0,0 0 0 0 0,1 0 0 0 0,-1 0-1 0 0,4 3 1 0 0,-8-4-25 0 0,0-1 0 0 0,-1 1 0 0 0,1-1-1 0 0,0 0 1 0 0,-1 1 0 0 0,1-1 0 0 0,-1 1 0 0 0,1-1-1 0 0,-1 1 1 0 0,1 0 0 0 0,-1-1 0 0 0,1 1 0 0 0,-1 0-1 0 0,1-1 1 0 0,-1 1 0 0 0,0 0 0 0 0,1-1 0 0 0,-1 1-1 0 0,0 0 1 0 0,0-1 0 0 0,0 1 0 0 0,1 0 0 0 0,-1 0 0 0 0,0-1-1 0 0,0 1 1 0 0,0 1 0 0 0,-1 0 3 0 0,1-1-1 0 0,-1 0 1 0 0,0 1-1 0 0,1-1 1 0 0,-1 0-1 0 0,0 0 1 0 0,0 1 0 0 0,0-1-1 0 0,0 0 1 0 0,0 0-1 0 0,0 0 1 0 0,0 0-1 0 0,-1 1 1 0 0,-6 3 19 0 0,1-1 0 0 0,-1 1-1 0 0,-12 4 1 0 0,19-9-22 0 0,-31 11 63 0 0,-5 2-36 0 0,37-13-10 0 0,-1 0 0 0 0,1 0 0 0 0,0 1 0 0 0,0-1 0 0 0,0 0 0 0 0,-1 0 0 0 0,1 0 0 0 0,0 0 0 0 0,0 0 0 0 0,0 0 0 0 0,-1 0 0 0 0,1 1 0 0 0,0-1 0 0 0,0 0 0 0 0,0 0 0 0 0,-1 0 0 0 0,1 0 1 0 0,0 1-1 0 0,0-1 0 0 0,0 0 0 0 0,0 0 0 0 0,0 1 0 0 0,0-1 0 0 0,0 0 0 0 0,0 0 0 0 0,-1 0 0 0 0,1 1 0 0 0,0-1 0 0 0,0 0 0 0 0,0 0 0 0 0,0 1 0 0 0,0-1 0 0 0,0 0 0 0 0,0 0 0 0 0,0 1 0 0 0,0-1 0 0 0,1 0 0 0 0,7 7 137 0 0,13 2-211 0 0,6-1-176 0 0,-4-1-47 0 0,40 16 1 0 0,-58-20 185 0 0,1-1 0 0 0,-1 1 1 0 0,1 1-1 0 0,-1-1 0 0 0,0 1 1 0 0,0 0-1 0 0,-1 0 0 0 0,1 1 1 0 0,-1-1-1 0 0,0 1 0 0 0,7 9 1 0 0,-10-12 122 0 0,0 0 0 0 0,0-1 1 0 0,0 1-1 0 0,-1 0 0 0 0,1 0 0 0 0,0 0 0 0 0,-1-1 1 0 0,1 1-1 0 0,-1 0 0 0 0,1 0 0 0 0,-1 0 1 0 0,0 0-1 0 0,0 0 0 0 0,0 0 0 0 0,0 0 1 0 0,0 0-1 0 0,-1 0 0 0 0,1 0 0 0 0,-1 0 1 0 0,1-1-1 0 0,-1 1 0 0 0,1 0 0 0 0,-1 0 1 0 0,0 0-1 0 0,0-1 0 0 0,0 1 0 0 0,0 0 1 0 0,0-1-1 0 0,0 1 0 0 0,-1-1 0 0 0,1 1 0 0 0,0-1 1 0 0,-1 0-1 0 0,1 1 0 0 0,-1-1 0 0 0,0 0 1 0 0,1 0-1 0 0,-4 1 0 0 0,0 1 143 0 0,-1 0-1 0 0,0 0 0 0 0,0-1 1 0 0,-1 0-1 0 0,1 0 1 0 0,0-1-1 0 0,-1 0 1 0 0,1 0-1 0 0,-1 0 0 0 0,-8-1 1 0 0,2 0 44 0 0,1-2 1 0 0,0 0 0 0 0,-14-4-1 0 0,0-2-2937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2.50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157 87 12783 0 0,'0'0'358'0'0,"-1"-1"-1"0"0,1 1 1 0 0,0 0 0 0 0,0-1-1 0 0,-1 1 1 0 0,1 0-1 0 0,0-1 1 0 0,-1 1 0 0 0,1 0-1 0 0,0 0 1 0 0,-1-1-1 0 0,1 1 1 0 0,0 0 0 0 0,-1 0-1 0 0,1 0 1 0 0,0-1-1 0 0,-1 1 1 0 0,1 0-1 0 0,-1 0 1 0 0,1 0 0 0 0,0 0-1 0 0,-1 0 1 0 0,1 0-1 0 0,-1 0 1 0 0,0 0 0 0 0,-12-1 1432 0 0,-15 3-890 0 0,1 0 0 0 0,-51 12 0 0 0,109-41-1065 0 0,-5 6-106 0 0,-16 13 94 0 0,0 0 0 0 0,0 1-1 0 0,1-1 1 0 0,0 2-1 0 0,13-7 1 0 0,-24 13 183 0 0,1 0-1 0 0,-1 0 1 0 0,0 0 0 0 0,1 0-1 0 0,-1 0 1 0 0,0 0 0 0 0,1-1-1 0 0,-1 1 1 0 0,1 0-1 0 0,-1 0 1 0 0,0 0 0 0 0,1 0-1 0 0,-1 0 1 0 0,0 0 0 0 0,1 0-1 0 0,-1 1 1 0 0,1-1 0 0 0,-1 0-1 0 0,0 0 1 0 0,1 0-1 0 0,-1 0 1 0 0,0 0 0 0 0,1 1-1 0 0,-1-1 1 0 0,0 0 0 0 0,1 0-1 0 0,-1 0 1 0 0,0 1 0 0 0,0-1-1 0 0,1 1 1 0 0,3 12 403 0 0,-8 21 425 0 0,4-29-748 0 0,-5 19 467 0 0,4-19-500 0 0,-1 0-1 0 0,1 1 1 0 0,0-1 0 0 0,1 0 0 0 0,0 1-1 0 0,-1-1 1 0 0,2 1 0 0 0,-1-1-1 0 0,2 7 1 0 0,-2-12-129 0 0,0 1 0 0 0,0-1 0 0 0,0 1 0 0 0,0-1-1 0 0,0 1 1 0 0,1-1 0 0 0,-1 0 0 0 0,0 1 0 0 0,0-1 0 0 0,1 0 0 0 0,-1 1-1 0 0,0-1 1 0 0,1 0 0 0 0,-1 1 0 0 0,0-1 0 0 0,1 0 0 0 0,-1 0 0 0 0,0 1-1 0 0,2-1 1 0 0,2 0-7149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2.8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5063 0 0,'2'1'9307'0'0,"5"0"-4972"0"0,11-1-1436 0 0,-3-1-1386 0 0,-13 0-1430 0 0,0 1-1 0 0,0-1 1 0 0,0 1-1 0 0,0 0 1 0 0,0 0-1 0 0,0 0 1 0 0,0 0-1 0 0,0 0 1 0 0,0 1-1 0 0,0-1 1 0 0,0 1-1 0 0,2 0 1 0 0,3 2 229 0 0,0 0 124 0 0,1 0-1 0 0,11 7 1 0 0,-18-10-391 0 0,0 1 0 0 0,0 0 1 0 0,0 0-1 0 0,0-1 0 0 0,0 1 0 0 0,0 0 1 0 0,0 0-1 0 0,0 0 0 0 0,0 0 0 0 0,0 0 1 0 0,0 0-1 0 0,-1 0 0 0 0,1 0 0 0 0,0 1 1 0 0,-1-1-1 0 0,1 0 0 0 0,-1 0 1 0 0,1 0-1 0 0,-1 1 0 0 0,0-1 0 0 0,1 0 1 0 0,-1 1-1 0 0,0 1 0 0 0,-1-2 0 0 0,1 0-1 0 0,-1 0 0 0 0,1 1 1 0 0,-1-1-1 0 0,0 0 1 0 0,1 0-1 0 0,-1 0 0 0 0,0 0 1 0 0,0-1-1 0 0,0 1 1 0 0,0 0-1 0 0,0 0 0 0 0,0 0 1 0 0,0-1-1 0 0,0 1 1 0 0,0-1-1 0 0,0 1 0 0 0,0-1 1 0 0,-1 1-1 0 0,1-1 1 0 0,0 1-1 0 0,-2-1 1 0 0,-29 6 450 0 0,25-6-618 0 0,-22 1 307 0 0,27-1-292 0 0,1 0 0 0 0,0 0 0 0 0,0 0 0 0 0,0-1-1 0 0,0 1 1 0 0,0 0 0 0 0,0 0 0 0 0,0-1 0 0 0,0 1 0 0 0,0-1-1 0 0,0 1 1 0 0,0-1 0 0 0,0 1 0 0 0,0-1 0 0 0,0 1 0 0 0,0-1-1 0 0,0 0 1 0 0,1 0 0 0 0,-1 1 0 0 0,-1-2 0 0 0,2 1-91 0 0,0 1 1 0 0,0-1-1 0 0,0 1 1 0 0,0-1-1 0 0,0 1 1 0 0,0-1-1 0 0,0 1 1 0 0,0-1-1 0 0,0 1 1 0 0,0-1-1 0 0,0 1 0 0 0,0-1 1 0 0,0 1-1 0 0,0-1 1 0 0,0 1-1 0 0,1 0 1 0 0,-1-1-1 0 0,0 0 1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3.0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48 1 12175 0 0,'0'0'274'0'0,"-17"12"6118"0"0,14-10-5917 0 0,0 1 0 0 0,0 0-1 0 0,1 0 1 0 0,-1 1 0 0 0,1-1 0 0 0,-1 0 0 0 0,1 1 0 0 0,0-1 0 0 0,1 1 0 0 0,-1 0 0 0 0,-1 4 0 0 0,3-7-430 0 0,0 0 0 0 0,-1 1-1 0 0,1-1 1 0 0,0 0 0 0 0,0 0-1 0 0,0 1 1 0 0,0-1 0 0 0,0 0 0 0 0,0 0-1 0 0,0 0 1 0 0,0 1 0 0 0,1-1-1 0 0,-1 0 1 0 0,0 0 0 0 0,1 0 0 0 0,-1 1-1 0 0,1-1 1 0 0,-1 0 0 0 0,1 0-1 0 0,0 0 1 0 0,-1 0 0 0 0,1 0-1 0 0,0 0 1 0 0,0 0 0 0 0,0-1 0 0 0,0 1-1 0 0,0 0 1 0 0,0 0 0 0 0,0 0-1 0 0,0-1 1 0 0,0 1 0 0 0,0-1-1 0 0,0 1 1 0 0,0-1 0 0 0,0 1 0 0 0,0-1-1 0 0,1 0 1 0 0,-1 1 0 0 0,2-1-1 0 0,3 1-166 0 0,0 0 0 0 0,0 0-1 0 0,0 0 1 0 0,11-1-1 0 0,-8-1-370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3.7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8807 0 0,'5'10'7747'0'0,"0"2"-4322"0"0,-4-5-2514 0 0,-1 0 1 0 0,1 0-1 0 0,-2 0 0 0 0,0 7 0 0 0,0-9-879 0 0,1 0 0 0 0,-1 0 0 0 0,1 0 0 0 0,0 0 0 0 0,1-1 0 0 0,-1 1 0 0 0,1 0 0 0 0,0 0 0 0 0,0 0 0 0 0,2 5 0 0 0,-3-9-86 0 0,0-1 0 0 0,0 0 1 0 0,0 0-1 0 0,0 0 0 0 0,0 0 0 0 0,0 0 0 0 0,1 0 0 0 0,-1 1 0 0 0,0-1 1 0 0,0 0-1 0 0,0 0 0 0 0,0 0 0 0 0,0 0 0 0 0,0 0 0 0 0,0 0 0 0 0,0 0 1 0 0,1 1-1 0 0,-1-1 0 0 0,0 0 0 0 0,0 0 0 0 0,0 0 0 0 0,0 0 0 0 0,0 0 0 0 0,1 0 1 0 0,-1 0-1 0 0,0 0 0 0 0,0 0 0 0 0,0 0 0 0 0,0 0 0 0 0,0 0 0 0 0,1 0 1 0 0,-1 0-1 0 0,0 0 0 0 0,0 0 0 0 0,0 0 0 0 0,0 0 0 0 0,0 0 0 0 0,1 0 1 0 0,-1 0-1 0 0,0 0 0 0 0,0 0 0 0 0,0 0 0 0 0,0 0 0 0 0,0 0 0 0 0,1-1 1 0 0,-1 1-1 0 0,0 0 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3.8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15 6447 0 0,'0'0'670'0'0,"9"4"9674"0"0,4-2-6138 0 0,11-4-2823 0 0,-22 2-943 0 0,74-15-443 0 0,-65 12-661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4.3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 35 12007 0 0,'0'0'105'0'0,"0"0"-1"0"0,-1 0 1 0 0,1 0-1 0 0,0 0 1 0 0,0 0-1 0 0,-1 0 1 0 0,1 0-1 0 0,0 0 0 0 0,0 0 1 0 0,-1 0-1 0 0,1 0 1 0 0,0 0-1 0 0,0 0 1 0 0,0-1-1 0 0,-1 1 1 0 0,1 0-1 0 0,0 0 1 0 0,0 0-1 0 0,0 0 1 0 0,-1 0-1 0 0,1-1 0 0 0,0 1 1 0 0,0 0-1 0 0,0 0 1 0 0,0 0-1 0 0,0-1 1 0 0,-1 1-1 0 0,1 0 1 0 0,0 0-1 0 0,0 0 1 0 0,0-1-1 0 0,0 1 1 0 0,0 0-1 0 0,0 0 1 0 0,0-1-1 0 0,0 1 0 0 0,0 0 1 0 0,6-9 4486 0 0,14-3-1229 0 0,-15 10-3220 0 0,1 1 1 0 0,-1-1 0 0 0,1 1-1 0 0,0 0 1 0 0,-1 1-1 0 0,9-1 1 0 0,-11 1-62 0 0,0 0 0 0 0,0 0 0 0 0,-1 0 0 0 0,1 1 0 0 0,0-1-1 0 0,0 1 1 0 0,-1 0 0 0 0,1-1 0 0 0,0 1 0 0 0,-1 0 0 0 0,1 1 0 0 0,-1-1 0 0 0,1 0 0 0 0,3 4 0 0 0,-5-5-79 0 0,0 1 1 0 0,-1 0-1 0 0,1-1 1 0 0,-1 1-1 0 0,1 0 1 0 0,-1 0-1 0 0,1 0 1 0 0,-1-1-1 0 0,0 1 1 0 0,1 0-1 0 0,-1 0 1 0 0,0 0-1 0 0,1 0 0 0 0,-1 0 1 0 0,0 0-1 0 0,0-1 1 0 0,0 1-1 0 0,0 0 1 0 0,0 0-1 0 0,0 0 1 0 0,0 0-1 0 0,-1 1 1 0 0,1 0 5 0 0,-1 1 1 0 0,0-1-1 0 0,0 0 1 0 0,0 0 0 0 0,0 0-1 0 0,-1 0 1 0 0,1 0-1 0 0,-3 3 1 0 0,-3 2 16 0 0,0 0-1 0 0,0 0 1 0 0,-9 6 0 0 0,15-13-25 0 0,-12 10-53 0 0,-1-1-1 0 0,-17 9 1 0 0,36-20 46 0 0,1 1 0 0 0,-1 0 0 0 0,0 1 0 0 0,0-1 0 0 0,1 1 1 0 0,-1 0-1 0 0,0 1 0 0 0,9 1 0 0 0,11-1 5 0 0,5-3-2963 0 0,-21 0-5414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4.7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18831 0 0,'3'1'394'0'0,"0"-1"0"0"0,0 1 0 0 0,-1-1 0 0 0,1 1 0 0 0,0-1 0 0 0,0 0 0 0 0,0 0 0 0 0,4-1 0 0 0,-2 1 309 0 0,99 2 411 0 0,-100-2-1741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4.9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9671 0 0,'0'1'413'0'0,"0"-1"0"0"0,0 0 0 0 0,0 1 0 0 0,0-1 0 0 0,0 0 0 0 0,0 1-1 0 0,0-1 1 0 0,0 0 0 0 0,1 1 0 0 0,-1-1 0 0 0,0 0 0 0 0,0 1 0 0 0,0-1 0 0 0,1 0-1 0 0,-1 1 1 0 0,0-1 0 0 0,0 0 0 0 0,1 0 0 0 0,-1 1 0 0 0,0-1 0 0 0,1 0 0 0 0,10 5 2700 0 0,10-2-1315 0 0,34-5-1611 0 0,-30 0-906 0 0,-13 1 360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5.6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9 4143 0 0,'33'-1'8898'0'0,"1"-2"-3284"0"0,45-2-860 0 0,-70 6-4605 0 0,-1-1-1 0 0,1 1 1 0 0,-1 0 0 0 0,0 1 0 0 0,0 0 0 0 0,0 0-1 0 0,10 5 1 0 0,-17-7-128 0 0,0 1 1 0 0,0-1-1 0 0,0 0 0 0 0,0 1 1 0 0,0-1-1 0 0,0 1 0 0 0,0 0 1 0 0,0-1-1 0 0,-1 1 0 0 0,1 0 0 0 0,0-1 1 0 0,0 1-1 0 0,0 0 0 0 0,-1 0 1 0 0,1 0-1 0 0,-1 0 0 0 0,2 1 1 0 0,-2-2-18 0 0,0 1 0 0 0,0-1 0 0 0,0 1 1 0 0,-1-1-1 0 0,1 1 0 0 0,0-1 0 0 0,0 0 1 0 0,0 1-1 0 0,0-1 0 0 0,0 1 0 0 0,-1-1 1 0 0,1 1-1 0 0,0-1 0 0 0,0 1 0 0 0,-1-1 0 0 0,1 0 1 0 0,0 1-1 0 0,-1-1 0 0 0,1 0 0 0 0,0 1 1 0 0,-1-1-1 0 0,1 0 0 0 0,0 1 0 0 0,-1-1 1 0 0,0 1-1 0 0,-5 2-58 0 0,-1 0 0 0 0,0 0 0 0 0,1 0 0 0 0,-9 1 0 0 0,2 0-130 0 0,-2 2 40 0 0,10-5 131 0 0,0 1 0 0 0,-1 0 0 0 0,1 0 1 0 0,1 0-1 0 0,-1 1 0 0 0,0 0 0 0 0,0-1 1 0 0,1 2-1 0 0,-6 4 0 0 0,10-8 17 0 0,0 1 0 0 0,-1-1 0 0 0,1 0 0 0 0,0 0 0 0 0,0 1 0 0 0,0-1-1 0 0,-1 0 1 0 0,1 1 0 0 0,0-1 0 0 0,0 0 0 0 0,0 1 0 0 0,0-1 0 0 0,0 0 0 0 0,0 1 0 0 0,0-1 0 0 0,0 1 0 0 0,0-1-1 0 0,0 0 1 0 0,0 1 0 0 0,0-1 0 0 0,0 0 0 0 0,0 1 0 0 0,0-1 0 0 0,0 0 0 0 0,0 1 0 0 0,0-1 0 0 0,0 0 0 0 0,1 1-1 0 0,9 8 229 0 0,19 2 190 0 0,-25-10-397 0 0,0 0-27 0 0,61 24-401 0 0,-59-22 357 0 0,1 0-1 0 0,-1 1 1 0 0,0 0 0 0 0,0 0-1 0 0,0 0 1 0 0,-1 1 0 0 0,8 7-1 0 0,-12-11 68 0 0,0 0 0 0 0,0 1-1 0 0,0-1 1 0 0,0 0 0 0 0,0 0-1 0 0,0 1 1 0 0,-1-1 0 0 0,1 0-1 0 0,0 1 1 0 0,-1-1 0 0 0,0 0-1 0 0,1 1 1 0 0,-1-1 0 0 0,0 1-1 0 0,1-1 1 0 0,-1 1 0 0 0,0-1-1 0 0,0 1 1 0 0,0-1 0 0 0,0 1-1 0 0,-1-1 1 0 0,1 1 0 0 0,0-1 0 0 0,-1 1-1 0 0,1-1 1 0 0,-1 1 0 0 0,1-1-1 0 0,-1 0 1 0 0,0 1 0 0 0,1-1-1 0 0,-1 0 1 0 0,0 0 0 0 0,0 1-1 0 0,0-1 1 0 0,-2 1 0 0 0,1 1 122 0 0,-1-1 0 0 0,0 1-1 0 0,1-1 1 0 0,-1 0 0 0 0,0-1 0 0 0,-1 1 0 0 0,1 0 0 0 0,0-1 0 0 0,0 0 0 0 0,-1 1 0 0 0,1-1-1 0 0,0-1 1 0 0,-1 1 0 0 0,-4 0 0 0 0,0-1 60 0 0,-1 0 1 0 0,1 0-1 0 0,-1-1 0 0 0,1 0 1 0 0,-15-4-1 0 0,19 4-484 0 0,0-1 0 0 0,0 1 0 0 0,0-1 0 0 0,0 0 0 0 0,1 0 0 0 0,-1 0 0 0 0,1 0 0 0 0,-1 0 0 0 0,1-1 0 0 0,0 0 0 0 0,0 0 0 0 0,0 0-1 0 0,-5-6 1 0 0,5 3-8636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6.2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7135 0 0,'22'2'8696'0'0,"18"5"-3495"0"0,-12-2-3570 0 0,-28-5-1622 0 0,0 0-1 0 0,0 0 1 0 0,0 0 0 0 0,1 0-1 0 0,-1 0 1 0 0,0 0-1 0 0,0 0 1 0 0,0 0-1 0 0,0 0 1 0 0,1 0 0 0 0,-1 0-1 0 0,0 0 1 0 0,0 0-1 0 0,0 0 1 0 0,0 0 0 0 0,1 0-1 0 0,-1 0 1 0 0,0 1-1 0 0,0-1 1 0 0,0 0-1 0 0,0 0 1 0 0,0 0 0 0 0,1 0-1 0 0,-1 0 1 0 0,0 0-1 0 0,0 0 1 0 0,0 0 0 0 0,0 1-1 0 0,0-1 1 0 0,0 0-1 0 0,0 0 1 0 0,1 0 0 0 0,-1 0-1 0 0,0 0 1 0 0,0 1-1 0 0,0-1 1 0 0,0 0-1 0 0,0 0 1 0 0,0 0 0 0 0,0 0-1 0 0,0 0 1 0 0,0 1-1 0 0,0-1 1 0 0,0 0 0 0 0,0 0-1 0 0,-8 6 212 0 0,-15 4-3 0 0,22-10-198 0 0,-9 3-299 0 0,7-2 154 0 0,0-1 0 0 0,1 1 1 0 0,-1 0-1 0 0,1 0 0 0 0,-1 0 0 0 0,1 0 0 0 0,-1 0 0 0 0,1 0 0 0 0,0 1 0 0 0,-1-1 1 0 0,1 1-1 0 0,-3 2 0 0 0,5-4 97 0 0,0 1 1 0 0,0-1-1 0 0,0 1 1 0 0,0-1-1 0 0,0 0 1 0 0,1 1-1 0 0,-1-1 0 0 0,0 1 1 0 0,0-1-1 0 0,0 0 1 0 0,0 1-1 0 0,0-1 1 0 0,1 1-1 0 0,-1-1 1 0 0,0 0-1 0 0,0 1 0 0 0,0-1 1 0 0,1 0-1 0 0,-1 1 1 0 0,0-1-1 0 0,1 0 1 0 0,-1 0-1 0 0,0 1 1 0 0,1-1-1 0 0,-1 0 1 0 0,0 0-1 0 0,1 1 0 0 0,-1-1 1 0 0,0 0-1 0 0,1 0 1 0 0,0 0-1 0 0,16 9 104 0 0,-12-8-243 0 0,0 2 1 0 0,0 1 1 0 0,1-1-1 0 0,-2 1 0 0 0,1-1 1 0 0,8 9-1 0 0,-12-10 184 0 0,0-1 1 0 0,0 0-1 0 0,0 0 1 0 0,0 1-1 0 0,0-1 1 0 0,-1 0-1 0 0,1 1 0 0 0,0-1 1 0 0,-1 1-1 0 0,1-1 1 0 0,-1 1-1 0 0,1 1 1 0 0,-1-2 89 0 0,0 0 1 0 0,0 0 0 0 0,0 0 0 0 0,0 0 0 0 0,-1 0-1 0 0,1 0 1 0 0,0-1 0 0 0,0 1 0 0 0,-1 0 0 0 0,1 0-1 0 0,-1 0 1 0 0,1-1 0 0 0,0 1 0 0 0,-1 0-1 0 0,0 0 1 0 0,1-1 0 0 0,-1 1 0 0 0,1 0 0 0 0,-1-1-1 0 0,0 1 1 0 0,1-1 0 0 0,-1 1 0 0 0,-1 0-1 0 0,-1 0 84 0 0,0 0-1 0 0,0 0 1 0 0,0-1-1 0 0,0 1 1 0 0,0-1-1 0 0,0 1 1 0 0,0-1-1 0 0,0 0 0 0 0,0 0 1 0 0,0 0-1 0 0,0-1 1 0 0,0 1-1 0 0,0-1 1 0 0,0 0-1 0 0,0 0 1 0 0,-3-1-1 0 0,-16-3-850 0 0,20 5 253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7.3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187 106 14279 0 0,'2'0'6936'0'0,"-7"0"-4237"0"0,-26 3-1710 0 0,-33 5 1164 0 0,-23 4-754 0 0,87-12-1402 0 0,1 0 0 0 0,-1 0 0 0 0,0 0-1 0 0,0 0 1 0 0,0 0 0 0 0,0 0 0 0 0,0 0 0 0 0,0 0 0 0 0,0 0 0 0 0,0 0-1 0 0,0 0 1 0 0,0 0 0 0 0,0 0 0 0 0,0 0 0 0 0,0-1 0 0 0,0 1-1 0 0,0 0 1 0 0,0 0 0 0 0,0 0 0 0 0,0 0 0 0 0,0 0 0 0 0,0 0 0 0 0,0 0-1 0 0,0 0 1 0 0,0 0 0 0 0,0 0 0 0 0,0 0 0 0 0,0 0 0 0 0,0 0-1 0 0,0 0 1 0 0,0-1 0 0 0,0 1 0 0 0,0 0 0 0 0,-1 0 0 0 0,1 0 0 0 0,0 0-1 0 0,0 0 1 0 0,0 0 0 0 0,0 0 0 0 0,0 0 0 0 0,0 0 0 0 0,0 0 0 0 0,0 0-1 0 0,0 0 1 0 0,0 0 0 0 0,0 0 0 0 0,0 0 0 0 0,0 0 0 0 0,0 0-1 0 0,0 0 1 0 0,0 0 0 0 0,-1 0 0 0 0,1 0 0 0 0,0 0 0 0 0,0 0 0 0 0,0 0-1 0 0,0 0 1 0 0,0 0 0 0 0,0 0 0 0 0,0 0 0 0 0,7-8-380 0 0,12-8-373 0 0,-19 15 735 0 0,23-18-760 0 0,75-59-1386 0 0,-97 77 2168 0 0,-1 1 0 0 0,1 0-1 0 0,-1-1 1 0 0,1 1 0 0 0,-1-1 0 0 0,1 1-1 0 0,0 0 1 0 0,-1-1 0 0 0,1 1 0 0 0,0 0-1 0 0,-1 0 1 0 0,1-1 0 0 0,0 1 0 0 0,-1 0 0 0 0,1 0-1 0 0,0 0 1 0 0,-1 0 0 0 0,1 0 0 0 0,0 0-1 0 0,-1 0 1 0 0,1 0 0 0 0,0 0 0 0 0,0 1-1 0 0,0-1 20 0 0,-1 1-1 0 0,1-1 0 0 0,-1 1 0 0 0,1-1 1 0 0,-1 1-1 0 0,1-1 0 0 0,-1 1 1 0 0,0 0-1 0 0,0-1 0 0 0,1 1 0 0 0,-1 0 1 0 0,0-1-1 0 0,0 1 0 0 0,1 0 0 0 0,-1-1 1 0 0,0 1-1 0 0,0 0 0 0 0,0-1 1 0 0,0 2-1 0 0,0 6 266 0 0,-1 0 0 0 0,0 0 0 0 0,-2 10-1 0 0,2-10-31 0 0,-6 28 946 0 0,4-23-1095 0 0,0-1 1 0 0,1 1 0 0 0,1 0-1 0 0,0 0 1 0 0,0 0-1 0 0,3 21 1 0 0,-2-33-218 0 0,0-1 0 0 0,0 1-1 0 0,0-1 1 0 0,1 1 0 0 0,-1 0 0 0 0,0-1 0 0 0,0 1 0 0 0,1 0 0 0 0,-1-1-1 0 0,0 1 1 0 0,0-1 0 0 0,1 1 0 0 0,-1-1 0 0 0,1 1 0 0 0,-1-1 0 0 0,1 1 0 0 0,-1-1-1 0 0,1 1 1 0 0,-1-1 0 0 0,1 1 0 0 0,-1-1 0 0 0,1 0 0 0 0,-1 1 0 0 0,1-1 0 0 0,-1 0-1 0 0,1 0 1 0 0,0 1 0 0 0,-1-1 0 0 0,1 0 0 0 0,0 0 0 0 0,-1 0 0 0 0,1 0 0 0 0,0 0-1 0 0,-1 0 1 0 0,1 0 0 0 0,-1 0 0 0 0,1 0 0 0 0,1 0 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7.66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13823 0 0,'29'1'7163'0'0,"3"5"-4577"0"0,-26-5-2403 0 0,0 1 1 0 0,0-1-1 0 0,0 2 1 0 0,-1-1-1 0 0,1 1 0 0 0,-1-1 1 0 0,10 7-1 0 0,-14-8-146 0 0,0 0 0 0 0,0 0 0 0 0,0-1 0 0 0,0 1 0 0 0,0 0 0 0 0,0 0 0 0 0,0 0 0 0 0,0 0 0 0 0,0 0 0 0 0,0 0 0 0 0,0 1 0 0 0,-1-1 0 0 0,1 0 0 0 0,0 0 0 0 0,-1 1 0 0 0,1-1 0 0 0,-1 0 0 0 0,0 0 0 0 0,1 1 0 0 0,-1-1 0 0 0,0 1 0 0 0,0-1 0 0 0,0 0 0 0 0,0 1 0 0 0,0-1 0 0 0,0 0 0 0 0,0 1 0 0 0,0-1 0 0 0,0 0 0 0 0,-1 1 0 0 0,1-1 0 0 0,-1 0 0 0 0,1 1 0 0 0,-1-1 0 0 0,1 0 0 0 0,-1 0 0 0 0,0 1 0 0 0,0-1 0 0 0,1 0 0 0 0,-1 0 0 0 0,-2 1 0 0 0,1 1 13 0 0,-1-1 1 0 0,0 1 0 0 0,0-1-1 0 0,0 0 1 0 0,0 0-1 0 0,0 0 1 0 0,-1-1-1 0 0,1 1 1 0 0,0-1-1 0 0,-1 0 1 0 0,1 0-1 0 0,-1 0 1 0 0,0 0 0 0 0,-5 0-1 0 0,-20-4 183 0 0,15-2-1840 0 0,3-3-5833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7.9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 1 11055 0 0,'-6'4'2868'0'0,"-21"14"4514"0"0,1 5-4515 0 0,24-21-2770 0 0,0 0 0 0 0,0 0 0 0 0,0 0 1 0 0,1 0-1 0 0,-1 1 0 0 0,1-1 0 0 0,-1 1 1 0 0,1-1-1 0 0,0 1 0 0 0,0-1 0 0 0,0 1 1 0 0,0 0-1 0 0,0-1 0 0 0,1 1 0 0 0,-1 0 1 0 0,1-1-1 0 0,0 1 0 0 0,0 0 0 0 0,0 0 1 0 0,0 0-1 0 0,1 3 0 0 0,-1-5-92 0 0,1 1 0 0 0,-1-1 0 0 0,1 0 0 0 0,0 0-1 0 0,-1 0 1 0 0,1 0 0 0 0,0 1 0 0 0,0-1 0 0 0,0 0 0 0 0,0 0-1 0 0,0 0 1 0 0,0-1 0 0 0,0 1 0 0 0,0 0 0 0 0,0 0 0 0 0,0-1 0 0 0,0 1-1 0 0,1 0 1 0 0,-1-1 0 0 0,0 1 0 0 0,0-1 0 0 0,1 0 0 0 0,-1 1 0 0 0,0-1-1 0 0,1 0 1 0 0,-1 0 0 0 0,3 0 0 0 0,2 1-732 0 0,0-1-1 0 0,1 0 1 0 0,-1-1-1 0 0,9-1 1 0 0,-4 0-7548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8.2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6447 0 0,'0'15'7728'0'0,"0"9"38"0"0,1 1-4521 0 0,-1-13-3135 0 0,1 0 0 0 0,1 0 0 0 0,0-1 0 0 0,4 15 0 0 0,-3-21-2676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8.3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17967 0 0,'41'3'6093'0'0,"25"-13"-7562"0"0,-63 10 1010 0 0,10-3-7498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8.8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36 15031 0 0,'0'-1'237'0'0,"1"-1"-1"0"0,-1 1 1 0 0,0 0-1 0 0,1 0 0 0 0,-1 1 1 0 0,1-1-1 0 0,0 0 1 0 0,-1 0-1 0 0,1 0 1 0 0,0 0-1 0 0,0 0 0 0 0,-1 1 1 0 0,1-1-1 0 0,0 0 1 0 0,0 1-1 0 0,0-1 1 0 0,0 0-1 0 0,0 1 0 0 0,1-1 1 0 0,20-9 3265 0 0,-15 8-3242 0 0,0 0 0 0 0,0 1 1 0 0,0-1-1 0 0,0 2 0 0 0,0-1 0 0 0,11 1 1 0 0,-15 0-175 0 0,0 0 0 0 0,1 1 0 0 0,-1-1 0 0 0,1 1 0 0 0,-1 0 0 0 0,1 0 1 0 0,-1 0-1 0 0,0 0 0 0 0,0 0 0 0 0,0 1 0 0 0,0-1 0 0 0,0 1 0 0 0,0 0 0 0 0,0 0 1 0 0,3 3-1 0 0,-5-4-51 0 0,0 1-1 0 0,0-1 1 0 0,-1 1 0 0 0,1-1 0 0 0,0 1 0 0 0,0 0 0 0 0,-1 0 0 0 0,1-1-1 0 0,-1 1 1 0 0,0 0 0 0 0,1 0 0 0 0,-1-1 0 0 0,0 1 0 0 0,0 0 0 0 0,0 0-1 0 0,0 0 1 0 0,0-1 0 0 0,-1 1 0 0 0,1 0 0 0 0,0 0 0 0 0,-1 0 0 0 0,0-1 0 0 0,1 1-1 0 0,-1 0 1 0 0,0-1 0 0 0,0 1 0 0 0,-2 2 0 0 0,-2 5 133 0 0,-1 0 0 0 0,0-1 1 0 0,-10 11-1 0 0,6-8-328 0 0,0 0 0 0 0,-1 0 0 0 0,0-1 0 0 0,-1 0 0 0 0,-21 13 0 0 0,32-23-168 0 0,6-3 218 0 0,11-4 47 0 0,-9 7 72 0 0,1 0 0 0 0,0 0 1 0 0,0 1-1 0 0,0 0 0 0 0,13 4 1 0 0,-13-3-350 0 0,0 0 1 0 0,0 0-1 0 0,0-1 1 0 0,0-1-1 0 0,13 1 0 0 0,-11-2-466 0 0,0-1-9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9.1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20239 0 0,'41'5'4221'0'0,"-16"-2"-4733"0"0,1-2-6227 0 0,-21-1-663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49.3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0 14279 0 0,'-1'2'632'0'0,"1"-1"136"0"0,0 0-616 0 0,1 0-152 0 0,0-1 0 0 0,0 0 0 0 0,1 1 864 0 0,3 0 152 0 0,2-1 24 0 0,4 1 8 0 0,2-1-792 0 0,2 0-160 0 0,0 0-32 0 0,0 1-64 0 0,1-1 0 0 0,0 1 0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0.0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13127 0 0,'27'-1'3306'0'0,"-9"1"-66"0"0,25 1 0 0 0,-36 0-3055 0 0,-1 0 1 0 0,1 1-1 0 0,-1 0 0 0 0,7 2 0 0 0,-12-4-178 0 0,0 0 0 0 0,0 1 0 0 0,-1-1 0 0 0,1 0 1 0 0,0 1-1 0 0,0-1 0 0 0,-1 1 0 0 0,1-1 0 0 0,0 1 0 0 0,-1-1 0 0 0,1 1 0 0 0,-1-1 0 0 0,1 1 0 0 0,-1-1 0 0 0,1 1 0 0 0,-1 0 0 0 0,1-1 1 0 0,-1 1-1 0 0,1 1 0 0 0,-1-1-1 0 0,0 0 0 0 0,0-1-1 0 0,0 1 1 0 0,0 0 0 0 0,0-1 0 0 0,0 1 0 0 0,-1 0 0 0 0,1 0 0 0 0,0-1 0 0 0,0 1 0 0 0,-1 0 0 0 0,1-1 0 0 0,0 1 0 0 0,-1-1 0 0 0,1 1 0 0 0,-1 0 0 0 0,1-1 0 0 0,-1 1-1 0 0,1-1 1 0 0,-1 1 0 0 0,1-1 0 0 0,-1 0 0 0 0,0 1 0 0 0,-5 3-96 0 0,1-1 0 0 0,0 0 0 0 0,-1 0 0 0 0,1-1 1 0 0,-11 4-1 0 0,10-5-33 0 0,1 1 0 0 0,0 0 0 0 0,0 0 1 0 0,0 1-1 0 0,0 0 0 0 0,0-1 1 0 0,-4 5-1 0 0,8-7 131 0 0,1 0 1 0 0,0 0-1 0 0,0 1 1 0 0,-1-1-1 0 0,1 0 0 0 0,0 0 1 0 0,0 0-1 0 0,0 1 1 0 0,-1-1-1 0 0,1 0 1 0 0,0 0-1 0 0,0 1 0 0 0,0-1 1 0 0,0 0-1 0 0,0 0 1 0 0,-1 1-1 0 0,1-1 1 0 0,0 0-1 0 0,0 0 1 0 0,0 1-1 0 0,0-1 0 0 0,0 0 1 0 0,0 1-1 0 0,0-1 1 0 0,0 0-1 0 0,0 1 1 0 0,0-1-1 0 0,0 0 0 0 0,0 0 1 0 0,0 1-1 0 0,0-1 1 0 0,0 0-1 0 0,1 1 1 0 0,-1-1-1 0 0,0 0 1 0 0,0 0-1 0 0,0 1 0 0 0,0-1 1 0 0,0 0-1 0 0,1 0 1 0 0,-1 0-1 0 0,0 1 1 0 0,0-1-1 0 0,0 0 0 0 0,1 0 1 0 0,-1 0-1 0 0,0 1 1 0 0,0-1-1 0 0,1 0 1 0 0,-1 0-1 0 0,0 0 0 0 0,0 0 1 0 0,1 0-1 0 0,-1 1 1 0 0,21 5 361 0 0,-11-3-343 0 0,21 12-41 0 0,-24-12-43 0 0,-1-1-1 0 0,1 1 0 0 0,-1 1 1 0 0,0-1-1 0 0,0 1 0 0 0,0 0 1 0 0,0 0-1 0 0,-1 1 0 0 0,0 0 1 0 0,8 8-1 0 0,-13-12 71 0 0,1 0 1 0 0,0 0-1 0 0,-1 0 0 0 0,1 0 1 0 0,0 0-1 0 0,-1 0 0 0 0,1 0 1 0 0,-1 0-1 0 0,0 0 0 0 0,1 0 1 0 0,-1 0-1 0 0,0 0 0 0 0,0 0 1 0 0,0 1-1 0 0,0-1 0 0 0,0 0 1 0 0,0 0-1 0 0,0 0 0 0 0,0 0 1 0 0,0 0-1 0 0,0 1 0 0 0,-1 0 0 0 0,0 0 64 0 0,0-1 0 0 0,0 0 0 0 0,0 0 0 0 0,0 0 1 0 0,0 1-1 0 0,0-1 0 0 0,0 0 0 0 0,0 0 0 0 0,0 0 0 0 0,-1-1 0 0 0,1 1 0 0 0,0 0 0 0 0,-1 0 0 0 0,-1 0 0 0 0,-4 1 208 0 0,1 0 0 0 0,-1 0 0 0 0,1 0 1 0 0,-1-1-1 0 0,0 0 0 0 0,-8-1 1 0 0,1 0-480 0 0,0 0 1 0 0,1-1 0 0 0,-1-1-1 0 0,-15-3 1 0 0,20 2-8859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0.9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214 113 13823 0 0,'0'-1'172'0'0,"-1"1"0"0"0,1-1-1 0 0,-1 1 1 0 0,0-1-1 0 0,1 1 1 0 0,-1 0 0 0 0,1 0-1 0 0,-1-1 1 0 0,0 1 0 0 0,1 0-1 0 0,-1 0 1 0 0,0-1 0 0 0,1 1-1 0 0,-1 0 1 0 0,0 0 0 0 0,1 0-1 0 0,-2 0 1 0 0,-14-1 2894 0 0,6 2-1900 0 0,0-1 0 0 0,-15 4 0 0 0,-41 15-90 0 0,2-1-347 0 0,64-18-728 0 0,0 0 1 0 0,-1 1 0 0 0,1-1 0 0 0,0 0-1 0 0,-1 0 1 0 0,1 0 0 0 0,-1 0-1 0 0,1 0 1 0 0,0 0 0 0 0,-1 0-1 0 0,1 0 1 0 0,-1 0 0 0 0,1 0-1 0 0,0 0 1 0 0,-1 0 0 0 0,1 0-1 0 0,0 0 1 0 0,-1 0 0 0 0,1 0-1 0 0,0-1 1 0 0,-1 1 0 0 0,1 0-1 0 0,-1 0 1 0 0,1 0 0 0 0,0-1-1 0 0,0 1 1 0 0,-1 0 0 0 0,1-1-1 0 0,-1 1-5 0 0,1-1 0 0 0,0 1-1 0 0,0-1 1 0 0,0 0-1 0 0,0 1 1 0 0,1-1-1 0 0,-1 1 1 0 0,0-1-1 0 0,0 0 1 0 0,0 1-1 0 0,0-1 1 0 0,1 1-1 0 0,-1-1 1 0 0,0 1-1 0 0,0-1 1 0 0,1 0-1 0 0,20-26-565 0 0,-16 22 258 0 0,10-14-290 0 0,-6 7 468 0 0,0 0 0 0 0,1 0 0 0 0,0 1 1 0 0,1 1-1 0 0,18-14 0 0 0,-29 24 139 0 0,1-1 0 0 0,-1 1-1 0 0,1-1 1 0 0,0 1 0 0 0,-1 0 0 0 0,1-1-1 0 0,-1 1 1 0 0,1 0 0 0 0,0 0 0 0 0,-1-1-1 0 0,1 1 1 0 0,0 0 0 0 0,-1 0 0 0 0,1 0-1 0 0,0 0 1 0 0,-1 0 0 0 0,1 0 0 0 0,0 0-1 0 0,-1 0 1 0 0,1 0 0 0 0,0 0 0 0 0,-1 0-1 0 0,2 1 1 0 0,-2-1 4 0 0,1 1 1 0 0,-1-1-1 0 0,1 1 0 0 0,-1-1 0 0 0,1 1 1 0 0,-1-1-1 0 0,0 1 0 0 0,1 0 0 0 0,-1-1 1 0 0,0 1-1 0 0,1-1 0 0 0,-1 1 0 0 0,0 0 1 0 0,0-1-1 0 0,0 1 0 0 0,0 0 0 0 0,0 0 1 0 0,0 0-1 0 0,1 6 67 0 0,-2 0 0 0 0,1 0 0 0 0,-3 11 0 0 0,2-13-54 0 0,-5 34 1417 0 0,1-16-1042 0 0,2 1-1 0 0,-1 40 0 0 0,4-62-539 0 0,0-1 1 0 0,0 0-1 0 0,0 0 0 0 0,0 1 1 0 0,0-1-1 0 0,0 0 0 0 0,1 0 1 0 0,-1 0-1 0 0,0 1 0 0 0,1-1 1 0 0,-1 0-1 0 0,1 0 0 0 0,-1 0 1 0 0,1 0-1 0 0,0 0 0 0 0,-1 0 1 0 0,1 0-1 0 0,0 0 0 0 0,0 0 1 0 0,0 0-1 0 0,-1 0 0 0 0,1-1 1 0 0,2 2-1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1.2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20647 0 0,'6'3'486'0'0,"0"-1"0"0"0,0-1-1 0 0,-1 1 1 0 0,1-1 0 0 0,8 1-1 0 0,13 3 45 0 0,-21-4-409 0 0,0 1 0 0 0,0 1 0 0 0,0-1 0 0 0,0 1 0 0 0,-1 0 0 0 0,0 0 0 0 0,7 6 0 0 0,-11-8-90 0 0,0-1-1 0 0,0 1 1 0 0,0 0-1 0 0,0 0 1 0 0,0 0-1 0 0,0 0 1 0 0,0 0-1 0 0,-1 0 0 0 0,1 0 1 0 0,0 0-1 0 0,-1 0 1 0 0,1 0-1 0 0,-1 0 1 0 0,1 0-1 0 0,-1 0 1 0 0,1 1-1 0 0,-1-1 0 0 0,0 0 1 0 0,0 0-1 0 0,1 1 1 0 0,-1-1-1 0 0,0 0 1 0 0,0 0-1 0 0,0 1 1 0 0,0-1-1 0 0,-1 0 1 0 0,1 0-1 0 0,0 0 0 0 0,-1 1 1 0 0,1-1-1 0 0,0 0 1 0 0,-1 0-1 0 0,1 0 1 0 0,-1 0-1 0 0,0 1 1 0 0,1-1-1 0 0,-1 0 0 0 0,0 0 1 0 0,0 0-1 0 0,0-1 1 0 0,1 1-1 0 0,-1 0 1 0 0,-2 1-1 0 0,0 1 76 0 0,-1-1 0 0 0,0 0-1 0 0,1 1 1 0 0,-1-1 0 0 0,0-1 0 0 0,0 1-1 0 0,-1 0 1 0 0,1-1 0 0 0,-8 1 0 0 0,10-1-303 0 0,-1 0 0 0 0,0-1 1 0 0,1 0-1 0 0,-1 1 0 0 0,0-1 1 0 0,1 0-1 0 0,-1 0 0 0 0,1-1 1 0 0,-1 1-1 0 0,0-1 0 0 0,1 1 1 0 0,-1-1-1 0 0,1 0 0 0 0,-1 0 0 0 0,1 0 1 0 0,-1 0-1 0 0,-2-1 0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1.4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 0 20503 0 0,'-2'3'351'0'0,"0"-1"0"0"0,0 0-1 0 0,0 1 1 0 0,-1-1 0 0 0,1 0 0 0 0,-6 3-1 0 0,-4 6 36 0 0,10-9-217 0 0,0 0 0 0 0,0 0-1 0 0,0 0 1 0 0,0 1-1 0 0,0-1 1 0 0,1 1-1 0 0,0-1 1 0 0,-1 1-1 0 0,1-1 1 0 0,0 1 0 0 0,0 0-1 0 0,-1 5 1 0 0,2-6-137 0 0,0 1 0 0 0,0-1 0 0 0,0 0 0 0 0,0 1 0 0 0,1-1-1 0 0,-1 1 1 0 0,1-1 0 0 0,0 0 0 0 0,-1 1 0 0 0,1-1 0 0 0,0 0 0 0 0,0 0 0 0 0,1 0 0 0 0,-1 0 0 0 0,0 0 0 0 0,2 2 0 0 0,-1-1-173 0 0,1-1 0 0 0,-1 0 0 0 0,1 0 0 0 0,0 0 0 0 0,-1 0 0 0 0,1 0 0 0 0,0 0 0 0 0,0-1 0 0 0,0 0 0 0 0,0 1 0 0 0,0-1 0 0 0,1 0 0 0 0,-1 0 0 0 0,0-1 0 0 0,0 1 0 0 0,1-1 0 0 0,-1 0 0 0 0,0 1 0 0 0,1-1 0 0 0,-1-1 0 0 0,0 1 0 0 0,1 0 0 0 0,-1-1 0 0 0,6-1 0 0 0,4-3-7998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1.7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12927 0 0,'4'1'1643'0'0,"0"1"0"0"0,0-2 1 0 0,0 1-1 0 0,-1 0 0 0 0,9-1 0 0 0,21 1 206 0 0,19 0-4152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1.9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18255 0 0,'0'1'151'0'0,"1"0"0"0"0,-1 0 0 0 0,1-1 0 0 0,-1 1 0 0 0,0-1-1 0 0,1 1 1 0 0,0 0 0 0 0,-1-1 0 0 0,1 1 0 0 0,-1-1 0 0 0,1 1 0 0 0,0-1-1 0 0,-1 0 1 0 0,1 1 0 0 0,0-1 0 0 0,-1 1 0 0 0,1-1 0 0 0,0 0 0 0 0,0 0 0 0 0,-1 0-1 0 0,2 1 1 0 0,17 4 2063 0 0,-11-5-2443 0 0,-1 1-1 0 0,1-1 0 0 0,0 0 0 0 0,0 0 0 0 0,0-1 0 0 0,12-3 0 0 0,-10 2-7734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2.2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22231 0 0,'0'26'2559'0'0,"4"106"1757"0"0,6-44-8235 0 0,-9-79-5197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2.7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11975 0 0,'28'3'8613'0'0,"2"3"-5566"0"0,-24-4-2867 0 0,-1-1 1 0 0,0 1-1 0 0,1 0 0 0 0,-1 1 1 0 0,0-1-1 0 0,0 1 0 0 0,0 0 0 0 0,5 5 1 0 0,-8-7-98 0 0,-1 0 1 0 0,0 0-1 0 0,0 1 1 0 0,0-1-1 0 0,0 0 1 0 0,0 0-1 0 0,-1 0 1 0 0,1 1-1 0 0,0-1 1 0 0,0 0-1 0 0,-1 1 1 0 0,1-1-1 0 0,-1 1 1 0 0,1-1-1 0 0,-1 1 1 0 0,0-1-1 0 0,0 1 1 0 0,1-1-1 0 0,-1 1 1 0 0,0-1-1 0 0,0 1 1 0 0,0-1-1 0 0,-1 1 1 0 0,1-1-1 0 0,0 1 1 0 0,-1-1-1 0 0,1 1 1 0 0,-1-1-1 0 0,1 0 1 0 0,-1 1-1 0 0,1-1 1 0 0,-3 3-1 0 0,2-2-11 0 0,-1 0 0 0 0,0 0 0 0 0,0 0 0 0 0,1 0 0 0 0,-1 0 0 0 0,-1-1 0 0 0,1 1 0 0 0,0-1 0 0 0,0 1 0 0 0,-1-1 0 0 0,1 0 0 0 0,0 0 0 0 0,-1 0 0 0 0,0 0 0 0 0,1 0-1 0 0,-1 0 1 0 0,-4 0 0 0 0,-28 0 5 0 0,32-1-229 0 0,1 0 1 0 0,-1 0-1 0 0,0 0 0 0 0,0-1 1 0 0,1 1-1 0 0,-1-1 0 0 0,0 0 0 0 0,1 0 1 0 0,-1 0-1 0 0,-3-2 0 0 0,4 1-1927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3.0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56 1 21711 0 0,'-5'3'491'0'0,"0"0"-1"0"0,1 0 0 0 0,-1 0 1 0 0,1 1-1 0 0,0-1 1 0 0,0 1-1 0 0,-5 7 0 0 0,8-9-394 0 0,-1 0 0 0 0,0 0-1 0 0,1 0 1 0 0,-1 1 0 0 0,1-1-1 0 0,0 0 1 0 0,0 1 0 0 0,0-1-1 0 0,0 1 1 0 0,0-1 0 0 0,1 1-1 0 0,-1 0 1 0 0,1-1-1 0 0,-1 1 1 0 0,1 0 0 0 0,0 5-1 0 0,0-8-86 0 0,1 1-1 0 0,-1 0 0 0 0,0-1 0 0 0,0 1 0 0 0,1-1 1 0 0,-1 1-1 0 0,0 0 0 0 0,1-1 0 0 0,-1 1 0 0 0,1-1 0 0 0,-1 1 1 0 0,1-1-1 0 0,-1 0 0 0 0,1 1 0 0 0,-1-1 0 0 0,1 1 1 0 0,-1-1-1 0 0,1 0 0 0 0,-1 1 0 0 0,1-1 0 0 0,0 0 1 0 0,-1 0-1 0 0,1 0 0 0 0,-1 1 0 0 0,1-1 0 0 0,0 0 1 0 0,-1 0-1 0 0,1 0 0 0 0,0 0 0 0 0,-1 0 0 0 0,2 0 0 0 0,-1 0-24 0 0,0 0 0 0 0,1 0 0 0 0,-1 0 0 0 0,0 0 0 0 0,0 1-1 0 0,0-1 1 0 0,0 0 0 0 0,0 1 0 0 0,1-1 0 0 0,-1 1 0 0 0,1 0-1 0 0,0 1-94 0 0,0-1-1 0 0,0 1 0 0 0,0-1 0 0 0,0 0 0 0 0,1 0 0 0 0,-1 0 0 0 0,0 0 0 0 0,0 0 0 0 0,1-1 0 0 0,-1 1 1 0 0,5 0-1 0 0,7-1-6977 0 0,-4-1-1041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3.30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18255 0 0,'2'1'625'0'0,"1"0"-1"0"0,0 0 1 0 0,-1 0 0 0 0,1 0-1 0 0,0 0 1 0 0,-1-1-1 0 0,1 0 1 0 0,0 1-1 0 0,0-1 1 0 0,3 0 0 0 0,3 0-745 0 0,-9 0 51 0 0,51 2 354 0 0,-29-5-7696 0 0,-17 2-249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3.5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2743 0 0,'0'1'278'0'0,"1"-1"0"0"0,-1 0 0 0 0,0 1 0 0 0,0-1-1 0 0,0 0 1 0 0,0 1 0 0 0,0-1 0 0 0,1 0 0 0 0,-1 1-1 0 0,0-1 1 0 0,0 0 0 0 0,0 0 0 0 0,1 1-1 0 0,-1-1 1 0 0,0 0 0 0 0,0 0 0 0 0,1 0 0 0 0,-1 1-1 0 0,0-1 1 0 0,1 0 0 0 0,-1 0 0 0 0,0 0-1 0 0,1 0 1 0 0,-1 0 0 0 0,0 1 0 0 0,1-1 0 0 0,15 2 7667 0 0,2-2-2444 0 0,-4-1-5332 0 0,-7 0-925 0 0,1 0-1 0 0,13-5 1 0 0,-10 3-139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3.8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5527 0 0,'7'5'13941'0'0,"-6"-4"-13278"0"0,5 13 3652 0 0,0 19-5604 0 0,-5-29 2400 0 0,7 42-3180 0 0,-7-42-5907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4.1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20 20959 0 0,'5'2'265'0'0,"-1"-2"-1"0"0,1 1 0 0 0,0 0 1 0 0,1-1-1 0 0,-1 0 1 0 0,0 0-1 0 0,0 0 0 0 0,0-1 1 0 0,0 0-1 0 0,5-1 1 0 0,4 0 170 0 0,31-4 8 0 0,-16 1-977 0 0,-1 1-1 0 0,54 1 1 0 0,-73 4-7770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09:54.8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164 83 12151 0 0,'-25'-4'8816'0'0,"0"0"-6443"0"0,10 5-1849 0 0,-27 5 0 0 0,28-4-107 0 0,-28 2 1 0 0,44-7-515 0 0,1-1-1 0 0,-1 1 0 0 0,1 0 1 0 0,-1 0-1 0 0,7-5 1 0 0,-4 3 41 0 0,3-3-70 0 0,0 0 0 0 0,0 1 0 0 0,0 0 0 0 0,1 1 1 0 0,0 0-1 0 0,0 0 0 0 0,11-4 0 0 0,-20 10 134 0 0,1 0 0 0 0,-1 0 0 0 0,0 0 1 0 0,1 0-1 0 0,-1 0 0 0 0,0 0 0 0 0,1 0 0 0 0,-1 0 0 0 0,1 0 0 0 0,-1 1 0 0 0,0-1 0 0 0,1 0 0 0 0,-1 0 0 0 0,0 0 1 0 0,1 0-1 0 0,-1 1 0 0 0,0-1 0 0 0,0 0 0 0 0,1 0 0 0 0,-1 1 0 0 0,0-1 0 0 0,0 0 0 0 0,1 1 0 0 0,-1-1 0 0 0,0 0 1 0 0,0 1-1 0 0,0-1 0 0 0,1 0 0 0 0,-1 1 0 0 0,0-1 0 0 0,0 0 0 0 0,0 1 0 0 0,0-1 0 0 0,0 0 0 0 0,0 1 1 0 0,0-1-1 0 0,0 1 0 0 0,0-1 0 0 0,0 0 0 0 0,0 1 0 0 0,0-1 0 0 0,0 0 0 0 0,0 1 0 0 0,-1 22 519 0 0,0-19-371 0 0,-1 17 145 0 0,1-11-53 0 0,0-1 0 0 0,0 0 0 0 0,2 12 0 0 0,-1-18-1125 0 0,0 0-1 0 0,1 0 0 0 0,0 0 1 0 0,0 1-1 0 0,0-1 0 0 0,0 0 1 0 0,3 5-1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1.2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24 375 5335 0 0,'1'4'500'0'0,"0"0"0"0"0,1 0-1 0 0,-1 0 1 0 0,1 0 0 0 0,0 0-1 0 0,0 0 1 0 0,0 0-1 0 0,1-1 1 0 0,-1 1 0 0 0,4 3-1 0 0,0 0 2083 0 0,2 3 2253 0 0,-5-6-174 0 0,-8-10-2450 0 0,-2-1-1822 0 0,1-2 0 0 0,1 1 0 0 0,-1-1 0 0 0,1 0 0 0 0,1 0-1 0 0,-1 0 1 0 0,2-1 0 0 0,-1 1 0 0 0,-3-18 0 0 0,5 13-395 0 0,0 0 0 0 0,0 0 0 0 0,1 0 0 0 0,1 0 0 0 0,0-1 0 0 0,4-20 0 0 0,-1 19-226 0 0,1 0 0 0 0,1 0 0 0 0,0 0 0 0 0,1 0 0 0 0,1 1 0 0 0,0 0 0 0 0,14-20 0 0 0,-13 25-167 0 0,0 1-1 0 0,1 0 1 0 0,0 0-1 0 0,12-10 1 0 0,-10 10-164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2.1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10679 0 0,'5'2'1159'0'0,"0"-1"-1"0"0,1 0 1 0 0,-1-1-1 0 0,0 1 0 0 0,1-1 1 0 0,-1 0-1 0 0,0 0 1 0 0,1-1-1 0 0,4 0 0 0 0,4-1-187 0 0,-5 1-744 0 0,-6 1-177 0 0,0-1 0 0 0,0 1 0 0 0,0 0 0 0 0,0-1 0 0 0,0 1 0 0 0,-1 1 0 0 0,1-1 0 0 0,0 0 0 0 0,0 1 0 0 0,0-1 0 0 0,0 1 0 0 0,4 2 0 0 0,-7-3-50 0 0,0 0 0 0 0,0 1 0 0 0,0-1 0 0 0,0 1 0 0 0,0-1 0 0 0,0 1 0 0 0,0-1 0 0 0,0 0 0 0 0,0 1 0 0 0,0-1 0 0 0,0 1 0 0 0,0-1 0 0 0,0 0 0 0 0,0 1 0 0 0,0-1 0 0 0,-1 0 0 0 0,1 1 0 0 0,0-1 0 0 0,0 1 0 0 0,0-1 0 0 0,-1 0 0 0 0,1 1 0 0 0,0-1 0 0 0,0 0 0 0 0,-1 0 0 0 0,1 1 0 0 0,0-1 0 0 0,-1 0 0 0 0,1 0 0 0 0,0 1 0 0 0,-1-1 0 0 0,1 0 0 0 0,-1 0 0 0 0,1 0 0 0 0,-1 1 0 0 0,-14 8 0 0 0,-17 7-391 0 0,30-15 373 0 0,-1 1 0 0 0,1 0-1 0 0,0 0 1 0 0,0-1 0 0 0,0 1-1 0 0,0 0 1 0 0,0 1 0 0 0,0-1 0 0 0,0 0-1 0 0,-1 4 1 0 0,2-5 31 0 0,1 0-1 0 0,0 0 1 0 0,0 0-1 0 0,-1 0 1 0 0,1 1-1 0 0,0-1 1 0 0,0 0-1 0 0,0 0 1 0 0,1 0-1 0 0,-1 0 1 0 0,0 0-1 0 0,0 0 1 0 0,1 0-1 0 0,-1 0 1 0 0,0 0-1 0 0,1 0 1 0 0,-1 0-1 0 0,1 0 1 0 0,-1 0-1 0 0,1 0 1 0 0,-1 0-1 0 0,1 0 1 0 0,0-1-1 0 0,0 1 1 0 0,-1 0-1 0 0,1 0 1 0 0,0-1-1 0 0,0 1 1 0 0,0-1-1 0 0,0 1 1 0 0,1 0-1 0 0,4 3 88 0 0,0-1 0 0 0,0 0 0 0 0,9 4 0 0 0,-9-5-106 0 0,0 1 1 0 0,0-1-1 0 0,0 2 0 0 0,0-1 0 0 0,-1 1 0 0 0,0-1 1 0 0,0 1-1 0 0,10 10 0 0 0,-14-13 8 0 0,0 1 0 0 0,0-1 0 0 0,0 1 0 0 0,0-1 0 0 0,0 1-1 0 0,0 0 1 0 0,0-1 0 0 0,0 1 0 0 0,-1 0 0 0 0,1 0 0 0 0,-1-1 0 0 0,1 1 0 0 0,-1 0 0 0 0,0 0-1 0 0,0 0 1 0 0,0 0 0 0 0,0 0 0 0 0,0 0 0 0 0,0-1 0 0 0,0 1 0 0 0,0 0 0 0 0,-1 0 0 0 0,1 0-1 0 0,-1 0 1 0 0,0-1 0 0 0,1 1 0 0 0,-1 0 0 0 0,0-1 0 0 0,0 1 0 0 0,0 0 0 0 0,0-1 0 0 0,0 1-1 0 0,0-1 1 0 0,-1 0 0 0 0,-1 3 0 0 0,0-2 118 0 0,0 0 0 0 0,0 0 0 0 0,1 1 0 0 0,-2-2 0 0 0,1 1 1 0 0,0 0-1 0 0,0-1 0 0 0,0 1 0 0 0,-1-1 0 0 0,1 0 0 0 0,-1 0 0 0 0,1-1 0 0 0,-1 1 0 0 0,-6 0 0 0 0,5-1-153 0 0,0 0 1 0 0,0 0-1 0 0,0 0 1 0 0,0-1-1 0 0,0 0 0 0 0,-1 0 1 0 0,1 0-1 0 0,1-1 0 0 0,-10-3 1 0 0,9 1-2474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2.7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7239 0 0,'39'2'10481'0'0,"0"2"-5725"0"0,-34-4-4678 0 0,0 2 246 0 0,-10 4-103 0 0,-11 2 192 0 0,-6 3-411 0 0,21-10-3 0 0,1 0 1 0 0,-1-1 0 0 0,0 1 0 0 0,0 0 0 0 0,0-1 0 0 0,0 1 0 0 0,1 0-1 0 0,-1 0 1 0 0,0 0 0 0 0,1 0 0 0 0,-1 0 0 0 0,1 0 0 0 0,-1-1 0 0 0,1 1 0 0 0,-1 1-1 0 0,1-1 1 0 0,-1 1 0 0 0,2-1 0 0 0,-1 0 0 0 0,0-1 0 0 0,0 1 0 0 0,0 0 0 0 0,1-1 1 0 0,-1 1-1 0 0,0 0 0 0 0,1-1 0 0 0,-1 1 0 0 0,0 0 0 0 0,1-1 0 0 0,-1 1 0 0 0,1-1 0 0 0,-1 1 0 0 0,1-1 0 0 0,-1 1 0 0 0,1-1 0 0 0,-1 1 0 0 0,1-1 0 0 0,0 0 1 0 0,-1 1-1 0 0,1-1 0 0 0,0 0 0 0 0,1 1 0 0 0,21 8 41 0 0,-16-7-20 0 0,-5-1-2 0 0,-1 0-1 0 0,1-1 1 0 0,0 1-1 0 0,-1 0 1 0 0,1 0-1 0 0,-1 0 1 0 0,0 0-1 0 0,1 0 1 0 0,-1 0 0 0 0,0 1-1 0 0,1-1 1 0 0,-1 0-1 0 0,0 1 1 0 0,0-1-1 0 0,0 1 1 0 0,0-1-1 0 0,0 1 1 0 0,-1-1-1 0 0,1 1 1 0 0,0 0 0 0 0,0 2-1 0 0,-1-3-7 0 0,0 0 1 0 0,0 0-1 0 0,0 0 0 0 0,0 0 1 0 0,-1 0-1 0 0,1 0 0 0 0,0 1 1 0 0,0-1-1 0 0,-1 0 0 0 0,1 0 1 0 0,-1 0-1 0 0,1 0 0 0 0,-1 0 1 0 0,1-1-1 0 0,-1 1 0 0 0,0 0 1 0 0,1 0-1 0 0,-1 0 0 0 0,0 0 1 0 0,0-1-1 0 0,1 1 0 0 0,-1 0 1 0 0,0-1-1 0 0,0 1 0 0 0,0 0 1 0 0,0-1-1 0 0,0 1 0 0 0,0-1 1 0 0,0 0-1 0 0,0 1 0 0 0,0-1 1 0 0,0 0-1 0 0,0 0 0 0 0,0 1 1 0 0,-2-1-1 0 0,-7 1 114 0 0,0 0-1 0 0,0-1 1 0 0,1 0 0 0 0,-1-1-1 0 0,-14-2 1 0 0,20 1-2722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3.0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5063 0 0,'34'32'9936'0'0,"-3"6"-3680"0"0,-23-27-5282 0 0,0 1 0 0 0,-1 0 1 0 0,-1 1-1 0 0,9 25 1 0 0,-12-31-840 0 0,0 1 0 0 0,-1 0 0 0 0,-1 0 0 0 0,1 0 0 0 0,-1 1 0 0 0,-1-1 0 0 0,1 0 0 0 0,-1 0 0 0 0,-1 1 0 0 0,0-1 0 0 0,0 0 0 0 0,0 0 0 0 0,-1 0 0 0 0,0 0 0 0 0,-1 0 0 0 0,0 0 0 0 0,0-1 1 0 0,0 1-1 0 0,-1-1 0 0 0,0 0 0 0 0,-6 7 0 0 0,7-10-134 0 0,0-1 0 0 0,0 0 0 0 0,0 0-1 0 0,0 0 1 0 0,0 0 0 0 0,-1-1 0 0 0,-6 5 0 0 0,9-7-844 0 0,-1 1-1 0 0,1-1 1 0 0,0 1 0 0 0,-1-1-1 0 0,1 1 1 0 0,-1-1-1 0 0,1 0 1 0 0,0 0 0 0 0,-3 0-1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3.4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14687 0 0,'9'0'1748'0'0,"0"1"-1"0"0,0 0 1 0 0,15 4 0 0 0,-19-4-1506 0 0,-1 1 0 0 0,1-1-1 0 0,-1 1 1 0 0,0 0 0 0 0,1 0 0 0 0,-1 0 0 0 0,0 1 0 0 0,6 4 0 0 0,-9-6-192 0 0,0 0 0 0 0,0 0 0 0 0,0 0 0 0 0,0 0 0 0 0,0 0 0 0 0,-1 0 0 0 0,1 0 0 0 0,0 0 0 0 0,-1 0 0 0 0,1 1 0 0 0,-1-1 0 0 0,1 0 1 0 0,-1 0-1 0 0,0 0 0 0 0,1 1 0 0 0,-1-1 0 0 0,0 0 0 0 0,0 0 0 0 0,0 1 0 0 0,0-1 0 0 0,0 0 0 0 0,0 1 0 0 0,0-1 0 0 0,0 0 0 0 0,-1 0 0 0 0,1 1 0 0 0,0-1 0 0 0,-1 0 0 0 0,1 0 0 0 0,-1 0 0 0 0,0 0 0 0 0,1 0 0 0 0,-1 1 0 0 0,0-1 0 0 0,1 0 0 0 0,-1 0 0 0 0,0-1 0 0 0,0 1 0 0 0,0 0 0 0 0,-2 1 0 0 0,2 0-64 0 0,-1-1-1 0 0,1 0 0 0 0,-1-1 0 0 0,1 1 0 0 0,-1 0 0 0 0,1 0 1 0 0,-1-1-1 0 0,1 1 0 0 0,-1 0 0 0 0,0-1 0 0 0,0 0 1 0 0,1 1-1 0 0,-1-1 0 0 0,0 0 0 0 0,0 0 0 0 0,-1 0 0 0 0,2 0-196 0 0,0 0 0 0 0,-1-1-1 0 0,1 1 1 0 0,0 0-1 0 0,0-1 1 0 0,0 1-1 0 0,0-1 1 0 0,0 1-1 0 0,0-1 1 0 0,0 0-1 0 0,0 1 1 0 0,0-1 0 0 0,0 0-1 0 0,0 0 1 0 0,-1-1-1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3.6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36 0 16207 0 0,'-1'1'224'0'0,"0"-1"0"0"0,-1 1 0 0 0,1-1 0 0 0,0 1 1 0 0,0 0-1 0 0,0-1 0 0 0,0 1 0 0 0,0 0 0 0 0,0 0 0 0 0,0 0 0 0 0,0 0 0 0 0,0 0 0 0 0,-1 2 0 0 0,-9 14 2742 0 0,9-15-2815 0 0,1 0 1 0 0,0 1-1 0 0,0-1 1 0 0,0 1-1 0 0,0-1 0 0 0,1 1 1 0 0,-1-1-1 0 0,1 1 1 0 0,0 0-1 0 0,-1-1 1 0 0,1 1-1 0 0,0 0 1 0 0,0-1-1 0 0,1 1 0 0 0,-1-1 1 0 0,1 1-1 0 0,0 4 1 0 0,0-6-131 0 0,0 1 0 0 0,0 0 1 0 0,0-1-1 0 0,0 1 0 0 0,0-1 1 0 0,1 1-1 0 0,-1-1 0 0 0,0 1 0 0 0,1-1 1 0 0,-1 0-1 0 0,1 0 0 0 0,-1 0 1 0 0,1 0-1 0 0,0 0 0 0 0,-1 0 1 0 0,1 0-1 0 0,0 0 0 0 0,0-1 1 0 0,0 1-1 0 0,-1 0 0 0 0,1-1 1 0 0,0 0-1 0 0,0 0 0 0 0,3 1 0 0 0,21-3-2601 0 0,-17 0-5705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4.1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10591 0 0,'1'0'279'0'0,"-1"1"0"0"0,0-1-1 0 0,0 1 1 0 0,1-1-1 0 0,-1 1 1 0 0,1-1 0 0 0,-1 0-1 0 0,0 1 1 0 0,1-1-1 0 0,-1 0 1 0 0,1 1-1 0 0,-1-1 1 0 0,1 0 0 0 0,-1 0-1 0 0,1 0 1 0 0,-1 1-1 0 0,1-1 1 0 0,-1 0 0 0 0,1 0-1 0 0,-1 0 1 0 0,1 0-1 0 0,0 0 1 0 0,17 3 3339 0 0,-15-3-2476 0 0,13 1-99 0 0,-1 0-1 0 0,1-2 1 0 0,16-2 0 0 0,19 0-2577 0 0,-46 4-1159 0 0,-4 1 1733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4.2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20383 0 0,'21'5'2601'0'0,"5"-2"-1728"0"0,28-1-1 0 0,0-7-3139 0 0,-42 2-5804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4.9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50 438 5295 0 0,'8'5'-580'0'0,"1"8"6206"0"0,-6-10 622 0 0,-7-16-2966 0 0,-23-59 1199 0 0,17 48-3739 0 0,1 0 0 0 0,-6-28 1 0 0,14 44-666 0 0,-1-1 0 0 0,1 0 0 0 0,1 0 0 0 0,-1 0 0 0 0,1 0 0 0 0,1 0 0 0 0,0 0-1 0 0,0 1 1 0 0,5-18 0 0 0,-1 13-217 0 0,0 0 0 0 0,1 0 0 0 0,0 0 0 0 0,1 1 0 0 0,0 0 0 0 0,14-16 0 0 0,-12 17-772 0 0,0 1 0 0 0,1 0-1 0 0,18-14 1 0 0,-15 14-7304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5.5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5063 0 0,'20'0'10426'0'0,"-1"0"-4709"0"0,9 1-3121 0 0,-9 0-2382 0 0,26 6 0 0 0,-43-7-203 0 0,0 1 0 0 0,-1-1 0 0 0,1 0 0 0 0,0 1-1 0 0,-1 0 1 0 0,1-1 0 0 0,-1 1 0 0 0,1 0 0 0 0,-1 0 0 0 0,1 0 0 0 0,2 1 0 0 0,-4-1-11 0 0,0-1 0 0 0,0 0 0 0 0,0 0 0 0 0,0 1-1 0 0,1-1 1 0 0,-1 0 0 0 0,0 0 0 0 0,0 1 0 0 0,0-1 0 0 0,0 0 0 0 0,0 0 0 0 0,0 1 0 0 0,0-1-1 0 0,0 0 1 0 0,0 0 0 0 0,0 1 0 0 0,0-1 0 0 0,0 0 0 0 0,0 0 0 0 0,0 1 0 0 0,0-1 0 0 0,0 0-1 0 0,0 0 1 0 0,0 1 0 0 0,-1-1 0 0 0,1 0 0 0 0,0 1 0 0 0,-11 8 1 0 0,-18 4-63 0 0,-8 4-78 0 0,35-16 134 0 0,0 1-1 0 0,-1 0 1 0 0,1-1-1 0 0,0 1 1 0 0,0 0-1 0 0,0 0 1 0 0,0 0-1 0 0,0 0 1 0 0,0 0-1 0 0,1 0 1 0 0,-2 3-1 0 0,2-4 11 0 0,1-1 0 0 0,0 0 0 0 0,0 0 1 0 0,0 1-1 0 0,-1-1 0 0 0,1 0 0 0 0,0 1 0 0 0,0-1 0 0 0,0 0 0 0 0,0 1 0 0 0,0-1 0 0 0,-1 0 0 0 0,1 1 1 0 0,0-1-1 0 0,0 0 0 0 0,0 1 0 0 0,0-1 0 0 0,0 0 0 0 0,0 1 0 0 0,0-1 0 0 0,0 1 0 0 0,0-1 1 0 0,1 0-1 0 0,-1 1 0 0 0,0-1 0 0 0,0 0 0 0 0,0 1 0 0 0,0-1 0 0 0,0 0 0 0 0,1 1 0 0 0,-1-1 0 0 0,0 0 1 0 0,0 0-1 0 0,0 1 0 0 0,1-1 0 0 0,-1 0 0 0 0,0 0 0 0 0,0 1 0 0 0,1-1 0 0 0,-1 0 0 0 0,0 0 1 0 0,1 0-1 0 0,-1 1 0 0 0,1-1 0 0 0,16 1 312 0 0,-8-1-209 0 0,37 25-194 0 0,-39-22-15 0 0,0 1 0 0 0,0 0-1 0 0,0 1 1 0 0,0 0-1 0 0,-1 0 1 0 0,7 7-1 0 0,-11-10 88 0 0,0 1 0 0 0,0-1-1 0 0,0 0 1 0 0,-1 1 0 0 0,1-1-1 0 0,-1 1 1 0 0,0-1 0 0 0,0 1 0 0 0,2 4-1 0 0,-3-6 36 0 0,0 1-1 0 0,0-1 1 0 0,1 1-1 0 0,-1 0 1 0 0,0-1 0 0 0,0 1-1 0 0,-1 0 1 0 0,1-1-1 0 0,0 1 1 0 0,-1-1-1 0 0,1 1 1 0 0,0-1-1 0 0,-1 1 1 0 0,0-1 0 0 0,1 1-1 0 0,-1-1 1 0 0,0 1-1 0 0,-1 1 1 0 0,0-2 139 0 0,0 1 1 0 0,0 0-1 0 0,0 0 1 0 0,0-1-1 0 0,-1 1 1 0 0,1-1-1 0 0,0 1 1 0 0,-1-1-1 0 0,1 0 1 0 0,-1 0-1 0 0,1 0 1 0 0,-1-1-1 0 0,0 1 1 0 0,1 0-1 0 0,-1-1 1 0 0,0 0-1 0 0,1 0 1 0 0,-1 1-1 0 0,0-2 1 0 0,0 1 0 0 0,1 0-1 0 0,-4-1 1 0 0,-5-1-160 0 0,1 0 0 0 0,0 0 0 0 0,0-1 0 0 0,-15-6 0 0 0,9 0-2711 0 0,10 5-6342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6.0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11 6447 0 0,'6'-4'9359'0'0,"11"0"-5378"0"0,-9 3-2810 0 0,28 0 1241 0 0,-33 1-2211 0 0,0 0 0 0 0,-1 0-1 0 0,1 0 1 0 0,0 1-1 0 0,-1-1 1 0 0,1 1-1 0 0,0 0 1 0 0,-1 0-1 0 0,1 0 1 0 0,2 1-1 0 0,-5-1-199 0 0,1-1 0 0 0,-1 0 0 0 0,0 1 0 0 0,0-1 0 0 0,0 0 0 0 0,1 1 0 0 0,-1-1 0 0 0,0 0 0 0 0,0 1 0 0 0,0-1 0 0 0,0 0 0 0 0,0 1 0 0 0,0-1-1 0 0,0 0 1 0 0,0 1 0 0 0,0-1 0 0 0,0 1 0 0 0,0-1 0 0 0,0 0 0 0 0,0 1 0 0 0,0-1 0 0 0,0 0 0 0 0,0 1 0 0 0,0-1 0 0 0,-1 0 0 0 0,1 1 0 0 0,0-1 0 0 0,0 0-1 0 0,0 1 1 0 0,-1-1 0 0 0,1 0 0 0 0,0 0 0 0 0,0 1 0 0 0,-1-1 0 0 0,1 0 0 0 0,0 0 0 0 0,-1 1 0 0 0,-12 12 274 0 0,12-12-171 0 0,-24 19 28 0 0,18-15-135 0 0,0 1 0 0 0,0-1 0 0 0,-5 8 0 0 0,11-13 4 0 0,0 1-1 0 0,1 0 1 0 0,-1 0-1 0 0,0 0 1 0 0,1 0-1 0 0,-1-1 1 0 0,1 1-1 0 0,-1 0 1 0 0,1 0-1 0 0,0 0 1 0 0,-1 0-1 0 0,1 0 1 0 0,0 0-1 0 0,0 0 1 0 0,-1 0-1 0 0,1 0 1 0 0,0 2-1 0 0,0-3 3 0 0,1 1-1 0 0,-1 0 0 0 0,0-1 0 0 0,0 1 0 0 0,1-1 0 0 0,-1 1 0 0 0,0 0 0 0 0,1-1 1 0 0,-1 1-1 0 0,0-1 0 0 0,1 1 0 0 0,-1-1 0 0 0,1 1 0 0 0,-1-1 0 0 0,1 0 1 0 0,-1 1-1 0 0,1-1 0 0 0,-1 1 0 0 0,2 0 0 0 0,1 0-50 0 0,0 0-1 0 0,0 0 1 0 0,0-1 0 0 0,0 1-1 0 0,0 0 1 0 0,0-1-1 0 0,0 0 1 0 0,0 0 0 0 0,6 0-1 0 0,20-4-1266 0 0,-17 1-5540 0 0,-4 1-679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6.3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13 5 9215 0 0,'0'0'57'0'0,"0"0"-1"0"0,0-1 0 0 0,0 1 0 0 0,0 0 0 0 0,0 0 1 0 0,0 0-1 0 0,0 0 0 0 0,0 0 0 0 0,0 0 0 0 0,0 0 1 0 0,0-1-1 0 0,0 1 0 0 0,0 0 0 0 0,0 0 0 0 0,0 0 1 0 0,0 0-1 0 0,0 0 0 0 0,0 0 0 0 0,0-1 0 0 0,0 1 1 0 0,0 0-1 0 0,0 0 0 0 0,0 0 0 0 0,0 0 0 0 0,0 0 1 0 0,0 0-1 0 0,0 0 0 0 0,0-1 0 0 0,0 1 0 0 0,0 0 1 0 0,0 0-1 0 0,0 0 0 0 0,0 0 0 0 0,0 0 0 0 0,0 0 1 0 0,1 0-1 0 0,-1 0 0 0 0,0 0 0 0 0,0 0 0 0 0,0 0 1 0 0,0-1-1 0 0,0 1 0 0 0,0 0 0 0 0,0 0 0 0 0,1 0 1 0 0,-1 0-1 0 0,0 0 0 0 0,0 0 0 0 0,0 0 0 0 0,9 2 3551 0 0,8 8 396 0 0,-10-4-3559 0 0,0 0 0 0 0,0 1 0 0 0,0 0 0 0 0,-1 1 0 0 0,0-1 0 0 0,0 1 0 0 0,-1 1 0 0 0,0-1-1 0 0,0 1 1 0 0,-1-1 0 0 0,0 1 0 0 0,-1 0 0 0 0,0 1 0 0 0,0-1 0 0 0,2 20 0 0 0,-3-17-235 0 0,0 0 0 0 0,-2 1 0 0 0,1-1 0 0 0,-2 0 0 0 0,1 1 1 0 0,-2-1-1 0 0,0 0 0 0 0,0 0 0 0 0,-1 0 0 0 0,-1 0 0 0 0,0 0 0 0 0,-7 14 0 0 0,2-11 57 0 0,0 0 0 0 0,-2-1 0 0 0,-17 19 0 0 0,-13 17-2207 0 0,40-48 969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6.9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12439 0 0,'12'-2'5873'0'0,"9"3"-3428"0"0,-10 0-1539 0 0,-1 2 0 0 0,15 4 0 0 0,-21-6-803 0 0,-1 1 0 0 0,1-1 0 0 0,-1 1 0 0 0,1 0 0 0 0,-1 0 0 0 0,1 0 0 0 0,-1 0 0 0 0,0 0 0 0 0,5 6-1 0 0,-8-8-57 0 0,1 1 0 0 0,-1-1-1 0 0,1 1 1 0 0,-1 0-1 0 0,0-1 1 0 0,1 1 0 0 0,-1-1-1 0 0,0 1 1 0 0,0-1-1 0 0,1 1 1 0 0,-1 0 0 0 0,0-1-1 0 0,0 1 1 0 0,0 0-1 0 0,0-1 1 0 0,0 1-1 0 0,0 0 1 0 0,0-1 0 0 0,0 1-1 0 0,0 0 1 0 0,0-1-1 0 0,0 1 1 0 0,0-1 0 0 0,0 1-1 0 0,-1 0 1 0 0,1-1-1 0 0,0 2 1 0 0,-1-1 26 0 0,0 0 1 0 0,-1 1-1 0 0,1-1 1 0 0,0 0-1 0 0,0 0 0 0 0,0 0 1 0 0,-1 0-1 0 0,1 0 1 0 0,0 0-1 0 0,-4 1 0 0 0,0 0 60 0 0,-1 1 0 0 0,0-1 1 0 0,0-1-1 0 0,-11 3 0 0 0,13-3-279 0 0,1-1 1 0 0,-1 1 0 0 0,1-1-1 0 0,-1 0 1 0 0,1 0-1 0 0,0-1 1 0 0,-1 1 0 0 0,1 0-1 0 0,-1-1 1 0 0,1 0 0 0 0,0 0-1 0 0,-5-2 1 0 0,6 0-1125 0 0,2 1 449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7.1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66 1 12351 0 0,'-19'13'4347'0'0,"-2"2"128"0"0,18-12-4085 0 0,0 0 0 0 0,1 1 0 0 0,-1 0 0 0 0,1-1 0 0 0,-1 1 0 0 0,1 0 0 0 0,-3 9 0 0 0,5-12-357 0 0,-1 0-1 0 0,1 0 1 0 0,0 0-1 0 0,-1 0 1 0 0,1 0-1 0 0,0 0 0 0 0,0 0 1 0 0,0 0-1 0 0,0 0 1 0 0,0 1-1 0 0,0-1 1 0 0,0 0-1 0 0,0 0 1 0 0,1 0-1 0 0,-1 0 1 0 0,0 0-1 0 0,1 0 1 0 0,-1 0-1 0 0,0 0 1 0 0,1 0-1 0 0,-1 0 1 0 0,1 0-1 0 0,0 0 1 0 0,-1 0-1 0 0,1 0 1 0 0,0 0-1 0 0,0-1 1 0 0,-1 1-1 0 0,1 0 1 0 0,0 0-1 0 0,0-1 1 0 0,0 1-1 0 0,0-1 1 0 0,0 1-1 0 0,0-1 1 0 0,2 1-1 0 0,1 1-45 0 0,1 0 0 0 0,0-1 0 0 0,0 0 0 0 0,0 0 0 0 0,0 0 0 0 0,5 0 0 0 0,8-3-2669 0 0,-10 1-5537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7.39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0 5983 0 0,'-2'7'8904'0'0,"3"10"-4146"0"0,-1-16-4434 0 0,0 21 3134 0 0,-1-16-3395 0 0,1 1 0 0 0,0-1 0 0 0,0 1 0 0 0,1 0 0 0 0,0-1 0 0 0,0 1 0 0 0,4 11 0 0 0,-2-14-2511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7.5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22 3679 0 0,'13'-7'13471'0'0,"5"1"-9291"0"0,18 1-3940 0 0,-27 3-1875 0 0,1 1-5541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7.7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21191 0 0,'1'4'406'0'0,"-1"0"-1"0"0,1-1 0 0 0,0 1 1 0 0,-1 0-1 0 0,0 0 1 0 0,0-1-1 0 0,0 7 0 0 0,0 7 577 0 0,8 39 746 0 0,-4-32-9293 0 0,-2-19-847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08.8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8 6623 0 0,'0'0'150'0'0,"5"-8"3118"0"0,-5 9-2895 0 0,0-1-1 0 0,1 1 1 0 0,-1-1 0 0 0,0 1 0 0 0,0-1 0 0 0,1 1 0 0 0,-1-1 0 0 0,0 0-1 0 0,1 1 1 0 0,-1-1 0 0 0,1 0 0 0 0,-1 1 0 0 0,0-1 0 0 0,1 0 0 0 0,-1 1-1 0 0,1-1 1 0 0,-1 0 0 0 0,1 0 0 0 0,-1 1 0 0 0,1-1 0 0 0,-1 0 0 0 0,1 0-1 0 0,-1 0 1 0 0,1 0 0 0 0,-1 0 0 0 0,2 0 0 0 0,14-3 3021 0 0,-5 0-4933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2.6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 4127 0 0,'0'0'152'0'0,"0"0"-1"0"0,0-1 0 0 0,1 1 1 0 0,-1 0-1 0 0,0-1 0 0 0,0 1 1 0 0,1 0-1 0 0,-1 0 0 0 0,0-1 1 0 0,0 1-1 0 0,1 0 1 0 0,-1 0-1 0 0,0 0 0 0 0,1-1 1 0 0,-1 1-1 0 0,1 0 0 0 0,-1 0 1 0 0,0 0-1 0 0,1 0 0 0 0,-1 0 1 0 0,0 0-1 0 0,1 0 0 0 0,-1-1 1 0 0,1 1-1 0 0,-1 0 0 0 0,0 1 1 0 0,1-1-1 0 0,-1 0 0 0 0,0 0 1 0 0,1 0-1 0 0,-1 0 0 0 0,1 0 1 0 0,-1 0-1 0 0,1 1 0 0 0,22 3 8101 0 0,-10-1-6187 0 0,-3-2-1626 0 0,1-1 0 0 0,-1-1 1 0 0,13-1-1 0 0,-17 1-211 0 0,1 0 0 0 0,-1 0 0 0 0,1 1 0 0 0,-1 0 0 0 0,1 0 1 0 0,0 0-1 0 0,-1 1 0 0 0,1 0 0 0 0,-1 0 0 0 0,11 4 0 0 0,-16-5-231 0 0,-1 0 0 0 0,1 1 0 0 0,-1-1 0 0 0,0 0 0 0 0,1 0 0 0 0,-1 0 0 0 0,0 0 0 0 0,1 1 0 0 0,-1-1 0 0 0,0 0 0 0 0,1 0 0 0 0,-1 1 0 0 0,0-1 0 0 0,1 0 0 0 0,-1 1 0 0 0,0-1 0 0 0,0 0 0 0 0,1 1 0 0 0,-1-1 0 0 0,0 0 0 0 0,0 1 0 0 0,0-1 0 0 0,1 1 0 0 0,-1-1 0 0 0,0 0 0 0 0,0 1 0 0 0,0-1 0 0 0,0 1 0 0 0,0-1 0 0 0,0 1 0 0 0,0-1 0 0 0,0 0 0 0 0,0 1 0 0 0,0-1 0 0 0,0 1 0 0 0,0-1 0 0 0,0 0 0 0 0,0 1 0 0 0,-1-1 0 0 0,1 1 0 0 0,0-1 0 0 0,0 0 0 0 0,0 1 0 0 0,-1-1 0 0 0,1 0 0 0 0,0 1 0 0 0,0-1 0 0 0,-1 0 0 0 0,1 1 0 0 0,0-1 0 0 0,-1 0 0 0 0,1 1 0 0 0,0-1 0 0 0,-1 0 0 0 0,1 0 0 0 0,-1 1 0 0 0,-25 15-224 0 0,20-12 214 0 0,-19 9 466 0 0,20-11-430 0 0,0 0 1 0 0,1 0-1 0 0,-1 1 1 0 0,1-1-1 0 0,0 1 1 0 0,0 0-1 0 0,0 0 0 0 0,0 0 1 0 0,0 1-1 0 0,1 0 1 0 0,-1-1-1 0 0,-2 6 1 0 0,6-9-19 0 0,-1 1-1 0 0,1 0 1 0 0,0-1 0 0 0,0 1 0 0 0,0 0 0 0 0,0-1 0 0 0,0 1-1 0 0,0 0 1 0 0,0-1 0 0 0,0 1 0 0 0,0 0 0 0 0,0-1 0 0 0,0 1-1 0 0,0 0 1 0 0,0-1 0 0 0,0 1 0 0 0,1 0 0 0 0,-1-1 0 0 0,0 1-1 0 0,1-1 1 0 0,-1 1 0 0 0,0-1 0 0 0,1 1 0 0 0,-1 0 0 0 0,1-1-1 0 0,-1 1 1 0 0,0-1 0 0 0,1 1 0 0 0,0-1 0 0 0,-1 0 0 0 0,1 1-1 0 0,-1-1 1 0 0,1 0 0 0 0,-1 1 0 0 0,1-1 0 0 0,0 0 0 0 0,-1 0-1 0 0,2 1 1 0 0,30 9 227 0 0,-24-8-207 0 0,10 3-329 0 0,24 11 0 0 0,-37-13 243 0 0,0-1 1 0 0,-1 0-1 0 0,1 1 0 0 0,-1 0 0 0 0,0 0 0 0 0,1 1 1 0 0,-1-1-1 0 0,-1 1 0 0 0,8 8 0 0 0,-10-11 102 0 0,0 0 0 0 0,0 1 0 0 0,0-1 0 0 0,-1 1 0 0 0,1-1 0 0 0,0 1 0 0 0,-1-1-1 0 0,1 1 1 0 0,-1-1 0 0 0,1 1 0 0 0,-1 0 0 0 0,0-1 0 0 0,0 1 0 0 0,1 0 0 0 0,-1-1 0 0 0,0 1 0 0 0,-1 0 0 0 0,1-1 0 0 0,0 1-1 0 0,0 0 1 0 0,-1-1 0 0 0,1 1 0 0 0,-1-1 0 0 0,0 1 0 0 0,1 0 0 0 0,-1-1 0 0 0,0 1 0 0 0,0-1 0 0 0,0 0 0 0 0,0 1 0 0 0,0-1-1 0 0,0 0 1 0 0,0 0 0 0 0,0 1 0 0 0,0-1 0 0 0,-1 0 0 0 0,1 0 0 0 0,-3 1 0 0 0,-1 1 146 0 0,0 0-1 0 0,0 0 1 0 0,-1-1 0 0 0,1 1-1 0 0,-1-1 1 0 0,0-1 0 0 0,1 1-1 0 0,-1-1 1 0 0,-9 1 0 0 0,8-1-74 0 0,-3 0-104 0 0,0 0 0 0 0,1-1 0 0 0,-1 0 0 0 0,1 0 1 0 0,-1-1-1 0 0,-14-3 0 0 0,19 3-181 0 0,-6-2-594 0 0,11 3 727 0 0,0 0 0 0 0,0 0-1 0 0,0 0 1 0 0,0 0 0 0 0,-1 0-1 0 0,1 0 1 0 0,0 0 0 0 0,0 0 0 0 0,0-1-1 0 0,0 1 1 0 0,0 0 0 0 0,0 0 0 0 0,-1 0-1 0 0,1 0 1 0 0,0 0 0 0 0,0-1-1 0 0,0 1 1 0 0,0 0 0 0 0,0 0 0 0 0,0 0-1 0 0,0-1 1 0 0,0 1 0 0 0,0 0-1 0 0,0 0 1 0 0,0 0 0 0 0,0 0 0 0 0,0-1-1 0 0,0 1 1 0 0,0 0 0 0 0,0 0 0 0 0,0 0-1 0 0,0-1 1 0 0,0 1 0 0 0,0 0-1 0 0,0 0 1 0 0,0 0 0 0 0,0 0 0 0 0,0-1-1 0 0,0 1 1 0 0,0 0 0 0 0,1 0-1 0 0,-1 0 1 0 0,0 0 0 0 0,0-1 0 0 0,0 1-1 0 0,0 0 1 0 0,4-4-625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3.2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 11 15695 0 0,'1'0'212'0'0,"0"1"0"0"0,0-1-1 0 0,0 0 1 0 0,0 1 0 0 0,0-1-1 0 0,0 0 1 0 0,0 0 0 0 0,0 1-1 0 0,0-1 1 0 0,0 0 0 0 0,0 0-1 0 0,0 0 1 0 0,0 0-1 0 0,1 0 1 0 0,0-1 0 0 0,19-3 2593 0 0,-18 3-2520 0 0,1 1-181 0 0,-3-1-60 0 0,1 1-1 0 0,-1 0 1 0 0,1-1-1 0 0,-1 1 1 0 0,1-1-1 0 0,-1 1 1 0 0,0-1-1 0 0,1 0 1 0 0,1-1-1 0 0,-3 2-42 0 0,0 0-1 0 0,0 0 1 0 0,1 0 0 0 0,-1 0-1 0 0,0 0 1 0 0,0 0-1 0 0,0 0 1 0 0,0 0-1 0 0,0-1 1 0 0,0 1 0 0 0,1 0-1 0 0,-1 0 1 0 0,0 0-1 0 0,0 0 1 0 0,0 0 0 0 0,0 0-1 0 0,0 0 1 0 0,0 0-1 0 0,1 0 1 0 0,-1 0 0 0 0,0 0-1 0 0,0 0 1 0 0,0 0-1 0 0,0 1 1 0 0,0-1 0 0 0,1 0-1 0 0,-1 0 1 0 0,0 0-1 0 0,0 0 1 0 0,0 0 0 0 0,0 0-1 0 0,0 0 1 0 0,0 0-1 0 0,0 0 1 0 0,1 0-1 0 0,-1 0 1 0 0,0 1 0 0 0,0-1-1 0 0,0 0 1 0 0,0 0-1 0 0,0 0 1 0 0,0 0 0 0 0,0 0-1 0 0,0 0 1 0 0,0 1-1 0 0,0-1 1 0 0,0 0 0 0 0,0 0-1 0 0,0 0 1 0 0,0 0-1 0 0,0 0 1 0 0,0 0 0 0 0,0 1-1 0 0,0-1 1 0 0,0 0-1 0 0,0 0 1 0 0,0 0-1 0 0,0 0 1 0 0,0 0 0 0 0,0 1-1 0 0,0-1 1 0 0,0 0-1 0 0,0 1 1 0 0,0 0-1 0 0,0-1 1 0 0,0 1-1 0 0,0-1 1 0 0,0 1-1 0 0,0 0 1 0 0,-1-1-1 0 0,1 1 1 0 0,0-1-1 0 0,0 1 1 0 0,0-1-1 0 0,-1 1 1 0 0,1-1-1 0 0,0 1 1 0 0,-1-1-1 0 0,0 1 0 0 0,-17 12-333 0 0,17-13 332 0 0,0 1 1 0 0,0-1 0 0 0,0 1-1 0 0,0-1 1 0 0,1 0-1 0 0,-1 1 1 0 0,0-1 0 0 0,0 0-1 0 0,0 0 1 0 0,0 0-1 0 0,0 1 1 0 0,0-1 0 0 0,0 0-1 0 0,0 0 1 0 0,0-1-1 0 0,0 1 1 0 0,0 0 0 0 0,-1-1-1 0 0,1 1 1 0 0,1 1 0 0 0,0-1-1 0 0,-1 0 1 0 0,1 0 0 0 0,-1 0 0 0 0,1 0 0 0 0,0 0-1 0 0,-1 0 1 0 0,1 0 0 0 0,0 0 0 0 0,-1 0-1 0 0,1 1 1 0 0,0-1 0 0 0,0 0 0 0 0,-1 0 0 0 0,1 0-1 0 0,0 1 1 0 0,-1-1 0 0 0,1 0 0 0 0,0 0-1 0 0,0 1 1 0 0,0-1 0 0 0,-1 0 0 0 0,1 1-1 0 0,0-1 1 0 0,0 0 0 0 0,0 1 0 0 0,0-1 0 0 0,-1 0-1 0 0,1 1 1 0 0,0-1 0 0 0,0 0 0 0 0,0 1-1 0 0,0-1 1 0 0,0 1 0 0 0,0 0 5 0 0,0-1 0 0 0,-1 1 0 0 0,1 0 0 0 0,0 0 0 0 0,0-1 0 0 0,0 1 0 0 0,0 0 1 0 0,0 0-1 0 0,0-1 0 0 0,0 1 0 0 0,0 0 0 0 0,0 0 0 0 0,0-1 0 0 0,1 1 0 0 0,-1 0 0 0 0,0 0 0 0 0,0-1 0 0 0,1 1 0 0 0,0 1 0 0 0,5 3 117 0 0,1 1 0 0 0,-1-1 0 0 0,2-1 0 0 0,-1 1-1 0 0,10 4 1 0 0,-16-8-101 0 0,0-1 1 0 0,0 1-1 0 0,0 0 0 0 0,0-1 0 0 0,0 1 1 0 0,0 0-1 0 0,-1 0 0 0 0,1 0 0 0 0,0 0 1 0 0,-1 0-1 0 0,1-1 0 0 0,-1 1 1 0 0,1 0-1 0 0,-1 0 0 0 0,1 1 0 0 0,-1-1 1 0 0,1 0-1 0 0,-1 0 0 0 0,0 0 0 0 0,0 0 1 0 0,0 0-1 0 0,0 0 0 0 0,0 0 0 0 0,0 0 1 0 0,0 1-1 0 0,0-1 0 0 0,0 0 0 0 0,0 0 1 0 0,0 0-1 0 0,-1 0 0 0 0,1 0 1 0 0,0 0-1 0 0,-1 0 0 0 0,1 0 0 0 0,-1 0 1 0 0,1 0-1 0 0,-1 0 0 0 0,0 0 0 0 0,1 0 1 0 0,-1 0-1 0 0,0 0 0 0 0,0-1 0 0 0,0 1 1 0 0,1 0-1 0 0,-1 0 0 0 0,0-1 0 0 0,0 1 1 0 0,0-1-1 0 0,0 1 0 0 0,0-1 0 0 0,0 1 1 0 0,0-1-1 0 0,0 0 0 0 0,-1 1 1 0 0,-1-1-1 0 0,-1 1-35 0 0,-1-1 0 0 0,1 1 1 0 0,-1-1-1 0 0,1-1 0 0 0,-1 1 1 0 0,1 0-1 0 0,-1-1 0 0 0,1 0 0 0 0,-1 0 1 0 0,1 0-1 0 0,0-1 0 0 0,-1 0 1 0 0,-5-2-1 0 0,9 2-1809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3.5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6447 0 0,'7'2'1326'0'0,"0"1"0"0"0,0-1 0 0 0,1 0 0 0 0,-1-1 0 0 0,1 0 0 0 0,-1 0 0 0 0,1-1 0 0 0,-1 0 0 0 0,8-1 0 0 0,-14 1-1263 0 0,0 0 1 0 0,-1 0-1 0 0,1 1 0 0 0,-1-1 0 0 0,1 0 0 0 0,-1 0 0 0 0,1 0 1 0 0,0 0-1 0 0,-1 1 0 0 0,1-1 0 0 0,-1 0 0 0 0,1 1 0 0 0,-1-1 1 0 0,1 0-1 0 0,-1 1 0 0 0,0-1 0 0 0,1 0 0 0 0,-1 1 0 0 0,1-1 1 0 0,-1 1-1 0 0,0-1 0 0 0,1 1 0 0 0,-1-1 0 0 0,0 1 0 0 0,0-1 1 0 0,1 1-1 0 0,-1-1 0 0 0,0 1 0 0 0,0 0 0 0 0,0-1 0 0 0,0 1 1 0 0,0-1-1 0 0,1 1 0 0 0,-1 0 0 0 0,0 0 24 0 0,0 0 0 0 0,0 0 0 0 0,0 1 0 0 0,0-1-1 0 0,0 0 1 0 0,0 0 0 0 0,0 0 0 0 0,0 0 0 0 0,-1 0 0 0 0,1 0-1 0 0,0 0 1 0 0,-1 0 0 0 0,1 0 0 0 0,0 0 0 0 0,-1 0 0 0 0,1 0 0 0 0,-1 0-1 0 0,0 0 1 0 0,0 0 0 0 0,-3 2-1 0 0,1 0 0 0 0,-1-1 0 0 0,0 0 0 0 0,0 0 0 0 0,0 0 0 0 0,0 0 0 0 0,0-1 0 0 0,0 0-1 0 0,-1 1 1 0 0,1-2 0 0 0,0 1 0 0 0,-1 0 0 0 0,1-1 0 0 0,-1 0 0 0 0,1 0 0 0 0,-1 0 0 0 0,-4-1 0 0 0,5-2-2332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3.75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 0 5983 0 0,'-10'6'9484'0'0,"-1"7"-5066"0"0,-4 14-1129 0 0,14-25-3182 0 0,0-1 0 0 0,1 0 0 0 0,-1 1 0 0 0,1-1 0 0 0,0 1 0 0 0,-1-1 0 0 0,1 0 0 0 0,0 1 0 0 0,0-1 0 0 0,0 1 1 0 0,0-1-1 0 0,0 1 0 0 0,0-1 0 0 0,0 1 0 0 0,0-1 0 0 0,0 1 0 0 0,1-1 0 0 0,-1 0 0 0 0,1 1 0 0 0,-1-1 0 0 0,1 1 0 0 0,1 1 0 0 0,-1-2-170 0 0,0 0-1 0 0,0 0 0 0 0,0-1 0 0 0,0 1 1 0 0,0 0-1 0 0,0 0 0 0 0,0-1 1 0 0,0 1-1 0 0,0-1 0 0 0,2 2 0 0 0,17 1-6869 0 0,-11-3-814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4.2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12783 0 0,'15'0'4632'0'0,"28"0"2070"0"0,61 4-4077 0 0,-90-4-6104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4.4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3207 0 0,'6'3'1680'0'0,"0"-1"0"0"0,0 1 0 0 0,0-1 0 0 0,0 0 0 0 0,1-1 0 0 0,-1 0 0 0 0,0 0 0 0 0,13 1 0 0 0,25-3 5591 0 0,-18-3-8217 0 0,16-7-1267 0 0,-28 6 1381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5.1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9671 0 0,'15'-1'5524'0'0,"11"5"-1814"0"0,-13-2-2474 0 0,26 1 1494 0 0,-25-2-2336 0 0,0 0-1 0 0,0 1 1 0 0,0 0 0 0 0,24 8-1 0 0,-38-10-383 0 0,1 0 0 0 0,-1 0 0 0 0,0 0 0 0 0,0 0 0 0 0,0 0-1 0 0,1 0 1 0 0,-1 0 0 0 0,0 0 0 0 0,0 0 0 0 0,0 0 0 0 0,1 0 0 0 0,-1 0 0 0 0,0 0-1 0 0,0 1 1 0 0,0-1 0 0 0,0 0 0 0 0,1 0 0 0 0,-1 0 0 0 0,0 0 0 0 0,0 0 0 0 0,0 0-1 0 0,0 1 1 0 0,0-1 0 0 0,0 0 0 0 0,0 0 0 0 0,1 0 0 0 0,-1 0 0 0 0,0 1 0 0 0,0-1-1 0 0,0 0 1 0 0,0 0 0 0 0,0 0 0 0 0,0 1 0 0 0,0-1 0 0 0,0 0 0 0 0,0 0 0 0 0,0 0 0 0 0,0 1-1 0 0,0-1 1 0 0,0 0 0 0 0,0 0 0 0 0,-8 7 147 0 0,-16 2-125 0 0,23-9-20 0 0,-22 7-124 0 0,-25 9-480 0 0,43-14 544 0 0,1 0 0 0 0,-1 0 0 0 0,1 0 0 0 0,0 1 0 0 0,0 0 0 0 0,0 0 0 0 0,-6 6 0 0 0,9-9 49 0 0,1 1 0 0 0,0-1 1 0 0,0 0-1 0 0,0 0 0 0 0,-1 0 0 0 0,1 1 0 0 0,0-1 0 0 0,0 0 0 0 0,0 1 0 0 0,0-1 1 0 0,-1 0-1 0 0,1 0 0 0 0,0 1 0 0 0,0-1 0 0 0,0 0 0 0 0,0 1 0 0 0,0-1 0 0 0,0 0 1 0 0,0 1-1 0 0,0-1 0 0 0,0 0 0 0 0,0 1 0 0 0,0-1 0 0 0,0 0 0 0 0,0 1 1 0 0,0-1-1 0 0,0 0 0 0 0,0 0 0 0 0,1 1 0 0 0,-1-1 0 0 0,9 7 77 0 0,18 1 39 0 0,-24-7-123 0 0,8 1-41 0 0,8 2-388 0 0,-1 1-1 0 0,28 11 1 0 0,-41-14 383 0 0,-1 0 0 0 0,1 0 0 0 0,-1 0 0 0 0,0 1 0 0 0,0 0 0 0 0,0-1 0 0 0,-1 1 1 0 0,1 1-1 0 0,-1-1 0 0 0,1 1 0 0 0,-1-1 0 0 0,0 1 0 0 0,0 0 0 0 0,-1 0 0 0 0,4 7 0 0 0,-5-9 102 0 0,0 1-1 0 0,0-1 1 0 0,0 0-1 0 0,-1 1 1 0 0,1-1-1 0 0,-1 1 0 0 0,0-1 1 0 0,1 1-1 0 0,-1-1 1 0 0,0 1-1 0 0,0-1 1 0 0,-1 1-1 0 0,1-1 1 0 0,0 1-1 0 0,-1-1 1 0 0,0 1-1 0 0,0-1 1 0 0,-1 3-1 0 0,1-2 96 0 0,-1 0-1 0 0,0 0 1 0 0,0 0-1 0 0,-1 0 1 0 0,1-1-1 0 0,-1 1 1 0 0,1-1 0 0 0,-1 1-1 0 0,0-1 1 0 0,0 0-1 0 0,-4 2 1 0 0,-3 1 190 0 0,0 0 1 0 0,0-1 0 0 0,-1-1-1 0 0,1 1 1 0 0,-1-2 0 0 0,1 0-1 0 0,-16 2 1 0 0,20-4-251 0 0,0 1 0 0 0,0-1-1 0 0,0-1 1 0 0,1 1 0 0 0,-1-1 0 0 0,0 0-1 0 0,-6-2 1 0 0,-8-7-8067 0 0,12 4-810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6.1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16 11287 0 0,'0'-1'306'0'0,"0"0"-1"0"0,1 1 1 0 0,-1-1-1 0 0,0 0 1 0 0,0 1-1 0 0,1-1 1 0 0,-1 1 0 0 0,0-1-1 0 0,1 0 1 0 0,-1 1-1 0 0,0-1 1 0 0,1 1-1 0 0,-1-1 1 0 0,1 1-1 0 0,-1-1 1 0 0,1 1-1 0 0,-1-1 1 0 0,1 1-1 0 0,-1 0 1 0 0,1-1-1 0 0,-1 1 1 0 0,1 0-1 0 0,0 0 1 0 0,-1-1 0 0 0,1 1-1 0 0,1 0 1 0 0,0-1 74 0 0,0 1 0 0 0,-1-1 0 0 0,1 1 0 0 0,0 0 0 0 0,0 0 0 0 0,0-1 0 0 0,0 1-1 0 0,3 1 1 0 0,11 1 471 0 0,18 4-87 0 0,-32-5-721 0 0,0-1 0 0 0,-1 1-1 0 0,1-1 1 0 0,0 1 0 0 0,-1 0 0 0 0,1-1-1 0 0,-1 1 1 0 0,0 0 0 0 0,1 0 0 0 0,-1 0-1 0 0,0 0 1 0 0,1 0 0 0 0,-1 1 0 0 0,0-1-1 0 0,2 3 1 0 0,-3-3-8 0 0,1 1 1 0 0,-1-1-1 0 0,1 1 0 0 0,-1 0 0 0 0,0-1 0 0 0,0 1 1 0 0,0 0-1 0 0,0-1 0 0 0,0 1 0 0 0,0 0 0 0 0,0-1 1 0 0,0 1-1 0 0,-1-1 0 0 0,1 1 0 0 0,-1 0 0 0 0,1-1 1 0 0,-1 1-1 0 0,0-1 0 0 0,0 1 0 0 0,1-1 0 0 0,-1 1 1 0 0,0-1-1 0 0,0 0 0 0 0,0 0 0 0 0,-2 2 0 0 0,-4 4-42 0 0,0 0 0 0 0,-14 12 0 0 0,19-18 17 0 0,-2 3 24 0 0,1-1-136 0 0,0-1 0 0 0,-1 1 1 0 0,1-1-1 0 0,0 1 0 0 0,-1-1 1 0 0,1 0-1 0 0,-1-1 0 0 0,0 1 1 0 0,0 0-1 0 0,1-1 0 0 0,-1 0 1 0 0,-5 1-1 0 0,46-1 157 0 0,26 0-711 0 0,-59-2-1270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6.4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17215 0 0,'22'3'3878'0'0,"-9"-1"-2225"0"0,-3-1-1060 0 0,1 0 1 0 0,17 5-1 0 0,-26-5-528 0 0,0-1-1 0 0,0 1 0 0 0,-1 0 1 0 0,1-1-1 0 0,0 1 0 0 0,-1 0 1 0 0,1 0-1 0 0,-1 0 1 0 0,1 0-1 0 0,-1 0 0 0 0,1 0 1 0 0,-1 0-1 0 0,0 1 1 0 0,1-1-1 0 0,-1 0 0 0 0,0 1 1 0 0,0-1-1 0 0,0 1 1 0 0,0-1-1 0 0,0 1 0 0 0,-1 0 1 0 0,2 2-1 0 0,-2-3-55 0 0,0 0 1 0 0,1 0-1 0 0,-1 0 0 0 0,0 0 0 0 0,0 0 1 0 0,-1 0-1 0 0,1 0 0 0 0,0 0 0 0 0,0 0 1 0 0,0 0-1 0 0,-1 0 0 0 0,1 0 1 0 0,0 0-1 0 0,-1 0 0 0 0,1 0 0 0 0,-1 0 1 0 0,1 0-1 0 0,-1 0 0 0 0,1-1 0 0 0,-2 2 1 0 0,0 0 21 0 0,1-1 1 0 0,-1 1 0 0 0,0-1 0 0 0,0 1 0 0 0,0-1 0 0 0,0 0 0 0 0,0 0 0 0 0,-4 1 0 0 0,2 0-46 0 0,0-1 1 0 0,0 0-1 0 0,0 0 0 0 0,0 0 1 0 0,0-1-1 0 0,0 0 1 0 0,0 0-1 0 0,0 0 0 0 0,0 0 1 0 0,-6-1-1 0 0,-2-6-715 0 0,12 7 570 0 0,0 0-1 0 0,0-1 1 0 0,-1 1 0 0 0,1 0-1 0 0,0-1 1 0 0,0 1 0 0 0,0 0 0 0 0,0-1-1 0 0,-1 1 1 0 0,1 0 0 0 0,0-1 0 0 0,0 1-1 0 0,0-1 1 0 0,0 1 0 0 0,0 0-1 0 0,0-1 1 0 0,0 1 0 0 0,0-1 0 0 0,0 1-1 0 0,0 0 1 0 0,0-1 0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6.6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50 1 3679 0 0,'-3'2'6668'0'0,"-7"5"-2157"0"0,2-1-1723 0 0,5-4-2244 0 0,0 1-1 0 0,0 0 1 0 0,1 0 0 0 0,-1 0 0 0 0,1 0-1 0 0,0 0 1 0 0,0 1 0 0 0,0-1-1 0 0,0 1 1 0 0,-2 6 0 0 0,4-9-488 0 0,0 0-1 0 0,0 0 1 0 0,0 0-1 0 0,0 0 1 0 0,0 0 0 0 0,-1 0-1 0 0,2 0 1 0 0,-1 0 0 0 0,0 0-1 0 0,0 0 1 0 0,0 0 0 0 0,0 0-1 0 0,1 0 1 0 0,-1 0 0 0 0,1 0-1 0 0,-1 0 1 0 0,1 2-1 0 0,0-2-42 0 0,0 0-1 0 0,0 0 0 0 0,0 0 0 0 0,1 0 0 0 0,-1 0 0 0 0,0 0 0 0 0,0-1 0 0 0,1 1 0 0 0,-1 0 0 0 0,0-1 0 0 0,1 1 0 0 0,-1-1 0 0 0,0 1 1 0 0,1-1-1 0 0,-1 0 0 0 0,3 1 0 0 0,5 0-713 0 0,0-1 1 0 0,-1 0-1 0 0,1 0 1 0 0,11-2-1 0 0,-10 1-7039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6.9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18431 0 0,'1'5'836'0'0,"1"-1"0"0"0,-1 1 0 0 0,0 0 0 0 0,0-1 0 0 0,-1 1 0 0 0,1 8 0 0 0,2 13-187 0 0,0-14-630 0 0,1 2-404 0 0,-3-4-2614 0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7.1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31 14279 0 0,'6'-2'6445'0'0,"15"0"-4339"0"0,-3-1-1430 0 0,-5 1-500 0 0,-3 0-618 0 0,-1 0-1 0 0,1 0 1 0 0,-1 0-1 0 0,15-7 1 0 0,-14 4-7309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7.6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33 19639 0 0,'12'-10'3292'0'0,"-6"7"-2799"0"0,0 0 0 0 0,1 0-1 0 0,-1 0 1 0 0,1 1 0 0 0,0 0 0 0 0,9-2-1 0 0,-13 3-420 0 0,1 0-1 0 0,-1 1 0 0 0,1 0 1 0 0,-1-1-1 0 0,1 1 1 0 0,-1 0-1 0 0,1 1 0 0 0,-1-1 1 0 0,1 1-1 0 0,-1-1 1 0 0,0 1-1 0 0,1 0 0 0 0,-1 0 1 0 0,5 3-1 0 0,-7-4-42 0 0,-1 1 0 0 0,1-1-1 0 0,0 1 1 0 0,-1-1 0 0 0,1 1 0 0 0,-1-1-1 0 0,1 1 1 0 0,0 0 0 0 0,-1-1 0 0 0,0 1-1 0 0,1 0 1 0 0,-1-1 0 0 0,1 1 0 0 0,-1 0-1 0 0,0 0 1 0 0,1-1 0 0 0,-1 1 0 0 0,0 0-1 0 0,0 0 1 0 0,0 0 0 0 0,0-1 0 0 0,0 1-1 0 0,0 1 1 0 0,0 1-16 0 0,0-1-1 0 0,-1 0 0 0 0,1 0 1 0 0,-1 0-1 0 0,0 0 0 0 0,0 0 1 0 0,1-1-1 0 0,-1 1 0 0 0,-2 2 1 0 0,-2 3-56 0 0,0 0 0 0 0,-1 0-1 0 0,-8 8 1 0 0,6-9-288 0 0,0 1-1 0 0,-13 7 0 0 0,13-9-82 0 0,0 0 0 0 0,-13 12 0 0 0,28-15 435 0 0,-1 0 0 0 0,1-1 0 0 0,0 1 0 0 0,8-1 0 0 0,-8-1-60 0 0,32 1 875 0 0,-12-5-3553 0 0,-21 2-5940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8.7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9903 0 0,'0'0'747'0'0,"19"-2"5285"0"0,11 0-996 0 0,15 3-2901 0 0,-11 0-1557 0 0,-28-2-465 0 0,11 1 194 0 0,-17 0-302 0 0,1 0 0 0 0,-1 1 0 0 0,0-1 0 0 0,0 0 0 0 0,1 0 0 0 0,-1 0 0 0 0,0 0 0 0 0,1 1 0 0 0,-1-1 0 0 0,0 0 0 0 0,0 0 0 0 0,0 1 0 0 0,1-1 0 0 0,-1 0 0 0 0,0 1 0 0 0,0-1 0 0 0,0 0 0 0 0,0 0 0 0 0,1 1 0 0 0,-1-1 0 0 0,0 0 0 0 0,0 1 0 0 0,0-1 0 0 0,0 0 0 0 0,0 1 0 0 0,0-1 0 0 0,0 0 0 0 0,0 1 0 0 0,0-1 0 0 0,0 0 0 0 0,0 1 0 0 0,0-1 0 0 0,0 0 0 0 0,0 1 0 0 0,0-1 0 0 0,0 0 0 0 0,-1 1 0 0 0,1-1 0 0 0,0 0 0 0 0,0 1 0 0 0,0-1 0 0 0,0 0 0 0 0,-1 0 0 0 0,1 1 0 0 0,0-1 0 0 0,0 0 0 0 0,-1 0 0 0 0,1 1 0 0 0,-2 1 11 0 0,1 0 0 0 0,-1 0 0 0 0,0 0 0 0 0,0 0-1 0 0,0-1 1 0 0,0 1 0 0 0,0 0 0 0 0,0-1-1 0 0,-5 3 1 0 0,-24 10-38 0 0,16-7-106 0 0,12-6 151 0 0,-1 0-210 0 0,0 1-1 0 0,0 1 1 0 0,0-1-1 0 0,0 0 1 0 0,-5 5 0 0 0,8-6 168 0 0,1-1 0 0 0,-1 1 1 0 0,1-1-1 0 0,-1 1 1 0 0,1-1-1 0 0,0 1 0 0 0,-1-1 1 0 0,1 1-1 0 0,0-1 0 0 0,0 1 1 0 0,-1 0-1 0 0,1-1 1 0 0,0 1-1 0 0,0 0 0 0 0,0-1 1 0 0,0 1-1 0 0,0 0 1 0 0,-1 0-1 0 0,2 0 61 0 0,-1 0 0 0 0,0 0 0 0 0,1 0 0 0 0,-1 0 1 0 0,1 0-1 0 0,-1 0 0 0 0,1-1 0 0 0,-1 1 0 0 0,1 0 0 0 0,-1 0 0 0 0,1-1 0 0 0,0 1 0 0 0,-1 0 1 0 0,1-1-1 0 0,0 1 0 0 0,0-1 0 0 0,0 1 0 0 0,7 4 59 0 0,0-1 0 0 0,0 0 0 0 0,0-1 0 0 0,13 4 0 0 0,18 8-118 0 0,-34-13 11 0 0,0 1 1 0 0,0 0-1 0 0,-1 0 0 0 0,1 0 0 0 0,-1 0 0 0 0,0 1 1 0 0,7 7-1 0 0,-10-10 37 0 0,0 0-1 0 0,-1 0 1 0 0,1 0-1 0 0,0 1 1 0 0,-1-1 0 0 0,1 0-1 0 0,0 0 1 0 0,-1 1 0 0 0,1-1-1 0 0,-1 0 1 0 0,0 1 0 0 0,1-1-1 0 0,-1 0 1 0 0,0 1 0 0 0,0-1-1 0 0,0 1 1 0 0,0-1 0 0 0,0 0-1 0 0,0 1 1 0 0,-1-1 0 0 0,1 1-1 0 0,0-1 1 0 0,-1 0 0 0 0,1 1-1 0 0,-1-1 1 0 0,1 0 0 0 0,-1 0-1 0 0,1 1 1 0 0,-1-1 0 0 0,0 0-1 0 0,0 0 1 0 0,0 0-1 0 0,0 0 1 0 0,0 0 0 0 0,0 0-1 0 0,-1 1 1 0 0,-1 0 45 0 0,0 0 0 0 0,1 0 0 0 0,-1-1 0 0 0,0 1-1 0 0,-1-1 1 0 0,1 0 0 0 0,0 0 0 0 0,0 0 0 0 0,-1 0 0 0 0,1 0 0 0 0,0-1-1 0 0,-1 0 1 0 0,1 1 0 0 0,-4-1 0 0 0,-4-1 188 0 0,1 1-1 0 0,-1-1 1 0 0,-12-3-1 0 0,-4-5-1486 0 0,26 9 1101 0 0,1 0 1 0 0,-1-1-1 0 0,0 1 0 0 0,0 0 0 0 0,1 0 0 0 0,-1-1 0 0 0,0 1 0 0 0,1-1 0 0 0,-1 1 0 0 0,0-1 0 0 0,1 1 0 0 0,-1-1 0 0 0,1 1 0 0 0,-1-1 0 0 0,0 1 0 0 0,1-1 0 0 0,0 0 0 0 0,-1 1 0 0 0,1-1 0 0 0,-1 0 0 0 0,1 1 0 0 0,0-1 0 0 0,-1 0 0 0 0,1 1 1 0 0,0-1-1 0 0,0 0 0 0 0,0 0 0 0 0,-1 0 0 0 0,1 1 0 0 0,0-1 0 0 0,0-1 0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9.1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2303 0 0,'12'-1'12345'0'0,"4"2"-5052"0"0,23 5-3109 0 0,-32-4-4519 0 0,0 0 1 0 0,0 1-1 0 0,0-1 0 0 0,0 1 0 0 0,11 7 0 0 0,-2 5 2366 0 0,-16-15-2017 0 0,1 1 0 0 0,0 0-1 0 0,0 0 1 0 0,-1 0 0 0 0,1 1-1 0 0,0-1 1 0 0,-1 0 0 0 0,1 0 0 0 0,-1 0-1 0 0,0 0 1 0 0,1 0 0 0 0,-1 1-1 0 0,0-1 1 0 0,0 0 0 0 0,0 0 0 0 0,0 1-1 0 0,0-1 1 0 0,0 0 0 0 0,0 0-1 0 0,0 1 1 0 0,-1 1 0 0 0,1-1 19 0 0,-1-1 1 0 0,0 1-1 0 0,0-1 1 0 0,0 1-1 0 0,0-1 1 0 0,0 0-1 0 0,-1 1 1 0 0,1-1-1 0 0,0 0 0 0 0,0 0 1 0 0,-1 0-1 0 0,1 0 1 0 0,-3 2-1 0 0,-2-1 21 0 0,1 1-1 0 0,-1-1 1 0 0,1 0-1 0 0,-1 0 1 0 0,0 0-1 0 0,0-1 1 0 0,1 0 0 0 0,-7 0-1 0 0,7-1-152 0 0,1 0-1 0 0,0 0 1 0 0,-1 0-1 0 0,1-1 1 0 0,0 0 0 0 0,-7-1-1 0 0,11 2 23 0 0,0 0 0 0 0,-1-1 0 0 0,1 1 1 0 0,-1 0-1 0 0,1 0 0 0 0,-1-1 0 0 0,1 1 0 0 0,-1 0 0 0 0,1-1 0 0 0,0 1 1 0 0,-1 0-1 0 0,1-1 0 0 0,-1 1 0 0 0,1 0 0 0 0,0-1 0 0 0,0 1 0 0 0,-1-1 0 0 0,1 1 1 0 0,0-1-1 0 0,0 1 0 0 0,-1-1 0 0 0,1 1 0 0 0,0-1 0 0 0,0 0-104 0 0,0-1-1 0 0,0 1 1 0 0,1 0-1 0 0,-1 0 1 0 0,0 0-1 0 0,1 0 1 0 0,-1 1-1 0 0,1-1 1 0 0,-1 0-1 0 0,1 0 1 0 0,-1 0-1 0 0,1 0 1 0 0,0 0-1 0 0,-1 0 1 0 0,1 1-1 0 0,0-1 1 0 0,0 0-1 0 0,5-5-866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9.3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72 7 1839 0 0,'2'-5'1543'0'0,"-6"4"5159"0"0,-3 3 632 0 0,3-1-7145 0 0,-2 4 961 0 0,0 0-1 0 0,0 0 1 0 0,1 0-1 0 0,-1 1 1 0 0,-5 7-1 0 0,9-10-1007 0 0,0 0 1 0 0,0 0-1 0 0,0 0 1 0 0,0 1 0 0 0,1-1-1 0 0,-1 0 1 0 0,1 0-1 0 0,0 1 1 0 0,0-1-1 0 0,0 1 1 0 0,1-1-1 0 0,-1 1 1 0 0,1 5-1 0 0,0-8-130 0 0,0 0 1 0 0,0 0-1 0 0,0 0 0 0 0,0-1 1 0 0,0 1-1 0 0,1 0 0 0 0,-1 0 1 0 0,0 0-1 0 0,1-1 0 0 0,-1 1 1 0 0,1 0-1 0 0,-1 0 0 0 0,1-1 1 0 0,-1 1-1 0 0,1 0 0 0 0,-1-1 1 0 0,1 1-1 0 0,0-1 0 0 0,-1 1 0 0 0,1 0 1 0 0,0-1-1 0 0,0 1 0 0 0,1 0-14 0 0,0 0-1 0 0,0 0 0 0 0,0-1 1 0 0,1 1-1 0 0,-1-1 0 0 0,0 1 0 0 0,0-1 1 0 0,4 0-1 0 0,2 0-447 0 0,1-1 0 0 0,-1 0 0 0 0,13-3 0 0 0,-11 2-1746 0 0,1-1-6071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9.7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13359 0 0,'17'0'5414'0'0,"13"0"-1317"0"0,-23 0-3815 0 0,0 1 0 0 0,0-1 0 0 0,14 4 0 0 0,-15-5-3005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19.9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21967 0 0,'0'0'104'0'0,"0"1"0"0"0,1-1 0 0 0,-1 1 0 0 0,0-1 0 0 0,0 1 1 0 0,1-1-1 0 0,-1 1 0 0 0,0-1 0 0 0,1 1 0 0 0,-1-1 0 0 0,1 0 0 0 0,-1 1 0 0 0,0-1 0 0 0,1 0 0 0 0,-1 1 0 0 0,1-1 0 0 0,-1 0 0 0 0,1 1 0 0 0,-1-1 0 0 0,1 0 1 0 0,0 0-1 0 0,-1 0 0 0 0,1 0 0 0 0,-1 1 0 0 0,1-1 0 0 0,-1 0 0 0 0,1 0 0 0 0,-1 0 0 0 0,1 0 0 0 0,0 0 0 0 0,21 0 716 0 0,-20 0-615 0 0,17-2 52 0 0,34 0-2609 0 0,-42 2-6340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0.8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21 10591 0 0,'25'-11'10033'0'0,"5"4"-7012"0"0,-13 5-2541 0 0,24 1 1 0 0,-34 1-320 0 0,-1 1 0 0 0,0-1 0 0 0,0 1 1 0 0,0 0-1 0 0,0 1 0 0 0,0 0 0 0 0,0-1 0 0 0,0 2 0 0 0,7 3 1 0 0,-11-5-140 0 0,-1 0 1 0 0,1 0-1 0 0,0 0 1 0 0,-1 0 0 0 0,0 0-1 0 0,1 1 1 0 0,-1-1-1 0 0,0 0 1 0 0,0 1 0 0 0,0-1-1 0 0,0 1 1 0 0,0-1-1 0 0,0 1 1 0 0,0 0 0 0 0,0-1-1 0 0,-1 1 1 0 0,1 0-1 0 0,0 0 1 0 0,-1-1 0 0 0,0 1-1 0 0,1 0 1 0 0,-1 0-1 0 0,0 0 1 0 0,0 0 0 0 0,0 0-1 0 0,0-1 1 0 0,0 1-1 0 0,-1 0 1 0 0,1 0 0 0 0,-1 0-1 0 0,1-1 1 0 0,-1 1-1 0 0,1 0 1 0 0,-1 0-1 0 0,-1 1 1 0 0,-2 5-52 0 0,0 1 0 0 0,-1-1 0 0 0,0 0 0 0 0,-1-1 0 0 0,0 1-1 0 0,0-1 1 0 0,0 0 0 0 0,-10 7 0 0 0,-5 3-124 0 0,-37 22 0 0 0,58-39 155 0 0,0 0 1 0 0,0 0-1 0 0,-1 0 1 0 0,1 0-1 0 0,0 0 0 0 0,0 0 1 0 0,-1 0-1 0 0,1 0 0 0 0,0 1 1 0 0,0-1-1 0 0,0 0 1 0 0,-1 0-1 0 0,1 0 0 0 0,0 0 1 0 0,0 1-1 0 0,0-1 0 0 0,-1 0 1 0 0,1 0-1 0 0,0 0 1 0 0,0 1-1 0 0,0-1 0 0 0,0 0 1 0 0,0 0-1 0 0,0 0 1 0 0,0 1-1 0 0,-1-1 0 0 0,1 0 1 0 0,0 0-1 0 0,0 1 0 0 0,0-1 1 0 0,0 0-1 0 0,0 0 1 0 0,0 1-1 0 0,0-1 0 0 0,0 0 1 0 0,0 0-1 0 0,0 1 0 0 0,0-1 1 0 0,1 0-1 0 0,-1 0 1 0 0,0 1-1 0 0,0-1 0 0 0,0 0 1 0 0,0 0-1 0 0,0 1 0 0 0,0-1 1 0 0,0 0-1 0 0,1 0 1 0 0,-1 0-1 0 0,0 1 0 0 0,17 6 268 0 0,25-1 151 0 0,61-8-2738 0 0,-96 2 1534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1.1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 10135 0 0,'6'-1'7531'0'0,"8"0"-4224"0"0,-14 1-3143 0 0,10 0 681 0 0,-1 0 1 0 0,1 1 0 0 0,-1 0 0 0 0,19 5 0 0 0,-25-5-768 0 0,0-1 1 0 0,0 1-1 0 0,0 0 0 0 0,0 1 0 0 0,0-1 0 0 0,-1 0 1 0 0,1 1-1 0 0,0 0 0 0 0,-1-1 0 0 0,1 1 0 0 0,-1 0 0 0 0,1 0 1 0 0,-1 0-1 0 0,0 1 0 0 0,0-1 0 0 0,0 1 0 0 0,0-1 0 0 0,-1 1 1 0 0,2 3-1 0 0,-2-5-55 0 0,-1 0 0 0 0,1 0 0 0 0,-1 0 1 0 0,0 0-1 0 0,0 0 0 0 0,1 0 0 0 0,-1 0 1 0 0,0 1-1 0 0,0-1 0 0 0,0 0 0 0 0,0 0 1 0 0,0 0-1 0 0,-1 0 0 0 0,1 1 0 0 0,0-1 1 0 0,0 0-1 0 0,-1 0 0 0 0,1 0 0 0 0,-1 0 1 0 0,1 0-1 0 0,-2 2 0 0 0,1-2 14 0 0,-1 1 0 0 0,1-1 0 0 0,0 0 0 0 0,-1 1 0 0 0,0-1 0 0 0,1 0 1 0 0,-1 0-1 0 0,0 0 0 0 0,0 0 0 0 0,0 0 0 0 0,-2 1 0 0 0,-1 0-24 0 0,0-1 0 0 0,-1 0 0 0 0,1 0 1 0 0,0 0-1 0 0,0-1 0 0 0,-1 1 0 0 0,1-1 0 0 0,-9-1 0 0 0,12 0-45 0 0,-1 1 0 0 0,1-1 0 0 0,-1 1 0 0 0,1-1 0 0 0,0 0 0 0 0,-1 0 0 0 0,-2-2 0 0 0,-3-5-1799 0 0,6-4-5624 0 0,3 6-496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1.3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102 0 1839 0 0,'-6'2'9499'0'0,"-1"-1"-5343"0"0,-8 2-61 0 0,9-1-3606 0 0,0 1 0 0 0,1 0 0 0 0,-1 1 0 0 0,1-1 0 0 0,0 1 0 0 0,0 0 0 0 0,-5 5 0 0 0,7-7-338 0 0,1 1 1 0 0,0 0 0 0 0,0-1-1 0 0,-1 1 1 0 0,2 0-1 0 0,-1 0 1 0 0,0 0 0 0 0,1 0-1 0 0,-1 1 1 0 0,1-1 0 0 0,0 0-1 0 0,0 0 1 0 0,0 1-1 0 0,0 4 1 0 0,0-7-115 0 0,1 0 0 0 0,0 0 1 0 0,1 0-1 0 0,-1 0 0 0 0,0 0 0 0 0,0 0 0 0 0,0 0 1 0 0,0 0-1 0 0,1 0 0 0 0,-1 0 0 0 0,1 0 0 0 0,-1 0 1 0 0,0 0-1 0 0,1 0 0 0 0,-1 0 0 0 0,1-1 0 0 0,0 1 0 0 0,-1 0 1 0 0,1 0-1 0 0,0-1 0 0 0,-1 1 0 0 0,2 0 0 0 0,0 1-29 0 0,0-1 0 0 0,1 0 0 0 0,-1 0 1 0 0,0 0-1 0 0,0-1 0 0 0,1 1 0 0 0,-1 0 0 0 0,0-1 0 0 0,3 1 0 0 0,5-1-286 0 0,-1 0 0 0 0,0 0 0 0 0,16-2 0 0 0,25-8-3041 0 0,-38 6-4738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1.6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0 13359 0 0,'-1'6'5259'0'0,"2"9"-2112"0"0,0-10-2457 0 0,-3 38 2109 0 0,0-34-2696 0 0,2 0 0 0 0,-1 0 1 0 0,1 0-1 0 0,1 0 1 0 0,-1 0-1 0 0,4 14 1 0 0,0-16-2222 0 0,-3-7 1281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1.8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27 19087 0 0,'0'0'930'0'0,"14"-3"746"0"0,45-7-33 0 0,30-2-5541 0 0,-71 10 2755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2.3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56 2759 0 0,'1'-6'10948'0'0,"5"0"-6010"0"0,9-5-1744 0 0,-14 10-2346 0 0,7-3-400 0 0,0-1 0 0 0,0 1 0 0 0,1 1 0 0 0,-1-1 0 0 0,1 1 0 0 0,12-2 0 0 0,-16 4-306 0 0,0 0 0 0 0,0 0 1 0 0,-1 1-1 0 0,1-1 0 0 0,0 1 1 0 0,0 0-1 0 0,0 1 0 0 0,0-1 1 0 0,0 1-1 0 0,0 0 0 0 0,-1 0 0 0 0,1 0 1 0 0,7 4-1 0 0,-11-5-97 0 0,0 1-1 0 0,0 0 1 0 0,0-1-1 0 0,0 1 1 0 0,-1 0 0 0 0,1-1-1 0 0,0 1 1 0 0,0 0-1 0 0,0 0 1 0 0,-1 0 0 0 0,1 0-1 0 0,0 0 1 0 0,-1 0-1 0 0,1 0 1 0 0,-1 0-1 0 0,1 0 1 0 0,-1 0 0 0 0,1 0-1 0 0,-1 1 1 0 0,0-1-1 0 0,1 2 1 0 0,-1 0 9 0 0,-1 0 0 0 0,1-1 0 0 0,0 1 0 0 0,-1 0 0 0 0,1-1-1 0 0,-1 1 1 0 0,0 0 0 0 0,0-1 0 0 0,-1 4 0 0 0,-2 1-8 0 0,0 1 1 0 0,-1-1-1 0 0,0 0 0 0 0,0-1 0 0 0,-8 9 0 0 0,-17 15-1684 0 0,-64 49-1 0 0,94-79 1636 0 0,0 0 0 0 0,0 0 0 0 0,-1 0 0 0 0,1 0 0 0 0,0 0 0 0 0,0 0 0 0 0,0 1 0 0 0,-1-1 0 0 0,1 0 0 0 0,0 0-1 0 0,0 0 1 0 0,0 0 0 0 0,0 1 0 0 0,-1-1 0 0 0,1 0 0 0 0,0 0 0 0 0,0 0 0 0 0,0 1 0 0 0,0-1 0 0 0,0 0 0 0 0,0 0 0 0 0,0 0 0 0 0,-1 1 0 0 0,1-1 0 0 0,0 0 0 0 0,0 0 0 0 0,0 1-1 0 0,0-1 1 0 0,0 0 0 0 0,0 0 0 0 0,0 1 0 0 0,0-1 0 0 0,0 0 0 0 0,0 0 0 0 0,0 1 0 0 0,1-1 0 0 0,-1 0 0 0 0,0 1 0 0 0,11 4 124 0 0,22 0 282 0 0,-28-5-371 0 0,35 7 577 0 0,-21-3-179 0 0,24 1 0 0 0,-36-5-975 0 0,0 0-1 0 0,-1 0 1 0 0,1-1-1 0 0,7-1 1 0 0,-7 0-8634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3.3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11055 0 0,'8'2'7152'0'0,"10"-1"-3992"0"0,-17-1-3127 0 0,122 5 5158 0 0,-118-5-7857 0 0,-4 0-180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3.5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20591 0 0,'5'2'598'0'0,"-1"0"-1"0"0,1-1 0 0 0,0 0 0 0 0,8 2 1 0 0,0-2-577 0 0,0 0 0 0 0,1-1 0 0 0,-1 0 0 0 0,1-1 1 0 0,-1-1-1 0 0,19-4 0 0 0,-19 3-420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4.0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46 919 0 0,'1'-4'8456'0'0,"7"-2"-4169"0"0,6-3-254 0 0,-5 4-3164 0 0,0 1 1 0 0,0 1-1 0 0,0 0 0 0 0,1 0 0 0 0,-1 1 0 0 0,1 0 0 0 0,19-2 1 0 0,-23 4-707 0 0,0 0 0 0 0,0 0 0 0 0,1 0 1 0 0,-1 1-1 0 0,0 0 0 0 0,0 0 0 0 0,0 0 0 0 0,0 1 1 0 0,0 0-1 0 0,-1 0 0 0 0,1 1 0 0 0,0-1 1 0 0,9 7-1 0 0,-14-8-110 0 0,0 0 0 0 0,0 0 0 0 0,0 0 0 0 0,0 0 0 0 0,0 0 0 0 0,0 1 0 0 0,0-1 0 0 0,0 0 0 0 0,-1 0 0 0 0,1 1 0 0 0,0-1 0 0 0,-1 1 0 0 0,1-1 0 0 0,-1 0 0 0 0,1 1 0 0 0,-1-1 0 0 0,0 1 0 0 0,0-1 0 0 0,1 1-1 0 0,-1-1 1 0 0,0 1 0 0 0,-1-1 0 0 0,1 1 0 0 0,0-1 0 0 0,0 1 0 0 0,0-1 0 0 0,-1 1 0 0 0,1-1 0 0 0,-1 1 0 0 0,1-1 0 0 0,-1 0 0 0 0,0 1 0 0 0,0-1 0 0 0,1 0 0 0 0,-3 2 0 0 0,-2 6-25 0 0,-2-2 0 0 0,1 1-1 0 0,-1 0 1 0 0,-8 6-1 0 0,10-9-64 0 0,-14 13-375 0 0,0-1-1 0 0,-2 0 1 0 0,0-2 0 0 0,0 0 0 0 0,-27 13-1 0 0,43-28 198 0 0,8-5 129 0 0,-3 4 86 0 0,1 1-1 0 0,-1-1 1 0 0,1 1 0 0 0,0-1-1 0 0,-1 1 1 0 0,1-1 0 0 0,-1 1-1 0 0,1 0 1 0 0,0-1-1 0 0,-1 1 1 0 0,1 0 0 0 0,0-1-1 0 0,0 1 1 0 0,-1 0 0 0 0,1 0-1 0 0,0-1 1 0 0,0 1 0 0 0,-1 0-1 0 0,1 0 1 0 0,0 0-1 0 0,1 0 1 0 0,11 3 187 0 0,23 3-1 0 0,-1-1 752 0 0,-25-3-877 0 0,0 0 1 0 0,-1 0 0 0 0,1-1-1 0 0,0 0 1 0 0,0-1 0 0 0,0 0-1 0 0,18-3 1 0 0,-13-5-1376 0 0,-13 6-68 0 0,5-2-7742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4.77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16815 0 0,'39'6'6486'0'0,"-20"-2"-5873"0"0,-16-3-554 0 0,18 2 365 0 0,22 8 0 0 0,-38-9-267 0 0,1 0 0 0 0,-1 0 0 0 0,1 1 0 0 0,-1 0 1 0 0,0 0-1 0 0,0 0 0 0 0,0 0 0 0 0,8 8 0 0 0,-13-11-104 0 0,1 1 0 0 0,0 0 1 0 0,0-1-1 0 0,-1 1 0 0 0,1 0 0 0 0,0 0 0 0 0,-1 0 1 0 0,1-1-1 0 0,-1 1 0 0 0,1 0 0 0 0,-1 0 0 0 0,0 0 0 0 0,1 0 1 0 0,-1 0-1 0 0,0 0 0 0 0,0 0 0 0 0,1 1 0 0 0,-2 0 9 0 0,1-1 0 0 0,0 1 0 0 0,-1-1 0 0 0,1 0 0 0 0,-1 1 0 0 0,0-1 0 0 0,1 0-1 0 0,-1 0 1 0 0,0 1 0 0 0,0-1 0 0 0,-1 2 0 0 0,-3 2-82 0 0,0 0 0 0 0,0 0 0 0 0,0-1 0 0 0,0 1 0 0 0,-1-1-1 0 0,0 0 1 0 0,0-1 0 0 0,0 0 0 0 0,0 1 0 0 0,0-2 0 0 0,-1 1 0 0 0,1-1 0 0 0,-1 0 0 0 0,0 0-1 0 0,0-1 1 0 0,0 0 0 0 0,1 0 0 0 0,-1-1 0 0 0,0 0 0 0 0,0 0 0 0 0,0 0 0 0 0,0-1 0 0 0,-7-1-1 0 0,13 1-92 0 0,1 1-1 0 0,-1 0 1 0 0,1 0 0 0 0,-1 0-1 0 0,1-1 1 0 0,-1 1-1 0 0,0 0 1 0 0,1-1-1 0 0,-1 1 1 0 0,1 0-1 0 0,0-1 1 0 0,-1 1-1 0 0,1 0 1 0 0,-1-1-1 0 0,1 1 1 0 0,0-1 0 0 0,-1 1-1 0 0,1-1 1 0 0,0 1-1 0 0,-1-1 1 0 0,1 0-1 0 0,0 1 1 0 0,0-1-1 0 0,-1 1 1 0 0,1-1-1 0 0,0 1 1 0 0,0-1-1 0 0,0 0 1 0 0,0 1-1 0 0,0-1 1 0 0,0 1 0 0 0,0-1-1 0 0,0 0 1 0 0,0 1-1 0 0,0-1 1 0 0,0 1-1 0 0,1-1 1 0 0,-1 0-1 0 0,0 0 1 0 0,2-6-8218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24.9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1 13823 0 0,'-1'0'197'0'0,"1"0"-1"0"0,-1 0 0 0 0,0 0 0 0 0,0-1 1 0 0,0 1-1 0 0,1 0 0 0 0,-1 0 0 0 0,0 0 1 0 0,0 0-1 0 0,0 0 0 0 0,0 1 0 0 0,1-1 0 0 0,-1 0 1 0 0,0 0-1 0 0,0 0 0 0 0,1 1 0 0 0,-1-1 1 0 0,0 0-1 0 0,0 1 0 0 0,1-1 0 0 0,-2 2 1 0 0,-16 9 4108 0 0,13-8-3952 0 0,1 1 0 0 0,0 1 0 0 0,0-1 0 0 0,0 0 0 0 0,0 1 0 0 0,1 0 0 0 0,-6 9 0 0 0,7-11-188 0 0,0 1 0 0 0,1 0 0 0 0,-1 0-1 0 0,1 0 1 0 0,-1 0 0 0 0,1 0-1 0 0,1 0 1 0 0,-1 1 0 0 0,0-1 0 0 0,1 0-1 0 0,0 6 1 0 0,0-8-111 0 0,0-1 0 0 0,1 0 0 0 0,-1 0 0 0 0,0 0 0 0 0,1 0 0 0 0,-1 1 0 0 0,1-1 0 0 0,-1 0 0 0 0,1 0 0 0 0,0 0 0 0 0,-1 0 0 0 0,1 0 0 0 0,0 0 0 0 0,0 0 0 0 0,0 0 0 0 0,0-1 0 0 0,-1 1 1 0 0,3 1-1 0 0,-1-1-7 0 0,0 1 0 0 0,1-1 1 0 0,0 0-1 0 0,-1 0 1 0 0,1 0-1 0 0,0 0 1 0 0,4 1-1 0 0,2-1-189 0 0,1 0 0 0 0,0-1 0 0 0,15 0-1 0 0,-11-2-1528 0 0,1 1-4667 0 0,0-2-2298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6.0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18 4607 0 0,'0'0'354'0'0,"4"0"5493"0"0,9 0-1692 0 0,24-5 2921 0 0,2-1-4821 0 0,106 0 1026 0 0,-136 8-4022 0 0,-17 1-3967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6.5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0 5447 0 0,'-3'5'7117'0'0,"3"9"-6202"0"0,0-11 664 0 0,0 8 76 0 0,-1-6-676 0 0,1 0 1 0 0,0 0-1 0 0,0 1 0 0 0,1-1 0 0 0,0 0 0 0 0,2 8 0 0 0,-3-12-911 0 0,0-1-1 0 0,1 1 1 0 0,-1-1-1 0 0,1 0 1 0 0,-1 1-1 0 0,1-1 1 0 0,-1 0 0 0 0,1 1-1 0 0,-1-1 1 0 0,1 0-1 0 0,-1 1 1 0 0,1-1-1 0 0,-1 0 1 0 0,1 0-1 0 0,-1 0 1 0 0,1 0-1 0 0,-1 1 1 0 0,1-1 0 0 0,0 0-1 0 0,-1 0 1 0 0,1 0-1 0 0,-1 0 1 0 0,1 0-1 0 0,0-1 1 0 0,20-2 566 0 0,-12 2-378 0 0,2 0-232 0 0,1 1 0 0 0,-1 1 1 0 0,0-1-1 0 0,0 2 0 0 0,0 0 1 0 0,0 0-1 0 0,0 1 0 0 0,12 4 0 0 0,-17-5-14 0 0,-1 1 0 0 0,0-1 0 0 0,0 0 0 0 0,0 1 0 0 0,0 0 0 0 0,0 1 0 0 0,-1-1 0 0 0,1 1 0 0 0,-1-1 0 0 0,0 1 0 0 0,0 1 0 0 0,0-1-1 0 0,-1 0 1 0 0,0 1 0 0 0,1 0 0 0 0,-2 0 0 0 0,6 10 0 0 0,-8-13 55 0 0,1 0-1 0 0,0 1 1 0 0,0 0-1 0 0,-1-1 0 0 0,1 1 1 0 0,-1-1-1 0 0,0 1 1 0 0,0-1-1 0 0,0 1 1 0 0,0 0-1 0 0,0-1 1 0 0,-1 1-1 0 0,1-1 1 0 0,-1 1-1 0 0,1 0 1 0 0,-1-1-1 0 0,0 0 1 0 0,0 1-1 0 0,0-1 0 0 0,-1 1 1 0 0,1-1-1 0 0,0 0 1 0 0,-1 0-1 0 0,0 0 1 0 0,1 0-1 0 0,-1 0 1 0 0,0 0-1 0 0,0 0 1 0 0,0-1-1 0 0,0 1 1 0 0,-4 1-1 0 0,1 0 87 0 0,0 0 0 0 0,0-1 1 0 0,-1 0-1 0 0,0 0 0 0 0,1 0 0 0 0,-1-1 1 0 0,0 1-1 0 0,1-1 0 0 0,-1-1 0 0 0,0 1 0 0 0,0-1 1 0 0,0 0-1 0 0,-6-1 0 0 0,2-1-182 0 0,0 0 0 0 0,0 0 0 0 0,0-1-1 0 0,0 0 1 0 0,1 0 0 0 0,-14-8 0 0 0,19 9-1499 0 0,0-1 0 0 0,-1 0 0 0 0,1 0 1 0 0,1 0-1 0 0,-5-4 0 0 0,2-1-7653 0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7.20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21 6447 0 0,'23'-10'9503'0'0,"4"2"-4500"0"0,-24 7-4803 0 0,1 1 1 0 0,-1-1 0 0 0,0 1 0 0 0,0-1 0 0 0,1 1-1 0 0,-1 0 1 0 0,0 1 0 0 0,1-1 0 0 0,-1 0 0 0 0,0 1-1 0 0,1 0 1 0 0,-1 0 0 0 0,0 0 0 0 0,3 1-1 0 0,-5-1-185 0 0,-1-1-1 0 0,1 0 0 0 0,-1 0 0 0 0,0 1 1 0 0,1-1-1 0 0,-1 0 0 0 0,1 1 0 0 0,-1-1 1 0 0,0 0-1 0 0,1 1 0 0 0,-1-1 0 0 0,0 1 1 0 0,1-1-1 0 0,-1 0 0 0 0,0 1 0 0 0,0-1 1 0 0,0 1-1 0 0,1-1 0 0 0,-1 1 0 0 0,0-1 0 0 0,0 1 1 0 0,0-1-1 0 0,0 1 0 0 0,0-1 0 0 0,0 1 1 0 0,0-1-1 0 0,0 2 0 0 0,0-1 42 0 0,-1 1-1 0 0,1-1 1 0 0,-1 0-1 0 0,1 1 0 0 0,-1-1 1 0 0,0 1-1 0 0,1-1 1 0 0,-1 0-1 0 0,-1 2 1 0 0,-3 2 120 0 0,1 0 0 0 0,0-1 1 0 0,-8 6-1 0 0,0-1-207 0 0,7-6 9 0 0,1 0 0 0 0,0 0 0 0 0,0 0 1 0 0,0 1-1 0 0,0 0 0 0 0,-4 5 0 0 0,7-9 22 0 0,1 1 0 0 0,0-1-1 0 0,0 0 1 0 0,0 0 0 0 0,0 1-1 0 0,0-1 1 0 0,0 0 0 0 0,-1 0 0 0 0,1 0-1 0 0,0 1 1 0 0,0-1 0 0 0,0 0 0 0 0,0 0-1 0 0,0 1 1 0 0,0-1 0 0 0,0 0-1 0 0,0 0 1 0 0,0 1 0 0 0,0-1 0 0 0,0 0-1 0 0,0 0 1 0 0,0 1 0 0 0,1-1-1 0 0,-1 0 1 0 0,0 0 0 0 0,0 1 0 0 0,0-1-1 0 0,0 0 1 0 0,0 0 0 0 0,0 0 0 0 0,1 1-1 0 0,-1-1 1 0 0,0 0 0 0 0,0 0-1 0 0,1 1 1 0 0,10 3-22 0 0,13-2-10 0 0,-14-2-676 0 0,1 0-1 0 0,-1-1 1 0 0,19-3 0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7.4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47 0 20159 0 0,'2'0'194'0'0,"0"1"-1"0"0,-1-1 0 0 0,1 1 0 0 0,0-1 1 0 0,-1 1-1 0 0,1 0 0 0 0,-1 0 1 0 0,1 0-1 0 0,-1 0 0 0 0,1 0 1 0 0,-1 0-1 0 0,0 0 0 0 0,1 0 1 0 0,1 3-1 0 0,17 21 602 0 0,-16-20-455 0 0,0 0-169 0 0,0 1-1 0 0,0 1 1 0 0,-1-1 0 0 0,0 1-1 0 0,0-1 1 0 0,0 1 0 0 0,-1 0 0 0 0,0 0-1 0 0,0 0 1 0 0,-1 0 0 0 0,0 0-1 0 0,0 0 1 0 0,-1 1 0 0 0,0-1 0 0 0,0 0-1 0 0,0 0 1 0 0,-1 1 0 0 0,-2 8-1 0 0,0-6-102 0 0,-1 1-1 0 0,1 0 0 0 0,-2-1 0 0 0,0 0 1 0 0,0 0-1 0 0,-1 0 0 0 0,0-1 0 0 0,0 1 1 0 0,-1-1-1 0 0,0-1 0 0 0,-10 9 0 0 0,10-10-209 0 0,-28 25-2804 0 0,26-26-6139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7.9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98 527 9215 0 0,'-2'-2'816'0'0,"0"1"0"0"0,0-1 0 0 0,0 0 0 0 0,0 0 0 0 0,1 0 0 0 0,-1 0 0 0 0,0 0 0 0 0,-2-4 0 0 0,4 5-620 0 0,-27-44 5203 0 0,16 23-4655 0 0,2 0-1 0 0,0 0 0 0 0,-7-31 0 0 0,13 41-668 0 0,2 1 0 0 0,0-1 0 0 0,0 0 0 0 0,1 1 0 0 0,0-1 0 0 0,1 0 0 0 0,1 1 0 0 0,0-1 0 0 0,0 0 0 0 0,1 1 0 0 0,0 0 0 0 0,7-13 0 0 0,-3 6-177 0 0,2 0 1 0 0,0 1 0 0 0,2 1-1 0 0,-1-1 1 0 0,2 2 0 0 0,20-23-1 0 0,-11 18-366 0 0,0 2-97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8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0 2759 0 0,'1'3'6444'0'0,"6"-1"-2667"0"0,11 2-262 0 0,-15-3-2401 0 0,8 1 111 0 0,-1 1 1 0 0,-1 0-1 0 0,12 5 1 0 0,-19-8-1142 0 0,0 1 0 0 0,-1 0 0 0 0,1 0 0 0 0,0 0 0 0 0,0 0 0 0 0,-1 0 0 0 0,1 0 0 0 0,-1 0 0 0 0,1 0 0 0 0,-1 1 0 0 0,1-1 0 0 0,-1 1 0 0 0,0-1 0 0 0,1 1 0 0 0,-1-1 0 0 0,0 1 0 0 0,0 0 0 0 0,0-1 0 0 0,-1 1 0 0 0,1 0 0 0 0,0 0 0 0 0,-1 0 0 0 0,2 3 0 0 0,-3-4-49 0 0,1 1 0 0 0,0-1 1 0 0,-1 0-1 0 0,1 1 0 0 0,-1-1 0 0 0,1 0 0 0 0,-1 0 0 0 0,1 0 1 0 0,-1 1-1 0 0,0-1 0 0 0,0 0 0 0 0,0 0 0 0 0,0 0 1 0 0,1 0-1 0 0,-1 0 0 0 0,0 0 0 0 0,0-1 0 0 0,-1 1 0 0 0,1 0 1 0 0,0 0-1 0 0,0-1 0 0 0,0 1 0 0 0,0-1 0 0 0,-1 1 0 0 0,1-1 1 0 0,0 1-1 0 0,-1-1 0 0 0,-1 0 0 0 0,-6 2 200 0 0,1 0 0 0 0,0-1 0 0 0,-9 0 0 0 0,-7-6-958 0 0,10 2 215 0 0,13 3 395 0 0,1 0 0 0 0,0 0-1 0 0,0 0 1 0 0,-1 0 0 0 0,1 0-1 0 0,0 0 1 0 0,0 0 0 0 0,0-1-1 0 0,-1 1 1 0 0,1 0 0 0 0,0 0-1 0 0,0 0 1 0 0,0 0 0 0 0,-1 0-1 0 0,1-1 1 0 0,0 1 0 0 0,0 0-1 0 0,0 0 1 0 0,0 0 0 0 0,-1 0 0 0 0,1-1-1 0 0,0 1 1 0 0,0 0 0 0 0,0 0-1 0 0,0 0 1 0 0,0-1-1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9.0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52 0 11055 0 0,'-2'1'591'0'0,"0"-1"-1"0"0,1 0 0 0 0,-1 0 0 0 0,0 1 1 0 0,0 0-1 0 0,0-1 0 0 0,1 1 1 0 0,-1 0-1 0 0,1-1 0 0 0,-1 1 1 0 0,0 0-1 0 0,-1 2 0 0 0,0-1-36 0 0,1 0 0 0 0,-1 0 0 0 0,1 1 1 0 0,0-1-1 0 0,-4 6 0 0 0,5-6-416 0 0,0-1 1 0 0,0 1-1 0 0,0 0 1 0 0,0 0-1 0 0,0 0 0 0 0,0 0 1 0 0,0 0-1 0 0,1 0 1 0 0,-1 0-1 0 0,1 0 0 0 0,-1 1 1 0 0,1-1-1 0 0,0 0 1 0 0,0 0-1 0 0,0 0 1 0 0,0 0-1 0 0,1 4 0 0 0,0-5-104 0 0,-1 1-1 0 0,1-1 0 0 0,0 0 0 0 0,0 1 0 0 0,0-1 0 0 0,0 0 0 0 0,0 0 1 0 0,0 0-1 0 0,0 0 0 0 0,0 0 0 0 0,0 0 0 0 0,0 0 0 0 0,1 0 0 0 0,-1 0 1 0 0,0 0-1 0 0,1-1 0 0 0,-1 1 0 0 0,0 0 0 0 0,1-1 0 0 0,-1 1 0 0 0,1-1 1 0 0,-1 0-1 0 0,1 1 0 0 0,-1-1 0 0 0,3 0 0 0 0,38-1-1009 0 0,-18 0-2326 0 0,-17 0-4388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9.2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21279 0 0,'2'1'206'0'0,"-1"-1"0"0"0,0 1-1 0 0,1 0 1 0 0,-1-1 0 0 0,1 1 0 0 0,-1-1-1 0 0,0 0 1 0 0,1 1 0 0 0,-1-1-1 0 0,1 0 1 0 0,-1 0 0 0 0,1 0 0 0 0,1 0-1 0 0,21-2-370 0 0,-23 2 221 0 0,36-5-3004 0 0,-29 4 1933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39.4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10591 0 0,'6'4'7699'0'0,"-1"6"-4418"0"0,2 11-1328 0 0,-6-14-1115 0 0,0 0 0 0 0,0 0-1 0 0,-1 0 1 0 0,0 14-1 0 0,-1 10-3486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0.1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20591 0 0,'36'0'4764'0'0,"57"-7"0"0"0,-87 6-5003 0 0,34-3 186 0 0,-36 4-1097 0 0,0 1-1 0 0,-1-1 1 0 0,1 1-1 0 0,0-1 1 0 0,3 2 0 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0.4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19951 0 0,'0'1'140'0'0,"1"-1"0"0"0,0 1 0 0 0,-1 0 0 0 0,1-1 1 0 0,0 1-1 0 0,0 0 0 0 0,0-1 0 0 0,-1 1 0 0 0,1-1 0 0 0,0 1 0 0 0,0-1 0 0 0,0 1 0 0 0,0-1 0 0 0,0 0 0 0 0,0 0 0 0 0,0 1 0 0 0,0-1 1 0 0,0 0-1 0 0,0 0 0 0 0,0 0 0 0 0,0 0 0 0 0,0 0 0 0 0,2 0 0 0 0,28-2 1956 0 0,-27 1-1623 0 0,70-5 2138 0 0,-25 5-5364 0 0,-39 2-6500 0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1.2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14 10591 0 0,'38'-2'7534'0'0,"0"-2"-3859"0"0,-17 1-2818 0 0,1 1-1 0 0,31 1 1 0 0,-43 1-1203 0 0,-18-1-3763 0 0,4 1 2185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1.51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71 1 6247 0 0,'-19'5'-201'0'0,"-3"3"3340"0"0,20-7-2483 0 0,0 0 1 0 0,0 0-1 0 0,0 0 0 0 0,1 0 0 0 0,-1 0 0 0 0,0 0 0 0 0,0 1 1 0 0,1-1-1 0 0,-1 1 0 0 0,1-1 0 0 0,-1 1 0 0 0,1-1 1 0 0,0 1-1 0 0,0 0 0 0 0,0 0 0 0 0,0 0 0 0 0,-2 3 1 0 0,3-4-527 0 0,0 0 0 0 0,0 0 1 0 0,0 1-1 0 0,0-1 1 0 0,0 0-1 0 0,1 0 1 0 0,-1 0-1 0 0,0 0 1 0 0,1 0-1 0 0,-1 0 1 0 0,0 0-1 0 0,1 0 1 0 0,-1 0-1 0 0,1 0 1 0 0,0 0-1 0 0,-1 0 1 0 0,1 0-1 0 0,0-1 1 0 0,0 1-1 0 0,-1 0 0 0 0,1 0 1 0 0,0-1-1 0 0,0 1 1 0 0,0 0-1 0 0,0-1 1 0 0,0 1-1 0 0,0-1 1 0 0,0 1-1 0 0,0-1 1 0 0,1 1-1 0 0,5 2 144 0 0,0-1-1 0 0,15 4 1 0 0,-21-5-161 0 0,10 1-66 0 0,61 19 187 0 0,-65-19-223 0 0,-1 1-1 0 0,1-1 1 0 0,-1 2-1 0 0,0-1 1 0 0,-1 1-1 0 0,1 0 1 0 0,0 0 0 0 0,7 8-1 0 0,-12-11 25 0 0,0 0 0 0 0,0 0 1 0 0,0 1-1 0 0,0-1 0 0 0,0 0 0 0 0,0 0 0 0 0,0 1 1 0 0,-1-1-1 0 0,1 1 0 0 0,0-1 0 0 0,-1 0 0 0 0,1 1 0 0 0,-1-1 1 0 0,0 1-1 0 0,1 0 0 0 0,-1-1 0 0 0,0 1 0 0 0,0-1 0 0 0,0 1 1 0 0,0-1-1 0 0,0 1 0 0 0,-1-1 0 0 0,1 1 0 0 0,0-1 1 0 0,-1 1-1 0 0,1-1 0 0 0,-1 1 0 0 0,1-1 0 0 0,-1 1 0 0 0,0-1 1 0 0,1 0-1 0 0,-1 1 0 0 0,0-1 0 0 0,0 0 0 0 0,0 0 1 0 0,0 0-1 0 0,0 1 0 0 0,0-1 0 0 0,-1 0 0 0 0,-1 1 0 0 0,-1 1 105 0 0,-1 0-1 0 0,1 0 0 0 0,-1 0 1 0 0,0-1-1 0 0,0 1 0 0 0,0-1 1 0 0,0 0-1 0 0,0-1 0 0 0,0 1 0 0 0,-8 0 1 0 0,5-1-281 0 0,0-1 0 0 0,0 0 1 0 0,0-1-1 0 0,0 0 0 0 0,0 0 0 0 0,0 0 1 0 0,1-1-1 0 0,-1 0 0 0 0,0-1 0 0 0,-12-6 1 0 0,12 4-695 0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2.0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7887 0 0,'8'-4'1407'0'0,"21"4"7457"0"0,-23 1-7568 0 0,-1-1-855 0 0,-1 0 1 0 0,0 0 0 0 0,0 1-1 0 0,0-1 1 0 0,0 1-1 0 0,0 0 1 0 0,0 1-1 0 0,0-1 1 0 0,0 0 0 0 0,5 4-1 0 0,-10-5-444 0 0,1 1 0 0 0,0-1 0 0 0,0 1 0 0 0,0-1 0 0 0,0 0 0 0 0,0 1 0 0 0,-1-1 0 0 0,1 1 0 0 0,0-1 0 0 0,0 1 0 0 0,-1-1 0 0 0,1 0 1 0 0,0 1-1 0 0,-1-1 0 0 0,1 0 0 0 0,0 1 0 0 0,-1-1 0 0 0,1 0 0 0 0,0 1 0 0 0,-1-1 0 0 0,1 0 0 0 0,-1 0 0 0 0,0 1 0 0 0,-14 9-412 0 0,14-9 308 0 0,-2 1 98 0 0,1-1 3 0 0,1 0 0 0 0,-1 0-1 0 0,0 0 1 0 0,1 0-1 0 0,-1 0 1 0 0,1 1 0 0 0,0-1-1 0 0,-1 0 1 0 0,-1 3-1 0 0,3-3 7 0 0,0-1-1 0 0,0 0 0 0 0,0 1 1 0 0,0-1-1 0 0,0 0 0 0 0,0 1 0 0 0,0-1 1 0 0,0 0-1 0 0,0 0 0 0 0,0 1 1 0 0,0-1-1 0 0,0 0 0 0 0,0 1 1 0 0,0-1-1 0 0,0 0 0 0 0,0 1 1 0 0,0-1-1 0 0,0 0 0 0 0,1 0 1 0 0,-1 1-1 0 0,0-1 0 0 0,0 0 0 0 0,1 1 1 0 0,10 7-6 0 0,8 0 34 0 0,-15-6-13 0 0,-1-1-1 0 0,1 1 1 0 0,0-1-1 0 0,0 1 0 0 0,-1 0 1 0 0,1 1-1 0 0,-1-1 1 0 0,0 1-1 0 0,0-1 1 0 0,0 1-1 0 0,0 0 1 0 0,4 4-1 0 0,-7-6 15 0 0,0-1 1 0 0,0 1-1 0 0,1-1 0 0 0,-1 1 1 0 0,0-1-1 0 0,0 1 0 0 0,0-1 1 0 0,0 1-1 0 0,1-1 0 0 0,-1 1 1 0 0,0-1-1 0 0,0 1 0 0 0,0 0 1 0 0,0-1-1 0 0,0 1 0 0 0,0-1 1 0 0,0 1-1 0 0,-1-1 0 0 0,1 1 1 0 0,0-1-1 0 0,0 1 0 0 0,0-1 1 0 0,0 1-1 0 0,-1-1 0 0 0,1 1 1 0 0,-1 0-1 0 0,0 0 63 0 0,0 0 0 0 0,0 0 0 0 0,0 0 0 0 0,0-1-1 0 0,0 1 1 0 0,0 0 0 0 0,0-1 0 0 0,0 1 0 0 0,-1 0 0 0 0,-1 0 0 0 0,-3 0 206 0 0,0 1 0 0 0,0-1 1 0 0,-10 1-1 0 0,2-1-948 0 0,0-1 0 0 0,-16-2-1 0 0,20 1-8274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2.6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69 427 9671 0 0,'-1'11'643'0'0,"-3"-13"2971"0"0,-6-19 3844 0 0,7 14-7410 0 0,-6-11 661 0 0,1-1 0 0 0,0 0 1 0 0,2 0-1 0 0,0-1 0 0 0,1 1 0 0 0,-2-26 1 0 0,6 35-732 0 0,1 0 0 0 0,0 1 0 0 0,0-1 0 0 0,1 0 0 0 0,0 0 0 0 0,1 1 0 0 0,0-1 0 0 0,0 1-1 0 0,1-1 1 0 0,1 1 0 0 0,-1 0 0 0 0,1 0 0 0 0,1 0 0 0 0,10-15 0 0 0,-4 10-665 0 0,0 2-1 0 0,0-1 0 0 0,1 2 1 0 0,21-17-1 0 0,-15 15-7503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3.05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5527 0 0,'12'4'6847'0'0,"8"10"-2220"0"0,-14-9-3327 0 0,1 0-683 0 0,0 1 1 0 0,0 0-1 0 0,-1 1 0 0 0,0-1 1 0 0,0 1-1 0 0,0 1 1 0 0,-1-1-1 0 0,7 13 1 0 0,-8-12-462 0 0,-1 0 0 0 0,1 0 0 0 0,-2 1 0 0 0,1-1 0 0 0,-1 1 1 0 0,0 0-1 0 0,-1 0 0 0 0,0-1 0 0 0,0 1 0 0 0,-1 0 0 0 0,0 0 0 0 0,-1 0 0 0 0,0 0 0 0 0,0-1 1 0 0,-1 1-1 0 0,0 0 0 0 0,0-1 0 0 0,-1 1 0 0 0,-1-1 0 0 0,1 0 0 0 0,-1 0 0 0 0,-9 14 0 0 0,-8 6 501 0 0,-5 5-682 0 0,14-10-3331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3.57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4143 0 0,'30'1'12254'0'0,"2"5"-7331"0"0,-27-5-4711 0 0,0 0 0 0 0,0 1 0 0 0,-1-1 0 0 0,1 1 0 0 0,-1 0 0 0 0,1 0 0 0 0,-1 1 0 0 0,0-1 0 0 0,0 1 0 0 0,6 5 0 0 0,-9-7-171 0 0,0 0 0 0 0,0-1 0 0 0,-1 1-1 0 0,1 0 1 0 0,0 0 0 0 0,-1 0-1 0 0,1 0 1 0 0,-1 0 0 0 0,1 0-1 0 0,-1 0 1 0 0,1 0 0 0 0,-1 0-1 0 0,0 0 1 0 0,1 0 0 0 0,-1 0-1 0 0,0 0 1 0 0,0 0 0 0 0,0 0 0 0 0,0 0-1 0 0,0 0 1 0 0,0 1 0 0 0,0 1-1 0 0,-1-2 20 0 0,0 0 0 0 0,1 1-1 0 0,-1-1 1 0 0,0 0 0 0 0,0 1-1 0 0,0-1 1 0 0,0 0 0 0 0,0 0-1 0 0,0 0 1 0 0,0 0 0 0 0,0 0-1 0 0,0 0 1 0 0,0 0 0 0 0,-3 1-1 0 0,0 0 8 0 0,0 0 0 0 0,0 0 0 0 0,0 0-1 0 0,-1 0 1 0 0,1-1 0 0 0,-1 0 0 0 0,1 0 0 0 0,-1 0-1 0 0,-7 0 1 0 0,-14-4-566 0 0,15-2-7162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3.83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72 1 15231 0 0,'-2'0'373'0'0,"0"1"0"0"0,-1-1-1 0 0,1 1 1 0 0,0 0 0 0 0,0-1 0 0 0,0 1-1 0 0,0 0 1 0 0,0 0 0 0 0,0 1 0 0 0,0-1-1 0 0,0 0 1 0 0,-3 4 0 0 0,-18 19 2534 0 0,21-22-2745 0 0,0 0-1 0 0,0 1 1 0 0,0-1-1 0 0,1 1 0 0 0,-1 0 1 0 0,1-1-1 0 0,-1 1 1 0 0,1 0-1 0 0,0 0 0 0 0,0 0 1 0 0,1 0-1 0 0,-1 3 0 0 0,1-5-133 0 0,0 0 0 0 0,0 0 0 0 0,0 0 0 0 0,0 0-1 0 0,0 0 1 0 0,0 0 0 0 0,1 0 0 0 0,-1 0 0 0 0,0 0-1 0 0,1 0 1 0 0,-1 0 0 0 0,1 0 0 0 0,-1 0 0 0 0,1 0 0 0 0,-1 0-1 0 0,1 0 1 0 0,0 0 0 0 0,0 0 0 0 0,-1-1 0 0 0,1 1-1 0 0,0 0 1 0 0,0-1 0 0 0,0 1 0 0 0,0 0 0 0 0,0-1-1 0 0,0 1 1 0 0,0-1 0 0 0,0 0 0 0 0,0 1 0 0 0,0-1-1 0 0,0 0 1 0 0,0 1 0 0 0,0-1 0 0 0,0 0 0 0 0,0 0-1 0 0,1 0 1 0 0,3 1-127 0 0,1-1-1 0 0,-1 0 1 0 0,0 0 0 0 0,1 0 0 0 0,5-2-1 0 0,13-3-3064 0 0,-15 3-4948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4.0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 1 10135 0 0,'-4'19'8350'0'0,"1"4"-4100"0"0,3-17-4044 0 0,0 0 1 0 0,0 0 0 0 0,0 0-1 0 0,1 0 1 0 0,0 0-1 0 0,0 0 1 0 0,1 0-1 0 0,3 10 1 0 0,4-6-777 0 0,-4-9-6775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4.2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19 1375 0 0,'16'-1'15942'0'0,"4"-1"-9151"0"0,-1-1-5886 0 0,26-6-4679 0 0,-34 7 4130 0 0,-4 1-8120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4.4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11863 0 0,'1'2'624'0'0,"-1"-1"0"0"0,1 1 0 0 0,0-1 0 0 0,-1 1 0 0 0,1-1 1 0 0,0 1-1 0 0,-1 0 0 0 0,0-1 0 0 0,1 1 0 0 0,-1 0 0 0 0,0-1 0 0 0,0 1 0 0 0,0 3 0 0 0,-3 25 3563 0 0,3-27-4218 0 0,-2 7 823 0 0,1 0 0 0 0,1 0 0 0 0,1 15 0 0 0,-1-20-1167 0 0,1-1 0 0 0,0 1-1 0 0,0-1 1 0 0,1 1 0 0 0,-1-1 0 0 0,3 4 0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7.0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18 5527 0 0,'4'1'1117'0'0,"0"1"0"0"0,0-1-1 0 0,0 0 1 0 0,0-1 0 0 0,1 1-1 0 0,-1-1 1 0 0,0 0-1 0 0,7 0 1 0 0,-4 0-21 0 0,5 0 140 0 0,0-1 0 0 0,-1-1 0 0 0,1 0 0 0 0,18-6 0 0 0,19-3-102 0 0,-48 12-1782 0 0,-3 0 905 0 0,-1 0-1701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7.3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 0 8863 0 0,'-1'1'345'0'0,"0"0"-1"0"0,-1 0 0 0 0,1 0 0 0 0,0 0 1 0 0,0 0-1 0 0,-1 0 0 0 0,1 0 1 0 0,0 0-1 0 0,0 0 0 0 0,0 1 0 0 0,0-1 1 0 0,1 0-1 0 0,-1 1 0 0 0,0-1 0 0 0,0 1 1 0 0,1-1-1 0 0,-1 1 0 0 0,1-1 1 0 0,-1 1-1 0 0,1 0 0 0 0,0-1 0 0 0,0 1 1 0 0,0-1-1 0 0,0 1 0 0 0,0 0 0 0 0,0-1 1 0 0,0 1-1 0 0,0-1 0 0 0,1 1 1 0 0,-1-1-1 0 0,1 3 0 0 0,-1-2-138 0 0,1 0 0 0 0,0 0 0 0 0,-1 1 0 0 0,1-1 0 0 0,0 0-1 0 0,0 0 1 0 0,0 0 0 0 0,0 0 0 0 0,1 0 0 0 0,-1 0 0 0 0,1-1 0 0 0,-1 1 0 0 0,1 0 0 0 0,-1-1 0 0 0,1 1-1 0 0,0-1 1 0 0,0 1 0 0 0,0-1 0 0 0,0 0 0 0 0,0 0 0 0 0,3 2 0 0 0,5-1 321 0 0,0-1 0 0 0,-1 0 0 0 0,20-1 0 0 0,-19 0-419 0 0,1 0 0 0 0,-1 0 1 0 0,13 4-1 0 0,-17-3-103 0 0,0 1 0 0 0,0 0 0 0 0,0 0 1 0 0,-1 1-1 0 0,1 0 0 0 0,-1 0 0 0 0,0 0 0 0 0,0 1 0 0 0,0 0 0 0 0,0 0 0 0 0,-1 0 1 0 0,6 6-1 0 0,-7-7-2 0 0,0 1 1 0 0,0 0 0 0 0,-1 0 0 0 0,1 0 0 0 0,-1 0-1 0 0,0 0 1 0 0,0 0 0 0 0,0 0 0 0 0,-1 1-1 0 0,1-1 1 0 0,-1 0 0 0 0,0 1 0 0 0,-1 0-1 0 0,1-1 1 0 0,-1 1 0 0 0,0 8 0 0 0,0-11 63 0 0,-1 0 0 0 0,0 0 0 0 0,1 1 0 0 0,-1-1 1 0 0,0 0-1 0 0,0 0 0 0 0,0 0 0 0 0,0 0 0 0 0,-1 0 1 0 0,1 0-1 0 0,0 0 0 0 0,-1 0 0 0 0,0 0 0 0 0,1-1 1 0 0,-1 1-1 0 0,0-1 0 0 0,0 1 0 0 0,0-1 0 0 0,0 0 0 0 0,0 0 1 0 0,0 0-1 0 0,0 0 0 0 0,0 0 0 0 0,-5 1 0 0 0,0 0 176 0 0,0 0 1 0 0,0 0-1 0 0,-1-1 0 0 0,1 0 0 0 0,-1-1 0 0 0,-10 0 0 0 0,7-1-235 0 0,0 0-1 0 0,0 0 1 0 0,0-1 0 0 0,0-1 0 0 0,1 0-1 0 0,-1-1 1 0 0,1 0 0 0 0,0 0 0 0 0,-11-7-1 0 0,13 5-2230 0 0,4 1-4372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8.0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21 15463 0 0,'4'-2'643'0'0,"0"0"-1"0"0,1 0 0 0 0,-1 0 1 0 0,0 1-1 0 0,1-1 0 0 0,-1 1 1 0 0,0 0-1 0 0,1 0 1 0 0,7 0-1 0 0,-7 0-231 0 0,-2 1-183 0 0,40-5 1434 0 0,-40 5-1571 0 0,-1 0 1 0 0,1 0 0 0 0,-1 0 0 0 0,1 1-1 0 0,-1-1 1 0 0,1 1 0 0 0,0-1-1 0 0,-1 1 1 0 0,0 0 0 0 0,1 0-1 0 0,-1 0 1 0 0,1 0 0 0 0,-1 0-1 0 0,2 2 1 0 0,-3-3-83 0 0,-1 1-1 0 0,0-1 1 0 0,1 1 0 0 0,-1-1 0 0 0,0 1-1 0 0,0-1 1 0 0,1 1 0 0 0,-1-1-1 0 0,0 1 1 0 0,0-1 0 0 0,0 1-1 0 0,0-1 1 0 0,1 1 0 0 0,-1-1-1 0 0,0 1 1 0 0,0 0 0 0 0,0-1 0 0 0,0 1-1 0 0,0-1 1 0 0,0 1 0 0 0,-1-1-1 0 0,1 1 1 0 0,0-1 0 0 0,0 1-1 0 0,0-1 1 0 0,0 1 0 0 0,-1-1-1 0 0,1 1 1 0 0,0-1 0 0 0,0 1 0 0 0,-1-1-1 0 0,1 1 1 0 0,0-1 0 0 0,-1 1-1 0 0,1-1 1 0 0,-1 0 0 0 0,1 1-1 0 0,-1-1 1 0 0,1 0 0 0 0,0 1-1 0 0,-2-1 1 0 0,-23 17 397 0 0,19-13-365 0 0,-3 1-36 0 0,1 1-1 0 0,0 1 1 0 0,-9 8 0 0 0,14-13-3 0 0,1 0 0 0 0,0 1 0 0 0,0-1 0 0 0,0 1 1 0 0,1-1-1 0 0,-1 1 0 0 0,0 0 0 0 0,1-1 0 0 0,0 1 0 0 0,-1 0 1 0 0,1 0-1 0 0,1 0 0 0 0,-1 0 0 0 0,0 0 0 0 0,0 4 0 0 0,1-7 10 0 0,0 1 0 0 0,0 0-1 0 0,0-1 1 0 0,0 1-1 0 0,0 0 1 0 0,1-1-1 0 0,-1 1 1 0 0,0 0 0 0 0,0-1-1 0 0,1 1 1 0 0,-1 0-1 0 0,0-1 1 0 0,0 1 0 0 0,1-1-1 0 0,-1 1 1 0 0,1 0-1 0 0,-1-1 1 0 0,1 1-1 0 0,-1-1 1 0 0,1 1 0 0 0,-1-1-1 0 0,1 0 1 0 0,-1 1-1 0 0,2 0 1 0 0,-1-1 6 0 0,1 1-1 0 0,0 0 1 0 0,0-1 0 0 0,-1 1 0 0 0,1-1-1 0 0,0 0 1 0 0,0 0 0 0 0,0 1 0 0 0,2-2-1 0 0,4 1-60 0 0,0-1 0 0 0,0 0 0 0 0,8-3 1 0 0,-15 4 28 0 0,60-18-2573 0 0,-54 16 1975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8.36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12895 0 0,'9'0'4753'0'0,"15"0"1243"0"0,16 4-3748 0 0,-37-4-2207 0 0,0 1 1 0 0,1-1-1 0 0,-1 1 0 0 0,0 0 1 0 0,0 0-1 0 0,0 0 1 0 0,0 0-1 0 0,0 1 1 0 0,0-1-1 0 0,0 1 1 0 0,0 0-1 0 0,-1 0 1 0 0,1 0-1 0 0,-1 0 0 0 0,1 0 1 0 0,-1 1-1 0 0,2 2 1 0 0,-3-5-22 0 0,-1 1-1 0 0,1 0 1 0 0,-1-1 0 0 0,0 1 0 0 0,1 0 0 0 0,-1-1-1 0 0,0 1 1 0 0,1 0 0 0 0,-1 0 0 0 0,0-1 0 0 0,0 1-1 0 0,0 0 1 0 0,0 0 0 0 0,0-1 0 0 0,0 1 0 0 0,0 0-1 0 0,0 0 1 0 0,0-1 0 0 0,0 1 0 0 0,0 0 0 0 0,0 0 0 0 0,-1-1-1 0 0,1 1 1 0 0,0 0 0 0 0,-1 0 0 0 0,1 0 0 0 0,-1 0 17 0 0,0 0 1 0 0,-1 1-1 0 0,1-1 1 0 0,0 0-1 0 0,0-1 1 0 0,-1 1-1 0 0,1 0 1 0 0,0 0-1 0 0,-1 0 1 0 0,1-1-1 0 0,-1 1 1 0 0,-1 0-1 0 0,-3 1 50 0 0,1-1-1 0 0,-1 0 1 0 0,0 0-1 0 0,0 0 1 0 0,-10-1-1 0 0,-3-5-101 0 0,9 1-1799 0 0,7-2-6374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8.5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2 9671 0 0,'0'0'32'0'0,"0"0"-1"0"0,0 0 0 0 0,0 0 0 0 0,0 0 0 0 0,0 0 0 0 0,0 0 1 0 0,0 0-1 0 0,0 0 0 0 0,0 0 0 0 0,0 0 0 0 0,0 0 0 0 0,0 0 1 0 0,0 0-1 0 0,0 0 0 0 0,0 0 0 0 0,0 0 0 0 0,0 0 1 0 0,-1 0-1 0 0,1 0 0 0 0,0 0 0 0 0,0 0 0 0 0,0 0 0 0 0,0 0 1 0 0,0 0-1 0 0,0 0 0 0 0,0 0 0 0 0,0 0 0 0 0,0 0 1 0 0,0 0-1 0 0,0 0 0 0 0,0 0 0 0 0,0 0 0 0 0,0 0 0 0 0,0 0 1 0 0,0 0-1 0 0,0 0 0 0 0,0 0 0 0 0,0 0 0 0 0,0 0 1 0 0,0 0-1 0 0,0-1 0 0 0,0 1 0 0 0,0 0 0 0 0,0 0 0 0 0,-1 0 1 0 0,1 0-1 0 0,0 0 0 0 0,0 0 0 0 0,0 0 0 0 0,0 0 0 0 0,0 0 1 0 0,0 0-1 0 0,0 0 0 0 0,0 0 0 0 0,0 0 0 0 0,0 0 1 0 0,0 0-1 0 0,0 0 0 0 0,0 0 0 0 0,0 0 0 0 0,0 0 0 0 0,0 0 1 0 0,1-1-1 0 0,-1 1 0 0 0,0 0 0 0 0,0 0 0 0 0,-7 4 4067 0 0,-7 5 1665 0 0,12-7-5578 0 0,0 0 1 0 0,0 1-1 0 0,0-1 1 0 0,0 1-1 0 0,1 0 1 0 0,-1 0 0 0 0,1-1-1 0 0,0 1 1 0 0,0 0-1 0 0,0 0 1 0 0,0 0-1 0 0,0 0 1 0 0,1 0 0 0 0,-1 1-1 0 0,1 2 1 0 0,0-4-117 0 0,0-1 0 0 0,0 0 0 0 0,0 1 0 0 0,0-1 1 0 0,0 0-1 0 0,1 1 0 0 0,-1-1 0 0 0,0 0 0 0 0,1 1 0 0 0,-1-1 0 0 0,1 0 1 0 0,0 0-1 0 0,-1 1 0 0 0,1-1 0 0 0,0 0 0 0 0,0 0 0 0 0,0 0 0 0 0,0 0 1 0 0,0 0-1 0 0,0 0 0 0 0,0 0 0 0 0,0 0 0 0 0,0-1 0 0 0,0 1 0 0 0,0 0 1 0 0,1-1-1 0 0,-1 1 0 0 0,0-1 0 0 0,0 1 0 0 0,1-1 0 0 0,-1 1 0 0 0,0-1 1 0 0,1 0-1 0 0,-1 0 0 0 0,3 0 0 0 0,27-1-3020 0 0,-23-1-5762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8.8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6 5983 0 0,'5'3'9737'0'0,"4"-2"-5426"0"0,9-2-1707 0 0,-16 1-1751 0 0,15 0-173 0 0,-11 0-825 0 0,0 0 1 0 0,0-1 0 0 0,0 0 0 0 0,0 0 0 0 0,9-2 0 0 0,-7 1-5508 0 0,-1 2-1936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9.3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25 11975 0 0,'29'-13'8743'0'0,"5"4"-5416"0"0,-31 8-3189 0 0,1 1 1 0 0,0-1-1 0 0,-1 1 0 0 0,1 0 1 0 0,-1 0-1 0 0,1 0 0 0 0,0 1 1 0 0,-1-1-1 0 0,1 1 0 0 0,-1 0 1 0 0,1-1-1 0 0,-1 2 0 0 0,1-1 1 0 0,-1 0-1 0 0,0 1 0 0 0,5 2 0 0 0,-7-3-108 0 0,0-1-1 0 0,-1 1 1 0 0,1-1-1 0 0,-1 1 1 0 0,1 0-1 0 0,0-1 0 0 0,-1 1 1 0 0,1 0-1 0 0,-1-1 1 0 0,1 1-1 0 0,-1 0 0 0 0,0 0 1 0 0,1-1-1 0 0,-1 1 1 0 0,0 0-1 0 0,1 0 0 0 0,-1 0 1 0 0,0 0-1 0 0,0-1 1 0 0,0 1-1 0 0,0 0 1 0 0,0 0-1 0 0,0 1 0 0 0,0 0 3 0 0,-1 0-1 0 0,1 0 0 0 0,-1 0 0 0 0,0 0 0 0 0,0 0 0 0 0,0 0 1 0 0,0 0-1 0 0,0 0 0 0 0,-2 2 0 0 0,-3 4 3 0 0,-1-1-1 0 0,1 0 1 0 0,-10 8 0 0 0,14-14-24 0 0,-43 32-191 0 0,69-29 42 0 0,17 0 287 0 0,12 1-2933 0 0,-44-5-6074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49.8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 8927 0 0,'22'4'10791'0'0,"-9"-3"-7920"0"0,25 0 0 0 0,12-5-812 0 0,-26 2-1360 0 0,34 0-1 0 0,-56 2-698 0 0,-1 0 0 0 0,0 1 0 0 0,0-1-1 0 0,0 0 1 0 0,0 0 0 0 0,0 1-1 0 0,1-1 1 0 0,-1 0 0 0 0,0 1 0 0 0,0 0-1 0 0,0-1 1 0 0,1 2 0 0 0,3 3-3679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0.1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9671 0 0,'0'0'245'0'0,"0"0"-1"0"0,0 0 1 0 0,0 0 0 0 0,0 1-1 0 0,0-1 1 0 0,0 0-1 0 0,0 0 1 0 0,0 0-1 0 0,0 0 1 0 0,0 1-1 0 0,0-1 1 0 0,1 0 0 0 0,-1 0-1 0 0,0 0 1 0 0,0 0-1 0 0,0 1 734 0 0,1-1-733 0 0,-1 0 0 0 0,0 0-1 0 0,0 0 1 0 0,0 1-1 0 0,0-1 1 0 0,1 0-1 0 0,-1 0 1 0 0,0 0-1 0 0,0 0 1 0 0,1 0 0 0 0,9 3 3631 0 0,13-1-1226 0 0,-21-2-2321 0 0,98 3 3601 0 0,-33-5-5410 0 0,-53 2 436 0 0,-1 0-8135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0.7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14335 0 0,'21'0'4407'0'0,"24"0"790"0"0,61 2-2634 0 0,-78 3-2538 0 0,-28-5-185 0 0,-14-1-3784 0 0,9 1 3256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1.1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34 0 14367 0 0,'-4'4'758'0'0,"1"-1"0"0"0,0 1 0 0 0,0 0-1 0 0,0 0 1 0 0,0 0 0 0 0,1 1 0 0 0,0-1-1 0 0,-1 1 1 0 0,2-1 0 0 0,-1 1 0 0 0,-1 7-1 0 0,2-10-651 0 0,1 0-1 0 0,0-1 1 0 0,0 1-1 0 0,0 0 1 0 0,0 0-1 0 0,0 0 1 0 0,0 0-1 0 0,1 0 0 0 0,-1 0 1 0 0,1 0-1 0 0,-1 0 1 0 0,1-1-1 0 0,0 1 1 0 0,-1 0-1 0 0,1 0 1 0 0,0-1-1 0 0,0 1 1 0 0,0 0-1 0 0,1-1 0 0 0,-1 1 1 0 0,0-1-1 0 0,0 0 1 0 0,1 1-1 0 0,-1-1 1 0 0,1 0-1 0 0,0 0 1 0 0,-1 0-1 0 0,1 0 1 0 0,0 0-1 0 0,-1 0 0 0 0,1 0 1 0 0,2 0-1 0 0,5 2-32 0 0,0-1 0 0 0,0 0 0 0 0,0-1 0 0 0,0 1 0 0 0,0-2-1 0 0,0 1 1 0 0,13-2 0 0 0,-8 0 166 0 0,26 3 0 0 0,-35-1-215 0 0,0 0 1 0 0,0 0 0 0 0,0 0 0 0 0,-1 1-1 0 0,1 0 1 0 0,0 0 0 0 0,-1 0-1 0 0,9 6 1 0 0,-8-5-11 0 0,-1 0 1 0 0,0 1-1 0 0,0-1 0 0 0,0 1 1 0 0,0 0-1 0 0,-1 0 0 0 0,1 0 1 0 0,-1 1-1 0 0,0-1 0 0 0,4 9 1 0 0,-6-11-7 0 0,-1 0 1 0 0,1 0-1 0 0,0 0 0 0 0,-1 0 1 0 0,0 0-1 0 0,1 0 0 0 0,-1 1 1 0 0,0-1-1 0 0,0 0 1 0 0,0 0-1 0 0,0 0 0 0 0,-1 0 1 0 0,1 0-1 0 0,-1 0 1 0 0,1 0-1 0 0,-1 0 0 0 0,0 0 1 0 0,1 0-1 0 0,-1 0 1 0 0,0 0-1 0 0,0 0 0 0 0,-1 0 1 0 0,1-1-1 0 0,0 1 0 0 0,0 0 1 0 0,-1-1-1 0 0,1 1 1 0 0,-1-1-1 0 0,-3 3 0 0 0,2-2 88 0 0,-1 0 0 0 0,0 0-1 0 0,1 0 1 0 0,-1-1 0 0 0,0 1-1 0 0,0-1 1 0 0,0 0 0 0 0,0 0-1 0 0,0 0 1 0 0,0-1-1 0 0,0 1 1 0 0,0-1 0 0 0,0 0-1 0 0,-8-1 1 0 0,-2-1 0 0 0,1 0-1 0 0,-1-1 1 0 0,-13-4 0 0 0,24 6-260 0 0,-23-9 289 0 0,25 10-331 0 0,0-1 1 0 0,0 1 0 0 0,0-1-1 0 0,0 1 1 0 0,0-1 0 0 0,0 0 0 0 0,0 1-1 0 0,1-1 1 0 0,-1 0 0 0 0,0 0-1 0 0,0 1 1 0 0,1-1 0 0 0,-1 0-1 0 0,0 0 1 0 0,1 0 0 0 0,-1 0-1 0 0,1 0 1 0 0,-1 0 0 0 0,1 0-1 0 0,0 0 1 0 0,-1-2 0 0 0,2-2-9234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1.7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3679 0 0,'3'-2'9358'0'0,"5"1"-5001"0"0,9 1-1293 0 0,-16 0-2628 0 0,7 0 570 0 0,22 1 468 0 0,31 6 0 0 0,-61-7-1457 0 0,1 0-1 0 0,-1 0 0 0 0,1 0 0 0 0,-1 0 0 0 0,0 0 0 0 0,1 0 0 0 0,-1 0 1 0 0,1 0-1 0 0,-1 0 0 0 0,0 0 0 0 0,1 0 0 0 0,-1 0 0 0 0,0 0 0 0 0,1 1 1 0 0,-1-1-1 0 0,0 0 0 0 0,1 0 0 0 0,-1 0 0 0 0,0 1 0 0 0,1-1 0 0 0,-1 0 0 0 0,0 0 1 0 0,0 1-1 0 0,1-1 0 0 0,-1 0 0 0 0,1 1 0 0 0,-10 5-8 0 0,-20 2-382 0 0,27-8 358 0 0,0 1-2 0 0,-19 5-289 0 0,20-6 297 0 0,0 0 0 0 0,1 0 0 0 0,-1 1 1 0 0,0-1-1 0 0,1 0 0 0 0,-1 1 0 0 0,0-1 0 0 0,1 0 1 0 0,-1 1-1 0 0,0-1 0 0 0,1 1 0 0 0,-1-1 0 0 0,1 1 0 0 0,-1-1 1 0 0,1 1-1 0 0,-1 0 0 0 0,1-1 0 0 0,-1 1 0 0 0,1 0 1 0 0,-1-1-1 0 0,1 1 0 0 0,-1 1 0 0 0,2-1 10 0 0,-1-1 0 0 0,0 1 0 0 0,0-1 0 0 0,1 1 0 0 0,-1-1 0 0 0,1 1 0 0 0,-1 0 0 0 0,0-1 0 0 0,1 1 0 0 0,-1-1 0 0 0,1 0 0 0 0,-1 1 0 0 0,1-1 0 0 0,0 1 0 0 0,-1-1 0 0 0,1 0 0 0 0,-1 1 0 0 0,1-1 0 0 0,0 0 0 0 0,-1 0 0 0 0,1 1 0 0 0,1-1 0 0 0,18 5 0 0 0,-16-4 0 0 0,7 2 15 0 0,0 0 1 0 0,14 7-1 0 0,-22-9-6 0 0,-1 0 0 0 0,0 1 0 0 0,0-1 0 0 0,1 0 0 0 0,-1 1 0 0 0,0-1 1 0 0,0 1-1 0 0,0 0 0 0 0,0 0 0 0 0,-1-1 0 0 0,1 1 0 0 0,0 0 0 0 0,-1 1 0 0 0,1-1 0 0 0,-1 0 0 0 0,2 5 0 0 0,-2-7 50 0 0,-1 1-1 0 0,0 0 1 0 0,0-1 0 0 0,0 1-1 0 0,0 0 1 0 0,0-1-1 0 0,0 1 1 0 0,0-1 0 0 0,0 1-1 0 0,0 0 1 0 0,0-1 0 0 0,0 1-1 0 0,0 0 1 0 0,0-1-1 0 0,0 1 1 0 0,-1-1 0 0 0,1 1-1 0 0,0-1 1 0 0,0 1 0 0 0,-1 0-1 0 0,1-1 1 0 0,0 1-1 0 0,-1-1 1 0 0,0 1 0 0 0,0 0 31 0 0,0 0 1 0 0,0-1 0 0 0,0 1 0 0 0,0 0 0 0 0,0-1 0 0 0,0 1 0 0 0,-1-1 0 0 0,1 1 0 0 0,0-1 0 0 0,0 0 0 0 0,-2 1-1 0 0,-5 0 193 0 0,0-1-1 0 0,0 0 1 0 0,-10-1-1 0 0,11 0-201 0 0,-30-3-752 0 0,35 2-2208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2.1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10943 0 0,'2'1'1042'0'0,"0"0"-1"0"0,0 0 0 0 0,0 0 1 0 0,0-1-1 0 0,0 1 0 0 0,0-1 0 0 0,0 1 1 0 0,0-1-1 0 0,4 0 0 0 0,-1 1 821 0 0,4 1-1223 0 0,0 0-1 0 0,-1 0 1 0 0,1 1 0 0 0,8 3 0 0 0,-15-5-570 0 0,0 0 1 0 0,0 0 0 0 0,0 0 0 0 0,0 1-1 0 0,-1-1 1 0 0,1 0 0 0 0,-1 1-1 0 0,1-1 1 0 0,-1 1 0 0 0,3 2-1 0 0,-4-3-61 0 0,1 0-1 0 0,-1 0 1 0 0,1 0 0 0 0,-1 1-1 0 0,1-1 1 0 0,-1 0-1 0 0,0 0 1 0 0,0 0-1 0 0,0 0 1 0 0,0 0-1 0 0,0 0 1 0 0,0 1-1 0 0,0-1 1 0 0,0 0-1 0 0,0 0 1 0 0,0 0-1 0 0,0 0 1 0 0,-1 0-1 0 0,1 1 1 0 0,-1 1-1 0 0,0-2 30 0 0,0 1-1 0 0,0-1 0 0 0,0 1 0 0 0,-1-1 1 0 0,1 1-1 0 0,0-1 0 0 0,0 0 0 0 0,-1 0 1 0 0,1 1-1 0 0,-1-1 0 0 0,1 0 1 0 0,-1 0-1 0 0,0-1 0 0 0,1 1 0 0 0,-1 0 1 0 0,0 0-1 0 0,1-1 0 0 0,-1 1 0 0 0,0-1 1 0 0,0 1-1 0 0,0-1 0 0 0,1 0 0 0 0,-4 0 1 0 0,0 0-133 0 0,0 0 0 0 0,0 0 1 0 0,0-1-1 0 0,1 1 0 0 0,-1-1 1 0 0,0 0-1 0 0,1 0 0 0 0,-6-3 1 0 0,10 4 42 0 0,0 0-1 0 0,-1 0 1 0 0,1 0 0 0 0,0 0 0 0 0,-1 0 0 0 0,1 0 0 0 0,0-1 0 0 0,0 1 0 0 0,-1 0-1 0 0,1 0 1 0 0,0 0 0 0 0,0 0 0 0 0,0-1 0 0 0,-1 1 0 0 0,1 0 0 0 0,0 0-1 0 0,0-1 1 0 0,0 1 0 0 0,0 0 0 0 0,-1 0 0 0 0,1-1 0 0 0,0 1 0 0 0,0 0-1 0 0,0 0 1 0 0,0-1 0 0 0,0 1 0 0 0,0 0 0 0 0,0-1 0 0 0,0 1 0 0 0,0 0-1 0 0,0 0 1 0 0,0-1 0 0 0,0 1 0 0 0,0 0 0 0 0,0-1 0 0 0,0 1 0 0 0,0 0-1 0 0,0 0 1 0 0,0-1 0 0 0,0 1 0 0 0,0 0 0 0 0,1 0 0 0 0,-1-1 0 0 0,0 1 0 0 0,0 0-1 0 0,0 0 1 0 0,0-1 0 0 0,1 1 0 0 0,-1 0 0 0 0,0 0 0 0 0,0 0 0 0 0,0-1-1 0 0,1 1 1 0 0,-1 0 0 0 0,4-4-595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2.3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64 6 7887 0 0,'1'-5'11398'0'0,"-3"5"-9986"0"0,-3 1-961 0 0,1 1 1 0 0,-1-1 0 0 0,0 1 0 0 0,1 0 0 0 0,-1 1-1 0 0,1-1 1 0 0,-5 4 0 0 0,7-5-354 0 0,1 0 1 0 0,-1 0-1 0 0,1 0 0 0 0,-1 0 0 0 0,1 1 0 0 0,0-1 0 0 0,-1 0 1 0 0,1 1-1 0 0,0-1 0 0 0,0 0 0 0 0,0 1 0 0 0,0 0 1 0 0,0-1-1 0 0,1 1 0 0 0,-1 0 0 0 0,0-1 0 0 0,1 1 0 0 0,-1 0 1 0 0,1-1-1 0 0,0 1 0 0 0,-1 0 0 0 0,1 0 0 0 0,0 0 1 0 0,0 2-1 0 0,1-3-72 0 0,-1 1 0 0 0,1-1 0 0 0,0 0 1 0 0,0 0-1 0 0,0 1 0 0 0,-1-1 0 0 0,1 0 0 0 0,0 0 1 0 0,1 0-1 0 0,-1 0 0 0 0,0 0 0 0 0,0 0 1 0 0,0 0-1 0 0,1 0 0 0 0,-1-1 0 0 0,0 1 0 0 0,1 0 1 0 0,-1-1-1 0 0,0 1 0 0 0,1-1 0 0 0,-1 0 1 0 0,1 1-1 0 0,-1-1 0 0 0,3 0 0 0 0,3 1-208 0 0,1 0 0 0 0,-1-1 1 0 0,12 0-1 0 0,23-7-3746 0 0,-31 4-4359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2.6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7831 0 0,'0'0'706'0'0,"1"4"7199"0"0,3 8-4121 0 0,4 28 1339 0 0,-7-33-5001 0 0,0 0 0 0 0,1 0-1 0 0,-1 0 1 0 0,1 0-1 0 0,1 0 1 0 0,3 8-1 0 0,-3-12-847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2.85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22 5527 0 0,'4'-1'13369'0'0,"8"0"-9794"0"0,-5 1-2400 0 0,10-2-1033 0 0,44-6 1455 0 0,-20 0-9164 0 0,-31 7-92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3.4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 0 10135 0 0,'23'1'7606'0'0,"3"1"-3391"0"0,-18-2-3681 0 0,1 2 0 0 0,-1-1 0 0 0,1 1 0 0 0,-1 0 0 0 0,0 1 0 0 0,13 5 0 0 0,-21-7-517 0 0,1-1 1 0 0,-1 0-1 0 0,0 0 0 0 0,1 0 1 0 0,-1 0-1 0 0,0 0 0 0 0,1 1 1 0 0,-1-1-1 0 0,0 0 0 0 0,1 0 1 0 0,-1 0-1 0 0,0 1 1 0 0,0-1-1 0 0,1 0 0 0 0,-1 1 1 0 0,0-1-1 0 0,0 0 0 0 0,1 0 1 0 0,-1 1-1 0 0,0-1 1 0 0,0 0-1 0 0,0 1 0 0 0,0-1 1 0 0,0 0-1 0 0,0 1 0 0 0,1-1 1 0 0,-1 1-1 0 0,0 0 1 0 0,-1-1-13 0 0,1 1 1 0 0,0-1 0 0 0,-1 1 0 0 0,1-1 0 0 0,0 1 0 0 0,-1-1 0 0 0,1 0 0 0 0,-1 1 0 0 0,1-1 0 0 0,-1 1 0 0 0,1-1 0 0 0,-1 0 0 0 0,1 0 0 0 0,-1 1 0 0 0,-1-1 0 0 0,-30 10-198 0 0,23-8 285 0 0,6-2-104 0 0,1 1 0 0 0,-1 0 1 0 0,1 0-1 0 0,0 0 0 0 0,-1 1 0 0 0,1-1 1 0 0,0 0-1 0 0,-1 1 0 0 0,-1 1 0 0 0,4-2 9 0 0,0-1 0 0 0,-1 0-1 0 0,1 1 1 0 0,0-1 0 0 0,0 0-1 0 0,0 1 1 0 0,-1-1 0 0 0,1 0-1 0 0,0 1 1 0 0,0-1 0 0 0,0 0-1 0 0,0 1 1 0 0,0-1 0 0 0,0 0-1 0 0,0 1 1 0 0,0-1 0 0 0,0 1-1 0 0,0-1 1 0 0,0 0 0 0 0,0 1-1 0 0,0-1 1 0 0,0 0 0 0 0,0 1-1 0 0,0-1 1 0 0,0 1 0 0 0,1 0 0 0 0,0 0 0 0 0,-1 0 0 0 0,1 0 0 0 0,0 0 0 0 0,0-1-1 0 0,-1 1 1 0 0,1 0 0 0 0,0 0 0 0 0,0-1 0 0 0,0 1 0 0 0,0 0 0 0 0,2 0 0 0 0,7 4 16 0 0,-2-1 29 0 0,0 0 1 0 0,-1 0-1 0 0,0 0 0 0 0,11 10 0 0 0,-17-14-36 0 0,0 1 0 0 0,0 0 0 0 0,0 0 0 0 0,0 0 0 0 0,0 0 0 0 0,0 0 0 0 0,-1 0 0 0 0,1 0 0 0 0,0 1 0 0 0,-1-1 0 0 0,1 0 0 0 0,-1 0 0 0 0,1 0 0 0 0,-1 1 0 0 0,1-1 0 0 0,-1 0 0 0 0,0 1 0 0 0,1-1 0 0 0,-1 0 0 0 0,0 1 0 0 0,0-1 0 0 0,0 0 0 0 0,0 1 0 0 0,-1-1 0 0 0,1 0 0 0 0,0 1 0 0 0,0-1 0 0 0,-1 0 0 0 0,1 1 0 0 0,-1-1 0 0 0,1 0 0 0 0,-1 0-1 0 0,0 1 1 0 0,1-1 0 0 0,-3 2 0 0 0,2-2 103 0 0,0 0 0 0 0,-1 0 0 0 0,1 0 0 0 0,-1 0 0 0 0,1 0 0 0 0,-1 0 0 0 0,0 0 0 0 0,1 0 0 0 0,-1-1 0 0 0,0 1 0 0 0,1-1 0 0 0,-1 1 0 0 0,0-1-1 0 0,0 0 1 0 0,1 0 0 0 0,-1 0 0 0 0,0 0 0 0 0,0 0 0 0 0,0 0 0 0 0,1 0 0 0 0,-3-1 0 0 0,-8-1 241 0 0,1 0 1 0 0,-12-5-1 0 0,17 6-241 0 0,-29-12-2469 0 0,29 10-7578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4.7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26 8751 0 0,'7'-6'6164'0'0,"11"-1"-2965"0"0,-18 6-2963 0 0,8-1 675 0 0,0-1-1 0 0,0 1 1 0 0,0 1 0 0 0,0-1 0 0 0,15 0-1 0 0,-13 2-678 0 0,-1 0 0 0 0,1 1 0 0 0,0 0 0 0 0,0 1 0 0 0,0 0 0 0 0,-1 0 0 0 0,18 7 0 0 0,-26-9-209 0 0,0 1 1 0 0,0-1-1 0 0,0 1 1 0 0,0-1-1 0 0,0 1 1 0 0,0 0-1 0 0,-1-1 1 0 0,1 1-1 0 0,0 0 1 0 0,0-1-1 0 0,0 1 1 0 0,-1 0-1 0 0,1 0 1 0 0,0 0-1 0 0,-1 0 1 0 0,1 0-1 0 0,-1 0 1 0 0,1-1-1 0 0,-1 1 1 0 0,1 1-1 0 0,-1-1 1 0 0,0 0-1 0 0,1 1 1 0 0,-1 1-10 0 0,0-1 0 0 0,0 0 0 0 0,-1 0 0 0 0,1 0 0 0 0,0 0-1 0 0,-1 0 1 0 0,0 0 0 0 0,1 0 0 0 0,-1 0 0 0 0,0 0 0 0 0,-1 3 0 0 0,-4 4-38 0 0,0 0-1 0 0,-1 0 0 0 0,-12 12 1 0 0,18-20 24 0 0,-6 7-18 0 0,-1 0 0 0 0,0 0 0 0 0,0-1 0 0 0,0-1 0 0 0,-1 1 0 0 0,0-1 0 0 0,-10 5 0 0 0,5-8 21 0 0,13-3-14 0 0,0 0 0 0 0,0 0-1 0 0,0 0 1 0 0,0 0 0 0 0,0 0 0 0 0,0 0-1 0 0,0 0 1 0 0,0 1 0 0 0,0-1-1 0 0,0 1 1 0 0,1-1 0 0 0,-1 0 0 0 0,0 1-1 0 0,0-1 1 0 0,0 1 0 0 0,0 0-1 0 0,-1 1 1 0 0,4-4-4 0 0,0 1-1 0 0,0 0 1 0 0,0 0 0 0 0,0 0-1 0 0,-1 0 1 0 0,2 1 0 0 0,-1-1-1 0 0,0 0 1 0 0,0 1 0 0 0,0 0-1 0 0,0-1 1 0 0,0 1 0 0 0,0 0-1 0 0,0 0 1 0 0,1 0 0 0 0,1 1-1 0 0,10 0 331 0 0,22 5-1 0 0,27 5 9 0 0,-60-10-431 0 0,3 0-486 0 0,-1-1 1 0 0,0 1 0 0 0,1-1-1 0 0,6 0 1 0 0,-6-1-7927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5.1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14 1 21999 0 0,'43'2'4135'0'0,"-31"0"-3753"0"0,0 1-1 0 0,0-1 0 0 0,15 7 0 0 0,-25-9-348 0 0,0 1-1 0 0,0 0 1 0 0,-1 0-1 0 0,1 0 1 0 0,0 0-1 0 0,0 0 1 0 0,-1 0-1 0 0,1 0 1 0 0,-1 0-1 0 0,1 1 1 0 0,-1-1-1 0 0,1 1 1 0 0,-1-1-1 0 0,0 1 1 0 0,0-1-1 0 0,1 1 1 0 0,-1 0-1 0 0,-1 0 1 0 0,1-1-1 0 0,0 1 1 0 0,1 3-1 0 0,-2-3-9 0 0,0 0 0 0 0,0 0-1 0 0,0 0 1 0 0,0-1-1 0 0,-1 1 1 0 0,1 0-1 0 0,0 0 1 0 0,-1 0 0 0 0,1 0-1 0 0,-1-1 1 0 0,0 1-1 0 0,0 0 1 0 0,0-1 0 0 0,1 1-1 0 0,-2 0 1 0 0,1-1-1 0 0,0 1 1 0 0,0-1-1 0 0,0 0 1 0 0,-1 1 0 0 0,1-1-1 0 0,0 0 1 0 0,-4 2-1 0 0,4-2-14 0 0,0 0 0 0 0,-1 0 0 0 0,1 0 0 0 0,-1 0 0 0 0,0 0 0 0 0,1 0 0 0 0,-1 0 0 0 0,0 0 0 0 0,0-1 0 0 0,1 1 0 0 0,-1-1 0 0 0,0 0 0 0 0,0 1 0 0 0,0-1 0 0 0,0 0 0 0 0,1 0 0 0 0,-1 0 0 0 0,0 0 0 0 0,-2-1 0 0 0,1 1-6 0 0,1 0 0 0 0,-1 0 0 0 0,1 1-1 0 0,-1-1 1 0 0,1 0 0 0 0,-1 1 0 0 0,-3 1 0 0 0,3-1-8 0 0,0 0 1 0 0,0-1 0 0 0,0 1 0 0 0,0-1-1 0 0,-5 1 1 0 0,4-1-112 0 0,1 0-1 0 0,0-1 1 0 0,-1 0-1 0 0,1 1 1 0 0,0-1-1 0 0,-1 0 1 0 0,-4-3-1 0 0,7 4 20 0 0,0-1-1 0 0,0 1 0 0 0,0-1 1 0 0,0 0-1 0 0,0 1 0 0 0,0-1 1 0 0,0 0-1 0 0,1 0 0 0 0,-1 0 1 0 0,0 0-1 0 0,0 0 0 0 0,1 0 1 0 0,-1 0-1 0 0,1 0 0 0 0,-1 0 1 0 0,1 0-1 0 0,-1 0 0 0 0,1 0 1 0 0,0 0-1 0 0,-1 0 0 0 0,1 0 0 0 0,0-1 1 0 0,0 1-1 0 0,0-2 0 0 0,8-1-2098 0 0,-2 0 1453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5.33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67 0 17279 0 0,'-11'10'2795'0'0,"10"-10"-2729"0"0,-9 9 2083 0 0,-16 18 0 0 0,24-24-1987 0 0,0-1 1 0 0,0 0 0 0 0,1 1-1 0 0,-1 0 1 0 0,1-1-1 0 0,-1 1 1 0 0,1 0-1 0 0,0 0 1 0 0,0-1 0 0 0,0 1-1 0 0,0 0 1 0 0,1 0-1 0 0,-1 0 1 0 0,0 5-1 0 0,3-6-103 0 0,-1-1 1 0 0,0 1-1 0 0,0 0 0 0 0,1-1 0 0 0,-1 1 0 0 0,1-1 0 0 0,-1 1 0 0 0,1-1 0 0 0,-1 0 0 0 0,1 1 0 0 0,0-1 0 0 0,0 0 0 0 0,2 1 0 0 0,1-1-449 0 0,0 1 1 0 0,1-1-1 0 0,-1-1 0 0 0,1 1 1 0 0,-1-1-1 0 0,1 0 0 0 0,0 0 1 0 0,-1 0-1 0 0,1-1 0 0 0,-1 1 1 0 0,8-4-1 0 0,-2 2-7990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5.61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14975 0 0,'0'0'131'0'0,"1"0"1"0"0,-1 1-1 0 0,0-1 0 0 0,0 0 0 0 0,1 1 0 0 0,-1-1 0 0 0,0 0 1 0 0,1 1-1 0 0,-1-1 0 0 0,0 0 0 0 0,1 0 0 0 0,-1 1 1 0 0,0-1-1 0 0,1 0 0 0 0,-1 0 0 0 0,1 0 0 0 0,-1 0 0 0 0,0 0 1 0 0,1 1-1 0 0,-1-1 0 0 0,1 0 0 0 0,-1 0 0 0 0,1 0 0 0 0,-1 0 1 0 0,0 0-1 0 0,1 0 0 0 0,-1 0 0 0 0,1 0 0 0 0,0-1 0 0 0,16 2 3467 0 0,-16-1-3535 0 0,37-1 1461 0 0,-12-2-3455 0 0,-17 2-6010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6.05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19 11055 0 0,'5'-3'885'0'0,"0"0"0"0"0,1 1-1 0 0,-1 0 1 0 0,0 0-1 0 0,1 0 1 0 0,-1 1 0 0 0,1 0-1 0 0,0 0 1 0 0,10-1 0 0 0,-1 2 328 0 0,0 0 1 0 0,23 4 0 0 0,-37-4-1161 0 0,1 0-1 0 0,0 1 1 0 0,0-1-1 0 0,0 1 1 0 0,0-1-1 0 0,0 1 1 0 0,0-1-1 0 0,-1 1 1 0 0,1 0 0 0 0,0 0-1 0 0,-1 0 1 0 0,1 0-1 0 0,0 0 1 0 0,-1 0-1 0 0,1 1 1 0 0,-1-1-1 0 0,0 0 1 0 0,1 1-1 0 0,-1-1 1 0 0,0 1 0 0 0,0 0-1 0 0,0-1 1 0 0,0 1-1 0 0,0 0 1 0 0,0 2-1 0 0,0-2 21 0 0,-1 1-1 0 0,1 0 1 0 0,-1-1-1 0 0,0 1 1 0 0,0 0-1 0 0,0-1 1 0 0,-1 1-1 0 0,1-1 1 0 0,0 1-1 0 0,-1 0 1 0 0,0-1 0 0 0,0 1-1 0 0,1-1 1 0 0,-2 1-1 0 0,1-1 1 0 0,0 0-1 0 0,0 1 1 0 0,-2 1-1 0 0,-7 10-153 0 0,0-1 0 0 0,-17 17-1 0 0,22-25 19 0 0,-1 0-1 0 0,0 0 1 0 0,0 0-1 0 0,-1 0 1 0 0,1-1-1 0 0,-1 0 1 0 0,-10 4-1 0 0,10-6 219 0 0,13-4 242 0 0,-5 2-395 0 0,-1 0-2 0 0,1-1 1 0 0,-1 1-1 0 0,1 0 1 0 0,0 0-1 0 0,-1 0 1 0 0,1-1-1 0 0,0 1 1 0 0,-1 0-1 0 0,1 0 1 0 0,0 0-1 0 0,-1 0 0 0 0,1 0 1 0 0,0 0-1 0 0,-1 0 1 0 0,1 0-1 0 0,0 0 1 0 0,-1 1-1 0 0,1-1 1 0 0,0 0-1 0 0,-1 0 1 0 0,1 1-1 0 0,-1-1 0 0 0,1 0 1 0 0,0 1-1 0 0,-1-1 1 0 0,1 0-1 0 0,-1 1 1 0 0,1-1-1 0 0,-1 1 1 0 0,1 0-1 0 0,4 2 7 0 0,1 0 0 0 0,-1 0 0 0 0,0 0 0 0 0,1-1 0 0 0,0 0 1 0 0,-1 0-1 0 0,1 0 0 0 0,0-1 0 0 0,0 0 0 0 0,9 1 0 0 0,16-3-7666 0 0,-20-1-312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6.37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13823 0 0,'1'0'632'0'0,"0"1"-1"0"0,1 0 0 0 0,-1-1 0 0 0,0 1 1 0 0,0-1-1 0 0,0 1 0 0 0,0-1 1 0 0,0 1-1 0 0,0-1 0 0 0,3 0 0 0 0,24 2 1433 0 0,-23-2-1793 0 0,30 2 1017 0 0,20-1-2448 0 0,-54-1 745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6.5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12 8751 0 0,'0'0'297'0'0,"0"0"-1"0"0,0 0 0 0 0,0 1 0 0 0,0-1 1 0 0,0 0-1 0 0,0 0 0 0 0,0 1 0 0 0,0-1 1 0 0,0 0-1 0 0,0 0 0 0 0,0 1 0 0 0,0-1 1 0 0,0 0-1 0 0,0 0 0 0 0,0 1 0 0 0,1-1 1 0 0,-1 0-1 0 0,0 0 0 0 0,0 1 0 0 0,0-1 1 0 0,0 0-1 0 0,0 0 0 0 0,1 0 0 0 0,-1 1 1 0 0,0-1-1 0 0,0 0 0 0 0,0 0 0 0 0,1 0 1 0 0,-1 0-1 0 0,0 1 0 0 0,0-1 0 0 0,0 0 1 0 0,1 0-1 0 0,12 2 3489 0 0,16-4-2808 0 0,-28 1-545 0 0,77-14-1380 0 0,-66 13 589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7.2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13103 0 0,'15'4'1652'0'0,"36"5"4506"0"0,-36-7-4963 0 0,22 0 0 0 0,-34-2-1127 0 0,0 0 1 0 0,0 0-1 0 0,-1 0 0 0 0,1 1 0 0 0,-1-1 1 0 0,1 1-1 0 0,0 0 0 0 0,-1 0 0 0 0,1 0 0 0 0,-1 0 1 0 0,0 0-1 0 0,1 1 0 0 0,-1-1 0 0 0,0 1 1 0 0,0-1-1 0 0,3 4 0 0 0,-5-5-60 0 0,0 1 0 0 0,0-1 0 0 0,0 0 0 0 0,0 1 0 0 0,0-1 0 0 0,0 0 0 0 0,0 1 0 0 0,0-1 0 0 0,0 0 0 0 0,0 1 0 0 0,-1-1 0 0 0,1 0 0 0 0,0 1 0 0 0,0-1 0 0 0,0 0-1 0 0,0 1 1 0 0,-1-1 0 0 0,1 0 0 0 0,0 0 0 0 0,0 1 0 0 0,-1-1 0 0 0,1 0 0 0 0,0 0 0 0 0,-1 0 0 0 0,1 1 0 0 0,0-1 0 0 0,-1 0 0 0 0,1 0 0 0 0,0 0 0 0 0,-1 0 0 0 0,1 0 0 0 0,-1 1 0 0 0,-14 4 6 0 0,13-5-3 0 0,-20 6-86 0 0,-13 3-834 0 0,33-8 923 0 0,0 0 0 0 0,-1 0-1 0 0,1 0 1 0 0,0 0 0 0 0,0 1-1 0 0,0-1 1 0 0,0 0-1 0 0,0 1 1 0 0,0-1 0 0 0,1 1-1 0 0,-4 3 1 0 0,5-5 6 0 0,0 0-1 0 0,0 1 1 0 0,-1-1-1 0 0,1 1 1 0 0,0-1-1 0 0,0 0 0 0 0,0 1 1 0 0,0-1-1 0 0,0 1 1 0 0,0-1-1 0 0,-1 0 1 0 0,1 1-1 0 0,0-1 1 0 0,0 1-1 0 0,0-1 1 0 0,0 1-1 0 0,1-1 1 0 0,-1 0-1 0 0,0 1 1 0 0,0-1-1 0 0,0 1 1 0 0,0-1-1 0 0,0 0 1 0 0,0 1-1 0 0,1-1 1 0 0,-1 1-1 0 0,11 9 221 0 0,15 3-69 0 0,-26-13-168 0 0,11 4 34 0 0,3 1-91 0 0,0 1-1 0 0,21 12 1 0 0,-32-16 59 0 0,0 0 1 0 0,-1 0-1 0 0,1 0 1 0 0,0 0-1 0 0,0 0 1 0 0,-1 1 0 0 0,0 0-1 0 0,1-1 1 0 0,-1 1-1 0 0,0 0 1 0 0,0 0-1 0 0,0 0 1 0 0,-1 0-1 0 0,1 0 1 0 0,-1 0 0 0 0,2 7-1 0 0,-2-9 44 0 0,-1 1 0 0 0,0-1-1 0 0,0 1 1 0 0,0-1 0 0 0,0 1-1 0 0,0-1 1 0 0,0 1 0 0 0,0-1-1 0 0,0 0 1 0 0,0 1 0 0 0,-1-1-1 0 0,1 1 1 0 0,-1-1 0 0 0,1 0 0 0 0,-1 1-1 0 0,0-1 1 0 0,1 0 0 0 0,-1 1-1 0 0,0-1 1 0 0,0 0 0 0 0,-1 2-1 0 0,0-1 52 0 0,-1-1-1 0 0,1 1 1 0 0,0 0-1 0 0,-1-1 0 0 0,1 0 1 0 0,-1 1-1 0 0,0-1 1 0 0,1 0-1 0 0,-1 0 0 0 0,-3 0 1 0 0,-7 2 230 0 0,1-2 1 0 0,-1 0-1 0 0,-22-1 1 0 0,29 0-182 0 0,1 0 0 0 0,-1-1 0 0 0,0 0-1 0 0,-8-3 1 0 0,12 4-283 0 0,1-1 0 0 0,0 1 0 0 0,0-1 0 0 0,0 0 0 0 0,-1 1 0 0 0,1-1 0 0 0,0 0 0 0 0,0 0 0 0 0,0 0-1 0 0,0 1 1 0 0,-1-3 0 0 0,1 2-187 0 0,1 1 0 0 0,0-1 0 0 0,0 1-1 0 0,-1-1 1 0 0,1 0 0 0 0,0 1-1 0 0,0-1 1 0 0,0 1 0 0 0,0-1 0 0 0,-1 0-1 0 0,1 1 1 0 0,0-1 0 0 0,0 0 0 0 0,0 1-1 0 0,1-1 1 0 0,-1 0 0 0 0,0 1 0 0 0,0-1-1 0 0,0 1 1 0 0,0-1 0 0 0,1 0 0 0 0,-1 1-1 0 0,0-1 1 0 0,0 1 0 0 0,1-2 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7.5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20215 0 0,'2'1'253'0'0,"1"0"-1"0"0,-1 0 1 0 0,0 0 0 0 0,1-1-1 0 0,-1 1 1 0 0,0-1-1 0 0,1 1 1 0 0,-1-1 0 0 0,4 0-1 0 0,4 1 297 0 0,2 1 17 0 0,2 0-157 0 0,0 1 0 0 0,14 5-1 0 0,-25-7-262 0 0,-1 0-1 0 0,1 0 1 0 0,-1 0 0 0 0,1 0-1 0 0,-1 0 1 0 0,1 0-1 0 0,-1 1 1 0 0,0-1 0 0 0,0 1-1 0 0,0 0 1 0 0,0 0-1 0 0,0 0 1 0 0,0 0 0 0 0,0 0-1 0 0,-1 0 1 0 0,1 0-1 0 0,1 4 1 0 0,-2-5-99 0 0,-1 0-1 0 0,0 1 1 0 0,1-1 0 0 0,-1 0-1 0 0,0 0 1 0 0,0 0-1 0 0,0 1 1 0 0,0-1 0 0 0,0 0-1 0 0,0 1 1 0 0,0-1-1 0 0,0 0 1 0 0,-1 0 0 0 0,1 0-1 0 0,0 1 1 0 0,-1-1-1 0 0,1 0 1 0 0,-1 0 0 0 0,1 0-1 0 0,-1 0 1 0 0,0 0-1 0 0,1 0 1 0 0,-1 0 0 0 0,0 0-1 0 0,0 0 1 0 0,0 0 0 0 0,0 0-1 0 0,0 0 1 0 0,0 0-1 0 0,0-1 1 0 0,0 1 0 0 0,0 0-1 0 0,0-1 1 0 0,0 1-1 0 0,0-1 1 0 0,0 1 0 0 0,-3 0-1 0 0,-1 1 46 0 0,0-1 0 0 0,0 1 0 0 0,0-1 0 0 0,0 0 0 0 0,0-1 0 0 0,0 1 0 0 0,-9-1 0 0 0,-16-4-426 0 0,28 4 124 0 0,0 0 1 0 0,0-1-1 0 0,0 1 0 0 0,0-1 1 0 0,1 0-1 0 0,-1 0 1 0 0,0 1-1 0 0,1-1 1 0 0,-1 0-1 0 0,0 0 0 0 0,1 0 1 0 0,-1-1-1 0 0,-1-1 1 0 0,1 0-638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7.8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96 0 6911 0 0,'-7'1'8549'0'0,"-9"3"-4495"0"0,10-2-3409 0 0,1 1 1 0 0,0 0-1 0 0,-1 0 0 0 0,1 0 1 0 0,0 0-1 0 0,0 1 0 0 0,-7 8 1 0 0,10-10-502 0 0,-1 0-1 0 0,1 0 1 0 0,1 0 0 0 0,-1 1 0 0 0,0-1 0 0 0,0 1 0 0 0,1-1-1 0 0,0 1 1 0 0,-1 0 0 0 0,1-1 0 0 0,0 1 0 0 0,0 0 0 0 0,1 0-1 0 0,-1 0 1 0 0,1 0 0 0 0,-1 0 0 0 0,1 5 0 0 0,0-6-116 0 0,1-1 1 0 0,-1 0 0 0 0,1 1-1 0 0,-1-1 1 0 0,1 0 0 0 0,0 1-1 0 0,-1-1 1 0 0,1 0 0 0 0,0 0 0 0 0,0 1-1 0 0,0-1 1 0 0,0 0 0 0 0,0 0-1 0 0,0 0 1 0 0,0 0 0 0 0,1 0-1 0 0,-1-1 1 0 0,0 1 0 0 0,0 0-1 0 0,1 0 1 0 0,-1-1 0 0 0,0 1-1 0 0,1-1 1 0 0,-1 1 0 0 0,1-1-1 0 0,-1 0 1 0 0,1 0 0 0 0,-1 1-1 0 0,1-1 1 0 0,1 0 0 0 0,5 0-285 0 0,0 1-1 0 0,0-1 1 0 0,0-1 0 0 0,9-1 0 0 0,12-3-952 0 0,-10 1-6072 0 0,-7 1-635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8.1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20815 0 0,'2'2'248'0'0,"-1"1"0"0"0,0 0 0 0 0,-1-1 0 0 0,1 1 0 0 0,0 0 0 0 0,-1 0 0 0 0,0 0 0 0 0,0-1 0 0 0,0 1 0 0 0,0 0 0 0 0,0 0 0 0 0,-1 3 0 0 0,1 4 473 0 0,0-2-353 0 0,3 37 1103 0 0,-3-41-1532 0 0,1 0 1 0 0,0 0 0 0 0,0 1-1 0 0,0-1 1 0 0,1 0-1 0 0,-1 0 1 0 0,1-1 0 0 0,2 5-1 0 0,-3-8 14 0 0,-1 1 0 0 0,0-1 0 0 0,0 0 0 0 0,0 0 0 0 0,0 0 0 0 0,0 0 0 0 0,0 0 0 0 0,0 0 0 0 0,0 1 0 0 0,0-1 0 0 0,1 0 0 0 0,-1 0 0 0 0,0 0 0 0 0,0 0-1 0 0,0 0 1 0 0,0 0 0 0 0,0 0 0 0 0,0 0 0 0 0,1 0 0 0 0,-1 0 0 0 0,0 1 0 0 0,0-1 0 0 0,0 0 0 0 0,0 0 0 0 0,0 0 0 0 0,1 0 0 0 0,-1 0 0 0 0,0 0 0 0 0,0 0 0 0 0,0 0 0 0 0,0 0 0 0 0,1 0 0 0 0,-1-1 0 0 0,0 1 0 0 0,0 0 0 0 0,0 0 0 0 0,0 0 0 0 0,1 0-1 0 0,0-1-693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8.3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33 7367 0 0,'35'-2'13397'0'0,"1"-2"-8639"0"0,70-20-8003 0 0,-95 21-4753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0:58.9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13359 0 0,'25'0'6454'0'0,"-13"-1"-5335"0"0,1 1 0 0 0,-1 1 0 0 0,25 3-1 0 0,-28-2-749 0 0,22 6 669 0 0,-29-8-974 0 0,0 1 0 0 0,-1 0 0 0 0,1-1 0 0 0,0 1 0 0 0,-1 0 0 0 0,1 0 0 0 0,-1 0 0 0 0,1 0 0 0 0,-1 0 0 0 0,1 0 0 0 0,-1 0 0 0 0,0 1 0 0 0,2 1 0 0 0,-3-3-58 0 0,1 1 0 0 0,-1-1 0 0 0,0 1-1 0 0,0-1 1 0 0,0 0 0 0 0,0 1 0 0 0,0-1 0 0 0,0 0-1 0 0,0 1 1 0 0,0-1 0 0 0,-1 0 0 0 0,1 1 0 0 0,0-1-1 0 0,0 0 1 0 0,0 1 0 0 0,0-1 0 0 0,0 0 0 0 0,-1 1-1 0 0,1-1 1 0 0,0 0 0 0 0,0 0 0 0 0,0 1 0 0 0,-1-1-1 0 0,1 0 1 0 0,0 1 0 0 0,0-1 0 0 0,-1 0 0 0 0,1 0 0 0 0,0 0-1 0 0,-1 1 1 0 0,1-1 0 0 0,0 0 0 0 0,-1 0 0 0 0,1 0-1 0 0,0 0 1 0 0,-1 0 0 0 0,1 0 0 0 0,-18 7-1 0 0,14-6-15 0 0,-13 4-147 0 0,-17 6-435 0 0,32-10 559 0 0,-1 0 0 0 0,1 0 0 0 0,0 1 0 0 0,0-1 0 0 0,0 0 0 0 0,0 1 0 0 0,0-1 0 0 0,0 1 0 0 0,0 0 0 0 0,-3 3 0 0 0,5-4 31 0 0,-1 0 0 0 0,1-1 0 0 0,0 1 0 0 0,0 0 1 0 0,-1-1-1 0 0,1 1 0 0 0,0 0 0 0 0,0 0 0 0 0,0-1 0 0 0,0 1 0 0 0,0 0 0 0 0,0 0 0 0 0,0-1 0 0 0,0 1 0 0 0,0 0 0 0 0,0 0 0 0 0,0-1 1 0 0,0 1-1 0 0,1 0 0 0 0,-1 0 0 0 0,0-1 0 0 0,1 1 0 0 0,-1 0 0 0 0,0-1 0 0 0,1 1 0 0 0,-1 0 0 0 0,1-1 0 0 0,-1 1 0 0 0,1-1 0 0 0,-1 1 1 0 0,1-1-1 0 0,-1 1 0 0 0,1-1 0 0 0,-1 1 0 0 0,1-1 0 0 0,0 0 0 0 0,-1 1 0 0 0,2 0 0 0 0,4 2-23 0 0,1 0 0 0 0,-1 0-1 0 0,9 3 1 0 0,-8-4 17 0 0,-3 0 6 0 0,1 0 0 0 0,0 1 0 0 0,-1 0 1 0 0,1 0-1 0 0,-1 0 0 0 0,0 0 0 0 0,0 1 0 0 0,0-1 0 0 0,-1 1 0 0 0,7 8 0 0 0,-9-11 40 0 0,0 1-1 0 0,0-1 1 0 0,0 0-1 0 0,0 1 1 0 0,-1-1-1 0 0,1 1 1 0 0,0 0-1 0 0,-1-1 1 0 0,1 1-1 0 0,-1 0 1 0 0,0-1-1 0 0,1 1 1 0 0,-1 0-1 0 0,0-1 1 0 0,0 1-1 0 0,0 0 1 0 0,0-1-1 0 0,0 1 1 0 0,-1 0-1 0 0,1-1 1 0 0,0 1-1 0 0,-1 0 1 0 0,1-1-1 0 0,-1 1 1 0 0,0-1-1 0 0,0 1 1 0 0,1-1-1 0 0,-1 1 1 0 0,0-1-1 0 0,0 1 1 0 0,0-1-1 0 0,0 0 1 0 0,-1 0-1 0 0,1 1 1 0 0,0-1-1 0 0,0 0 1 0 0,-3 1-1 0 0,1 0 130 0 0,0-1 0 0 0,-1 1-1 0 0,1-1 1 0 0,0 0 0 0 0,-1 0 0 0 0,1 0 0 0 0,-1 0-1 0 0,1-1 1 0 0,-1 1 0 0 0,1-1 0 0 0,-1 0 0 0 0,1 0-1 0 0,-1 0 1 0 0,-6-2 0 0 0,-7-1-217 0 0,-27-8 0 0 0,39 10-165 0 0,-4-2-2051 0 0,1 0-7403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0.3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4143 0 0,'0'-1'522'0'0,"1"1"-1"0"0,-1 0 1 0 0,1 0-1 0 0,-1-1 1 0 0,0 1-1 0 0,1 0 1 0 0,-1 0-1 0 0,1 0 1 0 0,-1 0-1 0 0,1 0 1 0 0,-1 0-1 0 0,1 0 1 0 0,-1 0-1 0 0,1 0 1 0 0,-1 0-1 0 0,1 0 0 0 0,-1 0 1 0 0,0 0-1 0 0,1 0 1 0 0,-1 0-1 0 0,2 1 1 0 0,15 3 4222 0 0,-6-1-2837 0 0,-1-2-1506 0 0,-1-1 0 0 0,1 0 0 0 0,-1 0 0 0 0,1-1 0 0 0,12-3 0 0 0,15-1-508 0 0,-36 5-42 0 0,-1 0 0 0 0,1 0 0 0 0,0 0 1 0 0,0 0-1 0 0,-1 0 0 0 0,1 0 0 0 0,0 0 0 0 0,0 0 1 0 0,-1 0-1 0 0,1 1 0 0 0,0-1 0 0 0,-1 0 0 0 0,1 1 1 0 0,1 0-1 0 0,-1 0-570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0.61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12439 0 0,'2'2'544'0'0,"0"-2"128"0"0,-1 1-544 0 0,0-1-128 0 0,1-2 0 0 0,0 2 0 0 0,1 2 1376 0 0,2-1 256 0 0,3 1 40 0 0,2-1 16 0 0,2-1-816 0 0,0 1-160 0 0,0 0-32 0 0,-2-1-8 0 0,1 0-528 0 0,-2-1-144 0 0,1 0 0 0 0,-1 1-9280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1.1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3223 0 0,'42'1'14447'0'0,"0"4"-9944"0"0,-33-3-4349 0 0,-1 0-1 0 0,1 1 0 0 0,-1-1 0 0 0,0 1 0 0 0,0 1 1 0 0,0 0-1 0 0,11 7 0 0 0,-17-10-118 0 0,-1 0-1 0 0,0 0 1 0 0,1 0-1 0 0,-1 0 1 0 0,0 0-1 0 0,0 0 1 0 0,0 0-1 0 0,0 1 0 0 0,0-1 1 0 0,0 0-1 0 0,0 1 1 0 0,0-1-1 0 0,0 0 1 0 0,-1 1-1 0 0,1-1 1 0 0,-1 1-1 0 0,1-1 1 0 0,-1 1-1 0 0,0 0 1 0 0,1-1-1 0 0,-1 1 1 0 0,0-1-1 0 0,0 1 1 0 0,0 0-1 0 0,0-1 1 0 0,0 1-1 0 0,0-1 1 0 0,-2 4-1 0 0,2-3 26 0 0,0 0 0 0 0,-1 0 0 0 0,0-1 0 0 0,1 1 0 0 0,-1 0 0 0 0,0-1 0 0 0,0 1 0 0 0,0 0 0 0 0,0-1 0 0 0,0 1 1 0 0,0-1-1 0 0,0 1 0 0 0,-1-1 0 0 0,1 0 0 0 0,0 1 0 0 0,-3 0 0 0 0,1 0-9 0 0,0 0-1 0 0,0 0 1 0 0,-1 0 0 0 0,1-1 0 0 0,-1 0-1 0 0,0 0 1 0 0,-6 2 0 0 0,4-2-124 0 0,-1 0 0 0 0,1-1-1 0 0,-1 1 1 0 0,1-1 0 0 0,-1-1 0 0 0,1 1-1 0 0,-1-1 1 0 0,1 0 0 0 0,-9-3 0 0 0,7-1-901 0 0,7 2 341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1.3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98 1 5983 0 0,'-3'0'1394'0'0,"-1"0"-1"0"0,1 0 0 0 0,0 1 1 0 0,0 0-1 0 0,0-1 0 0 0,0 1 1 0 0,-4 2-1 0 0,2 0-500 0 0,1-1-1 0 0,-1 1 0 0 0,1 0 1 0 0,-5 4-1 0 0,4-3-588 0 0,1 0 0 0 0,0 0-1 0 0,0 0 1 0 0,0 1 0 0 0,1 0 0 0 0,-1 0-1 0 0,1 0 1 0 0,-3 7 0 0 0,5-11-230 0 0,0 1 0 0 0,1-1 0 0 0,-1 0 0 0 0,1 0 0 0 0,0 1 0 0 0,-1-1 0 0 0,1 1 0 0 0,0-1 0 0 0,0 0 0 0 0,0 1 0 0 0,0-1 0 0 0,0 1 0 0 0,0-1 0 0 0,0 0 0 0 0,0 1 0 0 0,1-1 0 0 0,-1 1 0 0 0,0-1 0 0 0,1 0 0 0 0,-1 0 0 0 0,2 3 0 0 0,-1-3-45 0 0,1 1-1 0 0,-1 0 0 0 0,1-1 0 0 0,-1 0 0 0 0,1 1 0 0 0,0-1 0 0 0,0 0 0 0 0,-1 0 0 0 0,1 0 0 0 0,0 0 0 0 0,0 0 0 0 0,4 1 0 0 0,2 0-118 0 0,0 0-1 0 0,0-1 1 0 0,0 0-1 0 0,1 0 1 0 0,-1-1-1 0 0,12-1 1 0 0,76-1-2133 0 0,-75 0 1623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2.7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 0 5527 0 0,'-1'0'337'0'0,"1"0"-1"0"0,-1 0 0 0 0,1 0 0 0 0,-1 0 0 0 0,1 0 1 0 0,-1 0-1 0 0,1 0 0 0 0,-1 0 0 0 0,1 1 0 0 0,0-1 1 0 0,-1 0-1 0 0,1 0 0 0 0,-1 0 0 0 0,1 0 0 0 0,-1 1 1 0 0,1-1-1 0 0,0 0 0 0 0,-1 1 0 0 0,1-1 0 0 0,0 0 1 0 0,-1 0-1 0 0,1 1 0 0 0,-1 0 0 0 0,1-1-169 0 0,0 0-1 0 0,1 1 1 0 0,-1-1-1 0 0,0 0 1 0 0,0 1-1 0 0,0-1 1 0 0,0 0-1 0 0,0 0 1 0 0,0 1-1 0 0,1-1 1 0 0,-1 0-1 0 0,0 1 1 0 0,0-1-1 0 0,0 0 1 0 0,1 0-1 0 0,-1 0 1 0 0,0 1-1 0 0,0-1 1 0 0,1 0-1 0 0,-1 0 1 0 0,0 0-1 0 0,0 1 1 0 0,1-1-1 0 0,-1 0 1 0 0,0 0-1 0 0,1 0 1 0 0,-1 0-1 0 0,0 0 1 0 0,1 0-1 0 0,-1 0 1 0 0,0 0-1 0 0,1 0 1 0 0,-1 0-1 0 0,0 0 1 0 0,1 0-1 0 0,-1 0 1 0 0,1 0-1 0 0,0 0 76 0 0,0 0-1 0 0,1 0 0 0 0,-1 0 0 0 0,1 0 1 0 0,-1 0-1 0 0,1 0 0 0 0,-1-1 1 0 0,0 1-1 0 0,3-1 0 0 0,-3 0-194 0 0,0 1-1 0 0,0-1 1 0 0,0 1 0 0 0,0 0-1 0 0,0 0 1 0 0,0-1-1 0 0,0 1 1 0 0,0 0 0 0 0,0 0-1 0 0,0 0 1 0 0,0 0 0 0 0,0 0-1 0 0,0 0 1 0 0,0 1-1 0 0,0-1 1 0 0,0 0 0 0 0,0 0-1 0 0,1 1 1 0 0,4 2 296 0 0,-1-1 0 0 0,1 0-1 0 0,0-1 1 0 0,-1 1 0 0 0,1-1 0 0 0,0 0 0 0 0,0-1 0 0 0,9 1 0 0 0,-2-2-587 0 0,0 0 0 0 0,24-5 0 0 0,-29 4-381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3.1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19295 0 0,'80'-3'4167'0'0,"0"0"-3477"0"0,-78 3-1659 0 0,-5 0-959 0 0,1 0 440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03.5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 0 9215 0 0,'-1'2'680'0'0,"-1"0"0"0"0,1-1 0 0 0,0 1-1 0 0,-1 0 1 0 0,1 0 0 0 0,0 0 0 0 0,0 0-1 0 0,0 0 1 0 0,1 0 0 0 0,-1 0 0 0 0,0 1-1 0 0,1-1 1 0 0,-1 4 0 0 0,0-2-120 0 0,1 0 0 0 0,-1 0 1 0 0,1 0-1 0 0,0 0 0 0 0,1-1 0 0 0,-1 1 1 0 0,2 6-1 0 0,-2-8-460 0 0,1 0 0 0 0,0-1-1 0 0,0 1 1 0 0,0 0 0 0 0,0-1 0 0 0,0 1 0 0 0,1-1 0 0 0,-1 1-1 0 0,0-1 1 0 0,1 1 0 0 0,-1-1 0 0 0,1 0 0 0 0,-1 0 0 0 0,1 0 0 0 0,0 0-1 0 0,0 0 1 0 0,-1 0 0 0 0,1 0 0 0 0,0 0 0 0 0,2 0 0 0 0,6 2 242 0 0,0-1 0 0 0,19 2 0 0 0,5 2-60 0 0,-27-4-286 0 0,1 1 0 0 0,-2 0 0 0 0,1 0 0 0 0,0 0 0 0 0,-1 1 0 0 0,1 0 0 0 0,-1 1 0 0 0,0-1 0 0 0,8 10 0 0 0,-12-13 14 0 0,0 1 0 0 0,0 0 1 0 0,-1 0-1 0 0,1 0 0 0 0,-1 0 0 0 0,0 0 0 0 0,1 0 0 0 0,-1 0 0 0 0,0 1 0 0 0,0-1 0 0 0,0 0 0 0 0,-1 1 0 0 0,1-1 0 0 0,0 0 0 0 0,-1 1 0 0 0,0-1 0 0 0,0 1 0 0 0,1-1 0 0 0,-1 1 0 0 0,-1-1 0 0 0,1 1 1 0 0,0-1-1 0 0,-1 1 0 0 0,1-1 0 0 0,-1 0 0 0 0,0 1 0 0 0,1-1 0 0 0,-1 0 0 0 0,0 1 0 0 0,-1-1 0 0 0,1 0 0 0 0,-3 4 0 0 0,2-4 119 0 0,-1 1 0 0 0,0 0 0 0 0,0-1 0 0 0,-1 0 0 0 0,1 1 0 0 0,0-1 0 0 0,-1-1 0 0 0,1 1 0 0 0,-1 0 0 0 0,1-1 0 0 0,-1 0 0 0 0,0 0 0 0 0,0 0 0 0 0,0 0 0 0 0,1 0 0 0 0,-1-1 0 0 0,0 0 0 0 0,0 0 0 0 0,-6 0 0 0 0,-1-1 173 0 0,0 0-1 0 0,0 0 1 0 0,0-1-1 0 0,0-1 1 0 0,-17-5-1 0 0,25 7-553 0 0,1 0 0 0 0,-1 0 0 0 0,1-1 0 0 0,-1 1 0 0 0,1 0 0 0 0,-1-1-1 0 0,1 1 1 0 0,0-1 0 0 0,-4-4 0 0 0,2-1-10072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1.69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42 10591 0 0,'4'-3'1564'0'0,"0"0"0"0"0,-1 0 0 0 0,1 0 0 0 0,0 0 0 0 0,7-3 0 0 0,-3 3-359 0 0,-1 0 0 0 0,15-3 0 0 0,-9 3-681 0 0,1 1 1 0 0,0 0-1 0 0,19 0 0 0 0,-28 2-411 0 0,-1 1 1 0 0,1-1-1 0 0,-1 1 0 0 0,0-1 0 0 0,1 1 0 0 0,-1 0 0 0 0,0 1 1 0 0,1-1-1 0 0,5 4 0 0 0,-8-4-96 0 0,-1-1 1 0 0,0 1-1 0 0,0 0 0 0 0,0 0 1 0 0,0 0-1 0 0,1 0 0 0 0,-1 0 1 0 0,0 0-1 0 0,-1 0 0 0 0,1 1 1 0 0,0-1-1 0 0,0 0 0 0 0,0 0 1 0 0,-1 1-1 0 0,1-1 0 0 0,-1 0 1 0 0,1 1-1 0 0,-1-1 0 0 0,1 1 1 0 0,-1-1-1 0 0,0 0 0 0 0,0 1 1 0 0,0-1-1 0 0,0 1 0 0 0,0-1 1 0 0,0 1-1 0 0,0-1 0 0 0,0 1 1 0 0,0-1-1 0 0,-1 1 0 0 0,1-1 1 0 0,-2 3-1 0 0,-3 9-106 0 0,-2 1 1 0 0,0-1-1 0 0,0 0 0 0 0,-2-1 1 0 0,1 1-1 0 0,-1-2 0 0 0,-1 1 1 0 0,0-1-1 0 0,-1-1 0 0 0,0 0 1 0 0,-19 13-1 0 0,4-6-644 0 0,23-16 664 0 0,1 0 0 0 0,0 0-1 0 0,0 0 1 0 0,0 0-1 0 0,-1 0 1 0 0,1-1 0 0 0,0 1-1 0 0,-1-1 1 0 0,1 1 0 0 0,-4-1-1 0 0,6 0 50 0 0,0-1 0 0 0,0 1-1 0 0,0-1 1 0 0,0 1 0 0 0,1 0 0 0 0,-1-1-1 0 0,0 1 1 0 0,0-1 0 0 0,1 1 0 0 0,-1 0-1 0 0,0-1 1 0 0,0 1 0 0 0,1 0 0 0 0,-1-1-1 0 0,0 1 1 0 0,1 0 0 0 0,-1 0 0 0 0,1-1-1 0 0,-1 1 1 0 0,0 0 0 0 0,1 0 0 0 0,-1 0-1 0 0,1 0 1 0 0,-1 0 0 0 0,1-1 0 0 0,15-7 154 0 0,-14 7-88 0 0,0 0-1 0 0,1 0 0 0 0,-1 0 1 0 0,1 1-1 0 0,-1-1 0 0 0,1 1 1 0 0,-1 0-1 0 0,1 0 1 0 0,-1 0-1 0 0,1 0 0 0 0,-1 0 1 0 0,1 0-1 0 0,-1 0 1 0 0,1 1-1 0 0,-1 0 0 0 0,4 1 1 0 0,0 0 155 0 0,-1 1-1 0 0,0 1 1 0 0,0-1 0 0 0,0 1 0 0 0,5 4 0 0 0,-6-5-184 0 0,0 1 1 0 0,0-1-1 0 0,0 0 1 0 0,0 0-1 0 0,0-1 1 0 0,1 1-1 0 0,-1-1 1 0 0,1 0 0 0 0,8 3-1 0 0,5-5-3082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2.3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11975 0 0,'1'0'257'0'0,"0"-1"0"0"0,1 1-1 0 0,-1-1 1 0 0,0 1 0 0 0,1-1-1 0 0,-1 1 1 0 0,1 0 0 0 0,-1-1-1 0 0,0 1 1 0 0,1 0 0 0 0,-1 0-1 0 0,3 1 1 0 0,12-3 3038 0 0,-14 1-3096 0 0,0 0-1 0 0,0 1 1 0 0,0-1-1 0 0,0 1 1 0 0,0 0 0 0 0,0 0-1 0 0,0 0 1 0 0,0 0-1 0 0,0 0 1 0 0,0 0-1 0 0,0 0 1 0 0,0 1 0 0 0,2 0-1 0 0,18 1 1102 0 0,-15-8-3321 0 0,-7 4 469 0 0,-3 3 507 0 0,-3 0-3921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2.6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58 0 5063 0 0,'-6'1'626'0'0,"1"0"0"0"0,-1 0-1 0 0,0 1 1 0 0,1 0 0 0 0,-6 2-1 0 0,10-3-283 0 0,0-1 1 0 0,0 1-1 0 0,0-1 0 0 0,-1 1 1 0 0,1 0-1 0 0,0-1 0 0 0,0 1 0 0 0,1 0 1 0 0,-1 0-1 0 0,0 0 0 0 0,0 0 0 0 0,0 0 1 0 0,0 0-1 0 0,1 0 0 0 0,-1 0 1 0 0,1 0-1 0 0,-1 0 0 0 0,1 0 0 0 0,-1 0 1 0 0,1 0-1 0 0,-1 0 0 0 0,1 1 0 0 0,0-1 1 0 0,0 0-1 0 0,-1 0 0 0 0,1 0 1 0 0,0 1-1 0 0,0-1 0 0 0,0 0 0 0 0,1 0 1 0 0,-1 2-1 0 0,0-2-152 0 0,1 0 0 0 0,0 0 0 0 0,-1 0-1 0 0,1 0 1 0 0,0 0 0 0 0,-1 0 0 0 0,1 0 0 0 0,0-1 0 0 0,0 1 0 0 0,0 0 0 0 0,0 0 0 0 0,0-1-1 0 0,0 1 1 0 0,0 0 0 0 0,0-1 0 0 0,0 1 0 0 0,0-1 0 0 0,2 1 0 0 0,24 7-201 0 0,-22-7 139 0 0,3 1-75 0 0,4 0-91 0 0,-1 1 0 0 0,14 6 0 0 0,-23-8 87 0 0,0 0 0 0 0,0 0-1 0 0,1 0 1 0 0,-1 0 0 0 0,0 0-1 0 0,0 1 1 0 0,0-1-1 0 0,0 1 1 0 0,-1-1 0 0 0,1 1-1 0 0,0 0 1 0 0,-1 0 0 0 0,1 0-1 0 0,-1 0 1 0 0,1 0 0 0 0,-1 0-1 0 0,1 3 1 0 0,-2-5-22 0 0,1 1 0 0 0,-1 0 1 0 0,0 0-1 0 0,1 0 0 0 0,-1 0 0 0 0,0 0 1 0 0,0 0-1 0 0,0 0 0 0 0,0 0 0 0 0,0 0 1 0 0,0 0-1 0 0,0 0 0 0 0,0 0 0 0 0,0 0 0 0 0,-1 0 1 0 0,1 0-1 0 0,0 0 0 0 0,0 0 0 0 0,-1 0 1 0 0,1 0-1 0 0,-1 0 0 0 0,1-1 0 0 0,-1 1 1 0 0,-1 2-1 0 0,1-2 46 0 0,-1 0 0 0 0,1 0 1 0 0,-1 0-1 0 0,0 0 0 0 0,1 0 0 0 0,-1 0 1 0 0,0-1-1 0 0,0 1 0 0 0,0-1 1 0 0,1 1-1 0 0,-1-1 0 0 0,-2 1 0 0 0,-5 0 108 0 0,1-1 0 0 0,0 0 0 0 0,0 0-1 0 0,-16-3 1 0 0,20 2-604 0 0,-1-1 0 0 0,1 1 0 0 0,0 0 1 0 0,0-1-1 0 0,-7-4 0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3.0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14655 0 0,'0'0'101'0'0,"0"0"-1"0"0,0 0 1 0 0,0-1-1 0 0,0 1 1 0 0,0 0 0 0 0,0 0-1 0 0,1 0 1 0 0,-1-1-1 0 0,0 1 1 0 0,0 0-1 0 0,0 0 1 0 0,0 0-1 0 0,1 0 1 0 0,-1-1 0 0 0,0 1-1 0 0,0 0 1 0 0,0 0-1 0 0,1 0 1 0 0,-1 0-1 0 0,0 0 1 0 0,0 0-1 0 0,1 0 1 0 0,-1 0-1 0 0,0-1 1 0 0,0 1 0 0 0,1 0-1 0 0,-1 0 1 0 0,0 0-1 0 0,0 0 1 0 0,1 0-1 0 0,-1 1 1 0 0,0-1-1 0 0,0 0 1 0 0,1 0 0 0 0,-1 0-1 0 0,0 0 1 0 0,0 0-1 0 0,1 0 1 0 0,14 4 4010 0 0,-9-2-3392 0 0,8 1-657 0 0,27 7 119 0 0,-39-10-116 0 0,0 1-1 0 0,0 0 0 0 0,0 0 0 0 0,0 0 1 0 0,0 0-1 0 0,0 0 0 0 0,0 0 0 0 0,0 0 0 0 0,-1 1 1 0 0,1-1-1 0 0,0 1 0 0 0,-1-1 0 0 0,1 1 0 0 0,-1 0 1 0 0,2 3-1 0 0,-2-4-50 0 0,-1 0-1 0 0,1-1 1 0 0,-1 1 0 0 0,0 0 0 0 0,0 0-1 0 0,1 0 1 0 0,-1 0 0 0 0,0 0 0 0 0,0 0 0 0 0,0 0-1 0 0,0-1 1 0 0,0 1 0 0 0,0 0 0 0 0,0 0-1 0 0,0 0 1 0 0,-1 0 0 0 0,1 0 0 0 0,0 0 0 0 0,0 0-1 0 0,-1 0 1 0 0,1-1 0 0 0,-1 3 0 0 0,0-2 40 0 0,-1 0 0 0 0,1 1 1 0 0,0-1-1 0 0,-1 0 1 0 0,1 0-1 0 0,0 0 0 0 0,-1 0 1 0 0,1 0-1 0 0,-1 0 1 0 0,0 0-1 0 0,-1 1 0 0 0,-2-1 50 0 0,1 1 0 0 0,-1-1 0 0 0,1 0 0 0 0,-1 0 0 0 0,1 0 0 0 0,-1-1 0 0 0,0 1 0 0 0,-6-2 0 0 0,10 1-110 0 0,-17-3-766 0 0,17 3 668 0 0,1 0 0 0 0,-1 0-1 0 0,1 0 1 0 0,-1 0 0 0 0,1-1 0 0 0,-1 1-1 0 0,1 0 1 0 0,-1 0 0 0 0,1 0 0 0 0,-1-1-1 0 0,1 1 1 0 0,-1 0 0 0 0,1-1 0 0 0,0 1-1 0 0,-1 0 1 0 0,1-1 0 0 0,-1 1 0 0 0,1 0-1 0 0,0-1 1 0 0,-1 1 0 0 0,1-1 0 0 0,0 1-1 0 0,0-1 1 0 0,-1 1 0 0 0,1 0 0 0 0,0-1 0 0 0,0 1-1 0 0,0-1 1 0 0,0 0 0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3.2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81 10 9271 0 0,'0'0'63'0'0,"0"-1"-1"0"0,0 1 1 0 0,0 0-1 0 0,0-1 1 0 0,0 1-1 0 0,0 0 1 0 0,0-1-1 0 0,-1 1 0 0 0,1-1 1 0 0,0 1-1 0 0,0 0 1 0 0,0-1-1 0 0,0 1 1 0 0,0 0-1 0 0,-1-1 1 0 0,1 1-1 0 0,0 0 1 0 0,0 0-1 0 0,0-1 1 0 0,-1 1-1 0 0,1 0 0 0 0,0 0 1 0 0,-1-1-1 0 0,1 1 1 0 0,0 0-1 0 0,0 0 1 0 0,-1 0-1 0 0,1-1 1 0 0,0 1-1 0 0,-1 0 1 0 0,1 0-1 0 0,0 0 1 0 0,-1 0-1 0 0,-15 2 5327 0 0,-5 8 359 0 0,12-4-5209 0 0,6-3-244 0 0,0 0 0 0 0,0 0 1 0 0,0 0-1 0 0,1 1 0 0 0,-1-1 0 0 0,1 1 0 0 0,0-1 0 0 0,-3 7 1 0 0,5-9-236 0 0,-1 0-1 0 0,1 0 1 0 0,0 0 0 0 0,0 0 0 0 0,0 0 0 0 0,0 0 0 0 0,0 0 0 0 0,0 0 0 0 0,0 0 0 0 0,0 0 0 0 0,0 0 0 0 0,0-1 0 0 0,0 1 0 0 0,1 0 0 0 0,-1 0 0 0 0,0 0 0 0 0,1 1-1 0 0,0-1-52 0 0,0 0-1 0 0,0 0 0 0 0,0 0 0 0 0,0 0 0 0 0,0 0 1 0 0,0 0-1 0 0,0 0 0 0 0,0 0 0 0 0,0 0 1 0 0,0-1-1 0 0,1 1 0 0 0,-1 0 0 0 0,0-1 0 0 0,1 1 1 0 0,1-1-1 0 0,3 2-477 0 0,1 0 0 0 0,0-1 0 0 0,0 0 0 0 0,0-1 1 0 0,0 1-1 0 0,0-2 0 0 0,10 0 0 0 0,-6 0-7901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3.6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7831 0 0,'1'30'11696'0'0,"3"15"-7339"0"0,0-27-4204 0 0,-4-17-185 0 0,0 0 0 0 0,0-1 0 0 0,1 1 0 0 0,-1 0 0 0 0,0 0 0 0 0,1 0 0 0 0,-1 0 1 0 0,0 0-1 0 0,1-1 0 0 0,-1 1 0 0 0,1 0 0 0 0,-1 0 0 0 0,1-1 0 0 0,0 1 0 0 0,1 1 0 0 0,-1-3-2385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3.7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13 13823 0 0,'0'0'630'0'0,"19"1"5794"0"0,-2-2-5128 0 0,32-6 1 0 0,-22 3-3245 0 0,-17 2-5783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4.1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48 1 9471 0 0,'0'0'168'0'0,"-1"0"0"0"0,1 0-1 0 0,0 0 1 0 0,0 0 0 0 0,-1 0-1 0 0,1 0 1 0 0,0 0-1 0 0,-1-1 1 0 0,1 1 0 0 0,0 0-1 0 0,-1 0 1 0 0,1 0 0 0 0,0 1-1 0 0,-1-1 1 0 0,1 0 0 0 0,0 0-1 0 0,0 0 1 0 0,-1 0-1 0 0,1 0 1 0 0,0 0 0 0 0,-1 0-1 0 0,1 0 1 0 0,0 1 0 0 0,0-1-1 0 0,-1 0 1 0 0,1 0 0 0 0,0 0-1 0 0,0 1 1 0 0,-1-1-1 0 0,1 0 1 0 0,0 0 0 0 0,0 1-1 0 0,0-1 1 0 0,0 0 0 0 0,-1 0-1 0 0,1 1 1 0 0,0-1 0 0 0,-11 14 5144 0 0,10-13-5316 0 0,-2 3 251 0 0,0 0 1 0 0,0 0-1 0 0,1 1 0 0 0,-1-1 1 0 0,1 0-1 0 0,0 1 0 0 0,1 0 1 0 0,-1-1-1 0 0,1 1 0 0 0,0 0 1 0 0,0 0-1 0 0,-1 9 1 0 0,2-12-232 0 0,0 1 0 0 0,1-1 0 0 0,-1 1 1 0 0,0-1-1 0 0,1 0 0 0 0,-1 1 0 0 0,1-1 0 0 0,0 0 1 0 0,0 1-1 0 0,0-1 0 0 0,0 0 0 0 0,0 0 1 0 0,0 0-1 0 0,1 0 0 0 0,-1 0 0 0 0,1 0 1 0 0,-1 0-1 0 0,1-1 0 0 0,0 1 0 0 0,0 0 1 0 0,0-1-1 0 0,0 1 0 0 0,0-1 0 0 0,0 0 1 0 0,0 0-1 0 0,0 0 0 0 0,0 0 0 0 0,3 1 0 0 0,0-1-32 0 0,0 0 0 0 0,-1 0-1 0 0,1 0 1 0 0,0-1 0 0 0,0 1-1 0 0,0-1 1 0 0,0 0-1 0 0,-1-1 1 0 0,1 1 0 0 0,8-3-1 0 0,-9 2-51 0 0,-1 0 0 0 0,1 0-1 0 0,-1 0 1 0 0,1 0 0 0 0,-1-1-1 0 0,0 0 1 0 0,1 1 0 0 0,-1-1-1 0 0,0 0 1 0 0,0-1 0 0 0,0 1-1 0 0,-1-1 1 0 0,1 1 0 0 0,4-6-1 0 0,-7 7 60 0 0,1 1-1 0 0,-1-1 1 0 0,1 0-1 0 0,-1 1 1 0 0,0-1 0 0 0,1 0-1 0 0,-1 1 1 0 0,0-1-1 0 0,1 0 1 0 0,-1 0-1 0 0,0 1 1 0 0,0-1 0 0 0,0 0-1 0 0,1 0 1 0 0,-1 0-1 0 0,0 1 1 0 0,0-1-1 0 0,0 0 1 0 0,0 0 0 0 0,-1 0-1 0 0,1 1 1 0 0,0-1-1 0 0,0 0 1 0 0,-1-1 0 0 0,0 1 8 0 0,1 0 0 0 0,-1 0 0 0 0,0 1 0 0 0,0-1 0 0 0,0 0 0 0 0,0 1 0 0 0,0-1 1 0 0,0 0-1 0 0,0 1 0 0 0,0 0 0 0 0,0-1 0 0 0,0 1 0 0 0,0-1 0 0 0,0 1 1 0 0,-2 0-1 0 0,-3-1 113 0 0,0 0 1 0 0,0 1-1 0 0,-1 0 1 0 0,1 0-1 0 0,-7 1 0 0 0,1 1 116 0 0,0 0 0 0 0,-13 5 0 0 0,5 1-7117 0 0,12-4-771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4.5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19207 0 0,'2'1'332'0'0,"1"0"0"0"0,-1 0 0 0 0,0 0-1 0 0,1-1 1 0 0,-1 1 0 0 0,1-1 0 0 0,-1 1 0 0 0,1-1-1 0 0,-1 0 1 0 0,1 0 0 0 0,4-1 0 0 0,1 1 345 0 0,26 0-230 0 0,5-1-456 0 0,-13 4-2889 0 0,-23-2 1947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4.7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13359 0 0,'1'0'447'0'0,"0"1"0"0"0,0-1 0 0 0,0 1 1 0 0,0-1-1 0 0,0 1 0 0 0,0-1 0 0 0,0 1 0 0 0,0-1 0 0 0,0 0 0 0 0,0 0 0 0 0,0 1 0 0 0,0-1 0 0 0,0 0 0 0 0,1 0 0 0 0,1 0 0 0 0,21 0 1587 0 0,20-1-190 0 0,-29 0-3668 0 0,-1 0-3575 0 0,-2-1-1977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5.3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 45 14279 0 0,'1'-1'333'0'0,"-1"-1"0"0"0,0 1 0 0 0,1-1-1 0 0,0 1 1 0 0,-1 0 0 0 0,1-1 0 0 0,0 1-1 0 0,-1 0 1 0 0,1 0 0 0 0,0-1 0 0 0,0 1-1 0 0,0 0 1 0 0,0 0 0 0 0,0 0 0 0 0,0 0 0 0 0,1 0-1 0 0,-1 0 1 0 0,0 0 0 0 0,0 1 0 0 0,1-1-1 0 0,1 0 1 0 0,3-3 230 0 0,1 1 0 0 0,0 1-1 0 0,7-3 1 0 0,-7 3-290 0 0,0 1 1 0 0,1 0-1 0 0,-1 0 0 0 0,0 1 1 0 0,1 0-1 0 0,-1 0 0 0 0,13 2 0 0 0,-16-2-190 0 0,0 1 1 0 0,0 0-1 0 0,0 0 0 0 0,0 0 0 0 0,0 1 0 0 0,0 0 0 0 0,0-1 0 0 0,0 1 0 0 0,-1 0 0 0 0,1 1 1 0 0,-1-1-1 0 0,0 0 0 0 0,0 1 0 0 0,0 0 0 0 0,4 4 0 0 0,-6-5-64 0 0,1 1 0 0 0,-1-1 0 0 0,0 1 1 0 0,0-1-1 0 0,-1 1 0 0 0,1-1 0 0 0,0 1 0 0 0,-1 0 0 0 0,0-1 0 0 0,1 1 0 0 0,-1 0 1 0 0,0-1-1 0 0,0 1 0 0 0,-1 0 0 0 0,1-1 0 0 0,-1 1 0 0 0,1 0 0 0 0,-1-1 0 0 0,0 1 0 0 0,0-1 1 0 0,0 1-1 0 0,0-1 0 0 0,0 1 0 0 0,-3 3 0 0 0,-2 3 58 0 0,0 0 0 0 0,0-1 1 0 0,-1 1-1 0 0,-14 13 0 0 0,8-9-374 0 0,-1 0 0 0 0,0-1 0 0 0,-1-1 0 0 0,0-1-1 0 0,0 0 1 0 0,-28 13 0 0 0,42-23 288 0 0,0 1 0 0 0,1-1-1 0 0,-1 0 1 0 0,1 0 0 0 0,-1 0 0 0 0,0 1-1 0 0,1-1 1 0 0,-1 0 0 0 0,1 0 0 0 0,-1 0 0 0 0,0 0-1 0 0,1 0 1 0 0,-1 0 0 0 0,0 0 0 0 0,1 0-1 0 0,-1 0 1 0 0,0-1 0 0 0,1 1 4 0 0,0 0-1 0 0,-1 0 1 0 0,1 0 0 0 0,0-1-1 0 0,0 1 1 0 0,0 0 0 0 0,0 0-1 0 0,0 0 1 0 0,0-1 0 0 0,-1 1-1 0 0,1 0 1 0 0,0 0 0 0 0,0 0 0 0 0,0-1-1 0 0,0 1 1 0 0,0 0 0 0 0,0 0-1 0 0,0-1 1 0 0,0 1 0 0 0,0 0-1 0 0,0 0 1 0 0,0 0 0 0 0,0-1-1 0 0,0 1 1 0 0,0 0 0 0 0,0 0 0 0 0,1-1-1 0 0,-1 1 1 0 0,0 0 0 0 0,0-2 21 0 0,1 1 0 0 0,0 0 1 0 0,-1 0-1 0 0,1-1 0 0 0,0 1 1 0 0,0 0-1 0 0,0 0 1 0 0,0 0-1 0 0,0 0 0 0 0,0 0 1 0 0,0 0-1 0 0,0 0 0 0 0,0 1 1 0 0,2-2-1 0 0,0 1-6 0 0,0 0 1 0 0,0 0-1 0 0,1 0 0 0 0,-1 0 0 0 0,0 1 0 0 0,1 0 1 0 0,-1-1-1 0 0,0 1 0 0 0,1 0 0 0 0,4 1 0 0 0,37 10 808 0 0,-37-9-833 0 0,1 1 0 0 0,0-1 0 0 0,-1-1 0 0 0,13 1 0 0 0,20-5-3895 0 0,-30 1-4467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5.8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24 4607 0 0,'8'-4'10475'0'0,"9"-2"-5052"0"0,29-6-2145 0 0,-43 12-3163 0 0,0-1 0 0 0,1 1 1 0 0,-1 0-1 0 0,1 0 0 0 0,-1 0 0 0 0,0 0 0 0 0,1 1 0 0 0,-1-1 0 0 0,0 1 0 0 0,1 0 0 0 0,5 2 0 0 0,-9-3-81 0 0,1 1-1 0 0,-1-1 1 0 0,1 0 0 0 0,0 1-1 0 0,-1-1 1 0 0,1 0-1 0 0,-1 1 1 0 0,1-1-1 0 0,-1 1 1 0 0,1-1-1 0 0,-1 1 1 0 0,1-1-1 0 0,-1 1 1 0 0,0-1-1 0 0,1 1 1 0 0,-1-1-1 0 0,0 1 1 0 0,1-1-1 0 0,-1 1 1 0 0,0 0-1 0 0,0-1 1 0 0,0 1-1 0 0,0 0 1 0 0,1-1-1 0 0,-1 1 1 0 0,0 0-1 0 0,0 1-26 0 0,-1-1 1 0 0,1 0-1 0 0,0 1 0 0 0,-1-1 0 0 0,1 0 0 0 0,-1 1 0 0 0,0-1 0 0 0,1 0 0 0 0,-1 0 0 0 0,0 0 0 0 0,-1 3 1 0 0,-2 0-15 0 0,0 0 0 0 0,0 0 0 0 0,0-1 0 0 0,0 1 1 0 0,-6 3-1 0 0,-11 3-225 0 0,17-8 145 0 0,0 0 1 0 0,-1 0-1 0 0,1 0 0 0 0,0 1 1 0 0,0 0-1 0 0,0-1 0 0 0,1 1 1 0 0,-1 0-1 0 0,-4 5 0 0 0,12-6 108 0 0,-1-1 1 0 0,1-1-1 0 0,0 1 0 0 0,-1 0 1 0 0,6-1-1 0 0,21 3-413 0 0,-23-2 176 0 0,0-1-1 0 0,-1 1 1 0 0,1-1 0 0 0,0 0 0 0 0,10-2 0 0 0,-11 0-615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6.0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19031 0 0,'1'12'2725'0'0,"4"23"0"0"0,0 7 8 0 0,-5-36-2700 0 0,2 18 766 0 0,1-8-3354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7.83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14 5151 0 0,'1'-1'400'0'0,"0"0"0"0"0,0 1 0 0 0,0-1 0 0 0,0 1 0 0 0,0-1 0 0 0,0 1 0 0 0,0-1-1 0 0,0 1 1 0 0,0-1 0 0 0,1 1 0 0 0,-1 0 0 0 0,0 0 0 0 0,0 0 0 0 0,0 0 0 0 0,2 0 0 0 0,23-1 5553 0 0,8 3-1716 0 0,-26-2-3912 0 0,0-1 0 0 0,0 0 0 0 0,0 0 0 0 0,10-4-1 0 0,-4 5-221 0 0,2 0-827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8.1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23 0 9327 0 0,'-2'1'338'0'0,"1"0"0"0"0,-1 0 0 0 0,1 0-1 0 0,-1 0 1 0 0,1 0 0 0 0,0 1-1 0 0,0-1 1 0 0,-1 0 0 0 0,1 1 0 0 0,0-1-1 0 0,0 1 1 0 0,0-1 0 0 0,0 1 0 0 0,1-1-1 0 0,-1 1 1 0 0,0 0 0 0 0,1-1-1 0 0,-1 1 1 0 0,1 0 0 0 0,-1 0 0 0 0,1-1-1 0 0,0 1 1 0 0,0 0 0 0 0,0 0-1 0 0,0 0 1 0 0,0-1 0 0 0,0 1 0 0 0,0 0-1 0 0,0 0 1 0 0,1 0 0 0 0,-1-1 0 0 0,1 1-1 0 0,0 0 1 0 0,-1-1 0 0 0,1 1-1 0 0,1 2 1 0 0,13 3 1214 0 0,-5-3-1220 0 0,-3 0-284 0 0,-1-2-1 0 0,1 1 1 0 0,0-1-1 0 0,0 0 1 0 0,1 0-1 0 0,-1-1 1 0 0,9 1-1 0 0,-8-1-3 0 0,0 0 0 0 0,0 1 0 0 0,0 0 0 0 0,0 0 0 0 0,15 6 0 0 0,-18-5-17 0 0,-1 0 0 0 0,1 0 1 0 0,0 0-1 0 0,-1 1 0 0 0,0 0 0 0 0,0-1 0 0 0,0 1 0 0 0,0 1 1 0 0,5 7-1 0 0,-8-10-11 0 0,0 0 1 0 0,1 0-1 0 0,-1 0 0 0 0,0 1 1 0 0,0-1-1 0 0,-1 0 1 0 0,1 1-1 0 0,0-1 0 0 0,-1 0 1 0 0,1 1-1 0 0,-1-1 0 0 0,0 1 1 0 0,0-1-1 0 0,0 1 1 0 0,0-1-1 0 0,0 1 0 0 0,-1-1 1 0 0,1 0-1 0 0,-1 1 1 0 0,0-1-1 0 0,1 1 0 0 0,-1-1 1 0 0,0 0-1 0 0,-2 3 0 0 0,1-3 66 0 0,0 0 0 0 0,0 0 0 0 0,0 0 0 0 0,0 0 0 0 0,0 0 0 0 0,-1-1 0 0 0,1 1 0 0 0,0-1 0 0 0,-1 1 0 0 0,1-1 0 0 0,-1 0 0 0 0,0 0 0 0 0,1 0 0 0 0,-1-1 0 0 0,0 1 0 0 0,0-1 0 0 0,1 1 0 0 0,-6-1 0 0 0,0 1 39 0 0,0-1 1 0 0,0 0-1 0 0,0-1 1 0 0,0 0 0 0 0,-10-2-1 0 0,10 1-113 0 0,2 1-130 0 0,1 0 1 0 0,0 0 0 0 0,0 0-1 0 0,1-1 1 0 0,-1 0 0 0 0,0 0 0 0 0,0 0-1 0 0,1 0 1 0 0,-1-1 0 0 0,1 0-1 0 0,0 0 1 0 0,-5-5 0 0 0,6 3-2103 0 0,2-1-6311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8.5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13359 0 0,'23'2'6687'0'0,"5"4"-3686"0"0,-20-3-2837 0 0,1 0 0 0 0,-1 0 0 0 0,0 0 0 0 0,0 1 0 0 0,-1 0 0 0 0,1 1 0 0 0,13 10 0 0 0,-20-14-137 0 0,0 0 0 0 0,0 0-1 0 0,0 0 1 0 0,0 0 0 0 0,0 0 0 0 0,-1 0 0 0 0,1 1-1 0 0,0-1 1 0 0,-1 0 0 0 0,1 1 0 0 0,0-1-1 0 0,-1 0 1 0 0,0 1 0 0 0,1-1 0 0 0,-1 1-1 0 0,0-1 1 0 0,0 1 0 0 0,1-1 0 0 0,-1 0 0 0 0,0 1-1 0 0,-1-1 1 0 0,1 1 0 0 0,0-1 0 0 0,0 1-1 0 0,-1 1 1 0 0,0-2 50 0 0,0 1 0 0 0,0-1 1 0 0,0 0-1 0 0,0 1 0 0 0,0-1 0 0 0,0 0 0 0 0,-1 0 0 0 0,1 0 1 0 0,0 0-1 0 0,-1 0 0 0 0,1 0 0 0 0,-1 0 0 0 0,1 0 0 0 0,-1 0 1 0 0,1-1-1 0 0,-1 1 0 0 0,0-1 0 0 0,1 1 0 0 0,-1-1 0 0 0,0 0 1 0 0,1 1-1 0 0,-4-1 0 0 0,-7 1-57 0 0,-22 0 1 0 0,28-1-184 0 0,-23-1 262 0 0,27 0-270 0 0,1 1 1 0 0,-1 0 0 0 0,1 0-1 0 0,0-1 1 0 0,-1 1 0 0 0,1 0-1 0 0,-1-1 1 0 0,1 0 0 0 0,0 1 0 0 0,-1-1-1 0 0,1 0 1 0 0,0 1 0 0 0,0-1-1 0 0,0 0 1 0 0,-2-2 0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8.8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82 1 3679 0 0,'-3'-1'8397'0'0,"-4"4"-4268"0"0,-6 4-456 0 0,8-4-3084 0 0,-1 1 1 0 0,1 1 0 0 0,1-1-1 0 0,-1 1 1 0 0,1-1-1 0 0,-1 1 1 0 0,-3 7 0 0 0,6-10-489 0 0,0 1 1 0 0,0 0-1 0 0,1 0 1 0 0,-1 0 0 0 0,1 0-1 0 0,0 1 1 0 0,-1-1 0 0 0,1 0-1 0 0,1 1 1 0 0,-1-1-1 0 0,0 0 1 0 0,1 1 0 0 0,0-1-1 0 0,0 1 1 0 0,0 3-1 0 0,0-5-101 0 0,1-1 0 0 0,0 0 0 0 0,-1 0 0 0 0,1 0 0 0 0,-1 0 0 0 0,1 0 0 0 0,0 0 0 0 0,0 0 0 0 0,0 0 0 0 0,0 0 0 0 0,0 0 0 0 0,0 0 0 0 0,0 0 0 0 0,0 0 0 0 0,0-1 0 0 0,0 1 0 0 0,0 0 0 0 0,0-1 0 0 0,0 1 0 0 0,1-1 0 0 0,-1 0 0 0 0,0 1 0 0 0,0-1 0 0 0,1 0 0 0 0,-1 0 0 0 0,0 1 0 0 0,1-1 0 0 0,1 0 0 0 0,5 0-525 0 0,1 0 0 0 0,16-2-1 0 0,-23 2 334 0 0,8-2-566 0 0,0 0-89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9.0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0 19807 0 0,'-2'36'3136'0'0,"1"23"-720"0"0,1-54-2502 0 0,0-1 0 0 0,1 1 1 0 0,0 0-1 0 0,0 0 0 0 0,0-1 1 0 0,0 1-1 0 0,1-1 0 0 0,0 1 0 0 0,3 5 1 0 0,-5-10 11 0 0,0 0 1 0 0,0 0-1 0 0,0 0 0 0 0,0 0 1 0 0,0 0-1 0 0,0 1 1 0 0,0-1-1 0 0,0 0 0 0 0,0 0 1 0 0,0 0-1 0 0,0 0 1 0 0,0 0-1 0 0,0 0 0 0 0,0 1 1 0 0,1-1-1 0 0,-1 0 1 0 0,0 0-1 0 0,0 0 0 0 0,0 0 1 0 0,0 0-1 0 0,0 0 1 0 0,0 0-1 0 0,0 0 0 0 0,1 0 1 0 0,-1 1-1 0 0,0-1 1 0 0,0 0-1 0 0,0 0 0 0 0,0 0 1 0 0,0 0-1 0 0,1 0 1 0 0,-1 0-1 0 0,0 0 0 0 0,0 0 1 0 0,0 0-1 0 0,0 0 1 0 0,0 0-1 0 0,1 0 0 0 0,-1 0 1 0 0,0 0-1 0 0,0 0 1 0 0,0 0-1 0 0,0 0 0 0 0,0 0 1 0 0,1-1-1 0 0,-1 1 1 0 0,0 0-1 0 0,0 0 0 0 0,0 0 1 0 0,0 0-1 0 0,0 0 1 0 0,0 0-1 0 0,0 0 0 0 0,1 0 1 0 0,-1 0-1 0 0,0-1 1 0 0,0 1-1 0 0,0 0 0 0 0,0 0 1 0 0,0 0-1 0 0,0 0 1 0 0,0 0-1 0 0,0 0 0 0 0,0-1 1 0 0,1-1-1318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9.26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10 16415 0 0,'15'-1'3638'0'0,"7"0"-1446"0"0,16-1-952 0 0,-1-1-3511 0 0,-24 1-5376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9.6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82 5 9671 0 0,'0'0'100'0'0,"0"0"0"0"0,0 0 0 0 0,0 0-1 0 0,0 0 1 0 0,0 0 0 0 0,0-1 0 0 0,0 1-1 0 0,0 0 1 0 0,1 0 0 0 0,-1 0 0 0 0,0 0-1 0 0,0 0 1 0 0,0 0 0 0 0,0 0 0 0 0,0 0-1 0 0,0 0 1 0 0,0 0 0 0 0,0 0 0 0 0,0-1-1 0 0,0 1 1 0 0,0 0 0 0 0,0 0 0 0 0,0 0-1 0 0,0 0 1 0 0,0 0 0 0 0,0 0 0 0 0,0 0-1 0 0,0 0 1 0 0,0-1 0 0 0,0 1 0 0 0,0 0-1 0 0,0 0 1 0 0,0 0 0 0 0,0 0 0 0 0,0 0-1 0 0,0 0 1 0 0,0 0 0 0 0,0 0 0 0 0,0 0-1 0 0,0 0 1 0 0,-1-1 0 0 0,1 1 0 0 0,0 0-1 0 0,0 0 1 0 0,0 0 0 0 0,0 0 0 0 0,0 0-1 0 0,0 0 1 0 0,0 0 0 0 0,0 0 0 0 0,0 0-1 0 0,0 0 1 0 0,0 0 0 0 0,-1 0 0 0 0,1 0-1 0 0,0 0 1 0 0,0 0 0 0 0,0 0 0 0 0,0 0-1 0 0,0 0 1 0 0,0 0 0 0 0,0 0 0 0 0,0 0-1 0 0,-1 0 1 0 0,1 0 0 0 0,0 0 0 0 0,-8 7 3307 0 0,-6 11-815 0 0,3-2-1981 0 0,1 1 1 0 0,-15 33-1 0 0,23-46-531 0 0,0 1-1 0 0,0-1 0 0 0,1 1 0 0 0,0-1 1 0 0,-1 1-1 0 0,2-1 0 0 0,-1 1 1 0 0,1 0-1 0 0,-1 0 0 0 0,1-1 0 0 0,1 1 1 0 0,-1 0-1 0 0,1-1 0 0 0,-1 1 0 0 0,1 0 1 0 0,1-1-1 0 0,2 9 0 0 0,-2-10-96 0 0,-1-1-1 0 0,1 1 1 0 0,0-1-1 0 0,0 1 1 0 0,0-1-1 0 0,0 0 1 0 0,0 0 0 0 0,0 0-1 0 0,1 0 1 0 0,-1 0-1 0 0,1-1 1 0 0,-1 1-1 0 0,1-1 1 0 0,0 1 0 0 0,3 0-1 0 0,-1 0-51 0 0,0-1-1 0 0,0 0 1 0 0,0 0-1 0 0,0-1 1 0 0,0 1-1 0 0,0-1 1 0 0,1 0 0 0 0,6-2-1 0 0,-2 1-31 0 0,-1-1-1 0 0,0 0 0 0 0,0-1 1 0 0,0 0-1 0 0,0-1 1 0 0,0 1-1 0 0,0-2 0 0 0,-1 1 1 0 0,10-8-1 0 0,-15 10 87 0 0,-1 0-1 0 0,1-1 0 0 0,-1 1 1 0 0,0 0-1 0 0,0-1 0 0 0,0 0 1 0 0,0 1-1 0 0,0-1 1 0 0,-1 0-1 0 0,1 0 0 0 0,-1 0 1 0 0,0 0-1 0 0,2-5 0 0 0,-3 7 29 0 0,0 0 0 0 0,0 0-1 0 0,1-1 1 0 0,-1 1-1 0 0,0 0 1 0 0,0-1-1 0 0,0 1 1 0 0,-1 0-1 0 0,1-1 1 0 0,0 1 0 0 0,0 0-1 0 0,-1 0 1 0 0,1-1-1 0 0,-1 1 1 0 0,1 0-1 0 0,-1 0 1 0 0,1 0-1 0 0,-1 0 1 0 0,0-1 0 0 0,0 1-1 0 0,1 0 1 0 0,-1 0-1 0 0,0 0 1 0 0,0 1-1 0 0,0-1 1 0 0,0 0-1 0 0,0 0 1 0 0,0 0 0 0 0,0 1-1 0 0,0-1 1 0 0,-1 0-1 0 0,1 1 1 0 0,0-1-1 0 0,0 1 1 0 0,-2-1-1 0 0,-3 0 164 0 0,-1 0 0 0 0,1 0-1 0 0,0 0 1 0 0,0 1-1 0 0,0 0 1 0 0,0 0 0 0 0,-1 1-1 0 0,1-1 1 0 0,-11 4-1 0 0,-5 2 128 0 0,-26 10 0 0 0,19-3-2813 0 0,24-9-6055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19.9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11055 0 0,'17'1'8359'0'0,"3"2"-5503"0"0,10 1-1759 0 0,12-1-3233 0 0,-37-3-5512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0.1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0 13359 0 0,'-3'3'592'0'0,"2"-1"120"0"0,0-1-568 0 0,0 0-144 0 0,1 1 0 0 0,1-2 0 0 0,-1 1 1024 0 0,2 1 184 0 0,1 0 32 0 0,2 1 8 0 0,3 0-560 0 0,1-1-112 0 0,2-1-16 0 0,1 0-8 0 0,1-1-1352 0 0,1-1-264 0 0,1 0-56 0 0,0 0-16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0.7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49 11975 0 0,'0'0'51'0'0,"0"0"-1"0"0,-1 0 0 0 0,1 0 0 0 0,0-1 1 0 0,0 1-1 0 0,0 0 0 0 0,0 0 1 0 0,0 0-1 0 0,0-1 0 0 0,0 1 0 0 0,0 0 1 0 0,0 0-1 0 0,0-1 0 0 0,0 1 0 0 0,0 0 1 0 0,0 0-1 0 0,0-1 0 0 0,0 1 1 0 0,0 0-1 0 0,0 0 0 0 0,0 0 0 0 0,0-1 1 0 0,0 1-1 0 0,0 0 0 0 0,0 0 1 0 0,0-1-1 0 0,0 1 0 0 0,0 0 0 0 0,1 0 1 0 0,-1 0-1 0 0,0-1 0 0 0,0 1 0 0 0,0 0 1 0 0,1 0-1 0 0,9-9 2665 0 0,13-4 1135 0 0,-23 13-3847 0 0,8-3 530 0 0,1-1-1 0 0,-1 2 1 0 0,1-1-1 0 0,0 1 1 0 0,0 0-1 0 0,11 0 1 0 0,-15 1-442 0 0,-1 1 1 0 0,1 0 0 0 0,-1 0-1 0 0,1 0 1 0 0,-1 1-1 0 0,0-1 1 0 0,1 1-1 0 0,-1 0 1 0 0,0 0 0 0 0,1 1-1 0 0,-1-1 1 0 0,0 1-1 0 0,0 0 1 0 0,7 5-1 0 0,-11-7-60 0 0,1 1 0 0 0,0 0 0 0 0,-1-1 0 0 0,1 1-1 0 0,-1 0 1 0 0,1-1 0 0 0,-1 1 0 0 0,1 0 0 0 0,-1 0-1 0 0,1 0 1 0 0,-1-1 0 0 0,0 1 0 0 0,1 0 0 0 0,-1 0-1 0 0,0 0 1 0 0,0 0 0 0 0,0 0 0 0 0,1 0 0 0 0,-1 0-1 0 0,-1 0 1 0 0,1 2-13 0 0,0-1 1 0 0,-1 0-1 0 0,1 1 0 0 0,-1-1 0 0 0,1 0 0 0 0,-1 0 0 0 0,-2 4 0 0 0,-2 2-27 0 0,0-1-1 0 0,0 1 1 0 0,-7 6-1 0 0,12-14 11 0 0,-17 17-122 0 0,0-1 1 0 0,-1-1-1 0 0,-32 22 0 0 0,8-6 23 0 0,42-31 98 0 0,-1 0 0 0 0,1 0 0 0 0,0 0 0 0 0,0 0 0 0 0,-1 0 0 0 0,1 0 0 0 0,0 1 1 0 0,0-1-1 0 0,-1 0 0 0 0,1 0 0 0 0,0 0 0 0 0,0 0 0 0 0,0 1 0 0 0,-1-1 0 0 0,1 0 0 0 0,0 0 0 0 0,0 0 0 0 0,0 1 1 0 0,0-1-1 0 0,0 0 0 0 0,-1 0 0 0 0,1 1 0 0 0,0-1 0 0 0,0 0 0 0 0,0 0 0 0 0,0 1 0 0 0,0-1 0 0 0,0 0 0 0 0,0 0 1 0 0,0 1-1 0 0,0-1 0 0 0,0 0 0 0 0,0 0 0 0 0,0 1 0 0 0,0-1 0 0 0,0 0 0 0 0,0 1 0 0 0,0-1 0 0 0,0 0 1 0 0,1 1-1 0 0,12 2 64 0 0,25-4 320 0 0,-33 0-247 0 0,7 1-245 0 0,74-8 730 0 0,-72 6-2273 0 0,26-9-1 0 0,-33 9-6807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0.9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 0 12895 0 0,'-1'5'9059'0'0,"-1"15"-6838"0"0,0 75 1664 0 0,8-49-3942 0 0,-3-35-1072 0 0,0-1 0 0 0,5 15 0 0 0,-4-16-7808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1.85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 10591 0 0,'3'1'588'0'0,"0"0"0"0"0,0 0 0 0 0,0 0 0 0 0,0-1 0 0 0,0 1 0 0 0,0-1 0 0 0,0 0 0 0 0,0 0 0 0 0,0 0 0 0 0,6-1 0 0 0,1 1 68 0 0,23 1 2091 0 0,-19 0-1969 0 0,1-1 0 0 0,-1 0 1 0 0,21-4-1 0 0,-34 3-1710 0 0,-4 0-480 0 0,-4-2-5546 0 0,3 3 796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2.16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71 0 6911 0 0,'-5'2'999'0'0,"-1"0"0"0"0,1 1-1 0 0,0-1 1 0 0,0 1-1 0 0,0 0 1 0 0,0 0 0 0 0,0 0-1 0 0,1 1 1 0 0,-1 0-1 0 0,-3 4 1 0 0,7-7-704 0 0,-1 0-1 0 0,1 1 1 0 0,0-1-1 0 0,0 1 0 0 0,0-1 1 0 0,0 0-1 0 0,1 1 1 0 0,-1 0-1 0 0,0-1 1 0 0,1 1-1 0 0,-1 0 1 0 0,1-1-1 0 0,-1 1 1 0 0,1 0-1 0 0,0-1 1 0 0,0 1-1 0 0,0 0 1 0 0,0-1-1 0 0,0 4 1 0 0,1-3-238 0 0,-1-1-1 0 0,1 1 1 0 0,0 0 0 0 0,0-1 0 0 0,-1 1 0 0 0,1 0 0 0 0,0-1 0 0 0,1 0 0 0 0,-1 1 0 0 0,0-1 0 0 0,0 0-1 0 0,0 1 1 0 0,1-1 0 0 0,1 1 0 0 0,8 5 56 0 0,0-1-1 0 0,0 0 1 0 0,1-1 0 0 0,0 0 0 0 0,19 5-1 0 0,-13-4-76 0 0,26 11 0 0 0,-37-14-4 0 0,0 1-1 0 0,0 0 1 0 0,0 0-1 0 0,0 1 1 0 0,-1 0-1 0 0,0 0 1 0 0,0 0 0 0 0,6 7-1 0 0,-11-11-11 0 0,0 1 0 0 0,-1-1 0 0 0,1 0 0 0 0,0 0 1 0 0,-1 0-1 0 0,1 1 0 0 0,-1-1 0 0 0,0 0 0 0 0,1 1 0 0 0,-1-1 0 0 0,0 0 0 0 0,0 1 0 0 0,1-1 0 0 0,-1 0 1 0 0,0 1-1 0 0,-1-1 0 0 0,1 0 0 0 0,0 1 0 0 0,0-1 0 0 0,0 1 0 0 0,-1-1 0 0 0,1 0 0 0 0,-1 0 0 0 0,1 1 0 0 0,-1-1 1 0 0,0 0-1 0 0,-1 2 0 0 0,1-1 26 0 0,-1 0 1 0 0,1 0 0 0 0,-1 0-1 0 0,1-1 1 0 0,-1 1 0 0 0,0-1-1 0 0,1 1 1 0 0,-1-1 0 0 0,0 0-1 0 0,0 0 1 0 0,0 0 0 0 0,0 0-1 0 0,0 0 1 0 0,-1 0 0 0 0,-3 1-1 0 0,-8-1 116 0 0,0-1 0 0 0,-1 0-1 0 0,1-1 1 0 0,0-1 0 0 0,0 0-1 0 0,0-1 1 0 0,-20-6 0 0 0,21 4-1636 0 0,9 1-5603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2.54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13823 0 0,'24'4'8106'0'0,"-8"0"-7322"0"0,0 1-1 0 0,18 8 0 0 0,-27-10-556 0 0,-1 1-1 0 0,1-1 1 0 0,-1 1 0 0 0,1 0-1 0 0,8 9 1 0 0,-14-12-207 0 0,0 0 0 0 0,0 0 0 0 0,0-1 0 0 0,0 1 0 0 0,0 1 1 0 0,0-1-1 0 0,0 0 0 0 0,-1 0 0 0 0,1 0 0 0 0,0 0 0 0 0,-1 0 0 0 0,1 1 0 0 0,-1-1 0 0 0,1 0 0 0 0,-1 0 0 0 0,0 1 0 0 0,1-1 0 0 0,-1 0 0 0 0,0 1 0 0 0,0-1 1 0 0,0 1-1 0 0,0-1 0 0 0,0 0 0 0 0,0 1 0 0 0,-1-1 0 0 0,1 0 0 0 0,0 0 0 0 0,-1 1 0 0 0,1-1 0 0 0,0 0 0 0 0,-1 1 0 0 0,0-1 0 0 0,1 0 0 0 0,-1 0 0 0 0,0 0 1 0 0,0 0-1 0 0,0 0 0 0 0,1 0 0 0 0,-3 2 0 0 0,1-2 12 0 0,0 0 1 0 0,0 1-1 0 0,0-1 1 0 0,0 0-1 0 0,-1 0 1 0 0,1 0 0 0 0,0-1-1 0 0,0 1 1 0 0,-1-1-1 0 0,1 1 1 0 0,0-1-1 0 0,-1 0 1 0 0,1 0-1 0 0,-1 0 1 0 0,1 0-1 0 0,0 0 1 0 0,-1 0 0 0 0,1-1-1 0 0,-5 0 1 0 0,1-1-406 0 0,0 1 0 0 0,0-1 0 0 0,0-1 0 0 0,0 1 0 0 0,0-1 0 0 0,-7-4 0 0 0,9 3-5636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2.7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90 1 11055 0 0,'-2'0'805'0'0,"0"0"-1"0"0,0 0 1 0 0,-1 1-1 0 0,1-1 0 0 0,0 1 1 0 0,0-1-1 0 0,0 1 0 0 0,-2 1 1 0 0,-16 11 2518 0 0,14-8-2861 0 0,0 1-1 0 0,1-1 1 0 0,0 1-1 0 0,-5 7 1 0 0,8-10-331 0 0,0 0 0 0 0,0 0 1 0 0,0 0-1 0 0,1 1 0 0 0,-1-1 1 0 0,1 1-1 0 0,0-1 0 0 0,0 1 1 0 0,0 0-1 0 0,0-1 0 0 0,0 8 1 0 0,1-9-120 0 0,0-1 0 0 0,1 1 0 0 0,-1-1 0 0 0,0 0 0 0 0,1 1 1 0 0,-1-1-1 0 0,1 0 0 0 0,-1 1 0 0 0,1-1 0 0 0,-1 0 0 0 0,1 0 1 0 0,0 1-1 0 0,0-1 0 0 0,0 0 0 0 0,0 0 0 0 0,0 0 0 0 0,0 0 0 0 0,0 0 1 0 0,0 0-1 0 0,0-1 0 0 0,0 1 0 0 0,0 0 0 0 0,1 0 0 0 0,-1-1 1 0 0,0 1-1 0 0,0-1 0 0 0,1 1 0 0 0,-1-1 0 0 0,1 1 0 0 0,-1-1 0 0 0,0 0 1 0 0,1 0-1 0 0,-1 0 0 0 0,3 0 0 0 0,3 0-545 0 0,1 0-1 0 0,0-1 1 0 0,0 1 0 0 0,0-2-1 0 0,0 1 1 0 0,13-6 0 0 0,-6 3-7502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3.1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2759 0 0,'20'1'13525'0'0,"0"0"-7339"0"0,-8 0-5435 0 0,0 0-1 0 0,1-1 1 0 0,13-1-1 0 0,-3 1-3844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3.3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7 19895 0 0,'3'1'259'0'0,"-1"0"-1"0"0,1 0 0 0 0,0 0 1 0 0,0-1-1 0 0,-1 1 0 0 0,1-1 1 0 0,0 1-1 0 0,0-1 0 0 0,0 0 1 0 0,0 0-1 0 0,-1 0 1 0 0,1-1-1 0 0,3 0 0 0 0,1 1-14 0 0,56-9-2602 0 0,-54 8-5361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3.7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 7063 0 0,'11'-2'1809'0'0,"-10"2"-1638"0"0,-1-1-1 0 0,1 1 1 0 0,-1 0 0 0 0,1 0-1 0 0,-1-1 1 0 0,1 1-1 0 0,-1 0 1 0 0,1 0-1 0 0,-1 0 1 0 0,1 0-1 0 0,-1 0 1 0 0,1 0-1 0 0,-1 0 1 0 0,1 0-1 0 0,-1 0 1 0 0,1 0-1 0 0,-1 0 1 0 0,1 0-1 0 0,-1 0 1 0 0,1 0-1 0 0,0 0 1 0 0,-1 0-1 0 0,1 1 1 0 0,-1-1-1 0 0,1 0 1 0 0,-1 0-1 0 0,0 1 1 0 0,1-1-1 0 0,-1 0 1 0 0,1 0-1 0 0,-1 1 1 0 0,1-1 0 0 0,-1 1-1 0 0,0-1 1 0 0,1 0-1 0 0,-1 1 1 0 0,0-1-1 0 0,1 1 1 0 0,-1-1-1 0 0,0 1 1 0 0,0-1-1 0 0,0 1 1 0 0,1-1-1 0 0,-1 1 1 0 0,0-1-1 0 0,0 1 1 0 0,0-1-1 0 0,0 1 1 0 0,0 0-1 0 0,0-1 1 0 0,0 1-1 0 0,0 0 1 0 0,1 13 1403 0 0,0 0 0 0 0,-1 0-1 0 0,-3 21 1 0 0,1 23-591 0 0,2-48-1028 0 0,0 2-524 0 0,1-4-6250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4.13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10223 0 0,'0'1'119'0'0,"0"-1"-1"0"0,1 1 0 0 0,-1-1 0 0 0,0 0 0 0 0,1 1 0 0 0,-1-1 1 0 0,1 0-1 0 0,-1 1 0 0 0,0-1 0 0 0,1 0 0 0 0,-1 1 0 0 0,1-1 1 0 0,-1 0-1 0 0,1 0 0 0 0,-1 0 0 0 0,1 0 0 0 0,-1 1 1 0 0,1-1-1 0 0,-1 0 0 0 0,1 0 0 0 0,-1 0 0 0 0,2 0 0 0 0,16 2 3504 0 0,-12-1-2531 0 0,43 5 3524 0 0,-27-5-3902 0 0,30-1 0 0 0,-38-3-3350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4.5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16 1 8703 0 0,'-1'1'346'0'0,"0"0"-1"0"0,0 0 0 0 0,-1 1 0 0 0,1-1 0 0 0,0 0 0 0 0,1 1 1 0 0,-1-1-1 0 0,0 0 0 0 0,0 1 0 0 0,0-1 0 0 0,1 1 1 0 0,-1-1-1 0 0,1 1 0 0 0,0 0 0 0 0,-1 1 0 0 0,0 1 933 0 0,0 0 0 0 0,1-1-1 0 0,-1 1 1 0 0,1 0 0 0 0,1 6 0 0 0,-1-8-1191 0 0,0 0 1 0 0,1-1 0 0 0,-1 1 0 0 0,1-1 0 0 0,0 1 0 0 0,-1-1-1 0 0,1 1 1 0 0,0-1 0 0 0,0 1 0 0 0,0-1 0 0 0,0 0 0 0 0,0 0 0 0 0,1 1-1 0 0,-1-1 1 0 0,0 0 0 0 0,0 0 0 0 0,1 0 0 0 0,-1 0 0 0 0,1-1 0 0 0,-1 1-1 0 0,1 0 1 0 0,2 1 0 0 0,4 0-69 0 0,0 0 0 0 0,1 0 0 0 0,12 1 0 0 0,15 4 660 0 0,-32-5-682 0 0,0 0 0 0 0,0 0 0 0 0,-1 1 0 0 0,1-1 0 0 0,-1 1 0 0 0,1 0-1 0 0,-1-1 1 0 0,0 2 0 0 0,0-1 0 0 0,0 0 0 0 0,0 1 0 0 0,-1-1-1 0 0,1 1 1 0 0,-1 0 0 0 0,3 7 0 0 0,-3-8 25 0 0,-1 0-1 0 0,0-1 1 0 0,0 1-1 0 0,0 0 1 0 0,-1 0-1 0 0,1 0 1 0 0,-1 0-1 0 0,1 0 1 0 0,-1 0-1 0 0,0 0 1 0 0,0 0-1 0 0,-1 0 1 0 0,1 0 0 0 0,0 0-1 0 0,-1 0 1 0 0,0 0-1 0 0,0 0 1 0 0,0 0-1 0 0,0-1 1 0 0,0 1-1 0 0,0 0 1 0 0,-1 0-1 0 0,1-1 1 0 0,-3 3-1 0 0,2-3 79 0 0,1-1 0 0 0,0 0-1 0 0,-1 0 1 0 0,1 0-1 0 0,-1 1 1 0 0,1-2-1 0 0,-1 1 1 0 0,0 0-1 0 0,1 0 1 0 0,-1 0-1 0 0,0-1 1 0 0,1 1-1 0 0,-1-1 1 0 0,0 1-1 0 0,-2-1 1 0 0,0 0 56 0 0,0 1 1 0 0,-1-2-1 0 0,1 1 1 0 0,0 0-1 0 0,0-1 1 0 0,-6-1-1 0 0,-1-1 75 0 0,0-1-1 0 0,0 0 0 0 0,-19-11 1 0 0,22 10-617 0 0,1-1-171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5.34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5983 0 0,'17'0'8665'0'0,"-1"2"-3712"0"0,-9-1-4496 0 0,1 0 1 0 0,-1 1-1 0 0,0 0 0 0 0,0 1 0 0 0,0 0 1 0 0,0 0-1 0 0,-1 0 0 0 0,10 7 0 0 0,-14-9-355 0 0,6 3 106 0 0,-1 1-1 0 0,12 12 1 0 0,-18-16-192 0 0,0-1 0 0 0,0 1 0 0 0,0 0 0 0 0,0 0 1 0 0,0 0-1 0 0,0 0 0 0 0,-1 0 0 0 0,1 0 1 0 0,0 0-1 0 0,-1 0 0 0 0,1 0 0 0 0,-1 0 0 0 0,1 1 1 0 0,-1-1-1 0 0,1 0 0 0 0,-1 0 0 0 0,0 0 0 0 0,0 1 1 0 0,1-1-1 0 0,-1 0 0 0 0,0 0 0 0 0,0 1 1 0 0,0-1-1 0 0,-1 0 0 0 0,1 0 0 0 0,0 1 0 0 0,0-1 1 0 0,-1 0-1 0 0,0 2 0 0 0,0-1 16 0 0,0-1-1 0 0,0 0 1 0 0,-1 0 0 0 0,1 0-1 0 0,0 0 1 0 0,-1 0-1 0 0,1 0 1 0 0,-1-1 0 0 0,1 1-1 0 0,-1 0 1 0 0,1-1-1 0 0,-1 1 1 0 0,1-1 0 0 0,-1 0-1 0 0,0 1 1 0 0,1-1 0 0 0,-1 0-1 0 0,0 0 1 0 0,1 0-1 0 0,-3 0 1 0 0,-35-5-72 0 0,38 5 61 0 0,-21-6-626 0 0,14 2-6571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5.60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86 1 16351 0 0,'-23'20'2983'0'0,"12"-10"-1255"0"0,-18 20 0 0 0,26-27-1597 0 0,1 1 0 0 0,-1-1 0 0 0,1 1 0 0 0,0-1 0 0 0,0 1 0 0 0,1 0 0 0 0,-1 0 0 0 0,1-1 0 0 0,-1 1 0 0 0,1 0 0 0 0,0 5 0 0 0,1-7-89 0 0,-1-1 1 0 0,1 0 0 0 0,0 1-1 0 0,0-1 1 0 0,1 1-1 0 0,-1-1 1 0 0,0 0 0 0 0,0 1-1 0 0,1-1 1 0 0,-1 0 0 0 0,1 1-1 0 0,-1-1 1 0 0,1 0-1 0 0,-1 0 1 0 0,1 1 0 0 0,0-1-1 0 0,0 0 1 0 0,-1 0-1 0 0,1 0 1 0 0,0 0 0 0 0,0 0-1 0 0,0 0 1 0 0,0 0 0 0 0,0 0-1 0 0,1-1 1 0 0,-1 1-1 0 0,0 0 1 0 0,0 0 0 0 0,0-1-1 0 0,1 1 1 0 0,-1-1-1 0 0,0 0 1 0 0,1 1 0 0 0,-1-1-1 0 0,0 0 1 0 0,3 1 0 0 0,4 0-541 0 0,-1-1 0 0 0,0 0 1 0 0,0 0-1 0 0,1 0 0 0 0,11-3 0 0 0,-6 0-7767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5.9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5 14511 0 0,'16'1'2846'0'0,"-6"0"-610"0"0,0-2 1 0 0,19-1-1 0 0,-21 0-2468 0 0,0 1 0 0 0,0 1 1 0 0,0 0-1 0 0,0 0 0 0 0,10 1 0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6.1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14335 0 0,'-1'0'72'0'0,"1"1"1"0"0,0-1-1 0 0,0 0 0 0 0,0 1 0 0 0,0-1 0 0 0,0 0 1 0 0,0 0-1 0 0,0 1 0 0 0,0-1 0 0 0,0 0 0 0 0,0 1 0 0 0,0-1 1 0 0,0 0-1 0 0,0 0 0 0 0,0 1 0 0 0,1-1 0 0 0,-1 0 0 0 0,0 0 1 0 0,0 1-1 0 0,0-1 0 0 0,0 0 0 0 0,0 0 0 0 0,0 1 1 0 0,1-1-1 0 0,-1 0 0 0 0,0 0 0 0 0,0 0 0 0 0,0 1 0 0 0,1-1 1 0 0,-1 0-1 0 0,0 0 0 0 0,0 0 0 0 0,1 1 0 0 0,13 3 3213 0 0,17-1 308 0 0,-30-3-3694 0 0,53-4-929 0 0,-44 3-7043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26.96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4 12007 0 0,'2'0'493'0'0,"0"-1"0"0"0,0 0-1 0 0,0 1 1 0 0,1-1-1 0 0,-1 1 1 0 0,0 0 0 0 0,0 0-1 0 0,0 0 1 0 0,1 0-1 0 0,1 0 1 0 0,2 0 871 0 0,87 2 4352 0 0,-86-2-5609 0 0,0 1 0 0 0,0-1 1 0 0,-1 1-1 0 0,1 1 0 0 0,0-1 0 0 0,0 1 1 0 0,-1 0-1 0 0,14 6 0 0 0,-20-8-103 0 0,0 0 0 0 0,0 1-1 0 0,0-1 1 0 0,0 0 0 0 0,1 0 0 0 0,-1 0-1 0 0,0 0 1 0 0,0 0 0 0 0,0 1 0 0 0,0-1-1 0 0,1 0 1 0 0,-1 0 0 0 0,0 0 0 0 0,0 1-1 0 0,0-1 1 0 0,0 0 0 0 0,0 0 0 0 0,0 0-1 0 0,0 1 1 0 0,0-1 0 0 0,0 0 0 0 0,0 0-1 0 0,0 0 1 0 0,0 1 0 0 0,1-1 0 0 0,-1 0-1 0 0,-1 0 1 0 0,1 1 0 0 0,0-1 0 0 0,0 0-1 0 0,0 0 1 0 0,0 0 0 0 0,0 1 0 0 0,-6 7-58 0 0,-10 2-231 0 0,-48 18-1352 0 0,57-25 1656 0 0,-14 8 155 0 0,20-11-163 0 0,0 0 1 0 0,0 1 0 0 0,0-1-1 0 0,1 1 1 0 0,-1 0-1 0 0,0-1 1 0 0,1 1 0 0 0,-1 0-1 0 0,0-1 1 0 0,1 1-1 0 0,-1 0 1 0 0,1 0-1 0 0,-1-1 1 0 0,1 1 0 0 0,0 0-1 0 0,-1 0 1 0 0,1 0-1 0 0,0 0 1 0 0,-1-1 0 0 0,1 3-1 0 0,0-2 25 0 0,0-1 0 0 0,1 1 0 0 0,-1-1 0 0 0,0 1 0 0 0,1 0 0 0 0,-1-1 0 0 0,0 1-1 0 0,1-1 1 0 0,-1 1 0 0 0,1-1 0 0 0,-1 1 0 0 0,1-1 0 0 0,-1 1 0 0 0,1-1 0 0 0,-1 0 0 0 0,1 1 0 0 0,0-1 0 0 0,-1 0-1 0 0,1 1 1 0 0,0-1 0 0 0,-1 0 0 0 0,1 0 0 0 0,1 1 0 0 0,18 4 170 0 0,-18-5-94 0 0,7 2-184 0 0,0 1 0 0 0,0-1 0 0 0,0 1 0 0 0,-1 1 0 0 0,1 0 1 0 0,-1 0-1 0 0,9 6 0 0 0,-14-8 47 0 0,0 0 0 0 0,0 1 0 0 0,0-1 1 0 0,0 1-1 0 0,-1-1 0 0 0,1 1 0 0 0,-1 0 0 0 0,0 0 1 0 0,0 0-1 0 0,0 0 0 0 0,0 0 0 0 0,0 1 0 0 0,-1-1 1 0 0,1 1-1 0 0,-1-1 0 0 0,0 1 0 0 0,0-1 0 0 0,0 1 1 0 0,-1 0-1 0 0,1 6 0 0 0,-1-9 71 0 0,0 0-1 0 0,0 0 1 0 0,0 0 0 0 0,0 0-1 0 0,-1 0 1 0 0,1 0 0 0 0,0 1-1 0 0,-1-1 1 0 0,1 0 0 0 0,-1-1-1 0 0,1 1 1 0 0,-1 0 0 0 0,1 0-1 0 0,-1 0 1 0 0,1 0 0 0 0,-1 0-1 0 0,0 0 1 0 0,0-1 0 0 0,1 1-1 0 0,-1 0 1 0 0,0-1 0 0 0,0 1-1 0 0,0 0 1 0 0,0-1 0 0 0,0 1-1 0 0,0-1 1 0 0,0 1-1 0 0,0-1 1 0 0,-1 1 0 0 0,-1-1 65 0 0,1 1 1 0 0,-1-1-1 0 0,1 0 1 0 0,-1 1-1 0 0,1-1 1 0 0,-1 0-1 0 0,1-1 1 0 0,-1 1 0 0 0,1 0-1 0 0,-1-1 1 0 0,-4-1-1 0 0,5 2 8 0 0,-1-1 0 0 0,0 1 0 0 0,1-1 1 0 0,-1 1-1 0 0,1 0 0 0 0,-1 0 0 0 0,0 0 0 0 0,-3 1 0 0 0,3-1-83 0 0,0 1-1 0 0,1-1 1 0 0,-1 0 0 0 0,0 0-1 0 0,0 0 1 0 0,1 0-1 0 0,-1-1 1 0 0,0 1-1 0 0,-2-2 1 0 0,2 1-31 0 0,-1 0-1 0 0,1 0 1 0 0,0 0-1 0 0,0 0 1 0 0,-1 1-1 0 0,1-1 1 0 0,-1 1 0 0 0,1 0-1 0 0,0 0 1 0 0,-1 0-1 0 0,1 1 1 0 0,0-1-1 0 0,-4 2 1 0 0,-3-1-1900 0 0,1-2-7578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1.96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227 163 5527 0 0,'1'1'14956'0'0,"-74"5"-10170"0"0,-36 17-3984 0 0,98-20-802 0 0,8-2 0 0 0,-1 0 0 0 0,0 0 0 0 0,1 0 0 0 0,-1 0 0 0 0,0 0 0 0 0,0-1 0 0 0,-5 0 0 0 0,9-1-17 0 0,1 0 0 0 0,-1 0 0 0 0,0 1 0 0 0,1-1 0 0 0,-1 0 0 0 0,0 0 0 0 0,1 0 0 0 0,-1 0 1 0 0,1 0-1 0 0,0 0 0 0 0,-1 0 0 0 0,1 1 0 0 0,1-2 0 0 0,140-170-2890 0 0,-138 168 2937 0 0,8-8 406 0 0,-12 12-430 0 0,0 0 0 0 0,0 0 0 0 0,0 0-1 0 0,0 0 1 0 0,1 0 0 0 0,-1 0-1 0 0,0 0 1 0 0,0 0 0 0 0,0 0 0 0 0,0 0-1 0 0,0 0 1 0 0,0 0 0 0 0,0 0 0 0 0,0 0-1 0 0,0 0 1 0 0,1 0 0 0 0,-1 0 0 0 0,0 0-1 0 0,0 0 1 0 0,0 0 0 0 0,0 0-1 0 0,0 0 1 0 0,0 0 0 0 0,0 0 0 0 0,0 0-1 0 0,0 0 1 0 0,1 0 0 0 0,-1 0 0 0 0,0 0-1 0 0,0 0 1 0 0,0 0 0 0 0,0 0 0 0 0,0 1-1 0 0,0-1 1 0 0,0 0 0 0 0,0 0 0 0 0,0 0-1 0 0,0 0 1 0 0,0 0 0 0 0,0 0-1 0 0,0 0 1 0 0,0 0 0 0 0,0 1 0 0 0,1 9 148 0 0,-20 92 1986 0 0,-1 10-793 0 0,20-107-1807 0 0,0 0 0 0 0,0 0 0 0 0,0 1-1 0 0,1-1 1 0 0,0 0 0 0 0,2 9 0 0 0,0-6-8239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2.7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44 5471 0 0,'6'-16'16763'0'0,"11"5"-15569"0"0,-10 8-1142 0 0,1 0 0 0 0,0 0 0 0 0,0 1 0 0 0,1 0 0 0 0,11-1 0 0 0,-18 3-13 0 0,1 0 0 0 0,-1-1 0 0 0,0 1 0 0 0,1 0 0 0 0,-1 1-1 0 0,0-1 1 0 0,1 0 0 0 0,-1 1 0 0 0,0-1 0 0 0,0 1 0 0 0,0 0-1 0 0,1 0 1 0 0,-1 0 0 0 0,0 0 0 0 0,0 0 0 0 0,0 0 0 0 0,0 0-1 0 0,0 1 1 0 0,-1-1 0 0 0,1 1 0 0 0,0-1 0 0 0,-1 1-1 0 0,1 0 1 0 0,2 3 0 0 0,-4-3-25 0 0,1 0-1 0 0,0 0 0 0 0,-1 0 1 0 0,1 1-1 0 0,-1-1 1 0 0,0 0-1 0 0,0 0 1 0 0,0 0-1 0 0,0 0 1 0 0,0 1-1 0 0,0-1 0 0 0,0 0 1 0 0,-1 0-1 0 0,1 0 1 0 0,-1 0-1 0 0,0 0 1 0 0,1 0-1 0 0,-1 0 0 0 0,0 0 1 0 0,0 0-1 0 0,0 0 1 0 0,0 0-1 0 0,-1 0 1 0 0,-1 2-1 0 0,-4 4 63 0 0,1 0 0 0 0,-1-1 0 0 0,-15 12 0 0 0,19-16-115 0 0,0-1-1 0 0,0 1 1 0 0,-1-1-1 0 0,1 0 1 0 0,-1 0-1 0 0,1-1 1 0 0,-1 1-1 0 0,0-1 1 0 0,1 0-1 0 0,-1 0 1 0 0,0 0-1 0 0,-7 1 1 0 0,16-5-180 0 0,6 0 268 0 0,-1 4 180 0 0,0 0-1 0 0,13 3 0 0 0,-15-2-429 0 0,0-1 1 0 0,0 0-1 0 0,0 0 0 0 0,15-1 1 0 0,-13-2-2211 0 0,-5 1-5521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3.0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10591 0 0,'8'0'6996'0'0,"8"1"-4394"0"0,-10-1-1622 0 0,41 7 1612 0 0,-43-6-2514 0 0,-1 0-1 0 0,0 0 1 0 0,0 0 0 0 0,0 0 0 0 0,0 1 0 0 0,0-1 0 0 0,0 1 0 0 0,0 0 0 0 0,0 0-1 0 0,-1 0 1 0 0,5 4 0 0 0,-6-6-47 0 0,0 1 0 0 0,-1 0 0 0 0,1 0 0 0 0,0 0 0 0 0,-1 0 0 0 0,1-1-1 0 0,-1 1 1 0 0,1 0 0 0 0,-1 0 0 0 0,1 0 0 0 0,-1 0 0 0 0,0 0 0 0 0,0 0 0 0 0,1 0 0 0 0,-1 0-1 0 0,0 1 1 0 0,0-1 0 0 0,0 0 0 0 0,0 0 0 0 0,0 0 0 0 0,0 0 0 0 0,-1 0 0 0 0,1 0 0 0 0,0 0 0 0 0,0 0-1 0 0,-1 0 1 0 0,1 0 0 0 0,0 0 0 0 0,-1 0 0 0 0,1 0 0 0 0,-1 0 0 0 0,0 0 0 0 0,1-1 0 0 0,-1 1 0 0 0,0 0-1 0 0,1 0 1 0 0,-1-1 0 0 0,0 1 0 0 0,0 0 0 0 0,0-1 0 0 0,0 1 0 0 0,-1 0 0 0 0,0 1-46 0 0,-1 0 0 0 0,0-1 0 0 0,0 1 0 0 0,0-1 1 0 0,0 0-1 0 0,-1 0 0 0 0,1 0 0 0 0,0 0 0 0 0,0 0 1 0 0,-1-1-1 0 0,1 0 0 0 0,-5 1 0 0 0,6-2-119 0 0,-15-1-320 0 0,17 1 384 0 0,-1 1 1 0 0,1 0-1 0 0,-1 0 1 0 0,1 0-1 0 0,0 0 1 0 0,-1-1-1 0 0,1 1 1 0 0,0 0-1 0 0,-1 0 1 0 0,1-1-1 0 0,-1 1 1 0 0,1 0-1 0 0,0-1 1 0 0,0 1-1 0 0,-1 0 1 0 0,1-1-1 0 0,0 1 0 0 0,0 0 1 0 0,-1-1-1 0 0,1 1 1 0 0,0-1-1 0 0,0 1 1 0 0,0-1-1 0 0,0 1 1 0 0,-1 0-1 0 0,1-1 1 0 0,0 1-1 0 0,0-1 1 0 0,0 1-1 0 0,0-1 1 0 0,0 1-1 0 0,0-1 1 0 0,0 0-1 0 0,1-2-626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3.2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64 1 10591 0 0,'-3'0'1259'0'0,"0"1"0"0"0,1 0 0 0 0,-1 0 0 0 0,1 0 0 0 0,-1 1 1 0 0,-2 1-1 0 0,0 0-920 0 0,1 1 0 0 0,0 0 1 0 0,0 0-1 0 0,0 0 1 0 0,1 0-1 0 0,-1 1 1 0 0,1-1-1 0 0,-3 7 1 0 0,5-10-288 0 0,1 0 0 0 0,-1 0 0 0 0,1 0 0 0 0,-1 0 0 0 0,1 0 0 0 0,-1 0 0 0 0,1 0 0 0 0,0 0 0 0 0,-1 0 1 0 0,1 0-1 0 0,0 0 0 0 0,0 1 0 0 0,0-1 0 0 0,0 0 0 0 0,0 0 0 0 0,0 0 0 0 0,0 0 0 0 0,0 0 0 0 0,1 0 0 0 0,-1 0 0 0 0,0 0 0 0 0,1 0 0 0 0,-1 1 0 0 0,1-1 1 0 0,-1 0-1 0 0,1-1 0 0 0,-1 1 0 0 0,1 0 0 0 0,0 0 0 0 0,-1 0 0 0 0,1 0 0 0 0,0 0 0 0 0,0-1 0 0 0,-1 1 0 0 0,1 0 0 0 0,0-1 0 0 0,0 1 0 0 0,0 0 1 0 0,0-1-1 0 0,0 1 0 0 0,0-1 0 0 0,0 0 0 0 0,0 1 0 0 0,0-1 0 0 0,0 0 0 0 0,1 0 0 0 0,0 1 0 0 0,4 0-378 0 0,-1-1 0 0 0,1 1 0 0 0,-1-1 0 0 0,1 0 0 0 0,-1-1 0 0 0,1 1 0 0 0,-1-1 0 0 0,0 0 0 0 0,10-3 0 0 0,-6 1-7510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3.56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19351 0 0,'28'3'3577'0'0,"41"1"-4022"0"0,-61-4-7575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4.2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 10 5063 0 0,'53'-5'8900'0'0,"-22"1"-2072"0"0,-9 3-5044 0 0,-43 5-6276 0 0,14-5 4511 0 0,0 1 0 0 0,0 1 0 0 0,0-1 0 0 0,-12 4 0 0 0,16-4 293 0 0,1 1 0 0 0,-1-1 1 0 0,1 1-1 0 0,-1 0 1 0 0,1 0-1 0 0,-1 0 1 0 0,1 1-1 0 0,0-1 0 0 0,-1 0 1 0 0,1 1-1 0 0,0 0 1 0 0,0-1-1 0 0,0 1 1 0 0,0 0-1 0 0,-2 3 0 0 0,4-4-295 0 0,-1-1-1 0 0,1 1 0 0 0,0-1 0 0 0,0 1 0 0 0,-1 0 1 0 0,1-1-1 0 0,0 1 0 0 0,0-1 0 0 0,0 1 0 0 0,0 0 0 0 0,-1-1 1 0 0,1 1-1 0 0,0 0 0 0 0,0-1 0 0 0,0 1 0 0 0,1 0 1 0 0,-1-1-1 0 0,0 1 0 0 0,0 0 0 0 0,0-1 0 0 0,0 1 0 0 0,1-1 1 0 0,-1 2-1 0 0,1-1 45 0 0,0 1 0 0 0,0-1 1 0 0,0 0-1 0 0,0 0 0 0 0,1 0 0 0 0,-1 1 1 0 0,0-1-1 0 0,0-1 0 0 0,3 3 0 0 0,3 1 194 0 0,1-1-1 0 0,0 0 1 0 0,8 3-1 0 0,-10-4-202 0 0,4 1-77 0 0,5 2-212 0 0,21 11 0 0 0,-33-14 210 0 0,1 0 0 0 0,-1 0-1 0 0,1 0 1 0 0,-1 0 0 0 0,0 1-1 0 0,0 0 1 0 0,0-1 0 0 0,0 1-1 0 0,-1 0 1 0 0,1 1 0 0 0,2 2-1 0 0,-5-5 48 0 0,1 0 0 0 0,-1-1 0 0 0,1 1-1 0 0,-1 0 1 0 0,0 0 0 0 0,1-1-1 0 0,-1 1 1 0 0,0 0 0 0 0,0 0 0 0 0,1 0-1 0 0,-1 0 1 0 0,0-1 0 0 0,0 1 0 0 0,0 0-1 0 0,0 0 1 0 0,0 0 0 0 0,0 0-1 0 0,0 0 1 0 0,0-1 0 0 0,-1 1 0 0 0,1 0-1 0 0,0 0 1 0 0,0 0 0 0 0,-1 0-1 0 0,0 0 1 0 0,1 0 51 0 0,-1 0 1 0 0,0 0-1 0 0,-1 0 1 0 0,1 0-1 0 0,0 0 0 0 0,0-1 1 0 0,0 1-1 0 0,0 0 1 0 0,-1-1-1 0 0,1 1 0 0 0,0-1 1 0 0,0 1-1 0 0,-1-1 0 0 0,-1 0 1 0 0,-4 1 236 0 0,0 0-1 0 0,-1 0 1 0 0,1-1 0 0 0,-13-2 0 0 0,15 2-280 0 0,-1-1-421 0 0,0 1-1 0 0,1-1 1 0 0,-1 0-1 0 0,0-1 1 0 0,1 1-1 0 0,-7-4 0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4.73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15463 0 0,'2'2'880'0'0,"1"-1"-1"0"0,0 1 0 0 0,1-1 1 0 0,-1 0-1 0 0,0 0 0 0 0,0 0 1 0 0,4 0-1 0 0,14 3 802 0 0,35 1 1 0 0,-35-5-2021 0 0,36-4 0 0 0,-52 3-1845 0 0,-5 1 1544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4.94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20503 0 0,'4'2'313'0'0,"-1"-1"1"0"0,1 0-1 0 0,0 0 0 0 0,1 0 0 0 0,-1-1 1 0 0,0 1-1 0 0,0-1 0 0 0,0 0 0 0 0,0 0 1 0 0,7-1-1 0 0,2 0 281 0 0,41 0 293 0 0,-22 0-3003 0 0,-20 1-6247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5.6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248 137 11519 0 0,'-21'-1'9021'0'0,"-1"0"-5262"0"0,1 0-3135 0 0,-36 1 0 0 0,-67 19 448 0 0,124-19-1069 0 0,0 0 0 0 0,0 0 0 0 0,-1 0-1 0 0,1 0 1 0 0,0 0 0 0 0,0 0 0 0 0,0 0 0 0 0,0 0 0 0 0,0 0-1 0 0,0 0 1 0 0,0 0 0 0 0,0 0 0 0 0,0 0 0 0 0,0 0-1 0 0,0 0 1 0 0,0 0 0 0 0,0 0 0 0 0,0 0 0 0 0,0 0 0 0 0,-1 0-1 0 0,1 0 1 0 0,0 0 0 0 0,0 0 0 0 0,0 0 0 0 0,0 0 0 0 0,0 0-1 0 0,0 0 1 0 0,0 0 0 0 0,0 0 0 0 0,0 0 0 0 0,0 0-1 0 0,0 0 1 0 0,0 0 0 0 0,0 0 0 0 0,0 0 0 0 0,0 0 0 0 0,0 0-1 0 0,0 0 1 0 0,0-1 0 0 0,0 1 0 0 0,0 0 0 0 0,0 0 0 0 0,0 0-1 0 0,0 0 1 0 0,0 0 0 0 0,0 0 0 0 0,0 0 0 0 0,0 0-1 0 0,0 0 1 0 0,0 0 0 0 0,0 0 0 0 0,0 0 0 0 0,0 0 0 0 0,0 0-1 0 0,0 0 1 0 0,0-1 0 0 0,0 1 0 0 0,0 0 0 0 0,0 0 0 0 0,0 0-1 0 0,0 0 1 0 0,0 0 0 0 0,0 0 0 0 0,0 0 0 0 0,0 0-1 0 0,0 0 1 0 0,6-6-16 0 0,12-10-281 0 0,-13 12 192 0 0,111-105-634 0 0,-114 107 727 0 0,1-1 0 0 0,0 1 0 0 0,0 0 1 0 0,0 0-1 0 0,5-2 0 0 0,-8 4 9 0 0,0 0 0 0 0,1 0-1 0 0,-1 0 1 0 0,1 0 0 0 0,-1 0 0 0 0,0-1 0 0 0,1 1 0 0 0,-1 0 0 0 0,1 0-1 0 0,-1 0 1 0 0,1 0 0 0 0,-1 0 0 0 0,0 0 0 0 0,1 0 0 0 0,-1 0 0 0 0,1 1-1 0 0,-1-1 1 0 0,1 0 0 0 0,-1 0 0 0 0,1 1 0 0 0,-1-1 3 0 0,1 0 1 0 0,-1 1-1 0 0,1-1 1 0 0,-1 1-1 0 0,0 0 1 0 0,0-1-1 0 0,1 1 1 0 0,-1-1-1 0 0,0 1 1 0 0,0-1-1 0 0,0 1 1 0 0,1 0-1 0 0,-1-1 1 0 0,0 1-1 0 0,0-1 1 0 0,0 1-1 0 0,0 0 0 0 0,0-1 1 0 0,-1 2-1 0 0,-1 16 466 0 0,-1-1 0 0 0,0 1-1 0 0,-9 24 1 0 0,-3 10 186 0 0,14-47-629 0 0,-2 4-36 0 0,1 0 0 0 0,0 1 0 0 0,1-1 1 0 0,0 1-1 0 0,1-1 0 0 0,-1 0 0 0 0,2 1 0 0 0,1 11 0 0 0,2-12-877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6.13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110 24 2303 0 0,'-2'-12'9267'0'0,"-4"4"-3308"0"0,4 8-5640 0 0,1-1 1 0 0,0 0 0 0 0,0 1 0 0 0,0 0 0 0 0,0-1 0 0 0,-1 1 0 0 0,1 0 0 0 0,0 0 0 0 0,0-1 0 0 0,-1 1 0 0 0,1 0 0 0 0,0 0 0 0 0,0 0 0 0 0,-2 1 0 0 0,-1 0-232 0 0,0-1 0 0 0,0 2-1 0 0,0-1 1 0 0,0 0 0 0 0,1 1 0 0 0,-1-1 0 0 0,0 1 0 0 0,-6 5 0 0 0,-15 16 455 0 0,24-22-499 0 0,-1 1 0 0 0,1 0 1 0 0,-1-1-1 0 0,1 1 0 0 0,0 0 0 0 0,0 0 1 0 0,0 0-1 0 0,0 0 0 0 0,0 0 1 0 0,0 0-1 0 0,0 0 0 0 0,1 0 1 0 0,-1 3-1 0 0,1-5-38 0 0,0 1-1 0 0,0-1 1 0 0,0 1 0 0 0,0-1 0 0 0,0 0-1 0 0,0 1 1 0 0,1-1 0 0 0,-1 1 0 0 0,0-1 0 0 0,0 0-1 0 0,0 1 1 0 0,1-1 0 0 0,-1 0 0 0 0,0 1-1 0 0,0-1 1 0 0,1 0 0 0 0,-1 0 0 0 0,0 1-1 0 0,1-1 1 0 0,-1 0 0 0 0,0 0 0 0 0,1 1 0 0 0,-1-1-1 0 0,1 0 1 0 0,-1 0 0 0 0,0 0 0 0 0,1 0-1 0 0,-1 0 1 0 0,0 0 0 0 0,1 0 0 0 0,-1 1-1 0 0,1-1 1 0 0,-1 0 0 0 0,1 0 0 0 0,-1-1 0 0 0,0 1-1 0 0,1 0 1 0 0,-1 0 0 0 0,1 0 0 0 0,-1 0-1 0 0,0 0 1 0 0,1 0 0 0 0,-1 0 0 0 0,0-1 0 0 0,1 1-1 0 0,-1 0 1 0 0,23-9-175 0 0,-20 7 119 0 0,12-6-150 0 0,-11 5 212 0 0,0 0 0 0 0,1 1 0 0 0,-1-1 0 0 0,1 1 1 0 0,8-2-1 0 0,-13 4 30 0 0,1 0 0 0 0,0-1-1 0 0,0 1 1 0 0,-1 0 0 0 0,1 0 0 0 0,0 0 0 0 0,0 0 0 0 0,-1 1 0 0 0,1-1 0 0 0,0 0 0 0 0,0 0 0 0 0,-1 0 0 0 0,1 1 0 0 0,0-1 0 0 0,0 0 0 0 0,-1 1 0 0 0,1-1-1 0 0,0 0 1 0 0,-1 1 0 0 0,1-1 0 0 0,-1 1 0 0 0,1-1 0 0 0,0 1 0 0 0,-1-1 0 0 0,1 1 0 0 0,-1 0 0 0 0,0-1 0 0 0,1 1 0 0 0,-1 0 0 0 0,1-1 0 0 0,-1 1-1 0 0,0 0 1 0 0,1-1 0 0 0,-1 1 0 0 0,0 0 0 0 0,0 0 0 0 0,0-1 0 0 0,0 1 0 0 0,0 0 0 0 0,0 0 0 0 0,0-1 0 0 0,0 3 0 0 0,2 27 1673 0 0,-3-24-1825 0 0,1-1 0 0 0,1 1 0 0 0,-1-1 0 0 0,1 1 0 0 0,0-1 0 0 0,0 1 0 0 0,0-1 0 0 0,4 9 0 0 0,-4-12-394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7.2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52 3223 0 0,'4'-2'14565'0'0,"11"-6"-7293"0"0,19-7-9035 0 0,-23 11 3350 0 0,6-3-1182 0 0,24-4 0 0 0,-36 9-337 0 0,0 1 0 0 0,1 1 0 0 0,-1-1 0 0 0,0 1 0 0 0,1 0 1 0 0,-1 0-1 0 0,1 0 0 0 0,-1 1 0 0 0,6 1 0 0 0,-10-2-64 0 0,0 1 0 0 0,1-1 0 0 0,-1 1-1 0 0,0-1 1 0 0,0 1 0 0 0,0-1 0 0 0,0 1 0 0 0,1-1-1 0 0,-1 1 1 0 0,0 0 0 0 0,0 0 0 0 0,0 0 0 0 0,0-1-1 0 0,0 1 1 0 0,-1 0 0 0 0,1 0 0 0 0,0 0 0 0 0,0 1-1 0 0,-1-1 1 0 0,1 0 0 0 0,0 0 0 0 0,0 3 0 0 0,-1-2 11 0 0,0 0 0 0 0,1 0 0 0 0,-1 1 0 0 0,0-1-1 0 0,0 0 1 0 0,-1 0 0 0 0,1 1 0 0 0,0-1 0 0 0,-1 0 0 0 0,0 0 0 0 0,1 0 0 0 0,-2 3 0 0 0,-3 5 62 0 0,-1 0-1 0 0,1 0 0 0 0,-15 18 1 0 0,19-28-77 0 0,-12 15-30 0 0,0-1 0 0 0,-2 0 0 0 0,-26 20 0 0 0,14-12-418 0 0,29-24 408 0 0,0 1-1 0 0,1-1 1 0 0,-1 0-1 0 0,1 1 1 0 0,0 0 0 0 0,-1-1-1 0 0,1 1 1 0 0,0 0-1 0 0,0 1 1 0 0,0-1 0 0 0,0 0-1 0 0,0 1 1 0 0,0 0-1 0 0,0-1 1 0 0,4 1 0 0 0,3 1 190 0 0,0 1 0 0 0,0 0 1 0 0,12 4-1 0 0,-11-3-971 0 0,0-1 0 0 0,-1 0 0 0 0,14 1 0 0 0,-14-3-7510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7.5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18255 0 0,'11'0'2598'0'0,"6"-1"-1348"0"0,0 2-1 0 0,28 3 0 0 0,-41-3-1169 0 0,1 0 0 0 0,-1-1 0 0 0,0 1 0 0 0,0 1 0 0 0,0-1 0 0 0,0 1 0 0 0,0-1-1 0 0,0 1 1 0 0,-1 1 0 0 0,1-1 0 0 0,-1 0 0 0 0,1 1 0 0 0,-1-1 0 0 0,0 1 0 0 0,0 0-1 0 0,0 0 1 0 0,5 7 0 0 0,-8-9-64 0 0,1 0 1 0 0,0 0-1 0 0,-1 1 0 0 0,1-1 0 0 0,-1 0 1 0 0,1 1-1 0 0,-1-1 0 0 0,0 1 0 0 0,1-1 1 0 0,-1 0-1 0 0,0 1 0 0 0,0-1 0 0 0,0 1 1 0 0,0-1-1 0 0,0 1 0 0 0,0-1 1 0 0,-1 0-1 0 0,1 1 0 0 0,0-1 0 0 0,-1 1 1 0 0,0 1-1 0 0,0-1 16 0 0,-1 0 1 0 0,1 0 0 0 0,-1 0-1 0 0,1 0 1 0 0,-1 0 0 0 0,0 0-1 0 0,0-1 1 0 0,0 1 0 0 0,0 0-1 0 0,0-1 1 0 0,-3 2 0 0 0,-1 0 15 0 0,0 0 1 0 0,0 0 0 0 0,-1-1 0 0 0,1 0 0 0 0,-1 0 0 0 0,0 0 0 0 0,0-1 0 0 0,-7 1-1 0 0,8-2-45 0 0,0 0-1 0 0,0-1 1 0 0,-9-1 0 0 0,14 2-131 0 0,0 0 0 0 0,0 0 1 0 0,0 0-1 0 0,0 0 1 0 0,0-1-1 0 0,1 1 0 0 0,-1 0 1 0 0,0 0-1 0 0,0-1 1 0 0,0 1-1 0 0,0-1 0 0 0,1 1 1 0 0,-1-1-1 0 0,0 1 1 0 0,1-1-1 0 0,-1 1 1 0 0,0-1-1 0 0,1 1 0 0 0,-1-1 1 0 0,0 0-1 0 0,1 0 1 0 0,-1 1-1 0 0,1-1 0 0 0,0 0 1 0 0,-1 0-1 0 0,1 1 1 0 0,-1-1-1 0 0,1 0 0 0 0,0 0 1 0 0,0 0-1 0 0,0 0 1 0 0,-1 0-1 0 0,1-1 0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7.8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90 1 14279 0 0,'-27'12'6239'0'0,"20"-8"-5584"0"0,1 0 0 0 0,-1 0 0 0 0,1 1 1 0 0,-7 6-1 0 0,11-9-501 0 0,-1 0 0 0 0,1 1 1 0 0,0-1-1 0 0,0 1 1 0 0,0-1-1 0 0,1 1 0 0 0,-1 0 1 0 0,1-1-1 0 0,-1 1 1 0 0,1 0-1 0 0,0 0 0 0 0,0 0 1 0 0,-1 4-1 0 0,2-6-147 0 0,0-1 0 0 0,1 1 0 0 0,-1 0 0 0 0,0 0 0 0 0,0 0 0 0 0,0-1 0 0 0,1 1 0 0 0,-1 0 0 0 0,0-1 0 0 0,1 1 0 0 0,-1 0 0 0 0,0-1 0 0 0,1 1 0 0 0,-1 0 0 0 0,1-1 1 0 0,-1 1-1 0 0,1-1 0 0 0,0 1 0 0 0,-1-1 0 0 0,1 1 0 0 0,-1-1 0 0 0,1 1 0 0 0,0-1 0 0 0,-1 0 0 0 0,1 1 0 0 0,0-1 0 0 0,0 0 0 0 0,-1 1 0 0 0,1-1 0 0 0,0 0 0 0 0,0 0 0 0 0,-1 0 0 0 0,1 0 0 0 0,0 0 0 0 0,1 0 0 0 0,32 1-530 0 0,-32-2 372 0 0,9 1-1354 0 0,-1-2-4299 0 0,1 0-2038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8.13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 11055 0 0,'35'1'9996'0'0,"-7"0"-7569"0"0,14-3-4382 0 0,-34 1-5777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8.79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69 9 14511 0 0,'6'0'700'0'0,"3"1"282"0"0,-1-1 1 0 0,1-1-1 0 0,0 0 1 0 0,14-3-1 0 0,-53 1-474 0 0,22 3-312 0 0,0 1 1 0 0,-1 0-1 0 0,1 1 0 0 0,1 0 0 0 0,-12 4 0 0 0,16-5-101 0 0,0 0-1 0 0,0 0 0 0 0,1 1 0 0 0,-1-1 0 0 0,0 1 0 0 0,1-1 1 0 0,0 1-1 0 0,-1 0 0 0 0,1 0 0 0 0,0 0 0 0 0,0 0 0 0 0,0 0 0 0 0,0 0 1 0 0,0 1-1 0 0,0-1 0 0 0,1 1 0 0 0,-3 5 0 0 0,3-7-50 0 0,1 0 1 0 0,0 0-1 0 0,0 0 0 0 0,0 0 0 0 0,0 1 0 0 0,1-1 0 0 0,-1 0 1 0 0,0 0-1 0 0,0 0 0 0 0,1 0 0 0 0,-1 0 0 0 0,0 0 1 0 0,1 0-1 0 0,-1 0 0 0 0,1 0 0 0 0,0 0 0 0 0,-1 0 0 0 0,1 0 1 0 0,0 0-1 0 0,-1 0 0 0 0,1-1 0 0 0,0 1 0 0 0,0 0 1 0 0,0 0-1 0 0,0-1 0 0 0,0 1 0 0 0,0-1 0 0 0,2 2 0 0 0,3 2 3 0 0,1-1-1 0 0,-1 0 1 0 0,8 2-1 0 0,-13-5-33 0 0,13 5 60 0 0,1 1 0 0 0,-1 0 0 0 0,22 14 0 0 0,-32-17-63 0 0,0 0 1 0 0,0 0-1 0 0,0 0 1 0 0,-1 1-1 0 0,0-1 1 0 0,1 1-1 0 0,2 4 1 0 0,-5-6-5 0 0,0 1 0 0 0,1-1 1 0 0,-1 0-1 0 0,0 1 1 0 0,0-1-1 0 0,-1 0 1 0 0,1 1-1 0 0,0-1 0 0 0,-1 1 1 0 0,0 0-1 0 0,1-1 1 0 0,-1 1-1 0 0,0-1 1 0 0,-1 4-1 0 0,1-4 93 0 0,0 0 1 0 0,-1 0-1 0 0,1 0 0 0 0,-1 0 0 0 0,1 0 0 0 0,-1-1 0 0 0,0 1 1 0 0,0 0-1 0 0,0-1 0 0 0,0 1 0 0 0,0 0 0 0 0,0-1 1 0 0,0 1-1 0 0,0-1 0 0 0,-1 0 0 0 0,1 1 0 0 0,-1-1 1 0 0,-1 1-1 0 0,0 0 29 0 0,1-1-1 0 0,-1 1 1 0 0,0-1 0 0 0,0 0-1 0 0,0 0 1 0 0,0 0 0 0 0,-1 0-1 0 0,1-1 1 0 0,0 1 0 0 0,-4-1-1 0 0,1 1-156 0 0,-1-2-1 0 0,0 1 0 0 0,0-1 0 0 0,1 0 0 0 0,-1 0 0 0 0,0 0 0 0 0,1-1 0 0 0,-1 0 1 0 0,-10-6-1 0 0,16 8-225 0 0,0-1 0 0 0,1 1 0 0 0,-1-1 0 0 0,0 1 1 0 0,0-1-1 0 0,0 0 0 0 0,0 0 0 0 0,0 1 0 0 0,1-1 0 0 0,-1 0 0 0 0,0 0 1 0 0,1 0-1 0 0,-1 0 0 0 0,0-2 0 0 0,0-2-8705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9.1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15199 0 0,'23'1'5976'0'0,"0"3"-3597"0"0,-15-3-2342 0 0,1 1 1 0 0,0-1-1 0 0,0-1 0 0 0,-1 1 1 0 0,11-2-1 0 0,-11 0-2001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9.3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9671 0 0,'0'1'1032'0'0,"0"-1"-1032"0"0,1 0 0 0 0,0 1 1400 0 0,0-1 240 0 0,1 0 56 0 0,1 1 0 0 0,4 0-368 0 0,0-1-80 0 0,2 1-8 0 0,2-1-8 0 0,0 0-1048 0 0,2-1-184 0 0,0 1-96 0 0,1-1-8824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39.8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175 30 455 0 0,'3'-10'11005'0'0,"-5"3"-4083"0"0,1 6-6493 0 0,0 0 0 0 0,-1 0 0 0 0,1 0 0 0 0,0 0 0 0 0,0 0 0 0 0,0 1 0 0 0,-1-1 0 0 0,1 0 0 0 0,0 1 0 0 0,-1 0 0 0 0,-2-1 0 0 0,-1-1-375 0 0,-1 2 0 0 0,1-1 0 0 0,-1 1 0 0 0,1-1 0 0 0,-9 2 0 0 0,6 1-1 0 0,0 0 0 0 0,1 0 0 0 0,0 1 1 0 0,0 0-1 0 0,0 0 0 0 0,0 0 0 0 0,0 1 0 0 0,-6 5 0 0 0,9-7 14 0 0,1 1-1 0 0,-1 0 0 0 0,1 0 0 0 0,0 0 0 0 0,-1 0 0 0 0,2 0 1 0 0,-1 1-1 0 0,0-1 0 0 0,1 1 0 0 0,-1 0 0 0 0,1 0 0 0 0,0 0 1 0 0,0 0-1 0 0,1 0 0 0 0,-2 6 0 0 0,2-9-47 0 0,1 0-1 0 0,0 0 1 0 0,0 0-1 0 0,0 0 1 0 0,0 0-1 0 0,0 0 1 0 0,0 0-1 0 0,0 0 1 0 0,0 0 0 0 0,0 0-1 0 0,1 0 1 0 0,-1 0-1 0 0,0 0 1 0 0,1 0-1 0 0,-1 0 1 0 0,1 0-1 0 0,-1 0 1 0 0,1 0-1 0 0,-1 0 1 0 0,1-1 0 0 0,-1 1-1 0 0,1 0 1 0 0,0 0-1 0 0,-1-1 1 0 0,1 1-1 0 0,0 0 1 0 0,0-1-1 0 0,0 1 1 0 0,0-1 0 0 0,-1 1-1 0 0,1-1 1 0 0,0 1-1 0 0,0-1 1 0 0,0 0-1 0 0,0 1 1 0 0,0-1-1 0 0,0 0 1 0 0,0 0-1 0 0,0 0 1 0 0,0 1 0 0 0,0-1-1 0 0,0 0 1 0 0,2-1-1 0 0,1 1-23 0 0,1 0-1 0 0,-1 0 1 0 0,1-1 0 0 0,0 1-1 0 0,-1-1 1 0 0,1-1 0 0 0,-1 1-1 0 0,6-3 1 0 0,1-2-3 0 0,21-15 0 0 0,-22 14-8 0 0,0 0 0 0 0,14-7 0 0 0,-23 14 19 0 0,-1-1 1 0 0,0 1-1 0 0,0 0 0 0 0,0 0 1 0 0,0 0-1 0 0,0 0 0 0 0,1 0 1 0 0,-1 0-1 0 0,0 0 0 0 0,0 0 1 0 0,0 0-1 0 0,1 0 0 0 0,-1 0 1 0 0,0-1-1 0 0,0 1 0 0 0,0 0 1 0 0,0 0-1 0 0,1 0 0 0 0,-1 0 0 0 0,0 0 1 0 0,0 1-1 0 0,0-1 0 0 0,1 0 1 0 0,-1 0-1 0 0,0 0 0 0 0,0 0 1 0 0,0 0-1 0 0,0 0 0 0 0,1 0 1 0 0,-1 0-1 0 0,0 0 0 0 0,0 0 1 0 0,0 0-1 0 0,0 1 0 0 0,1-1 1 0 0,-1 0-1 0 0,0 0 0 0 0,0 0 1 0 0,0 0-1 0 0,0 1 0 0 0,0 8 258 0 0,-9 15 228 0 0,8-22-455 0 0,-3 9 66 0 0,0 0-1 0 0,1 1 1 0 0,1-1 0 0 0,0 1-1 0 0,-2 21 1 0 0,4 7-8335 0 0,1-31-104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0.87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59 13359 0 0,'0'-2'296'0'0,"1"1"1"0"0,-1 0-1 0 0,1-1 0 0 0,-1 1 0 0 0,1-1 0 0 0,0 1 0 0 0,-1 0 0 0 0,1 0 1 0 0,0-1-1 0 0,0 1 0 0 0,0 0 0 0 0,0 0 0 0 0,0 0 0 0 0,0 0 1 0 0,0 0-1 0 0,0 0 0 0 0,1 0 0 0 0,-1 1 0 0 0,2-2 0 0 0,27-14 3600 0 0,-26 14-3994 0 0,3-1 345 0 0,1 0-1 0 0,0 1 1 0 0,0-1-1 0 0,0 2 1 0 0,9-2-1 0 0,-15 2-201 0 0,1 1-1 0 0,-1 0 0 0 0,0-1 0 0 0,0 1 0 0 0,0 0 0 0 0,0 0 0 0 0,1 1 0 0 0,-1-1 0 0 0,0 0 0 0 0,0 1 1 0 0,0-1-1 0 0,0 1 0 0 0,0 0 0 0 0,0 0 0 0 0,0 0 0 0 0,0 0 0 0 0,0 0 0 0 0,0 0 0 0 0,0 0 0 0 0,-1 1 0 0 0,1-1 1 0 0,0 0-1 0 0,-1 1 0 0 0,3 2 0 0 0,-4-2-22 0 0,1 0 0 0 0,0 0 0 0 0,-1 1 1 0 0,1-1-1 0 0,-1 0 0 0 0,0 0 0 0 0,0 1 1 0 0,0-1-1 0 0,0 0 0 0 0,0 1 0 0 0,0-1 1 0 0,-1 0-1 0 0,1 0 0 0 0,-1 0 0 0 0,0 1 1 0 0,1-1-1 0 0,-1 0 0 0 0,0 0 0 0 0,-2 3 0 0 0,-3 6-33 0 0,0-1-1 0 0,-10 12 0 0 0,-6 3-377 0 0,-1 0-1 0 0,-47 36 1 0 0,75-63 422 0 0,1-1 0 0 0,-1 1 0 0 0,0-1 0 0 0,1 2 0 0 0,-1-1 1 0 0,1 0-1 0 0,-1 1 0 0 0,1 0 0 0 0,0 1 0 0 0,-1-1 0 0 0,7 1 0 0 0,5 1 294 0 0,-1 1 0 0 0,24 6 1 0 0,-16-4-283 0 0,-9-2-1105 0 0,-9-3-5692 0 0,-1 1-1212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1.17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7 1 21911 0 0,'7'1'799'0'0,"1"1"-1"0"0,-1-1 1 0 0,9 1-1 0 0,13 2 76 0 0,-24-3-813 0 0,0 1-1 0 0,0-1 0 0 0,0 1 1 0 0,-1 0-1 0 0,1 0 1 0 0,-1 1-1 0 0,0-1 1 0 0,1 1-1 0 0,5 5 1 0 0,-9-7-45 0 0,0 0 0 0 0,0 0 0 0 0,0 0 0 0 0,0 0 0 0 0,-1 0-1 0 0,1 1 1 0 0,0-1 0 0 0,0 0 0 0 0,-1 0 0 0 0,1 1 0 0 0,-1-1 0 0 0,1 0 0 0 0,-1 1 0 0 0,0-1 0 0 0,1 0 0 0 0,-1 1 0 0 0,0-1 0 0 0,0 0 0 0 0,0 1 0 0 0,0-1 0 0 0,0 1 0 0 0,0-1 0 0 0,0 0 0 0 0,-1 1 0 0 0,1-1 0 0 0,-1 0 0 0 0,1 1 0 0 0,-1-1 0 0 0,1 0 0 0 0,-1 0 0 0 0,1 1 0 0 0,-1-1 0 0 0,0 0 0 0 0,0 0 0 0 0,0 0 0 0 0,0 0 0 0 0,0 0 0 0 0,-2 2 0 0 0,0 0 15 0 0,-1 0 1 0 0,0 0-1 0 0,0 0 0 0 0,0 0 0 0 0,-1 0 1 0 0,1-1-1 0 0,-1 0 0 0 0,1 0 0 0 0,-1 0 1 0 0,0-1-1 0 0,-6 2 0 0 0,8-2-131 0 0,0-1 0 0 0,0 1 0 0 0,0-1 0 0 0,0 1 0 0 0,0-1 0 0 0,0 0 0 0 0,0-1 0 0 0,0 1-1 0 0,0 0 1 0 0,0-1 0 0 0,0 0 0 0 0,0 1 0 0 0,0-1 0 0 0,0 0 0 0 0,0-1 0 0 0,1 1 0 0 0,-1 0 0 0 0,0-1 0 0 0,-3-3-1 0 0,3 2-2023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1.3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60 1 13015 0 0,'-22'28'9186'0'0,"10"-11"-7836"0"0,9-13-1094 0 0,-1 1-1 0 0,1 0 1 0 0,0 0 0 0 0,0 0-1 0 0,1 0 1 0 0,0 1 0 0 0,-3 7-1 0 0,5-12-232 0 0,0 0 0 0 0,0 0 0 0 0,-1 0 0 0 0,1 0 0 0 0,0 0-1 0 0,0 0 1 0 0,0 0 0 0 0,0 0 0 0 0,1 0 0 0 0,-1-1 0 0 0,0 1-1 0 0,0 0 1 0 0,0 0 0 0 0,1 0 0 0 0,-1 0 0 0 0,1 0 0 0 0,-1 0-1 0 0,0 0 1 0 0,1-1 0 0 0,0 2 0 0 0,1-1-82 0 0,-1 0 0 0 0,0 0-1 0 0,1 0 1 0 0,-1-1 0 0 0,0 1 0 0 0,1 0 0 0 0,-1-1 0 0 0,1 1 0 0 0,-1-1-1 0 0,1 0 1 0 0,-1 0 0 0 0,1 1 0 0 0,-1-1 0 0 0,1 0 0 0 0,-1 0-1 0 0,1 0 1 0 0,2-1 0 0 0,14-2-5670 0 0,-15 2 4025 0 0,9-1-5875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1.84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7367 0 0,'0'0'568'0'0,"5"1"5147"0"0,6 0-1587 0 0,20 0 1019 0 0,15-1-3414 0 0,-16 0-1421 0 0,-25-2-2923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2.0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1839 0 0,'0'1'456'0'0,"0"-1"0"0"0,0 0 0 0 0,0 1 0 0 0,0-1 0 0 0,0 0 0 0 0,0 1 0 0 0,0-1 0 0 0,0 0 0 0 0,0 1 0 0 0,0-1 0 0 0,0 0 0 0 0,1 1 0 0 0,-1-1 0 0 0,0 0 0 0 0,0 1 0 0 0,2 1 4104 0 0,-2-2-4104 0 0,1 1 0 0 0,-1-1-1 0 0,13 5 4895 0 0,13-3-2378 0 0,28-5-1918 0 0,-31 0-7865 0 0,-12 2-753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2.41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 0 10135 0 0,'0'3'1044'0'0,"-1"-1"0"0"0,1 1 0 0 0,0 0 0 0 0,0-1-1 0 0,0 1 1 0 0,0-1 0 0 0,1 4 0 0 0,0 2-9 0 0,-3 40 2919 0 0,1 31-977 0 0,2-69-2836 0 0,0 0-1 0 0,0-1 1 0 0,1 1 0 0 0,0 0 0 0 0,7 15-1 0 0,-9-23-207 0 0,1 0-1 0 0,0-1 0 0 0,-1 0 0 0 0,1 1 0 0 0,0-1 0 0 0,0 1 0 0 0,0-1 1 0 0,0 0-1 0 0,0 1 0 0 0,2 0 0 0 0,5 1-2959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2.91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201 127 7831 0 0,'5'-2'-249'0'0,"2"-2"13588"0"0,-14 3-11110 0 0,-19 1-1326 0 0,0 2-1 0 0,-45 8 1 0 0,-8 1-114 0 0,79-11-785 0 0,0 0 0 0 0,0 0 0 0 0,0 0 0 0 0,0 0-1 0 0,-1 0 1 0 0,1 0 0 0 0,0 0 0 0 0,0 0 0 0 0,0 0 0 0 0,0 0 0 0 0,0 0-1 0 0,0 0 1 0 0,0 0 0 0 0,0 0 0 0 0,0 0 0 0 0,-1 0 0 0 0,1 0 0 0 0,0 0-1 0 0,0 0 1 0 0,0 0 0 0 0,0 0 0 0 0,0-1 0 0 0,0 1 0 0 0,0 0 0 0 0,0 0-1 0 0,0 0 1 0 0,0 0 0 0 0,-1 0 0 0 0,1 0 0 0 0,0 0 0 0 0,0 0 0 0 0,0 0-1 0 0,0 0 1 0 0,0 0 0 0 0,0 0 0 0 0,0 0 0 0 0,0-1 0 0 0,0 1 0 0 0,0 0-1 0 0,0 0 1 0 0,0 0 0 0 0,0 0 0 0 0,0 0 0 0 0,0 0 0 0 0,0 0 0 0 0,0 0-1 0 0,0-1 1 0 0,0 1 0 0 0,0 0 0 0 0,0 0 0 0 0,0 0 0 0 0,0 0 0 0 0,0 0-1 0 0,0 0 1 0 0,0 0 0 0 0,0 0 0 0 0,0 0 0 0 0,0-1 0 0 0,6-7 28 0 0,9-7-192 0 0,16-9-302 0 0,37-39 0 0 0,-67 61 464 0 0,18-15-122 0 0,-18 16 122 0 0,0 0-1 0 0,0 0 0 0 0,0 0 0 0 0,0 1 1 0 0,0-1-1 0 0,0 0 0 0 0,0 1 1 0 0,0-1-1 0 0,1 1 0 0 0,-1-1 0 0 0,0 1 1 0 0,0-1-1 0 0,1 1 0 0 0,-1 0 1 0 0,2 0-1 0 0,-3 0 13 0 0,1 0 0 0 0,-1 0 0 0 0,0 1 0 0 0,1-1 0 0 0,-1 0 0 0 0,0 0 0 0 0,1 1 0 0 0,-1-1 0 0 0,0 0 0 0 0,0 1 0 0 0,0-1 0 0 0,1 0 0 0 0,-1 1 0 0 0,0-1 0 0 0,0 1 0 0 0,0-1 0 0 0,0 0 0 0 0,0 1 0 0 0,0-1 0 0 0,0 1 0 0 0,1-1 0 0 0,-1 0 0 0 0,0 1 0 0 0,-1-1 0 0 0,1 1 0 0 0,0-1 0 0 0,0 1 0 0 0,0-1 0 0 0,0 0 0 0 0,0 1 0 0 0,0-1 0 0 0,-1 1 0 0 0,-4 17 329 0 0,4-14-202 0 0,-15 42 570 0 0,8-24 51 0 0,-7 31 1 0 0,14-46-1134 0 0,0 0 1 0 0,0 1-1 0 0,0-1 0 0 0,1 1 0 0 0,0-1 0 0 0,1 0 1 0 0,-1 1-1 0 0,3 9 0 0 0,0-9-8873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3.60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11519 0 0,'30'3'7278'0'0,"-7"-2"-4822"0"0,-6 0-1385 0 0,22 4-1 0 0,-36-4-886 0 0,1-1-1 0 0,0 1 1 0 0,-1 0-1 0 0,1 1 1 0 0,-1-1-1 0 0,0 1 1 0 0,1-1-1 0 0,-1 1 1 0 0,0 0-1 0 0,0 0 1 0 0,5 5-1 0 0,-7-6-164 0 0,0 0-1 0 0,0 0 0 0 0,0-1 1 0 0,-1 1-1 0 0,1 0 0 0 0,0 0 0 0 0,-1 1 1 0 0,1-1-1 0 0,-1 0 0 0 0,1 0 1 0 0,-1 0-1 0 0,0 0 0 0 0,0 0 0 0 0,1 1 1 0 0,-1-1-1 0 0,0 0 0 0 0,0 0 0 0 0,0 0 1 0 0,0 1-1 0 0,0-1 0 0 0,0 1 1 0 0,-1 0 14 0 0,0 0 1 0 0,1 0 0 0 0,-1 0 0 0 0,0 0 0 0 0,0 0 0 0 0,0 0-1 0 0,-1 0 1 0 0,1-1 0 0 0,0 1 0 0 0,-1-1 0 0 0,-1 3 0 0 0,-1-1 12 0 0,0 1 1 0 0,0-1-1 0 0,-1 0 1 0 0,1 0-1 0 0,-1 0 1 0 0,0-1-1 0 0,0 1 1 0 0,-8 1-1 0 0,2-1-12 0 0,1-1 1 0 0,-18 1-1 0 0,25-2-171 0 0,-1-1 0 0 0,1 0-1 0 0,-1 0 1 0 0,1-1 0 0 0,-1 1 0 0 0,1-1-1 0 0,0 1 1 0 0,-1-1 0 0 0,1 0 0 0 0,0 0-1 0 0,-7-4 1 0 0,8 3-531 0 0,1 0-104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3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105 1 13359 0 0,'-3'0'548'0'0,"1"0"0"0"0,-1 0-1 0 0,1 0 1 0 0,-1 1-1 0 0,1-1 1 0 0,0 1 0 0 0,-1-1-1 0 0,1 1 1 0 0,0 0 0 0 0,-1 0-1 0 0,1 0 1 0 0,0 0-1 0 0,0 1 1 0 0,-4 2 0 0 0,-27 23 2265 0 0,29-23-2648 0 0,1-1 0 0 0,-1 1 0 0 0,1 0 0 0 0,0 0-1 0 0,0 0 1 0 0,0 0 0 0 0,1 1 0 0 0,-3 4 0 0 0,5-8-163 0 0,-1 0 0 0 0,1 0 0 0 0,0 0 0 0 0,0 0-1 0 0,-1 0 1 0 0,1 0 0 0 0,0 1 0 0 0,0-1 0 0 0,0 0 0 0 0,0 0 0 0 0,0 0 0 0 0,0 0 0 0 0,0 0 0 0 0,1 0 0 0 0,-1 0-1 0 0,0 0 1 0 0,0 0 0 0 0,1 0 0 0 0,-1 0 0 0 0,1 0 0 0 0,-1 0 0 0 0,1 0 0 0 0,0 0 0 0 0,-1 0 0 0 0,1 0 0 0 0,0 0-1 0 0,-1 0 1 0 0,1-1 0 0 0,0 1 0 0 0,0 0 0 0 0,0 0 0 0 0,0-1 0 0 0,0 1 0 0 0,0-1 0 0 0,0 1 0 0 0,0-1 0 0 0,0 1-1 0 0,0-1 1 0 0,0 0 0 0 0,0 1 0 0 0,2-1 0 0 0,1 1-166 0 0,0 0-1 0 0,-1-1 0 0 0,1 1 1 0 0,0-1-1 0 0,5 0 1 0 0,10-1-7102 0 0,-7-1-353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4.15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9671 0 0,'2'0'7092'0'0,"2"0"-4036"0"0,12 1-549 0 0,-14-1-2268 0 0,24 3 823 0 0,0-2-1 0 0,33-3 1 0 0,-51 0-3856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4.3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 17359 0 0,'0'0'74'0'0,"0"0"0"0"0,0 1 0 0 0,0-1-1 0 0,0 0 1 0 0,0 1 0 0 0,0-1 0 0 0,0 0 0 0 0,0 1-1 0 0,0-1 1 0 0,0 0 0 0 0,1 0 0 0 0,-1 1 0 0 0,0-1-1 0 0,0 0 1 0 0,0 0 0 0 0,1 1 0 0 0,-1-1 0 0 0,0 0-1 0 0,0 0 1 0 0,1 1 0 0 0,-1-1 0 0 0,0 0 0 0 0,0 0-1 0 0,1 0 1 0 0,-1 0 0 0 0,0 0 0 0 0,1 1 0 0 0,-1-1-1 0 0,0 0 1 0 0,0 0 0 0 0,1 0 0 0 0,-1 0 0 0 0,0 0-1 0 0,1 0 1 0 0,-1 0 0 0 0,0 0 0 0 0,1 0 0 0 0,14 4 1875 0 0,0-3-1409 0 0,0-1 1 0 0,0-1-1 0 0,17-2 1 0 0,19-5-2468 0 0,-42 7-6102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1-08T13:11:44.89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5983 0 0,'18'5'13960'0'0,"5"-3"-7851"0"0,31-4-6030 0 0,-12 0 1130 0 0,-30 2-999 0 0,-3-1-19 0 0,1 1 0 0 0,14 2-1 0 0,-22-2-145 0 0,-1 0-1 0 0,1 0 1 0 0,-1 1 0 0 0,1-1-1 0 0,-1 0 1 0 0,1 1-1 0 0,-1-1 1 0 0,0 1 0 0 0,1 0-1 0 0,-1-1 1 0 0,1 1 0 0 0,-1 0-1 0 0,0 0 1 0 0,0 0-1 0 0,0 0 1 0 0,1 0 0 0 0,-1 0-1 0 0,0 0 1 0 0,0 0 0 0 0,0 0-1 0 0,0 0 1 0 0,1 3-1 0 0,-2-2-20 0 0,0 0-1 0 0,1 0 0 0 0,-1 0 1 0 0,0 0-1 0 0,0 0 0 0 0,0 1 0 0 0,0-1 1 0 0,-1 0-1 0 0,1 0 0 0 0,-1 0 1 0 0,1 0-1 0 0,-1 0 0 0 0,0 0 1 0 0,1 0-1 0 0,-3 2 0 0 0,-18 32 222 0 0,13-25-160 0 0,-6 10-67 0 0,4-5 119 0 0,-16 29 0 0 0,24-41-174 0 0,0 0 1 0 0,0 0 0 0 0,1 1 0 0 0,-1-1-1 0 0,1 0 1 0 0,0 1 0 0 0,1-1-1 0 0,-1 1 1 0 0,1-1 0 0 0,0 1 0 0 0,0 0-1 0 0,1 6 1 0 0,3 0-654 0 0,2-6-3023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9F42-3B66-4AAF-BBC3-3F79E728F84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85763-9041-4896-A9DD-59FE056C8E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751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VariationTheory.com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85763-9041-4896-A9DD-59FE056C8EF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630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VariationTheory.com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85763-9041-4896-A9DD-59FE056C8EF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97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33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6663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8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67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07 January 2026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137915" y="394486"/>
            <a:ext cx="32247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Solving Equations with Indices</a:t>
            </a:r>
          </a:p>
        </p:txBody>
      </p:sp>
    </p:spTree>
    <p:extLst>
      <p:ext uri="{BB962C8B-B14F-4D97-AF65-F5344CB8AC3E}">
        <p14:creationId xmlns:p14="http://schemas.microsoft.com/office/powerpoint/2010/main" val="60408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6" r:id="rId3"/>
    <p:sldLayoutId id="2147483719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19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671" Type="http://schemas.openxmlformats.org/officeDocument/2006/relationships/customXml" Target="../ink/ink335.xml"/><Relationship Id="rId769" Type="http://schemas.openxmlformats.org/officeDocument/2006/relationships/customXml" Target="../ink/ink384.xml"/><Relationship Id="rId21" Type="http://schemas.openxmlformats.org/officeDocument/2006/relationships/customXml" Target="../ink/ink10.xml"/><Relationship Id="rId324" Type="http://schemas.openxmlformats.org/officeDocument/2006/relationships/image" Target="../media/image211.png"/><Relationship Id="rId531" Type="http://schemas.openxmlformats.org/officeDocument/2006/relationships/customXml" Target="../ink/ink265.xml"/><Relationship Id="rId629" Type="http://schemas.openxmlformats.org/officeDocument/2006/relationships/customXml" Target="../ink/ink314.xml"/><Relationship Id="rId170" Type="http://schemas.openxmlformats.org/officeDocument/2006/relationships/image" Target="../media/image134.png"/><Relationship Id="rId836" Type="http://schemas.openxmlformats.org/officeDocument/2006/relationships/image" Target="../media/image467.png"/><Relationship Id="rId268" Type="http://schemas.openxmlformats.org/officeDocument/2006/relationships/image" Target="../media/image183.png"/><Relationship Id="rId475" Type="http://schemas.openxmlformats.org/officeDocument/2006/relationships/customXml" Target="../ink/ink237.xml"/><Relationship Id="rId682" Type="http://schemas.openxmlformats.org/officeDocument/2006/relationships/image" Target="../media/image390.png"/><Relationship Id="rId32" Type="http://schemas.openxmlformats.org/officeDocument/2006/relationships/image" Target="../media/image65.png"/><Relationship Id="rId128" Type="http://schemas.openxmlformats.org/officeDocument/2006/relationships/image" Target="../media/image113.png"/><Relationship Id="rId335" Type="http://schemas.openxmlformats.org/officeDocument/2006/relationships/customXml" Target="../ink/ink167.xml"/><Relationship Id="rId542" Type="http://schemas.openxmlformats.org/officeDocument/2006/relationships/image" Target="../media/image320.png"/><Relationship Id="rId181" Type="http://schemas.openxmlformats.org/officeDocument/2006/relationships/customXml" Target="../ink/ink90.xml"/><Relationship Id="rId402" Type="http://schemas.openxmlformats.org/officeDocument/2006/relationships/image" Target="../media/image250.png"/><Relationship Id="rId847" Type="http://schemas.openxmlformats.org/officeDocument/2006/relationships/customXml" Target="../ink/ink423.xml"/><Relationship Id="rId279" Type="http://schemas.openxmlformats.org/officeDocument/2006/relationships/customXml" Target="../ink/ink139.xml"/><Relationship Id="rId486" Type="http://schemas.openxmlformats.org/officeDocument/2006/relationships/image" Target="../media/image292.png"/><Relationship Id="rId693" Type="http://schemas.openxmlformats.org/officeDocument/2006/relationships/customXml" Target="../ink/ink346.xml"/><Relationship Id="rId707" Type="http://schemas.openxmlformats.org/officeDocument/2006/relationships/customXml" Target="../ink/ink353.xml"/><Relationship Id="rId43" Type="http://schemas.openxmlformats.org/officeDocument/2006/relationships/customXml" Target="../ink/ink21.xml"/><Relationship Id="rId139" Type="http://schemas.openxmlformats.org/officeDocument/2006/relationships/customXml" Target="../ink/ink69.xml"/><Relationship Id="rId346" Type="http://schemas.openxmlformats.org/officeDocument/2006/relationships/image" Target="../media/image222.png"/><Relationship Id="rId553" Type="http://schemas.openxmlformats.org/officeDocument/2006/relationships/customXml" Target="../ink/ink276.xml"/><Relationship Id="rId760" Type="http://schemas.openxmlformats.org/officeDocument/2006/relationships/image" Target="../media/image429.png"/><Relationship Id="rId192" Type="http://schemas.openxmlformats.org/officeDocument/2006/relationships/image" Target="../media/image145.png"/><Relationship Id="rId206" Type="http://schemas.openxmlformats.org/officeDocument/2006/relationships/image" Target="../media/image152.png"/><Relationship Id="rId413" Type="http://schemas.openxmlformats.org/officeDocument/2006/relationships/customXml" Target="../ink/ink206.xml"/><Relationship Id="rId497" Type="http://schemas.openxmlformats.org/officeDocument/2006/relationships/customXml" Target="../ink/ink248.xml"/><Relationship Id="rId620" Type="http://schemas.openxmlformats.org/officeDocument/2006/relationships/image" Target="../media/image359.png"/><Relationship Id="rId718" Type="http://schemas.openxmlformats.org/officeDocument/2006/relationships/image" Target="../media/image408.png"/><Relationship Id="rId357" Type="http://schemas.openxmlformats.org/officeDocument/2006/relationships/customXml" Target="../ink/ink178.xml"/><Relationship Id="rId54" Type="http://schemas.openxmlformats.org/officeDocument/2006/relationships/image" Target="../media/image76.png"/><Relationship Id="rId217" Type="http://schemas.openxmlformats.org/officeDocument/2006/relationships/customXml" Target="../ink/ink108.xml"/><Relationship Id="rId564" Type="http://schemas.openxmlformats.org/officeDocument/2006/relationships/image" Target="../media/image331.png"/><Relationship Id="rId771" Type="http://schemas.openxmlformats.org/officeDocument/2006/relationships/customXml" Target="../ink/ink385.xml"/><Relationship Id="rId424" Type="http://schemas.openxmlformats.org/officeDocument/2006/relationships/image" Target="../media/image261.png"/><Relationship Id="rId631" Type="http://schemas.openxmlformats.org/officeDocument/2006/relationships/customXml" Target="../ink/ink315.xml"/><Relationship Id="rId729" Type="http://schemas.openxmlformats.org/officeDocument/2006/relationships/customXml" Target="../ink/ink364.xml"/><Relationship Id="rId270" Type="http://schemas.openxmlformats.org/officeDocument/2006/relationships/image" Target="../media/image184.png"/><Relationship Id="rId65" Type="http://schemas.openxmlformats.org/officeDocument/2006/relationships/customXml" Target="../ink/ink32.xml"/><Relationship Id="rId130" Type="http://schemas.openxmlformats.org/officeDocument/2006/relationships/image" Target="../media/image114.png"/><Relationship Id="rId368" Type="http://schemas.openxmlformats.org/officeDocument/2006/relationships/image" Target="../media/image233.png"/><Relationship Id="rId575" Type="http://schemas.openxmlformats.org/officeDocument/2006/relationships/customXml" Target="../ink/ink287.xml"/><Relationship Id="rId782" Type="http://schemas.openxmlformats.org/officeDocument/2006/relationships/image" Target="../media/image440.png"/><Relationship Id="rId228" Type="http://schemas.openxmlformats.org/officeDocument/2006/relationships/image" Target="../media/image163.png"/><Relationship Id="rId435" Type="http://schemas.openxmlformats.org/officeDocument/2006/relationships/customXml" Target="../ink/ink217.xml"/><Relationship Id="rId642" Type="http://schemas.openxmlformats.org/officeDocument/2006/relationships/image" Target="../media/image370.png"/><Relationship Id="rId281" Type="http://schemas.openxmlformats.org/officeDocument/2006/relationships/customXml" Target="../ink/ink140.xml"/><Relationship Id="rId502" Type="http://schemas.openxmlformats.org/officeDocument/2006/relationships/image" Target="../media/image300.png"/><Relationship Id="rId76" Type="http://schemas.openxmlformats.org/officeDocument/2006/relationships/image" Target="../media/image87.png"/><Relationship Id="rId141" Type="http://schemas.openxmlformats.org/officeDocument/2006/relationships/customXml" Target="../ink/ink70.xml"/><Relationship Id="rId379" Type="http://schemas.openxmlformats.org/officeDocument/2006/relationships/customXml" Target="../ink/ink189.xml"/><Relationship Id="rId586" Type="http://schemas.openxmlformats.org/officeDocument/2006/relationships/image" Target="../media/image342.png"/><Relationship Id="rId793" Type="http://schemas.openxmlformats.org/officeDocument/2006/relationships/customXml" Target="../ink/ink396.xml"/><Relationship Id="rId807" Type="http://schemas.openxmlformats.org/officeDocument/2006/relationships/customXml" Target="../ink/ink403.xml"/><Relationship Id="rId7" Type="http://schemas.openxmlformats.org/officeDocument/2006/relationships/customXml" Target="../ink/ink3.xml"/><Relationship Id="rId239" Type="http://schemas.openxmlformats.org/officeDocument/2006/relationships/customXml" Target="../ink/ink119.xml"/><Relationship Id="rId446" Type="http://schemas.openxmlformats.org/officeDocument/2006/relationships/image" Target="../media/image272.png"/><Relationship Id="rId653" Type="http://schemas.openxmlformats.org/officeDocument/2006/relationships/customXml" Target="../ink/ink326.xml"/><Relationship Id="rId292" Type="http://schemas.openxmlformats.org/officeDocument/2006/relationships/image" Target="../media/image195.png"/><Relationship Id="rId306" Type="http://schemas.openxmlformats.org/officeDocument/2006/relationships/image" Target="../media/image202.png"/><Relationship Id="rId87" Type="http://schemas.openxmlformats.org/officeDocument/2006/relationships/customXml" Target="../ink/ink43.xml"/><Relationship Id="rId513" Type="http://schemas.openxmlformats.org/officeDocument/2006/relationships/customXml" Target="../ink/ink256.xml"/><Relationship Id="rId597" Type="http://schemas.openxmlformats.org/officeDocument/2006/relationships/customXml" Target="../ink/ink298.xml"/><Relationship Id="rId720" Type="http://schemas.openxmlformats.org/officeDocument/2006/relationships/image" Target="../media/image409.png"/><Relationship Id="rId818" Type="http://schemas.openxmlformats.org/officeDocument/2006/relationships/image" Target="../media/image458.png"/><Relationship Id="rId152" Type="http://schemas.openxmlformats.org/officeDocument/2006/relationships/image" Target="../media/image125.png"/><Relationship Id="rId457" Type="http://schemas.openxmlformats.org/officeDocument/2006/relationships/customXml" Target="../ink/ink228.xml"/><Relationship Id="rId664" Type="http://schemas.openxmlformats.org/officeDocument/2006/relationships/image" Target="../media/image381.png"/><Relationship Id="rId14" Type="http://schemas.openxmlformats.org/officeDocument/2006/relationships/image" Target="../media/image56.png"/><Relationship Id="rId317" Type="http://schemas.openxmlformats.org/officeDocument/2006/relationships/customXml" Target="../ink/ink158.xml"/><Relationship Id="rId524" Type="http://schemas.openxmlformats.org/officeDocument/2006/relationships/image" Target="../media/image311.png"/><Relationship Id="rId731" Type="http://schemas.openxmlformats.org/officeDocument/2006/relationships/customXml" Target="../ink/ink365.xml"/><Relationship Id="rId98" Type="http://schemas.openxmlformats.org/officeDocument/2006/relationships/image" Target="../media/image98.png"/><Relationship Id="rId163" Type="http://schemas.openxmlformats.org/officeDocument/2006/relationships/customXml" Target="../ink/ink81.xml"/><Relationship Id="rId370" Type="http://schemas.openxmlformats.org/officeDocument/2006/relationships/image" Target="../media/image234.png"/><Relationship Id="rId829" Type="http://schemas.openxmlformats.org/officeDocument/2006/relationships/customXml" Target="../ink/ink414.xml"/><Relationship Id="rId230" Type="http://schemas.openxmlformats.org/officeDocument/2006/relationships/image" Target="../media/image164.png"/><Relationship Id="rId468" Type="http://schemas.openxmlformats.org/officeDocument/2006/relationships/image" Target="../media/image283.png"/><Relationship Id="rId675" Type="http://schemas.openxmlformats.org/officeDocument/2006/relationships/customXml" Target="../ink/ink337.xml"/><Relationship Id="rId25" Type="http://schemas.openxmlformats.org/officeDocument/2006/relationships/customXml" Target="../ink/ink12.xml"/><Relationship Id="rId328" Type="http://schemas.openxmlformats.org/officeDocument/2006/relationships/image" Target="../media/image213.png"/><Relationship Id="rId535" Type="http://schemas.openxmlformats.org/officeDocument/2006/relationships/customXml" Target="../ink/ink267.xml"/><Relationship Id="rId742" Type="http://schemas.openxmlformats.org/officeDocument/2006/relationships/image" Target="../media/image420.png"/><Relationship Id="rId174" Type="http://schemas.openxmlformats.org/officeDocument/2006/relationships/image" Target="../media/image136.png"/><Relationship Id="rId381" Type="http://schemas.openxmlformats.org/officeDocument/2006/relationships/customXml" Target="../ink/ink190.xml"/><Relationship Id="rId602" Type="http://schemas.openxmlformats.org/officeDocument/2006/relationships/image" Target="../media/image350.png"/><Relationship Id="rId241" Type="http://schemas.openxmlformats.org/officeDocument/2006/relationships/customXml" Target="../ink/ink120.xml"/><Relationship Id="rId479" Type="http://schemas.openxmlformats.org/officeDocument/2006/relationships/customXml" Target="../ink/ink239.xml"/><Relationship Id="rId686" Type="http://schemas.openxmlformats.org/officeDocument/2006/relationships/image" Target="../media/image392.png"/><Relationship Id="rId36" Type="http://schemas.openxmlformats.org/officeDocument/2006/relationships/image" Target="../media/image67.png"/><Relationship Id="rId339" Type="http://schemas.openxmlformats.org/officeDocument/2006/relationships/customXml" Target="../ink/ink169.xml"/><Relationship Id="rId546" Type="http://schemas.openxmlformats.org/officeDocument/2006/relationships/image" Target="../media/image322.png"/><Relationship Id="rId753" Type="http://schemas.openxmlformats.org/officeDocument/2006/relationships/customXml" Target="../ink/ink376.xml"/><Relationship Id="rId101" Type="http://schemas.openxmlformats.org/officeDocument/2006/relationships/customXml" Target="../ink/ink50.xml"/><Relationship Id="rId185" Type="http://schemas.openxmlformats.org/officeDocument/2006/relationships/customXml" Target="../ink/ink92.xml"/><Relationship Id="rId406" Type="http://schemas.openxmlformats.org/officeDocument/2006/relationships/image" Target="../media/image252.png"/><Relationship Id="rId392" Type="http://schemas.openxmlformats.org/officeDocument/2006/relationships/image" Target="../media/image245.png"/><Relationship Id="rId613" Type="http://schemas.openxmlformats.org/officeDocument/2006/relationships/customXml" Target="../ink/ink306.xml"/><Relationship Id="rId697" Type="http://schemas.openxmlformats.org/officeDocument/2006/relationships/customXml" Target="../ink/ink348.xml"/><Relationship Id="rId820" Type="http://schemas.openxmlformats.org/officeDocument/2006/relationships/image" Target="../media/image459.png"/><Relationship Id="rId252" Type="http://schemas.openxmlformats.org/officeDocument/2006/relationships/image" Target="../media/image175.png"/><Relationship Id="rId47" Type="http://schemas.openxmlformats.org/officeDocument/2006/relationships/customXml" Target="../ink/ink23.xml"/><Relationship Id="rId112" Type="http://schemas.openxmlformats.org/officeDocument/2006/relationships/image" Target="../media/image105.png"/><Relationship Id="rId557" Type="http://schemas.openxmlformats.org/officeDocument/2006/relationships/customXml" Target="../ink/ink278.xml"/><Relationship Id="rId764" Type="http://schemas.openxmlformats.org/officeDocument/2006/relationships/image" Target="../media/image431.png"/><Relationship Id="rId196" Type="http://schemas.openxmlformats.org/officeDocument/2006/relationships/image" Target="../media/image147.png"/><Relationship Id="rId417" Type="http://schemas.openxmlformats.org/officeDocument/2006/relationships/customXml" Target="../ink/ink208.xml"/><Relationship Id="rId624" Type="http://schemas.openxmlformats.org/officeDocument/2006/relationships/image" Target="../media/image361.png"/><Relationship Id="rId831" Type="http://schemas.openxmlformats.org/officeDocument/2006/relationships/customXml" Target="../ink/ink415.xml"/><Relationship Id="rId263" Type="http://schemas.openxmlformats.org/officeDocument/2006/relationships/customXml" Target="../ink/ink131.xml"/><Relationship Id="rId470" Type="http://schemas.openxmlformats.org/officeDocument/2006/relationships/image" Target="../media/image284.png"/><Relationship Id="rId58" Type="http://schemas.openxmlformats.org/officeDocument/2006/relationships/image" Target="../media/image78.png"/><Relationship Id="rId123" Type="http://schemas.openxmlformats.org/officeDocument/2006/relationships/customXml" Target="../ink/ink61.xml"/><Relationship Id="rId330" Type="http://schemas.openxmlformats.org/officeDocument/2006/relationships/image" Target="../media/image214.png"/><Relationship Id="rId568" Type="http://schemas.openxmlformats.org/officeDocument/2006/relationships/image" Target="../media/image333.png"/><Relationship Id="rId775" Type="http://schemas.openxmlformats.org/officeDocument/2006/relationships/customXml" Target="../ink/ink387.xml"/><Relationship Id="rId428" Type="http://schemas.openxmlformats.org/officeDocument/2006/relationships/image" Target="../media/image263.png"/><Relationship Id="rId635" Type="http://schemas.openxmlformats.org/officeDocument/2006/relationships/customXml" Target="../ink/ink317.xml"/><Relationship Id="rId842" Type="http://schemas.openxmlformats.org/officeDocument/2006/relationships/image" Target="../media/image470.png"/><Relationship Id="rId274" Type="http://schemas.openxmlformats.org/officeDocument/2006/relationships/image" Target="../media/image186.png"/><Relationship Id="rId481" Type="http://schemas.openxmlformats.org/officeDocument/2006/relationships/customXml" Target="../ink/ink240.xml"/><Relationship Id="rId702" Type="http://schemas.openxmlformats.org/officeDocument/2006/relationships/image" Target="../media/image400.png"/><Relationship Id="rId69" Type="http://schemas.openxmlformats.org/officeDocument/2006/relationships/customXml" Target="../ink/ink34.xml"/><Relationship Id="rId134" Type="http://schemas.openxmlformats.org/officeDocument/2006/relationships/image" Target="../media/image116.png"/><Relationship Id="rId579" Type="http://schemas.openxmlformats.org/officeDocument/2006/relationships/customXml" Target="../ink/ink289.xml"/><Relationship Id="rId786" Type="http://schemas.openxmlformats.org/officeDocument/2006/relationships/image" Target="../media/image442.png"/><Relationship Id="rId341" Type="http://schemas.openxmlformats.org/officeDocument/2006/relationships/customXml" Target="../ink/ink170.xml"/><Relationship Id="rId439" Type="http://schemas.openxmlformats.org/officeDocument/2006/relationships/customXml" Target="../ink/ink219.xml"/><Relationship Id="rId646" Type="http://schemas.openxmlformats.org/officeDocument/2006/relationships/image" Target="../media/image372.png"/><Relationship Id="rId201" Type="http://schemas.openxmlformats.org/officeDocument/2006/relationships/customXml" Target="../ink/ink100.xml"/><Relationship Id="rId285" Type="http://schemas.openxmlformats.org/officeDocument/2006/relationships/customXml" Target="../ink/ink142.xml"/><Relationship Id="rId506" Type="http://schemas.openxmlformats.org/officeDocument/2006/relationships/image" Target="../media/image302.png"/><Relationship Id="rId492" Type="http://schemas.openxmlformats.org/officeDocument/2006/relationships/image" Target="../media/image295.png"/><Relationship Id="rId713" Type="http://schemas.openxmlformats.org/officeDocument/2006/relationships/customXml" Target="../ink/ink356.xml"/><Relationship Id="rId797" Type="http://schemas.openxmlformats.org/officeDocument/2006/relationships/customXml" Target="../ink/ink398.xml"/><Relationship Id="rId145" Type="http://schemas.openxmlformats.org/officeDocument/2006/relationships/customXml" Target="../ink/ink72.xml"/><Relationship Id="rId352" Type="http://schemas.openxmlformats.org/officeDocument/2006/relationships/image" Target="../media/image225.png"/><Relationship Id="rId212" Type="http://schemas.openxmlformats.org/officeDocument/2006/relationships/image" Target="../media/image155.png"/><Relationship Id="rId657" Type="http://schemas.openxmlformats.org/officeDocument/2006/relationships/customXml" Target="../ink/ink328.xml"/><Relationship Id="rId296" Type="http://schemas.openxmlformats.org/officeDocument/2006/relationships/image" Target="../media/image197.png"/><Relationship Id="rId517" Type="http://schemas.openxmlformats.org/officeDocument/2006/relationships/customXml" Target="../ink/ink258.xml"/><Relationship Id="rId724" Type="http://schemas.openxmlformats.org/officeDocument/2006/relationships/image" Target="../media/image411.png"/><Relationship Id="rId60" Type="http://schemas.openxmlformats.org/officeDocument/2006/relationships/image" Target="../media/image79.png"/><Relationship Id="rId156" Type="http://schemas.openxmlformats.org/officeDocument/2006/relationships/image" Target="../media/image127.png"/><Relationship Id="rId363" Type="http://schemas.openxmlformats.org/officeDocument/2006/relationships/customXml" Target="../ink/ink181.xml"/><Relationship Id="rId570" Type="http://schemas.openxmlformats.org/officeDocument/2006/relationships/image" Target="../media/image334.png"/><Relationship Id="rId223" Type="http://schemas.openxmlformats.org/officeDocument/2006/relationships/customXml" Target="../ink/ink111.xml"/><Relationship Id="rId430" Type="http://schemas.openxmlformats.org/officeDocument/2006/relationships/image" Target="../media/image264.png"/><Relationship Id="rId668" Type="http://schemas.openxmlformats.org/officeDocument/2006/relationships/image" Target="../media/image383.png"/><Relationship Id="rId18" Type="http://schemas.openxmlformats.org/officeDocument/2006/relationships/image" Target="../media/image58.png"/><Relationship Id="rId528" Type="http://schemas.openxmlformats.org/officeDocument/2006/relationships/image" Target="../media/image313.png"/><Relationship Id="rId735" Type="http://schemas.openxmlformats.org/officeDocument/2006/relationships/customXml" Target="../ink/ink367.xml"/><Relationship Id="rId167" Type="http://schemas.openxmlformats.org/officeDocument/2006/relationships/customXml" Target="../ink/ink83.xml"/><Relationship Id="rId374" Type="http://schemas.openxmlformats.org/officeDocument/2006/relationships/image" Target="../media/image236.png"/><Relationship Id="rId581" Type="http://schemas.openxmlformats.org/officeDocument/2006/relationships/customXml" Target="../ink/ink290.xml"/><Relationship Id="rId71" Type="http://schemas.openxmlformats.org/officeDocument/2006/relationships/customXml" Target="../ink/ink35.xml"/><Relationship Id="rId234" Type="http://schemas.openxmlformats.org/officeDocument/2006/relationships/image" Target="../media/image166.png"/><Relationship Id="rId679" Type="http://schemas.openxmlformats.org/officeDocument/2006/relationships/customXml" Target="../ink/ink339.xml"/><Relationship Id="rId802" Type="http://schemas.openxmlformats.org/officeDocument/2006/relationships/image" Target="../media/image450.png"/><Relationship Id="rId2" Type="http://schemas.openxmlformats.org/officeDocument/2006/relationships/image" Target="../media/image50.png"/><Relationship Id="rId29" Type="http://schemas.openxmlformats.org/officeDocument/2006/relationships/customXml" Target="../ink/ink14.xml"/><Relationship Id="rId441" Type="http://schemas.openxmlformats.org/officeDocument/2006/relationships/customXml" Target="../ink/ink220.xml"/><Relationship Id="rId539" Type="http://schemas.openxmlformats.org/officeDocument/2006/relationships/customXml" Target="../ink/ink269.xml"/><Relationship Id="rId746" Type="http://schemas.openxmlformats.org/officeDocument/2006/relationships/image" Target="../media/image422.png"/><Relationship Id="rId178" Type="http://schemas.openxmlformats.org/officeDocument/2006/relationships/image" Target="../media/image138.png"/><Relationship Id="rId301" Type="http://schemas.openxmlformats.org/officeDocument/2006/relationships/customXml" Target="../ink/ink150.xml"/><Relationship Id="rId82" Type="http://schemas.openxmlformats.org/officeDocument/2006/relationships/image" Target="../media/image90.png"/><Relationship Id="rId385" Type="http://schemas.openxmlformats.org/officeDocument/2006/relationships/customXml" Target="../ink/ink192.xml"/><Relationship Id="rId592" Type="http://schemas.openxmlformats.org/officeDocument/2006/relationships/image" Target="../media/image345.png"/><Relationship Id="rId606" Type="http://schemas.openxmlformats.org/officeDocument/2006/relationships/image" Target="../media/image352.png"/><Relationship Id="rId813" Type="http://schemas.openxmlformats.org/officeDocument/2006/relationships/customXml" Target="../ink/ink406.xml"/><Relationship Id="rId245" Type="http://schemas.openxmlformats.org/officeDocument/2006/relationships/customXml" Target="../ink/ink122.xml"/><Relationship Id="rId452" Type="http://schemas.openxmlformats.org/officeDocument/2006/relationships/image" Target="../media/image275.png"/><Relationship Id="rId105" Type="http://schemas.openxmlformats.org/officeDocument/2006/relationships/customXml" Target="../ink/ink52.xml"/><Relationship Id="rId312" Type="http://schemas.openxmlformats.org/officeDocument/2006/relationships/image" Target="../media/image205.png"/><Relationship Id="rId757" Type="http://schemas.openxmlformats.org/officeDocument/2006/relationships/customXml" Target="../ink/ink378.xml"/><Relationship Id="rId93" Type="http://schemas.openxmlformats.org/officeDocument/2006/relationships/customXml" Target="../ink/ink46.xml"/><Relationship Id="rId189" Type="http://schemas.openxmlformats.org/officeDocument/2006/relationships/customXml" Target="../ink/ink94.xml"/><Relationship Id="rId396" Type="http://schemas.openxmlformats.org/officeDocument/2006/relationships/image" Target="../media/image247.png"/><Relationship Id="rId617" Type="http://schemas.openxmlformats.org/officeDocument/2006/relationships/customXml" Target="../ink/ink308.xml"/><Relationship Id="rId824" Type="http://schemas.openxmlformats.org/officeDocument/2006/relationships/image" Target="../media/image461.png"/><Relationship Id="rId256" Type="http://schemas.openxmlformats.org/officeDocument/2006/relationships/image" Target="../media/image177.png"/><Relationship Id="rId463" Type="http://schemas.openxmlformats.org/officeDocument/2006/relationships/customXml" Target="../ink/ink231.xml"/><Relationship Id="rId670" Type="http://schemas.openxmlformats.org/officeDocument/2006/relationships/image" Target="../media/image384.png"/><Relationship Id="rId116" Type="http://schemas.openxmlformats.org/officeDocument/2006/relationships/image" Target="../media/image107.png"/><Relationship Id="rId323" Type="http://schemas.openxmlformats.org/officeDocument/2006/relationships/customXml" Target="../ink/ink161.xml"/><Relationship Id="rId530" Type="http://schemas.openxmlformats.org/officeDocument/2006/relationships/image" Target="../media/image314.png"/><Relationship Id="rId768" Type="http://schemas.openxmlformats.org/officeDocument/2006/relationships/image" Target="../media/image433.png"/><Relationship Id="rId20" Type="http://schemas.openxmlformats.org/officeDocument/2006/relationships/image" Target="../media/image59.png"/><Relationship Id="rId628" Type="http://schemas.openxmlformats.org/officeDocument/2006/relationships/image" Target="../media/image363.png"/><Relationship Id="rId835" Type="http://schemas.openxmlformats.org/officeDocument/2006/relationships/customXml" Target="../ink/ink417.xml"/><Relationship Id="rId267" Type="http://schemas.openxmlformats.org/officeDocument/2006/relationships/customXml" Target="../ink/ink133.xml"/><Relationship Id="rId474" Type="http://schemas.openxmlformats.org/officeDocument/2006/relationships/image" Target="../media/image286.png"/><Relationship Id="rId127" Type="http://schemas.openxmlformats.org/officeDocument/2006/relationships/customXml" Target="../ink/ink63.xml"/><Relationship Id="rId681" Type="http://schemas.openxmlformats.org/officeDocument/2006/relationships/customXml" Target="../ink/ink340.xml"/><Relationship Id="rId779" Type="http://schemas.openxmlformats.org/officeDocument/2006/relationships/customXml" Target="../ink/ink389.xml"/><Relationship Id="rId31" Type="http://schemas.openxmlformats.org/officeDocument/2006/relationships/customXml" Target="../ink/ink15.xml"/><Relationship Id="rId334" Type="http://schemas.openxmlformats.org/officeDocument/2006/relationships/image" Target="../media/image216.png"/><Relationship Id="rId541" Type="http://schemas.openxmlformats.org/officeDocument/2006/relationships/customXml" Target="../ink/ink270.xml"/><Relationship Id="rId639" Type="http://schemas.openxmlformats.org/officeDocument/2006/relationships/customXml" Target="../ink/ink319.xml"/><Relationship Id="rId180" Type="http://schemas.openxmlformats.org/officeDocument/2006/relationships/image" Target="../media/image139.png"/><Relationship Id="rId278" Type="http://schemas.openxmlformats.org/officeDocument/2006/relationships/image" Target="../media/image188.png"/><Relationship Id="rId401" Type="http://schemas.openxmlformats.org/officeDocument/2006/relationships/customXml" Target="../ink/ink200.xml"/><Relationship Id="rId846" Type="http://schemas.openxmlformats.org/officeDocument/2006/relationships/image" Target="../media/image472.png"/><Relationship Id="rId485" Type="http://schemas.openxmlformats.org/officeDocument/2006/relationships/customXml" Target="../ink/ink242.xml"/><Relationship Id="rId692" Type="http://schemas.openxmlformats.org/officeDocument/2006/relationships/image" Target="../media/image395.png"/><Relationship Id="rId706" Type="http://schemas.openxmlformats.org/officeDocument/2006/relationships/image" Target="../media/image402.png"/><Relationship Id="rId42" Type="http://schemas.openxmlformats.org/officeDocument/2006/relationships/image" Target="../media/image70.png"/><Relationship Id="rId138" Type="http://schemas.openxmlformats.org/officeDocument/2006/relationships/image" Target="../media/image118.png"/><Relationship Id="rId345" Type="http://schemas.openxmlformats.org/officeDocument/2006/relationships/customXml" Target="../ink/ink172.xml"/><Relationship Id="rId552" Type="http://schemas.openxmlformats.org/officeDocument/2006/relationships/image" Target="../media/image325.png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412" Type="http://schemas.openxmlformats.org/officeDocument/2006/relationships/image" Target="../media/image255.png"/><Relationship Id="rId289" Type="http://schemas.openxmlformats.org/officeDocument/2006/relationships/customXml" Target="../ink/ink144.xml"/><Relationship Id="rId496" Type="http://schemas.openxmlformats.org/officeDocument/2006/relationships/image" Target="../media/image297.png"/><Relationship Id="rId717" Type="http://schemas.openxmlformats.org/officeDocument/2006/relationships/customXml" Target="../ink/ink358.xml"/><Relationship Id="rId53" Type="http://schemas.openxmlformats.org/officeDocument/2006/relationships/customXml" Target="../ink/ink26.xml"/><Relationship Id="rId149" Type="http://schemas.openxmlformats.org/officeDocument/2006/relationships/customXml" Target="../ink/ink74.xml"/><Relationship Id="rId356" Type="http://schemas.openxmlformats.org/officeDocument/2006/relationships/image" Target="../media/image227.png"/><Relationship Id="rId563" Type="http://schemas.openxmlformats.org/officeDocument/2006/relationships/customXml" Target="../ink/ink281.xml"/><Relationship Id="rId770" Type="http://schemas.openxmlformats.org/officeDocument/2006/relationships/image" Target="../media/image434.png"/><Relationship Id="rId216" Type="http://schemas.openxmlformats.org/officeDocument/2006/relationships/image" Target="../media/image157.png"/><Relationship Id="rId423" Type="http://schemas.openxmlformats.org/officeDocument/2006/relationships/customXml" Target="../ink/ink211.xml"/><Relationship Id="rId630" Type="http://schemas.openxmlformats.org/officeDocument/2006/relationships/image" Target="../media/image364.png"/><Relationship Id="rId728" Type="http://schemas.openxmlformats.org/officeDocument/2006/relationships/image" Target="../media/image413.png"/><Relationship Id="rId64" Type="http://schemas.openxmlformats.org/officeDocument/2006/relationships/image" Target="../media/image81.png"/><Relationship Id="rId367" Type="http://schemas.openxmlformats.org/officeDocument/2006/relationships/customXml" Target="../ink/ink183.xml"/><Relationship Id="rId574" Type="http://schemas.openxmlformats.org/officeDocument/2006/relationships/image" Target="../media/image336.png"/><Relationship Id="rId227" Type="http://schemas.openxmlformats.org/officeDocument/2006/relationships/customXml" Target="../ink/ink113.xml"/><Relationship Id="rId781" Type="http://schemas.openxmlformats.org/officeDocument/2006/relationships/customXml" Target="../ink/ink390.xml"/><Relationship Id="rId434" Type="http://schemas.openxmlformats.org/officeDocument/2006/relationships/image" Target="../media/image266.png"/><Relationship Id="rId641" Type="http://schemas.openxmlformats.org/officeDocument/2006/relationships/customXml" Target="../ink/ink320.xml"/><Relationship Id="rId739" Type="http://schemas.openxmlformats.org/officeDocument/2006/relationships/customXml" Target="../ink/ink369.xml"/><Relationship Id="rId280" Type="http://schemas.openxmlformats.org/officeDocument/2006/relationships/image" Target="../media/image189.png"/><Relationship Id="rId501" Type="http://schemas.openxmlformats.org/officeDocument/2006/relationships/customXml" Target="../ink/ink250.xml"/><Relationship Id="rId75" Type="http://schemas.openxmlformats.org/officeDocument/2006/relationships/customXml" Target="../ink/ink37.xml"/><Relationship Id="rId140" Type="http://schemas.openxmlformats.org/officeDocument/2006/relationships/image" Target="../media/image119.png"/><Relationship Id="rId378" Type="http://schemas.openxmlformats.org/officeDocument/2006/relationships/image" Target="../media/image238.png"/><Relationship Id="rId585" Type="http://schemas.openxmlformats.org/officeDocument/2006/relationships/customXml" Target="../ink/ink292.xml"/><Relationship Id="rId792" Type="http://schemas.openxmlformats.org/officeDocument/2006/relationships/image" Target="../media/image445.png"/><Relationship Id="rId806" Type="http://schemas.openxmlformats.org/officeDocument/2006/relationships/image" Target="../media/image452.png"/><Relationship Id="rId6" Type="http://schemas.openxmlformats.org/officeDocument/2006/relationships/image" Target="../media/image52.png"/><Relationship Id="rId238" Type="http://schemas.openxmlformats.org/officeDocument/2006/relationships/image" Target="../media/image168.png"/><Relationship Id="rId445" Type="http://schemas.openxmlformats.org/officeDocument/2006/relationships/customXml" Target="../ink/ink222.xml"/><Relationship Id="rId652" Type="http://schemas.openxmlformats.org/officeDocument/2006/relationships/image" Target="../media/image375.png"/><Relationship Id="rId291" Type="http://schemas.openxmlformats.org/officeDocument/2006/relationships/customXml" Target="../ink/ink145.xml"/><Relationship Id="rId305" Type="http://schemas.openxmlformats.org/officeDocument/2006/relationships/customXml" Target="../ink/ink152.xml"/><Relationship Id="rId512" Type="http://schemas.openxmlformats.org/officeDocument/2006/relationships/image" Target="../media/image305.png"/><Relationship Id="rId86" Type="http://schemas.openxmlformats.org/officeDocument/2006/relationships/image" Target="../media/image92.png"/><Relationship Id="rId151" Type="http://schemas.openxmlformats.org/officeDocument/2006/relationships/customXml" Target="../ink/ink75.xml"/><Relationship Id="rId389" Type="http://schemas.openxmlformats.org/officeDocument/2006/relationships/customXml" Target="../ink/ink194.xml"/><Relationship Id="rId596" Type="http://schemas.openxmlformats.org/officeDocument/2006/relationships/image" Target="../media/image347.png"/><Relationship Id="rId817" Type="http://schemas.openxmlformats.org/officeDocument/2006/relationships/customXml" Target="../ink/ink408.xml"/><Relationship Id="rId249" Type="http://schemas.openxmlformats.org/officeDocument/2006/relationships/customXml" Target="../ink/ink124.xml"/><Relationship Id="rId456" Type="http://schemas.openxmlformats.org/officeDocument/2006/relationships/image" Target="../media/image277.png"/><Relationship Id="rId663" Type="http://schemas.openxmlformats.org/officeDocument/2006/relationships/customXml" Target="../ink/ink331.xml"/><Relationship Id="rId13" Type="http://schemas.openxmlformats.org/officeDocument/2006/relationships/customXml" Target="../ink/ink6.xml"/><Relationship Id="rId109" Type="http://schemas.openxmlformats.org/officeDocument/2006/relationships/customXml" Target="../ink/ink54.xml"/><Relationship Id="rId316" Type="http://schemas.openxmlformats.org/officeDocument/2006/relationships/image" Target="../media/image207.png"/><Relationship Id="rId523" Type="http://schemas.openxmlformats.org/officeDocument/2006/relationships/customXml" Target="../ink/ink261.xml"/><Relationship Id="rId97" Type="http://schemas.openxmlformats.org/officeDocument/2006/relationships/customXml" Target="../ink/ink48.xml"/><Relationship Id="rId730" Type="http://schemas.openxmlformats.org/officeDocument/2006/relationships/image" Target="../media/image414.png"/><Relationship Id="rId828" Type="http://schemas.openxmlformats.org/officeDocument/2006/relationships/image" Target="../media/image463.png"/><Relationship Id="rId162" Type="http://schemas.openxmlformats.org/officeDocument/2006/relationships/image" Target="../media/image130.png"/><Relationship Id="rId467" Type="http://schemas.openxmlformats.org/officeDocument/2006/relationships/customXml" Target="../ink/ink233.xml"/><Relationship Id="rId674" Type="http://schemas.openxmlformats.org/officeDocument/2006/relationships/image" Target="../media/image386.png"/><Relationship Id="rId24" Type="http://schemas.openxmlformats.org/officeDocument/2006/relationships/image" Target="../media/image61.png"/><Relationship Id="rId327" Type="http://schemas.openxmlformats.org/officeDocument/2006/relationships/customXml" Target="../ink/ink163.xml"/><Relationship Id="rId534" Type="http://schemas.openxmlformats.org/officeDocument/2006/relationships/image" Target="../media/image316.png"/><Relationship Id="rId741" Type="http://schemas.openxmlformats.org/officeDocument/2006/relationships/customXml" Target="../ink/ink370.xml"/><Relationship Id="rId839" Type="http://schemas.openxmlformats.org/officeDocument/2006/relationships/customXml" Target="../ink/ink419.xml"/><Relationship Id="rId173" Type="http://schemas.openxmlformats.org/officeDocument/2006/relationships/customXml" Target="../ink/ink86.xml"/><Relationship Id="rId229" Type="http://schemas.openxmlformats.org/officeDocument/2006/relationships/customXml" Target="../ink/ink114.xml"/><Relationship Id="rId380" Type="http://schemas.openxmlformats.org/officeDocument/2006/relationships/image" Target="../media/image239.png"/><Relationship Id="rId436" Type="http://schemas.openxmlformats.org/officeDocument/2006/relationships/image" Target="../media/image267.png"/><Relationship Id="rId601" Type="http://schemas.openxmlformats.org/officeDocument/2006/relationships/customXml" Target="../ink/ink300.xml"/><Relationship Id="rId643" Type="http://schemas.openxmlformats.org/officeDocument/2006/relationships/customXml" Target="../ink/ink321.xml"/><Relationship Id="rId240" Type="http://schemas.openxmlformats.org/officeDocument/2006/relationships/image" Target="../media/image169.png"/><Relationship Id="rId478" Type="http://schemas.openxmlformats.org/officeDocument/2006/relationships/image" Target="../media/image288.png"/><Relationship Id="rId685" Type="http://schemas.openxmlformats.org/officeDocument/2006/relationships/customXml" Target="../ink/ink342.xml"/><Relationship Id="rId850" Type="http://schemas.openxmlformats.org/officeDocument/2006/relationships/image" Target="../media/image474.png"/><Relationship Id="rId35" Type="http://schemas.openxmlformats.org/officeDocument/2006/relationships/customXml" Target="../ink/ink17.xml"/><Relationship Id="rId77" Type="http://schemas.openxmlformats.org/officeDocument/2006/relationships/customXml" Target="../ink/ink38.xml"/><Relationship Id="rId100" Type="http://schemas.openxmlformats.org/officeDocument/2006/relationships/image" Target="../media/image99.png"/><Relationship Id="rId282" Type="http://schemas.openxmlformats.org/officeDocument/2006/relationships/image" Target="../media/image190.png"/><Relationship Id="rId338" Type="http://schemas.openxmlformats.org/officeDocument/2006/relationships/image" Target="../media/image218.png"/><Relationship Id="rId503" Type="http://schemas.openxmlformats.org/officeDocument/2006/relationships/customXml" Target="../ink/ink251.xml"/><Relationship Id="rId545" Type="http://schemas.openxmlformats.org/officeDocument/2006/relationships/customXml" Target="../ink/ink272.xml"/><Relationship Id="rId587" Type="http://schemas.openxmlformats.org/officeDocument/2006/relationships/customXml" Target="../ink/ink293.xml"/><Relationship Id="rId710" Type="http://schemas.openxmlformats.org/officeDocument/2006/relationships/image" Target="../media/image404.png"/><Relationship Id="rId752" Type="http://schemas.openxmlformats.org/officeDocument/2006/relationships/image" Target="../media/image425.png"/><Relationship Id="rId808" Type="http://schemas.openxmlformats.org/officeDocument/2006/relationships/image" Target="../media/image453.png"/><Relationship Id="rId8" Type="http://schemas.openxmlformats.org/officeDocument/2006/relationships/image" Target="../media/image53.png"/><Relationship Id="rId142" Type="http://schemas.openxmlformats.org/officeDocument/2006/relationships/image" Target="../media/image120.png"/><Relationship Id="rId184" Type="http://schemas.openxmlformats.org/officeDocument/2006/relationships/image" Target="../media/image141.png"/><Relationship Id="rId391" Type="http://schemas.openxmlformats.org/officeDocument/2006/relationships/customXml" Target="../ink/ink195.xml"/><Relationship Id="rId405" Type="http://schemas.openxmlformats.org/officeDocument/2006/relationships/customXml" Target="../ink/ink202.xml"/><Relationship Id="rId447" Type="http://schemas.openxmlformats.org/officeDocument/2006/relationships/customXml" Target="../ink/ink223.xml"/><Relationship Id="rId612" Type="http://schemas.openxmlformats.org/officeDocument/2006/relationships/image" Target="../media/image355.png"/><Relationship Id="rId794" Type="http://schemas.openxmlformats.org/officeDocument/2006/relationships/image" Target="../media/image446.png"/><Relationship Id="rId251" Type="http://schemas.openxmlformats.org/officeDocument/2006/relationships/customXml" Target="../ink/ink125.xml"/><Relationship Id="rId489" Type="http://schemas.openxmlformats.org/officeDocument/2006/relationships/customXml" Target="../ink/ink244.xml"/><Relationship Id="rId654" Type="http://schemas.openxmlformats.org/officeDocument/2006/relationships/image" Target="../media/image376.png"/><Relationship Id="rId696" Type="http://schemas.openxmlformats.org/officeDocument/2006/relationships/image" Target="../media/image397.png"/><Relationship Id="rId46" Type="http://schemas.openxmlformats.org/officeDocument/2006/relationships/image" Target="../media/image72.png"/><Relationship Id="rId293" Type="http://schemas.openxmlformats.org/officeDocument/2006/relationships/customXml" Target="../ink/ink146.xml"/><Relationship Id="rId307" Type="http://schemas.openxmlformats.org/officeDocument/2006/relationships/customXml" Target="../ink/ink153.xml"/><Relationship Id="rId349" Type="http://schemas.openxmlformats.org/officeDocument/2006/relationships/customXml" Target="../ink/ink174.xml"/><Relationship Id="rId514" Type="http://schemas.openxmlformats.org/officeDocument/2006/relationships/image" Target="../media/image306.png"/><Relationship Id="rId556" Type="http://schemas.openxmlformats.org/officeDocument/2006/relationships/image" Target="../media/image327.png"/><Relationship Id="rId721" Type="http://schemas.openxmlformats.org/officeDocument/2006/relationships/customXml" Target="../ink/ink360.xml"/><Relationship Id="rId763" Type="http://schemas.openxmlformats.org/officeDocument/2006/relationships/customXml" Target="../ink/ink381.xml"/><Relationship Id="rId88" Type="http://schemas.openxmlformats.org/officeDocument/2006/relationships/image" Target="../media/image93.png"/><Relationship Id="rId111" Type="http://schemas.openxmlformats.org/officeDocument/2006/relationships/customXml" Target="../ink/ink55.xml"/><Relationship Id="rId153" Type="http://schemas.openxmlformats.org/officeDocument/2006/relationships/customXml" Target="../ink/ink76.xml"/><Relationship Id="rId195" Type="http://schemas.openxmlformats.org/officeDocument/2006/relationships/customXml" Target="../ink/ink97.xml"/><Relationship Id="rId209" Type="http://schemas.openxmlformats.org/officeDocument/2006/relationships/customXml" Target="../ink/ink104.xml"/><Relationship Id="rId360" Type="http://schemas.openxmlformats.org/officeDocument/2006/relationships/image" Target="../media/image229.png"/><Relationship Id="rId416" Type="http://schemas.openxmlformats.org/officeDocument/2006/relationships/image" Target="../media/image257.png"/><Relationship Id="rId598" Type="http://schemas.openxmlformats.org/officeDocument/2006/relationships/image" Target="../media/image348.png"/><Relationship Id="rId819" Type="http://schemas.openxmlformats.org/officeDocument/2006/relationships/customXml" Target="../ink/ink409.xml"/><Relationship Id="rId220" Type="http://schemas.openxmlformats.org/officeDocument/2006/relationships/image" Target="../media/image159.png"/><Relationship Id="rId458" Type="http://schemas.openxmlformats.org/officeDocument/2006/relationships/image" Target="../media/image278.png"/><Relationship Id="rId623" Type="http://schemas.openxmlformats.org/officeDocument/2006/relationships/customXml" Target="../ink/ink311.xml"/><Relationship Id="rId665" Type="http://schemas.openxmlformats.org/officeDocument/2006/relationships/customXml" Target="../ink/ink332.xml"/><Relationship Id="rId830" Type="http://schemas.openxmlformats.org/officeDocument/2006/relationships/image" Target="../media/image464.png"/><Relationship Id="rId15" Type="http://schemas.openxmlformats.org/officeDocument/2006/relationships/customXml" Target="../ink/ink7.xml"/><Relationship Id="rId57" Type="http://schemas.openxmlformats.org/officeDocument/2006/relationships/customXml" Target="../ink/ink28.xml"/><Relationship Id="rId262" Type="http://schemas.openxmlformats.org/officeDocument/2006/relationships/image" Target="../media/image180.png"/><Relationship Id="rId318" Type="http://schemas.openxmlformats.org/officeDocument/2006/relationships/image" Target="../media/image208.png"/><Relationship Id="rId525" Type="http://schemas.openxmlformats.org/officeDocument/2006/relationships/customXml" Target="../ink/ink262.xml"/><Relationship Id="rId567" Type="http://schemas.openxmlformats.org/officeDocument/2006/relationships/customXml" Target="../ink/ink283.xml"/><Relationship Id="rId732" Type="http://schemas.openxmlformats.org/officeDocument/2006/relationships/image" Target="../media/image415.png"/><Relationship Id="rId99" Type="http://schemas.openxmlformats.org/officeDocument/2006/relationships/customXml" Target="../ink/ink49.xml"/><Relationship Id="rId122" Type="http://schemas.openxmlformats.org/officeDocument/2006/relationships/image" Target="../media/image110.png"/><Relationship Id="rId164" Type="http://schemas.openxmlformats.org/officeDocument/2006/relationships/image" Target="../media/image131.png"/><Relationship Id="rId371" Type="http://schemas.openxmlformats.org/officeDocument/2006/relationships/customXml" Target="../ink/ink185.xml"/><Relationship Id="rId774" Type="http://schemas.openxmlformats.org/officeDocument/2006/relationships/image" Target="../media/image436.png"/><Relationship Id="rId427" Type="http://schemas.openxmlformats.org/officeDocument/2006/relationships/customXml" Target="../ink/ink213.xml"/><Relationship Id="rId469" Type="http://schemas.openxmlformats.org/officeDocument/2006/relationships/customXml" Target="../ink/ink234.xml"/><Relationship Id="rId634" Type="http://schemas.openxmlformats.org/officeDocument/2006/relationships/image" Target="../media/image366.png"/><Relationship Id="rId676" Type="http://schemas.openxmlformats.org/officeDocument/2006/relationships/image" Target="../media/image387.png"/><Relationship Id="rId841" Type="http://schemas.openxmlformats.org/officeDocument/2006/relationships/customXml" Target="../ink/ink420.xml"/><Relationship Id="rId26" Type="http://schemas.openxmlformats.org/officeDocument/2006/relationships/image" Target="../media/image62.png"/><Relationship Id="rId231" Type="http://schemas.openxmlformats.org/officeDocument/2006/relationships/customXml" Target="../ink/ink115.xml"/><Relationship Id="rId273" Type="http://schemas.openxmlformats.org/officeDocument/2006/relationships/customXml" Target="../ink/ink136.xml"/><Relationship Id="rId329" Type="http://schemas.openxmlformats.org/officeDocument/2006/relationships/customXml" Target="../ink/ink164.xml"/><Relationship Id="rId480" Type="http://schemas.openxmlformats.org/officeDocument/2006/relationships/image" Target="../media/image289.png"/><Relationship Id="rId536" Type="http://schemas.openxmlformats.org/officeDocument/2006/relationships/image" Target="../media/image317.png"/><Relationship Id="rId701" Type="http://schemas.openxmlformats.org/officeDocument/2006/relationships/customXml" Target="../ink/ink350.xml"/><Relationship Id="rId68" Type="http://schemas.openxmlformats.org/officeDocument/2006/relationships/image" Target="../media/image83.png"/><Relationship Id="rId133" Type="http://schemas.openxmlformats.org/officeDocument/2006/relationships/customXml" Target="../ink/ink66.xml"/><Relationship Id="rId175" Type="http://schemas.openxmlformats.org/officeDocument/2006/relationships/customXml" Target="../ink/ink87.xml"/><Relationship Id="rId340" Type="http://schemas.openxmlformats.org/officeDocument/2006/relationships/image" Target="../media/image219.png"/><Relationship Id="rId578" Type="http://schemas.openxmlformats.org/officeDocument/2006/relationships/image" Target="../media/image338.png"/><Relationship Id="rId743" Type="http://schemas.openxmlformats.org/officeDocument/2006/relationships/customXml" Target="../ink/ink371.xml"/><Relationship Id="rId785" Type="http://schemas.openxmlformats.org/officeDocument/2006/relationships/customXml" Target="../ink/ink392.xml"/><Relationship Id="rId200" Type="http://schemas.openxmlformats.org/officeDocument/2006/relationships/image" Target="../media/image149.png"/><Relationship Id="rId382" Type="http://schemas.openxmlformats.org/officeDocument/2006/relationships/image" Target="../media/image240.png"/><Relationship Id="rId438" Type="http://schemas.openxmlformats.org/officeDocument/2006/relationships/image" Target="../media/image268.png"/><Relationship Id="rId603" Type="http://schemas.openxmlformats.org/officeDocument/2006/relationships/customXml" Target="../ink/ink301.xml"/><Relationship Id="rId645" Type="http://schemas.openxmlformats.org/officeDocument/2006/relationships/customXml" Target="../ink/ink322.xml"/><Relationship Id="rId687" Type="http://schemas.openxmlformats.org/officeDocument/2006/relationships/customXml" Target="../ink/ink343.xml"/><Relationship Id="rId810" Type="http://schemas.openxmlformats.org/officeDocument/2006/relationships/image" Target="../media/image454.png"/><Relationship Id="rId242" Type="http://schemas.openxmlformats.org/officeDocument/2006/relationships/image" Target="../media/image170.png"/><Relationship Id="rId284" Type="http://schemas.openxmlformats.org/officeDocument/2006/relationships/image" Target="../media/image191.png"/><Relationship Id="rId491" Type="http://schemas.openxmlformats.org/officeDocument/2006/relationships/customXml" Target="../ink/ink245.xml"/><Relationship Id="rId505" Type="http://schemas.openxmlformats.org/officeDocument/2006/relationships/customXml" Target="../ink/ink252.xml"/><Relationship Id="rId712" Type="http://schemas.openxmlformats.org/officeDocument/2006/relationships/image" Target="../media/image405.png"/><Relationship Id="rId37" Type="http://schemas.openxmlformats.org/officeDocument/2006/relationships/customXml" Target="../ink/ink18.xml"/><Relationship Id="rId79" Type="http://schemas.openxmlformats.org/officeDocument/2006/relationships/customXml" Target="../ink/ink39.xml"/><Relationship Id="rId102" Type="http://schemas.openxmlformats.org/officeDocument/2006/relationships/image" Target="../media/image100.png"/><Relationship Id="rId144" Type="http://schemas.openxmlformats.org/officeDocument/2006/relationships/image" Target="../media/image121.png"/><Relationship Id="rId547" Type="http://schemas.openxmlformats.org/officeDocument/2006/relationships/customXml" Target="../ink/ink273.xml"/><Relationship Id="rId589" Type="http://schemas.openxmlformats.org/officeDocument/2006/relationships/customXml" Target="../ink/ink294.xml"/><Relationship Id="rId754" Type="http://schemas.openxmlformats.org/officeDocument/2006/relationships/image" Target="../media/image426.png"/><Relationship Id="rId796" Type="http://schemas.openxmlformats.org/officeDocument/2006/relationships/image" Target="../media/image447.png"/><Relationship Id="rId90" Type="http://schemas.openxmlformats.org/officeDocument/2006/relationships/image" Target="../media/image94.png"/><Relationship Id="rId186" Type="http://schemas.openxmlformats.org/officeDocument/2006/relationships/image" Target="../media/image142.png"/><Relationship Id="rId351" Type="http://schemas.openxmlformats.org/officeDocument/2006/relationships/customXml" Target="../ink/ink175.xml"/><Relationship Id="rId393" Type="http://schemas.openxmlformats.org/officeDocument/2006/relationships/customXml" Target="../ink/ink196.xml"/><Relationship Id="rId407" Type="http://schemas.openxmlformats.org/officeDocument/2006/relationships/customXml" Target="../ink/ink203.xml"/><Relationship Id="rId449" Type="http://schemas.openxmlformats.org/officeDocument/2006/relationships/customXml" Target="../ink/ink224.xml"/><Relationship Id="rId614" Type="http://schemas.openxmlformats.org/officeDocument/2006/relationships/image" Target="../media/image356.png"/><Relationship Id="rId656" Type="http://schemas.openxmlformats.org/officeDocument/2006/relationships/image" Target="../media/image377.png"/><Relationship Id="rId821" Type="http://schemas.openxmlformats.org/officeDocument/2006/relationships/customXml" Target="../ink/ink410.xml"/><Relationship Id="rId211" Type="http://schemas.openxmlformats.org/officeDocument/2006/relationships/customXml" Target="../ink/ink105.xml"/><Relationship Id="rId253" Type="http://schemas.openxmlformats.org/officeDocument/2006/relationships/customXml" Target="../ink/ink126.xml"/><Relationship Id="rId295" Type="http://schemas.openxmlformats.org/officeDocument/2006/relationships/customXml" Target="../ink/ink147.xml"/><Relationship Id="rId309" Type="http://schemas.openxmlformats.org/officeDocument/2006/relationships/customXml" Target="../ink/ink154.xml"/><Relationship Id="rId460" Type="http://schemas.openxmlformats.org/officeDocument/2006/relationships/image" Target="../media/image279.png"/><Relationship Id="rId516" Type="http://schemas.openxmlformats.org/officeDocument/2006/relationships/image" Target="../media/image307.png"/><Relationship Id="rId698" Type="http://schemas.openxmlformats.org/officeDocument/2006/relationships/image" Target="../media/image398.png"/><Relationship Id="rId48" Type="http://schemas.openxmlformats.org/officeDocument/2006/relationships/image" Target="../media/image73.png"/><Relationship Id="rId113" Type="http://schemas.openxmlformats.org/officeDocument/2006/relationships/customXml" Target="../ink/ink56.xml"/><Relationship Id="rId320" Type="http://schemas.openxmlformats.org/officeDocument/2006/relationships/image" Target="../media/image209.png"/><Relationship Id="rId558" Type="http://schemas.openxmlformats.org/officeDocument/2006/relationships/image" Target="../media/image328.png"/><Relationship Id="rId723" Type="http://schemas.openxmlformats.org/officeDocument/2006/relationships/customXml" Target="../ink/ink361.xml"/><Relationship Id="rId765" Type="http://schemas.openxmlformats.org/officeDocument/2006/relationships/customXml" Target="../ink/ink382.xml"/><Relationship Id="rId155" Type="http://schemas.openxmlformats.org/officeDocument/2006/relationships/customXml" Target="../ink/ink77.xml"/><Relationship Id="rId197" Type="http://schemas.openxmlformats.org/officeDocument/2006/relationships/customXml" Target="../ink/ink98.xml"/><Relationship Id="rId362" Type="http://schemas.openxmlformats.org/officeDocument/2006/relationships/image" Target="../media/image230.png"/><Relationship Id="rId418" Type="http://schemas.openxmlformats.org/officeDocument/2006/relationships/image" Target="../media/image258.png"/><Relationship Id="rId625" Type="http://schemas.openxmlformats.org/officeDocument/2006/relationships/customXml" Target="../ink/ink312.xml"/><Relationship Id="rId832" Type="http://schemas.openxmlformats.org/officeDocument/2006/relationships/image" Target="../media/image465.png"/><Relationship Id="rId222" Type="http://schemas.openxmlformats.org/officeDocument/2006/relationships/image" Target="../media/image160.png"/><Relationship Id="rId264" Type="http://schemas.openxmlformats.org/officeDocument/2006/relationships/image" Target="../media/image181.png"/><Relationship Id="rId471" Type="http://schemas.openxmlformats.org/officeDocument/2006/relationships/customXml" Target="../ink/ink235.xml"/><Relationship Id="rId667" Type="http://schemas.openxmlformats.org/officeDocument/2006/relationships/customXml" Target="../ink/ink333.xml"/><Relationship Id="rId17" Type="http://schemas.openxmlformats.org/officeDocument/2006/relationships/customXml" Target="../ink/ink8.xml"/><Relationship Id="rId59" Type="http://schemas.openxmlformats.org/officeDocument/2006/relationships/customXml" Target="../ink/ink29.xml"/><Relationship Id="rId124" Type="http://schemas.openxmlformats.org/officeDocument/2006/relationships/image" Target="../media/image111.png"/><Relationship Id="rId527" Type="http://schemas.openxmlformats.org/officeDocument/2006/relationships/customXml" Target="../ink/ink263.xml"/><Relationship Id="rId569" Type="http://schemas.openxmlformats.org/officeDocument/2006/relationships/customXml" Target="../ink/ink284.xml"/><Relationship Id="rId734" Type="http://schemas.openxmlformats.org/officeDocument/2006/relationships/image" Target="../media/image416.png"/><Relationship Id="rId776" Type="http://schemas.openxmlformats.org/officeDocument/2006/relationships/image" Target="../media/image437.png"/><Relationship Id="rId70" Type="http://schemas.openxmlformats.org/officeDocument/2006/relationships/image" Target="../media/image84.png"/><Relationship Id="rId166" Type="http://schemas.openxmlformats.org/officeDocument/2006/relationships/image" Target="../media/image132.png"/><Relationship Id="rId331" Type="http://schemas.openxmlformats.org/officeDocument/2006/relationships/customXml" Target="../ink/ink165.xml"/><Relationship Id="rId373" Type="http://schemas.openxmlformats.org/officeDocument/2006/relationships/customXml" Target="../ink/ink186.xml"/><Relationship Id="rId429" Type="http://schemas.openxmlformats.org/officeDocument/2006/relationships/customXml" Target="../ink/ink214.xml"/><Relationship Id="rId580" Type="http://schemas.openxmlformats.org/officeDocument/2006/relationships/image" Target="../media/image339.png"/><Relationship Id="rId636" Type="http://schemas.openxmlformats.org/officeDocument/2006/relationships/image" Target="../media/image367.png"/><Relationship Id="rId801" Type="http://schemas.openxmlformats.org/officeDocument/2006/relationships/customXml" Target="../ink/ink400.xml"/><Relationship Id="rId1" Type="http://schemas.openxmlformats.org/officeDocument/2006/relationships/slideLayout" Target="../slideLayouts/slideLayout1.xml"/><Relationship Id="rId233" Type="http://schemas.openxmlformats.org/officeDocument/2006/relationships/customXml" Target="../ink/ink116.xml"/><Relationship Id="rId440" Type="http://schemas.openxmlformats.org/officeDocument/2006/relationships/image" Target="../media/image269.png"/><Relationship Id="rId678" Type="http://schemas.openxmlformats.org/officeDocument/2006/relationships/image" Target="../media/image388.png"/><Relationship Id="rId843" Type="http://schemas.openxmlformats.org/officeDocument/2006/relationships/customXml" Target="../ink/ink421.xml"/><Relationship Id="rId28" Type="http://schemas.openxmlformats.org/officeDocument/2006/relationships/image" Target="../media/image63.png"/><Relationship Id="rId275" Type="http://schemas.openxmlformats.org/officeDocument/2006/relationships/customXml" Target="../ink/ink137.xml"/><Relationship Id="rId300" Type="http://schemas.openxmlformats.org/officeDocument/2006/relationships/image" Target="../media/image199.png"/><Relationship Id="rId482" Type="http://schemas.openxmlformats.org/officeDocument/2006/relationships/image" Target="../media/image290.png"/><Relationship Id="rId538" Type="http://schemas.openxmlformats.org/officeDocument/2006/relationships/image" Target="../media/image318.png"/><Relationship Id="rId703" Type="http://schemas.openxmlformats.org/officeDocument/2006/relationships/customXml" Target="../ink/ink351.xml"/><Relationship Id="rId745" Type="http://schemas.openxmlformats.org/officeDocument/2006/relationships/customXml" Target="../ink/ink372.xml"/><Relationship Id="rId81" Type="http://schemas.openxmlformats.org/officeDocument/2006/relationships/customXml" Target="../ink/ink40.xml"/><Relationship Id="rId135" Type="http://schemas.openxmlformats.org/officeDocument/2006/relationships/customXml" Target="../ink/ink67.xml"/><Relationship Id="rId177" Type="http://schemas.openxmlformats.org/officeDocument/2006/relationships/customXml" Target="../ink/ink88.xml"/><Relationship Id="rId342" Type="http://schemas.openxmlformats.org/officeDocument/2006/relationships/image" Target="../media/image220.png"/><Relationship Id="rId384" Type="http://schemas.openxmlformats.org/officeDocument/2006/relationships/image" Target="../media/image241.png"/><Relationship Id="rId591" Type="http://schemas.openxmlformats.org/officeDocument/2006/relationships/customXml" Target="../ink/ink295.xml"/><Relationship Id="rId605" Type="http://schemas.openxmlformats.org/officeDocument/2006/relationships/customXml" Target="../ink/ink302.xml"/><Relationship Id="rId787" Type="http://schemas.openxmlformats.org/officeDocument/2006/relationships/customXml" Target="../ink/ink393.xml"/><Relationship Id="rId812" Type="http://schemas.openxmlformats.org/officeDocument/2006/relationships/image" Target="../media/image455.png"/><Relationship Id="rId202" Type="http://schemas.openxmlformats.org/officeDocument/2006/relationships/image" Target="../media/image150.png"/><Relationship Id="rId244" Type="http://schemas.openxmlformats.org/officeDocument/2006/relationships/image" Target="../media/image171.png"/><Relationship Id="rId647" Type="http://schemas.openxmlformats.org/officeDocument/2006/relationships/customXml" Target="../ink/ink323.xml"/><Relationship Id="rId689" Type="http://schemas.openxmlformats.org/officeDocument/2006/relationships/customXml" Target="../ink/ink344.xml"/><Relationship Id="rId39" Type="http://schemas.openxmlformats.org/officeDocument/2006/relationships/customXml" Target="../ink/ink19.xml"/><Relationship Id="rId286" Type="http://schemas.openxmlformats.org/officeDocument/2006/relationships/image" Target="../media/image192.png"/><Relationship Id="rId451" Type="http://schemas.openxmlformats.org/officeDocument/2006/relationships/customXml" Target="../ink/ink225.xml"/><Relationship Id="rId493" Type="http://schemas.openxmlformats.org/officeDocument/2006/relationships/customXml" Target="../ink/ink246.xml"/><Relationship Id="rId507" Type="http://schemas.openxmlformats.org/officeDocument/2006/relationships/customXml" Target="../ink/ink253.xml"/><Relationship Id="rId549" Type="http://schemas.openxmlformats.org/officeDocument/2006/relationships/customXml" Target="../ink/ink274.xml"/><Relationship Id="rId714" Type="http://schemas.openxmlformats.org/officeDocument/2006/relationships/image" Target="../media/image406.png"/><Relationship Id="rId756" Type="http://schemas.openxmlformats.org/officeDocument/2006/relationships/image" Target="../media/image427.png"/><Relationship Id="rId50" Type="http://schemas.openxmlformats.org/officeDocument/2006/relationships/image" Target="../media/image74.png"/><Relationship Id="rId104" Type="http://schemas.openxmlformats.org/officeDocument/2006/relationships/image" Target="../media/image101.png"/><Relationship Id="rId146" Type="http://schemas.openxmlformats.org/officeDocument/2006/relationships/image" Target="../media/image122.png"/><Relationship Id="rId188" Type="http://schemas.openxmlformats.org/officeDocument/2006/relationships/image" Target="../media/image143.png"/><Relationship Id="rId311" Type="http://schemas.openxmlformats.org/officeDocument/2006/relationships/customXml" Target="../ink/ink155.xml"/><Relationship Id="rId353" Type="http://schemas.openxmlformats.org/officeDocument/2006/relationships/customXml" Target="../ink/ink176.xml"/><Relationship Id="rId395" Type="http://schemas.openxmlformats.org/officeDocument/2006/relationships/customXml" Target="../ink/ink197.xml"/><Relationship Id="rId409" Type="http://schemas.openxmlformats.org/officeDocument/2006/relationships/customXml" Target="../ink/ink204.xml"/><Relationship Id="rId560" Type="http://schemas.openxmlformats.org/officeDocument/2006/relationships/image" Target="../media/image329.png"/><Relationship Id="rId798" Type="http://schemas.openxmlformats.org/officeDocument/2006/relationships/image" Target="../media/image448.png"/><Relationship Id="rId92" Type="http://schemas.openxmlformats.org/officeDocument/2006/relationships/image" Target="../media/image95.png"/><Relationship Id="rId213" Type="http://schemas.openxmlformats.org/officeDocument/2006/relationships/customXml" Target="../ink/ink106.xml"/><Relationship Id="rId420" Type="http://schemas.openxmlformats.org/officeDocument/2006/relationships/image" Target="../media/image259.png"/><Relationship Id="rId616" Type="http://schemas.openxmlformats.org/officeDocument/2006/relationships/image" Target="../media/image357.png"/><Relationship Id="rId658" Type="http://schemas.openxmlformats.org/officeDocument/2006/relationships/image" Target="../media/image378.png"/><Relationship Id="rId823" Type="http://schemas.openxmlformats.org/officeDocument/2006/relationships/customXml" Target="../ink/ink411.xml"/><Relationship Id="rId255" Type="http://schemas.openxmlformats.org/officeDocument/2006/relationships/customXml" Target="../ink/ink127.xml"/><Relationship Id="rId297" Type="http://schemas.openxmlformats.org/officeDocument/2006/relationships/customXml" Target="../ink/ink148.xml"/><Relationship Id="rId462" Type="http://schemas.openxmlformats.org/officeDocument/2006/relationships/image" Target="../media/image280.png"/><Relationship Id="rId518" Type="http://schemas.openxmlformats.org/officeDocument/2006/relationships/image" Target="../media/image308.png"/><Relationship Id="rId725" Type="http://schemas.openxmlformats.org/officeDocument/2006/relationships/customXml" Target="../ink/ink362.xml"/><Relationship Id="rId115" Type="http://schemas.openxmlformats.org/officeDocument/2006/relationships/customXml" Target="../ink/ink57.xml"/><Relationship Id="rId157" Type="http://schemas.openxmlformats.org/officeDocument/2006/relationships/customXml" Target="../ink/ink78.xml"/><Relationship Id="rId322" Type="http://schemas.openxmlformats.org/officeDocument/2006/relationships/image" Target="../media/image210.png"/><Relationship Id="rId364" Type="http://schemas.openxmlformats.org/officeDocument/2006/relationships/image" Target="../media/image231.png"/><Relationship Id="rId767" Type="http://schemas.openxmlformats.org/officeDocument/2006/relationships/customXml" Target="../ink/ink383.xml"/><Relationship Id="rId61" Type="http://schemas.openxmlformats.org/officeDocument/2006/relationships/customXml" Target="../ink/ink30.xml"/><Relationship Id="rId199" Type="http://schemas.openxmlformats.org/officeDocument/2006/relationships/customXml" Target="../ink/ink99.xml"/><Relationship Id="rId571" Type="http://schemas.openxmlformats.org/officeDocument/2006/relationships/customXml" Target="../ink/ink285.xml"/><Relationship Id="rId627" Type="http://schemas.openxmlformats.org/officeDocument/2006/relationships/customXml" Target="../ink/ink313.xml"/><Relationship Id="rId669" Type="http://schemas.openxmlformats.org/officeDocument/2006/relationships/customXml" Target="../ink/ink334.xml"/><Relationship Id="rId834" Type="http://schemas.openxmlformats.org/officeDocument/2006/relationships/image" Target="../media/image466.png"/><Relationship Id="rId19" Type="http://schemas.openxmlformats.org/officeDocument/2006/relationships/customXml" Target="../ink/ink9.xml"/><Relationship Id="rId224" Type="http://schemas.openxmlformats.org/officeDocument/2006/relationships/image" Target="../media/image161.png"/><Relationship Id="rId266" Type="http://schemas.openxmlformats.org/officeDocument/2006/relationships/image" Target="../media/image182.png"/><Relationship Id="rId431" Type="http://schemas.openxmlformats.org/officeDocument/2006/relationships/customXml" Target="../ink/ink215.xml"/><Relationship Id="rId473" Type="http://schemas.openxmlformats.org/officeDocument/2006/relationships/customXml" Target="../ink/ink236.xml"/><Relationship Id="rId529" Type="http://schemas.openxmlformats.org/officeDocument/2006/relationships/customXml" Target="../ink/ink264.xml"/><Relationship Id="rId680" Type="http://schemas.openxmlformats.org/officeDocument/2006/relationships/image" Target="../media/image389.png"/><Relationship Id="rId736" Type="http://schemas.openxmlformats.org/officeDocument/2006/relationships/image" Target="../media/image417.png"/><Relationship Id="rId30" Type="http://schemas.openxmlformats.org/officeDocument/2006/relationships/image" Target="../media/image64.png"/><Relationship Id="rId126" Type="http://schemas.openxmlformats.org/officeDocument/2006/relationships/image" Target="../media/image112.png"/><Relationship Id="rId168" Type="http://schemas.openxmlformats.org/officeDocument/2006/relationships/image" Target="../media/image133.png"/><Relationship Id="rId333" Type="http://schemas.openxmlformats.org/officeDocument/2006/relationships/customXml" Target="../ink/ink166.xml"/><Relationship Id="rId540" Type="http://schemas.openxmlformats.org/officeDocument/2006/relationships/image" Target="../media/image319.png"/><Relationship Id="rId778" Type="http://schemas.openxmlformats.org/officeDocument/2006/relationships/image" Target="../media/image438.png"/><Relationship Id="rId72" Type="http://schemas.openxmlformats.org/officeDocument/2006/relationships/image" Target="../media/image85.png"/><Relationship Id="rId375" Type="http://schemas.openxmlformats.org/officeDocument/2006/relationships/customXml" Target="../ink/ink187.xml"/><Relationship Id="rId582" Type="http://schemas.openxmlformats.org/officeDocument/2006/relationships/image" Target="../media/image340.png"/><Relationship Id="rId638" Type="http://schemas.openxmlformats.org/officeDocument/2006/relationships/image" Target="../media/image368.png"/><Relationship Id="rId803" Type="http://schemas.openxmlformats.org/officeDocument/2006/relationships/customXml" Target="../ink/ink401.xml"/><Relationship Id="rId845" Type="http://schemas.openxmlformats.org/officeDocument/2006/relationships/customXml" Target="../ink/ink422.xml"/><Relationship Id="rId3" Type="http://schemas.openxmlformats.org/officeDocument/2006/relationships/customXml" Target="../ink/ink1.xml"/><Relationship Id="rId235" Type="http://schemas.openxmlformats.org/officeDocument/2006/relationships/customXml" Target="../ink/ink117.xml"/><Relationship Id="rId277" Type="http://schemas.openxmlformats.org/officeDocument/2006/relationships/customXml" Target="../ink/ink138.xml"/><Relationship Id="rId400" Type="http://schemas.openxmlformats.org/officeDocument/2006/relationships/image" Target="../media/image249.png"/><Relationship Id="rId442" Type="http://schemas.openxmlformats.org/officeDocument/2006/relationships/image" Target="../media/image270.png"/><Relationship Id="rId484" Type="http://schemas.openxmlformats.org/officeDocument/2006/relationships/image" Target="../media/image291.png"/><Relationship Id="rId705" Type="http://schemas.openxmlformats.org/officeDocument/2006/relationships/customXml" Target="../ink/ink352.xml"/><Relationship Id="rId137" Type="http://schemas.openxmlformats.org/officeDocument/2006/relationships/customXml" Target="../ink/ink68.xml"/><Relationship Id="rId302" Type="http://schemas.openxmlformats.org/officeDocument/2006/relationships/image" Target="../media/image200.png"/><Relationship Id="rId344" Type="http://schemas.openxmlformats.org/officeDocument/2006/relationships/image" Target="../media/image221.png"/><Relationship Id="rId691" Type="http://schemas.openxmlformats.org/officeDocument/2006/relationships/customXml" Target="../ink/ink345.xml"/><Relationship Id="rId747" Type="http://schemas.openxmlformats.org/officeDocument/2006/relationships/customXml" Target="../ink/ink373.xml"/><Relationship Id="rId789" Type="http://schemas.openxmlformats.org/officeDocument/2006/relationships/customXml" Target="../ink/ink394.xml"/><Relationship Id="rId41" Type="http://schemas.openxmlformats.org/officeDocument/2006/relationships/customXml" Target="../ink/ink20.xml"/><Relationship Id="rId83" Type="http://schemas.openxmlformats.org/officeDocument/2006/relationships/customXml" Target="../ink/ink41.xml"/><Relationship Id="rId179" Type="http://schemas.openxmlformats.org/officeDocument/2006/relationships/customXml" Target="../ink/ink89.xml"/><Relationship Id="rId386" Type="http://schemas.openxmlformats.org/officeDocument/2006/relationships/image" Target="../media/image242.png"/><Relationship Id="rId551" Type="http://schemas.openxmlformats.org/officeDocument/2006/relationships/customXml" Target="../ink/ink275.xml"/><Relationship Id="rId593" Type="http://schemas.openxmlformats.org/officeDocument/2006/relationships/customXml" Target="../ink/ink296.xml"/><Relationship Id="rId607" Type="http://schemas.openxmlformats.org/officeDocument/2006/relationships/customXml" Target="../ink/ink303.xml"/><Relationship Id="rId649" Type="http://schemas.openxmlformats.org/officeDocument/2006/relationships/customXml" Target="../ink/ink324.xml"/><Relationship Id="rId814" Type="http://schemas.openxmlformats.org/officeDocument/2006/relationships/image" Target="../media/image456.png"/><Relationship Id="rId190" Type="http://schemas.openxmlformats.org/officeDocument/2006/relationships/image" Target="../media/image144.png"/><Relationship Id="rId204" Type="http://schemas.openxmlformats.org/officeDocument/2006/relationships/image" Target="../media/image151.png"/><Relationship Id="rId246" Type="http://schemas.openxmlformats.org/officeDocument/2006/relationships/image" Target="../media/image172.png"/><Relationship Id="rId288" Type="http://schemas.openxmlformats.org/officeDocument/2006/relationships/image" Target="../media/image193.png"/><Relationship Id="rId411" Type="http://schemas.openxmlformats.org/officeDocument/2006/relationships/customXml" Target="../ink/ink205.xml"/><Relationship Id="rId453" Type="http://schemas.openxmlformats.org/officeDocument/2006/relationships/customXml" Target="../ink/ink226.xml"/><Relationship Id="rId509" Type="http://schemas.openxmlformats.org/officeDocument/2006/relationships/customXml" Target="../ink/ink254.xml"/><Relationship Id="rId660" Type="http://schemas.openxmlformats.org/officeDocument/2006/relationships/image" Target="../media/image379.png"/><Relationship Id="rId106" Type="http://schemas.openxmlformats.org/officeDocument/2006/relationships/image" Target="../media/image102.png"/><Relationship Id="rId313" Type="http://schemas.openxmlformats.org/officeDocument/2006/relationships/customXml" Target="../ink/ink156.xml"/><Relationship Id="rId495" Type="http://schemas.openxmlformats.org/officeDocument/2006/relationships/customXml" Target="../ink/ink247.xml"/><Relationship Id="rId716" Type="http://schemas.openxmlformats.org/officeDocument/2006/relationships/image" Target="../media/image407.png"/><Relationship Id="rId758" Type="http://schemas.openxmlformats.org/officeDocument/2006/relationships/image" Target="../media/image428.png"/><Relationship Id="rId10" Type="http://schemas.openxmlformats.org/officeDocument/2006/relationships/image" Target="../media/image54.png"/><Relationship Id="rId52" Type="http://schemas.openxmlformats.org/officeDocument/2006/relationships/image" Target="../media/image75.png"/><Relationship Id="rId94" Type="http://schemas.openxmlformats.org/officeDocument/2006/relationships/image" Target="../media/image96.png"/><Relationship Id="rId148" Type="http://schemas.openxmlformats.org/officeDocument/2006/relationships/image" Target="../media/image123.png"/><Relationship Id="rId355" Type="http://schemas.openxmlformats.org/officeDocument/2006/relationships/customXml" Target="../ink/ink177.xml"/><Relationship Id="rId397" Type="http://schemas.openxmlformats.org/officeDocument/2006/relationships/customXml" Target="../ink/ink198.xml"/><Relationship Id="rId520" Type="http://schemas.openxmlformats.org/officeDocument/2006/relationships/image" Target="../media/image309.png"/><Relationship Id="rId562" Type="http://schemas.openxmlformats.org/officeDocument/2006/relationships/image" Target="../media/image330.png"/><Relationship Id="rId618" Type="http://schemas.openxmlformats.org/officeDocument/2006/relationships/image" Target="../media/image358.png"/><Relationship Id="rId825" Type="http://schemas.openxmlformats.org/officeDocument/2006/relationships/customXml" Target="../ink/ink412.xml"/><Relationship Id="rId215" Type="http://schemas.openxmlformats.org/officeDocument/2006/relationships/customXml" Target="../ink/ink107.xml"/><Relationship Id="rId257" Type="http://schemas.openxmlformats.org/officeDocument/2006/relationships/customXml" Target="../ink/ink128.xml"/><Relationship Id="rId422" Type="http://schemas.openxmlformats.org/officeDocument/2006/relationships/image" Target="../media/image260.png"/><Relationship Id="rId464" Type="http://schemas.openxmlformats.org/officeDocument/2006/relationships/image" Target="../media/image281.png"/><Relationship Id="rId299" Type="http://schemas.openxmlformats.org/officeDocument/2006/relationships/customXml" Target="../ink/ink149.xml"/><Relationship Id="rId727" Type="http://schemas.openxmlformats.org/officeDocument/2006/relationships/customXml" Target="../ink/ink363.xml"/><Relationship Id="rId63" Type="http://schemas.openxmlformats.org/officeDocument/2006/relationships/customXml" Target="../ink/ink31.xml"/><Relationship Id="rId159" Type="http://schemas.openxmlformats.org/officeDocument/2006/relationships/customXml" Target="../ink/ink79.xml"/><Relationship Id="rId366" Type="http://schemas.openxmlformats.org/officeDocument/2006/relationships/image" Target="../media/image232.png"/><Relationship Id="rId573" Type="http://schemas.openxmlformats.org/officeDocument/2006/relationships/customXml" Target="../ink/ink286.xml"/><Relationship Id="rId780" Type="http://schemas.openxmlformats.org/officeDocument/2006/relationships/image" Target="../media/image439.png"/><Relationship Id="rId226" Type="http://schemas.openxmlformats.org/officeDocument/2006/relationships/image" Target="../media/image162.png"/><Relationship Id="rId433" Type="http://schemas.openxmlformats.org/officeDocument/2006/relationships/customXml" Target="../ink/ink216.xml"/><Relationship Id="rId640" Type="http://schemas.openxmlformats.org/officeDocument/2006/relationships/image" Target="../media/image369.png"/><Relationship Id="rId738" Type="http://schemas.openxmlformats.org/officeDocument/2006/relationships/image" Target="../media/image418.png"/><Relationship Id="rId74" Type="http://schemas.openxmlformats.org/officeDocument/2006/relationships/image" Target="../media/image86.png"/><Relationship Id="rId377" Type="http://schemas.openxmlformats.org/officeDocument/2006/relationships/customXml" Target="../ink/ink188.xml"/><Relationship Id="rId500" Type="http://schemas.openxmlformats.org/officeDocument/2006/relationships/image" Target="../media/image299.png"/><Relationship Id="rId584" Type="http://schemas.openxmlformats.org/officeDocument/2006/relationships/image" Target="../media/image341.png"/><Relationship Id="rId805" Type="http://schemas.openxmlformats.org/officeDocument/2006/relationships/customXml" Target="../ink/ink402.xml"/><Relationship Id="rId5" Type="http://schemas.openxmlformats.org/officeDocument/2006/relationships/customXml" Target="../ink/ink2.xml"/><Relationship Id="rId237" Type="http://schemas.openxmlformats.org/officeDocument/2006/relationships/customXml" Target="../ink/ink118.xml"/><Relationship Id="rId791" Type="http://schemas.openxmlformats.org/officeDocument/2006/relationships/customXml" Target="../ink/ink395.xml"/><Relationship Id="rId444" Type="http://schemas.openxmlformats.org/officeDocument/2006/relationships/image" Target="../media/image271.png"/><Relationship Id="rId651" Type="http://schemas.openxmlformats.org/officeDocument/2006/relationships/customXml" Target="../ink/ink325.xml"/><Relationship Id="rId749" Type="http://schemas.openxmlformats.org/officeDocument/2006/relationships/customXml" Target="../ink/ink374.xml"/><Relationship Id="rId290" Type="http://schemas.openxmlformats.org/officeDocument/2006/relationships/image" Target="../media/image194.png"/><Relationship Id="rId304" Type="http://schemas.openxmlformats.org/officeDocument/2006/relationships/image" Target="../media/image201.png"/><Relationship Id="rId388" Type="http://schemas.openxmlformats.org/officeDocument/2006/relationships/image" Target="../media/image243.png"/><Relationship Id="rId511" Type="http://schemas.openxmlformats.org/officeDocument/2006/relationships/customXml" Target="../ink/ink255.xml"/><Relationship Id="rId609" Type="http://schemas.openxmlformats.org/officeDocument/2006/relationships/customXml" Target="../ink/ink304.xml"/><Relationship Id="rId85" Type="http://schemas.openxmlformats.org/officeDocument/2006/relationships/customXml" Target="../ink/ink42.xml"/><Relationship Id="rId150" Type="http://schemas.openxmlformats.org/officeDocument/2006/relationships/image" Target="../media/image124.png"/><Relationship Id="rId595" Type="http://schemas.openxmlformats.org/officeDocument/2006/relationships/customXml" Target="../ink/ink297.xml"/><Relationship Id="rId816" Type="http://schemas.openxmlformats.org/officeDocument/2006/relationships/image" Target="../media/image457.png"/><Relationship Id="rId248" Type="http://schemas.openxmlformats.org/officeDocument/2006/relationships/image" Target="../media/image173.png"/><Relationship Id="rId455" Type="http://schemas.openxmlformats.org/officeDocument/2006/relationships/customXml" Target="../ink/ink227.xml"/><Relationship Id="rId662" Type="http://schemas.openxmlformats.org/officeDocument/2006/relationships/image" Target="../media/image380.png"/><Relationship Id="rId12" Type="http://schemas.openxmlformats.org/officeDocument/2006/relationships/image" Target="../media/image55.png"/><Relationship Id="rId108" Type="http://schemas.openxmlformats.org/officeDocument/2006/relationships/image" Target="../media/image103.png"/><Relationship Id="rId315" Type="http://schemas.openxmlformats.org/officeDocument/2006/relationships/customXml" Target="../ink/ink157.xml"/><Relationship Id="rId522" Type="http://schemas.openxmlformats.org/officeDocument/2006/relationships/image" Target="../media/image310.png"/><Relationship Id="rId96" Type="http://schemas.openxmlformats.org/officeDocument/2006/relationships/image" Target="../media/image97.png"/><Relationship Id="rId161" Type="http://schemas.openxmlformats.org/officeDocument/2006/relationships/customXml" Target="../ink/ink80.xml"/><Relationship Id="rId399" Type="http://schemas.openxmlformats.org/officeDocument/2006/relationships/customXml" Target="../ink/ink199.xml"/><Relationship Id="rId827" Type="http://schemas.openxmlformats.org/officeDocument/2006/relationships/customXml" Target="../ink/ink413.xml"/><Relationship Id="rId259" Type="http://schemas.openxmlformats.org/officeDocument/2006/relationships/customXml" Target="../ink/ink129.xml"/><Relationship Id="rId466" Type="http://schemas.openxmlformats.org/officeDocument/2006/relationships/image" Target="../media/image282.png"/><Relationship Id="rId673" Type="http://schemas.openxmlformats.org/officeDocument/2006/relationships/customXml" Target="../ink/ink336.xml"/><Relationship Id="rId23" Type="http://schemas.openxmlformats.org/officeDocument/2006/relationships/customXml" Target="../ink/ink11.xml"/><Relationship Id="rId119" Type="http://schemas.openxmlformats.org/officeDocument/2006/relationships/customXml" Target="../ink/ink59.xml"/><Relationship Id="rId326" Type="http://schemas.openxmlformats.org/officeDocument/2006/relationships/image" Target="../media/image212.png"/><Relationship Id="rId533" Type="http://schemas.openxmlformats.org/officeDocument/2006/relationships/customXml" Target="../ink/ink266.xml"/><Relationship Id="rId740" Type="http://schemas.openxmlformats.org/officeDocument/2006/relationships/image" Target="../media/image419.png"/><Relationship Id="rId838" Type="http://schemas.openxmlformats.org/officeDocument/2006/relationships/image" Target="../media/image468.png"/><Relationship Id="rId172" Type="http://schemas.openxmlformats.org/officeDocument/2006/relationships/image" Target="../media/image135.png"/><Relationship Id="rId477" Type="http://schemas.openxmlformats.org/officeDocument/2006/relationships/customXml" Target="../ink/ink238.xml"/><Relationship Id="rId600" Type="http://schemas.openxmlformats.org/officeDocument/2006/relationships/image" Target="../media/image349.png"/><Relationship Id="rId684" Type="http://schemas.openxmlformats.org/officeDocument/2006/relationships/image" Target="../media/image391.png"/><Relationship Id="rId337" Type="http://schemas.openxmlformats.org/officeDocument/2006/relationships/customXml" Target="../ink/ink168.xml"/><Relationship Id="rId34" Type="http://schemas.openxmlformats.org/officeDocument/2006/relationships/image" Target="../media/image66.png"/><Relationship Id="rId544" Type="http://schemas.openxmlformats.org/officeDocument/2006/relationships/image" Target="../media/image321.png"/><Relationship Id="rId751" Type="http://schemas.openxmlformats.org/officeDocument/2006/relationships/customXml" Target="../ink/ink375.xml"/><Relationship Id="rId849" Type="http://schemas.openxmlformats.org/officeDocument/2006/relationships/customXml" Target="../ink/ink424.xml"/><Relationship Id="rId183" Type="http://schemas.openxmlformats.org/officeDocument/2006/relationships/customXml" Target="../ink/ink91.xml"/><Relationship Id="rId390" Type="http://schemas.openxmlformats.org/officeDocument/2006/relationships/image" Target="../media/image244.png"/><Relationship Id="rId404" Type="http://schemas.openxmlformats.org/officeDocument/2006/relationships/image" Target="../media/image251.png"/><Relationship Id="rId611" Type="http://schemas.openxmlformats.org/officeDocument/2006/relationships/customXml" Target="../ink/ink305.xml"/><Relationship Id="rId250" Type="http://schemas.openxmlformats.org/officeDocument/2006/relationships/image" Target="../media/image174.png"/><Relationship Id="rId488" Type="http://schemas.openxmlformats.org/officeDocument/2006/relationships/image" Target="../media/image293.png"/><Relationship Id="rId695" Type="http://schemas.openxmlformats.org/officeDocument/2006/relationships/customXml" Target="../ink/ink347.xml"/><Relationship Id="rId709" Type="http://schemas.openxmlformats.org/officeDocument/2006/relationships/customXml" Target="../ink/ink354.xml"/><Relationship Id="rId45" Type="http://schemas.openxmlformats.org/officeDocument/2006/relationships/customXml" Target="../ink/ink22.xml"/><Relationship Id="rId110" Type="http://schemas.openxmlformats.org/officeDocument/2006/relationships/image" Target="../media/image104.png"/><Relationship Id="rId348" Type="http://schemas.openxmlformats.org/officeDocument/2006/relationships/image" Target="../media/image223.png"/><Relationship Id="rId555" Type="http://schemas.openxmlformats.org/officeDocument/2006/relationships/customXml" Target="../ink/ink277.xml"/><Relationship Id="rId762" Type="http://schemas.openxmlformats.org/officeDocument/2006/relationships/image" Target="../media/image430.png"/><Relationship Id="rId194" Type="http://schemas.openxmlformats.org/officeDocument/2006/relationships/image" Target="../media/image146.png"/><Relationship Id="rId208" Type="http://schemas.openxmlformats.org/officeDocument/2006/relationships/image" Target="../media/image153.png"/><Relationship Id="rId415" Type="http://schemas.openxmlformats.org/officeDocument/2006/relationships/customXml" Target="../ink/ink207.xml"/><Relationship Id="rId622" Type="http://schemas.openxmlformats.org/officeDocument/2006/relationships/image" Target="../media/image360.png"/><Relationship Id="rId261" Type="http://schemas.openxmlformats.org/officeDocument/2006/relationships/customXml" Target="../ink/ink130.xml"/><Relationship Id="rId499" Type="http://schemas.openxmlformats.org/officeDocument/2006/relationships/customXml" Target="../ink/ink249.xml"/><Relationship Id="rId56" Type="http://schemas.openxmlformats.org/officeDocument/2006/relationships/image" Target="../media/image77.png"/><Relationship Id="rId359" Type="http://schemas.openxmlformats.org/officeDocument/2006/relationships/customXml" Target="../ink/ink179.xml"/><Relationship Id="rId566" Type="http://schemas.openxmlformats.org/officeDocument/2006/relationships/image" Target="../media/image332.png"/><Relationship Id="rId773" Type="http://schemas.openxmlformats.org/officeDocument/2006/relationships/customXml" Target="../ink/ink386.xml"/><Relationship Id="rId121" Type="http://schemas.openxmlformats.org/officeDocument/2006/relationships/customXml" Target="../ink/ink60.xml"/><Relationship Id="rId219" Type="http://schemas.openxmlformats.org/officeDocument/2006/relationships/customXml" Target="../ink/ink109.xml"/><Relationship Id="rId426" Type="http://schemas.openxmlformats.org/officeDocument/2006/relationships/image" Target="../media/image262.png"/><Relationship Id="rId633" Type="http://schemas.openxmlformats.org/officeDocument/2006/relationships/customXml" Target="../ink/ink316.xml"/><Relationship Id="rId840" Type="http://schemas.openxmlformats.org/officeDocument/2006/relationships/image" Target="../media/image469.png"/><Relationship Id="rId67" Type="http://schemas.openxmlformats.org/officeDocument/2006/relationships/customXml" Target="../ink/ink33.xml"/><Relationship Id="rId272" Type="http://schemas.openxmlformats.org/officeDocument/2006/relationships/image" Target="../media/image185.png"/><Relationship Id="rId577" Type="http://schemas.openxmlformats.org/officeDocument/2006/relationships/customXml" Target="../ink/ink288.xml"/><Relationship Id="rId700" Type="http://schemas.openxmlformats.org/officeDocument/2006/relationships/image" Target="../media/image399.png"/><Relationship Id="rId132" Type="http://schemas.openxmlformats.org/officeDocument/2006/relationships/image" Target="../media/image115.png"/><Relationship Id="rId784" Type="http://schemas.openxmlformats.org/officeDocument/2006/relationships/image" Target="../media/image441.png"/><Relationship Id="rId437" Type="http://schemas.openxmlformats.org/officeDocument/2006/relationships/customXml" Target="../ink/ink218.xml"/><Relationship Id="rId644" Type="http://schemas.openxmlformats.org/officeDocument/2006/relationships/image" Target="../media/image371.png"/><Relationship Id="rId283" Type="http://schemas.openxmlformats.org/officeDocument/2006/relationships/customXml" Target="../ink/ink141.xml"/><Relationship Id="rId490" Type="http://schemas.openxmlformats.org/officeDocument/2006/relationships/image" Target="../media/image294.png"/><Relationship Id="rId504" Type="http://schemas.openxmlformats.org/officeDocument/2006/relationships/image" Target="../media/image301.png"/><Relationship Id="rId711" Type="http://schemas.openxmlformats.org/officeDocument/2006/relationships/customXml" Target="../ink/ink355.xml"/><Relationship Id="rId78" Type="http://schemas.openxmlformats.org/officeDocument/2006/relationships/image" Target="../media/image88.png"/><Relationship Id="rId143" Type="http://schemas.openxmlformats.org/officeDocument/2006/relationships/customXml" Target="../ink/ink71.xml"/><Relationship Id="rId350" Type="http://schemas.openxmlformats.org/officeDocument/2006/relationships/image" Target="../media/image224.png"/><Relationship Id="rId588" Type="http://schemas.openxmlformats.org/officeDocument/2006/relationships/image" Target="../media/image343.png"/><Relationship Id="rId795" Type="http://schemas.openxmlformats.org/officeDocument/2006/relationships/customXml" Target="../ink/ink397.xml"/><Relationship Id="rId809" Type="http://schemas.openxmlformats.org/officeDocument/2006/relationships/customXml" Target="../ink/ink404.xml"/><Relationship Id="rId9" Type="http://schemas.openxmlformats.org/officeDocument/2006/relationships/customXml" Target="../ink/ink4.xml"/><Relationship Id="rId210" Type="http://schemas.openxmlformats.org/officeDocument/2006/relationships/image" Target="../media/image154.png"/><Relationship Id="rId448" Type="http://schemas.openxmlformats.org/officeDocument/2006/relationships/image" Target="../media/image273.png"/><Relationship Id="rId655" Type="http://schemas.openxmlformats.org/officeDocument/2006/relationships/customXml" Target="../ink/ink327.xml"/><Relationship Id="rId294" Type="http://schemas.openxmlformats.org/officeDocument/2006/relationships/image" Target="../media/image196.png"/><Relationship Id="rId308" Type="http://schemas.openxmlformats.org/officeDocument/2006/relationships/image" Target="../media/image203.png"/><Relationship Id="rId515" Type="http://schemas.openxmlformats.org/officeDocument/2006/relationships/customXml" Target="../ink/ink257.xml"/><Relationship Id="rId722" Type="http://schemas.openxmlformats.org/officeDocument/2006/relationships/image" Target="../media/image410.png"/><Relationship Id="rId89" Type="http://schemas.openxmlformats.org/officeDocument/2006/relationships/customXml" Target="../ink/ink44.xml"/><Relationship Id="rId154" Type="http://schemas.openxmlformats.org/officeDocument/2006/relationships/image" Target="../media/image126.png"/><Relationship Id="rId361" Type="http://schemas.openxmlformats.org/officeDocument/2006/relationships/customXml" Target="../ink/ink180.xml"/><Relationship Id="rId599" Type="http://schemas.openxmlformats.org/officeDocument/2006/relationships/customXml" Target="../ink/ink299.xml"/><Relationship Id="rId459" Type="http://schemas.openxmlformats.org/officeDocument/2006/relationships/customXml" Target="../ink/ink229.xml"/><Relationship Id="rId666" Type="http://schemas.openxmlformats.org/officeDocument/2006/relationships/image" Target="../media/image382.png"/><Relationship Id="rId16" Type="http://schemas.openxmlformats.org/officeDocument/2006/relationships/image" Target="../media/image57.png"/><Relationship Id="rId221" Type="http://schemas.openxmlformats.org/officeDocument/2006/relationships/customXml" Target="../ink/ink110.xml"/><Relationship Id="rId319" Type="http://schemas.openxmlformats.org/officeDocument/2006/relationships/customXml" Target="../ink/ink159.xml"/><Relationship Id="rId526" Type="http://schemas.openxmlformats.org/officeDocument/2006/relationships/image" Target="../media/image312.png"/><Relationship Id="rId733" Type="http://schemas.openxmlformats.org/officeDocument/2006/relationships/customXml" Target="../ink/ink366.xml"/><Relationship Id="rId165" Type="http://schemas.openxmlformats.org/officeDocument/2006/relationships/customXml" Target="../ink/ink82.xml"/><Relationship Id="rId372" Type="http://schemas.openxmlformats.org/officeDocument/2006/relationships/image" Target="../media/image235.png"/><Relationship Id="rId677" Type="http://schemas.openxmlformats.org/officeDocument/2006/relationships/customXml" Target="../ink/ink338.xml"/><Relationship Id="rId800" Type="http://schemas.openxmlformats.org/officeDocument/2006/relationships/image" Target="../media/image449.png"/><Relationship Id="rId232" Type="http://schemas.openxmlformats.org/officeDocument/2006/relationships/image" Target="../media/image165.png"/><Relationship Id="rId27" Type="http://schemas.openxmlformats.org/officeDocument/2006/relationships/customXml" Target="../ink/ink13.xml"/><Relationship Id="rId537" Type="http://schemas.openxmlformats.org/officeDocument/2006/relationships/customXml" Target="../ink/ink268.xml"/><Relationship Id="rId744" Type="http://schemas.openxmlformats.org/officeDocument/2006/relationships/image" Target="../media/image421.png"/><Relationship Id="rId80" Type="http://schemas.openxmlformats.org/officeDocument/2006/relationships/image" Target="../media/image89.png"/><Relationship Id="rId176" Type="http://schemas.openxmlformats.org/officeDocument/2006/relationships/image" Target="../media/image137.png"/><Relationship Id="rId383" Type="http://schemas.openxmlformats.org/officeDocument/2006/relationships/customXml" Target="../ink/ink191.xml"/><Relationship Id="rId590" Type="http://schemas.openxmlformats.org/officeDocument/2006/relationships/image" Target="../media/image344.png"/><Relationship Id="rId604" Type="http://schemas.openxmlformats.org/officeDocument/2006/relationships/image" Target="../media/image351.png"/><Relationship Id="rId811" Type="http://schemas.openxmlformats.org/officeDocument/2006/relationships/customXml" Target="../ink/ink405.xml"/><Relationship Id="rId243" Type="http://schemas.openxmlformats.org/officeDocument/2006/relationships/customXml" Target="../ink/ink121.xml"/><Relationship Id="rId450" Type="http://schemas.openxmlformats.org/officeDocument/2006/relationships/image" Target="../media/image274.png"/><Relationship Id="rId688" Type="http://schemas.openxmlformats.org/officeDocument/2006/relationships/image" Target="../media/image393.png"/><Relationship Id="rId38" Type="http://schemas.openxmlformats.org/officeDocument/2006/relationships/image" Target="../media/image68.png"/><Relationship Id="rId103" Type="http://schemas.openxmlformats.org/officeDocument/2006/relationships/customXml" Target="../ink/ink51.xml"/><Relationship Id="rId310" Type="http://schemas.openxmlformats.org/officeDocument/2006/relationships/image" Target="../media/image204.png"/><Relationship Id="rId548" Type="http://schemas.openxmlformats.org/officeDocument/2006/relationships/image" Target="../media/image323.png"/><Relationship Id="rId755" Type="http://schemas.openxmlformats.org/officeDocument/2006/relationships/customXml" Target="../ink/ink377.xml"/><Relationship Id="rId91" Type="http://schemas.openxmlformats.org/officeDocument/2006/relationships/customXml" Target="../ink/ink45.xml"/><Relationship Id="rId187" Type="http://schemas.openxmlformats.org/officeDocument/2006/relationships/customXml" Target="../ink/ink93.xml"/><Relationship Id="rId394" Type="http://schemas.openxmlformats.org/officeDocument/2006/relationships/image" Target="../media/image246.png"/><Relationship Id="rId408" Type="http://schemas.openxmlformats.org/officeDocument/2006/relationships/image" Target="../media/image253.png"/><Relationship Id="rId615" Type="http://schemas.openxmlformats.org/officeDocument/2006/relationships/customXml" Target="../ink/ink307.xml"/><Relationship Id="rId822" Type="http://schemas.openxmlformats.org/officeDocument/2006/relationships/image" Target="../media/image460.png"/><Relationship Id="rId254" Type="http://schemas.openxmlformats.org/officeDocument/2006/relationships/image" Target="../media/image176.png"/><Relationship Id="rId699" Type="http://schemas.openxmlformats.org/officeDocument/2006/relationships/customXml" Target="../ink/ink349.xml"/><Relationship Id="rId49" Type="http://schemas.openxmlformats.org/officeDocument/2006/relationships/customXml" Target="../ink/ink24.xml"/><Relationship Id="rId114" Type="http://schemas.openxmlformats.org/officeDocument/2006/relationships/image" Target="../media/image106.png"/><Relationship Id="rId461" Type="http://schemas.openxmlformats.org/officeDocument/2006/relationships/customXml" Target="../ink/ink230.xml"/><Relationship Id="rId559" Type="http://schemas.openxmlformats.org/officeDocument/2006/relationships/customXml" Target="../ink/ink279.xml"/><Relationship Id="rId766" Type="http://schemas.openxmlformats.org/officeDocument/2006/relationships/image" Target="../media/image432.png"/><Relationship Id="rId198" Type="http://schemas.openxmlformats.org/officeDocument/2006/relationships/image" Target="../media/image148.png"/><Relationship Id="rId321" Type="http://schemas.openxmlformats.org/officeDocument/2006/relationships/customXml" Target="../ink/ink160.xml"/><Relationship Id="rId419" Type="http://schemas.openxmlformats.org/officeDocument/2006/relationships/customXml" Target="../ink/ink209.xml"/><Relationship Id="rId626" Type="http://schemas.openxmlformats.org/officeDocument/2006/relationships/image" Target="../media/image362.png"/><Relationship Id="rId833" Type="http://schemas.openxmlformats.org/officeDocument/2006/relationships/customXml" Target="../ink/ink416.xml"/><Relationship Id="rId265" Type="http://schemas.openxmlformats.org/officeDocument/2006/relationships/customXml" Target="../ink/ink132.xml"/><Relationship Id="rId472" Type="http://schemas.openxmlformats.org/officeDocument/2006/relationships/image" Target="../media/image285.png"/><Relationship Id="rId125" Type="http://schemas.openxmlformats.org/officeDocument/2006/relationships/customXml" Target="../ink/ink62.xml"/><Relationship Id="rId332" Type="http://schemas.openxmlformats.org/officeDocument/2006/relationships/image" Target="../media/image215.png"/><Relationship Id="rId777" Type="http://schemas.openxmlformats.org/officeDocument/2006/relationships/customXml" Target="../ink/ink388.xml"/><Relationship Id="rId637" Type="http://schemas.openxmlformats.org/officeDocument/2006/relationships/customXml" Target="../ink/ink318.xml"/><Relationship Id="rId844" Type="http://schemas.openxmlformats.org/officeDocument/2006/relationships/image" Target="../media/image471.png"/><Relationship Id="rId276" Type="http://schemas.openxmlformats.org/officeDocument/2006/relationships/image" Target="../media/image187.png"/><Relationship Id="rId483" Type="http://schemas.openxmlformats.org/officeDocument/2006/relationships/customXml" Target="../ink/ink241.xml"/><Relationship Id="rId690" Type="http://schemas.openxmlformats.org/officeDocument/2006/relationships/image" Target="../media/image394.png"/><Relationship Id="rId704" Type="http://schemas.openxmlformats.org/officeDocument/2006/relationships/image" Target="../media/image401.png"/><Relationship Id="rId40" Type="http://schemas.openxmlformats.org/officeDocument/2006/relationships/image" Target="../media/image69.png"/><Relationship Id="rId136" Type="http://schemas.openxmlformats.org/officeDocument/2006/relationships/image" Target="../media/image117.png"/><Relationship Id="rId343" Type="http://schemas.openxmlformats.org/officeDocument/2006/relationships/customXml" Target="../ink/ink171.xml"/><Relationship Id="rId550" Type="http://schemas.openxmlformats.org/officeDocument/2006/relationships/image" Target="../media/image324.png"/><Relationship Id="rId788" Type="http://schemas.openxmlformats.org/officeDocument/2006/relationships/image" Target="../media/image443.png"/><Relationship Id="rId203" Type="http://schemas.openxmlformats.org/officeDocument/2006/relationships/customXml" Target="../ink/ink101.xml"/><Relationship Id="rId648" Type="http://schemas.openxmlformats.org/officeDocument/2006/relationships/image" Target="../media/image373.png"/><Relationship Id="rId287" Type="http://schemas.openxmlformats.org/officeDocument/2006/relationships/customXml" Target="../ink/ink143.xml"/><Relationship Id="rId410" Type="http://schemas.openxmlformats.org/officeDocument/2006/relationships/image" Target="../media/image254.png"/><Relationship Id="rId494" Type="http://schemas.openxmlformats.org/officeDocument/2006/relationships/image" Target="../media/image296.png"/><Relationship Id="rId508" Type="http://schemas.openxmlformats.org/officeDocument/2006/relationships/image" Target="../media/image303.png"/><Relationship Id="rId715" Type="http://schemas.openxmlformats.org/officeDocument/2006/relationships/customXml" Target="../ink/ink357.xml"/><Relationship Id="rId147" Type="http://schemas.openxmlformats.org/officeDocument/2006/relationships/customXml" Target="../ink/ink73.xml"/><Relationship Id="rId354" Type="http://schemas.openxmlformats.org/officeDocument/2006/relationships/image" Target="../media/image226.png"/><Relationship Id="rId799" Type="http://schemas.openxmlformats.org/officeDocument/2006/relationships/customXml" Target="../ink/ink399.xml"/><Relationship Id="rId51" Type="http://schemas.openxmlformats.org/officeDocument/2006/relationships/customXml" Target="../ink/ink25.xml"/><Relationship Id="rId561" Type="http://schemas.openxmlformats.org/officeDocument/2006/relationships/customXml" Target="../ink/ink280.xml"/><Relationship Id="rId659" Type="http://schemas.openxmlformats.org/officeDocument/2006/relationships/customXml" Target="../ink/ink329.xml"/><Relationship Id="rId214" Type="http://schemas.openxmlformats.org/officeDocument/2006/relationships/image" Target="../media/image156.png"/><Relationship Id="rId298" Type="http://schemas.openxmlformats.org/officeDocument/2006/relationships/image" Target="../media/image198.png"/><Relationship Id="rId421" Type="http://schemas.openxmlformats.org/officeDocument/2006/relationships/customXml" Target="../ink/ink210.xml"/><Relationship Id="rId519" Type="http://schemas.openxmlformats.org/officeDocument/2006/relationships/customXml" Target="../ink/ink259.xml"/><Relationship Id="rId158" Type="http://schemas.openxmlformats.org/officeDocument/2006/relationships/image" Target="../media/image128.png"/><Relationship Id="rId726" Type="http://schemas.openxmlformats.org/officeDocument/2006/relationships/image" Target="../media/image412.png"/><Relationship Id="rId62" Type="http://schemas.openxmlformats.org/officeDocument/2006/relationships/image" Target="../media/image80.png"/><Relationship Id="rId365" Type="http://schemas.openxmlformats.org/officeDocument/2006/relationships/customXml" Target="../ink/ink182.xml"/><Relationship Id="rId572" Type="http://schemas.openxmlformats.org/officeDocument/2006/relationships/image" Target="../media/image335.png"/><Relationship Id="rId225" Type="http://schemas.openxmlformats.org/officeDocument/2006/relationships/customXml" Target="../ink/ink112.xml"/><Relationship Id="rId432" Type="http://schemas.openxmlformats.org/officeDocument/2006/relationships/image" Target="../media/image265.png"/><Relationship Id="rId737" Type="http://schemas.openxmlformats.org/officeDocument/2006/relationships/customXml" Target="../ink/ink368.xml"/><Relationship Id="rId73" Type="http://schemas.openxmlformats.org/officeDocument/2006/relationships/customXml" Target="../ink/ink36.xml"/><Relationship Id="rId169" Type="http://schemas.openxmlformats.org/officeDocument/2006/relationships/customXml" Target="../ink/ink84.xml"/><Relationship Id="rId376" Type="http://schemas.openxmlformats.org/officeDocument/2006/relationships/image" Target="../media/image237.png"/><Relationship Id="rId583" Type="http://schemas.openxmlformats.org/officeDocument/2006/relationships/customXml" Target="../ink/ink291.xml"/><Relationship Id="rId790" Type="http://schemas.openxmlformats.org/officeDocument/2006/relationships/image" Target="../media/image444.png"/><Relationship Id="rId804" Type="http://schemas.openxmlformats.org/officeDocument/2006/relationships/image" Target="../media/image451.png"/><Relationship Id="rId4" Type="http://schemas.openxmlformats.org/officeDocument/2006/relationships/image" Target="../media/image51.png"/><Relationship Id="rId236" Type="http://schemas.openxmlformats.org/officeDocument/2006/relationships/image" Target="../media/image167.png"/><Relationship Id="rId443" Type="http://schemas.openxmlformats.org/officeDocument/2006/relationships/customXml" Target="../ink/ink221.xml"/><Relationship Id="rId650" Type="http://schemas.openxmlformats.org/officeDocument/2006/relationships/image" Target="../media/image374.png"/><Relationship Id="rId303" Type="http://schemas.openxmlformats.org/officeDocument/2006/relationships/customXml" Target="../ink/ink151.xml"/><Relationship Id="rId748" Type="http://schemas.openxmlformats.org/officeDocument/2006/relationships/image" Target="../media/image423.png"/><Relationship Id="rId84" Type="http://schemas.openxmlformats.org/officeDocument/2006/relationships/image" Target="../media/image91.png"/><Relationship Id="rId387" Type="http://schemas.openxmlformats.org/officeDocument/2006/relationships/customXml" Target="../ink/ink193.xml"/><Relationship Id="rId510" Type="http://schemas.openxmlformats.org/officeDocument/2006/relationships/image" Target="../media/image304.png"/><Relationship Id="rId594" Type="http://schemas.openxmlformats.org/officeDocument/2006/relationships/image" Target="../media/image346.png"/><Relationship Id="rId608" Type="http://schemas.openxmlformats.org/officeDocument/2006/relationships/image" Target="../media/image353.png"/><Relationship Id="rId815" Type="http://schemas.openxmlformats.org/officeDocument/2006/relationships/customXml" Target="../ink/ink407.xml"/><Relationship Id="rId247" Type="http://schemas.openxmlformats.org/officeDocument/2006/relationships/customXml" Target="../ink/ink123.xml"/><Relationship Id="rId107" Type="http://schemas.openxmlformats.org/officeDocument/2006/relationships/customXml" Target="../ink/ink53.xml"/><Relationship Id="rId454" Type="http://schemas.openxmlformats.org/officeDocument/2006/relationships/image" Target="../media/image276.png"/><Relationship Id="rId661" Type="http://schemas.openxmlformats.org/officeDocument/2006/relationships/customXml" Target="../ink/ink330.xml"/><Relationship Id="rId759" Type="http://schemas.openxmlformats.org/officeDocument/2006/relationships/customXml" Target="../ink/ink379.xml"/><Relationship Id="rId11" Type="http://schemas.openxmlformats.org/officeDocument/2006/relationships/customXml" Target="../ink/ink5.xml"/><Relationship Id="rId314" Type="http://schemas.openxmlformats.org/officeDocument/2006/relationships/image" Target="../media/image206.png"/><Relationship Id="rId398" Type="http://schemas.openxmlformats.org/officeDocument/2006/relationships/image" Target="../media/image248.png"/><Relationship Id="rId521" Type="http://schemas.openxmlformats.org/officeDocument/2006/relationships/customXml" Target="../ink/ink260.xml"/><Relationship Id="rId619" Type="http://schemas.openxmlformats.org/officeDocument/2006/relationships/customXml" Target="../ink/ink309.xml"/><Relationship Id="rId95" Type="http://schemas.openxmlformats.org/officeDocument/2006/relationships/customXml" Target="../ink/ink47.xml"/><Relationship Id="rId160" Type="http://schemas.openxmlformats.org/officeDocument/2006/relationships/image" Target="../media/image129.png"/><Relationship Id="rId826" Type="http://schemas.openxmlformats.org/officeDocument/2006/relationships/image" Target="../media/image462.png"/><Relationship Id="rId258" Type="http://schemas.openxmlformats.org/officeDocument/2006/relationships/image" Target="../media/image178.png"/><Relationship Id="rId465" Type="http://schemas.openxmlformats.org/officeDocument/2006/relationships/customXml" Target="../ink/ink232.xml"/><Relationship Id="rId672" Type="http://schemas.openxmlformats.org/officeDocument/2006/relationships/image" Target="../media/image385.png"/><Relationship Id="rId22" Type="http://schemas.openxmlformats.org/officeDocument/2006/relationships/image" Target="../media/image60.png"/><Relationship Id="rId118" Type="http://schemas.openxmlformats.org/officeDocument/2006/relationships/image" Target="../media/image108.png"/><Relationship Id="rId325" Type="http://schemas.openxmlformats.org/officeDocument/2006/relationships/customXml" Target="../ink/ink162.xml"/><Relationship Id="rId532" Type="http://schemas.openxmlformats.org/officeDocument/2006/relationships/image" Target="../media/image315.png"/><Relationship Id="rId171" Type="http://schemas.openxmlformats.org/officeDocument/2006/relationships/customXml" Target="../ink/ink85.xml"/><Relationship Id="rId837" Type="http://schemas.openxmlformats.org/officeDocument/2006/relationships/customXml" Target="../ink/ink418.xml"/><Relationship Id="rId269" Type="http://schemas.openxmlformats.org/officeDocument/2006/relationships/customXml" Target="../ink/ink134.xml"/><Relationship Id="rId476" Type="http://schemas.openxmlformats.org/officeDocument/2006/relationships/image" Target="../media/image287.png"/><Relationship Id="rId683" Type="http://schemas.openxmlformats.org/officeDocument/2006/relationships/customXml" Target="../ink/ink341.xml"/><Relationship Id="rId33" Type="http://schemas.openxmlformats.org/officeDocument/2006/relationships/customXml" Target="../ink/ink16.xml"/><Relationship Id="rId129" Type="http://schemas.openxmlformats.org/officeDocument/2006/relationships/customXml" Target="../ink/ink64.xml"/><Relationship Id="rId336" Type="http://schemas.openxmlformats.org/officeDocument/2006/relationships/image" Target="../media/image217.png"/><Relationship Id="rId543" Type="http://schemas.openxmlformats.org/officeDocument/2006/relationships/customXml" Target="../ink/ink271.xml"/><Relationship Id="rId182" Type="http://schemas.openxmlformats.org/officeDocument/2006/relationships/image" Target="../media/image140.png"/><Relationship Id="rId403" Type="http://schemas.openxmlformats.org/officeDocument/2006/relationships/customXml" Target="../ink/ink201.xml"/><Relationship Id="rId750" Type="http://schemas.openxmlformats.org/officeDocument/2006/relationships/image" Target="../media/image424.png"/><Relationship Id="rId848" Type="http://schemas.openxmlformats.org/officeDocument/2006/relationships/image" Target="../media/image473.png"/><Relationship Id="rId487" Type="http://schemas.openxmlformats.org/officeDocument/2006/relationships/customXml" Target="../ink/ink243.xml"/><Relationship Id="rId610" Type="http://schemas.openxmlformats.org/officeDocument/2006/relationships/image" Target="../media/image354.png"/><Relationship Id="rId694" Type="http://schemas.openxmlformats.org/officeDocument/2006/relationships/image" Target="../media/image396.png"/><Relationship Id="rId708" Type="http://schemas.openxmlformats.org/officeDocument/2006/relationships/image" Target="../media/image403.png"/><Relationship Id="rId347" Type="http://schemas.openxmlformats.org/officeDocument/2006/relationships/customXml" Target="../ink/ink173.xml"/><Relationship Id="rId44" Type="http://schemas.openxmlformats.org/officeDocument/2006/relationships/image" Target="../media/image71.png"/><Relationship Id="rId554" Type="http://schemas.openxmlformats.org/officeDocument/2006/relationships/image" Target="../media/image326.png"/><Relationship Id="rId761" Type="http://schemas.openxmlformats.org/officeDocument/2006/relationships/customXml" Target="../ink/ink380.xml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414" Type="http://schemas.openxmlformats.org/officeDocument/2006/relationships/image" Target="../media/image256.png"/><Relationship Id="rId498" Type="http://schemas.openxmlformats.org/officeDocument/2006/relationships/image" Target="../media/image298.png"/><Relationship Id="rId621" Type="http://schemas.openxmlformats.org/officeDocument/2006/relationships/customXml" Target="../ink/ink310.xml"/><Relationship Id="rId260" Type="http://schemas.openxmlformats.org/officeDocument/2006/relationships/image" Target="../media/image179.png"/><Relationship Id="rId719" Type="http://schemas.openxmlformats.org/officeDocument/2006/relationships/customXml" Target="../ink/ink359.xml"/><Relationship Id="rId55" Type="http://schemas.openxmlformats.org/officeDocument/2006/relationships/customXml" Target="../ink/ink27.xml"/><Relationship Id="rId120" Type="http://schemas.openxmlformats.org/officeDocument/2006/relationships/image" Target="../media/image109.png"/><Relationship Id="rId358" Type="http://schemas.openxmlformats.org/officeDocument/2006/relationships/image" Target="../media/image228.png"/><Relationship Id="rId565" Type="http://schemas.openxmlformats.org/officeDocument/2006/relationships/customXml" Target="../ink/ink282.xml"/><Relationship Id="rId772" Type="http://schemas.openxmlformats.org/officeDocument/2006/relationships/image" Target="../media/image435.png"/><Relationship Id="rId218" Type="http://schemas.openxmlformats.org/officeDocument/2006/relationships/image" Target="../media/image158.png"/><Relationship Id="rId425" Type="http://schemas.openxmlformats.org/officeDocument/2006/relationships/customXml" Target="../ink/ink212.xml"/><Relationship Id="rId632" Type="http://schemas.openxmlformats.org/officeDocument/2006/relationships/image" Target="../media/image365.png"/><Relationship Id="rId271" Type="http://schemas.openxmlformats.org/officeDocument/2006/relationships/customXml" Target="../ink/ink135.xml"/><Relationship Id="rId66" Type="http://schemas.openxmlformats.org/officeDocument/2006/relationships/image" Target="../media/image82.png"/><Relationship Id="rId131" Type="http://schemas.openxmlformats.org/officeDocument/2006/relationships/customXml" Target="../ink/ink65.xml"/><Relationship Id="rId369" Type="http://schemas.openxmlformats.org/officeDocument/2006/relationships/customXml" Target="../ink/ink184.xml"/><Relationship Id="rId576" Type="http://schemas.openxmlformats.org/officeDocument/2006/relationships/image" Target="../media/image337.png"/><Relationship Id="rId783" Type="http://schemas.openxmlformats.org/officeDocument/2006/relationships/customXml" Target="../ink/ink39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124744"/>
            <a:ext cx="8640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Settler</a:t>
            </a:r>
          </a:p>
          <a:p>
            <a:pPr algn="ctr"/>
            <a:endParaRPr lang="en-GB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What’s the same and what’s different?</a:t>
            </a: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010802"/>
                  </p:ext>
                </p:extLst>
              </p:nvPr>
            </p:nvGraphicFramePr>
            <p:xfrm>
              <a:off x="1524000" y="2564904"/>
              <a:ext cx="6096000" cy="216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80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3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GB" sz="36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36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  <m:sup>
                                            <m:r>
                                              <a:rPr lang="en-GB" sz="36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p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80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p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GB" sz="3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6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89010802"/>
                  </p:ext>
                </p:extLst>
              </p:nvPr>
            </p:nvGraphicFramePr>
            <p:xfrm>
              <a:off x="1524000" y="2564904"/>
              <a:ext cx="6096000" cy="216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08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" t="-562" r="-100600" b="-1011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400" t="-562" r="-600" b="-1011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08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" t="-100562" r="-100600" b="-11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400" t="-100562" r="-600" b="-11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595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8F426C-7D03-D1CD-79E4-189E6A6FC556}"/>
              </a:ext>
            </a:extLst>
          </p:cNvPr>
          <p:cNvSpPr txBox="1"/>
          <p:nvPr/>
        </p:nvSpPr>
        <p:spPr>
          <a:xfrm>
            <a:off x="251520" y="112474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Powers and Roots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Copy and complete the table. The grey boxes are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38C7323-4755-8714-D222-3EBFD6AB2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4610995"/>
                  </p:ext>
                </p:extLst>
              </p:nvPr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23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38C7323-4755-8714-D222-3EBFD6AB2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54610995"/>
                  </p:ext>
                </p:extLst>
              </p:nvPr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44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8" t="-1754" r="-5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78" t="-1754" r="-4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78" t="-1754" r="-3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78" t="-1754" r="-2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78" t="-1754" r="-1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78" t="-1754" r="-957" b="-118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3392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3353D-BCFB-62D1-F793-5F40A2248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DD7E46-9910-608D-FA8F-5F9C5DDBE7EB}"/>
              </a:ext>
            </a:extLst>
          </p:cNvPr>
          <p:cNvSpPr txBox="1"/>
          <p:nvPr/>
        </p:nvSpPr>
        <p:spPr>
          <a:xfrm>
            <a:off x="251520" y="112474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Powers and Roots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Copy and complete the table. The grey boxes are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7B9C4D4-3A46-B1E1-D3EA-E33ECC2087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2185557"/>
                  </p:ext>
                </p:extLst>
              </p:nvPr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23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7B9C4D4-3A46-B1E1-D3EA-E33ECC2087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2185557"/>
                  </p:ext>
                </p:extLst>
              </p:nvPr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44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8" t="-1754" r="-5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78" t="-1754" r="-4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78" t="-1754" r="-3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78" t="-1754" r="-2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78" t="-1754" r="-1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78" t="-1754" r="-957" b="-118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1600" dirty="0">
                            <a:solidFill>
                              <a:srgbClr val="FF00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5370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014AD-7B2B-8323-7BF4-1AF4D7503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E5D559-1C2F-168D-47C5-2F53A6B7401A}"/>
              </a:ext>
            </a:extLst>
          </p:cNvPr>
          <p:cNvSpPr txBox="1"/>
          <p:nvPr/>
        </p:nvSpPr>
        <p:spPr>
          <a:xfrm>
            <a:off x="251520" y="1124744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Powers and Roots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Copy and complete the table. The grey boxes are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BC680F1-0E38-C5DD-7F23-B49853280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232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𝟓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6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𝟔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1024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15 625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7776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46 656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2401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16 807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117 649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32 768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262 144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6561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59 049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531 441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14 641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161 051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1 771 561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20 736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248 832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2 985 984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BBC680F1-0E38-C5DD-7F23-B49853280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577" y="2204864"/>
              <a:ext cx="7632846" cy="43961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2141">
                      <a:extLst>
                        <a:ext uri="{9D8B030D-6E8A-4147-A177-3AD203B41FA5}">
                          <a16:colId xmlns:a16="http://schemas.microsoft.com/office/drawing/2014/main" val="802791676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715234090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97726894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2684862237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1065685065"/>
                        </a:ext>
                      </a:extLst>
                    </a:gridCol>
                    <a:gridCol w="1272141">
                      <a:extLst>
                        <a:ext uri="{9D8B030D-6E8A-4147-A177-3AD203B41FA5}">
                          <a16:colId xmlns:a16="http://schemas.microsoft.com/office/drawing/2014/main" val="632839062"/>
                        </a:ext>
                      </a:extLst>
                    </a:gridCol>
                  </a:tblGrid>
                  <a:tr h="3444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78" t="-1754" r="-5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78" t="-1754" r="-4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78" t="-1754" r="-3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478" t="-1754" r="-2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478" t="-1754" r="-100957" b="-118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478" t="-1754" r="-957" b="-118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509839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276424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8207223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1665768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1024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216955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3125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15 625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7776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46 656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417169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343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2401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16 807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117 649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23166073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4096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32 768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262 144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15991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729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6561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59 049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531 441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8237665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100 000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569172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1331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14 641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161 051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1 771 561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7626760"/>
                      </a:ext>
                    </a:extLst>
                  </a:tr>
                  <a:tr h="3376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144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1728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20 736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248 832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FF00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2 985 984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96999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09296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1124744"/>
                <a:ext cx="8496944" cy="4190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Changing the Base</a:t>
                </a:r>
              </a:p>
              <a:p>
                <a:pPr algn="ctr"/>
                <a:endParaRPr lang="en-GB" sz="2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Rewrite the following as powers of 2.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1.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2.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4.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5.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6.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32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24744"/>
                <a:ext cx="8496944" cy="4190186"/>
              </a:xfrm>
              <a:prstGeom prst="rect">
                <a:avLst/>
              </a:prstGeom>
              <a:blipFill>
                <a:blip r:embed="rId2"/>
                <a:stretch>
                  <a:fillRect l="-717" t="-728" b="-1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699792" y="2388682"/>
                <a:ext cx="3096344" cy="3056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sz="165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165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sz="16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165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65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16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65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165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5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165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5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GB" sz="165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GB" sz="16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65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endParaRPr lang="en-GB" sz="16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65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5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5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165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165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5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65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endParaRPr lang="en-GB" sz="165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2388682"/>
                <a:ext cx="3096344" cy="30565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98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5672" y="54965"/>
            <a:ext cx="1767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1600" dirty="0">
                <a:solidFill>
                  <a:prstClr val="black"/>
                </a:solidFill>
                <a:cs typeface="Arial" pitchFamily="34" charset="0"/>
              </a:rPr>
              <a:t>Worked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0952" y="57300"/>
            <a:ext cx="1767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1600" dirty="0">
                <a:solidFill>
                  <a:prstClr val="black"/>
                </a:solidFill>
                <a:cs typeface="Arial" pitchFamily="34" charset="0"/>
              </a:rPr>
              <a:t>Your Turn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39801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0" y="483931"/>
            <a:ext cx="9144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460B414-114B-4C8A-A820-7B5C5C59B80C}"/>
              </a:ext>
            </a:extLst>
          </p:cNvPr>
          <p:cNvSpPr txBox="1"/>
          <p:nvPr/>
        </p:nvSpPr>
        <p:spPr>
          <a:xfrm>
            <a:off x="312377" y="809393"/>
            <a:ext cx="408563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Write </a:t>
            </a:r>
            <a:r>
              <a:rPr lang="en-GB" sz="28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27</a:t>
            </a:r>
            <a:r>
              <a:rPr lang="en-GB" sz="20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 as a power of 3</a:t>
            </a:r>
            <a:endParaRPr lang="en-GB" sz="2000" dirty="0">
              <a:solidFill>
                <a:prstClr val="black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300298" y="2773531"/>
                <a:ext cx="408563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Write </a:t>
                </a:r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27</a:t>
                </a:r>
                <a14:m>
                  <m:oMath xmlns:m="http://schemas.openxmlformats.org/officeDocument/2006/math">
                    <m:r>
                      <a:rPr lang="en-GB" sz="2800" i="1" baseline="30000" dirty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as a power of 3</a:t>
                </a:r>
                <a:endParaRPr lang="en-GB" sz="20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98" y="2773531"/>
                <a:ext cx="4085639" cy="430887"/>
              </a:xfrm>
              <a:prstGeom prst="rect">
                <a:avLst/>
              </a:prstGeom>
              <a:blipFill>
                <a:blip r:embed="rId3"/>
                <a:stretch>
                  <a:fillRect l="-3731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312380" y="4581128"/>
                <a:ext cx="408563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Write </a:t>
                </a:r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baseline="30000" dirty="0">
                        <a:solidFill>
                          <a:prstClr val="black"/>
                        </a:solidFill>
                        <a:latin typeface="Cambria Math"/>
                      </a:rPr>
                      <m:t>2</m:t>
                    </m:r>
                    <m:r>
                      <a:rPr lang="en-GB" sz="2800" i="1" baseline="30000" dirty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 as a power of 2</a:t>
                </a:r>
                <a:endParaRPr lang="en-GB" sz="20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80" y="4581128"/>
                <a:ext cx="4085639" cy="430887"/>
              </a:xfrm>
              <a:prstGeom prst="rect">
                <a:avLst/>
              </a:prstGeom>
              <a:blipFill>
                <a:blip r:embed="rId4"/>
                <a:stretch>
                  <a:fillRect l="-3731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460B414-114B-4C8A-A820-7B5C5C59B80C}"/>
              </a:ext>
            </a:extLst>
          </p:cNvPr>
          <p:cNvSpPr txBox="1"/>
          <p:nvPr/>
        </p:nvSpPr>
        <p:spPr>
          <a:xfrm>
            <a:off x="4591041" y="814007"/>
            <a:ext cx="408563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defRPr/>
            </a:pPr>
            <a:r>
              <a:rPr lang="en-GB" sz="20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Write </a:t>
            </a:r>
            <a:r>
              <a:rPr lang="en-GB" sz="28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8</a:t>
            </a:r>
            <a:r>
              <a:rPr lang="en-GB" sz="2000" dirty="0">
                <a:solidFill>
                  <a:prstClr val="black"/>
                </a:solidFill>
                <a:latin typeface="Calibri Light" panose="020F0302020204030204"/>
                <a:cs typeface="Arial" pitchFamily="34" charset="0"/>
              </a:rPr>
              <a:t> as a power of 2</a:t>
            </a:r>
            <a:endParaRPr lang="en-GB" sz="2000" dirty="0">
              <a:solidFill>
                <a:prstClr val="black"/>
              </a:solidFill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91040" y="2778146"/>
                <a:ext cx="408563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Write </a:t>
                </a:r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i="1" baseline="30000" dirty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 </a:t>
                </a: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as a power of 2</a:t>
                </a:r>
                <a:endParaRPr lang="en-GB" sz="20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040" y="2778146"/>
                <a:ext cx="4085639" cy="430887"/>
              </a:xfrm>
              <a:prstGeom prst="rect">
                <a:avLst/>
              </a:prstGeom>
              <a:blipFill>
                <a:blip r:embed="rId5"/>
                <a:stretch>
                  <a:fillRect l="-3731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591044" y="4585742"/>
                <a:ext cx="408563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Write </a:t>
                </a:r>
                <a:r>
                  <a:rPr lang="en-GB" sz="28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8</a:t>
                </a:r>
                <a14:m>
                  <m:oMath xmlns:m="http://schemas.openxmlformats.org/officeDocument/2006/math">
                    <m:r>
                      <a:rPr lang="en-GB" sz="2800" b="0" i="0" baseline="30000" dirty="0" smtClean="0">
                        <a:solidFill>
                          <a:prstClr val="black"/>
                        </a:solidFill>
                        <a:latin typeface="Cambria Math"/>
                      </a:rPr>
                      <m:t>3</m:t>
                    </m:r>
                    <m:r>
                      <a:rPr lang="en-GB" sz="2800" i="1" baseline="30000" dirty="0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  <a:latin typeface="Calibri Light" panose="020F0302020204030204"/>
                    <a:cs typeface="Arial" pitchFamily="34" charset="0"/>
                  </a:rPr>
                  <a:t> as a power of 2</a:t>
                </a:r>
                <a:endParaRPr lang="en-GB" sz="20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044" y="4585742"/>
                <a:ext cx="4085639" cy="430887"/>
              </a:xfrm>
              <a:prstGeom prst="rect">
                <a:avLst/>
              </a:prstGeom>
              <a:blipFill>
                <a:blip r:embed="rId6"/>
                <a:stretch>
                  <a:fillRect l="-3731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860032" y="1835152"/>
                <a:ext cx="4085639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  <m:r>
                        <a:rPr lang="en-GB" sz="2000" i="1" dirty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×2×2=8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ea typeface="Cambria Math"/>
                  <a:cs typeface="Arial" pitchFamily="34" charset="0"/>
                </a:endParaRPr>
              </a:p>
              <a:p>
                <a:pPr algn="ctr" defTabSz="457200">
                  <a:defRPr/>
                </a:pPr>
                <a:r>
                  <a:rPr lang="en-GB" sz="2000" dirty="0">
                    <a:solidFill>
                      <a:srgbClr val="FF0000"/>
                    </a:solidFill>
                    <a:cs typeface="Arial" pitchFamily="34" charset="0"/>
                  </a:rPr>
                  <a:t>So 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rgbClr val="FF0000"/>
                        </a:solidFill>
                        <a:latin typeface="Cambria Math"/>
                      </a:rPr>
                      <m:t>8= </m:t>
                    </m:r>
                    <m:sSup>
                      <m:sSupPr>
                        <m:ctrlPr>
                          <a:rPr lang="en-GB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GB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835152"/>
                <a:ext cx="4085639" cy="615553"/>
              </a:xfrm>
              <a:prstGeom prst="rect">
                <a:avLst/>
              </a:prstGeom>
              <a:blipFill>
                <a:blip r:embed="rId7"/>
                <a:stretch>
                  <a:fillRect b="-257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828531" y="3429000"/>
                <a:ext cx="408563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531" y="3429000"/>
                <a:ext cx="4085639" cy="369332"/>
              </a:xfrm>
              <a:prstGeom prst="rect">
                <a:avLst/>
              </a:prstGeom>
              <a:blipFill>
                <a:blip r:embed="rId8"/>
                <a:stretch>
                  <a:fillRect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/>
              <p:nvPr/>
            </p:nvSpPr>
            <p:spPr>
              <a:xfrm>
                <a:off x="4833208" y="5301208"/>
                <a:ext cx="408563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460B414-114B-4C8A-A820-7B5C5C59B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08" y="5301208"/>
                <a:ext cx="4085639" cy="369332"/>
              </a:xfrm>
              <a:prstGeom prst="rect">
                <a:avLst/>
              </a:prstGeom>
              <a:blipFill>
                <a:blip r:embed="rId9"/>
                <a:stretch>
                  <a:fillRect t="-1667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E4F9813-5048-40E7-A3B8-AA8F9117E1B9}"/>
              </a:ext>
            </a:extLst>
          </p:cNvPr>
          <p:cNvSpPr txBox="1"/>
          <p:nvPr/>
        </p:nvSpPr>
        <p:spPr>
          <a:xfrm>
            <a:off x="7231118" y="6488668"/>
            <a:ext cx="1912882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@gjmcconnell88</a:t>
            </a:r>
          </a:p>
        </p:txBody>
      </p:sp>
    </p:spTree>
    <p:extLst>
      <p:ext uri="{BB962C8B-B14F-4D97-AF65-F5344CB8AC3E}">
        <p14:creationId xmlns:p14="http://schemas.microsoft.com/office/powerpoint/2010/main" val="373086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3A9F0DE-0B69-4CD5-AF67-71D3ECC0A1D2}"/>
              </a:ext>
            </a:extLst>
          </p:cNvPr>
          <p:cNvSpPr txBox="1"/>
          <p:nvPr/>
        </p:nvSpPr>
        <p:spPr>
          <a:xfrm>
            <a:off x="0" y="981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prstClr val="black"/>
                </a:solidFill>
                <a:cs typeface="Arial" pitchFamily="34" charset="0"/>
              </a:rPr>
              <a:t>For each question, write in terms of the given number: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B24A40C-DC4E-4C32-A048-897112D7C32A}"/>
                  </a:ext>
                </a:extLst>
              </p:cNvPr>
              <p:cNvSpPr/>
              <p:nvPr/>
            </p:nvSpPr>
            <p:spPr>
              <a:xfrm>
                <a:off x="1066938" y="404664"/>
                <a:ext cx="4572000" cy="638431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𝟖</m:t>
                          </m:r>
                        </m:sup>
                      </m:sSup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𝟗</m:t>
                          </m:r>
                        </m:sup>
                      </m:sSup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𝟗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2000" b="1" i="1" dirty="0">
                  <a:solidFill>
                    <a:srgbClr val="FF0000"/>
                  </a:solidFill>
                  <a:latin typeface="Cambria Math"/>
                  <a:cs typeface="Times New Roman" panose="02020603050405020304" pitchFamily="18" charset="0"/>
                </a:endParaRPr>
              </a:p>
              <a:p>
                <a:pPr defTabSz="45720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  <m:sup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B24A40C-DC4E-4C32-A048-897112D7C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938" y="404664"/>
                <a:ext cx="4572000" cy="63843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E4F9813-5048-40E7-A3B8-AA8F9117E1B9}"/>
              </a:ext>
            </a:extLst>
          </p:cNvPr>
          <p:cNvSpPr txBox="1"/>
          <p:nvPr/>
        </p:nvSpPr>
        <p:spPr>
          <a:xfrm>
            <a:off x="7231118" y="6488668"/>
            <a:ext cx="191288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@gjmcconnell88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B24A40C-DC4E-4C32-A048-897112D7C32A}"/>
                  </a:ext>
                </a:extLst>
              </p:cNvPr>
              <p:cNvSpPr/>
              <p:nvPr/>
            </p:nvSpPr>
            <p:spPr>
              <a:xfrm>
                <a:off x="233249" y="440812"/>
                <a:ext cx="4572000" cy="686341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16 </m:t>
                    </m:r>
                  </m:oMath>
                </a14:m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64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125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en-GB" sz="2000" i="1" dirty="0">
                  <a:solidFill>
                    <a:prstClr val="black"/>
                  </a:solidFill>
                  <a:latin typeface="Cambria Math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27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GB" sz="20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 25</m:t>
                        </m:r>
                      </m:e>
                      <m:sup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000" i="1" dirty="0">
                            <a:solidFill>
                              <a:prstClr val="black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as a power of</a:t>
                </a:r>
                <a:r>
                  <a:rPr lang="en-GB" sz="2000" b="0" i="0" dirty="0">
                    <a:solidFill>
                      <a:prstClr val="black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prstClr val="black"/>
                        </a:solidFill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indent="-342900" defTabSz="457200">
                  <a:lnSpc>
                    <a:spcPct val="200000"/>
                  </a:lnSpc>
                  <a:buFont typeface="+mj-lt"/>
                  <a:buAutoNum type="arabicPeriod"/>
                </a:pPr>
                <a:endParaRPr lang="en-GB" sz="2000" dirty="0">
                  <a:solidFill>
                    <a:prstClr val="black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B24A40C-DC4E-4C32-A048-897112D7C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49" y="440812"/>
                <a:ext cx="4572000" cy="6863417"/>
              </a:xfrm>
              <a:prstGeom prst="rect">
                <a:avLst/>
              </a:prstGeom>
              <a:blipFill>
                <a:blip r:embed="rId4"/>
                <a:stretch>
                  <a:fillRect l="-1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282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2359F-C989-1E17-9F10-60B9FA6F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36522-7624-A829-BB0F-B288EBB49E29}"/>
              </a:ext>
            </a:extLst>
          </p:cNvPr>
          <p:cNvSpPr txBox="1"/>
          <p:nvPr/>
        </p:nvSpPr>
        <p:spPr>
          <a:xfrm>
            <a:off x="6012160" y="1268760"/>
            <a:ext cx="2808312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base.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Equate the indices.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F77C2E-F372-C4AF-482D-1EAB8583F997}"/>
                  </a:ext>
                </a:extLst>
              </p:cNvPr>
              <p:cNvSpPr txBox="1"/>
              <p:nvPr/>
            </p:nvSpPr>
            <p:spPr>
              <a:xfrm>
                <a:off x="251520" y="2219049"/>
                <a:ext cx="8640960" cy="1042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– solve the following equations: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13</m:t>
                        </m:r>
                      </m:sup>
                    </m:s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=16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F77C2E-F372-C4AF-482D-1EAB8583F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19049"/>
                <a:ext cx="8640960" cy="1042017"/>
              </a:xfrm>
              <a:prstGeom prst="rect">
                <a:avLst/>
              </a:prstGeom>
              <a:blipFill>
                <a:blip r:embed="rId2"/>
                <a:stretch>
                  <a:fillRect l="-705" t="-2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7BC534-3A53-003F-6353-8A8DCD2691DA}"/>
                  </a:ext>
                </a:extLst>
              </p:cNvPr>
              <p:cNvSpPr txBox="1"/>
              <p:nvPr/>
            </p:nvSpPr>
            <p:spPr>
              <a:xfrm>
                <a:off x="-324544" y="318239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+1=13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7BC534-3A53-003F-6353-8A8DCD269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4544" y="3182399"/>
                <a:ext cx="252028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EC488D-C45D-ED30-10C8-B51C5B8D95A6}"/>
                  </a:ext>
                </a:extLst>
              </p:cNvPr>
              <p:cNvSpPr txBox="1"/>
              <p:nvPr/>
            </p:nvSpPr>
            <p:spPr>
              <a:xfrm>
                <a:off x="2411760" y="3228945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EC488D-C45D-ED30-10C8-B51C5B8D9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228945"/>
                <a:ext cx="252028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24F56C-28E1-8DCD-1FD8-F343BD7A6865}"/>
                  </a:ext>
                </a:extLst>
              </p:cNvPr>
              <p:cNvSpPr txBox="1"/>
              <p:nvPr/>
            </p:nvSpPr>
            <p:spPr>
              <a:xfrm>
                <a:off x="-108520" y="398261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24F56C-28E1-8DCD-1FD8-F343BD7A6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3982619"/>
                <a:ext cx="252028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189745-F780-35EB-78F8-9F1CBB9467A9}"/>
                  </a:ext>
                </a:extLst>
              </p:cNvPr>
              <p:cNvSpPr txBox="1"/>
              <p:nvPr/>
            </p:nvSpPr>
            <p:spPr>
              <a:xfrm>
                <a:off x="-108520" y="3581707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189745-F780-35EB-78F8-9F1CBB946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3581707"/>
                <a:ext cx="252028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898895-4CB0-4CD4-7D7A-08B3FB8221F2}"/>
                  </a:ext>
                </a:extLst>
              </p:cNvPr>
              <p:cNvSpPr txBox="1"/>
              <p:nvPr/>
            </p:nvSpPr>
            <p:spPr>
              <a:xfrm>
                <a:off x="2339752" y="3581707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+1=2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898895-4CB0-4CD4-7D7A-08B3FB822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3581707"/>
                <a:ext cx="252028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6F6701A-4C41-D471-ACC3-A4C24F5CFE81}"/>
                  </a:ext>
                </a:extLst>
              </p:cNvPr>
              <p:cNvSpPr txBox="1"/>
              <p:nvPr/>
            </p:nvSpPr>
            <p:spPr>
              <a:xfrm>
                <a:off x="2557340" y="398261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6F6701A-4C41-D471-ACC3-A4C24F5CF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340" y="3982619"/>
                <a:ext cx="252028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BE7D31-2D9B-0D3A-15A7-C4C7D9B0D8BA}"/>
                  </a:ext>
                </a:extLst>
              </p:cNvPr>
              <p:cNvSpPr txBox="1"/>
              <p:nvPr/>
            </p:nvSpPr>
            <p:spPr>
              <a:xfrm>
                <a:off x="3491880" y="4335381"/>
                <a:ext cx="1143744" cy="52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BE7D31-2D9B-0D3A-15A7-C4C7D9B0D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4335381"/>
                <a:ext cx="1143744" cy="528543"/>
              </a:xfrm>
              <a:prstGeom prst="rect">
                <a:avLst/>
              </a:prstGeom>
              <a:blipFill>
                <a:blip r:embed="rId9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69E601-645E-C67F-5AF3-5A091E958D30}"/>
                  </a:ext>
                </a:extLst>
              </p:cNvPr>
              <p:cNvSpPr txBox="1"/>
              <p:nvPr/>
            </p:nvSpPr>
            <p:spPr>
              <a:xfrm>
                <a:off x="5292080" y="3099138"/>
                <a:ext cx="2520280" cy="500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0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GB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169E601-645E-C67F-5AF3-5A091E958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099138"/>
                <a:ext cx="2520280" cy="5005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2D07B4-04D1-A760-1047-8C30D52D5F30}"/>
                  </a:ext>
                </a:extLst>
              </p:cNvPr>
              <p:cNvSpPr txBox="1"/>
              <p:nvPr/>
            </p:nvSpPr>
            <p:spPr>
              <a:xfrm>
                <a:off x="5220072" y="3581707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9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2D07B4-04D1-A760-1047-8C30D52D5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581707"/>
                <a:ext cx="2520280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6E7829-595E-4F67-4CC5-2740D75C7D71}"/>
                  </a:ext>
                </a:extLst>
              </p:cNvPr>
              <p:cNvSpPr txBox="1"/>
              <p:nvPr/>
            </p:nvSpPr>
            <p:spPr>
              <a:xfrm>
                <a:off x="5220072" y="3933241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+2=9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6E7829-595E-4F67-4CC5-2740D75C7D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933241"/>
                <a:ext cx="2520280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BA10C1-323A-18DD-FAF1-48BA148BE01C}"/>
                  </a:ext>
                </a:extLst>
              </p:cNvPr>
              <p:cNvSpPr txBox="1"/>
              <p:nvPr/>
            </p:nvSpPr>
            <p:spPr>
              <a:xfrm>
                <a:off x="5508104" y="4333351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2=7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BA10C1-323A-18DD-FAF1-48BA148BE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333351"/>
                <a:ext cx="252028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36A98E9-CC35-0059-7B05-E6E6F2875D84}"/>
                  </a:ext>
                </a:extLst>
              </p:cNvPr>
              <p:cNvSpPr txBox="1"/>
              <p:nvPr/>
            </p:nvSpPr>
            <p:spPr>
              <a:xfrm>
                <a:off x="5292080" y="4725319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5=7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36A98E9-CC35-0059-7B05-E6E6F2875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4725319"/>
                <a:ext cx="2520280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B0ACE9-545C-AE9D-5E85-874C00062F0F}"/>
                  </a:ext>
                </a:extLst>
              </p:cNvPr>
              <p:cNvSpPr txBox="1"/>
              <p:nvPr/>
            </p:nvSpPr>
            <p:spPr>
              <a:xfrm>
                <a:off x="6092552" y="5084995"/>
                <a:ext cx="1143744" cy="52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den>
                    </m:f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BB0ACE9-545C-AE9D-5E85-874C00062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552" y="5084995"/>
                <a:ext cx="1143744" cy="5285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536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358FA-D0DB-A52B-977D-E8E57A0A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295387-1F48-8489-C518-C614E40A114F}"/>
              </a:ext>
            </a:extLst>
          </p:cNvPr>
          <p:cNvSpPr txBox="1"/>
          <p:nvPr/>
        </p:nvSpPr>
        <p:spPr>
          <a:xfrm>
            <a:off x="6012160" y="1268760"/>
            <a:ext cx="2808312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base.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Equate the indices.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9B019C-FC3D-201B-21DA-56C6C0370956}"/>
                  </a:ext>
                </a:extLst>
              </p:cNvPr>
              <p:cNvSpPr txBox="1"/>
              <p:nvPr/>
            </p:nvSpPr>
            <p:spPr>
              <a:xfrm>
                <a:off x="251520" y="2219049"/>
                <a:ext cx="8640960" cy="1042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Examples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– solve the following equations: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÷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18</m:t>
                        </m:r>
                      </m:sup>
                    </m:sSup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=81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9B019C-FC3D-201B-21DA-56C6C0370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19049"/>
                <a:ext cx="8640960" cy="1042017"/>
              </a:xfrm>
              <a:prstGeom prst="rect">
                <a:avLst/>
              </a:prstGeom>
              <a:blipFill>
                <a:blip r:embed="rId2"/>
                <a:stretch>
                  <a:fillRect l="-705" t="-2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AB52F8B-FBE6-8AF8-B1F4-C4A4C4D3636A}"/>
              </a:ext>
            </a:extLst>
          </p:cNvPr>
          <p:cNvSpPr txBox="1"/>
          <p:nvPr/>
        </p:nvSpPr>
        <p:spPr>
          <a:xfrm>
            <a:off x="323528" y="1268760"/>
            <a:ext cx="3312368" cy="64633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Sometimes you might need to simplify first!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650648-2709-60C1-ACEE-E5D5661143DD}"/>
                  </a:ext>
                </a:extLst>
              </p:cNvPr>
              <p:cNvSpPr txBox="1"/>
              <p:nvPr/>
            </p:nvSpPr>
            <p:spPr>
              <a:xfrm>
                <a:off x="35496" y="3198052"/>
                <a:ext cx="2520280" cy="403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18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650648-2709-60C1-ACEE-E5D566114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3198052"/>
                <a:ext cx="2520280" cy="4036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549E53-A9A9-0592-DF19-F2CC7A7DFC3B}"/>
                  </a:ext>
                </a:extLst>
              </p:cNvPr>
              <p:cNvSpPr txBox="1"/>
              <p:nvPr/>
            </p:nvSpPr>
            <p:spPr>
              <a:xfrm>
                <a:off x="-36512" y="3581707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−2=18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8549E53-A9A9-0592-DF19-F2CC7A7DF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6512" y="3581707"/>
                <a:ext cx="252028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E15FAF-3D62-7769-74A4-3954591036B2}"/>
                  </a:ext>
                </a:extLst>
              </p:cNvPr>
              <p:cNvSpPr txBox="1"/>
              <p:nvPr/>
            </p:nvSpPr>
            <p:spPr>
              <a:xfrm>
                <a:off x="226885" y="3989132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E15FAF-3D62-7769-74A4-395459103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85" y="3989132"/>
                <a:ext cx="252028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90B733-5633-DBC1-BA1E-04BDF6065B51}"/>
                  </a:ext>
                </a:extLst>
              </p:cNvPr>
              <p:cNvSpPr txBox="1"/>
              <p:nvPr/>
            </p:nvSpPr>
            <p:spPr>
              <a:xfrm>
                <a:off x="223833" y="4393054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90B733-5633-DBC1-BA1E-04BDF6065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33" y="4393054"/>
                <a:ext cx="252028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EE584-74BC-05EA-00EB-27D89832FBCE}"/>
                  </a:ext>
                </a:extLst>
              </p:cNvPr>
              <p:cNvSpPr txBox="1"/>
              <p:nvPr/>
            </p:nvSpPr>
            <p:spPr>
              <a:xfrm>
                <a:off x="3707904" y="3231323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BEE584-74BC-05EA-00EB-27D89832F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231323"/>
                <a:ext cx="252028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91BC8-9318-0353-E1E9-9E9C4ED44455}"/>
                  </a:ext>
                </a:extLst>
              </p:cNvPr>
              <p:cNvSpPr txBox="1"/>
              <p:nvPr/>
            </p:nvSpPr>
            <p:spPr>
              <a:xfrm>
                <a:off x="3851920" y="3628086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7091BC8-9318-0353-E1E9-9E9C4ED44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628086"/>
                <a:ext cx="252028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3FB5B2-079E-15EE-1BE0-1749CFBF56D9}"/>
                  </a:ext>
                </a:extLst>
              </p:cNvPr>
              <p:cNvSpPr txBox="1"/>
              <p:nvPr/>
            </p:nvSpPr>
            <p:spPr>
              <a:xfrm>
                <a:off x="3707904" y="4005064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+3=4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3FB5B2-079E-15EE-1BE0-1749CFBF5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4005064"/>
                <a:ext cx="2520280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BAC0AD-4511-C920-6D8B-B941137F0DBA}"/>
                  </a:ext>
                </a:extLst>
              </p:cNvPr>
              <p:cNvSpPr txBox="1"/>
              <p:nvPr/>
            </p:nvSpPr>
            <p:spPr>
              <a:xfrm>
                <a:off x="3923928" y="4398397"/>
                <a:ext cx="25202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BAC0AD-4511-C920-6D8B-B941137F0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398397"/>
                <a:ext cx="2520280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604124-0902-1DA7-8946-073046EA389F}"/>
                  </a:ext>
                </a:extLst>
              </p:cNvPr>
              <p:cNvSpPr txBox="1"/>
              <p:nvPr/>
            </p:nvSpPr>
            <p:spPr>
              <a:xfrm>
                <a:off x="4860032" y="4768764"/>
                <a:ext cx="2520280" cy="52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2604124-0902-1DA7-8946-073046EA3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768764"/>
                <a:ext cx="2520280" cy="526939"/>
              </a:xfrm>
              <a:prstGeom prst="rect">
                <a:avLst/>
              </a:prstGeom>
              <a:blipFill>
                <a:blip r:embed="rId11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45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488A7-6ED7-6696-4169-850A3082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84CBB3-F388-E100-951D-84D593F18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1340768"/>
            <a:ext cx="842493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sz="2000" b="1" u="sng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ctr" eaLnBrk="1" hangingPunct="1"/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Extension</a:t>
            </a:r>
          </a:p>
          <a:p>
            <a:pPr algn="ctr" eaLnBrk="1" hangingPunct="1"/>
            <a:endParaRPr lang="en-GB" sz="20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ctr" eaLnBrk="1" hangingPunct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Solve the following:</a:t>
            </a:r>
          </a:p>
          <a:p>
            <a:pPr algn="ctr" eaLnBrk="1" hangingPunct="1"/>
            <a:endParaRPr lang="en-GB" sz="20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ctr" eaLnBrk="1" hangingPunct="1"/>
            <a:endParaRPr lang="en-GB" sz="20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4" name="Picture 3" descr="A math problem with numbers&#10;&#10;AI-generated content may be incorrect.">
            <a:extLst>
              <a:ext uri="{FF2B5EF4-FFF2-40B4-BE49-F238E27FC236}">
                <a16:creationId xmlns:a16="http://schemas.microsoft.com/office/drawing/2014/main" id="{D53D96E8-F834-5273-BEBE-A585C4225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85" y="4437112"/>
            <a:ext cx="8339829" cy="18722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96007C7-D331-16A1-5D99-E41A15A7CF0B}"/>
                  </a:ext>
                </a:extLst>
              </p:cNvPr>
              <p:cNvSpPr txBox="1"/>
              <p:nvPr/>
            </p:nvSpPr>
            <p:spPr>
              <a:xfrm>
                <a:off x="1979712" y="5013176"/>
                <a:ext cx="1008112" cy="4479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96007C7-D331-16A1-5D99-E41A15A7C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5013176"/>
                <a:ext cx="1008112" cy="4479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D495D1-801F-4C90-80AD-AD8FF4F57C3B}"/>
                  </a:ext>
                </a:extLst>
              </p:cNvPr>
              <p:cNvSpPr txBox="1"/>
              <p:nvPr/>
            </p:nvSpPr>
            <p:spPr>
              <a:xfrm>
                <a:off x="4856757" y="5013175"/>
                <a:ext cx="1008112" cy="4634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D495D1-801F-4C90-80AD-AD8FF4F57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757" y="5013175"/>
                <a:ext cx="1008112" cy="4634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89F7C3-AAF5-91BD-3C3A-3C9D94C33AF0}"/>
                  </a:ext>
                </a:extLst>
              </p:cNvPr>
              <p:cNvSpPr txBox="1"/>
              <p:nvPr/>
            </p:nvSpPr>
            <p:spPr>
              <a:xfrm>
                <a:off x="7733802" y="5013175"/>
                <a:ext cx="1008112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89F7C3-AAF5-91BD-3C3A-3C9D94C33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802" y="5013175"/>
                <a:ext cx="100811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FEFD2F9-9A1C-5D2C-CD2D-C9A6533A14B0}"/>
                  </a:ext>
                </a:extLst>
              </p:cNvPr>
              <p:cNvSpPr txBox="1"/>
              <p:nvPr/>
            </p:nvSpPr>
            <p:spPr>
              <a:xfrm>
                <a:off x="1974907" y="6237312"/>
                <a:ext cx="1008112" cy="4479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FEFD2F9-9A1C-5D2C-CD2D-C9A6533A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907" y="6237312"/>
                <a:ext cx="1008112" cy="4479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6B235F-4699-705C-9338-BEFE591D99DC}"/>
                  </a:ext>
                </a:extLst>
              </p:cNvPr>
              <p:cNvSpPr txBox="1"/>
              <p:nvPr/>
            </p:nvSpPr>
            <p:spPr>
              <a:xfrm>
                <a:off x="4851952" y="6237311"/>
                <a:ext cx="1008112" cy="4479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86B235F-4699-705C-9338-BEFE591D9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952" y="6237311"/>
                <a:ext cx="1008112" cy="4479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E502E1-FCFE-1B7B-662D-5466388278D0}"/>
                  </a:ext>
                </a:extLst>
              </p:cNvPr>
              <p:cNvSpPr txBox="1"/>
              <p:nvPr/>
            </p:nvSpPr>
            <p:spPr>
              <a:xfrm>
                <a:off x="7728997" y="6237311"/>
                <a:ext cx="1008112" cy="4634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16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3E502E1-FCFE-1B7B-662D-546638827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997" y="6237311"/>
                <a:ext cx="1008112" cy="4634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15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A6D22-48C9-6A15-7BD2-12FE76AE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CFA9A656-A9C1-AF57-EB82-3474F6898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028"/>
            <a:ext cx="9144000" cy="5506332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225361F2-14EF-610E-E4D8-84FE59DB62AC}"/>
              </a:ext>
            </a:extLst>
          </p:cNvPr>
          <p:cNvGrpSpPr/>
          <p:nvPr/>
        </p:nvGrpSpPr>
        <p:grpSpPr>
          <a:xfrm>
            <a:off x="343501" y="1458302"/>
            <a:ext cx="761040" cy="292320"/>
            <a:chOff x="343501" y="1458302"/>
            <a:chExt cx="76104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96AC3B0-53A4-F193-BB12-138ADC7ECB9F}"/>
                    </a:ext>
                  </a:extLst>
                </p14:cNvPr>
                <p14:cNvContentPartPr/>
                <p14:nvPr/>
              </p14:nvContentPartPr>
              <p14:xfrm>
                <a:off x="343501" y="1479182"/>
                <a:ext cx="94320" cy="113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96AC3B0-53A4-F193-BB12-138ADC7ECB9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39181" y="1474862"/>
                  <a:ext cx="1029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D804A15-E42F-31EF-0E4D-A9567B31D25F}"/>
                    </a:ext>
                  </a:extLst>
                </p14:cNvPr>
                <p14:cNvContentPartPr/>
                <p14:nvPr/>
              </p14:nvContentPartPr>
              <p14:xfrm>
                <a:off x="458341" y="1527062"/>
                <a:ext cx="58320" cy="45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D804A15-E42F-31EF-0E4D-A9567B31D25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4021" y="1522742"/>
                  <a:ext cx="669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1B825EE-0866-A28E-26E3-018A5AF0242D}"/>
                    </a:ext>
                  </a:extLst>
                </p14:cNvPr>
                <p14:cNvContentPartPr/>
                <p14:nvPr/>
              </p14:nvContentPartPr>
              <p14:xfrm>
                <a:off x="521341" y="1517342"/>
                <a:ext cx="27360" cy="525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1B825EE-0866-A28E-26E3-018A5AF024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17021" y="1513022"/>
                  <a:ext cx="360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C1F6DD7-B218-63F5-F77E-57810BF7BA23}"/>
                    </a:ext>
                  </a:extLst>
                </p14:cNvPr>
                <p14:cNvContentPartPr/>
                <p14:nvPr/>
              </p14:nvContentPartPr>
              <p14:xfrm>
                <a:off x="607021" y="1527782"/>
                <a:ext cx="46080" cy="25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C1F6DD7-B218-63F5-F77E-57810BF7BA2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2701" y="1523462"/>
                  <a:ext cx="5472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069072D-2721-E6DC-2FD5-6AE8E4067690}"/>
                    </a:ext>
                  </a:extLst>
                </p14:cNvPr>
                <p14:cNvContentPartPr/>
                <p14:nvPr/>
              </p14:nvContentPartPr>
              <p14:xfrm>
                <a:off x="718981" y="1463702"/>
                <a:ext cx="41400" cy="43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069072D-2721-E6DC-2FD5-6AE8E406769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4661" y="1459382"/>
                  <a:ext cx="5004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6C94CDF-ABA3-CEE9-F821-251855CDF7B8}"/>
                    </a:ext>
                  </a:extLst>
                </p14:cNvPr>
                <p14:cNvContentPartPr/>
                <p14:nvPr/>
              </p14:nvContentPartPr>
              <p14:xfrm>
                <a:off x="713581" y="1465142"/>
                <a:ext cx="75960" cy="961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6C94CDF-ABA3-CEE9-F821-251855CDF7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9261" y="1460822"/>
                  <a:ext cx="846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94B56B1-B4AE-2B9C-6A3C-F60ED776272D}"/>
                    </a:ext>
                  </a:extLst>
                </p14:cNvPr>
                <p14:cNvContentPartPr/>
                <p14:nvPr/>
              </p14:nvContentPartPr>
              <p14:xfrm>
                <a:off x="949021" y="1474502"/>
                <a:ext cx="6840" cy="860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94B56B1-B4AE-2B9C-6A3C-F60ED776272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4701" y="1470182"/>
                  <a:ext cx="154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F8C7C25-05B6-96E0-F1CF-67E7B301C242}"/>
                    </a:ext>
                  </a:extLst>
                </p14:cNvPr>
                <p14:cNvContentPartPr/>
                <p14:nvPr/>
              </p14:nvContentPartPr>
              <p14:xfrm>
                <a:off x="1017061" y="1458302"/>
                <a:ext cx="7560" cy="972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F8C7C25-05B6-96E0-F1CF-67E7B301C24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12741" y="1453982"/>
                  <a:ext cx="16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BC700CC-409B-F06C-040C-14FFD121453F}"/>
                    </a:ext>
                  </a:extLst>
                </p14:cNvPr>
                <p14:cNvContentPartPr/>
                <p14:nvPr/>
              </p14:nvContentPartPr>
              <p14:xfrm>
                <a:off x="591181" y="1655942"/>
                <a:ext cx="82080" cy="946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BC700CC-409B-F06C-040C-14FFD121453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6861" y="1651622"/>
                  <a:ext cx="907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4BEF22D-BF8B-B638-3027-521D26031D41}"/>
                    </a:ext>
                  </a:extLst>
                </p14:cNvPr>
                <p14:cNvContentPartPr/>
                <p14:nvPr/>
              </p14:nvContentPartPr>
              <p14:xfrm>
                <a:off x="691621" y="1691582"/>
                <a:ext cx="54720" cy="442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4BEF22D-BF8B-B638-3027-521D26031D4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7301" y="1687262"/>
                  <a:ext cx="63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DF6310D-E345-90B7-1550-42A0BE221511}"/>
                    </a:ext>
                  </a:extLst>
                </p14:cNvPr>
                <p14:cNvContentPartPr/>
                <p14:nvPr/>
              </p14:nvContentPartPr>
              <p14:xfrm>
                <a:off x="750301" y="1685462"/>
                <a:ext cx="31320" cy="507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DF6310D-E345-90B7-1550-42A0BE22151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45981" y="1681142"/>
                  <a:ext cx="399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7741DF6-881B-C4C0-724A-906C4249FB25}"/>
                    </a:ext>
                  </a:extLst>
                </p14:cNvPr>
                <p14:cNvContentPartPr/>
                <p14:nvPr/>
              </p14:nvContentPartPr>
              <p14:xfrm>
                <a:off x="972061" y="1649102"/>
                <a:ext cx="7920" cy="972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7741DF6-881B-C4C0-724A-906C4249FB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67741" y="1644782"/>
                  <a:ext cx="165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C352A74-B1DA-28C6-7629-2C83E5DFECB2}"/>
                    </a:ext>
                  </a:extLst>
                </p14:cNvPr>
                <p14:cNvContentPartPr/>
                <p14:nvPr/>
              </p14:nvContentPartPr>
              <p14:xfrm>
                <a:off x="1019221" y="1626062"/>
                <a:ext cx="85320" cy="119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C352A74-B1DA-28C6-7629-2C83E5DFECB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14901" y="1621742"/>
                  <a:ext cx="939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DD086CB-0164-A949-782E-673F3C1F5E4E}"/>
                    </a:ext>
                  </a:extLst>
                </p14:cNvPr>
                <p14:cNvContentPartPr/>
                <p14:nvPr/>
              </p14:nvContentPartPr>
              <p14:xfrm>
                <a:off x="838141" y="1498262"/>
                <a:ext cx="59040" cy="57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DD086CB-0164-A949-782E-673F3C1F5E4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33821" y="1493942"/>
                  <a:ext cx="676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13478F4-47AD-A94F-0D3E-E7E3A7BAFF0E}"/>
                    </a:ext>
                  </a:extLst>
                </p14:cNvPr>
                <p14:cNvContentPartPr/>
                <p14:nvPr/>
              </p14:nvContentPartPr>
              <p14:xfrm>
                <a:off x="828421" y="1537862"/>
                <a:ext cx="71280" cy="540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13478F4-47AD-A94F-0D3E-E7E3A7BAFF0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24101" y="1533542"/>
                  <a:ext cx="7992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8F9FBA3-0CEF-0D21-5DC1-A64CF7567787}"/>
                    </a:ext>
                  </a:extLst>
                </p14:cNvPr>
                <p14:cNvContentPartPr/>
                <p14:nvPr/>
              </p14:nvContentPartPr>
              <p14:xfrm>
                <a:off x="834181" y="1680782"/>
                <a:ext cx="61560" cy="39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8F9FBA3-0CEF-0D21-5DC1-A64CF756778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29861" y="1676462"/>
                  <a:ext cx="702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D76CD89-235E-D34B-DDA3-18AB3E6F0567}"/>
                    </a:ext>
                  </a:extLst>
                </p14:cNvPr>
                <p14:cNvContentPartPr/>
                <p14:nvPr/>
              </p14:nvContentPartPr>
              <p14:xfrm>
                <a:off x="835261" y="1722182"/>
                <a:ext cx="74880" cy="39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D76CD89-235E-D34B-DDA3-18AB3E6F056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0941" y="1717862"/>
                  <a:ext cx="8352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95AE91-C5C0-998C-E0EA-D53A63709A3E}"/>
              </a:ext>
            </a:extLst>
          </p:cNvPr>
          <p:cNvGrpSpPr/>
          <p:nvPr/>
        </p:nvGrpSpPr>
        <p:grpSpPr>
          <a:xfrm>
            <a:off x="692701" y="1853222"/>
            <a:ext cx="406080" cy="96480"/>
            <a:chOff x="692701" y="1853222"/>
            <a:chExt cx="40608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EAA531E-5211-AE77-BCC1-1A8BE475DD4E}"/>
                    </a:ext>
                  </a:extLst>
                </p14:cNvPr>
                <p14:cNvContentPartPr/>
                <p14:nvPr/>
              </p14:nvContentPartPr>
              <p14:xfrm>
                <a:off x="692701" y="1882382"/>
                <a:ext cx="54000" cy="457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EAA531E-5211-AE77-BCC1-1A8BE475DD4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8381" y="1878062"/>
                  <a:ext cx="626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0661969-4103-4A6D-887E-6E2932994DAF}"/>
                    </a:ext>
                  </a:extLst>
                </p14:cNvPr>
                <p14:cNvContentPartPr/>
                <p14:nvPr/>
              </p14:nvContentPartPr>
              <p14:xfrm>
                <a:off x="748501" y="1876262"/>
                <a:ext cx="44640" cy="547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0661969-4103-4A6D-887E-6E2932994DA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4181" y="1871942"/>
                  <a:ext cx="532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DF57309-B24D-9563-C809-EADE418EFEA7}"/>
                    </a:ext>
                  </a:extLst>
                </p14:cNvPr>
                <p14:cNvContentPartPr/>
                <p14:nvPr/>
              </p14:nvContentPartPr>
              <p14:xfrm>
                <a:off x="852901" y="1877702"/>
                <a:ext cx="51480" cy="36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DF57309-B24D-9563-C809-EADE418EFEA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48581" y="1873382"/>
                  <a:ext cx="601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12EAE92-E898-15B6-C713-ECE5DB912961}"/>
                    </a:ext>
                  </a:extLst>
                </p14:cNvPr>
                <p14:cNvContentPartPr/>
                <p14:nvPr/>
              </p14:nvContentPartPr>
              <p14:xfrm>
                <a:off x="872701" y="1903982"/>
                <a:ext cx="44640" cy="57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12EAE92-E898-15B6-C713-ECE5DB91296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8381" y="1899662"/>
                  <a:ext cx="532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92290BD-DB80-4B5B-B351-FC8435CD257C}"/>
                    </a:ext>
                  </a:extLst>
                </p14:cNvPr>
                <p14:cNvContentPartPr/>
                <p14:nvPr/>
              </p14:nvContentPartPr>
              <p14:xfrm>
                <a:off x="987901" y="1853222"/>
                <a:ext cx="110880" cy="964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92290BD-DB80-4B5B-B351-FC8435CD257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83581" y="1848902"/>
                  <a:ext cx="11952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3F715B2-97DC-93A9-1D59-9894E0CAF1F5}"/>
              </a:ext>
            </a:extLst>
          </p:cNvPr>
          <p:cNvGrpSpPr/>
          <p:nvPr/>
        </p:nvGrpSpPr>
        <p:grpSpPr>
          <a:xfrm>
            <a:off x="2658051" y="1441250"/>
            <a:ext cx="940680" cy="113760"/>
            <a:chOff x="2658051" y="1441250"/>
            <a:chExt cx="940680" cy="1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C0EB494-5C50-A9EA-EFDD-6FF8C46B4D90}"/>
                    </a:ext>
                  </a:extLst>
                </p14:cNvPr>
                <p14:cNvContentPartPr/>
                <p14:nvPr/>
              </p14:nvContentPartPr>
              <p14:xfrm>
                <a:off x="2658051" y="1466090"/>
                <a:ext cx="77400" cy="878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C0EB494-5C50-A9EA-EFDD-6FF8C46B4D9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653731" y="1461770"/>
                  <a:ext cx="860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06B0F0E-61DD-B289-27E8-F8F14C6218BF}"/>
                    </a:ext>
                  </a:extLst>
                </p14:cNvPr>
                <p14:cNvContentPartPr/>
                <p14:nvPr/>
              </p14:nvContentPartPr>
              <p14:xfrm>
                <a:off x="2758491" y="1504610"/>
                <a:ext cx="46080" cy="450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06B0F0E-61DD-B289-27E8-F8F14C6218B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754171" y="1500290"/>
                  <a:ext cx="547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D6B291B6-46A6-68F2-0977-B6FCBF5A9898}"/>
                    </a:ext>
                  </a:extLst>
                </p14:cNvPr>
                <p14:cNvContentPartPr/>
                <p14:nvPr/>
              </p14:nvContentPartPr>
              <p14:xfrm>
                <a:off x="2812491" y="1499930"/>
                <a:ext cx="44280" cy="511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D6B291B6-46A6-68F2-0977-B6FCBF5A989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808171" y="1495610"/>
                  <a:ext cx="529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652D947-1BCF-A893-C886-F14DB3BF9342}"/>
                    </a:ext>
                  </a:extLst>
                </p14:cNvPr>
                <p14:cNvContentPartPr/>
                <p14:nvPr/>
              </p14:nvContentPartPr>
              <p14:xfrm>
                <a:off x="2922291" y="1491650"/>
                <a:ext cx="5040" cy="633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652D947-1BCF-A893-C886-F14DB3BF934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917971" y="1487330"/>
                  <a:ext cx="1368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0054449-C774-151F-1AB5-70D18AFD7D5D}"/>
                    </a:ext>
                  </a:extLst>
                </p14:cNvPr>
                <p14:cNvContentPartPr/>
                <p14:nvPr/>
              </p14:nvContentPartPr>
              <p14:xfrm>
                <a:off x="2889531" y="1520450"/>
                <a:ext cx="61920" cy="133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0054449-C774-151F-1AB5-70D18AFD7D5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885211" y="1516130"/>
                  <a:ext cx="70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DF88A59-E911-AD7A-E7E6-DCD648F7C2AD}"/>
                    </a:ext>
                  </a:extLst>
                </p14:cNvPr>
                <p14:cNvContentPartPr/>
                <p14:nvPr/>
              </p14:nvContentPartPr>
              <p14:xfrm>
                <a:off x="2986011" y="1467530"/>
                <a:ext cx="79200" cy="84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DF88A59-E911-AD7A-E7E6-DCD648F7C2A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981691" y="1463210"/>
                  <a:ext cx="87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07CC924-DB38-6624-71F1-6B4FD66A32C7}"/>
                    </a:ext>
                  </a:extLst>
                </p14:cNvPr>
                <p14:cNvContentPartPr/>
                <p14:nvPr/>
              </p14:nvContentPartPr>
              <p14:xfrm>
                <a:off x="3112371" y="1483370"/>
                <a:ext cx="41400" cy="36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07CC924-DB38-6624-71F1-6B4FD66A32C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108051" y="1479050"/>
                  <a:ext cx="5004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D01C5B9-6F38-BFF7-A859-54916605334B}"/>
                    </a:ext>
                  </a:extLst>
                </p14:cNvPr>
                <p14:cNvContentPartPr/>
                <p14:nvPr/>
              </p14:nvContentPartPr>
              <p14:xfrm>
                <a:off x="3113811" y="1514330"/>
                <a:ext cx="45360" cy="21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D01C5B9-6F38-BFF7-A859-54916605334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09491" y="1510010"/>
                  <a:ext cx="5400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765629B-0ED1-A144-450B-3D2DCBB2C830}"/>
                    </a:ext>
                  </a:extLst>
                </p14:cNvPr>
                <p14:cNvContentPartPr/>
                <p14:nvPr/>
              </p14:nvContentPartPr>
              <p14:xfrm>
                <a:off x="3225411" y="1455290"/>
                <a:ext cx="77040" cy="802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765629B-0ED1-A144-450B-3D2DCBB2C83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21091" y="1450970"/>
                  <a:ext cx="856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E457935-B950-7E4D-AF41-03FB740ED8AD}"/>
                    </a:ext>
                  </a:extLst>
                </p14:cNvPr>
                <p14:cNvContentPartPr/>
                <p14:nvPr/>
              </p14:nvContentPartPr>
              <p14:xfrm>
                <a:off x="3333411" y="1485170"/>
                <a:ext cx="65520" cy="489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E457935-B950-7E4D-AF41-03FB740ED8A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29091" y="1480850"/>
                  <a:ext cx="741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9E893D04-1E75-5708-750F-591B4D0A2612}"/>
                    </a:ext>
                  </a:extLst>
                </p14:cNvPr>
                <p14:cNvContentPartPr/>
                <p14:nvPr/>
              </p14:nvContentPartPr>
              <p14:xfrm>
                <a:off x="3393531" y="1479770"/>
                <a:ext cx="44640" cy="475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9E893D04-1E75-5708-750F-591B4D0A261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389211" y="1475450"/>
                  <a:ext cx="532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F7A2C65-D784-8569-AA6E-EB0E9A47122C}"/>
                    </a:ext>
                  </a:extLst>
                </p14:cNvPr>
                <p14:cNvContentPartPr/>
                <p14:nvPr/>
              </p14:nvContentPartPr>
              <p14:xfrm>
                <a:off x="3473091" y="1489490"/>
                <a:ext cx="54360" cy="97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F7A2C65-D784-8569-AA6E-EB0E9A47122C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68771" y="1485170"/>
                  <a:ext cx="630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9D38D34-0DCF-6359-FBA2-ED9AB340F2BB}"/>
                    </a:ext>
                  </a:extLst>
                </p14:cNvPr>
                <p14:cNvContentPartPr/>
                <p14:nvPr/>
              </p14:nvContentPartPr>
              <p14:xfrm>
                <a:off x="3592971" y="1441250"/>
                <a:ext cx="5760" cy="792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9D38D34-0DCF-6359-FBA2-ED9AB340F2B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88651" y="1436930"/>
                  <a:ext cx="14400" cy="8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1455D38C-92CE-1EC4-D129-20E20CCD1BF1}"/>
                  </a:ext>
                </a:extLst>
              </p14:cNvPr>
              <p14:cNvContentPartPr/>
              <p14:nvPr/>
            </p14:nvContentPartPr>
            <p14:xfrm>
              <a:off x="2955051" y="1636010"/>
              <a:ext cx="72360" cy="90000"/>
            </p14:xfrm>
          </p:contentPart>
        </mc:Choice>
        <mc:Fallback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1455D38C-92CE-1EC4-D129-20E20CCD1BF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950731" y="1631690"/>
                <a:ext cx="8100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9" name="Group 88">
            <a:extLst>
              <a:ext uri="{FF2B5EF4-FFF2-40B4-BE49-F238E27FC236}">
                <a16:creationId xmlns:a16="http://schemas.microsoft.com/office/drawing/2014/main" id="{40CD4F50-F6B3-3C04-1E9F-7182B5A1D950}"/>
              </a:ext>
            </a:extLst>
          </p:cNvPr>
          <p:cNvGrpSpPr/>
          <p:nvPr/>
        </p:nvGrpSpPr>
        <p:grpSpPr>
          <a:xfrm>
            <a:off x="2953251" y="1821770"/>
            <a:ext cx="387360" cy="92160"/>
            <a:chOff x="2953251" y="1821770"/>
            <a:chExt cx="387360" cy="92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681E466-2876-996A-6AB9-DAF0A118F82A}"/>
                    </a:ext>
                  </a:extLst>
                </p14:cNvPr>
                <p14:cNvContentPartPr/>
                <p14:nvPr/>
              </p14:nvContentPartPr>
              <p14:xfrm>
                <a:off x="3121011" y="1854170"/>
                <a:ext cx="51480" cy="288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681E466-2876-996A-6AB9-DAF0A118F82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16691" y="1849850"/>
                  <a:ext cx="601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B3BCF0C0-7644-E01E-3051-3AF26B05B138}"/>
                    </a:ext>
                  </a:extLst>
                </p14:cNvPr>
                <p14:cNvContentPartPr/>
                <p14:nvPr/>
              </p14:nvContentPartPr>
              <p14:xfrm>
                <a:off x="3130731" y="1881890"/>
                <a:ext cx="47880" cy="54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B3BCF0C0-7644-E01E-3051-3AF26B05B13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126411" y="1877570"/>
                  <a:ext cx="5652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B2DB685-FAB4-A32E-60AF-377E44F0DDE5}"/>
                    </a:ext>
                  </a:extLst>
                </p14:cNvPr>
                <p14:cNvContentPartPr/>
                <p14:nvPr/>
              </p14:nvContentPartPr>
              <p14:xfrm>
                <a:off x="3238011" y="1849850"/>
                <a:ext cx="56160" cy="522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B2DB685-FAB4-A32E-60AF-377E44F0DDE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33691" y="1845530"/>
                  <a:ext cx="64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E47AC36-9CC9-C117-F91E-8AFDC31853F2}"/>
                    </a:ext>
                  </a:extLst>
                </p14:cNvPr>
                <p14:cNvContentPartPr/>
                <p14:nvPr/>
              </p14:nvContentPartPr>
              <p14:xfrm>
                <a:off x="3302091" y="1853450"/>
                <a:ext cx="38520" cy="403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E47AC36-9CC9-C117-F91E-8AFDC31853F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297771" y="1849130"/>
                  <a:ext cx="47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8427F36-0FCC-5342-F51D-5B4CCFC73562}"/>
                    </a:ext>
                  </a:extLst>
                </p14:cNvPr>
                <p14:cNvContentPartPr/>
                <p14:nvPr/>
              </p14:nvContentPartPr>
              <p14:xfrm>
                <a:off x="2953251" y="1821770"/>
                <a:ext cx="88200" cy="921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8427F36-0FCC-5342-F51D-5B4CCFC7356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948931" y="1817450"/>
                  <a:ext cx="9684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B1A7F47-9714-C036-4086-F13A8D1646E7}"/>
              </a:ext>
            </a:extLst>
          </p:cNvPr>
          <p:cNvGrpSpPr/>
          <p:nvPr/>
        </p:nvGrpSpPr>
        <p:grpSpPr>
          <a:xfrm>
            <a:off x="3013371" y="1638170"/>
            <a:ext cx="446760" cy="83160"/>
            <a:chOff x="3013371" y="1638170"/>
            <a:chExt cx="446760" cy="83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A02EE75-697B-ACE1-703A-7003DBF392E2}"/>
                    </a:ext>
                  </a:extLst>
                </p14:cNvPr>
                <p14:cNvContentPartPr/>
                <p14:nvPr/>
              </p14:nvContentPartPr>
              <p14:xfrm>
                <a:off x="3100131" y="1672010"/>
                <a:ext cx="43920" cy="25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A02EE75-697B-ACE1-703A-7003DBF392E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095811" y="1667690"/>
                  <a:ext cx="525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802DE7D-1F33-1FB8-E513-0E84015DD3C9}"/>
                    </a:ext>
                  </a:extLst>
                </p14:cNvPr>
                <p14:cNvContentPartPr/>
                <p14:nvPr/>
              </p14:nvContentPartPr>
              <p14:xfrm>
                <a:off x="3109131" y="1705490"/>
                <a:ext cx="41760" cy="468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802DE7D-1F33-1FB8-E513-0E84015DD3C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104811" y="1701170"/>
                  <a:ext cx="5040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1053A7A-86CD-09D8-6551-22414A2965E0}"/>
                    </a:ext>
                  </a:extLst>
                </p14:cNvPr>
                <p14:cNvContentPartPr/>
                <p14:nvPr/>
              </p14:nvContentPartPr>
              <p14:xfrm>
                <a:off x="3247731" y="1638170"/>
                <a:ext cx="84960" cy="831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1053A7A-86CD-09D8-6551-22414A2965E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243411" y="1633850"/>
                  <a:ext cx="936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714C8AC-7A64-0E0E-8D7F-4303679FB3D5}"/>
                    </a:ext>
                  </a:extLst>
                </p14:cNvPr>
                <p14:cNvContentPartPr/>
                <p14:nvPr/>
              </p14:nvContentPartPr>
              <p14:xfrm>
                <a:off x="3356811" y="1673090"/>
                <a:ext cx="52560" cy="457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714C8AC-7A64-0E0E-8D7F-4303679FB3D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352491" y="1668770"/>
                  <a:ext cx="612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627F72C-AC5E-2B69-D45D-95E11996F45A}"/>
                    </a:ext>
                  </a:extLst>
                </p14:cNvPr>
                <p14:cNvContentPartPr/>
                <p14:nvPr/>
              </p14:nvContentPartPr>
              <p14:xfrm>
                <a:off x="3420171" y="1660850"/>
                <a:ext cx="39960" cy="435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627F72C-AC5E-2B69-D45D-95E11996F45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15851" y="1656530"/>
                  <a:ext cx="48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45248B3-223A-3E90-B6D6-414F624ECD73}"/>
                    </a:ext>
                  </a:extLst>
                </p14:cNvPr>
                <p14:cNvContentPartPr/>
                <p14:nvPr/>
              </p14:nvContentPartPr>
              <p14:xfrm>
                <a:off x="3013371" y="1685690"/>
                <a:ext cx="32760" cy="25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45248B3-223A-3E90-B6D6-414F624ECD7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009051" y="1681370"/>
                  <a:ext cx="41400" cy="1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0982808-F7FA-3538-02BB-9634EA23C23E}"/>
              </a:ext>
            </a:extLst>
          </p:cNvPr>
          <p:cNvGrpSpPr/>
          <p:nvPr/>
        </p:nvGrpSpPr>
        <p:grpSpPr>
          <a:xfrm>
            <a:off x="4903764" y="1437879"/>
            <a:ext cx="1076040" cy="104400"/>
            <a:chOff x="4903764" y="1437879"/>
            <a:chExt cx="1076040" cy="10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648A666-5456-2D9D-510B-016EEBCCBF61}"/>
                    </a:ext>
                  </a:extLst>
                </p14:cNvPr>
                <p14:cNvContentPartPr/>
                <p14:nvPr/>
              </p14:nvContentPartPr>
              <p14:xfrm>
                <a:off x="4903764" y="1448319"/>
                <a:ext cx="68040" cy="939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648A666-5456-2D9D-510B-016EEBCCBF6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899444" y="1443999"/>
                  <a:ext cx="766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A452084-2A86-0BD6-471D-99E8AA419ABF}"/>
                    </a:ext>
                  </a:extLst>
                </p14:cNvPr>
                <p14:cNvContentPartPr/>
                <p14:nvPr/>
              </p14:nvContentPartPr>
              <p14:xfrm>
                <a:off x="4989804" y="1490799"/>
                <a:ext cx="54720" cy="417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A452084-2A86-0BD6-471D-99E8AA419AB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985484" y="1486479"/>
                  <a:ext cx="63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B06E3D04-88A0-9B7D-F603-9FB3C294948E}"/>
                    </a:ext>
                  </a:extLst>
                </p14:cNvPr>
                <p14:cNvContentPartPr/>
                <p14:nvPr/>
              </p14:nvContentPartPr>
              <p14:xfrm>
                <a:off x="5042724" y="1485039"/>
                <a:ext cx="44280" cy="529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B06E3D04-88A0-9B7D-F603-9FB3C294948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038404" y="1480719"/>
                  <a:ext cx="529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44E02DFF-3540-A7A4-7660-4C17690BF904}"/>
                    </a:ext>
                  </a:extLst>
                </p14:cNvPr>
                <p14:cNvContentPartPr/>
                <p14:nvPr/>
              </p14:nvContentPartPr>
              <p14:xfrm>
                <a:off x="5160444" y="1478559"/>
                <a:ext cx="9720" cy="594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44E02DFF-3540-A7A4-7660-4C17690BF90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156124" y="1474239"/>
                  <a:ext cx="183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4EEA917-D14D-B249-BFA6-12F1DF4E5E22}"/>
                    </a:ext>
                  </a:extLst>
                </p14:cNvPr>
                <p14:cNvContentPartPr/>
                <p14:nvPr/>
              </p14:nvContentPartPr>
              <p14:xfrm>
                <a:off x="5131644" y="1505559"/>
                <a:ext cx="62640" cy="104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4EEA917-D14D-B249-BFA6-12F1DF4E5E2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127324" y="1501239"/>
                  <a:ext cx="712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88E95DB-F4BC-8168-E961-485C91790D04}"/>
                    </a:ext>
                  </a:extLst>
                </p14:cNvPr>
                <p14:cNvContentPartPr/>
                <p14:nvPr/>
              </p14:nvContentPartPr>
              <p14:xfrm>
                <a:off x="5249364" y="1460559"/>
                <a:ext cx="82800" cy="7308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88E95DB-F4BC-8168-E961-485C91790D0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245044" y="1456239"/>
                  <a:ext cx="91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E0D3AE0-36FB-7244-E4FF-22FF4130A542}"/>
                    </a:ext>
                  </a:extLst>
                </p14:cNvPr>
                <p14:cNvContentPartPr/>
                <p14:nvPr/>
              </p14:nvContentPartPr>
              <p14:xfrm>
                <a:off x="5391924" y="1469919"/>
                <a:ext cx="44640" cy="54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E0D3AE0-36FB-7244-E4FF-22FF4130A54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387604" y="1465599"/>
                  <a:ext cx="532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D69A891-014A-E4EE-0C96-CBF918A8FF52}"/>
                    </a:ext>
                  </a:extLst>
                </p14:cNvPr>
                <p14:cNvContentPartPr/>
                <p14:nvPr/>
              </p14:nvContentPartPr>
              <p14:xfrm>
                <a:off x="5386884" y="1504839"/>
                <a:ext cx="52200" cy="61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D69A891-014A-E4EE-0C96-CBF918A8FF5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382564" y="1500519"/>
                  <a:ext cx="608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98CD01A6-8B42-7AA5-7AD8-1A4D82CF9DE8}"/>
                    </a:ext>
                  </a:extLst>
                </p14:cNvPr>
                <p14:cNvContentPartPr/>
                <p14:nvPr/>
              </p14:nvContentPartPr>
              <p14:xfrm>
                <a:off x="5513964" y="1441839"/>
                <a:ext cx="81720" cy="838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98CD01A6-8B42-7AA5-7AD8-1A4D82CF9DE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509644" y="1437519"/>
                  <a:ext cx="903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B8A0C99-5CD4-718C-4580-DD50984E51FB}"/>
                    </a:ext>
                  </a:extLst>
                </p14:cNvPr>
                <p14:cNvContentPartPr/>
                <p14:nvPr/>
              </p14:nvContentPartPr>
              <p14:xfrm>
                <a:off x="5616924" y="1479999"/>
                <a:ext cx="58320" cy="363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B8A0C99-5CD4-718C-4580-DD50984E51F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612604" y="1475679"/>
                  <a:ext cx="669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83FAEF1-45DF-2358-B8B5-DC3295545042}"/>
                    </a:ext>
                  </a:extLst>
                </p14:cNvPr>
                <p14:cNvContentPartPr/>
                <p14:nvPr/>
              </p14:nvContentPartPr>
              <p14:xfrm>
                <a:off x="5677044" y="1469919"/>
                <a:ext cx="45720" cy="435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83FAEF1-45DF-2358-B8B5-DC329554504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672724" y="1465599"/>
                  <a:ext cx="54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DAE5C59E-46E8-8380-6078-297D94DA089C}"/>
                    </a:ext>
                  </a:extLst>
                </p14:cNvPr>
                <p14:cNvContentPartPr/>
                <p14:nvPr/>
              </p14:nvContentPartPr>
              <p14:xfrm>
                <a:off x="5781444" y="1457679"/>
                <a:ext cx="13320" cy="511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DAE5C59E-46E8-8380-6078-297D94DA089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777124" y="1453359"/>
                  <a:ext cx="219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7F9654C7-2E16-6DF3-7018-72AD83AF80B4}"/>
                    </a:ext>
                  </a:extLst>
                </p14:cNvPr>
                <p14:cNvContentPartPr/>
                <p14:nvPr/>
              </p14:nvContentPartPr>
              <p14:xfrm>
                <a:off x="5765244" y="1480359"/>
                <a:ext cx="70920" cy="972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7F9654C7-2E16-6DF3-7018-72AD83AF80B4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760924" y="1476039"/>
                  <a:ext cx="7956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DFA0DC16-B3BD-5363-B05F-35F5C29B88FF}"/>
                    </a:ext>
                  </a:extLst>
                </p14:cNvPr>
                <p14:cNvContentPartPr/>
                <p14:nvPr/>
              </p14:nvContentPartPr>
              <p14:xfrm>
                <a:off x="5875044" y="1443279"/>
                <a:ext cx="9000" cy="640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DFA0DC16-B3BD-5363-B05F-35F5C29B88F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870724" y="1438959"/>
                  <a:ext cx="1764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3B4264B4-311D-4241-A8F3-08CAD2583D03}"/>
                    </a:ext>
                  </a:extLst>
                </p14:cNvPr>
                <p14:cNvContentPartPr/>
                <p14:nvPr/>
              </p14:nvContentPartPr>
              <p14:xfrm>
                <a:off x="5908884" y="1437879"/>
                <a:ext cx="70920" cy="6912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3B4264B4-311D-4241-A8F3-08CAD2583D0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904564" y="1433559"/>
                  <a:ext cx="79560" cy="7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5E1B9D5-22C6-3039-71B5-09D91A8B3B43}"/>
              </a:ext>
            </a:extLst>
          </p:cNvPr>
          <p:cNvGrpSpPr/>
          <p:nvPr/>
        </p:nvGrpSpPr>
        <p:grpSpPr>
          <a:xfrm>
            <a:off x="5161884" y="1629039"/>
            <a:ext cx="528120" cy="87120"/>
            <a:chOff x="5161884" y="1629039"/>
            <a:chExt cx="528120" cy="8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041A797C-7345-6507-EC5D-5BA8D2B1F973}"/>
                    </a:ext>
                  </a:extLst>
                </p14:cNvPr>
                <p14:cNvContentPartPr/>
                <p14:nvPr/>
              </p14:nvContentPartPr>
              <p14:xfrm>
                <a:off x="5415324" y="1644879"/>
                <a:ext cx="43920" cy="2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041A797C-7345-6507-EC5D-5BA8D2B1F97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11004" y="1640559"/>
                  <a:ext cx="5256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EE73C8BB-1D04-1E1B-5D4A-29F578D03F5B}"/>
                    </a:ext>
                  </a:extLst>
                </p14:cNvPr>
                <p14:cNvContentPartPr/>
                <p14:nvPr/>
              </p14:nvContentPartPr>
              <p14:xfrm>
                <a:off x="5423604" y="1668999"/>
                <a:ext cx="47520" cy="36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EE73C8BB-1D04-1E1B-5D4A-29F578D03F5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419284" y="1664679"/>
                  <a:ext cx="561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1BF13B11-C3E1-AB0C-F22B-574E721BB434}"/>
                    </a:ext>
                  </a:extLst>
                </p14:cNvPr>
                <p14:cNvContentPartPr/>
                <p14:nvPr/>
              </p14:nvContentPartPr>
              <p14:xfrm>
                <a:off x="5161884" y="1637679"/>
                <a:ext cx="81720" cy="784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1BF13B11-C3E1-AB0C-F22B-574E721BB43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157564" y="1633359"/>
                  <a:ext cx="90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159B696F-1F6D-5906-171E-5B7BCBFCF141}"/>
                    </a:ext>
                  </a:extLst>
                </p14:cNvPr>
                <p14:cNvContentPartPr/>
                <p14:nvPr/>
              </p14:nvContentPartPr>
              <p14:xfrm>
                <a:off x="5277444" y="1667559"/>
                <a:ext cx="61560" cy="450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159B696F-1F6D-5906-171E-5B7BCBFCF14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273124" y="1663239"/>
                  <a:ext cx="70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F8907B86-78DF-181A-4934-1912FB5CA84A}"/>
                    </a:ext>
                  </a:extLst>
                </p14:cNvPr>
                <p14:cNvContentPartPr/>
                <p14:nvPr/>
              </p14:nvContentPartPr>
              <p14:xfrm>
                <a:off x="5349804" y="1661439"/>
                <a:ext cx="43920" cy="4896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F8907B86-78DF-181A-4934-1912FB5CA84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345484" y="1657119"/>
                  <a:ext cx="52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C80E2C5F-4D76-B09B-58EE-3C02B6BBAB26}"/>
                    </a:ext>
                  </a:extLst>
                </p14:cNvPr>
                <p14:cNvContentPartPr/>
                <p14:nvPr/>
              </p14:nvContentPartPr>
              <p14:xfrm>
                <a:off x="5539524" y="1629039"/>
                <a:ext cx="17280" cy="7092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C80E2C5F-4D76-B09B-58EE-3C02B6BBAB2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35204" y="1624719"/>
                  <a:ext cx="259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49D6823C-A13C-23CF-DF72-323D572FA267}"/>
                    </a:ext>
                  </a:extLst>
                </p14:cNvPr>
                <p14:cNvContentPartPr/>
                <p14:nvPr/>
              </p14:nvContentPartPr>
              <p14:xfrm>
                <a:off x="5603604" y="1629039"/>
                <a:ext cx="86400" cy="7884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49D6823C-A13C-23CF-DF72-323D572FA26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599284" y="1624719"/>
                  <a:ext cx="95040" cy="8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94745AC0-B40B-F14B-FF1A-9E0B006A556D}"/>
              </a:ext>
            </a:extLst>
          </p:cNvPr>
          <p:cNvGrpSpPr/>
          <p:nvPr/>
        </p:nvGrpSpPr>
        <p:grpSpPr>
          <a:xfrm>
            <a:off x="5295444" y="1803999"/>
            <a:ext cx="383040" cy="101880"/>
            <a:chOff x="5295444" y="1803999"/>
            <a:chExt cx="383040" cy="10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F70DDEF-FD05-E194-18F9-6A7BDCC22BB9}"/>
                    </a:ext>
                  </a:extLst>
                </p14:cNvPr>
                <p14:cNvContentPartPr/>
                <p14:nvPr/>
              </p14:nvContentPartPr>
              <p14:xfrm>
                <a:off x="5295444" y="1848279"/>
                <a:ext cx="58320" cy="410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F70DDEF-FD05-E194-18F9-6A7BDCC22BB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91124" y="1843959"/>
                  <a:ext cx="66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72CBCD02-2746-16C4-B411-9F8F872C69B5}"/>
                    </a:ext>
                  </a:extLst>
                </p14:cNvPr>
                <p14:cNvContentPartPr/>
                <p14:nvPr/>
              </p14:nvContentPartPr>
              <p14:xfrm>
                <a:off x="5348364" y="1839639"/>
                <a:ext cx="37440" cy="4716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72CBCD02-2746-16C4-B411-9F8F872C69B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344044" y="1835319"/>
                  <a:ext cx="460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3A2EF74-1527-AB4E-68CF-BBC1741871CD}"/>
                    </a:ext>
                  </a:extLst>
                </p14:cNvPr>
                <p14:cNvContentPartPr/>
                <p14:nvPr/>
              </p14:nvContentPartPr>
              <p14:xfrm>
                <a:off x="5449884" y="1830279"/>
                <a:ext cx="51120" cy="50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3A2EF74-1527-AB4E-68CF-BBC1741871C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445564" y="1825959"/>
                  <a:ext cx="5976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2369C8CE-6DE6-4B29-FD5A-F2875B74BF5F}"/>
                    </a:ext>
                  </a:extLst>
                </p14:cNvPr>
                <p14:cNvContentPartPr/>
                <p14:nvPr/>
              </p14:nvContentPartPr>
              <p14:xfrm>
                <a:off x="5458524" y="1860879"/>
                <a:ext cx="64440" cy="468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2369C8CE-6DE6-4B29-FD5A-F2875B74BF5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454204" y="1856559"/>
                  <a:ext cx="730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C4EED235-7C53-80B0-5E8F-F34083680897}"/>
                    </a:ext>
                  </a:extLst>
                </p14:cNvPr>
                <p14:cNvContentPartPr/>
                <p14:nvPr/>
              </p14:nvContentPartPr>
              <p14:xfrm>
                <a:off x="5584884" y="1803999"/>
                <a:ext cx="93600" cy="1018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C4EED235-7C53-80B0-5E8F-F3408368089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80564" y="1799679"/>
                  <a:ext cx="10224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F34A92B5-9F92-6306-E6D4-159A11951BF8}"/>
              </a:ext>
            </a:extLst>
          </p:cNvPr>
          <p:cNvGrpSpPr/>
          <p:nvPr/>
        </p:nvGrpSpPr>
        <p:grpSpPr>
          <a:xfrm>
            <a:off x="7202575" y="1443092"/>
            <a:ext cx="1072080" cy="110880"/>
            <a:chOff x="7202575" y="1443092"/>
            <a:chExt cx="1072080" cy="11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093F765-8350-9B9C-3612-364068164759}"/>
                    </a:ext>
                  </a:extLst>
                </p14:cNvPr>
                <p14:cNvContentPartPr/>
                <p14:nvPr/>
              </p14:nvContentPartPr>
              <p14:xfrm>
                <a:off x="7202575" y="1460732"/>
                <a:ext cx="83520" cy="9324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093F765-8350-9B9C-3612-36406816475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198255" y="1456412"/>
                  <a:ext cx="921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058ACE3C-FCCC-ED19-D526-97704C40235A}"/>
                    </a:ext>
                  </a:extLst>
                </p14:cNvPr>
                <p14:cNvContentPartPr/>
                <p14:nvPr/>
              </p14:nvContentPartPr>
              <p14:xfrm>
                <a:off x="7315255" y="1502492"/>
                <a:ext cx="53640" cy="3852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058ACE3C-FCCC-ED19-D526-97704C40235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310935" y="1498172"/>
                  <a:ext cx="622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72B3254-2545-F381-E06E-5E0246204268}"/>
                    </a:ext>
                  </a:extLst>
                </p14:cNvPr>
                <p14:cNvContentPartPr/>
                <p14:nvPr/>
              </p14:nvContentPartPr>
              <p14:xfrm>
                <a:off x="7369615" y="1498892"/>
                <a:ext cx="49320" cy="4644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72B3254-2545-F381-E06E-5E024620426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365295" y="1494572"/>
                  <a:ext cx="579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CDDCB03-95BC-C58F-D226-16726885AC46}"/>
                    </a:ext>
                  </a:extLst>
                </p14:cNvPr>
                <p14:cNvContentPartPr/>
                <p14:nvPr/>
              </p14:nvContentPartPr>
              <p14:xfrm>
                <a:off x="7449895" y="1513652"/>
                <a:ext cx="51120" cy="576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9CDDCB03-95BC-C58F-D226-16726885AC4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445575" y="1509332"/>
                  <a:ext cx="597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1E7EDE04-5A12-919F-778D-3501EE71D280}"/>
                    </a:ext>
                  </a:extLst>
                </p14:cNvPr>
                <p14:cNvContentPartPr/>
                <p14:nvPr/>
              </p14:nvContentPartPr>
              <p14:xfrm>
                <a:off x="7533055" y="1467932"/>
                <a:ext cx="76320" cy="7272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1E7EDE04-5A12-919F-778D-3501EE71D28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528735" y="1463612"/>
                  <a:ext cx="849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1E92B1C5-488A-70F2-F2A6-3D9265A5CD71}"/>
                    </a:ext>
                  </a:extLst>
                </p14:cNvPr>
                <p14:cNvContentPartPr/>
                <p14:nvPr/>
              </p14:nvContentPartPr>
              <p14:xfrm>
                <a:off x="7674535" y="1473692"/>
                <a:ext cx="54000" cy="39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1E92B1C5-488A-70F2-F2A6-3D9265A5CD7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670215" y="1469372"/>
                  <a:ext cx="626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3ACB4543-68FB-98FF-A5CE-0BC4A9E5357B}"/>
                    </a:ext>
                  </a:extLst>
                </p14:cNvPr>
                <p14:cNvContentPartPr/>
                <p14:nvPr/>
              </p14:nvContentPartPr>
              <p14:xfrm>
                <a:off x="7669495" y="1507532"/>
                <a:ext cx="85320" cy="61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3ACB4543-68FB-98FF-A5CE-0BC4A9E5357B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665175" y="1503212"/>
                  <a:ext cx="939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75440670-4F03-698B-FD63-BA7F1E254CF5}"/>
                    </a:ext>
                  </a:extLst>
                </p14:cNvPr>
                <p14:cNvContentPartPr/>
                <p14:nvPr/>
              </p14:nvContentPartPr>
              <p14:xfrm>
                <a:off x="7801975" y="1455692"/>
                <a:ext cx="105480" cy="7776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75440670-4F03-698B-FD63-BA7F1E254CF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797655" y="1451372"/>
                  <a:ext cx="1141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C2BECFB-45B9-A0BD-FA76-7B830F5C5D89}"/>
                    </a:ext>
                  </a:extLst>
                </p14:cNvPr>
                <p14:cNvContentPartPr/>
                <p14:nvPr/>
              </p14:nvContentPartPr>
              <p14:xfrm>
                <a:off x="7926895" y="1487372"/>
                <a:ext cx="52200" cy="367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C2BECFB-45B9-A0BD-FA76-7B830F5C5D8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922575" y="1483052"/>
                  <a:ext cx="608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9BA0538-5A8A-010C-29DD-FDC022732F57}"/>
                    </a:ext>
                  </a:extLst>
                </p14:cNvPr>
                <p14:cNvContentPartPr/>
                <p14:nvPr/>
              </p14:nvContentPartPr>
              <p14:xfrm>
                <a:off x="7981975" y="1476212"/>
                <a:ext cx="40680" cy="4572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99BA0538-5A8A-010C-29DD-FDC022732F57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977655" y="1471892"/>
                  <a:ext cx="493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CF25B93E-7571-47B7-3E70-2F286866062B}"/>
                    </a:ext>
                  </a:extLst>
                </p14:cNvPr>
                <p14:cNvContentPartPr/>
                <p14:nvPr/>
              </p14:nvContentPartPr>
              <p14:xfrm>
                <a:off x="8104015" y="1464692"/>
                <a:ext cx="6480" cy="6228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CF25B93E-7571-47B7-3E70-2F286866062B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099695" y="1460372"/>
                  <a:ext cx="151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362E9DA7-A974-5845-ACB4-A35A5AA5A44F}"/>
                    </a:ext>
                  </a:extLst>
                </p14:cNvPr>
                <p14:cNvContentPartPr/>
                <p14:nvPr/>
              </p14:nvContentPartPr>
              <p14:xfrm>
                <a:off x="8077375" y="1497092"/>
                <a:ext cx="69120" cy="828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362E9DA7-A974-5845-ACB4-A35A5AA5A44F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073055" y="1492772"/>
                  <a:ext cx="777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FB958C3-7E7D-8DA6-27CE-8755FCD7A936}"/>
                    </a:ext>
                  </a:extLst>
                </p14:cNvPr>
                <p14:cNvContentPartPr/>
                <p14:nvPr/>
              </p14:nvContentPartPr>
              <p14:xfrm>
                <a:off x="8190055" y="1443092"/>
                <a:ext cx="84600" cy="8064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FB958C3-7E7D-8DA6-27CE-8755FCD7A93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8185735" y="1438772"/>
                  <a:ext cx="9324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33E3A1B-A6BC-9A29-336B-C87FD38A6E6D}"/>
              </a:ext>
            </a:extLst>
          </p:cNvPr>
          <p:cNvGrpSpPr/>
          <p:nvPr/>
        </p:nvGrpSpPr>
        <p:grpSpPr>
          <a:xfrm>
            <a:off x="7409575" y="1649732"/>
            <a:ext cx="539280" cy="78840"/>
            <a:chOff x="7409575" y="1649732"/>
            <a:chExt cx="539280" cy="7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86041A79-E80A-C871-84CE-6F45DB689A0B}"/>
                    </a:ext>
                  </a:extLst>
                </p14:cNvPr>
                <p14:cNvContentPartPr/>
                <p14:nvPr/>
              </p14:nvContentPartPr>
              <p14:xfrm>
                <a:off x="7673455" y="1680332"/>
                <a:ext cx="65160" cy="540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86041A79-E80A-C871-84CE-6F45DB689A0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669135" y="1676012"/>
                  <a:ext cx="7380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1E07BF0B-0CD8-9515-BAB6-B784195FC2D3}"/>
                    </a:ext>
                  </a:extLst>
                </p14:cNvPr>
                <p14:cNvContentPartPr/>
                <p14:nvPr/>
              </p14:nvContentPartPr>
              <p14:xfrm>
                <a:off x="7675255" y="1711292"/>
                <a:ext cx="73440" cy="756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1E07BF0B-0CD8-9515-BAB6-B784195FC2D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670935" y="1706972"/>
                  <a:ext cx="820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127D7C7B-7BF8-88C7-97E0-A2AA53C5BD87}"/>
                    </a:ext>
                  </a:extLst>
                </p14:cNvPr>
                <p14:cNvContentPartPr/>
                <p14:nvPr/>
              </p14:nvContentPartPr>
              <p14:xfrm>
                <a:off x="7831855" y="1673852"/>
                <a:ext cx="57600" cy="4032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127D7C7B-7BF8-88C7-97E0-A2AA53C5BD8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827535" y="1669532"/>
                  <a:ext cx="66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AEEEF0B4-A326-C46B-9DB6-84B2B4572F10}"/>
                    </a:ext>
                  </a:extLst>
                </p14:cNvPr>
                <p14:cNvContentPartPr/>
                <p14:nvPr/>
              </p14:nvContentPartPr>
              <p14:xfrm>
                <a:off x="7889815" y="1669892"/>
                <a:ext cx="59040" cy="4212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AEEEF0B4-A326-C46B-9DB6-84B2B4572F1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885495" y="1665572"/>
                  <a:ext cx="67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A0620240-FCE5-4CE8-0CB8-126494F3CDCF}"/>
                    </a:ext>
                  </a:extLst>
                </p14:cNvPr>
                <p14:cNvContentPartPr/>
                <p14:nvPr/>
              </p14:nvContentPartPr>
              <p14:xfrm>
                <a:off x="7409575" y="1690772"/>
                <a:ext cx="71640" cy="1152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A0620240-FCE5-4CE8-0CB8-126494F3CDC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405255" y="1686452"/>
                  <a:ext cx="80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4143B1B6-E604-74C7-DDA8-2E5A48503597}"/>
                    </a:ext>
                  </a:extLst>
                </p14:cNvPr>
                <p14:cNvContentPartPr/>
                <p14:nvPr/>
              </p14:nvContentPartPr>
              <p14:xfrm>
                <a:off x="7532335" y="1649732"/>
                <a:ext cx="52200" cy="540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4143B1B6-E604-74C7-DDA8-2E5A4850359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528015" y="1645412"/>
                  <a:ext cx="6084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85DDC24C-7336-B6E4-91B7-8A5A814A90FF}"/>
                    </a:ext>
                  </a:extLst>
                </p14:cNvPr>
                <p14:cNvContentPartPr/>
                <p14:nvPr/>
              </p14:nvContentPartPr>
              <p14:xfrm>
                <a:off x="7523335" y="1656212"/>
                <a:ext cx="78840" cy="7236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85DDC24C-7336-B6E4-91B7-8A5A814A90F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519015" y="1651892"/>
                  <a:ext cx="8748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04E5B6D5-085E-FBBD-DC01-9B436D34F78E}"/>
              </a:ext>
            </a:extLst>
          </p:cNvPr>
          <p:cNvGrpSpPr/>
          <p:nvPr/>
        </p:nvGrpSpPr>
        <p:grpSpPr>
          <a:xfrm>
            <a:off x="346741" y="3247301"/>
            <a:ext cx="766440" cy="130320"/>
            <a:chOff x="346741" y="3247301"/>
            <a:chExt cx="766440" cy="13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5374055B-0126-236E-313A-F59B4AA9C517}"/>
                    </a:ext>
                  </a:extLst>
                </p14:cNvPr>
                <p14:cNvContentPartPr/>
                <p14:nvPr/>
              </p14:nvContentPartPr>
              <p14:xfrm>
                <a:off x="346741" y="3269981"/>
                <a:ext cx="70560" cy="10764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5374055B-0126-236E-313A-F59B4AA9C51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42421" y="3265661"/>
                  <a:ext cx="792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0B22529F-4E2A-DE8E-0ABF-5775B3A1FF61}"/>
                    </a:ext>
                  </a:extLst>
                </p14:cNvPr>
                <p14:cNvContentPartPr/>
                <p14:nvPr/>
              </p14:nvContentPartPr>
              <p14:xfrm>
                <a:off x="462661" y="3263141"/>
                <a:ext cx="55440" cy="55440"/>
              </p14:xfrm>
            </p:contentPart>
          </mc:Choice>
          <mc:Fallback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0B22529F-4E2A-DE8E-0ABF-5775B3A1FF6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58341" y="3258821"/>
                  <a:ext cx="640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B708341-C756-8BA6-8414-458AF4A5EB7D}"/>
                    </a:ext>
                  </a:extLst>
                </p14:cNvPr>
                <p14:cNvContentPartPr/>
                <p14:nvPr/>
              </p14:nvContentPartPr>
              <p14:xfrm>
                <a:off x="535741" y="3281501"/>
                <a:ext cx="41760" cy="2592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B708341-C756-8BA6-8414-458AF4A5EB7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31421" y="3277181"/>
                  <a:ext cx="504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44C6B14C-4A99-D752-E9EA-588AC1AA4FAD}"/>
                    </a:ext>
                  </a:extLst>
                </p14:cNvPr>
                <p14:cNvContentPartPr/>
                <p14:nvPr/>
              </p14:nvContentPartPr>
              <p14:xfrm>
                <a:off x="583621" y="3276821"/>
                <a:ext cx="21960" cy="2664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44C6B14C-4A99-D752-E9EA-588AC1AA4FA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79301" y="3272501"/>
                  <a:ext cx="30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C5ABFF1-1452-19A7-776E-50FCCE09E88D}"/>
                    </a:ext>
                  </a:extLst>
                </p14:cNvPr>
                <p14:cNvContentPartPr/>
                <p14:nvPr/>
              </p14:nvContentPartPr>
              <p14:xfrm>
                <a:off x="629341" y="3278981"/>
                <a:ext cx="32760" cy="360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C5ABFF1-1452-19A7-776E-50FCCE09E88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625021" y="3274661"/>
                  <a:ext cx="414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B7D488B9-00CB-4EA7-DB83-A0894C6B0C85}"/>
                    </a:ext>
                  </a:extLst>
                </p14:cNvPr>
                <p14:cNvContentPartPr/>
                <p14:nvPr/>
              </p14:nvContentPartPr>
              <p14:xfrm>
                <a:off x="703861" y="3251621"/>
                <a:ext cx="50400" cy="51840"/>
              </p14:xfrm>
            </p:contentPart>
          </mc:Choice>
          <mc:Fallback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B7D488B9-00CB-4EA7-DB83-A0894C6B0C8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99541" y="3247301"/>
                  <a:ext cx="590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78501711-641C-F6CC-B71D-70F54DD2A7B7}"/>
                    </a:ext>
                  </a:extLst>
                </p14:cNvPr>
                <p14:cNvContentPartPr/>
                <p14:nvPr/>
              </p14:nvContentPartPr>
              <p14:xfrm>
                <a:off x="812221" y="3317141"/>
                <a:ext cx="64080" cy="504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78501711-641C-F6CC-B71D-70F54DD2A7B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07901" y="3312821"/>
                  <a:ext cx="7272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50344E73-5BA7-B7B7-834F-7B621685DF97}"/>
                    </a:ext>
                  </a:extLst>
                </p14:cNvPr>
                <p14:cNvContentPartPr/>
                <p14:nvPr/>
              </p14:nvContentPartPr>
              <p14:xfrm>
                <a:off x="817621" y="3351341"/>
                <a:ext cx="66240" cy="288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50344E73-5BA7-B7B7-834F-7B621685DF9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13301" y="3347021"/>
                  <a:ext cx="7488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DC03B985-BED2-251A-4FE4-A8F953047F1C}"/>
                    </a:ext>
                  </a:extLst>
                </p14:cNvPr>
                <p14:cNvContentPartPr/>
                <p14:nvPr/>
              </p14:nvContentPartPr>
              <p14:xfrm>
                <a:off x="959821" y="3277181"/>
                <a:ext cx="64440" cy="8676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DC03B985-BED2-251A-4FE4-A8F953047F1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55501" y="3272861"/>
                  <a:ext cx="73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5EF2E623-42FA-003A-BC4D-D22C24FF3EA2}"/>
                    </a:ext>
                  </a:extLst>
                </p14:cNvPr>
                <p14:cNvContentPartPr/>
                <p14:nvPr/>
              </p14:nvContentPartPr>
              <p14:xfrm>
                <a:off x="1064941" y="3247301"/>
                <a:ext cx="48240" cy="4752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5EF2E623-42FA-003A-BC4D-D22C24FF3EA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060621" y="3242981"/>
                  <a:ext cx="5688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07F72BB-D9D8-77AE-3B1D-403B53C647C4}"/>
              </a:ext>
            </a:extLst>
          </p:cNvPr>
          <p:cNvGrpSpPr/>
          <p:nvPr/>
        </p:nvGrpSpPr>
        <p:grpSpPr>
          <a:xfrm>
            <a:off x="351421" y="3484181"/>
            <a:ext cx="686520" cy="115560"/>
            <a:chOff x="351421" y="3484181"/>
            <a:chExt cx="686520" cy="11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EEC7E447-A44D-16E3-C2DD-FBC6056DF6AB}"/>
                    </a:ext>
                  </a:extLst>
                </p14:cNvPr>
                <p14:cNvContentPartPr/>
                <p14:nvPr/>
              </p14:nvContentPartPr>
              <p14:xfrm>
                <a:off x="351421" y="3510821"/>
                <a:ext cx="90720" cy="8892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EEC7E447-A44D-16E3-C2DD-FBC6056DF6AB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47101" y="3506501"/>
                  <a:ext cx="99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C2CB46DB-0B40-CB1C-CE4C-38D89053A48E}"/>
                    </a:ext>
                  </a:extLst>
                </p14:cNvPr>
                <p14:cNvContentPartPr/>
                <p14:nvPr/>
              </p14:nvContentPartPr>
              <p14:xfrm>
                <a:off x="460141" y="3553301"/>
                <a:ext cx="52560" cy="3636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C2CB46DB-0B40-CB1C-CE4C-38D89053A48E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55821" y="3548981"/>
                  <a:ext cx="61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6F454339-D883-41D1-84CD-EC3785A64FA8}"/>
                    </a:ext>
                  </a:extLst>
                </p14:cNvPr>
                <p14:cNvContentPartPr/>
                <p14:nvPr/>
              </p14:nvContentPartPr>
              <p14:xfrm>
                <a:off x="517741" y="3549341"/>
                <a:ext cx="27720" cy="44280"/>
              </p14:xfrm>
            </p:contentPart>
          </mc:Choice>
          <mc:Fallback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6F454339-D883-41D1-84CD-EC3785A64FA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13421" y="3545021"/>
                  <a:ext cx="36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98C91EEB-DAAD-99B0-0853-A897910B1A73}"/>
                    </a:ext>
                  </a:extLst>
                </p14:cNvPr>
                <p14:cNvContentPartPr/>
                <p14:nvPr/>
              </p14:nvContentPartPr>
              <p14:xfrm>
                <a:off x="591901" y="3572741"/>
                <a:ext cx="42120" cy="324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98C91EEB-DAAD-99B0-0853-A897910B1A73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87581" y="3568421"/>
                  <a:ext cx="5076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2AED461D-1EF9-E544-F9EB-F4B13F901817}"/>
                    </a:ext>
                  </a:extLst>
                </p14:cNvPr>
                <p14:cNvContentPartPr/>
                <p14:nvPr/>
              </p14:nvContentPartPr>
              <p14:xfrm>
                <a:off x="697381" y="3521261"/>
                <a:ext cx="66960" cy="7488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2AED461D-1EF9-E544-F9EB-F4B13F90181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93061" y="3516941"/>
                  <a:ext cx="75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4776B77A-DDF7-3740-699E-BECB258C3853}"/>
                    </a:ext>
                  </a:extLst>
                </p14:cNvPr>
                <p14:cNvContentPartPr/>
                <p14:nvPr/>
              </p14:nvContentPartPr>
              <p14:xfrm>
                <a:off x="843901" y="3534221"/>
                <a:ext cx="30240" cy="108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4776B77A-DDF7-3740-699E-BECB258C385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39581" y="3529901"/>
                  <a:ext cx="38880" cy="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7B80047E-6C03-F22A-C306-6B8B3FF3187E}"/>
                    </a:ext>
                  </a:extLst>
                </p14:cNvPr>
                <p14:cNvContentPartPr/>
                <p14:nvPr/>
              </p14:nvContentPartPr>
              <p14:xfrm>
                <a:off x="844981" y="3560501"/>
                <a:ext cx="36360" cy="360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7B80047E-6C03-F22A-C306-6B8B3FF3187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40661" y="3556181"/>
                  <a:ext cx="450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9E018E6D-591B-A0D5-1259-49E224B94952}"/>
                    </a:ext>
                  </a:extLst>
                </p14:cNvPr>
                <p14:cNvContentPartPr/>
                <p14:nvPr/>
              </p14:nvContentPartPr>
              <p14:xfrm>
                <a:off x="959101" y="3484181"/>
                <a:ext cx="78840" cy="9936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9E018E6D-591B-A0D5-1259-49E224B9495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54781" y="3479861"/>
                  <a:ext cx="8748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35B94D3-49B4-158F-3A32-B1DC9D25AD80}"/>
              </a:ext>
            </a:extLst>
          </p:cNvPr>
          <p:cNvGrpSpPr/>
          <p:nvPr/>
        </p:nvGrpSpPr>
        <p:grpSpPr>
          <a:xfrm>
            <a:off x="610621" y="3667781"/>
            <a:ext cx="424440" cy="99720"/>
            <a:chOff x="610621" y="3667781"/>
            <a:chExt cx="424440" cy="9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C5CA2742-7F52-A160-0EAD-0799C5947225}"/>
                    </a:ext>
                  </a:extLst>
                </p14:cNvPr>
                <p14:cNvContentPartPr/>
                <p14:nvPr/>
              </p14:nvContentPartPr>
              <p14:xfrm>
                <a:off x="610621" y="3696581"/>
                <a:ext cx="74160" cy="7092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C5CA2742-7F52-A160-0EAD-0799C594722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06301" y="3692261"/>
                  <a:ext cx="828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BC1E8BC5-D645-CEE1-D87F-4A61701D0A31}"/>
                    </a:ext>
                  </a:extLst>
                </p14:cNvPr>
                <p14:cNvContentPartPr/>
                <p14:nvPr/>
              </p14:nvContentPartPr>
              <p14:xfrm>
                <a:off x="700261" y="3725021"/>
                <a:ext cx="58320" cy="3996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BC1E8BC5-D645-CEE1-D87F-4A61701D0A3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95941" y="3720701"/>
                  <a:ext cx="6696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AE582C0F-A3F1-AE3B-E348-338E2C9907A3}"/>
                    </a:ext>
                  </a:extLst>
                </p14:cNvPr>
                <p14:cNvContentPartPr/>
                <p14:nvPr/>
              </p14:nvContentPartPr>
              <p14:xfrm>
                <a:off x="766861" y="3717821"/>
                <a:ext cx="33120" cy="4428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AE582C0F-A3F1-AE3B-E348-338E2C9907A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62541" y="3713501"/>
                  <a:ext cx="41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380D7E80-879B-40D8-2BCB-D2B0C7124745}"/>
                    </a:ext>
                  </a:extLst>
                </p14:cNvPr>
                <p14:cNvContentPartPr/>
                <p14:nvPr/>
              </p14:nvContentPartPr>
              <p14:xfrm>
                <a:off x="840301" y="3716741"/>
                <a:ext cx="42120" cy="180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380D7E80-879B-40D8-2BCB-D2B0C712474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35981" y="3712421"/>
                  <a:ext cx="5076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8AE85AB9-52A4-084C-535F-D513BB7AB982}"/>
                    </a:ext>
                  </a:extLst>
                </p14:cNvPr>
                <p14:cNvContentPartPr/>
                <p14:nvPr/>
              </p14:nvContentPartPr>
              <p14:xfrm>
                <a:off x="864421" y="3739781"/>
                <a:ext cx="38880" cy="252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8AE85AB9-52A4-084C-535F-D513BB7AB98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60101" y="3735461"/>
                  <a:ext cx="4752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C89BD860-2036-AAA7-228A-76D857C64B6C}"/>
                    </a:ext>
                  </a:extLst>
                </p14:cNvPr>
                <p14:cNvContentPartPr/>
                <p14:nvPr/>
              </p14:nvContentPartPr>
              <p14:xfrm>
                <a:off x="972421" y="3667781"/>
                <a:ext cx="62640" cy="9864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C89BD860-2036-AAA7-228A-76D857C64B6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68101" y="3663461"/>
                  <a:ext cx="7128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5C433DC5-19CA-5A63-7C54-BE3E9FF90C8A}"/>
              </a:ext>
            </a:extLst>
          </p:cNvPr>
          <p:cNvGrpSpPr/>
          <p:nvPr/>
        </p:nvGrpSpPr>
        <p:grpSpPr>
          <a:xfrm>
            <a:off x="684781" y="3847421"/>
            <a:ext cx="381600" cy="88560"/>
            <a:chOff x="684781" y="3847421"/>
            <a:chExt cx="381600" cy="8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2CDDCA4A-AF68-E274-B71A-EF394FF76C53}"/>
                    </a:ext>
                  </a:extLst>
                </p14:cNvPr>
                <p14:cNvContentPartPr/>
                <p14:nvPr/>
              </p14:nvContentPartPr>
              <p14:xfrm>
                <a:off x="684781" y="3893501"/>
                <a:ext cx="52920" cy="4104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2CDDCA4A-AF68-E274-B71A-EF394FF76C5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80461" y="3889181"/>
                  <a:ext cx="615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642EB96F-F461-BE10-5D6F-8DE6AD2F2636}"/>
                    </a:ext>
                  </a:extLst>
                </p14:cNvPr>
                <p14:cNvContentPartPr/>
                <p14:nvPr/>
              </p14:nvContentPartPr>
              <p14:xfrm>
                <a:off x="743461" y="3888101"/>
                <a:ext cx="38520" cy="4284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642EB96F-F461-BE10-5D6F-8DE6AD2F2636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39141" y="3883781"/>
                  <a:ext cx="4716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3F4B4CC2-FD0F-EE82-669A-09B618300AF4}"/>
                    </a:ext>
                  </a:extLst>
                </p14:cNvPr>
                <p14:cNvContentPartPr/>
                <p14:nvPr/>
              </p14:nvContentPartPr>
              <p14:xfrm>
                <a:off x="861541" y="3888461"/>
                <a:ext cx="46080" cy="216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3F4B4CC2-FD0F-EE82-669A-09B618300AF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857221" y="3884141"/>
                  <a:ext cx="5472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D0E7ACF8-644C-517B-36BE-F917CDFDD5AA}"/>
                    </a:ext>
                  </a:extLst>
                </p14:cNvPr>
                <p14:cNvContentPartPr/>
                <p14:nvPr/>
              </p14:nvContentPartPr>
              <p14:xfrm>
                <a:off x="876301" y="3914021"/>
                <a:ext cx="28800" cy="216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D0E7ACF8-644C-517B-36BE-F917CDFDD5AA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71981" y="3909701"/>
                  <a:ext cx="374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0CB758E0-A130-9898-A3F8-CBBC9C2FBDCF}"/>
                    </a:ext>
                  </a:extLst>
                </p14:cNvPr>
                <p14:cNvContentPartPr/>
                <p14:nvPr/>
              </p14:nvContentPartPr>
              <p14:xfrm>
                <a:off x="978541" y="3847421"/>
                <a:ext cx="87840" cy="8856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0CB758E0-A130-9898-A3F8-CBBC9C2FBDC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74221" y="3843101"/>
                  <a:ext cx="96480" cy="9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547C883D-E558-2AB9-DCEF-E992289764B0}"/>
              </a:ext>
            </a:extLst>
          </p:cNvPr>
          <p:cNvGrpSpPr/>
          <p:nvPr/>
        </p:nvGrpSpPr>
        <p:grpSpPr>
          <a:xfrm>
            <a:off x="2635147" y="3261768"/>
            <a:ext cx="754200" cy="112680"/>
            <a:chOff x="2635147" y="3261768"/>
            <a:chExt cx="754200" cy="11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5FEF88B7-411C-2302-EBA1-2874B894E53A}"/>
                    </a:ext>
                  </a:extLst>
                </p14:cNvPr>
                <p14:cNvContentPartPr/>
                <p14:nvPr/>
              </p14:nvContentPartPr>
              <p14:xfrm>
                <a:off x="2635147" y="3292008"/>
                <a:ext cx="92880" cy="8136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5FEF88B7-411C-2302-EBA1-2874B894E53A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2630827" y="3287688"/>
                  <a:ext cx="1015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A7907839-79B8-B373-B195-CB06E2E13B7F}"/>
                    </a:ext>
                  </a:extLst>
                </p14:cNvPr>
                <p14:cNvContentPartPr/>
                <p14:nvPr/>
              </p14:nvContentPartPr>
              <p14:xfrm>
                <a:off x="2758987" y="3265728"/>
                <a:ext cx="57600" cy="6192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A7907839-79B8-B373-B195-CB06E2E13B7F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2754667" y="3261408"/>
                  <a:ext cx="662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AC7B1C1D-5EE0-B66F-FD7A-89CDBAAF22D1}"/>
                    </a:ext>
                  </a:extLst>
                </p14:cNvPr>
                <p14:cNvContentPartPr/>
                <p14:nvPr/>
              </p14:nvContentPartPr>
              <p14:xfrm>
                <a:off x="2830267" y="3284808"/>
                <a:ext cx="38520" cy="2556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AC7B1C1D-5EE0-B66F-FD7A-89CDBAAF22D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2825947" y="3280488"/>
                  <a:ext cx="471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5FACE5A0-08A4-33A8-1F91-914A3A16EBFF}"/>
                    </a:ext>
                  </a:extLst>
                </p14:cNvPr>
                <p14:cNvContentPartPr/>
                <p14:nvPr/>
              </p14:nvContentPartPr>
              <p14:xfrm>
                <a:off x="2872747" y="3276888"/>
                <a:ext cx="25560" cy="2880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5FACE5A0-08A4-33A8-1F91-914A3A16EBFF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868427" y="3272568"/>
                  <a:ext cx="342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2AA3AFB8-B3A9-52A0-2A4F-9C65B94A4846}"/>
                    </a:ext>
                  </a:extLst>
                </p14:cNvPr>
                <p14:cNvContentPartPr/>
                <p14:nvPr/>
              </p14:nvContentPartPr>
              <p14:xfrm>
                <a:off x="2933947" y="3275808"/>
                <a:ext cx="5040" cy="3708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2AA3AFB8-B3A9-52A0-2A4F-9C65B94A484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929627" y="3271488"/>
                  <a:ext cx="13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5F0D1305-DF64-DB06-632A-9B207E928D13}"/>
                    </a:ext>
                  </a:extLst>
                </p14:cNvPr>
                <p14:cNvContentPartPr/>
                <p14:nvPr/>
              </p14:nvContentPartPr>
              <p14:xfrm>
                <a:off x="2922787" y="3288768"/>
                <a:ext cx="38880" cy="540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5F0D1305-DF64-DB06-632A-9B207E928D13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918467" y="3284448"/>
                  <a:ext cx="4752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797E82F1-23A3-7BBD-DE99-6159C35C4E13}"/>
                    </a:ext>
                  </a:extLst>
                </p14:cNvPr>
                <p14:cNvContentPartPr/>
                <p14:nvPr/>
              </p14:nvContentPartPr>
              <p14:xfrm>
                <a:off x="2995507" y="3261768"/>
                <a:ext cx="1440" cy="4716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797E82F1-23A3-7BBD-DE99-6159C35C4E1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991187" y="3257448"/>
                  <a:ext cx="100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0B158E3C-C973-2082-F822-8F35D95138B6}"/>
                    </a:ext>
                  </a:extLst>
                </p14:cNvPr>
                <p14:cNvContentPartPr/>
                <p14:nvPr/>
              </p14:nvContentPartPr>
              <p14:xfrm>
                <a:off x="3077947" y="3306768"/>
                <a:ext cx="51480" cy="324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0B158E3C-C973-2082-F822-8F35D95138B6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3073627" y="3302448"/>
                  <a:ext cx="6012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730033A7-A8C8-5D75-7B8C-D9678208958B}"/>
                    </a:ext>
                  </a:extLst>
                </p14:cNvPr>
                <p14:cNvContentPartPr/>
                <p14:nvPr/>
              </p14:nvContentPartPr>
              <p14:xfrm>
                <a:off x="3079747" y="3337368"/>
                <a:ext cx="63720" cy="432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730033A7-A8C8-5D75-7B8C-D9678208958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3075427" y="3333048"/>
                  <a:ext cx="7236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38FA8818-73D4-F15F-140C-50DE3EBD6179}"/>
                    </a:ext>
                  </a:extLst>
                </p14:cNvPr>
                <p14:cNvContentPartPr/>
                <p14:nvPr/>
              </p14:nvContentPartPr>
              <p14:xfrm>
                <a:off x="3213667" y="3294888"/>
                <a:ext cx="82440" cy="7956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38FA8818-73D4-F15F-140C-50DE3EBD6179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3209347" y="3290568"/>
                  <a:ext cx="91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92B2C79F-4B0A-F260-DE75-EDA7E0B960E0}"/>
                    </a:ext>
                  </a:extLst>
                </p14:cNvPr>
                <p14:cNvContentPartPr/>
                <p14:nvPr/>
              </p14:nvContentPartPr>
              <p14:xfrm>
                <a:off x="3334267" y="3266808"/>
                <a:ext cx="55080" cy="5508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92B2C79F-4B0A-F260-DE75-EDA7E0B960E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329947" y="3262488"/>
                  <a:ext cx="6372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4A70BE3B-912E-3780-C273-E58C6759B213}"/>
              </a:ext>
            </a:extLst>
          </p:cNvPr>
          <p:cNvGrpSpPr/>
          <p:nvPr/>
        </p:nvGrpSpPr>
        <p:grpSpPr>
          <a:xfrm>
            <a:off x="2630467" y="3493968"/>
            <a:ext cx="672120" cy="100800"/>
            <a:chOff x="2630467" y="3493968"/>
            <a:chExt cx="672120" cy="10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45DF9AD4-4A0B-B1B7-7EC9-E7F9D07E20F1}"/>
                    </a:ext>
                  </a:extLst>
                </p14:cNvPr>
                <p14:cNvContentPartPr/>
                <p14:nvPr/>
              </p14:nvContentPartPr>
              <p14:xfrm>
                <a:off x="2630467" y="3505128"/>
                <a:ext cx="67320" cy="8964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45DF9AD4-4A0B-B1B7-7EC9-E7F9D07E20F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626147" y="3500808"/>
                  <a:ext cx="75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7D486865-E44C-9B6D-8A7F-F07F184FEE96}"/>
                    </a:ext>
                  </a:extLst>
                </p14:cNvPr>
                <p14:cNvContentPartPr/>
                <p14:nvPr/>
              </p14:nvContentPartPr>
              <p14:xfrm>
                <a:off x="2729107" y="3549768"/>
                <a:ext cx="54000" cy="381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7D486865-E44C-9B6D-8A7F-F07F184FEE9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724787" y="3545448"/>
                  <a:ext cx="626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F2C259BA-CB43-FA28-AFE8-E61EFACEA850}"/>
                    </a:ext>
                  </a:extLst>
                </p14:cNvPr>
                <p14:cNvContentPartPr/>
                <p14:nvPr/>
              </p14:nvContentPartPr>
              <p14:xfrm>
                <a:off x="2779147" y="3541488"/>
                <a:ext cx="43200" cy="4392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F2C259BA-CB43-FA28-AFE8-E61EFACEA850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774827" y="3537168"/>
                  <a:ext cx="518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A74E67FB-97EB-35AA-C8B0-68E523F70DF8}"/>
                    </a:ext>
                  </a:extLst>
                </p14:cNvPr>
                <p14:cNvContentPartPr/>
                <p14:nvPr/>
              </p14:nvContentPartPr>
              <p14:xfrm>
                <a:off x="2887507" y="3535368"/>
                <a:ext cx="10800" cy="5292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A74E67FB-97EB-35AA-C8B0-68E523F70DF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883187" y="3531048"/>
                  <a:ext cx="194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07D0074D-EB87-7B6C-366F-D327DE52DC91}"/>
                    </a:ext>
                  </a:extLst>
                </p14:cNvPr>
                <p14:cNvContentPartPr/>
                <p14:nvPr/>
              </p14:nvContentPartPr>
              <p14:xfrm>
                <a:off x="2866627" y="3564888"/>
                <a:ext cx="47520" cy="252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07D0074D-EB87-7B6C-366F-D327DE52DC91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2862307" y="3560568"/>
                  <a:ext cx="561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DD025FD8-C447-5340-970B-C5F47C680A6D}"/>
                    </a:ext>
                  </a:extLst>
                </p14:cNvPr>
                <p14:cNvContentPartPr/>
                <p14:nvPr/>
              </p14:nvContentPartPr>
              <p14:xfrm>
                <a:off x="2984707" y="3519168"/>
                <a:ext cx="3240" cy="6480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DD025FD8-C447-5340-970B-C5F47C680A6D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980387" y="3514848"/>
                  <a:ext cx="118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90BA2645-9224-5483-5373-D169BE99F571}"/>
                    </a:ext>
                  </a:extLst>
                </p14:cNvPr>
                <p14:cNvContentPartPr/>
                <p14:nvPr/>
              </p14:nvContentPartPr>
              <p14:xfrm>
                <a:off x="3076507" y="3530328"/>
                <a:ext cx="62280" cy="432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90BA2645-9224-5483-5373-D169BE99F571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072187" y="3526008"/>
                  <a:ext cx="7092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42002239-4892-805F-6990-7BA95E96ED74}"/>
                    </a:ext>
                  </a:extLst>
                </p14:cNvPr>
                <p14:cNvContentPartPr/>
                <p14:nvPr/>
              </p14:nvContentPartPr>
              <p14:xfrm>
                <a:off x="3094507" y="3560568"/>
                <a:ext cx="59760" cy="252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42002239-4892-805F-6990-7BA95E96ED7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090187" y="3556248"/>
                  <a:ext cx="6840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03F8E3E6-A08E-FBD6-100C-D6BB260D01D1}"/>
                    </a:ext>
                  </a:extLst>
                </p14:cNvPr>
                <p14:cNvContentPartPr/>
                <p14:nvPr/>
              </p14:nvContentPartPr>
              <p14:xfrm>
                <a:off x="3225547" y="3493968"/>
                <a:ext cx="77040" cy="8964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03F8E3E6-A08E-FBD6-100C-D6BB260D01D1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221227" y="3489648"/>
                  <a:ext cx="8568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F24B9CEE-E934-BC18-D1EB-04287196CD8C}"/>
              </a:ext>
            </a:extLst>
          </p:cNvPr>
          <p:cNvGrpSpPr/>
          <p:nvPr/>
        </p:nvGrpSpPr>
        <p:grpSpPr>
          <a:xfrm>
            <a:off x="2857627" y="3677568"/>
            <a:ext cx="446400" cy="92880"/>
            <a:chOff x="2857627" y="3677568"/>
            <a:chExt cx="446400" cy="9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94B67D2A-B545-1EE2-F4F0-30693D183661}"/>
                    </a:ext>
                  </a:extLst>
                </p14:cNvPr>
                <p14:cNvContentPartPr/>
                <p14:nvPr/>
              </p14:nvContentPartPr>
              <p14:xfrm>
                <a:off x="2857627" y="3677568"/>
                <a:ext cx="65160" cy="92880"/>
              </p14:xfrm>
            </p:contentPart>
          </mc:Choice>
          <mc:Fallback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94B67D2A-B545-1EE2-F4F0-30693D18366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2853307" y="3673248"/>
                  <a:ext cx="73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2C5D468B-3792-F824-24CD-879E4D6CFCFA}"/>
                    </a:ext>
                  </a:extLst>
                </p14:cNvPr>
                <p14:cNvContentPartPr/>
                <p14:nvPr/>
              </p14:nvContentPartPr>
              <p14:xfrm>
                <a:off x="2946547" y="3722928"/>
                <a:ext cx="45360" cy="36720"/>
              </p14:xfrm>
            </p:contentPart>
          </mc:Choice>
          <mc:Fallback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2C5D468B-3792-F824-24CD-879E4D6CFCFA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942227" y="3718608"/>
                  <a:ext cx="54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D61938B8-ECD7-482B-1AAE-E47F7E0CF0BE}"/>
                    </a:ext>
                  </a:extLst>
                </p14:cNvPr>
                <p14:cNvContentPartPr/>
                <p14:nvPr/>
              </p14:nvContentPartPr>
              <p14:xfrm>
                <a:off x="2990467" y="3717528"/>
                <a:ext cx="35280" cy="48240"/>
              </p14:xfrm>
            </p:contentPart>
          </mc:Choice>
          <mc:Fallback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D61938B8-ECD7-482B-1AAE-E47F7E0CF0BE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2986147" y="3713208"/>
                  <a:ext cx="439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7F4CBB17-B468-5DEE-4BEE-7526550EE1F3}"/>
                    </a:ext>
                  </a:extLst>
                </p14:cNvPr>
                <p14:cNvContentPartPr/>
                <p14:nvPr/>
              </p14:nvContentPartPr>
              <p14:xfrm>
                <a:off x="3102067" y="3715008"/>
                <a:ext cx="44280" cy="4680"/>
              </p14:xfrm>
            </p:contentPart>
          </mc:Choice>
          <mc:Fallback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7F4CBB17-B468-5DEE-4BEE-7526550EE1F3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3097747" y="3710688"/>
                  <a:ext cx="529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74381347-E844-6D27-649D-80423BBA3005}"/>
                    </a:ext>
                  </a:extLst>
                </p14:cNvPr>
                <p14:cNvContentPartPr/>
                <p14:nvPr/>
              </p14:nvContentPartPr>
              <p14:xfrm>
                <a:off x="3093427" y="3741648"/>
                <a:ext cx="53640" cy="5040"/>
              </p14:xfrm>
            </p:contentPart>
          </mc:Choice>
          <mc:Fallback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74381347-E844-6D27-649D-80423BBA3005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3089107" y="3737328"/>
                  <a:ext cx="6228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8B071A9B-F30E-E1BC-0F40-C85B9716B097}"/>
                    </a:ext>
                  </a:extLst>
                </p14:cNvPr>
                <p14:cNvContentPartPr/>
                <p14:nvPr/>
              </p14:nvContentPartPr>
              <p14:xfrm>
                <a:off x="3233467" y="3685488"/>
                <a:ext cx="70560" cy="7812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8B071A9B-F30E-E1BC-0F40-C85B9716B09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229147" y="3681168"/>
                  <a:ext cx="7920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F4B5221A-3208-10DB-0050-987FCD9F2376}"/>
              </a:ext>
            </a:extLst>
          </p:cNvPr>
          <p:cNvGrpSpPr/>
          <p:nvPr/>
        </p:nvGrpSpPr>
        <p:grpSpPr>
          <a:xfrm>
            <a:off x="2940427" y="3865848"/>
            <a:ext cx="391320" cy="178560"/>
            <a:chOff x="2940427" y="3865848"/>
            <a:chExt cx="391320" cy="178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00A0A4B0-C008-2AC0-80B0-F9FE1E444DBB}"/>
                    </a:ext>
                  </a:extLst>
                </p14:cNvPr>
                <p14:cNvContentPartPr/>
                <p14:nvPr/>
              </p14:nvContentPartPr>
              <p14:xfrm>
                <a:off x="2940427" y="3929208"/>
                <a:ext cx="50400" cy="44280"/>
              </p14:xfrm>
            </p:contentPart>
          </mc:Choice>
          <mc:Fallback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00A0A4B0-C008-2AC0-80B0-F9FE1E444DBB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2936107" y="3924888"/>
                  <a:ext cx="590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7717BB03-6434-360E-573C-C96D852DE48E}"/>
                    </a:ext>
                  </a:extLst>
                </p14:cNvPr>
                <p14:cNvContentPartPr/>
                <p14:nvPr/>
              </p14:nvContentPartPr>
              <p14:xfrm>
                <a:off x="2990107" y="3931008"/>
                <a:ext cx="41760" cy="3996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7717BB03-6434-360E-573C-C96D852DE48E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2985787" y="3926688"/>
                  <a:ext cx="504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358F6513-EB27-4E14-D578-C1C8E2DBD7F6}"/>
                    </a:ext>
                  </a:extLst>
                </p14:cNvPr>
                <p14:cNvContentPartPr/>
                <p14:nvPr/>
              </p14:nvContentPartPr>
              <p14:xfrm>
                <a:off x="3112867" y="3912648"/>
                <a:ext cx="42120" cy="3600"/>
              </p14:xfrm>
            </p:contentPart>
          </mc:Choice>
          <mc:Fallback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358F6513-EB27-4E14-D578-C1C8E2DBD7F6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3108547" y="3908328"/>
                  <a:ext cx="507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183F5CA1-9EDE-3BC7-8D08-4F0613F27774}"/>
                    </a:ext>
                  </a:extLst>
                </p14:cNvPr>
                <p14:cNvContentPartPr/>
                <p14:nvPr/>
              </p14:nvContentPartPr>
              <p14:xfrm>
                <a:off x="3122587" y="3939648"/>
                <a:ext cx="33120" cy="288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183F5CA1-9EDE-3BC7-8D08-4F0613F2777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3118267" y="3935328"/>
                  <a:ext cx="4176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501E02DA-3256-5B82-6730-C34AFD24318C}"/>
                    </a:ext>
                  </a:extLst>
                </p14:cNvPr>
                <p14:cNvContentPartPr/>
                <p14:nvPr/>
              </p14:nvContentPartPr>
              <p14:xfrm>
                <a:off x="3274507" y="3865848"/>
                <a:ext cx="1440" cy="39240"/>
              </p14:xfrm>
            </p:contentPart>
          </mc:Choice>
          <mc:Fallback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501E02DA-3256-5B82-6730-C34AFD24318C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3270187" y="3861528"/>
                  <a:ext cx="100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F7252962-1F66-36BF-BA8B-F41B3488AE6D}"/>
                    </a:ext>
                  </a:extLst>
                </p14:cNvPr>
                <p14:cNvContentPartPr/>
                <p14:nvPr/>
              </p14:nvContentPartPr>
              <p14:xfrm>
                <a:off x="3243187" y="3932808"/>
                <a:ext cx="88560" cy="12600"/>
              </p14:xfrm>
            </p:contentPart>
          </mc:Choice>
          <mc:Fallback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F7252962-1F66-36BF-BA8B-F41B3488AE6D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3238867" y="3928488"/>
                  <a:ext cx="972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A247B1A8-892D-CD91-37D1-16EFDC956F9B}"/>
                    </a:ext>
                  </a:extLst>
                </p14:cNvPr>
                <p14:cNvContentPartPr/>
                <p14:nvPr/>
              </p14:nvContentPartPr>
              <p14:xfrm>
                <a:off x="3276307" y="3975648"/>
                <a:ext cx="54360" cy="68760"/>
              </p14:xfrm>
            </p:contentPart>
          </mc:Choice>
          <mc:Fallback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A247B1A8-892D-CD91-37D1-16EFDC956F9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3271987" y="3971328"/>
                  <a:ext cx="63000" cy="7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0663919-B0FC-284C-B66F-F242627B9EDF}"/>
              </a:ext>
            </a:extLst>
          </p:cNvPr>
          <p:cNvGrpSpPr/>
          <p:nvPr/>
        </p:nvGrpSpPr>
        <p:grpSpPr>
          <a:xfrm>
            <a:off x="4964675" y="3227699"/>
            <a:ext cx="968760" cy="179640"/>
            <a:chOff x="4964675" y="3227699"/>
            <a:chExt cx="968760" cy="17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6758F5E0-8D26-2021-6804-D2FC896D49B6}"/>
                    </a:ext>
                  </a:extLst>
                </p14:cNvPr>
                <p14:cNvContentPartPr/>
                <p14:nvPr/>
              </p14:nvContentPartPr>
              <p14:xfrm>
                <a:off x="4964675" y="3278819"/>
                <a:ext cx="71640" cy="88200"/>
              </p14:xfrm>
            </p:contentPart>
          </mc:Choice>
          <mc:Fallback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6758F5E0-8D26-2021-6804-D2FC896D49B6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960355" y="3274499"/>
                  <a:ext cx="802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DE20EB9A-FB5B-9064-4D76-5AA078A78E3E}"/>
                    </a:ext>
                  </a:extLst>
                </p14:cNvPr>
                <p14:cNvContentPartPr/>
                <p14:nvPr/>
              </p14:nvContentPartPr>
              <p14:xfrm>
                <a:off x="5061515" y="3278099"/>
                <a:ext cx="45720" cy="29880"/>
              </p14:xfrm>
            </p:contentPart>
          </mc:Choice>
          <mc:Fallback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DE20EB9A-FB5B-9064-4D76-5AA078A78E3E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057195" y="3273779"/>
                  <a:ext cx="543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BA6B3D4D-641E-DFD8-6393-44AC1D9ADFDD}"/>
                    </a:ext>
                  </a:extLst>
                </p14:cNvPr>
                <p14:cNvContentPartPr/>
                <p14:nvPr/>
              </p14:nvContentPartPr>
              <p14:xfrm>
                <a:off x="5109035" y="3273059"/>
                <a:ext cx="32040" cy="32760"/>
              </p14:xfrm>
            </p:contentPart>
          </mc:Choice>
          <mc:Fallback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BA6B3D4D-641E-DFD8-6393-44AC1D9ADFDD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104715" y="3268739"/>
                  <a:ext cx="406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E3542C50-C6E7-E642-E74F-1E16883C821E}"/>
                    </a:ext>
                  </a:extLst>
                </p14:cNvPr>
                <p14:cNvContentPartPr/>
                <p14:nvPr/>
              </p14:nvContentPartPr>
              <p14:xfrm>
                <a:off x="5154035" y="3288899"/>
                <a:ext cx="35640" cy="2880"/>
              </p14:xfrm>
            </p:contentPart>
          </mc:Choice>
          <mc:Fallback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E3542C50-C6E7-E642-E74F-1E16883C821E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149715" y="3284579"/>
                  <a:ext cx="4428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DCC6AE4D-C818-6043-29D7-9304D00145D1}"/>
                    </a:ext>
                  </a:extLst>
                </p14:cNvPr>
                <p14:cNvContentPartPr/>
                <p14:nvPr/>
              </p14:nvContentPartPr>
              <p14:xfrm>
                <a:off x="5211275" y="3262979"/>
                <a:ext cx="42840" cy="43920"/>
              </p14:xfrm>
            </p:contentPart>
          </mc:Choice>
          <mc:Fallback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DCC6AE4D-C818-6043-29D7-9304D00145D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206955" y="3258659"/>
                  <a:ext cx="514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5BA0338E-7F1D-9DB8-E1F2-57CCB7F1A403}"/>
                    </a:ext>
                  </a:extLst>
                </p14:cNvPr>
                <p14:cNvContentPartPr/>
                <p14:nvPr/>
              </p14:nvContentPartPr>
              <p14:xfrm>
                <a:off x="5313875" y="3306179"/>
                <a:ext cx="57600" cy="2520"/>
              </p14:xfrm>
            </p:contentPart>
          </mc:Choice>
          <mc:Fallback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5BA0338E-7F1D-9DB8-E1F2-57CCB7F1A403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309555" y="3301859"/>
                  <a:ext cx="6624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D4FFE94A-8113-4AD0-BE6B-2F7F9F94587D}"/>
                    </a:ext>
                  </a:extLst>
                </p14:cNvPr>
                <p14:cNvContentPartPr/>
                <p14:nvPr/>
              </p14:nvContentPartPr>
              <p14:xfrm>
                <a:off x="5317115" y="3334259"/>
                <a:ext cx="72000" cy="4680"/>
              </p14:xfrm>
            </p:contentPart>
          </mc:Choice>
          <mc:Fallback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D4FFE94A-8113-4AD0-BE6B-2F7F9F94587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312795" y="3329939"/>
                  <a:ext cx="8064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FFEDF950-F454-9F13-64CB-D33EF2EA5BC3}"/>
                    </a:ext>
                  </a:extLst>
                </p14:cNvPr>
                <p14:cNvContentPartPr/>
                <p14:nvPr/>
              </p14:nvContentPartPr>
              <p14:xfrm>
                <a:off x="5454275" y="3227699"/>
                <a:ext cx="59040" cy="167760"/>
              </p14:xfrm>
            </p:contentPart>
          </mc:Choice>
          <mc:Fallback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FFEDF950-F454-9F13-64CB-D33EF2EA5BC3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449955" y="3223379"/>
                  <a:ext cx="676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109EA9A4-79BA-1802-77EF-B5DD6D470919}"/>
                    </a:ext>
                  </a:extLst>
                </p14:cNvPr>
                <p14:cNvContentPartPr/>
                <p14:nvPr/>
              </p14:nvContentPartPr>
              <p14:xfrm>
                <a:off x="5523755" y="3277379"/>
                <a:ext cx="66960" cy="92880"/>
              </p14:xfrm>
            </p:contentPart>
          </mc:Choice>
          <mc:Fallback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109EA9A4-79BA-1802-77EF-B5DD6D470919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519435" y="3273059"/>
                  <a:ext cx="75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5F136836-DE49-3CFD-6743-231136FB85E7}"/>
                    </a:ext>
                  </a:extLst>
                </p14:cNvPr>
                <p14:cNvContentPartPr/>
                <p14:nvPr/>
              </p14:nvContentPartPr>
              <p14:xfrm>
                <a:off x="5618075" y="3268379"/>
                <a:ext cx="39960" cy="32400"/>
              </p14:xfrm>
            </p:contentPart>
          </mc:Choice>
          <mc:Fallback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5F136836-DE49-3CFD-6743-231136FB85E7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613755" y="3264059"/>
                  <a:ext cx="486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60FF2E83-8F0D-EF94-77CE-2932190B8C07}"/>
                    </a:ext>
                  </a:extLst>
                </p14:cNvPr>
                <p14:cNvContentPartPr/>
                <p14:nvPr/>
              </p14:nvContentPartPr>
              <p14:xfrm>
                <a:off x="5672435" y="3243179"/>
                <a:ext cx="44640" cy="164160"/>
              </p14:xfrm>
            </p:contentPart>
          </mc:Choice>
          <mc:Fallback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60FF2E83-8F0D-EF94-77CE-2932190B8C07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668115" y="3238859"/>
                  <a:ext cx="53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B0623544-37FF-2300-D96B-1F682790DC27}"/>
                    </a:ext>
                  </a:extLst>
                </p14:cNvPr>
                <p14:cNvContentPartPr/>
                <p14:nvPr/>
              </p14:nvContentPartPr>
              <p14:xfrm>
                <a:off x="5745155" y="3255779"/>
                <a:ext cx="43920" cy="34200"/>
              </p14:xfrm>
            </p:contentPart>
          </mc:Choice>
          <mc:Fallback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B0623544-37FF-2300-D96B-1F682790DC27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740835" y="3251459"/>
                  <a:ext cx="525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3EE51144-9EEE-5A1E-EB5F-7D731D3505CC}"/>
                    </a:ext>
                  </a:extLst>
                </p14:cNvPr>
                <p14:cNvContentPartPr/>
                <p14:nvPr/>
              </p14:nvContentPartPr>
              <p14:xfrm>
                <a:off x="5791235" y="3251459"/>
                <a:ext cx="37080" cy="33840"/>
              </p14:xfrm>
            </p:contentPart>
          </mc:Choice>
          <mc:Fallback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3EE51144-9EEE-5A1E-EB5F-7D731D3505CC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5786915" y="3247139"/>
                  <a:ext cx="45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2337540B-4420-166A-8B72-40844C5C89C8}"/>
                    </a:ext>
                  </a:extLst>
                </p14:cNvPr>
                <p14:cNvContentPartPr/>
                <p14:nvPr/>
              </p14:nvContentPartPr>
              <p14:xfrm>
                <a:off x="5865395" y="3243179"/>
                <a:ext cx="4680" cy="41040"/>
              </p14:xfrm>
            </p:contentPart>
          </mc:Choice>
          <mc:Fallback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2337540B-4420-166A-8B72-40844C5C89C8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861075" y="3238859"/>
                  <a:ext cx="133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D5C4EF67-AC6B-D455-DA33-59BF0AAF5972}"/>
                    </a:ext>
                  </a:extLst>
                </p14:cNvPr>
                <p14:cNvContentPartPr/>
                <p14:nvPr/>
              </p14:nvContentPartPr>
              <p14:xfrm>
                <a:off x="5848115" y="3258659"/>
                <a:ext cx="37440" cy="6480"/>
              </p14:xfrm>
            </p:contentPart>
          </mc:Choice>
          <mc:Fallback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D5C4EF67-AC6B-D455-DA33-59BF0AAF5972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5843795" y="3254339"/>
                  <a:ext cx="4608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71AEB415-FD5E-D988-28F3-DD6EC4C779A3}"/>
                    </a:ext>
                  </a:extLst>
                </p14:cNvPr>
                <p14:cNvContentPartPr/>
                <p14:nvPr/>
              </p14:nvContentPartPr>
              <p14:xfrm>
                <a:off x="5928755" y="3227699"/>
                <a:ext cx="4680" cy="50760"/>
              </p14:xfrm>
            </p:contentPart>
          </mc:Choice>
          <mc:Fallback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71AEB415-FD5E-D988-28F3-DD6EC4C779A3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5924435" y="3223379"/>
                  <a:ext cx="13320" cy="5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7FD32285-4A9C-D2A5-C6D1-9BD724C0925A}"/>
              </a:ext>
            </a:extLst>
          </p:cNvPr>
          <p:cNvGrpSpPr/>
          <p:nvPr/>
        </p:nvGrpSpPr>
        <p:grpSpPr>
          <a:xfrm>
            <a:off x="4925435" y="3488699"/>
            <a:ext cx="947880" cy="134280"/>
            <a:chOff x="4925435" y="3488699"/>
            <a:chExt cx="947880" cy="13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D535A808-B904-AC54-B1AF-DA89C8320628}"/>
                    </a:ext>
                  </a:extLst>
                </p14:cNvPr>
                <p14:cNvContentPartPr/>
                <p14:nvPr/>
              </p14:nvContentPartPr>
              <p14:xfrm>
                <a:off x="4925435" y="3521099"/>
                <a:ext cx="81720" cy="79920"/>
              </p14:xfrm>
            </p:contentPart>
          </mc:Choice>
          <mc:Fallback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D535A808-B904-AC54-B1AF-DA89C8320628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4921115" y="3516779"/>
                  <a:ext cx="90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B8500D5C-02A6-EF23-3CE9-EDFEA7F6A839}"/>
                    </a:ext>
                  </a:extLst>
                </p14:cNvPr>
                <p14:cNvContentPartPr/>
                <p14:nvPr/>
              </p14:nvContentPartPr>
              <p14:xfrm>
                <a:off x="5027315" y="3516059"/>
                <a:ext cx="33120" cy="25920"/>
              </p14:xfrm>
            </p:contentPart>
          </mc:Choice>
          <mc:Fallback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B8500D5C-02A6-EF23-3CE9-EDFEA7F6A839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5022995" y="3511739"/>
                  <a:ext cx="417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053734EF-DB95-8BAD-6F46-A36E18F934AB}"/>
                    </a:ext>
                  </a:extLst>
                </p14:cNvPr>
                <p14:cNvContentPartPr/>
                <p14:nvPr/>
              </p14:nvContentPartPr>
              <p14:xfrm>
                <a:off x="5058995" y="3509939"/>
                <a:ext cx="24120" cy="32040"/>
              </p14:xfrm>
            </p:contentPart>
          </mc:Choice>
          <mc:Fallback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053734EF-DB95-8BAD-6F46-A36E18F934AB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054675" y="3505619"/>
                  <a:ext cx="32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B6F7BE0C-86C9-0559-6C1A-2152A24B991D}"/>
                    </a:ext>
                  </a:extLst>
                </p14:cNvPr>
                <p14:cNvContentPartPr/>
                <p14:nvPr/>
              </p14:nvContentPartPr>
              <p14:xfrm>
                <a:off x="5109035" y="3526859"/>
                <a:ext cx="34920" cy="1080"/>
              </p14:xfrm>
            </p:contentPart>
          </mc:Choice>
          <mc:Fallback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B6F7BE0C-86C9-0559-6C1A-2152A24B991D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104715" y="3522539"/>
                  <a:ext cx="43560" cy="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62B04068-24DA-5A64-EC9A-5FAF70BF2EEE}"/>
                    </a:ext>
                  </a:extLst>
                </p14:cNvPr>
                <p14:cNvContentPartPr/>
                <p14:nvPr/>
              </p14:nvContentPartPr>
              <p14:xfrm>
                <a:off x="5165195" y="3498059"/>
                <a:ext cx="41400" cy="43200"/>
              </p14:xfrm>
            </p:contentPart>
          </mc:Choice>
          <mc:Fallback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62B04068-24DA-5A64-EC9A-5FAF70BF2EEE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160875" y="3493739"/>
                  <a:ext cx="500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424FC5C2-1C45-4D83-ED36-6CD9BC430200}"/>
                    </a:ext>
                  </a:extLst>
                </p14:cNvPr>
                <p14:cNvContentPartPr/>
                <p14:nvPr/>
              </p14:nvContentPartPr>
              <p14:xfrm>
                <a:off x="5283275" y="3542699"/>
                <a:ext cx="44640" cy="5760"/>
              </p14:xfrm>
            </p:contentPart>
          </mc:Choice>
          <mc:Fallback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424FC5C2-1C45-4D83-ED36-6CD9BC430200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278955" y="3538379"/>
                  <a:ext cx="532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E8E46586-C94D-6EC8-F920-BC08430C1F53}"/>
                    </a:ext>
                  </a:extLst>
                </p14:cNvPr>
                <p14:cNvContentPartPr/>
                <p14:nvPr/>
              </p14:nvContentPartPr>
              <p14:xfrm>
                <a:off x="5288675" y="3575819"/>
                <a:ext cx="41040" cy="3960"/>
              </p14:xfrm>
            </p:contentPart>
          </mc:Choice>
          <mc:Fallback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E8E46586-C94D-6EC8-F920-BC08430C1F53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284355" y="3571499"/>
                  <a:ext cx="496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23E4FA8C-36D8-317F-DB6F-DD55AB95B1BF}"/>
                    </a:ext>
                  </a:extLst>
                </p14:cNvPr>
                <p14:cNvContentPartPr/>
                <p14:nvPr/>
              </p14:nvContentPartPr>
              <p14:xfrm>
                <a:off x="5415395" y="3529379"/>
                <a:ext cx="99360" cy="93600"/>
              </p14:xfrm>
            </p:contentPart>
          </mc:Choice>
          <mc:Fallback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23E4FA8C-36D8-317F-DB6F-DD55AB95B1BF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5411075" y="3525059"/>
                  <a:ext cx="1080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C12EBAAB-33D2-FB6D-88A1-24FBBE641B3A}"/>
                    </a:ext>
                  </a:extLst>
                </p14:cNvPr>
                <p14:cNvContentPartPr/>
                <p14:nvPr/>
              </p14:nvContentPartPr>
              <p14:xfrm>
                <a:off x="5541395" y="3506339"/>
                <a:ext cx="51840" cy="50400"/>
              </p14:xfrm>
            </p:contentPart>
          </mc:Choice>
          <mc:Fallback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C12EBAAB-33D2-FB6D-88A1-24FBBE641B3A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5537075" y="3502019"/>
                  <a:ext cx="60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36D4F748-73A6-704E-D146-0D309B9A617C}"/>
                    </a:ext>
                  </a:extLst>
                </p14:cNvPr>
                <p14:cNvContentPartPr/>
                <p14:nvPr/>
              </p14:nvContentPartPr>
              <p14:xfrm>
                <a:off x="5622755" y="3526499"/>
                <a:ext cx="41760" cy="27360"/>
              </p14:xfrm>
            </p:contentPart>
          </mc:Choice>
          <mc:Fallback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36D4F748-73A6-704E-D146-0D309B9A617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5618435" y="3522179"/>
                  <a:ext cx="50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0B1EFCD6-03A9-F4A2-3322-28334C0D3CE6}"/>
                    </a:ext>
                  </a:extLst>
                </p14:cNvPr>
                <p14:cNvContentPartPr/>
                <p14:nvPr/>
              </p14:nvContentPartPr>
              <p14:xfrm>
                <a:off x="5664875" y="3521099"/>
                <a:ext cx="36360" cy="32040"/>
              </p14:xfrm>
            </p:contentPart>
          </mc:Choice>
          <mc:Fallback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0B1EFCD6-03A9-F4A2-3322-28334C0D3CE6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5660555" y="3516779"/>
                  <a:ext cx="450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71295C11-2325-FD77-6955-C4CFCE63E18F}"/>
                    </a:ext>
                  </a:extLst>
                </p14:cNvPr>
                <p14:cNvContentPartPr/>
                <p14:nvPr/>
              </p14:nvContentPartPr>
              <p14:xfrm>
                <a:off x="5740835" y="3515699"/>
                <a:ext cx="12960" cy="32400"/>
              </p14:xfrm>
            </p:contentPart>
          </mc:Choice>
          <mc:Fallback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71295C11-2325-FD77-6955-C4CFCE63E18F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5736515" y="3511379"/>
                  <a:ext cx="2160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EBE97A15-0388-09A6-AB75-B420D423AAF9}"/>
                    </a:ext>
                  </a:extLst>
                </p14:cNvPr>
                <p14:cNvContentPartPr/>
                <p14:nvPr/>
              </p14:nvContentPartPr>
              <p14:xfrm>
                <a:off x="5722835" y="3529739"/>
                <a:ext cx="42480" cy="8280"/>
              </p14:xfrm>
            </p:contentPart>
          </mc:Choice>
          <mc:Fallback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EBE97A15-0388-09A6-AB75-B420D423AAF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5718515" y="3525419"/>
                  <a:ext cx="511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D0EAF7EB-2D03-85B3-70D1-7AFC7E157867}"/>
                    </a:ext>
                  </a:extLst>
                </p14:cNvPr>
                <p14:cNvContentPartPr/>
                <p14:nvPr/>
              </p14:nvContentPartPr>
              <p14:xfrm>
                <a:off x="5806355" y="3488699"/>
                <a:ext cx="66960" cy="52560"/>
              </p14:xfrm>
            </p:contentPart>
          </mc:Choice>
          <mc:Fallback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D0EAF7EB-2D03-85B3-70D1-7AFC7E15786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5802035" y="3484379"/>
                  <a:ext cx="75600" cy="6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5">
            <p14:nvContentPartPr>
              <p14:cNvPr id="266" name="Ink 265">
                <a:extLst>
                  <a:ext uri="{FF2B5EF4-FFF2-40B4-BE49-F238E27FC236}">
                    <a16:creationId xmlns:a16="http://schemas.microsoft.com/office/drawing/2014/main" id="{F0063CA9-D91A-C96D-3BA2-364C6F17318E}"/>
                  </a:ext>
                </a:extLst>
              </p14:cNvPr>
              <p14:cNvContentPartPr/>
              <p14:nvPr/>
            </p14:nvContentPartPr>
            <p14:xfrm>
              <a:off x="5438795" y="3760499"/>
              <a:ext cx="78480" cy="75600"/>
            </p14:xfrm>
          </p:contentPart>
        </mc:Choice>
        <mc:Fallback>
          <p:pic>
            <p:nvPicPr>
              <p:cNvPr id="266" name="Ink 265">
                <a:extLst>
                  <a:ext uri="{FF2B5EF4-FFF2-40B4-BE49-F238E27FC236}">
                    <a16:creationId xmlns:a16="http://schemas.microsoft.com/office/drawing/2014/main" id="{F0063CA9-D91A-C96D-3BA2-364C6F17318E}"/>
                  </a:ext>
                </a:extLst>
              </p:cNvPr>
              <p:cNvPicPr/>
              <p:nvPr/>
            </p:nvPicPr>
            <p:blipFill>
              <a:blip r:embed="rId376"/>
              <a:stretch>
                <a:fillRect/>
              </a:stretch>
            </p:blipFill>
            <p:spPr>
              <a:xfrm>
                <a:off x="5434475" y="3756179"/>
                <a:ext cx="8712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7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E43F25BD-C336-C3A8-0143-71EB527022AD}"/>
                  </a:ext>
                </a:extLst>
              </p14:cNvPr>
              <p14:cNvContentPartPr/>
              <p14:nvPr/>
            </p14:nvContentPartPr>
            <p14:xfrm>
              <a:off x="5550755" y="3785699"/>
              <a:ext cx="60480" cy="36360"/>
            </p14:xfrm>
          </p:contentPart>
        </mc:Choice>
        <mc:Fallback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E43F25BD-C336-C3A8-0143-71EB527022AD}"/>
                  </a:ext>
                </a:extLst>
              </p:cNvPr>
              <p:cNvPicPr/>
              <p:nvPr/>
            </p:nvPicPr>
            <p:blipFill>
              <a:blip r:embed="rId378"/>
              <a:stretch>
                <a:fillRect/>
              </a:stretch>
            </p:blipFill>
            <p:spPr>
              <a:xfrm>
                <a:off x="5546435" y="3781379"/>
                <a:ext cx="6912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9">
            <p14:nvContentPartPr>
              <p14:cNvPr id="268" name="Ink 267">
                <a:extLst>
                  <a:ext uri="{FF2B5EF4-FFF2-40B4-BE49-F238E27FC236}">
                    <a16:creationId xmlns:a16="http://schemas.microsoft.com/office/drawing/2014/main" id="{867A8132-62D8-93F6-3A9F-BA71037FA4D1}"/>
                  </a:ext>
                </a:extLst>
              </p14:cNvPr>
              <p14:cNvContentPartPr/>
              <p14:nvPr/>
            </p14:nvContentPartPr>
            <p14:xfrm>
              <a:off x="5609435" y="3781739"/>
              <a:ext cx="46080" cy="39960"/>
            </p14:xfrm>
          </p:contentPart>
        </mc:Choice>
        <mc:Fallback>
          <p:pic>
            <p:nvPicPr>
              <p:cNvPr id="268" name="Ink 267">
                <a:extLst>
                  <a:ext uri="{FF2B5EF4-FFF2-40B4-BE49-F238E27FC236}">
                    <a16:creationId xmlns:a16="http://schemas.microsoft.com/office/drawing/2014/main" id="{867A8132-62D8-93F6-3A9F-BA71037FA4D1}"/>
                  </a:ext>
                </a:extLst>
              </p:cNvPr>
              <p:cNvPicPr/>
              <p:nvPr/>
            </p:nvPicPr>
            <p:blipFill>
              <a:blip r:embed="rId380"/>
              <a:stretch>
                <a:fillRect/>
              </a:stretch>
            </p:blipFill>
            <p:spPr>
              <a:xfrm>
                <a:off x="5605115" y="3777419"/>
                <a:ext cx="5472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1">
            <p14:nvContentPartPr>
              <p14:cNvPr id="269" name="Ink 268">
                <a:extLst>
                  <a:ext uri="{FF2B5EF4-FFF2-40B4-BE49-F238E27FC236}">
                    <a16:creationId xmlns:a16="http://schemas.microsoft.com/office/drawing/2014/main" id="{2B2AD01C-5326-1770-A21B-B7686960336E}"/>
                  </a:ext>
                </a:extLst>
              </p14:cNvPr>
              <p14:cNvContentPartPr/>
              <p14:nvPr/>
            </p14:nvContentPartPr>
            <p14:xfrm>
              <a:off x="5718875" y="3763739"/>
              <a:ext cx="5760" cy="57960"/>
            </p14:xfrm>
          </p:contentPart>
        </mc:Choice>
        <mc:Fallback>
          <p:pic>
            <p:nvPicPr>
              <p:cNvPr id="269" name="Ink 268">
                <a:extLst>
                  <a:ext uri="{FF2B5EF4-FFF2-40B4-BE49-F238E27FC236}">
                    <a16:creationId xmlns:a16="http://schemas.microsoft.com/office/drawing/2014/main" id="{2B2AD01C-5326-1770-A21B-B7686960336E}"/>
                  </a:ext>
                </a:extLst>
              </p:cNvPr>
              <p:cNvPicPr/>
              <p:nvPr/>
            </p:nvPicPr>
            <p:blipFill>
              <a:blip r:embed="rId382"/>
              <a:stretch>
                <a:fillRect/>
              </a:stretch>
            </p:blipFill>
            <p:spPr>
              <a:xfrm>
                <a:off x="5714555" y="3759419"/>
                <a:ext cx="1440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3">
            <p14:nvContentPartPr>
              <p14:cNvPr id="270" name="Ink 269">
                <a:extLst>
                  <a:ext uri="{FF2B5EF4-FFF2-40B4-BE49-F238E27FC236}">
                    <a16:creationId xmlns:a16="http://schemas.microsoft.com/office/drawing/2014/main" id="{DAB98A8E-1064-FAAF-250A-CC599741B66F}"/>
                  </a:ext>
                </a:extLst>
              </p14:cNvPr>
              <p14:cNvContentPartPr/>
              <p14:nvPr/>
            </p14:nvContentPartPr>
            <p14:xfrm>
              <a:off x="5686475" y="3791819"/>
              <a:ext cx="72360" cy="7560"/>
            </p14:xfrm>
          </p:contentPart>
        </mc:Choice>
        <mc:Fallback>
          <p:pic>
            <p:nvPicPr>
              <p:cNvPr id="270" name="Ink 269">
                <a:extLst>
                  <a:ext uri="{FF2B5EF4-FFF2-40B4-BE49-F238E27FC236}">
                    <a16:creationId xmlns:a16="http://schemas.microsoft.com/office/drawing/2014/main" id="{DAB98A8E-1064-FAAF-250A-CC599741B66F}"/>
                  </a:ext>
                </a:extLst>
              </p:cNvPr>
              <p:cNvPicPr/>
              <p:nvPr/>
            </p:nvPicPr>
            <p:blipFill>
              <a:blip r:embed="rId384"/>
              <a:stretch>
                <a:fillRect/>
              </a:stretch>
            </p:blipFill>
            <p:spPr>
              <a:xfrm>
                <a:off x="5682155" y="3787499"/>
                <a:ext cx="8100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5">
            <p14:nvContentPartPr>
              <p14:cNvPr id="271" name="Ink 270">
                <a:extLst>
                  <a:ext uri="{FF2B5EF4-FFF2-40B4-BE49-F238E27FC236}">
                    <a16:creationId xmlns:a16="http://schemas.microsoft.com/office/drawing/2014/main" id="{F29B4BBE-A485-67C2-7574-8AD519F8857B}"/>
                  </a:ext>
                </a:extLst>
              </p14:cNvPr>
              <p14:cNvContentPartPr/>
              <p14:nvPr/>
            </p14:nvContentPartPr>
            <p14:xfrm>
              <a:off x="5790155" y="3744659"/>
              <a:ext cx="83520" cy="73080"/>
            </p14:xfrm>
          </p:contentPart>
        </mc:Choice>
        <mc:Fallback>
          <p:pic>
            <p:nvPicPr>
              <p:cNvPr id="271" name="Ink 270">
                <a:extLst>
                  <a:ext uri="{FF2B5EF4-FFF2-40B4-BE49-F238E27FC236}">
                    <a16:creationId xmlns:a16="http://schemas.microsoft.com/office/drawing/2014/main" id="{F29B4BBE-A485-67C2-7574-8AD519F8857B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5785835" y="3740339"/>
                <a:ext cx="92160" cy="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74" name="Group 273">
            <a:extLst>
              <a:ext uri="{FF2B5EF4-FFF2-40B4-BE49-F238E27FC236}">
                <a16:creationId xmlns:a16="http://schemas.microsoft.com/office/drawing/2014/main" id="{4BB4073E-3CB6-7FD2-C62F-481750C9056B}"/>
              </a:ext>
            </a:extLst>
          </p:cNvPr>
          <p:cNvGrpSpPr/>
          <p:nvPr/>
        </p:nvGrpSpPr>
        <p:grpSpPr>
          <a:xfrm>
            <a:off x="4880435" y="3764819"/>
            <a:ext cx="477000" cy="78120"/>
            <a:chOff x="4880435" y="3764819"/>
            <a:chExt cx="477000" cy="7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D98852B1-7BAE-80D4-615F-ACCE05B0D828}"/>
                    </a:ext>
                  </a:extLst>
                </p14:cNvPr>
                <p14:cNvContentPartPr/>
                <p14:nvPr/>
              </p14:nvContentPartPr>
              <p14:xfrm>
                <a:off x="4880435" y="3798659"/>
                <a:ext cx="71280" cy="44280"/>
              </p14:xfrm>
            </p:contentPart>
          </mc:Choice>
          <mc:Fallback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D98852B1-7BAE-80D4-615F-ACCE05B0D828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4876115" y="3794339"/>
                  <a:ext cx="79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7052C4AA-3988-D94E-0871-18600F07D04A}"/>
                    </a:ext>
                  </a:extLst>
                </p14:cNvPr>
                <p14:cNvContentPartPr/>
                <p14:nvPr/>
              </p14:nvContentPartPr>
              <p14:xfrm>
                <a:off x="4956755" y="3795779"/>
                <a:ext cx="56880" cy="39240"/>
              </p14:xfrm>
            </p:contentPart>
          </mc:Choice>
          <mc:Fallback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7052C4AA-3988-D94E-0871-18600F07D04A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4952435" y="3791459"/>
                  <a:ext cx="655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6098D2A7-EE32-A993-B2F2-B10749EB6F59}"/>
                    </a:ext>
                  </a:extLst>
                </p14:cNvPr>
                <p14:cNvContentPartPr/>
                <p14:nvPr/>
              </p14:nvContentPartPr>
              <p14:xfrm>
                <a:off x="5143235" y="3764819"/>
                <a:ext cx="69480" cy="70560"/>
              </p14:xfrm>
            </p:contentPart>
          </mc:Choice>
          <mc:Fallback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6098D2A7-EE32-A993-B2F2-B10749EB6F59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5138915" y="3760499"/>
                  <a:ext cx="781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454024A9-0221-6201-131F-C797AE4ED1C6}"/>
                    </a:ext>
                  </a:extLst>
                </p14:cNvPr>
                <p14:cNvContentPartPr/>
                <p14:nvPr/>
              </p14:nvContentPartPr>
              <p14:xfrm>
                <a:off x="5283995" y="3782819"/>
                <a:ext cx="69840" cy="8640"/>
              </p14:xfrm>
            </p:contentPart>
          </mc:Choice>
          <mc:Fallback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454024A9-0221-6201-131F-C797AE4ED1C6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279675" y="3778499"/>
                  <a:ext cx="784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12C846A2-D67C-9856-C89F-8DD41CBCAF4B}"/>
                    </a:ext>
                  </a:extLst>
                </p14:cNvPr>
                <p14:cNvContentPartPr/>
                <p14:nvPr/>
              </p14:nvContentPartPr>
              <p14:xfrm>
                <a:off x="5289395" y="3813059"/>
                <a:ext cx="68040" cy="4320"/>
              </p14:xfrm>
            </p:contentPart>
          </mc:Choice>
          <mc:Fallback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12C846A2-D67C-9856-C89F-8DD41CBCAF4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5285075" y="3808739"/>
                  <a:ext cx="7668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37336B4F-3774-1316-950A-404ACF944F15}"/>
                    </a:ext>
                  </a:extLst>
                </p14:cNvPr>
                <p14:cNvContentPartPr/>
                <p14:nvPr/>
              </p14:nvContentPartPr>
              <p14:xfrm>
                <a:off x="5044235" y="3801539"/>
                <a:ext cx="54360" cy="6840"/>
              </p14:xfrm>
            </p:contentPart>
          </mc:Choice>
          <mc:Fallback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37336B4F-3774-1316-950A-404ACF944F15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5039915" y="3797219"/>
                  <a:ext cx="63000" cy="1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oup 281">
            <a:extLst>
              <a:ext uri="{FF2B5EF4-FFF2-40B4-BE49-F238E27FC236}">
                <a16:creationId xmlns:a16="http://schemas.microsoft.com/office/drawing/2014/main" id="{7E14B1BA-20BE-830E-1F59-EE4912C46BD2}"/>
              </a:ext>
            </a:extLst>
          </p:cNvPr>
          <p:cNvGrpSpPr/>
          <p:nvPr/>
        </p:nvGrpSpPr>
        <p:grpSpPr>
          <a:xfrm>
            <a:off x="5034875" y="3926099"/>
            <a:ext cx="529560" cy="86760"/>
            <a:chOff x="5034875" y="3926099"/>
            <a:chExt cx="529560" cy="8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4B430360-EE5E-689C-731B-21BF251E80E7}"/>
                    </a:ext>
                  </a:extLst>
                </p14:cNvPr>
                <p14:cNvContentPartPr/>
                <p14:nvPr/>
              </p14:nvContentPartPr>
              <p14:xfrm>
                <a:off x="5300915" y="3962819"/>
                <a:ext cx="71640" cy="720"/>
              </p14:xfrm>
            </p:contentPart>
          </mc:Choice>
          <mc:Fallback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4B430360-EE5E-689C-731B-21BF251E80E7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5296595" y="3958499"/>
                  <a:ext cx="80280" cy="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1C4A8D40-54B4-E7A7-02A4-FA6AE5D1E2C8}"/>
                    </a:ext>
                  </a:extLst>
                </p14:cNvPr>
                <p14:cNvContentPartPr/>
                <p14:nvPr/>
              </p14:nvContentPartPr>
              <p14:xfrm>
                <a:off x="5308475" y="4002059"/>
                <a:ext cx="56520" cy="5040"/>
              </p14:xfrm>
            </p:contentPart>
          </mc:Choice>
          <mc:Fallback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1C4A8D40-54B4-E7A7-02A4-FA6AE5D1E2C8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5304155" y="3997739"/>
                  <a:ext cx="6516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250431AF-428F-C7B3-9D85-0A076B293DDE}"/>
                    </a:ext>
                  </a:extLst>
                </p14:cNvPr>
                <p14:cNvContentPartPr/>
                <p14:nvPr/>
              </p14:nvContentPartPr>
              <p14:xfrm>
                <a:off x="5435915" y="3964979"/>
                <a:ext cx="70200" cy="41040"/>
              </p14:xfrm>
            </p:contentPart>
          </mc:Choice>
          <mc:Fallback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250431AF-428F-C7B3-9D85-0A076B293DDE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5431595" y="3960659"/>
                  <a:ext cx="788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DE45BD61-3DFD-1FFE-4419-F64FBEDDEABC}"/>
                    </a:ext>
                  </a:extLst>
                </p14:cNvPr>
                <p14:cNvContentPartPr/>
                <p14:nvPr/>
              </p14:nvContentPartPr>
              <p14:xfrm>
                <a:off x="5513315" y="3951659"/>
                <a:ext cx="51120" cy="52560"/>
              </p14:xfrm>
            </p:contentPart>
          </mc:Choice>
          <mc:Fallback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DE45BD61-3DFD-1FFE-4419-F64FBEDDEABC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5508995" y="3947339"/>
                  <a:ext cx="5976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74B21B02-3A0B-8385-5E84-6BDBC478051E}"/>
                    </a:ext>
                  </a:extLst>
                </p14:cNvPr>
                <p14:cNvContentPartPr/>
                <p14:nvPr/>
              </p14:nvContentPartPr>
              <p14:xfrm>
                <a:off x="5034875" y="3980099"/>
                <a:ext cx="78120" cy="12240"/>
              </p14:xfrm>
            </p:contentPart>
          </mc:Choice>
          <mc:Fallback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74B21B02-3A0B-8385-5E84-6BDBC478051E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5030555" y="3975779"/>
                  <a:ext cx="867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53FAA3E2-595F-9B24-3C17-B77ED082A973}"/>
                    </a:ext>
                  </a:extLst>
                </p14:cNvPr>
                <p14:cNvContentPartPr/>
                <p14:nvPr/>
              </p14:nvContentPartPr>
              <p14:xfrm>
                <a:off x="5149355" y="3926099"/>
                <a:ext cx="77040" cy="86760"/>
              </p14:xfrm>
            </p:contentPart>
          </mc:Choice>
          <mc:Fallback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53FAA3E2-595F-9B24-3C17-B77ED082A973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145035" y="3921779"/>
                  <a:ext cx="8568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5239D419-B74B-802B-3FFD-96487894A536}"/>
              </a:ext>
            </a:extLst>
          </p:cNvPr>
          <p:cNvGrpSpPr/>
          <p:nvPr/>
        </p:nvGrpSpPr>
        <p:grpSpPr>
          <a:xfrm>
            <a:off x="7062175" y="3233509"/>
            <a:ext cx="913680" cy="171720"/>
            <a:chOff x="7062175" y="3233509"/>
            <a:chExt cx="91368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08570624-C75C-2A4B-6370-D0C5A6D711F7}"/>
                    </a:ext>
                  </a:extLst>
                </p14:cNvPr>
                <p14:cNvContentPartPr/>
                <p14:nvPr/>
              </p14:nvContentPartPr>
              <p14:xfrm>
                <a:off x="7107535" y="3280309"/>
                <a:ext cx="88920" cy="101880"/>
              </p14:xfrm>
            </p:contentPart>
          </mc:Choice>
          <mc:Fallback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08570624-C75C-2A4B-6370-D0C5A6D711F7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7103215" y="3275989"/>
                  <a:ext cx="97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B0C649B4-51C7-E6C2-CDDF-A752B9094ADF}"/>
                    </a:ext>
                  </a:extLst>
                </p14:cNvPr>
                <p14:cNvContentPartPr/>
                <p14:nvPr/>
              </p14:nvContentPartPr>
              <p14:xfrm>
                <a:off x="7215535" y="3269149"/>
                <a:ext cx="59040" cy="39240"/>
              </p14:xfrm>
            </p:contentPart>
          </mc:Choice>
          <mc:Fallback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B0C649B4-51C7-E6C2-CDDF-A752B9094AD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7211215" y="3264829"/>
                  <a:ext cx="676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B5918897-0172-A4FC-5738-C8494E237315}"/>
                    </a:ext>
                  </a:extLst>
                </p14:cNvPr>
                <p14:cNvContentPartPr/>
                <p14:nvPr/>
              </p14:nvContentPartPr>
              <p14:xfrm>
                <a:off x="7062175" y="3238549"/>
                <a:ext cx="35280" cy="166680"/>
              </p14:xfrm>
            </p:contentPart>
          </mc:Choice>
          <mc:Fallback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B5918897-0172-A4FC-5738-C8494E237315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057855" y="3234229"/>
                  <a:ext cx="43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04D6CA59-341E-4DC5-0445-BC68B3EF1DE3}"/>
                    </a:ext>
                  </a:extLst>
                </p14:cNvPr>
                <p14:cNvContentPartPr/>
                <p14:nvPr/>
              </p14:nvContentPartPr>
              <p14:xfrm>
                <a:off x="7280695" y="3233509"/>
                <a:ext cx="51120" cy="162360"/>
              </p14:xfrm>
            </p:contentPart>
          </mc:Choice>
          <mc:Fallback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04D6CA59-341E-4DC5-0445-BC68B3EF1DE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276375" y="3229189"/>
                  <a:ext cx="597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83393717-15C7-4BCA-287C-781046F26B2A}"/>
                    </a:ext>
                  </a:extLst>
                </p14:cNvPr>
                <p14:cNvContentPartPr/>
                <p14:nvPr/>
              </p14:nvContentPartPr>
              <p14:xfrm>
                <a:off x="7351615" y="3250069"/>
                <a:ext cx="54360" cy="52200"/>
              </p14:xfrm>
            </p:contentPart>
          </mc:Choice>
          <mc:Fallback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83393717-15C7-4BCA-287C-781046F26B2A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347295" y="3245749"/>
                  <a:ext cx="63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C270BA6C-086F-8696-8242-F2F2A9E55B16}"/>
                    </a:ext>
                  </a:extLst>
                </p14:cNvPr>
                <p14:cNvContentPartPr/>
                <p14:nvPr/>
              </p14:nvContentPartPr>
              <p14:xfrm>
                <a:off x="7414255" y="3271309"/>
                <a:ext cx="37440" cy="23040"/>
              </p14:xfrm>
            </p:contentPart>
          </mc:Choice>
          <mc:Fallback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C270BA6C-086F-8696-8242-F2F2A9E55B16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409935" y="3266989"/>
                  <a:ext cx="460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C4823AAF-7EEE-D0DA-1E44-660CC4784D55}"/>
                    </a:ext>
                  </a:extLst>
                </p14:cNvPr>
                <p14:cNvContentPartPr/>
                <p14:nvPr/>
              </p14:nvContentPartPr>
              <p14:xfrm>
                <a:off x="7448815" y="3259789"/>
                <a:ext cx="27360" cy="32760"/>
              </p14:xfrm>
            </p:contentPart>
          </mc:Choice>
          <mc:Fallback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C4823AAF-7EEE-D0DA-1E44-660CC4784D55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444495" y="3255469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23D3B388-E306-0F3A-B265-A674B7F4FB16}"/>
                    </a:ext>
                  </a:extLst>
                </p14:cNvPr>
                <p14:cNvContentPartPr/>
                <p14:nvPr/>
              </p14:nvContentPartPr>
              <p14:xfrm>
                <a:off x="7520455" y="3259789"/>
                <a:ext cx="6840" cy="38160"/>
              </p14:xfrm>
            </p:contentPart>
          </mc:Choice>
          <mc:Fallback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23D3B388-E306-0F3A-B265-A674B7F4FB16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516135" y="3255469"/>
                  <a:ext cx="154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AB35B1D4-9057-197F-C386-D3B4A1C2574B}"/>
                    </a:ext>
                  </a:extLst>
                </p14:cNvPr>
                <p14:cNvContentPartPr/>
                <p14:nvPr/>
              </p14:nvContentPartPr>
              <p14:xfrm>
                <a:off x="7507495" y="3279229"/>
                <a:ext cx="40320" cy="5400"/>
              </p14:xfrm>
            </p:contentPart>
          </mc:Choice>
          <mc:Fallback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AB35B1D4-9057-197F-C386-D3B4A1C2574B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503175" y="3274909"/>
                  <a:ext cx="4896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2F5E1BF9-0F43-08C3-2ACA-C4692B24171B}"/>
                    </a:ext>
                  </a:extLst>
                </p14:cNvPr>
                <p14:cNvContentPartPr/>
                <p14:nvPr/>
              </p14:nvContentPartPr>
              <p14:xfrm>
                <a:off x="7584895" y="3250789"/>
                <a:ext cx="5760" cy="50760"/>
              </p14:xfrm>
            </p:contentPart>
          </mc:Choice>
          <mc:Fallback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2F5E1BF9-0F43-08C3-2ACA-C4692B24171B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580575" y="3246469"/>
                  <a:ext cx="144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16FF3B98-0789-DF6B-FF84-BAA2DF76E32A}"/>
                    </a:ext>
                  </a:extLst>
                </p14:cNvPr>
                <p14:cNvContentPartPr/>
                <p14:nvPr/>
              </p14:nvContentPartPr>
              <p14:xfrm>
                <a:off x="7657255" y="3295429"/>
                <a:ext cx="63360" cy="6480"/>
              </p14:xfrm>
            </p:contentPart>
          </mc:Choice>
          <mc:Fallback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16FF3B98-0789-DF6B-FF84-BAA2DF76E32A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652935" y="3291109"/>
                  <a:ext cx="7200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4A4490F9-F506-B0E7-6086-C0D1CC9E7E20}"/>
                    </a:ext>
                  </a:extLst>
                </p14:cNvPr>
                <p14:cNvContentPartPr/>
                <p14:nvPr/>
              </p14:nvContentPartPr>
              <p14:xfrm>
                <a:off x="7664815" y="3324949"/>
                <a:ext cx="61920" cy="7560"/>
              </p14:xfrm>
            </p:contentPart>
          </mc:Choice>
          <mc:Fallback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4A4490F9-F506-B0E7-6086-C0D1CC9E7E2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7660495" y="3320629"/>
                  <a:ext cx="7056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BA2F9980-97FF-CFD7-B32B-B5E3294AF472}"/>
                    </a:ext>
                  </a:extLst>
                </p14:cNvPr>
                <p14:cNvContentPartPr/>
                <p14:nvPr/>
              </p14:nvContentPartPr>
              <p14:xfrm>
                <a:off x="7811335" y="3281029"/>
                <a:ext cx="96840" cy="109440"/>
              </p14:xfrm>
            </p:contentPart>
          </mc:Choice>
          <mc:Fallback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BA2F9980-97FF-CFD7-B32B-B5E3294AF472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7807015" y="3276709"/>
                  <a:ext cx="105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3244541F-E8C3-99A6-758B-CF8074C82E38}"/>
                    </a:ext>
                  </a:extLst>
                </p14:cNvPr>
                <p14:cNvContentPartPr/>
                <p14:nvPr/>
              </p14:nvContentPartPr>
              <p14:xfrm>
                <a:off x="7922575" y="3261589"/>
                <a:ext cx="53280" cy="56160"/>
              </p14:xfrm>
            </p:contentPart>
          </mc:Choice>
          <mc:Fallback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3244541F-E8C3-99A6-758B-CF8074C82E38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7918255" y="3257269"/>
                  <a:ext cx="6192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CC9481F3-3A3E-2BDC-1575-D4402D2FC58D}"/>
              </a:ext>
            </a:extLst>
          </p:cNvPr>
          <p:cNvGrpSpPr/>
          <p:nvPr/>
        </p:nvGrpSpPr>
        <p:grpSpPr>
          <a:xfrm>
            <a:off x="7118335" y="3481909"/>
            <a:ext cx="824400" cy="147960"/>
            <a:chOff x="7118335" y="3481909"/>
            <a:chExt cx="82440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69DB2C77-7F7A-61FF-1D61-E02F015E1B6B}"/>
                    </a:ext>
                  </a:extLst>
                </p14:cNvPr>
                <p14:cNvContentPartPr/>
                <p14:nvPr/>
              </p14:nvContentPartPr>
              <p14:xfrm>
                <a:off x="7118335" y="3518989"/>
                <a:ext cx="107280" cy="110880"/>
              </p14:xfrm>
            </p:contentPart>
          </mc:Choice>
          <mc:Fallback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69DB2C77-7F7A-61FF-1D61-E02F015E1B6B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7114015" y="3514669"/>
                  <a:ext cx="1159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B3B5781C-7DC5-C7BE-F3D5-EA20F8768442}"/>
                    </a:ext>
                  </a:extLst>
                </p14:cNvPr>
                <p14:cNvContentPartPr/>
                <p14:nvPr/>
              </p14:nvContentPartPr>
              <p14:xfrm>
                <a:off x="7250095" y="3489469"/>
                <a:ext cx="56520" cy="53280"/>
              </p14:xfrm>
            </p:contentPart>
          </mc:Choice>
          <mc:Fallback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B3B5781C-7DC5-C7BE-F3D5-EA20F8768442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7245775" y="3485149"/>
                  <a:ext cx="651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71F92DB8-2B6C-2D8A-B9C8-A6FB713BFA7C}"/>
                    </a:ext>
                  </a:extLst>
                </p14:cNvPr>
                <p14:cNvContentPartPr/>
                <p14:nvPr/>
              </p14:nvContentPartPr>
              <p14:xfrm>
                <a:off x="7332535" y="3503149"/>
                <a:ext cx="46440" cy="27000"/>
              </p14:xfrm>
            </p:contentPart>
          </mc:Choice>
          <mc:Fallback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71F92DB8-2B6C-2D8A-B9C8-A6FB713BFA7C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328215" y="3498829"/>
                  <a:ext cx="55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03" name="Ink 302">
                  <a:extLst>
                    <a:ext uri="{FF2B5EF4-FFF2-40B4-BE49-F238E27FC236}">
                      <a16:creationId xmlns:a16="http://schemas.microsoft.com/office/drawing/2014/main" id="{DF1CB541-A8AB-C650-DA10-8264259924FE}"/>
                    </a:ext>
                  </a:extLst>
                </p14:cNvPr>
                <p14:cNvContentPartPr/>
                <p14:nvPr/>
              </p14:nvContentPartPr>
              <p14:xfrm>
                <a:off x="7378615" y="3493789"/>
                <a:ext cx="27720" cy="35280"/>
              </p14:xfrm>
            </p:contentPart>
          </mc:Choice>
          <mc:Fallback>
            <p:pic>
              <p:nvPicPr>
                <p:cNvPr id="303" name="Ink 302">
                  <a:extLst>
                    <a:ext uri="{FF2B5EF4-FFF2-40B4-BE49-F238E27FC236}">
                      <a16:creationId xmlns:a16="http://schemas.microsoft.com/office/drawing/2014/main" id="{DF1CB541-A8AB-C650-DA10-8264259924FE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374295" y="3489469"/>
                  <a:ext cx="36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04" name="Ink 303">
                  <a:extLst>
                    <a:ext uri="{FF2B5EF4-FFF2-40B4-BE49-F238E27FC236}">
                      <a16:creationId xmlns:a16="http://schemas.microsoft.com/office/drawing/2014/main" id="{A61358C9-C238-3919-D1D2-C6D64D3C1313}"/>
                    </a:ext>
                  </a:extLst>
                </p14:cNvPr>
                <p14:cNvContentPartPr/>
                <p14:nvPr/>
              </p14:nvContentPartPr>
              <p14:xfrm>
                <a:off x="7466815" y="3493789"/>
                <a:ext cx="7920" cy="45720"/>
              </p14:xfrm>
            </p:contentPart>
          </mc:Choice>
          <mc:Fallback>
            <p:pic>
              <p:nvPicPr>
                <p:cNvPr id="304" name="Ink 303">
                  <a:extLst>
                    <a:ext uri="{FF2B5EF4-FFF2-40B4-BE49-F238E27FC236}">
                      <a16:creationId xmlns:a16="http://schemas.microsoft.com/office/drawing/2014/main" id="{A61358C9-C238-3919-D1D2-C6D64D3C1313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462495" y="3489469"/>
                  <a:ext cx="165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05" name="Ink 304">
                  <a:extLst>
                    <a:ext uri="{FF2B5EF4-FFF2-40B4-BE49-F238E27FC236}">
                      <a16:creationId xmlns:a16="http://schemas.microsoft.com/office/drawing/2014/main" id="{A84B8B0E-272A-DDC8-F6AB-EBEC437850F9}"/>
                    </a:ext>
                  </a:extLst>
                </p14:cNvPr>
                <p14:cNvContentPartPr/>
                <p14:nvPr/>
              </p14:nvContentPartPr>
              <p14:xfrm>
                <a:off x="7453495" y="3513589"/>
                <a:ext cx="48960" cy="7560"/>
              </p14:xfrm>
            </p:contentPart>
          </mc:Choice>
          <mc:Fallback>
            <p:pic>
              <p:nvPicPr>
                <p:cNvPr id="305" name="Ink 304">
                  <a:extLst>
                    <a:ext uri="{FF2B5EF4-FFF2-40B4-BE49-F238E27FC236}">
                      <a16:creationId xmlns:a16="http://schemas.microsoft.com/office/drawing/2014/main" id="{A84B8B0E-272A-DDC8-F6AB-EBEC437850F9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449175" y="3509269"/>
                  <a:ext cx="576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06" name="Ink 305">
                  <a:extLst>
                    <a:ext uri="{FF2B5EF4-FFF2-40B4-BE49-F238E27FC236}">
                      <a16:creationId xmlns:a16="http://schemas.microsoft.com/office/drawing/2014/main" id="{5081505A-F3A6-2922-FE08-85115A0125AB}"/>
                    </a:ext>
                  </a:extLst>
                </p14:cNvPr>
                <p14:cNvContentPartPr/>
                <p14:nvPr/>
              </p14:nvContentPartPr>
              <p14:xfrm>
                <a:off x="7550695" y="3481909"/>
                <a:ext cx="48960" cy="46080"/>
              </p14:xfrm>
            </p:contentPart>
          </mc:Choice>
          <mc:Fallback>
            <p:pic>
              <p:nvPicPr>
                <p:cNvPr id="306" name="Ink 305">
                  <a:extLst>
                    <a:ext uri="{FF2B5EF4-FFF2-40B4-BE49-F238E27FC236}">
                      <a16:creationId xmlns:a16="http://schemas.microsoft.com/office/drawing/2014/main" id="{5081505A-F3A6-2922-FE08-85115A0125AB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546375" y="3477589"/>
                  <a:ext cx="576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2FEC0359-5FF3-6DC2-E7A6-D319E18209E0}"/>
                    </a:ext>
                  </a:extLst>
                </p14:cNvPr>
                <p14:cNvContentPartPr/>
                <p14:nvPr/>
              </p14:nvContentPartPr>
              <p14:xfrm>
                <a:off x="7671295" y="3522949"/>
                <a:ext cx="51840" cy="1800"/>
              </p14:xfrm>
            </p:contentPart>
          </mc:Choice>
          <mc:Fallback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2FEC0359-5FF3-6DC2-E7A6-D319E18209E0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7666975" y="3518629"/>
                  <a:ext cx="6048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08" name="Ink 307">
                  <a:extLst>
                    <a:ext uri="{FF2B5EF4-FFF2-40B4-BE49-F238E27FC236}">
                      <a16:creationId xmlns:a16="http://schemas.microsoft.com/office/drawing/2014/main" id="{B530B7ED-7E1A-3C58-F8B1-292FA9A8DB36}"/>
                    </a:ext>
                  </a:extLst>
                </p14:cNvPr>
                <p14:cNvContentPartPr/>
                <p14:nvPr/>
              </p14:nvContentPartPr>
              <p14:xfrm>
                <a:off x="7679215" y="3548869"/>
                <a:ext cx="46800" cy="5400"/>
              </p14:xfrm>
            </p:contentPart>
          </mc:Choice>
          <mc:Fallback>
            <p:pic>
              <p:nvPicPr>
                <p:cNvPr id="308" name="Ink 307">
                  <a:extLst>
                    <a:ext uri="{FF2B5EF4-FFF2-40B4-BE49-F238E27FC236}">
                      <a16:creationId xmlns:a16="http://schemas.microsoft.com/office/drawing/2014/main" id="{B530B7ED-7E1A-3C58-F8B1-292FA9A8DB36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674895" y="3544549"/>
                  <a:ext cx="5544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09" name="Ink 308">
                  <a:extLst>
                    <a:ext uri="{FF2B5EF4-FFF2-40B4-BE49-F238E27FC236}">
                      <a16:creationId xmlns:a16="http://schemas.microsoft.com/office/drawing/2014/main" id="{CA3B31F5-6DED-B8AC-E535-8A80D0C8A66E}"/>
                    </a:ext>
                  </a:extLst>
                </p14:cNvPr>
                <p14:cNvContentPartPr/>
                <p14:nvPr/>
              </p14:nvContentPartPr>
              <p14:xfrm>
                <a:off x="7768495" y="3501709"/>
                <a:ext cx="102960" cy="95760"/>
              </p14:xfrm>
            </p:contentPart>
          </mc:Choice>
          <mc:Fallback>
            <p:pic>
              <p:nvPicPr>
                <p:cNvPr id="309" name="Ink 308">
                  <a:extLst>
                    <a:ext uri="{FF2B5EF4-FFF2-40B4-BE49-F238E27FC236}">
                      <a16:creationId xmlns:a16="http://schemas.microsoft.com/office/drawing/2014/main" id="{CA3B31F5-6DED-B8AC-E535-8A80D0C8A66E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764175" y="3497389"/>
                  <a:ext cx="111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CFFEBB0E-731C-724B-86FB-3A67E269B6AA}"/>
                    </a:ext>
                  </a:extLst>
                </p14:cNvPr>
                <p14:cNvContentPartPr/>
                <p14:nvPr/>
              </p14:nvContentPartPr>
              <p14:xfrm>
                <a:off x="7907815" y="3487309"/>
                <a:ext cx="34920" cy="53280"/>
              </p14:xfrm>
            </p:contentPart>
          </mc:Choice>
          <mc:Fallback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CFFEBB0E-731C-724B-86FB-3A67E269B6A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903495" y="3482989"/>
                  <a:ext cx="4356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5D515E8B-916A-AAA3-0988-503F2333D7A6}"/>
              </a:ext>
            </a:extLst>
          </p:cNvPr>
          <p:cNvGrpSpPr/>
          <p:nvPr/>
        </p:nvGrpSpPr>
        <p:grpSpPr>
          <a:xfrm>
            <a:off x="7247215" y="3721309"/>
            <a:ext cx="640440" cy="105480"/>
            <a:chOff x="7247215" y="3721309"/>
            <a:chExt cx="640440" cy="10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11" name="Ink 310">
                  <a:extLst>
                    <a:ext uri="{FF2B5EF4-FFF2-40B4-BE49-F238E27FC236}">
                      <a16:creationId xmlns:a16="http://schemas.microsoft.com/office/drawing/2014/main" id="{95076EAC-E3D5-768E-B6FD-17720DBB8206}"/>
                    </a:ext>
                  </a:extLst>
                </p14:cNvPr>
                <p14:cNvContentPartPr/>
                <p14:nvPr/>
              </p14:nvContentPartPr>
              <p14:xfrm>
                <a:off x="7247215" y="3745429"/>
                <a:ext cx="68040" cy="81360"/>
              </p14:xfrm>
            </p:contentPart>
          </mc:Choice>
          <mc:Fallback>
            <p:pic>
              <p:nvPicPr>
                <p:cNvPr id="311" name="Ink 310">
                  <a:extLst>
                    <a:ext uri="{FF2B5EF4-FFF2-40B4-BE49-F238E27FC236}">
                      <a16:creationId xmlns:a16="http://schemas.microsoft.com/office/drawing/2014/main" id="{95076EAC-E3D5-768E-B6FD-17720DBB8206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242895" y="3741109"/>
                  <a:ext cx="766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12" name="Ink 311">
                  <a:extLst>
                    <a:ext uri="{FF2B5EF4-FFF2-40B4-BE49-F238E27FC236}">
                      <a16:creationId xmlns:a16="http://schemas.microsoft.com/office/drawing/2014/main" id="{5277FB71-26F1-79D3-766C-17C2DBC96862}"/>
                    </a:ext>
                  </a:extLst>
                </p14:cNvPr>
                <p14:cNvContentPartPr/>
                <p14:nvPr/>
              </p14:nvContentPartPr>
              <p14:xfrm>
                <a:off x="7358815" y="3773149"/>
                <a:ext cx="47880" cy="38880"/>
              </p14:xfrm>
            </p:contentPart>
          </mc:Choice>
          <mc:Fallback>
            <p:pic>
              <p:nvPicPr>
                <p:cNvPr id="312" name="Ink 311">
                  <a:extLst>
                    <a:ext uri="{FF2B5EF4-FFF2-40B4-BE49-F238E27FC236}">
                      <a16:creationId xmlns:a16="http://schemas.microsoft.com/office/drawing/2014/main" id="{5277FB71-26F1-79D3-766C-17C2DBC96862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7354495" y="3768829"/>
                  <a:ext cx="565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13" name="Ink 312">
                  <a:extLst>
                    <a:ext uri="{FF2B5EF4-FFF2-40B4-BE49-F238E27FC236}">
                      <a16:creationId xmlns:a16="http://schemas.microsoft.com/office/drawing/2014/main" id="{A5309B5C-3854-8AFD-B16A-182F74C8B413}"/>
                    </a:ext>
                  </a:extLst>
                </p14:cNvPr>
                <p14:cNvContentPartPr/>
                <p14:nvPr/>
              </p14:nvContentPartPr>
              <p14:xfrm>
                <a:off x="7409935" y="3763789"/>
                <a:ext cx="30600" cy="45720"/>
              </p14:xfrm>
            </p:contentPart>
          </mc:Choice>
          <mc:Fallback>
            <p:pic>
              <p:nvPicPr>
                <p:cNvPr id="313" name="Ink 312">
                  <a:extLst>
                    <a:ext uri="{FF2B5EF4-FFF2-40B4-BE49-F238E27FC236}">
                      <a16:creationId xmlns:a16="http://schemas.microsoft.com/office/drawing/2014/main" id="{A5309B5C-3854-8AFD-B16A-182F74C8B413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405615" y="3759469"/>
                  <a:ext cx="392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1A8434F5-F553-C30E-4722-4327677D9578}"/>
                    </a:ext>
                  </a:extLst>
                </p14:cNvPr>
                <p14:cNvContentPartPr/>
                <p14:nvPr/>
              </p14:nvContentPartPr>
              <p14:xfrm>
                <a:off x="7503535" y="3763789"/>
                <a:ext cx="5760" cy="51480"/>
              </p14:xfrm>
            </p:contentPart>
          </mc:Choice>
          <mc:Fallback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1A8434F5-F553-C30E-4722-4327677D9578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7499215" y="3759469"/>
                  <a:ext cx="14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81F58A15-ACF0-96BA-1B81-5D714395BF75}"/>
                    </a:ext>
                  </a:extLst>
                </p14:cNvPr>
                <p14:cNvContentPartPr/>
                <p14:nvPr/>
              </p14:nvContentPartPr>
              <p14:xfrm>
                <a:off x="7481215" y="3788989"/>
                <a:ext cx="45000" cy="4680"/>
              </p14:xfrm>
            </p:contentPart>
          </mc:Choice>
          <mc:Fallback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81F58A15-ACF0-96BA-1B81-5D714395BF75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7476895" y="3784669"/>
                  <a:ext cx="5364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16" name="Ink 315">
                  <a:extLst>
                    <a:ext uri="{FF2B5EF4-FFF2-40B4-BE49-F238E27FC236}">
                      <a16:creationId xmlns:a16="http://schemas.microsoft.com/office/drawing/2014/main" id="{6EC442AF-4475-9200-06F8-A8CB38FAEFB9}"/>
                    </a:ext>
                  </a:extLst>
                </p14:cNvPr>
                <p14:cNvContentPartPr/>
                <p14:nvPr/>
              </p14:nvContentPartPr>
              <p14:xfrm>
                <a:off x="7572655" y="3740389"/>
                <a:ext cx="69120" cy="71280"/>
              </p14:xfrm>
            </p:contentPart>
          </mc:Choice>
          <mc:Fallback>
            <p:pic>
              <p:nvPicPr>
                <p:cNvPr id="316" name="Ink 315">
                  <a:extLst>
                    <a:ext uri="{FF2B5EF4-FFF2-40B4-BE49-F238E27FC236}">
                      <a16:creationId xmlns:a16="http://schemas.microsoft.com/office/drawing/2014/main" id="{6EC442AF-4475-9200-06F8-A8CB38FAEFB9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568335" y="3736069"/>
                  <a:ext cx="777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17" name="Ink 316">
                  <a:extLst>
                    <a:ext uri="{FF2B5EF4-FFF2-40B4-BE49-F238E27FC236}">
                      <a16:creationId xmlns:a16="http://schemas.microsoft.com/office/drawing/2014/main" id="{18ACFBD3-0CEA-7CB8-17D8-E6EAB8E91043}"/>
                    </a:ext>
                  </a:extLst>
                </p14:cNvPr>
                <p14:cNvContentPartPr/>
                <p14:nvPr/>
              </p14:nvContentPartPr>
              <p14:xfrm>
                <a:off x="7702255" y="3751189"/>
                <a:ext cx="35280" cy="3600"/>
              </p14:xfrm>
            </p:contentPart>
          </mc:Choice>
          <mc:Fallback>
            <p:pic>
              <p:nvPicPr>
                <p:cNvPr id="317" name="Ink 316">
                  <a:extLst>
                    <a:ext uri="{FF2B5EF4-FFF2-40B4-BE49-F238E27FC236}">
                      <a16:creationId xmlns:a16="http://schemas.microsoft.com/office/drawing/2014/main" id="{18ACFBD3-0CEA-7CB8-17D8-E6EAB8E91043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7697935" y="3746869"/>
                  <a:ext cx="439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5888546C-632D-C139-9E3C-D49971C1F177}"/>
                    </a:ext>
                  </a:extLst>
                </p14:cNvPr>
                <p14:cNvContentPartPr/>
                <p14:nvPr/>
              </p14:nvContentPartPr>
              <p14:xfrm>
                <a:off x="7702615" y="3778549"/>
                <a:ext cx="42840" cy="3960"/>
              </p14:xfrm>
            </p:contentPart>
          </mc:Choice>
          <mc:Fallback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5888546C-632D-C139-9E3C-D49971C1F177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7698295" y="3774229"/>
                  <a:ext cx="514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565C8573-3C39-4F2C-6396-147675363FD1}"/>
                    </a:ext>
                  </a:extLst>
                </p14:cNvPr>
                <p14:cNvContentPartPr/>
                <p14:nvPr/>
              </p14:nvContentPartPr>
              <p14:xfrm>
                <a:off x="7820335" y="3721309"/>
                <a:ext cx="67320" cy="79560"/>
              </p14:xfrm>
            </p:contentPart>
          </mc:Choice>
          <mc:Fallback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565C8573-3C39-4F2C-6396-147675363FD1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816015" y="3716989"/>
                  <a:ext cx="7596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63D60612-5034-95F7-0831-23CF5FDE7BE7}"/>
              </a:ext>
            </a:extLst>
          </p:cNvPr>
          <p:cNvGrpSpPr/>
          <p:nvPr/>
        </p:nvGrpSpPr>
        <p:grpSpPr>
          <a:xfrm>
            <a:off x="7497775" y="3912469"/>
            <a:ext cx="375840" cy="99360"/>
            <a:chOff x="7497775" y="3912469"/>
            <a:chExt cx="375840" cy="9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22" name="Ink 321">
                  <a:extLst>
                    <a:ext uri="{FF2B5EF4-FFF2-40B4-BE49-F238E27FC236}">
                      <a16:creationId xmlns:a16="http://schemas.microsoft.com/office/drawing/2014/main" id="{9796D0AC-CE87-0597-94E2-9A51D386AA14}"/>
                    </a:ext>
                  </a:extLst>
                </p14:cNvPr>
                <p14:cNvContentPartPr/>
                <p14:nvPr/>
              </p14:nvContentPartPr>
              <p14:xfrm>
                <a:off x="7497775" y="3927229"/>
                <a:ext cx="77400" cy="84600"/>
              </p14:xfrm>
            </p:contentPart>
          </mc:Choice>
          <mc:Fallback>
            <p:pic>
              <p:nvPicPr>
                <p:cNvPr id="322" name="Ink 321">
                  <a:extLst>
                    <a:ext uri="{FF2B5EF4-FFF2-40B4-BE49-F238E27FC236}">
                      <a16:creationId xmlns:a16="http://schemas.microsoft.com/office/drawing/2014/main" id="{9796D0AC-CE87-0597-94E2-9A51D386AA14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7493455" y="3922909"/>
                  <a:ext cx="86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23" name="Ink 322">
                  <a:extLst>
                    <a:ext uri="{FF2B5EF4-FFF2-40B4-BE49-F238E27FC236}">
                      <a16:creationId xmlns:a16="http://schemas.microsoft.com/office/drawing/2014/main" id="{0C974E80-13FC-1883-FC88-F89F9BF66A2D}"/>
                    </a:ext>
                  </a:extLst>
                </p14:cNvPr>
                <p14:cNvContentPartPr/>
                <p14:nvPr/>
              </p14:nvContentPartPr>
              <p14:xfrm>
                <a:off x="7577695" y="3962149"/>
                <a:ext cx="48960" cy="40680"/>
              </p14:xfrm>
            </p:contentPart>
          </mc:Choice>
          <mc:Fallback>
            <p:pic>
              <p:nvPicPr>
                <p:cNvPr id="323" name="Ink 322">
                  <a:extLst>
                    <a:ext uri="{FF2B5EF4-FFF2-40B4-BE49-F238E27FC236}">
                      <a16:creationId xmlns:a16="http://schemas.microsoft.com/office/drawing/2014/main" id="{0C974E80-13FC-1883-FC88-F89F9BF66A2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7573375" y="3957829"/>
                  <a:ext cx="5760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24" name="Ink 323">
                  <a:extLst>
                    <a:ext uri="{FF2B5EF4-FFF2-40B4-BE49-F238E27FC236}">
                      <a16:creationId xmlns:a16="http://schemas.microsoft.com/office/drawing/2014/main" id="{88D9B47D-AF66-1A55-E414-86EC4DA107AD}"/>
                    </a:ext>
                  </a:extLst>
                </p14:cNvPr>
                <p14:cNvContentPartPr/>
                <p14:nvPr/>
              </p14:nvContentPartPr>
              <p14:xfrm>
                <a:off x="7630255" y="3956749"/>
                <a:ext cx="39240" cy="47880"/>
              </p14:xfrm>
            </p:contentPart>
          </mc:Choice>
          <mc:Fallback>
            <p:pic>
              <p:nvPicPr>
                <p:cNvPr id="324" name="Ink 323">
                  <a:extLst>
                    <a:ext uri="{FF2B5EF4-FFF2-40B4-BE49-F238E27FC236}">
                      <a16:creationId xmlns:a16="http://schemas.microsoft.com/office/drawing/2014/main" id="{88D9B47D-AF66-1A55-E414-86EC4DA107AD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7625935" y="3952429"/>
                  <a:ext cx="47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25" name="Ink 324">
                  <a:extLst>
                    <a:ext uri="{FF2B5EF4-FFF2-40B4-BE49-F238E27FC236}">
                      <a16:creationId xmlns:a16="http://schemas.microsoft.com/office/drawing/2014/main" id="{4D40D75A-23FA-E815-CCE8-74884A04AF8D}"/>
                    </a:ext>
                  </a:extLst>
                </p14:cNvPr>
                <p14:cNvContentPartPr/>
                <p14:nvPr/>
              </p14:nvContentPartPr>
              <p14:xfrm>
                <a:off x="7734655" y="3951709"/>
                <a:ext cx="42120" cy="2880"/>
              </p14:xfrm>
            </p:contentPart>
          </mc:Choice>
          <mc:Fallback>
            <p:pic>
              <p:nvPicPr>
                <p:cNvPr id="325" name="Ink 324">
                  <a:extLst>
                    <a:ext uri="{FF2B5EF4-FFF2-40B4-BE49-F238E27FC236}">
                      <a16:creationId xmlns:a16="http://schemas.microsoft.com/office/drawing/2014/main" id="{4D40D75A-23FA-E815-CCE8-74884A04AF8D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7730335" y="3947389"/>
                  <a:ext cx="5076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26" name="Ink 325">
                  <a:extLst>
                    <a:ext uri="{FF2B5EF4-FFF2-40B4-BE49-F238E27FC236}">
                      <a16:creationId xmlns:a16="http://schemas.microsoft.com/office/drawing/2014/main" id="{9719EA4D-6214-D652-CC59-146D1FD830F7}"/>
                    </a:ext>
                  </a:extLst>
                </p14:cNvPr>
                <p14:cNvContentPartPr/>
                <p14:nvPr/>
              </p14:nvContentPartPr>
              <p14:xfrm>
                <a:off x="7750855" y="3971149"/>
                <a:ext cx="39960" cy="6480"/>
              </p14:xfrm>
            </p:contentPart>
          </mc:Choice>
          <mc:Fallback>
            <p:pic>
              <p:nvPicPr>
                <p:cNvPr id="326" name="Ink 325">
                  <a:extLst>
                    <a:ext uri="{FF2B5EF4-FFF2-40B4-BE49-F238E27FC236}">
                      <a16:creationId xmlns:a16="http://schemas.microsoft.com/office/drawing/2014/main" id="{9719EA4D-6214-D652-CC59-146D1FD830F7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7746535" y="3966829"/>
                  <a:ext cx="4860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27" name="Ink 326">
                  <a:extLst>
                    <a:ext uri="{FF2B5EF4-FFF2-40B4-BE49-F238E27FC236}">
                      <a16:creationId xmlns:a16="http://schemas.microsoft.com/office/drawing/2014/main" id="{7E372170-A649-8149-B785-2E6C3F4118C9}"/>
                    </a:ext>
                  </a:extLst>
                </p14:cNvPr>
                <p14:cNvContentPartPr/>
                <p14:nvPr/>
              </p14:nvContentPartPr>
              <p14:xfrm>
                <a:off x="7867855" y="3912469"/>
                <a:ext cx="5760" cy="92160"/>
              </p14:xfrm>
            </p:contentPart>
          </mc:Choice>
          <mc:Fallback>
            <p:pic>
              <p:nvPicPr>
                <p:cNvPr id="327" name="Ink 326">
                  <a:extLst>
                    <a:ext uri="{FF2B5EF4-FFF2-40B4-BE49-F238E27FC236}">
                      <a16:creationId xmlns:a16="http://schemas.microsoft.com/office/drawing/2014/main" id="{7E372170-A649-8149-B785-2E6C3F4118C9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7863535" y="3908149"/>
                  <a:ext cx="1440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AEA71A6F-3B38-2F22-CD8A-A935F5DDA766}"/>
              </a:ext>
            </a:extLst>
          </p:cNvPr>
          <p:cNvGrpSpPr/>
          <p:nvPr/>
        </p:nvGrpSpPr>
        <p:grpSpPr>
          <a:xfrm>
            <a:off x="7570495" y="4077709"/>
            <a:ext cx="355680" cy="159840"/>
            <a:chOff x="7570495" y="4077709"/>
            <a:chExt cx="355680" cy="15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28" name="Ink 327">
                  <a:extLst>
                    <a:ext uri="{FF2B5EF4-FFF2-40B4-BE49-F238E27FC236}">
                      <a16:creationId xmlns:a16="http://schemas.microsoft.com/office/drawing/2014/main" id="{8016347E-0F2D-F118-E03F-1B1CE14A7A73}"/>
                    </a:ext>
                  </a:extLst>
                </p14:cNvPr>
                <p14:cNvContentPartPr/>
                <p14:nvPr/>
              </p14:nvContentPartPr>
              <p14:xfrm>
                <a:off x="7570495" y="4152589"/>
                <a:ext cx="44640" cy="39960"/>
              </p14:xfrm>
            </p:contentPart>
          </mc:Choice>
          <mc:Fallback>
            <p:pic>
              <p:nvPicPr>
                <p:cNvPr id="328" name="Ink 327">
                  <a:extLst>
                    <a:ext uri="{FF2B5EF4-FFF2-40B4-BE49-F238E27FC236}">
                      <a16:creationId xmlns:a16="http://schemas.microsoft.com/office/drawing/2014/main" id="{8016347E-0F2D-F118-E03F-1B1CE14A7A73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566175" y="4148269"/>
                  <a:ext cx="532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29" name="Ink 328">
                  <a:extLst>
                    <a:ext uri="{FF2B5EF4-FFF2-40B4-BE49-F238E27FC236}">
                      <a16:creationId xmlns:a16="http://schemas.microsoft.com/office/drawing/2014/main" id="{2263912E-1DF0-6C99-6F75-A7D6200357C5}"/>
                    </a:ext>
                  </a:extLst>
                </p14:cNvPr>
                <p14:cNvContentPartPr/>
                <p14:nvPr/>
              </p14:nvContentPartPr>
              <p14:xfrm>
                <a:off x="7628455" y="4148989"/>
                <a:ext cx="31680" cy="39600"/>
              </p14:xfrm>
            </p:contentPart>
          </mc:Choice>
          <mc:Fallback>
            <p:pic>
              <p:nvPicPr>
                <p:cNvPr id="329" name="Ink 328">
                  <a:extLst>
                    <a:ext uri="{FF2B5EF4-FFF2-40B4-BE49-F238E27FC236}">
                      <a16:creationId xmlns:a16="http://schemas.microsoft.com/office/drawing/2014/main" id="{2263912E-1DF0-6C99-6F75-A7D6200357C5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624135" y="4144669"/>
                  <a:ext cx="40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30" name="Ink 329">
                  <a:extLst>
                    <a:ext uri="{FF2B5EF4-FFF2-40B4-BE49-F238E27FC236}">
                      <a16:creationId xmlns:a16="http://schemas.microsoft.com/office/drawing/2014/main" id="{FF0BD10B-1B99-0A1E-1EF4-B28B8057469D}"/>
                    </a:ext>
                  </a:extLst>
                </p14:cNvPr>
                <p14:cNvContentPartPr/>
                <p14:nvPr/>
              </p14:nvContentPartPr>
              <p14:xfrm>
                <a:off x="7733935" y="4140709"/>
                <a:ext cx="43560" cy="3600"/>
              </p14:xfrm>
            </p:contentPart>
          </mc:Choice>
          <mc:Fallback>
            <p:pic>
              <p:nvPicPr>
                <p:cNvPr id="330" name="Ink 329">
                  <a:extLst>
                    <a:ext uri="{FF2B5EF4-FFF2-40B4-BE49-F238E27FC236}">
                      <a16:creationId xmlns:a16="http://schemas.microsoft.com/office/drawing/2014/main" id="{FF0BD10B-1B99-0A1E-1EF4-B28B8057469D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729615" y="4136389"/>
                  <a:ext cx="522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31" name="Ink 330">
                  <a:extLst>
                    <a:ext uri="{FF2B5EF4-FFF2-40B4-BE49-F238E27FC236}">
                      <a16:creationId xmlns:a16="http://schemas.microsoft.com/office/drawing/2014/main" id="{5DEE3EC9-880C-7E00-C227-C5D81387EA18}"/>
                    </a:ext>
                  </a:extLst>
                </p14:cNvPr>
                <p14:cNvContentPartPr/>
                <p14:nvPr/>
              </p14:nvContentPartPr>
              <p14:xfrm>
                <a:off x="7748335" y="4162669"/>
                <a:ext cx="36720" cy="4680"/>
              </p14:xfrm>
            </p:contentPart>
          </mc:Choice>
          <mc:Fallback>
            <p:pic>
              <p:nvPicPr>
                <p:cNvPr id="331" name="Ink 330">
                  <a:extLst>
                    <a:ext uri="{FF2B5EF4-FFF2-40B4-BE49-F238E27FC236}">
                      <a16:creationId xmlns:a16="http://schemas.microsoft.com/office/drawing/2014/main" id="{5DEE3EC9-880C-7E00-C227-C5D81387EA18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744015" y="4158349"/>
                  <a:ext cx="4536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332" name="Ink 331">
                  <a:extLst>
                    <a:ext uri="{FF2B5EF4-FFF2-40B4-BE49-F238E27FC236}">
                      <a16:creationId xmlns:a16="http://schemas.microsoft.com/office/drawing/2014/main" id="{028827FA-FB86-EA39-17FE-FF2216A87D56}"/>
                    </a:ext>
                  </a:extLst>
                </p14:cNvPr>
                <p14:cNvContentPartPr/>
                <p14:nvPr/>
              </p14:nvContentPartPr>
              <p14:xfrm>
                <a:off x="7868215" y="4077709"/>
                <a:ext cx="11160" cy="38880"/>
              </p14:xfrm>
            </p:contentPart>
          </mc:Choice>
          <mc:Fallback>
            <p:pic>
              <p:nvPicPr>
                <p:cNvPr id="332" name="Ink 331">
                  <a:extLst>
                    <a:ext uri="{FF2B5EF4-FFF2-40B4-BE49-F238E27FC236}">
                      <a16:creationId xmlns:a16="http://schemas.microsoft.com/office/drawing/2014/main" id="{028827FA-FB86-EA39-17FE-FF2216A87D56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7863895" y="4073389"/>
                  <a:ext cx="19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333" name="Ink 332">
                  <a:extLst>
                    <a:ext uri="{FF2B5EF4-FFF2-40B4-BE49-F238E27FC236}">
                      <a16:creationId xmlns:a16="http://schemas.microsoft.com/office/drawing/2014/main" id="{75A385E5-FF2B-B30A-CDA5-693FE996BFC9}"/>
                    </a:ext>
                  </a:extLst>
                </p14:cNvPr>
                <p14:cNvContentPartPr/>
                <p14:nvPr/>
              </p14:nvContentPartPr>
              <p14:xfrm>
                <a:off x="7829695" y="4140349"/>
                <a:ext cx="96480" cy="9000"/>
              </p14:xfrm>
            </p:contentPart>
          </mc:Choice>
          <mc:Fallback>
            <p:pic>
              <p:nvPicPr>
                <p:cNvPr id="333" name="Ink 332">
                  <a:extLst>
                    <a:ext uri="{FF2B5EF4-FFF2-40B4-BE49-F238E27FC236}">
                      <a16:creationId xmlns:a16="http://schemas.microsoft.com/office/drawing/2014/main" id="{75A385E5-FF2B-B30A-CDA5-693FE996BFC9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7825375" y="4136029"/>
                  <a:ext cx="10512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7CFCFFE4-08E0-5726-86EA-3F3952B94655}"/>
                    </a:ext>
                  </a:extLst>
                </p14:cNvPr>
                <p14:cNvContentPartPr/>
                <p14:nvPr/>
              </p14:nvContentPartPr>
              <p14:xfrm>
                <a:off x="7855255" y="4187509"/>
                <a:ext cx="59040" cy="50040"/>
              </p14:xfrm>
            </p:contentPart>
          </mc:Choice>
          <mc:Fallback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7CFCFFE4-08E0-5726-86EA-3F3952B94655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7850935" y="4183189"/>
                  <a:ext cx="6768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A1F896BB-D9CB-1AE6-A395-DB6A90479511}"/>
              </a:ext>
            </a:extLst>
          </p:cNvPr>
          <p:cNvGrpSpPr/>
          <p:nvPr/>
        </p:nvGrpSpPr>
        <p:grpSpPr>
          <a:xfrm>
            <a:off x="283021" y="5068626"/>
            <a:ext cx="1055520" cy="177120"/>
            <a:chOff x="283021" y="5068626"/>
            <a:chExt cx="105552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FB973488-4F57-8B96-47C7-13E9B52E5511}"/>
                    </a:ext>
                  </a:extLst>
                </p14:cNvPr>
                <p14:cNvContentPartPr/>
                <p14:nvPr/>
              </p14:nvContentPartPr>
              <p14:xfrm>
                <a:off x="283021" y="5081226"/>
                <a:ext cx="46800" cy="159480"/>
              </p14:xfrm>
            </p:contentPart>
          </mc:Choice>
          <mc:Fallback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FB973488-4F57-8B96-47C7-13E9B52E5511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278701" y="5076906"/>
                  <a:ext cx="554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338" name="Ink 337">
                  <a:extLst>
                    <a:ext uri="{FF2B5EF4-FFF2-40B4-BE49-F238E27FC236}">
                      <a16:creationId xmlns:a16="http://schemas.microsoft.com/office/drawing/2014/main" id="{78B2A8DC-9EF4-7D65-63CE-1AA6FF08A768}"/>
                    </a:ext>
                  </a:extLst>
                </p14:cNvPr>
                <p14:cNvContentPartPr/>
                <p14:nvPr/>
              </p14:nvContentPartPr>
              <p14:xfrm>
                <a:off x="334861" y="5126586"/>
                <a:ext cx="58680" cy="86400"/>
              </p14:xfrm>
            </p:contentPart>
          </mc:Choice>
          <mc:Fallback>
            <p:pic>
              <p:nvPicPr>
                <p:cNvPr id="338" name="Ink 337">
                  <a:extLst>
                    <a:ext uri="{FF2B5EF4-FFF2-40B4-BE49-F238E27FC236}">
                      <a16:creationId xmlns:a16="http://schemas.microsoft.com/office/drawing/2014/main" id="{78B2A8DC-9EF4-7D65-63CE-1AA6FF08A768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330541" y="5122266"/>
                  <a:ext cx="673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340" name="Ink 339">
                  <a:extLst>
                    <a:ext uri="{FF2B5EF4-FFF2-40B4-BE49-F238E27FC236}">
                      <a16:creationId xmlns:a16="http://schemas.microsoft.com/office/drawing/2014/main" id="{A3E55304-D243-ED34-7B9F-1FD84BA27A18}"/>
                    </a:ext>
                  </a:extLst>
                </p14:cNvPr>
                <p14:cNvContentPartPr/>
                <p14:nvPr/>
              </p14:nvContentPartPr>
              <p14:xfrm>
                <a:off x="413341" y="5108226"/>
                <a:ext cx="37440" cy="48600"/>
              </p14:xfrm>
            </p:contentPart>
          </mc:Choice>
          <mc:Fallback>
            <p:pic>
              <p:nvPicPr>
                <p:cNvPr id="340" name="Ink 339">
                  <a:extLst>
                    <a:ext uri="{FF2B5EF4-FFF2-40B4-BE49-F238E27FC236}">
                      <a16:creationId xmlns:a16="http://schemas.microsoft.com/office/drawing/2014/main" id="{A3E55304-D243-ED34-7B9F-1FD84BA27A18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09021" y="5103906"/>
                  <a:ext cx="460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341" name="Ink 340">
                  <a:extLst>
                    <a:ext uri="{FF2B5EF4-FFF2-40B4-BE49-F238E27FC236}">
                      <a16:creationId xmlns:a16="http://schemas.microsoft.com/office/drawing/2014/main" id="{97D94009-D864-72AF-F872-20146EF39F78}"/>
                    </a:ext>
                  </a:extLst>
                </p14:cNvPr>
                <p14:cNvContentPartPr/>
                <p14:nvPr/>
              </p14:nvContentPartPr>
              <p14:xfrm>
                <a:off x="469141" y="5094546"/>
                <a:ext cx="43920" cy="132840"/>
              </p14:xfrm>
            </p:contentPart>
          </mc:Choice>
          <mc:Fallback>
            <p:pic>
              <p:nvPicPr>
                <p:cNvPr id="341" name="Ink 340">
                  <a:extLst>
                    <a:ext uri="{FF2B5EF4-FFF2-40B4-BE49-F238E27FC236}">
                      <a16:creationId xmlns:a16="http://schemas.microsoft.com/office/drawing/2014/main" id="{97D94009-D864-72AF-F872-20146EF39F78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464821" y="5090226"/>
                  <a:ext cx="525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342" name="Ink 341">
                  <a:extLst>
                    <a:ext uri="{FF2B5EF4-FFF2-40B4-BE49-F238E27FC236}">
                      <a16:creationId xmlns:a16="http://schemas.microsoft.com/office/drawing/2014/main" id="{B1C7CAC7-14DB-B24A-E50A-EC532BEA0959}"/>
                    </a:ext>
                  </a:extLst>
                </p14:cNvPr>
                <p14:cNvContentPartPr/>
                <p14:nvPr/>
              </p14:nvContentPartPr>
              <p14:xfrm>
                <a:off x="531061" y="5109666"/>
                <a:ext cx="38880" cy="31320"/>
              </p14:xfrm>
            </p:contentPart>
          </mc:Choice>
          <mc:Fallback>
            <p:pic>
              <p:nvPicPr>
                <p:cNvPr id="342" name="Ink 341">
                  <a:extLst>
                    <a:ext uri="{FF2B5EF4-FFF2-40B4-BE49-F238E27FC236}">
                      <a16:creationId xmlns:a16="http://schemas.microsoft.com/office/drawing/2014/main" id="{B1C7CAC7-14DB-B24A-E50A-EC532BEA0959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526741" y="5105346"/>
                  <a:ext cx="47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343" name="Ink 342">
                  <a:extLst>
                    <a:ext uri="{FF2B5EF4-FFF2-40B4-BE49-F238E27FC236}">
                      <a16:creationId xmlns:a16="http://schemas.microsoft.com/office/drawing/2014/main" id="{646E900D-0EF6-5853-EFC9-55B3EA6D7C16}"/>
                    </a:ext>
                  </a:extLst>
                </p14:cNvPr>
                <p14:cNvContentPartPr/>
                <p14:nvPr/>
              </p14:nvContentPartPr>
              <p14:xfrm>
                <a:off x="585421" y="5104986"/>
                <a:ext cx="28800" cy="38160"/>
              </p14:xfrm>
            </p:contentPart>
          </mc:Choice>
          <mc:Fallback>
            <p:pic>
              <p:nvPicPr>
                <p:cNvPr id="343" name="Ink 342">
                  <a:extLst>
                    <a:ext uri="{FF2B5EF4-FFF2-40B4-BE49-F238E27FC236}">
                      <a16:creationId xmlns:a16="http://schemas.microsoft.com/office/drawing/2014/main" id="{646E900D-0EF6-5853-EFC9-55B3EA6D7C16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581101" y="5100666"/>
                  <a:ext cx="37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344" name="Ink 343">
                  <a:extLst>
                    <a:ext uri="{FF2B5EF4-FFF2-40B4-BE49-F238E27FC236}">
                      <a16:creationId xmlns:a16="http://schemas.microsoft.com/office/drawing/2014/main" id="{C6470337-0D76-0E6C-D838-A8981F296A70}"/>
                    </a:ext>
                  </a:extLst>
                </p14:cNvPr>
                <p14:cNvContentPartPr/>
                <p14:nvPr/>
              </p14:nvContentPartPr>
              <p14:xfrm>
                <a:off x="696301" y="5141706"/>
                <a:ext cx="60840" cy="4320"/>
              </p14:xfrm>
            </p:contentPart>
          </mc:Choice>
          <mc:Fallback>
            <p:pic>
              <p:nvPicPr>
                <p:cNvPr id="344" name="Ink 343">
                  <a:extLst>
                    <a:ext uri="{FF2B5EF4-FFF2-40B4-BE49-F238E27FC236}">
                      <a16:creationId xmlns:a16="http://schemas.microsoft.com/office/drawing/2014/main" id="{C6470337-0D76-0E6C-D838-A8981F296A70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91981" y="5137386"/>
                  <a:ext cx="6948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345" name="Ink 344">
                  <a:extLst>
                    <a:ext uri="{FF2B5EF4-FFF2-40B4-BE49-F238E27FC236}">
                      <a16:creationId xmlns:a16="http://schemas.microsoft.com/office/drawing/2014/main" id="{3838C0B6-4420-EC01-85F7-326C9402AC11}"/>
                    </a:ext>
                  </a:extLst>
                </p14:cNvPr>
                <p14:cNvContentPartPr/>
                <p14:nvPr/>
              </p14:nvContentPartPr>
              <p14:xfrm>
                <a:off x="705301" y="5180586"/>
                <a:ext cx="60480" cy="3600"/>
              </p14:xfrm>
            </p:contentPart>
          </mc:Choice>
          <mc:Fallback>
            <p:pic>
              <p:nvPicPr>
                <p:cNvPr id="345" name="Ink 344">
                  <a:extLst>
                    <a:ext uri="{FF2B5EF4-FFF2-40B4-BE49-F238E27FC236}">
                      <a16:creationId xmlns:a16="http://schemas.microsoft.com/office/drawing/2014/main" id="{3838C0B6-4420-EC01-85F7-326C9402AC11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700981" y="5176266"/>
                  <a:ext cx="6912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CB7B0C08-E461-069F-27C9-7F69474D0A40}"/>
                    </a:ext>
                  </a:extLst>
                </p14:cNvPr>
                <p14:cNvContentPartPr/>
                <p14:nvPr/>
              </p14:nvContentPartPr>
              <p14:xfrm>
                <a:off x="835981" y="5074746"/>
                <a:ext cx="48600" cy="165600"/>
              </p14:xfrm>
            </p:contentPart>
          </mc:Choice>
          <mc:Fallback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CB7B0C08-E461-069F-27C9-7F69474D0A40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831661" y="5070426"/>
                  <a:ext cx="572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BC5A2E2A-E031-414B-723F-C1AD03AA118C}"/>
                    </a:ext>
                  </a:extLst>
                </p14:cNvPr>
                <p14:cNvContentPartPr/>
                <p14:nvPr/>
              </p14:nvContentPartPr>
              <p14:xfrm>
                <a:off x="904381" y="5120466"/>
                <a:ext cx="71640" cy="89640"/>
              </p14:xfrm>
            </p:contentPart>
          </mc:Choice>
          <mc:Fallback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BC5A2E2A-E031-414B-723F-C1AD03AA118C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900061" y="5116146"/>
                  <a:ext cx="802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348" name="Ink 347">
                  <a:extLst>
                    <a:ext uri="{FF2B5EF4-FFF2-40B4-BE49-F238E27FC236}">
                      <a16:creationId xmlns:a16="http://schemas.microsoft.com/office/drawing/2014/main" id="{FDE6D32C-BA7F-DD46-A31C-0465CE4DB3B3}"/>
                    </a:ext>
                  </a:extLst>
                </p14:cNvPr>
                <p14:cNvContentPartPr/>
                <p14:nvPr/>
              </p14:nvContentPartPr>
              <p14:xfrm>
                <a:off x="996901" y="5103546"/>
                <a:ext cx="39960" cy="42840"/>
              </p14:xfrm>
            </p:contentPart>
          </mc:Choice>
          <mc:Fallback>
            <p:pic>
              <p:nvPicPr>
                <p:cNvPr id="348" name="Ink 347">
                  <a:extLst>
                    <a:ext uri="{FF2B5EF4-FFF2-40B4-BE49-F238E27FC236}">
                      <a16:creationId xmlns:a16="http://schemas.microsoft.com/office/drawing/2014/main" id="{FDE6D32C-BA7F-DD46-A31C-0465CE4DB3B3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992581" y="5099226"/>
                  <a:ext cx="486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349" name="Ink 348">
                  <a:extLst>
                    <a:ext uri="{FF2B5EF4-FFF2-40B4-BE49-F238E27FC236}">
                      <a16:creationId xmlns:a16="http://schemas.microsoft.com/office/drawing/2014/main" id="{DD73D0BC-A0A1-07EA-9F2C-B7B17201C498}"/>
                    </a:ext>
                  </a:extLst>
                </p14:cNvPr>
                <p14:cNvContentPartPr/>
                <p14:nvPr/>
              </p14:nvContentPartPr>
              <p14:xfrm>
                <a:off x="1061341" y="5079066"/>
                <a:ext cx="46440" cy="166680"/>
              </p14:xfrm>
            </p:contentPart>
          </mc:Choice>
          <mc:Fallback>
            <p:pic>
              <p:nvPicPr>
                <p:cNvPr id="349" name="Ink 348">
                  <a:extLst>
                    <a:ext uri="{FF2B5EF4-FFF2-40B4-BE49-F238E27FC236}">
                      <a16:creationId xmlns:a16="http://schemas.microsoft.com/office/drawing/2014/main" id="{DD73D0BC-A0A1-07EA-9F2C-B7B17201C498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1057021" y="5074746"/>
                  <a:ext cx="55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A88AD1D3-B302-1ED0-802C-48A73FB3D452}"/>
                    </a:ext>
                  </a:extLst>
                </p14:cNvPr>
                <p14:cNvContentPartPr/>
                <p14:nvPr/>
              </p14:nvContentPartPr>
              <p14:xfrm>
                <a:off x="1140901" y="5098506"/>
                <a:ext cx="44280" cy="29520"/>
              </p14:xfrm>
            </p:contentPart>
          </mc:Choice>
          <mc:Fallback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A88AD1D3-B302-1ED0-802C-48A73FB3D452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1136581" y="5094186"/>
                  <a:ext cx="529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536156E3-D382-B8B9-ADD0-22EB8A0A1D08}"/>
                    </a:ext>
                  </a:extLst>
                </p14:cNvPr>
                <p14:cNvContentPartPr/>
                <p14:nvPr/>
              </p14:nvContentPartPr>
              <p14:xfrm>
                <a:off x="1186621" y="5086626"/>
                <a:ext cx="30600" cy="39600"/>
              </p14:xfrm>
            </p:contentPart>
          </mc:Choice>
          <mc:Fallback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536156E3-D382-B8B9-ADD0-22EB8A0A1D08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1182301" y="5082306"/>
                  <a:ext cx="392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352" name="Ink 351">
                  <a:extLst>
                    <a:ext uri="{FF2B5EF4-FFF2-40B4-BE49-F238E27FC236}">
                      <a16:creationId xmlns:a16="http://schemas.microsoft.com/office/drawing/2014/main" id="{6E9A2815-3DF9-A43C-C152-001E9D85B37E}"/>
                    </a:ext>
                  </a:extLst>
                </p14:cNvPr>
                <p14:cNvContentPartPr/>
                <p14:nvPr/>
              </p14:nvContentPartPr>
              <p14:xfrm>
                <a:off x="1267621" y="5081586"/>
                <a:ext cx="4320" cy="41760"/>
              </p14:xfrm>
            </p:contentPart>
          </mc:Choice>
          <mc:Fallback>
            <p:pic>
              <p:nvPicPr>
                <p:cNvPr id="352" name="Ink 351">
                  <a:extLst>
                    <a:ext uri="{FF2B5EF4-FFF2-40B4-BE49-F238E27FC236}">
                      <a16:creationId xmlns:a16="http://schemas.microsoft.com/office/drawing/2014/main" id="{6E9A2815-3DF9-A43C-C152-001E9D85B37E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263301" y="5077266"/>
                  <a:ext cx="12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353" name="Ink 352">
                  <a:extLst>
                    <a:ext uri="{FF2B5EF4-FFF2-40B4-BE49-F238E27FC236}">
                      <a16:creationId xmlns:a16="http://schemas.microsoft.com/office/drawing/2014/main" id="{504F1ABE-CB61-AAAD-9CD1-1CEE994F2FAC}"/>
                    </a:ext>
                  </a:extLst>
                </p14:cNvPr>
                <p14:cNvContentPartPr/>
                <p14:nvPr/>
              </p14:nvContentPartPr>
              <p14:xfrm>
                <a:off x="1244581" y="5096706"/>
                <a:ext cx="31320" cy="8280"/>
              </p14:xfrm>
            </p:contentPart>
          </mc:Choice>
          <mc:Fallback>
            <p:pic>
              <p:nvPicPr>
                <p:cNvPr id="353" name="Ink 352">
                  <a:extLst>
                    <a:ext uri="{FF2B5EF4-FFF2-40B4-BE49-F238E27FC236}">
                      <a16:creationId xmlns:a16="http://schemas.microsoft.com/office/drawing/2014/main" id="{504F1ABE-CB61-AAAD-9CD1-1CEE994F2FAC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1240261" y="5092386"/>
                  <a:ext cx="399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354" name="Ink 353">
                  <a:extLst>
                    <a:ext uri="{FF2B5EF4-FFF2-40B4-BE49-F238E27FC236}">
                      <a16:creationId xmlns:a16="http://schemas.microsoft.com/office/drawing/2014/main" id="{6E02661B-C2D3-529A-D870-A01B385CE8F7}"/>
                    </a:ext>
                  </a:extLst>
                </p14:cNvPr>
                <p14:cNvContentPartPr/>
                <p14:nvPr/>
              </p14:nvContentPartPr>
              <p14:xfrm>
                <a:off x="1332061" y="5068626"/>
                <a:ext cx="6480" cy="49680"/>
              </p14:xfrm>
            </p:contentPart>
          </mc:Choice>
          <mc:Fallback>
            <p:pic>
              <p:nvPicPr>
                <p:cNvPr id="354" name="Ink 353">
                  <a:extLst>
                    <a:ext uri="{FF2B5EF4-FFF2-40B4-BE49-F238E27FC236}">
                      <a16:creationId xmlns:a16="http://schemas.microsoft.com/office/drawing/2014/main" id="{6E02661B-C2D3-529A-D870-A01B385CE8F7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1327741" y="5064306"/>
                  <a:ext cx="151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356" name="Ink 355">
                  <a:extLst>
                    <a:ext uri="{FF2B5EF4-FFF2-40B4-BE49-F238E27FC236}">
                      <a16:creationId xmlns:a16="http://schemas.microsoft.com/office/drawing/2014/main" id="{B56716BF-CB38-2C4A-1D70-FE2A0DAAB236}"/>
                    </a:ext>
                  </a:extLst>
                </p14:cNvPr>
                <p14:cNvContentPartPr/>
                <p14:nvPr/>
              </p14:nvContentPartPr>
              <p14:xfrm>
                <a:off x="1278421" y="5095986"/>
                <a:ext cx="16200" cy="3240"/>
              </p14:xfrm>
            </p:contentPart>
          </mc:Choice>
          <mc:Fallback>
            <p:pic>
              <p:nvPicPr>
                <p:cNvPr id="356" name="Ink 355">
                  <a:extLst>
                    <a:ext uri="{FF2B5EF4-FFF2-40B4-BE49-F238E27FC236}">
                      <a16:creationId xmlns:a16="http://schemas.microsoft.com/office/drawing/2014/main" id="{B56716BF-CB38-2C4A-1D70-FE2A0DAAB236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1274101" y="5091666"/>
                  <a:ext cx="24840" cy="1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E9D0EFC8-00E1-62D8-0A9B-E9272E74D2B1}"/>
              </a:ext>
            </a:extLst>
          </p:cNvPr>
          <p:cNvGrpSpPr/>
          <p:nvPr/>
        </p:nvGrpSpPr>
        <p:grpSpPr>
          <a:xfrm>
            <a:off x="420901" y="5310186"/>
            <a:ext cx="844200" cy="144000"/>
            <a:chOff x="420901" y="5310186"/>
            <a:chExt cx="84420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358" name="Ink 357">
                  <a:extLst>
                    <a:ext uri="{FF2B5EF4-FFF2-40B4-BE49-F238E27FC236}">
                      <a16:creationId xmlns:a16="http://schemas.microsoft.com/office/drawing/2014/main" id="{A1CF4D78-6753-4AB9-2FC0-77D457CD87C1}"/>
                    </a:ext>
                  </a:extLst>
                </p14:cNvPr>
                <p14:cNvContentPartPr/>
                <p14:nvPr/>
              </p14:nvContentPartPr>
              <p14:xfrm>
                <a:off x="420901" y="5342946"/>
                <a:ext cx="87840" cy="102240"/>
              </p14:xfrm>
            </p:contentPart>
          </mc:Choice>
          <mc:Fallback>
            <p:pic>
              <p:nvPicPr>
                <p:cNvPr id="358" name="Ink 357">
                  <a:extLst>
                    <a:ext uri="{FF2B5EF4-FFF2-40B4-BE49-F238E27FC236}">
                      <a16:creationId xmlns:a16="http://schemas.microsoft.com/office/drawing/2014/main" id="{A1CF4D78-6753-4AB9-2FC0-77D457CD87C1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416581" y="5338626"/>
                  <a:ext cx="96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359" name="Ink 358">
                  <a:extLst>
                    <a:ext uri="{FF2B5EF4-FFF2-40B4-BE49-F238E27FC236}">
                      <a16:creationId xmlns:a16="http://schemas.microsoft.com/office/drawing/2014/main" id="{820FD411-4D9E-108D-CA65-050310948FA6}"/>
                    </a:ext>
                  </a:extLst>
                </p14:cNvPr>
                <p14:cNvContentPartPr/>
                <p14:nvPr/>
              </p14:nvContentPartPr>
              <p14:xfrm>
                <a:off x="525301" y="5324226"/>
                <a:ext cx="33840" cy="50040"/>
              </p14:xfrm>
            </p:contentPart>
          </mc:Choice>
          <mc:Fallback>
            <p:pic>
              <p:nvPicPr>
                <p:cNvPr id="359" name="Ink 358">
                  <a:extLst>
                    <a:ext uri="{FF2B5EF4-FFF2-40B4-BE49-F238E27FC236}">
                      <a16:creationId xmlns:a16="http://schemas.microsoft.com/office/drawing/2014/main" id="{820FD411-4D9E-108D-CA65-050310948FA6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520981" y="5319906"/>
                  <a:ext cx="42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360" name="Ink 359">
                  <a:extLst>
                    <a:ext uri="{FF2B5EF4-FFF2-40B4-BE49-F238E27FC236}">
                      <a16:creationId xmlns:a16="http://schemas.microsoft.com/office/drawing/2014/main" id="{C5D511A4-A0DF-24E3-AB02-2700E2372EF5}"/>
                    </a:ext>
                  </a:extLst>
                </p14:cNvPr>
                <p14:cNvContentPartPr/>
                <p14:nvPr/>
              </p14:nvContentPartPr>
              <p14:xfrm>
                <a:off x="567781" y="5343306"/>
                <a:ext cx="34560" cy="24840"/>
              </p14:xfrm>
            </p:contentPart>
          </mc:Choice>
          <mc:Fallback>
            <p:pic>
              <p:nvPicPr>
                <p:cNvPr id="360" name="Ink 359">
                  <a:extLst>
                    <a:ext uri="{FF2B5EF4-FFF2-40B4-BE49-F238E27FC236}">
                      <a16:creationId xmlns:a16="http://schemas.microsoft.com/office/drawing/2014/main" id="{C5D511A4-A0DF-24E3-AB02-2700E2372EF5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563461" y="5338986"/>
                  <a:ext cx="43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361" name="Ink 360">
                  <a:extLst>
                    <a:ext uri="{FF2B5EF4-FFF2-40B4-BE49-F238E27FC236}">
                      <a16:creationId xmlns:a16="http://schemas.microsoft.com/office/drawing/2014/main" id="{38C2DAE4-BA34-79BF-4313-9CFF67F78774}"/>
                    </a:ext>
                  </a:extLst>
                </p14:cNvPr>
                <p14:cNvContentPartPr/>
                <p14:nvPr/>
              </p14:nvContentPartPr>
              <p14:xfrm>
                <a:off x="606301" y="5339346"/>
                <a:ext cx="17280" cy="33840"/>
              </p14:xfrm>
            </p:contentPart>
          </mc:Choice>
          <mc:Fallback>
            <p:pic>
              <p:nvPicPr>
                <p:cNvPr id="361" name="Ink 360">
                  <a:extLst>
                    <a:ext uri="{FF2B5EF4-FFF2-40B4-BE49-F238E27FC236}">
                      <a16:creationId xmlns:a16="http://schemas.microsoft.com/office/drawing/2014/main" id="{38C2DAE4-BA34-79BF-4313-9CFF67F78774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601981" y="5335026"/>
                  <a:ext cx="25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362" name="Ink 361">
                  <a:extLst>
                    <a:ext uri="{FF2B5EF4-FFF2-40B4-BE49-F238E27FC236}">
                      <a16:creationId xmlns:a16="http://schemas.microsoft.com/office/drawing/2014/main" id="{E6F73598-AEEC-D87B-E378-823D34098C8C}"/>
                    </a:ext>
                  </a:extLst>
                </p14:cNvPr>
                <p14:cNvContentPartPr/>
                <p14:nvPr/>
              </p14:nvContentPartPr>
              <p14:xfrm>
                <a:off x="685861" y="5376426"/>
                <a:ext cx="63720" cy="1800"/>
              </p14:xfrm>
            </p:contentPart>
          </mc:Choice>
          <mc:Fallback>
            <p:pic>
              <p:nvPicPr>
                <p:cNvPr id="362" name="Ink 361">
                  <a:extLst>
                    <a:ext uri="{FF2B5EF4-FFF2-40B4-BE49-F238E27FC236}">
                      <a16:creationId xmlns:a16="http://schemas.microsoft.com/office/drawing/2014/main" id="{E6F73598-AEEC-D87B-E378-823D34098C8C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681541" y="5372106"/>
                  <a:ext cx="7236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363" name="Ink 362">
                  <a:extLst>
                    <a:ext uri="{FF2B5EF4-FFF2-40B4-BE49-F238E27FC236}">
                      <a16:creationId xmlns:a16="http://schemas.microsoft.com/office/drawing/2014/main" id="{7E79729C-EABF-B9F3-3E05-9990DABD6E31}"/>
                    </a:ext>
                  </a:extLst>
                </p14:cNvPr>
                <p14:cNvContentPartPr/>
                <p14:nvPr/>
              </p14:nvContentPartPr>
              <p14:xfrm>
                <a:off x="699901" y="5407386"/>
                <a:ext cx="70200" cy="7920"/>
              </p14:xfrm>
            </p:contentPart>
          </mc:Choice>
          <mc:Fallback>
            <p:pic>
              <p:nvPicPr>
                <p:cNvPr id="363" name="Ink 362">
                  <a:extLst>
                    <a:ext uri="{FF2B5EF4-FFF2-40B4-BE49-F238E27FC236}">
                      <a16:creationId xmlns:a16="http://schemas.microsoft.com/office/drawing/2014/main" id="{7E79729C-EABF-B9F3-3E05-9990DABD6E31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695581" y="5403066"/>
                  <a:ext cx="7884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364" name="Ink 363">
                  <a:extLst>
                    <a:ext uri="{FF2B5EF4-FFF2-40B4-BE49-F238E27FC236}">
                      <a16:creationId xmlns:a16="http://schemas.microsoft.com/office/drawing/2014/main" id="{C68E2462-4EAB-D3C1-4916-BBF685418B2E}"/>
                    </a:ext>
                  </a:extLst>
                </p14:cNvPr>
                <p14:cNvContentPartPr/>
                <p14:nvPr/>
              </p14:nvContentPartPr>
              <p14:xfrm>
                <a:off x="836341" y="5340426"/>
                <a:ext cx="88920" cy="113760"/>
              </p14:xfrm>
            </p:contentPart>
          </mc:Choice>
          <mc:Fallback>
            <p:pic>
              <p:nvPicPr>
                <p:cNvPr id="364" name="Ink 363">
                  <a:extLst>
                    <a:ext uri="{FF2B5EF4-FFF2-40B4-BE49-F238E27FC236}">
                      <a16:creationId xmlns:a16="http://schemas.microsoft.com/office/drawing/2014/main" id="{C68E2462-4EAB-D3C1-4916-BBF685418B2E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832021" y="5336106"/>
                  <a:ext cx="975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365" name="Ink 364">
                  <a:extLst>
                    <a:ext uri="{FF2B5EF4-FFF2-40B4-BE49-F238E27FC236}">
                      <a16:creationId xmlns:a16="http://schemas.microsoft.com/office/drawing/2014/main" id="{F7910856-1489-A988-DBFF-E4A4CBEAEDDE}"/>
                    </a:ext>
                  </a:extLst>
                </p14:cNvPr>
                <p14:cNvContentPartPr/>
                <p14:nvPr/>
              </p14:nvContentPartPr>
              <p14:xfrm>
                <a:off x="956221" y="5320986"/>
                <a:ext cx="39960" cy="47880"/>
              </p14:xfrm>
            </p:contentPart>
          </mc:Choice>
          <mc:Fallback>
            <p:pic>
              <p:nvPicPr>
                <p:cNvPr id="365" name="Ink 364">
                  <a:extLst>
                    <a:ext uri="{FF2B5EF4-FFF2-40B4-BE49-F238E27FC236}">
                      <a16:creationId xmlns:a16="http://schemas.microsoft.com/office/drawing/2014/main" id="{F7910856-1489-A988-DBFF-E4A4CBEAEDDE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951901" y="5316666"/>
                  <a:ext cx="486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366" name="Ink 365">
                  <a:extLst>
                    <a:ext uri="{FF2B5EF4-FFF2-40B4-BE49-F238E27FC236}">
                      <a16:creationId xmlns:a16="http://schemas.microsoft.com/office/drawing/2014/main" id="{C29CE575-A67F-C31C-13D1-2373C5A95B75}"/>
                    </a:ext>
                  </a:extLst>
                </p14:cNvPr>
                <p14:cNvContentPartPr/>
                <p14:nvPr/>
              </p14:nvContentPartPr>
              <p14:xfrm>
                <a:off x="1018861" y="5340426"/>
                <a:ext cx="42480" cy="29880"/>
              </p14:xfrm>
            </p:contentPart>
          </mc:Choice>
          <mc:Fallback>
            <p:pic>
              <p:nvPicPr>
                <p:cNvPr id="366" name="Ink 365">
                  <a:extLst>
                    <a:ext uri="{FF2B5EF4-FFF2-40B4-BE49-F238E27FC236}">
                      <a16:creationId xmlns:a16="http://schemas.microsoft.com/office/drawing/2014/main" id="{C29CE575-A67F-C31C-13D1-2373C5A95B75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014541" y="5336106"/>
                  <a:ext cx="511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367" name="Ink 366">
                  <a:extLst>
                    <a:ext uri="{FF2B5EF4-FFF2-40B4-BE49-F238E27FC236}">
                      <a16:creationId xmlns:a16="http://schemas.microsoft.com/office/drawing/2014/main" id="{F0850274-EAF0-9096-5BE8-1236C37A67CA}"/>
                    </a:ext>
                  </a:extLst>
                </p14:cNvPr>
                <p14:cNvContentPartPr/>
                <p14:nvPr/>
              </p14:nvContentPartPr>
              <p14:xfrm>
                <a:off x="1060621" y="5331426"/>
                <a:ext cx="33840" cy="32760"/>
              </p14:xfrm>
            </p:contentPart>
          </mc:Choice>
          <mc:Fallback>
            <p:pic>
              <p:nvPicPr>
                <p:cNvPr id="367" name="Ink 366">
                  <a:extLst>
                    <a:ext uri="{FF2B5EF4-FFF2-40B4-BE49-F238E27FC236}">
                      <a16:creationId xmlns:a16="http://schemas.microsoft.com/office/drawing/2014/main" id="{F0850274-EAF0-9096-5BE8-1236C37A67CA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056301" y="5327106"/>
                  <a:ext cx="424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368" name="Ink 367">
                  <a:extLst>
                    <a:ext uri="{FF2B5EF4-FFF2-40B4-BE49-F238E27FC236}">
                      <a16:creationId xmlns:a16="http://schemas.microsoft.com/office/drawing/2014/main" id="{6C82B771-2772-67B4-0CCE-3FEE272479A6}"/>
                    </a:ext>
                  </a:extLst>
                </p14:cNvPr>
                <p14:cNvContentPartPr/>
                <p14:nvPr/>
              </p14:nvContentPartPr>
              <p14:xfrm>
                <a:off x="1143781" y="5328906"/>
                <a:ext cx="7200" cy="37440"/>
              </p14:xfrm>
            </p:contentPart>
          </mc:Choice>
          <mc:Fallback>
            <p:pic>
              <p:nvPicPr>
                <p:cNvPr id="368" name="Ink 367">
                  <a:extLst>
                    <a:ext uri="{FF2B5EF4-FFF2-40B4-BE49-F238E27FC236}">
                      <a16:creationId xmlns:a16="http://schemas.microsoft.com/office/drawing/2014/main" id="{6C82B771-2772-67B4-0CCE-3FEE272479A6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139461" y="5324586"/>
                  <a:ext cx="15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369" name="Ink 368">
                  <a:extLst>
                    <a:ext uri="{FF2B5EF4-FFF2-40B4-BE49-F238E27FC236}">
                      <a16:creationId xmlns:a16="http://schemas.microsoft.com/office/drawing/2014/main" id="{55ED86AB-D3F5-0762-1FA0-DCEB0F4F3736}"/>
                    </a:ext>
                  </a:extLst>
                </p14:cNvPr>
                <p14:cNvContentPartPr/>
                <p14:nvPr/>
              </p14:nvContentPartPr>
              <p14:xfrm>
                <a:off x="1122541" y="5340786"/>
                <a:ext cx="47520" cy="11520"/>
              </p14:xfrm>
            </p:contentPart>
          </mc:Choice>
          <mc:Fallback>
            <p:pic>
              <p:nvPicPr>
                <p:cNvPr id="369" name="Ink 368">
                  <a:extLst>
                    <a:ext uri="{FF2B5EF4-FFF2-40B4-BE49-F238E27FC236}">
                      <a16:creationId xmlns:a16="http://schemas.microsoft.com/office/drawing/2014/main" id="{55ED86AB-D3F5-0762-1FA0-DCEB0F4F3736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118221" y="5336466"/>
                  <a:ext cx="561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370" name="Ink 369">
                  <a:extLst>
                    <a:ext uri="{FF2B5EF4-FFF2-40B4-BE49-F238E27FC236}">
                      <a16:creationId xmlns:a16="http://schemas.microsoft.com/office/drawing/2014/main" id="{8A967032-9619-D49B-8349-C5E86A869DDC}"/>
                    </a:ext>
                  </a:extLst>
                </p14:cNvPr>
                <p14:cNvContentPartPr/>
                <p14:nvPr/>
              </p14:nvContentPartPr>
              <p14:xfrm>
                <a:off x="1213981" y="5310186"/>
                <a:ext cx="51120" cy="52920"/>
              </p14:xfrm>
            </p:contentPart>
          </mc:Choice>
          <mc:Fallback>
            <p:pic>
              <p:nvPicPr>
                <p:cNvPr id="370" name="Ink 369">
                  <a:extLst>
                    <a:ext uri="{FF2B5EF4-FFF2-40B4-BE49-F238E27FC236}">
                      <a16:creationId xmlns:a16="http://schemas.microsoft.com/office/drawing/2014/main" id="{8A967032-9619-D49B-8349-C5E86A869DD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209661" y="5305866"/>
                  <a:ext cx="5976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24D5C6DB-A217-A372-28EB-1E89323F27E9}"/>
              </a:ext>
            </a:extLst>
          </p:cNvPr>
          <p:cNvGrpSpPr/>
          <p:nvPr/>
        </p:nvGrpSpPr>
        <p:grpSpPr>
          <a:xfrm>
            <a:off x="438541" y="5551746"/>
            <a:ext cx="788040" cy="107640"/>
            <a:chOff x="438541" y="5551746"/>
            <a:chExt cx="788040" cy="10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372" name="Ink 371">
                  <a:extLst>
                    <a:ext uri="{FF2B5EF4-FFF2-40B4-BE49-F238E27FC236}">
                      <a16:creationId xmlns:a16="http://schemas.microsoft.com/office/drawing/2014/main" id="{1538C13F-B54E-BC33-7564-B26FDAA55F2E}"/>
                    </a:ext>
                  </a:extLst>
                </p14:cNvPr>
                <p14:cNvContentPartPr/>
                <p14:nvPr/>
              </p14:nvContentPartPr>
              <p14:xfrm>
                <a:off x="438541" y="5575506"/>
                <a:ext cx="72000" cy="83880"/>
              </p14:xfrm>
            </p:contentPart>
          </mc:Choice>
          <mc:Fallback>
            <p:pic>
              <p:nvPicPr>
                <p:cNvPr id="372" name="Ink 371">
                  <a:extLst>
                    <a:ext uri="{FF2B5EF4-FFF2-40B4-BE49-F238E27FC236}">
                      <a16:creationId xmlns:a16="http://schemas.microsoft.com/office/drawing/2014/main" id="{1538C13F-B54E-BC33-7564-B26FDAA55F2E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434221" y="5571186"/>
                  <a:ext cx="806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373" name="Ink 372">
                  <a:extLst>
                    <a:ext uri="{FF2B5EF4-FFF2-40B4-BE49-F238E27FC236}">
                      <a16:creationId xmlns:a16="http://schemas.microsoft.com/office/drawing/2014/main" id="{A6195241-F2AA-6D6F-4071-E34B48A83ECA}"/>
                    </a:ext>
                  </a:extLst>
                </p14:cNvPr>
                <p14:cNvContentPartPr/>
                <p14:nvPr/>
              </p14:nvContentPartPr>
              <p14:xfrm>
                <a:off x="536821" y="5612586"/>
                <a:ext cx="51840" cy="38880"/>
              </p14:xfrm>
            </p:contentPart>
          </mc:Choice>
          <mc:Fallback>
            <p:pic>
              <p:nvPicPr>
                <p:cNvPr id="373" name="Ink 372">
                  <a:extLst>
                    <a:ext uri="{FF2B5EF4-FFF2-40B4-BE49-F238E27FC236}">
                      <a16:creationId xmlns:a16="http://schemas.microsoft.com/office/drawing/2014/main" id="{A6195241-F2AA-6D6F-4071-E34B48A83ECA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32501" y="5608266"/>
                  <a:ext cx="60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374" name="Ink 373">
                  <a:extLst>
                    <a:ext uri="{FF2B5EF4-FFF2-40B4-BE49-F238E27FC236}">
                      <a16:creationId xmlns:a16="http://schemas.microsoft.com/office/drawing/2014/main" id="{1A9E9C8C-1F94-EA7C-8465-14130D872630}"/>
                    </a:ext>
                  </a:extLst>
                </p14:cNvPr>
                <p14:cNvContentPartPr/>
                <p14:nvPr/>
              </p14:nvContentPartPr>
              <p14:xfrm>
                <a:off x="593341" y="5599266"/>
                <a:ext cx="36720" cy="42120"/>
              </p14:xfrm>
            </p:contentPart>
          </mc:Choice>
          <mc:Fallback>
            <p:pic>
              <p:nvPicPr>
                <p:cNvPr id="374" name="Ink 373">
                  <a:extLst>
                    <a:ext uri="{FF2B5EF4-FFF2-40B4-BE49-F238E27FC236}">
                      <a16:creationId xmlns:a16="http://schemas.microsoft.com/office/drawing/2014/main" id="{1A9E9C8C-1F94-EA7C-8465-14130D872630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89021" y="5594946"/>
                  <a:ext cx="45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375" name="Ink 374">
                  <a:extLst>
                    <a:ext uri="{FF2B5EF4-FFF2-40B4-BE49-F238E27FC236}">
                      <a16:creationId xmlns:a16="http://schemas.microsoft.com/office/drawing/2014/main" id="{164761F4-15F5-1377-578C-41F11FD9FCE3}"/>
                    </a:ext>
                  </a:extLst>
                </p14:cNvPr>
                <p14:cNvContentPartPr/>
                <p14:nvPr/>
              </p14:nvContentPartPr>
              <p14:xfrm>
                <a:off x="711061" y="5591706"/>
                <a:ext cx="34920" cy="2520"/>
              </p14:xfrm>
            </p:contentPart>
          </mc:Choice>
          <mc:Fallback>
            <p:pic>
              <p:nvPicPr>
                <p:cNvPr id="375" name="Ink 374">
                  <a:extLst>
                    <a:ext uri="{FF2B5EF4-FFF2-40B4-BE49-F238E27FC236}">
                      <a16:creationId xmlns:a16="http://schemas.microsoft.com/office/drawing/2014/main" id="{164761F4-15F5-1377-578C-41F11FD9FCE3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706741" y="5587386"/>
                  <a:ext cx="435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376" name="Ink 375">
                  <a:extLst>
                    <a:ext uri="{FF2B5EF4-FFF2-40B4-BE49-F238E27FC236}">
                      <a16:creationId xmlns:a16="http://schemas.microsoft.com/office/drawing/2014/main" id="{FB389D70-419E-FDD7-2042-360A1B87749F}"/>
                    </a:ext>
                  </a:extLst>
                </p14:cNvPr>
                <p14:cNvContentPartPr/>
                <p14:nvPr/>
              </p14:nvContentPartPr>
              <p14:xfrm>
                <a:off x="707821" y="5623386"/>
                <a:ext cx="43920" cy="3600"/>
              </p14:xfrm>
            </p:contentPart>
          </mc:Choice>
          <mc:Fallback>
            <p:pic>
              <p:nvPicPr>
                <p:cNvPr id="376" name="Ink 375">
                  <a:extLst>
                    <a:ext uri="{FF2B5EF4-FFF2-40B4-BE49-F238E27FC236}">
                      <a16:creationId xmlns:a16="http://schemas.microsoft.com/office/drawing/2014/main" id="{FB389D70-419E-FDD7-2042-360A1B87749F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703501" y="5619066"/>
                  <a:ext cx="525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377" name="Ink 376">
                  <a:extLst>
                    <a:ext uri="{FF2B5EF4-FFF2-40B4-BE49-F238E27FC236}">
                      <a16:creationId xmlns:a16="http://schemas.microsoft.com/office/drawing/2014/main" id="{A08B8843-0F08-65FB-8E57-A7F5AB09A623}"/>
                    </a:ext>
                  </a:extLst>
                </p14:cNvPr>
                <p14:cNvContentPartPr/>
                <p14:nvPr/>
              </p14:nvContentPartPr>
              <p14:xfrm>
                <a:off x="794941" y="5556426"/>
                <a:ext cx="82080" cy="83520"/>
              </p14:xfrm>
            </p:contentPart>
          </mc:Choice>
          <mc:Fallback>
            <p:pic>
              <p:nvPicPr>
                <p:cNvPr id="377" name="Ink 376">
                  <a:extLst>
                    <a:ext uri="{FF2B5EF4-FFF2-40B4-BE49-F238E27FC236}">
                      <a16:creationId xmlns:a16="http://schemas.microsoft.com/office/drawing/2014/main" id="{A08B8843-0F08-65FB-8E57-A7F5AB09A623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790621" y="5552106"/>
                  <a:ext cx="907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378" name="Ink 377">
                  <a:extLst>
                    <a:ext uri="{FF2B5EF4-FFF2-40B4-BE49-F238E27FC236}">
                      <a16:creationId xmlns:a16="http://schemas.microsoft.com/office/drawing/2014/main" id="{2DDD217A-607A-C77E-70F8-0C37211BE17F}"/>
                    </a:ext>
                  </a:extLst>
                </p14:cNvPr>
                <p14:cNvContentPartPr/>
                <p14:nvPr/>
              </p14:nvContentPartPr>
              <p14:xfrm>
                <a:off x="906541" y="5601786"/>
                <a:ext cx="50400" cy="34560"/>
              </p14:xfrm>
            </p:contentPart>
          </mc:Choice>
          <mc:Fallback>
            <p:pic>
              <p:nvPicPr>
                <p:cNvPr id="378" name="Ink 377">
                  <a:extLst>
                    <a:ext uri="{FF2B5EF4-FFF2-40B4-BE49-F238E27FC236}">
                      <a16:creationId xmlns:a16="http://schemas.microsoft.com/office/drawing/2014/main" id="{2DDD217A-607A-C77E-70F8-0C37211BE17F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902221" y="5597466"/>
                  <a:ext cx="59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379" name="Ink 378">
                  <a:extLst>
                    <a:ext uri="{FF2B5EF4-FFF2-40B4-BE49-F238E27FC236}">
                      <a16:creationId xmlns:a16="http://schemas.microsoft.com/office/drawing/2014/main" id="{F15303F1-1252-8A5C-EB10-A64C8F671B38}"/>
                    </a:ext>
                  </a:extLst>
                </p14:cNvPr>
                <p14:cNvContentPartPr/>
                <p14:nvPr/>
              </p14:nvContentPartPr>
              <p14:xfrm>
                <a:off x="955141" y="5588466"/>
                <a:ext cx="54360" cy="42840"/>
              </p14:xfrm>
            </p:contentPart>
          </mc:Choice>
          <mc:Fallback>
            <p:pic>
              <p:nvPicPr>
                <p:cNvPr id="379" name="Ink 378">
                  <a:extLst>
                    <a:ext uri="{FF2B5EF4-FFF2-40B4-BE49-F238E27FC236}">
                      <a16:creationId xmlns:a16="http://schemas.microsoft.com/office/drawing/2014/main" id="{F15303F1-1252-8A5C-EB10-A64C8F671B3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950821" y="5584146"/>
                  <a:ext cx="630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380" name="Ink 379">
                  <a:extLst>
                    <a:ext uri="{FF2B5EF4-FFF2-40B4-BE49-F238E27FC236}">
                      <a16:creationId xmlns:a16="http://schemas.microsoft.com/office/drawing/2014/main" id="{74C47775-147A-3E99-54A4-F530D160CA29}"/>
                    </a:ext>
                  </a:extLst>
                </p14:cNvPr>
                <p14:cNvContentPartPr/>
                <p14:nvPr/>
              </p14:nvContentPartPr>
              <p14:xfrm>
                <a:off x="1067461" y="5580186"/>
                <a:ext cx="3600" cy="55440"/>
              </p14:xfrm>
            </p:contentPart>
          </mc:Choice>
          <mc:Fallback>
            <p:pic>
              <p:nvPicPr>
                <p:cNvPr id="380" name="Ink 379">
                  <a:extLst>
                    <a:ext uri="{FF2B5EF4-FFF2-40B4-BE49-F238E27FC236}">
                      <a16:creationId xmlns:a16="http://schemas.microsoft.com/office/drawing/2014/main" id="{74C47775-147A-3E99-54A4-F530D160CA29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063141" y="5575866"/>
                  <a:ext cx="122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381" name="Ink 380">
                  <a:extLst>
                    <a:ext uri="{FF2B5EF4-FFF2-40B4-BE49-F238E27FC236}">
                      <a16:creationId xmlns:a16="http://schemas.microsoft.com/office/drawing/2014/main" id="{D8C63DEF-248D-B593-2813-24E02167810A}"/>
                    </a:ext>
                  </a:extLst>
                </p14:cNvPr>
                <p14:cNvContentPartPr/>
                <p14:nvPr/>
              </p14:nvContentPartPr>
              <p14:xfrm>
                <a:off x="1033261" y="5604306"/>
                <a:ext cx="65160" cy="10080"/>
              </p14:xfrm>
            </p:contentPart>
          </mc:Choice>
          <mc:Fallback>
            <p:pic>
              <p:nvPicPr>
                <p:cNvPr id="381" name="Ink 380">
                  <a:extLst>
                    <a:ext uri="{FF2B5EF4-FFF2-40B4-BE49-F238E27FC236}">
                      <a16:creationId xmlns:a16="http://schemas.microsoft.com/office/drawing/2014/main" id="{D8C63DEF-248D-B593-2813-24E02167810A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1028941" y="5599986"/>
                  <a:ext cx="738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382" name="Ink 381">
                  <a:extLst>
                    <a:ext uri="{FF2B5EF4-FFF2-40B4-BE49-F238E27FC236}">
                      <a16:creationId xmlns:a16="http://schemas.microsoft.com/office/drawing/2014/main" id="{D2637F29-A83E-2E3F-AAFD-C5CDBD054946}"/>
                    </a:ext>
                  </a:extLst>
                </p14:cNvPr>
                <p14:cNvContentPartPr/>
                <p14:nvPr/>
              </p14:nvContentPartPr>
              <p14:xfrm>
                <a:off x="1149541" y="5551746"/>
                <a:ext cx="77040" cy="92160"/>
              </p14:xfrm>
            </p:contentPart>
          </mc:Choice>
          <mc:Fallback>
            <p:pic>
              <p:nvPicPr>
                <p:cNvPr id="382" name="Ink 381">
                  <a:extLst>
                    <a:ext uri="{FF2B5EF4-FFF2-40B4-BE49-F238E27FC236}">
                      <a16:creationId xmlns:a16="http://schemas.microsoft.com/office/drawing/2014/main" id="{D2637F29-A83E-2E3F-AAFD-C5CDBD054946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1145221" y="5547426"/>
                  <a:ext cx="8568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" name="Group 389">
            <a:extLst>
              <a:ext uri="{FF2B5EF4-FFF2-40B4-BE49-F238E27FC236}">
                <a16:creationId xmlns:a16="http://schemas.microsoft.com/office/drawing/2014/main" id="{6AEFFF37-4926-384C-0D3F-CC781262132E}"/>
              </a:ext>
            </a:extLst>
          </p:cNvPr>
          <p:cNvGrpSpPr/>
          <p:nvPr/>
        </p:nvGrpSpPr>
        <p:grpSpPr>
          <a:xfrm>
            <a:off x="522061" y="5749026"/>
            <a:ext cx="396000" cy="88920"/>
            <a:chOff x="522061" y="5749026"/>
            <a:chExt cx="39600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383" name="Ink 382">
                  <a:extLst>
                    <a:ext uri="{FF2B5EF4-FFF2-40B4-BE49-F238E27FC236}">
                      <a16:creationId xmlns:a16="http://schemas.microsoft.com/office/drawing/2014/main" id="{7261CBEA-EB68-7081-95C4-6FB32339D1C5}"/>
                    </a:ext>
                  </a:extLst>
                </p14:cNvPr>
                <p14:cNvContentPartPr/>
                <p14:nvPr/>
              </p14:nvContentPartPr>
              <p14:xfrm>
                <a:off x="703861" y="5787186"/>
                <a:ext cx="56880" cy="3240"/>
              </p14:xfrm>
            </p:contentPart>
          </mc:Choice>
          <mc:Fallback>
            <p:pic>
              <p:nvPicPr>
                <p:cNvPr id="383" name="Ink 382">
                  <a:extLst>
                    <a:ext uri="{FF2B5EF4-FFF2-40B4-BE49-F238E27FC236}">
                      <a16:creationId xmlns:a16="http://schemas.microsoft.com/office/drawing/2014/main" id="{7261CBEA-EB68-7081-95C4-6FB32339D1C5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99541" y="5782866"/>
                  <a:ext cx="6552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384" name="Ink 383">
                  <a:extLst>
                    <a:ext uri="{FF2B5EF4-FFF2-40B4-BE49-F238E27FC236}">
                      <a16:creationId xmlns:a16="http://schemas.microsoft.com/office/drawing/2014/main" id="{96C4280F-D808-FA0D-5FDE-5588B130DB46}"/>
                    </a:ext>
                  </a:extLst>
                </p14:cNvPr>
                <p14:cNvContentPartPr/>
                <p14:nvPr/>
              </p14:nvContentPartPr>
              <p14:xfrm>
                <a:off x="707821" y="5817786"/>
                <a:ext cx="56880" cy="4680"/>
              </p14:xfrm>
            </p:contentPart>
          </mc:Choice>
          <mc:Fallback>
            <p:pic>
              <p:nvPicPr>
                <p:cNvPr id="384" name="Ink 383">
                  <a:extLst>
                    <a:ext uri="{FF2B5EF4-FFF2-40B4-BE49-F238E27FC236}">
                      <a16:creationId xmlns:a16="http://schemas.microsoft.com/office/drawing/2014/main" id="{96C4280F-D808-FA0D-5FDE-5588B130DB46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703501" y="5813466"/>
                  <a:ext cx="655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385" name="Ink 384">
                  <a:extLst>
                    <a:ext uri="{FF2B5EF4-FFF2-40B4-BE49-F238E27FC236}">
                      <a16:creationId xmlns:a16="http://schemas.microsoft.com/office/drawing/2014/main" id="{376BC442-7C50-5F78-1697-67D14E0B2C9E}"/>
                    </a:ext>
                  </a:extLst>
                </p14:cNvPr>
                <p14:cNvContentPartPr/>
                <p14:nvPr/>
              </p14:nvContentPartPr>
              <p14:xfrm>
                <a:off x="831301" y="5749026"/>
                <a:ext cx="86760" cy="88920"/>
              </p14:xfrm>
            </p:contentPart>
          </mc:Choice>
          <mc:Fallback>
            <p:pic>
              <p:nvPicPr>
                <p:cNvPr id="385" name="Ink 384">
                  <a:extLst>
                    <a:ext uri="{FF2B5EF4-FFF2-40B4-BE49-F238E27FC236}">
                      <a16:creationId xmlns:a16="http://schemas.microsoft.com/office/drawing/2014/main" id="{376BC442-7C50-5F78-1697-67D14E0B2C9E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826981" y="5744706"/>
                  <a:ext cx="954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388" name="Ink 387">
                  <a:extLst>
                    <a:ext uri="{FF2B5EF4-FFF2-40B4-BE49-F238E27FC236}">
                      <a16:creationId xmlns:a16="http://schemas.microsoft.com/office/drawing/2014/main" id="{D4F15D2B-7DCD-D745-3F75-58ECDD3E08A7}"/>
                    </a:ext>
                  </a:extLst>
                </p14:cNvPr>
                <p14:cNvContentPartPr/>
                <p14:nvPr/>
              </p14:nvContentPartPr>
              <p14:xfrm>
                <a:off x="522061" y="5783226"/>
                <a:ext cx="68400" cy="53640"/>
              </p14:xfrm>
            </p:contentPart>
          </mc:Choice>
          <mc:Fallback>
            <p:pic>
              <p:nvPicPr>
                <p:cNvPr id="388" name="Ink 387">
                  <a:extLst>
                    <a:ext uri="{FF2B5EF4-FFF2-40B4-BE49-F238E27FC236}">
                      <a16:creationId xmlns:a16="http://schemas.microsoft.com/office/drawing/2014/main" id="{D4F15D2B-7DCD-D745-3F75-58ECDD3E08A7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517741" y="5778906"/>
                  <a:ext cx="77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389" name="Ink 388">
                  <a:extLst>
                    <a:ext uri="{FF2B5EF4-FFF2-40B4-BE49-F238E27FC236}">
                      <a16:creationId xmlns:a16="http://schemas.microsoft.com/office/drawing/2014/main" id="{3691FB84-2533-8F99-3298-C4B09907F185}"/>
                    </a:ext>
                  </a:extLst>
                </p14:cNvPr>
                <p14:cNvContentPartPr/>
                <p14:nvPr/>
              </p14:nvContentPartPr>
              <p14:xfrm>
                <a:off x="581821" y="5781426"/>
                <a:ext cx="49320" cy="53280"/>
              </p14:xfrm>
            </p:contentPart>
          </mc:Choice>
          <mc:Fallback>
            <p:pic>
              <p:nvPicPr>
                <p:cNvPr id="389" name="Ink 388">
                  <a:extLst>
                    <a:ext uri="{FF2B5EF4-FFF2-40B4-BE49-F238E27FC236}">
                      <a16:creationId xmlns:a16="http://schemas.microsoft.com/office/drawing/2014/main" id="{3691FB84-2533-8F99-3298-C4B09907F185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577501" y="5777106"/>
                  <a:ext cx="5796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00BF81ED-D14E-E257-C2E5-DC27297E8463}"/>
              </a:ext>
            </a:extLst>
          </p:cNvPr>
          <p:cNvGrpSpPr/>
          <p:nvPr/>
        </p:nvGrpSpPr>
        <p:grpSpPr>
          <a:xfrm>
            <a:off x="2560664" y="5043196"/>
            <a:ext cx="491040" cy="189720"/>
            <a:chOff x="2560664" y="5043196"/>
            <a:chExt cx="49104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391" name="Ink 390">
                  <a:extLst>
                    <a:ext uri="{FF2B5EF4-FFF2-40B4-BE49-F238E27FC236}">
                      <a16:creationId xmlns:a16="http://schemas.microsoft.com/office/drawing/2014/main" id="{ECCFBBD8-5634-7A44-4B23-8BB1AA3F3530}"/>
                    </a:ext>
                  </a:extLst>
                </p14:cNvPr>
                <p14:cNvContentPartPr/>
                <p14:nvPr/>
              </p14:nvContentPartPr>
              <p14:xfrm>
                <a:off x="2603864" y="5098636"/>
                <a:ext cx="89640" cy="6840"/>
              </p14:xfrm>
            </p:contentPart>
          </mc:Choice>
          <mc:Fallback>
            <p:pic>
              <p:nvPicPr>
                <p:cNvPr id="391" name="Ink 390">
                  <a:extLst>
                    <a:ext uri="{FF2B5EF4-FFF2-40B4-BE49-F238E27FC236}">
                      <a16:creationId xmlns:a16="http://schemas.microsoft.com/office/drawing/2014/main" id="{ECCFBBD8-5634-7A44-4B23-8BB1AA3F3530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2599544" y="5094316"/>
                  <a:ext cx="982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392" name="Ink 391">
                  <a:extLst>
                    <a:ext uri="{FF2B5EF4-FFF2-40B4-BE49-F238E27FC236}">
                      <a16:creationId xmlns:a16="http://schemas.microsoft.com/office/drawing/2014/main" id="{363BFA8B-AD29-F464-8497-200BD10F43FD}"/>
                    </a:ext>
                  </a:extLst>
                </p14:cNvPr>
                <p14:cNvContentPartPr/>
                <p14:nvPr/>
              </p14:nvContentPartPr>
              <p14:xfrm>
                <a:off x="2607464" y="5111596"/>
                <a:ext cx="88560" cy="95040"/>
              </p14:xfrm>
            </p:contentPart>
          </mc:Choice>
          <mc:Fallback>
            <p:pic>
              <p:nvPicPr>
                <p:cNvPr id="392" name="Ink 391">
                  <a:extLst>
                    <a:ext uri="{FF2B5EF4-FFF2-40B4-BE49-F238E27FC236}">
                      <a16:creationId xmlns:a16="http://schemas.microsoft.com/office/drawing/2014/main" id="{363BFA8B-AD29-F464-8497-200BD10F43FD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2603144" y="5107276"/>
                  <a:ext cx="972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393" name="Ink 392">
                  <a:extLst>
                    <a:ext uri="{FF2B5EF4-FFF2-40B4-BE49-F238E27FC236}">
                      <a16:creationId xmlns:a16="http://schemas.microsoft.com/office/drawing/2014/main" id="{64D7B0B8-92AA-02D0-CC3D-3DBC76908800}"/>
                    </a:ext>
                  </a:extLst>
                </p14:cNvPr>
                <p14:cNvContentPartPr/>
                <p14:nvPr/>
              </p14:nvContentPartPr>
              <p14:xfrm>
                <a:off x="2725904" y="5087836"/>
                <a:ext cx="46440" cy="40680"/>
              </p14:xfrm>
            </p:contentPart>
          </mc:Choice>
          <mc:Fallback>
            <p:pic>
              <p:nvPicPr>
                <p:cNvPr id="393" name="Ink 392">
                  <a:extLst>
                    <a:ext uri="{FF2B5EF4-FFF2-40B4-BE49-F238E27FC236}">
                      <a16:creationId xmlns:a16="http://schemas.microsoft.com/office/drawing/2014/main" id="{64D7B0B8-92AA-02D0-CC3D-3DBC76908800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2721584" y="5083516"/>
                  <a:ext cx="55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394" name="Ink 393">
                  <a:extLst>
                    <a:ext uri="{FF2B5EF4-FFF2-40B4-BE49-F238E27FC236}">
                      <a16:creationId xmlns:a16="http://schemas.microsoft.com/office/drawing/2014/main" id="{6104DAE8-5A53-233D-4C5C-A5B2BAAAF3A1}"/>
                    </a:ext>
                  </a:extLst>
                </p14:cNvPr>
                <p14:cNvContentPartPr/>
                <p14:nvPr/>
              </p14:nvContentPartPr>
              <p14:xfrm>
                <a:off x="2774504" y="5066956"/>
                <a:ext cx="46800" cy="127440"/>
              </p14:xfrm>
            </p:contentPart>
          </mc:Choice>
          <mc:Fallback>
            <p:pic>
              <p:nvPicPr>
                <p:cNvPr id="394" name="Ink 393">
                  <a:extLst>
                    <a:ext uri="{FF2B5EF4-FFF2-40B4-BE49-F238E27FC236}">
                      <a16:creationId xmlns:a16="http://schemas.microsoft.com/office/drawing/2014/main" id="{6104DAE8-5A53-233D-4C5C-A5B2BAAAF3A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2770184" y="5062636"/>
                  <a:ext cx="554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395" name="Ink 394">
                  <a:extLst>
                    <a:ext uri="{FF2B5EF4-FFF2-40B4-BE49-F238E27FC236}">
                      <a16:creationId xmlns:a16="http://schemas.microsoft.com/office/drawing/2014/main" id="{A5ECDDEA-3617-68CA-BD2E-3E0223DB31A1}"/>
                    </a:ext>
                  </a:extLst>
                </p14:cNvPr>
                <p14:cNvContentPartPr/>
                <p14:nvPr/>
              </p14:nvContentPartPr>
              <p14:xfrm>
                <a:off x="2560664" y="5043196"/>
                <a:ext cx="56160" cy="189720"/>
              </p14:xfrm>
            </p:contentPart>
          </mc:Choice>
          <mc:Fallback>
            <p:pic>
              <p:nvPicPr>
                <p:cNvPr id="395" name="Ink 394">
                  <a:extLst>
                    <a:ext uri="{FF2B5EF4-FFF2-40B4-BE49-F238E27FC236}">
                      <a16:creationId xmlns:a16="http://schemas.microsoft.com/office/drawing/2014/main" id="{A5ECDDEA-3617-68CA-BD2E-3E0223DB31A1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2556344" y="5038876"/>
                  <a:ext cx="6480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396" name="Ink 395">
                  <a:extLst>
                    <a:ext uri="{FF2B5EF4-FFF2-40B4-BE49-F238E27FC236}">
                      <a16:creationId xmlns:a16="http://schemas.microsoft.com/office/drawing/2014/main" id="{EB526312-641F-09BE-2717-63B2CCD85071}"/>
                    </a:ext>
                  </a:extLst>
                </p14:cNvPr>
                <p14:cNvContentPartPr/>
                <p14:nvPr/>
              </p14:nvContentPartPr>
              <p14:xfrm>
                <a:off x="2847584" y="5067676"/>
                <a:ext cx="41040" cy="33840"/>
              </p14:xfrm>
            </p:contentPart>
          </mc:Choice>
          <mc:Fallback>
            <p:pic>
              <p:nvPicPr>
                <p:cNvPr id="396" name="Ink 395">
                  <a:extLst>
                    <a:ext uri="{FF2B5EF4-FFF2-40B4-BE49-F238E27FC236}">
                      <a16:creationId xmlns:a16="http://schemas.microsoft.com/office/drawing/2014/main" id="{EB526312-641F-09BE-2717-63B2CCD85071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2843264" y="5063356"/>
                  <a:ext cx="49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397" name="Ink 396">
                  <a:extLst>
                    <a:ext uri="{FF2B5EF4-FFF2-40B4-BE49-F238E27FC236}">
                      <a16:creationId xmlns:a16="http://schemas.microsoft.com/office/drawing/2014/main" id="{9A88E6D7-B7C5-3BA2-395F-7CF474F06347}"/>
                    </a:ext>
                  </a:extLst>
                </p14:cNvPr>
                <p14:cNvContentPartPr/>
                <p14:nvPr/>
              </p14:nvContentPartPr>
              <p14:xfrm>
                <a:off x="2884304" y="5066236"/>
                <a:ext cx="38880" cy="32760"/>
              </p14:xfrm>
            </p:contentPart>
          </mc:Choice>
          <mc:Fallback>
            <p:pic>
              <p:nvPicPr>
                <p:cNvPr id="397" name="Ink 396">
                  <a:extLst>
                    <a:ext uri="{FF2B5EF4-FFF2-40B4-BE49-F238E27FC236}">
                      <a16:creationId xmlns:a16="http://schemas.microsoft.com/office/drawing/2014/main" id="{9A88E6D7-B7C5-3BA2-395F-7CF474F06347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2879984" y="5061916"/>
                  <a:ext cx="475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398" name="Ink 397">
                  <a:extLst>
                    <a:ext uri="{FF2B5EF4-FFF2-40B4-BE49-F238E27FC236}">
                      <a16:creationId xmlns:a16="http://schemas.microsoft.com/office/drawing/2014/main" id="{9582CDDB-B5F4-3B20-5007-7BC59C5C483C}"/>
                    </a:ext>
                  </a:extLst>
                </p14:cNvPr>
                <p14:cNvContentPartPr/>
                <p14:nvPr/>
              </p14:nvContentPartPr>
              <p14:xfrm>
                <a:off x="2948384" y="5089276"/>
                <a:ext cx="33480" cy="3240"/>
              </p14:xfrm>
            </p:contentPart>
          </mc:Choice>
          <mc:Fallback>
            <p:pic>
              <p:nvPicPr>
                <p:cNvPr id="398" name="Ink 397">
                  <a:extLst>
                    <a:ext uri="{FF2B5EF4-FFF2-40B4-BE49-F238E27FC236}">
                      <a16:creationId xmlns:a16="http://schemas.microsoft.com/office/drawing/2014/main" id="{9582CDDB-B5F4-3B20-5007-7BC59C5C483C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2944064" y="5084956"/>
                  <a:ext cx="4212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399" name="Ink 398">
                  <a:extLst>
                    <a:ext uri="{FF2B5EF4-FFF2-40B4-BE49-F238E27FC236}">
                      <a16:creationId xmlns:a16="http://schemas.microsoft.com/office/drawing/2014/main" id="{CDD91D18-4695-0951-E53A-FB9EC5FE841B}"/>
                    </a:ext>
                  </a:extLst>
                </p14:cNvPr>
                <p14:cNvContentPartPr/>
                <p14:nvPr/>
              </p14:nvContentPartPr>
              <p14:xfrm>
                <a:off x="3043784" y="5062996"/>
                <a:ext cx="7920" cy="41760"/>
              </p14:xfrm>
            </p:contentPart>
          </mc:Choice>
          <mc:Fallback>
            <p:pic>
              <p:nvPicPr>
                <p:cNvPr id="399" name="Ink 398">
                  <a:extLst>
                    <a:ext uri="{FF2B5EF4-FFF2-40B4-BE49-F238E27FC236}">
                      <a16:creationId xmlns:a16="http://schemas.microsoft.com/office/drawing/2014/main" id="{CDD91D18-4695-0951-E53A-FB9EC5FE841B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3039464" y="5058676"/>
                  <a:ext cx="1656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EC8E79E9-448A-15F9-907B-CC083006C5D9}"/>
              </a:ext>
            </a:extLst>
          </p:cNvPr>
          <p:cNvGrpSpPr/>
          <p:nvPr/>
        </p:nvGrpSpPr>
        <p:grpSpPr>
          <a:xfrm>
            <a:off x="3192104" y="5064796"/>
            <a:ext cx="664920" cy="172440"/>
            <a:chOff x="3192104" y="5064796"/>
            <a:chExt cx="664920" cy="17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400" name="Ink 399">
                  <a:extLst>
                    <a:ext uri="{FF2B5EF4-FFF2-40B4-BE49-F238E27FC236}">
                      <a16:creationId xmlns:a16="http://schemas.microsoft.com/office/drawing/2014/main" id="{C3EDA89A-100D-ADCB-D083-066CDB48C1D8}"/>
                    </a:ext>
                  </a:extLst>
                </p14:cNvPr>
                <p14:cNvContentPartPr/>
                <p14:nvPr/>
              </p14:nvContentPartPr>
              <p14:xfrm>
                <a:off x="3192104" y="5125636"/>
                <a:ext cx="73080" cy="4680"/>
              </p14:xfrm>
            </p:contentPart>
          </mc:Choice>
          <mc:Fallback>
            <p:pic>
              <p:nvPicPr>
                <p:cNvPr id="400" name="Ink 399">
                  <a:extLst>
                    <a:ext uri="{FF2B5EF4-FFF2-40B4-BE49-F238E27FC236}">
                      <a16:creationId xmlns:a16="http://schemas.microsoft.com/office/drawing/2014/main" id="{C3EDA89A-100D-ADCB-D083-066CDB48C1D8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3187784" y="5121316"/>
                  <a:ext cx="8172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401" name="Ink 400">
                  <a:extLst>
                    <a:ext uri="{FF2B5EF4-FFF2-40B4-BE49-F238E27FC236}">
                      <a16:creationId xmlns:a16="http://schemas.microsoft.com/office/drawing/2014/main" id="{458CC950-7A68-9A91-9AFF-0B061A08820A}"/>
                    </a:ext>
                  </a:extLst>
                </p14:cNvPr>
                <p14:cNvContentPartPr/>
                <p14:nvPr/>
              </p14:nvContentPartPr>
              <p14:xfrm>
                <a:off x="3208664" y="5179276"/>
                <a:ext cx="69120" cy="3960"/>
              </p14:xfrm>
            </p:contentPart>
          </mc:Choice>
          <mc:Fallback>
            <p:pic>
              <p:nvPicPr>
                <p:cNvPr id="401" name="Ink 400">
                  <a:extLst>
                    <a:ext uri="{FF2B5EF4-FFF2-40B4-BE49-F238E27FC236}">
                      <a16:creationId xmlns:a16="http://schemas.microsoft.com/office/drawing/2014/main" id="{458CC950-7A68-9A91-9AFF-0B061A08820A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3204344" y="5174956"/>
                  <a:ext cx="777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402" name="Ink 401">
                  <a:extLst>
                    <a:ext uri="{FF2B5EF4-FFF2-40B4-BE49-F238E27FC236}">
                      <a16:creationId xmlns:a16="http://schemas.microsoft.com/office/drawing/2014/main" id="{44A7223A-FF7F-9711-FA3F-98EF398B1C82}"/>
                    </a:ext>
                  </a:extLst>
                </p14:cNvPr>
                <p14:cNvContentPartPr/>
                <p14:nvPr/>
              </p14:nvContentPartPr>
              <p14:xfrm>
                <a:off x="3413504" y="5122756"/>
                <a:ext cx="65880" cy="5040"/>
              </p14:xfrm>
            </p:contentPart>
          </mc:Choice>
          <mc:Fallback>
            <p:pic>
              <p:nvPicPr>
                <p:cNvPr id="402" name="Ink 401">
                  <a:extLst>
                    <a:ext uri="{FF2B5EF4-FFF2-40B4-BE49-F238E27FC236}">
                      <a16:creationId xmlns:a16="http://schemas.microsoft.com/office/drawing/2014/main" id="{44A7223A-FF7F-9711-FA3F-98EF398B1C82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3409184" y="5118436"/>
                  <a:ext cx="7452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403" name="Ink 402">
                  <a:extLst>
                    <a:ext uri="{FF2B5EF4-FFF2-40B4-BE49-F238E27FC236}">
                      <a16:creationId xmlns:a16="http://schemas.microsoft.com/office/drawing/2014/main" id="{E84DB86C-3EBF-F7CF-58B8-F35A95A81DD8}"/>
                    </a:ext>
                  </a:extLst>
                </p14:cNvPr>
                <p14:cNvContentPartPr/>
                <p14:nvPr/>
              </p14:nvContentPartPr>
              <p14:xfrm>
                <a:off x="3409544" y="5124916"/>
                <a:ext cx="77040" cy="81720"/>
              </p14:xfrm>
            </p:contentPart>
          </mc:Choice>
          <mc:Fallback>
            <p:pic>
              <p:nvPicPr>
                <p:cNvPr id="403" name="Ink 402">
                  <a:extLst>
                    <a:ext uri="{FF2B5EF4-FFF2-40B4-BE49-F238E27FC236}">
                      <a16:creationId xmlns:a16="http://schemas.microsoft.com/office/drawing/2014/main" id="{E84DB86C-3EBF-F7CF-58B8-F35A95A81DD8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3405224" y="5120596"/>
                  <a:ext cx="856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407" name="Ink 406">
                  <a:extLst>
                    <a:ext uri="{FF2B5EF4-FFF2-40B4-BE49-F238E27FC236}">
                      <a16:creationId xmlns:a16="http://schemas.microsoft.com/office/drawing/2014/main" id="{B482A8DE-1256-859A-19A1-EC74E43D3F7B}"/>
                    </a:ext>
                  </a:extLst>
                </p14:cNvPr>
                <p14:cNvContentPartPr/>
                <p14:nvPr/>
              </p14:nvContentPartPr>
              <p14:xfrm>
                <a:off x="3524744" y="5106556"/>
                <a:ext cx="47520" cy="49320"/>
              </p14:xfrm>
            </p:contentPart>
          </mc:Choice>
          <mc:Fallback>
            <p:pic>
              <p:nvPicPr>
                <p:cNvPr id="407" name="Ink 406">
                  <a:extLst>
                    <a:ext uri="{FF2B5EF4-FFF2-40B4-BE49-F238E27FC236}">
                      <a16:creationId xmlns:a16="http://schemas.microsoft.com/office/drawing/2014/main" id="{B482A8DE-1256-859A-19A1-EC74E43D3F7B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3520424" y="5102236"/>
                  <a:ext cx="56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408" name="Ink 407">
                  <a:extLst>
                    <a:ext uri="{FF2B5EF4-FFF2-40B4-BE49-F238E27FC236}">
                      <a16:creationId xmlns:a16="http://schemas.microsoft.com/office/drawing/2014/main" id="{FEA08FA7-F0AA-A1EC-EC66-D18664CE0D37}"/>
                    </a:ext>
                  </a:extLst>
                </p14:cNvPr>
                <p14:cNvContentPartPr/>
                <p14:nvPr/>
              </p14:nvContentPartPr>
              <p14:xfrm>
                <a:off x="3371384" y="5079556"/>
                <a:ext cx="50400" cy="157680"/>
              </p14:xfrm>
            </p:contentPart>
          </mc:Choice>
          <mc:Fallback>
            <p:pic>
              <p:nvPicPr>
                <p:cNvPr id="408" name="Ink 407">
                  <a:extLst>
                    <a:ext uri="{FF2B5EF4-FFF2-40B4-BE49-F238E27FC236}">
                      <a16:creationId xmlns:a16="http://schemas.microsoft.com/office/drawing/2014/main" id="{FEA08FA7-F0AA-A1EC-EC66-D18664CE0D37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3367064" y="5075236"/>
                  <a:ext cx="590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409" name="Ink 408">
                  <a:extLst>
                    <a:ext uri="{FF2B5EF4-FFF2-40B4-BE49-F238E27FC236}">
                      <a16:creationId xmlns:a16="http://schemas.microsoft.com/office/drawing/2014/main" id="{C7892E50-85BC-21C9-E58F-610999BB2B5C}"/>
                    </a:ext>
                  </a:extLst>
                </p14:cNvPr>
                <p14:cNvContentPartPr/>
                <p14:nvPr/>
              </p14:nvContentPartPr>
              <p14:xfrm>
                <a:off x="3581624" y="5089276"/>
                <a:ext cx="44640" cy="140760"/>
              </p14:xfrm>
            </p:contentPart>
          </mc:Choice>
          <mc:Fallback>
            <p:pic>
              <p:nvPicPr>
                <p:cNvPr id="409" name="Ink 408">
                  <a:extLst>
                    <a:ext uri="{FF2B5EF4-FFF2-40B4-BE49-F238E27FC236}">
                      <a16:creationId xmlns:a16="http://schemas.microsoft.com/office/drawing/2014/main" id="{C7892E50-85BC-21C9-E58F-610999BB2B5C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3577304" y="5084956"/>
                  <a:ext cx="532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410" name="Ink 409">
                  <a:extLst>
                    <a:ext uri="{FF2B5EF4-FFF2-40B4-BE49-F238E27FC236}">
                      <a16:creationId xmlns:a16="http://schemas.microsoft.com/office/drawing/2014/main" id="{08EA7E38-B101-6A3B-F188-E56266187479}"/>
                    </a:ext>
                  </a:extLst>
                </p14:cNvPr>
                <p14:cNvContentPartPr/>
                <p14:nvPr/>
              </p14:nvContentPartPr>
              <p14:xfrm>
                <a:off x="3658664" y="5088556"/>
                <a:ext cx="45720" cy="33480"/>
              </p14:xfrm>
            </p:contentPart>
          </mc:Choice>
          <mc:Fallback>
            <p:pic>
              <p:nvPicPr>
                <p:cNvPr id="410" name="Ink 409">
                  <a:extLst>
                    <a:ext uri="{FF2B5EF4-FFF2-40B4-BE49-F238E27FC236}">
                      <a16:creationId xmlns:a16="http://schemas.microsoft.com/office/drawing/2014/main" id="{08EA7E38-B101-6A3B-F188-E56266187479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3654344" y="5084236"/>
                  <a:ext cx="54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411" name="Ink 410">
                  <a:extLst>
                    <a:ext uri="{FF2B5EF4-FFF2-40B4-BE49-F238E27FC236}">
                      <a16:creationId xmlns:a16="http://schemas.microsoft.com/office/drawing/2014/main" id="{D805CCC0-D8B0-D026-88A4-077AA9AD3236}"/>
                    </a:ext>
                  </a:extLst>
                </p14:cNvPr>
                <p14:cNvContentPartPr/>
                <p14:nvPr/>
              </p14:nvContentPartPr>
              <p14:xfrm>
                <a:off x="3700424" y="5084956"/>
                <a:ext cx="35280" cy="37800"/>
              </p14:xfrm>
            </p:contentPart>
          </mc:Choice>
          <mc:Fallback>
            <p:pic>
              <p:nvPicPr>
                <p:cNvPr id="411" name="Ink 410">
                  <a:extLst>
                    <a:ext uri="{FF2B5EF4-FFF2-40B4-BE49-F238E27FC236}">
                      <a16:creationId xmlns:a16="http://schemas.microsoft.com/office/drawing/2014/main" id="{D805CCC0-D8B0-D026-88A4-077AA9AD3236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3696104" y="5080636"/>
                  <a:ext cx="43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412" name="Ink 411">
                  <a:extLst>
                    <a:ext uri="{FF2B5EF4-FFF2-40B4-BE49-F238E27FC236}">
                      <a16:creationId xmlns:a16="http://schemas.microsoft.com/office/drawing/2014/main" id="{AF7A5150-843E-AF43-599B-FE7B0681D699}"/>
                    </a:ext>
                  </a:extLst>
                </p14:cNvPr>
                <p14:cNvContentPartPr/>
                <p14:nvPr/>
              </p14:nvContentPartPr>
              <p14:xfrm>
                <a:off x="3781784" y="5073796"/>
                <a:ext cx="9000" cy="42480"/>
              </p14:xfrm>
            </p:contentPart>
          </mc:Choice>
          <mc:Fallback>
            <p:pic>
              <p:nvPicPr>
                <p:cNvPr id="412" name="Ink 411">
                  <a:extLst>
                    <a:ext uri="{FF2B5EF4-FFF2-40B4-BE49-F238E27FC236}">
                      <a16:creationId xmlns:a16="http://schemas.microsoft.com/office/drawing/2014/main" id="{AF7A5150-843E-AF43-599B-FE7B0681D699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3777464" y="5069476"/>
                  <a:ext cx="176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413" name="Ink 412">
                  <a:extLst>
                    <a:ext uri="{FF2B5EF4-FFF2-40B4-BE49-F238E27FC236}">
                      <a16:creationId xmlns:a16="http://schemas.microsoft.com/office/drawing/2014/main" id="{C64DFB63-07D3-2712-B96B-4A090486827F}"/>
                    </a:ext>
                  </a:extLst>
                </p14:cNvPr>
                <p14:cNvContentPartPr/>
                <p14:nvPr/>
              </p14:nvContentPartPr>
              <p14:xfrm>
                <a:off x="3761624" y="5091796"/>
                <a:ext cx="42840" cy="7200"/>
              </p14:xfrm>
            </p:contentPart>
          </mc:Choice>
          <mc:Fallback>
            <p:pic>
              <p:nvPicPr>
                <p:cNvPr id="413" name="Ink 412">
                  <a:extLst>
                    <a:ext uri="{FF2B5EF4-FFF2-40B4-BE49-F238E27FC236}">
                      <a16:creationId xmlns:a16="http://schemas.microsoft.com/office/drawing/2014/main" id="{C64DFB63-07D3-2712-B96B-4A090486827F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3757304" y="5087476"/>
                  <a:ext cx="514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414" name="Ink 413">
                  <a:extLst>
                    <a:ext uri="{FF2B5EF4-FFF2-40B4-BE49-F238E27FC236}">
                      <a16:creationId xmlns:a16="http://schemas.microsoft.com/office/drawing/2014/main" id="{95833AEE-EC39-62F4-0EB3-980C6803AD01}"/>
                    </a:ext>
                  </a:extLst>
                </p14:cNvPr>
                <p14:cNvContentPartPr/>
                <p14:nvPr/>
              </p14:nvContentPartPr>
              <p14:xfrm>
                <a:off x="3852704" y="5064796"/>
                <a:ext cx="4320" cy="54000"/>
              </p14:xfrm>
            </p:contentPart>
          </mc:Choice>
          <mc:Fallback>
            <p:pic>
              <p:nvPicPr>
                <p:cNvPr id="414" name="Ink 413">
                  <a:extLst>
                    <a:ext uri="{FF2B5EF4-FFF2-40B4-BE49-F238E27FC236}">
                      <a16:creationId xmlns:a16="http://schemas.microsoft.com/office/drawing/2014/main" id="{95833AEE-EC39-62F4-0EB3-980C6803AD01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3848384" y="5060476"/>
                  <a:ext cx="12960" cy="6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8905EA7D-34B0-B51C-2D33-FB78C2781D6C}"/>
              </a:ext>
            </a:extLst>
          </p:cNvPr>
          <p:cNvGrpSpPr/>
          <p:nvPr/>
        </p:nvGrpSpPr>
        <p:grpSpPr>
          <a:xfrm>
            <a:off x="2660744" y="5311036"/>
            <a:ext cx="1235880" cy="146520"/>
            <a:chOff x="2660744" y="5311036"/>
            <a:chExt cx="1235880" cy="14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416" name="Ink 415">
                  <a:extLst>
                    <a:ext uri="{FF2B5EF4-FFF2-40B4-BE49-F238E27FC236}">
                      <a16:creationId xmlns:a16="http://schemas.microsoft.com/office/drawing/2014/main" id="{6E28AA4D-161E-CAF8-052C-E44EB54829EE}"/>
                    </a:ext>
                  </a:extLst>
                </p14:cNvPr>
                <p14:cNvContentPartPr/>
                <p14:nvPr/>
              </p14:nvContentPartPr>
              <p14:xfrm>
                <a:off x="2665064" y="5348836"/>
                <a:ext cx="64440" cy="9000"/>
              </p14:xfrm>
            </p:contentPart>
          </mc:Choice>
          <mc:Fallback>
            <p:pic>
              <p:nvPicPr>
                <p:cNvPr id="416" name="Ink 415">
                  <a:extLst>
                    <a:ext uri="{FF2B5EF4-FFF2-40B4-BE49-F238E27FC236}">
                      <a16:creationId xmlns:a16="http://schemas.microsoft.com/office/drawing/2014/main" id="{6E28AA4D-161E-CAF8-052C-E44EB54829EE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2660744" y="5344516"/>
                  <a:ext cx="730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417" name="Ink 416">
                  <a:extLst>
                    <a:ext uri="{FF2B5EF4-FFF2-40B4-BE49-F238E27FC236}">
                      <a16:creationId xmlns:a16="http://schemas.microsoft.com/office/drawing/2014/main" id="{E9D39547-39F6-179E-59EB-36A62F45E14C}"/>
                    </a:ext>
                  </a:extLst>
                </p14:cNvPr>
                <p14:cNvContentPartPr/>
                <p14:nvPr/>
              </p14:nvContentPartPr>
              <p14:xfrm>
                <a:off x="2660744" y="5359996"/>
                <a:ext cx="90360" cy="97560"/>
              </p14:xfrm>
            </p:contentPart>
          </mc:Choice>
          <mc:Fallback>
            <p:pic>
              <p:nvPicPr>
                <p:cNvPr id="417" name="Ink 416">
                  <a:extLst>
                    <a:ext uri="{FF2B5EF4-FFF2-40B4-BE49-F238E27FC236}">
                      <a16:creationId xmlns:a16="http://schemas.microsoft.com/office/drawing/2014/main" id="{E9D39547-39F6-179E-59EB-36A62F45E14C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2656424" y="5355676"/>
                  <a:ext cx="990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418" name="Ink 417">
                  <a:extLst>
                    <a:ext uri="{FF2B5EF4-FFF2-40B4-BE49-F238E27FC236}">
                      <a16:creationId xmlns:a16="http://schemas.microsoft.com/office/drawing/2014/main" id="{E3A0683B-7487-86A0-E8C6-4A422D3D5101}"/>
                    </a:ext>
                  </a:extLst>
                </p14:cNvPr>
                <p14:cNvContentPartPr/>
                <p14:nvPr/>
              </p14:nvContentPartPr>
              <p14:xfrm>
                <a:off x="2786384" y="5327596"/>
                <a:ext cx="64080" cy="54360"/>
              </p14:xfrm>
            </p:contentPart>
          </mc:Choice>
          <mc:Fallback>
            <p:pic>
              <p:nvPicPr>
                <p:cNvPr id="418" name="Ink 417">
                  <a:extLst>
                    <a:ext uri="{FF2B5EF4-FFF2-40B4-BE49-F238E27FC236}">
                      <a16:creationId xmlns:a16="http://schemas.microsoft.com/office/drawing/2014/main" id="{E3A0683B-7487-86A0-E8C6-4A422D3D5101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2782064" y="5323276"/>
                  <a:ext cx="727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419" name="Ink 418">
                  <a:extLst>
                    <a:ext uri="{FF2B5EF4-FFF2-40B4-BE49-F238E27FC236}">
                      <a16:creationId xmlns:a16="http://schemas.microsoft.com/office/drawing/2014/main" id="{EC805401-8903-5473-2689-CC81A245E531}"/>
                    </a:ext>
                  </a:extLst>
                </p14:cNvPr>
                <p14:cNvContentPartPr/>
                <p14:nvPr/>
              </p14:nvContentPartPr>
              <p14:xfrm>
                <a:off x="2859824" y="5346316"/>
                <a:ext cx="47160" cy="25920"/>
              </p14:xfrm>
            </p:contentPart>
          </mc:Choice>
          <mc:Fallback>
            <p:pic>
              <p:nvPicPr>
                <p:cNvPr id="419" name="Ink 418">
                  <a:extLst>
                    <a:ext uri="{FF2B5EF4-FFF2-40B4-BE49-F238E27FC236}">
                      <a16:creationId xmlns:a16="http://schemas.microsoft.com/office/drawing/2014/main" id="{EC805401-8903-5473-2689-CC81A245E531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2855504" y="5341996"/>
                  <a:ext cx="55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420" name="Ink 419">
                  <a:extLst>
                    <a:ext uri="{FF2B5EF4-FFF2-40B4-BE49-F238E27FC236}">
                      <a16:creationId xmlns:a16="http://schemas.microsoft.com/office/drawing/2014/main" id="{9C5F1C43-7447-EFEF-B45B-3BFE25E6023D}"/>
                    </a:ext>
                  </a:extLst>
                </p14:cNvPr>
                <p14:cNvContentPartPr/>
                <p14:nvPr/>
              </p14:nvContentPartPr>
              <p14:xfrm>
                <a:off x="2910944" y="5336596"/>
                <a:ext cx="26280" cy="34200"/>
              </p14:xfrm>
            </p:contentPart>
          </mc:Choice>
          <mc:Fallback>
            <p:pic>
              <p:nvPicPr>
                <p:cNvPr id="420" name="Ink 419">
                  <a:extLst>
                    <a:ext uri="{FF2B5EF4-FFF2-40B4-BE49-F238E27FC236}">
                      <a16:creationId xmlns:a16="http://schemas.microsoft.com/office/drawing/2014/main" id="{9C5F1C43-7447-EFEF-B45B-3BFE25E6023D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2906624" y="5332276"/>
                  <a:ext cx="34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421" name="Ink 420">
                  <a:extLst>
                    <a:ext uri="{FF2B5EF4-FFF2-40B4-BE49-F238E27FC236}">
                      <a16:creationId xmlns:a16="http://schemas.microsoft.com/office/drawing/2014/main" id="{553AB362-CDA5-1373-CA82-26CBF58352F6}"/>
                    </a:ext>
                  </a:extLst>
                </p14:cNvPr>
                <p14:cNvContentPartPr/>
                <p14:nvPr/>
              </p14:nvContentPartPr>
              <p14:xfrm>
                <a:off x="2978264" y="5344156"/>
                <a:ext cx="40320" cy="3600"/>
              </p14:xfrm>
            </p:contentPart>
          </mc:Choice>
          <mc:Fallback>
            <p:pic>
              <p:nvPicPr>
                <p:cNvPr id="421" name="Ink 420">
                  <a:extLst>
                    <a:ext uri="{FF2B5EF4-FFF2-40B4-BE49-F238E27FC236}">
                      <a16:creationId xmlns:a16="http://schemas.microsoft.com/office/drawing/2014/main" id="{553AB362-CDA5-1373-CA82-26CBF58352F6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2973944" y="5339836"/>
                  <a:ext cx="489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422" name="Ink 421">
                  <a:extLst>
                    <a:ext uri="{FF2B5EF4-FFF2-40B4-BE49-F238E27FC236}">
                      <a16:creationId xmlns:a16="http://schemas.microsoft.com/office/drawing/2014/main" id="{295A6696-6912-390C-0782-61842FE99BD2}"/>
                    </a:ext>
                  </a:extLst>
                </p14:cNvPr>
                <p14:cNvContentPartPr/>
                <p14:nvPr/>
              </p14:nvContentPartPr>
              <p14:xfrm>
                <a:off x="3057104" y="5313196"/>
                <a:ext cx="61920" cy="50040"/>
              </p14:xfrm>
            </p:contentPart>
          </mc:Choice>
          <mc:Fallback>
            <p:pic>
              <p:nvPicPr>
                <p:cNvPr id="422" name="Ink 421">
                  <a:extLst>
                    <a:ext uri="{FF2B5EF4-FFF2-40B4-BE49-F238E27FC236}">
                      <a16:creationId xmlns:a16="http://schemas.microsoft.com/office/drawing/2014/main" id="{295A6696-6912-390C-0782-61842FE99BD2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3052784" y="5308876"/>
                  <a:ext cx="705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423" name="Ink 422">
                  <a:extLst>
                    <a:ext uri="{FF2B5EF4-FFF2-40B4-BE49-F238E27FC236}">
                      <a16:creationId xmlns:a16="http://schemas.microsoft.com/office/drawing/2014/main" id="{3A1237AE-9EEE-E129-CC31-65BC39D82B51}"/>
                    </a:ext>
                  </a:extLst>
                </p14:cNvPr>
                <p14:cNvContentPartPr/>
                <p14:nvPr/>
              </p14:nvContentPartPr>
              <p14:xfrm>
                <a:off x="3194264" y="5366116"/>
                <a:ext cx="81720" cy="4320"/>
              </p14:xfrm>
            </p:contentPart>
          </mc:Choice>
          <mc:Fallback>
            <p:pic>
              <p:nvPicPr>
                <p:cNvPr id="423" name="Ink 422">
                  <a:extLst>
                    <a:ext uri="{FF2B5EF4-FFF2-40B4-BE49-F238E27FC236}">
                      <a16:creationId xmlns:a16="http://schemas.microsoft.com/office/drawing/2014/main" id="{3A1237AE-9EEE-E129-CC31-65BC39D82B51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3189944" y="5361796"/>
                  <a:ext cx="9036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424" name="Ink 423">
                  <a:extLst>
                    <a:ext uri="{FF2B5EF4-FFF2-40B4-BE49-F238E27FC236}">
                      <a16:creationId xmlns:a16="http://schemas.microsoft.com/office/drawing/2014/main" id="{A7252108-B735-D053-B9EB-FF3EAB525533}"/>
                    </a:ext>
                  </a:extLst>
                </p14:cNvPr>
                <p14:cNvContentPartPr/>
                <p14:nvPr/>
              </p14:nvContentPartPr>
              <p14:xfrm>
                <a:off x="3208664" y="5407516"/>
                <a:ext cx="84240" cy="4680"/>
              </p14:xfrm>
            </p:contentPart>
          </mc:Choice>
          <mc:Fallback>
            <p:pic>
              <p:nvPicPr>
                <p:cNvPr id="424" name="Ink 423">
                  <a:extLst>
                    <a:ext uri="{FF2B5EF4-FFF2-40B4-BE49-F238E27FC236}">
                      <a16:creationId xmlns:a16="http://schemas.microsoft.com/office/drawing/2014/main" id="{A7252108-B735-D053-B9EB-FF3EAB525533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3204344" y="5403196"/>
                  <a:ext cx="9288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425" name="Ink 424">
                  <a:extLst>
                    <a:ext uri="{FF2B5EF4-FFF2-40B4-BE49-F238E27FC236}">
                      <a16:creationId xmlns:a16="http://schemas.microsoft.com/office/drawing/2014/main" id="{4FF0AF90-B369-9B1B-0C2E-F629FCEF62D5}"/>
                    </a:ext>
                  </a:extLst>
                </p14:cNvPr>
                <p14:cNvContentPartPr/>
                <p14:nvPr/>
              </p14:nvContentPartPr>
              <p14:xfrm>
                <a:off x="3390104" y="5346316"/>
                <a:ext cx="72360" cy="2520"/>
              </p14:xfrm>
            </p:contentPart>
          </mc:Choice>
          <mc:Fallback>
            <p:pic>
              <p:nvPicPr>
                <p:cNvPr id="425" name="Ink 424">
                  <a:extLst>
                    <a:ext uri="{FF2B5EF4-FFF2-40B4-BE49-F238E27FC236}">
                      <a16:creationId xmlns:a16="http://schemas.microsoft.com/office/drawing/2014/main" id="{4FF0AF90-B369-9B1B-0C2E-F629FCEF62D5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3385784" y="5341996"/>
                  <a:ext cx="8100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426" name="Ink 425">
                  <a:extLst>
                    <a:ext uri="{FF2B5EF4-FFF2-40B4-BE49-F238E27FC236}">
                      <a16:creationId xmlns:a16="http://schemas.microsoft.com/office/drawing/2014/main" id="{514A0F13-F197-491F-04B5-33DE6AE159EA}"/>
                    </a:ext>
                  </a:extLst>
                </p14:cNvPr>
                <p14:cNvContentPartPr/>
                <p14:nvPr/>
              </p14:nvContentPartPr>
              <p14:xfrm>
                <a:off x="3377864" y="5353876"/>
                <a:ext cx="97920" cy="96120"/>
              </p14:xfrm>
            </p:contentPart>
          </mc:Choice>
          <mc:Fallback>
            <p:pic>
              <p:nvPicPr>
                <p:cNvPr id="426" name="Ink 425">
                  <a:extLst>
                    <a:ext uri="{FF2B5EF4-FFF2-40B4-BE49-F238E27FC236}">
                      <a16:creationId xmlns:a16="http://schemas.microsoft.com/office/drawing/2014/main" id="{514A0F13-F197-491F-04B5-33DE6AE159EA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3373544" y="5349556"/>
                  <a:ext cx="1065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427" name="Ink 426">
                  <a:extLst>
                    <a:ext uri="{FF2B5EF4-FFF2-40B4-BE49-F238E27FC236}">
                      <a16:creationId xmlns:a16="http://schemas.microsoft.com/office/drawing/2014/main" id="{4C41C801-3567-79C2-FB99-A692D9D70578}"/>
                    </a:ext>
                  </a:extLst>
                </p14:cNvPr>
                <p14:cNvContentPartPr/>
                <p14:nvPr/>
              </p14:nvContentPartPr>
              <p14:xfrm>
                <a:off x="3526184" y="5326516"/>
                <a:ext cx="65160" cy="48600"/>
              </p14:xfrm>
            </p:contentPart>
          </mc:Choice>
          <mc:Fallback>
            <p:pic>
              <p:nvPicPr>
                <p:cNvPr id="427" name="Ink 426">
                  <a:extLst>
                    <a:ext uri="{FF2B5EF4-FFF2-40B4-BE49-F238E27FC236}">
                      <a16:creationId xmlns:a16="http://schemas.microsoft.com/office/drawing/2014/main" id="{4C41C801-3567-79C2-FB99-A692D9D70578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3521864" y="5322196"/>
                  <a:ext cx="738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428" name="Ink 427">
                  <a:extLst>
                    <a:ext uri="{FF2B5EF4-FFF2-40B4-BE49-F238E27FC236}">
                      <a16:creationId xmlns:a16="http://schemas.microsoft.com/office/drawing/2014/main" id="{FB88D361-CDB3-DA1C-D810-40139E37BC27}"/>
                    </a:ext>
                  </a:extLst>
                </p14:cNvPr>
                <p14:cNvContentPartPr/>
                <p14:nvPr/>
              </p14:nvContentPartPr>
              <p14:xfrm>
                <a:off x="3625544" y="5339116"/>
                <a:ext cx="38160" cy="31680"/>
              </p14:xfrm>
            </p:contentPart>
          </mc:Choice>
          <mc:Fallback>
            <p:pic>
              <p:nvPicPr>
                <p:cNvPr id="428" name="Ink 427">
                  <a:extLst>
                    <a:ext uri="{FF2B5EF4-FFF2-40B4-BE49-F238E27FC236}">
                      <a16:creationId xmlns:a16="http://schemas.microsoft.com/office/drawing/2014/main" id="{FB88D361-CDB3-DA1C-D810-40139E37BC27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3621224" y="5334796"/>
                  <a:ext cx="468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429" name="Ink 428">
                  <a:extLst>
                    <a:ext uri="{FF2B5EF4-FFF2-40B4-BE49-F238E27FC236}">
                      <a16:creationId xmlns:a16="http://schemas.microsoft.com/office/drawing/2014/main" id="{BF44AE38-C4DC-3D22-AD15-CBBCBD970E18}"/>
                    </a:ext>
                  </a:extLst>
                </p14:cNvPr>
                <p14:cNvContentPartPr/>
                <p14:nvPr/>
              </p14:nvContentPartPr>
              <p14:xfrm>
                <a:off x="3669464" y="5338036"/>
                <a:ext cx="45360" cy="30240"/>
              </p14:xfrm>
            </p:contentPart>
          </mc:Choice>
          <mc:Fallback>
            <p:pic>
              <p:nvPicPr>
                <p:cNvPr id="429" name="Ink 428">
                  <a:extLst>
                    <a:ext uri="{FF2B5EF4-FFF2-40B4-BE49-F238E27FC236}">
                      <a16:creationId xmlns:a16="http://schemas.microsoft.com/office/drawing/2014/main" id="{BF44AE38-C4DC-3D22-AD15-CBBCBD970E18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3665144" y="5333716"/>
                  <a:ext cx="540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430" name="Ink 429">
                  <a:extLst>
                    <a:ext uri="{FF2B5EF4-FFF2-40B4-BE49-F238E27FC236}">
                      <a16:creationId xmlns:a16="http://schemas.microsoft.com/office/drawing/2014/main" id="{B471853C-6D61-FB4B-F49A-5EA90E89AFF7}"/>
                    </a:ext>
                  </a:extLst>
                </p14:cNvPr>
                <p14:cNvContentPartPr/>
                <p14:nvPr/>
              </p14:nvContentPartPr>
              <p14:xfrm>
                <a:off x="3758024" y="5324356"/>
                <a:ext cx="12240" cy="42120"/>
              </p14:xfrm>
            </p:contentPart>
          </mc:Choice>
          <mc:Fallback>
            <p:pic>
              <p:nvPicPr>
                <p:cNvPr id="430" name="Ink 429">
                  <a:extLst>
                    <a:ext uri="{FF2B5EF4-FFF2-40B4-BE49-F238E27FC236}">
                      <a16:creationId xmlns:a16="http://schemas.microsoft.com/office/drawing/2014/main" id="{B471853C-6D61-FB4B-F49A-5EA90E89AFF7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3753704" y="5320036"/>
                  <a:ext cx="208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431" name="Ink 430">
                  <a:extLst>
                    <a:ext uri="{FF2B5EF4-FFF2-40B4-BE49-F238E27FC236}">
                      <a16:creationId xmlns:a16="http://schemas.microsoft.com/office/drawing/2014/main" id="{1F98DFA8-BF6C-644E-AE92-A40959807E54}"/>
                    </a:ext>
                  </a:extLst>
                </p14:cNvPr>
                <p14:cNvContentPartPr/>
                <p14:nvPr/>
              </p14:nvContentPartPr>
              <p14:xfrm>
                <a:off x="3744344" y="5343076"/>
                <a:ext cx="55080" cy="7920"/>
              </p14:xfrm>
            </p:contentPart>
          </mc:Choice>
          <mc:Fallback>
            <p:pic>
              <p:nvPicPr>
                <p:cNvPr id="431" name="Ink 430">
                  <a:extLst>
                    <a:ext uri="{FF2B5EF4-FFF2-40B4-BE49-F238E27FC236}">
                      <a16:creationId xmlns:a16="http://schemas.microsoft.com/office/drawing/2014/main" id="{1F98DFA8-BF6C-644E-AE92-A40959807E54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3740024" y="5338756"/>
                  <a:ext cx="637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433" name="Ink 432">
                  <a:extLst>
                    <a:ext uri="{FF2B5EF4-FFF2-40B4-BE49-F238E27FC236}">
                      <a16:creationId xmlns:a16="http://schemas.microsoft.com/office/drawing/2014/main" id="{E699422E-4DAE-AE0F-2EBD-212C834D0AE2}"/>
                    </a:ext>
                  </a:extLst>
                </p14:cNvPr>
                <p14:cNvContentPartPr/>
                <p14:nvPr/>
              </p14:nvContentPartPr>
              <p14:xfrm>
                <a:off x="3846224" y="5311036"/>
                <a:ext cx="50400" cy="62640"/>
              </p14:xfrm>
            </p:contentPart>
          </mc:Choice>
          <mc:Fallback>
            <p:pic>
              <p:nvPicPr>
                <p:cNvPr id="433" name="Ink 432">
                  <a:extLst>
                    <a:ext uri="{FF2B5EF4-FFF2-40B4-BE49-F238E27FC236}">
                      <a16:creationId xmlns:a16="http://schemas.microsoft.com/office/drawing/2014/main" id="{E699422E-4DAE-AE0F-2EBD-212C834D0AE2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3841904" y="5306716"/>
                  <a:ext cx="5904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8AF380C6-E449-96CB-24AD-E5BBB78A852B}"/>
              </a:ext>
            </a:extLst>
          </p:cNvPr>
          <p:cNvGrpSpPr/>
          <p:nvPr/>
        </p:nvGrpSpPr>
        <p:grpSpPr>
          <a:xfrm>
            <a:off x="2727704" y="5561236"/>
            <a:ext cx="1119600" cy="122400"/>
            <a:chOff x="2727704" y="5561236"/>
            <a:chExt cx="1119600" cy="122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435" name="Ink 434">
                  <a:extLst>
                    <a:ext uri="{FF2B5EF4-FFF2-40B4-BE49-F238E27FC236}">
                      <a16:creationId xmlns:a16="http://schemas.microsoft.com/office/drawing/2014/main" id="{ABF9C746-1BE9-4888-C6BD-158CF9B5DAF6}"/>
                    </a:ext>
                  </a:extLst>
                </p14:cNvPr>
                <p14:cNvContentPartPr/>
                <p14:nvPr/>
              </p14:nvContentPartPr>
              <p14:xfrm>
                <a:off x="2727704" y="5612356"/>
                <a:ext cx="86400" cy="71280"/>
              </p14:xfrm>
            </p:contentPart>
          </mc:Choice>
          <mc:Fallback>
            <p:pic>
              <p:nvPicPr>
                <p:cNvPr id="435" name="Ink 434">
                  <a:extLst>
                    <a:ext uri="{FF2B5EF4-FFF2-40B4-BE49-F238E27FC236}">
                      <a16:creationId xmlns:a16="http://schemas.microsoft.com/office/drawing/2014/main" id="{ABF9C746-1BE9-4888-C6BD-158CF9B5DAF6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2723384" y="5608036"/>
                  <a:ext cx="950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436" name="Ink 435">
                  <a:extLst>
                    <a:ext uri="{FF2B5EF4-FFF2-40B4-BE49-F238E27FC236}">
                      <a16:creationId xmlns:a16="http://schemas.microsoft.com/office/drawing/2014/main" id="{A28D3273-C752-5ADA-DF26-856823B7B20F}"/>
                    </a:ext>
                  </a:extLst>
                </p14:cNvPr>
                <p14:cNvContentPartPr/>
                <p14:nvPr/>
              </p14:nvContentPartPr>
              <p14:xfrm>
                <a:off x="2856224" y="5635756"/>
                <a:ext cx="54720" cy="39600"/>
              </p14:xfrm>
            </p:contentPart>
          </mc:Choice>
          <mc:Fallback>
            <p:pic>
              <p:nvPicPr>
                <p:cNvPr id="436" name="Ink 435">
                  <a:extLst>
                    <a:ext uri="{FF2B5EF4-FFF2-40B4-BE49-F238E27FC236}">
                      <a16:creationId xmlns:a16="http://schemas.microsoft.com/office/drawing/2014/main" id="{A28D3273-C752-5ADA-DF26-856823B7B20F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2851904" y="5631436"/>
                  <a:ext cx="63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437" name="Ink 436">
                  <a:extLst>
                    <a:ext uri="{FF2B5EF4-FFF2-40B4-BE49-F238E27FC236}">
                      <a16:creationId xmlns:a16="http://schemas.microsoft.com/office/drawing/2014/main" id="{66143384-6BB6-ED53-0BDF-109E4C50FC3F}"/>
                    </a:ext>
                  </a:extLst>
                </p14:cNvPr>
                <p14:cNvContentPartPr/>
                <p14:nvPr/>
              </p14:nvContentPartPr>
              <p14:xfrm>
                <a:off x="2917784" y="5630356"/>
                <a:ext cx="39240" cy="42840"/>
              </p14:xfrm>
            </p:contentPart>
          </mc:Choice>
          <mc:Fallback>
            <p:pic>
              <p:nvPicPr>
                <p:cNvPr id="437" name="Ink 436">
                  <a:extLst>
                    <a:ext uri="{FF2B5EF4-FFF2-40B4-BE49-F238E27FC236}">
                      <a16:creationId xmlns:a16="http://schemas.microsoft.com/office/drawing/2014/main" id="{66143384-6BB6-ED53-0BDF-109E4C50FC3F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2913464" y="5626036"/>
                  <a:ext cx="478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438" name="Ink 437">
                  <a:extLst>
                    <a:ext uri="{FF2B5EF4-FFF2-40B4-BE49-F238E27FC236}">
                      <a16:creationId xmlns:a16="http://schemas.microsoft.com/office/drawing/2014/main" id="{69847076-84F5-5590-24EB-FF7B72EFBC8F}"/>
                    </a:ext>
                  </a:extLst>
                </p14:cNvPr>
                <p14:cNvContentPartPr/>
                <p14:nvPr/>
              </p14:nvContentPartPr>
              <p14:xfrm>
                <a:off x="3008504" y="5647636"/>
                <a:ext cx="37440" cy="2160"/>
              </p14:xfrm>
            </p:contentPart>
          </mc:Choice>
          <mc:Fallback>
            <p:pic>
              <p:nvPicPr>
                <p:cNvPr id="438" name="Ink 437">
                  <a:extLst>
                    <a:ext uri="{FF2B5EF4-FFF2-40B4-BE49-F238E27FC236}">
                      <a16:creationId xmlns:a16="http://schemas.microsoft.com/office/drawing/2014/main" id="{69847076-84F5-5590-24EB-FF7B72EFBC8F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3004184" y="5643316"/>
                  <a:ext cx="460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439" name="Ink 438">
                  <a:extLst>
                    <a:ext uri="{FF2B5EF4-FFF2-40B4-BE49-F238E27FC236}">
                      <a16:creationId xmlns:a16="http://schemas.microsoft.com/office/drawing/2014/main" id="{350E9FF3-7E2F-3648-4307-0C0EFFABF25A}"/>
                    </a:ext>
                  </a:extLst>
                </p14:cNvPr>
                <p14:cNvContentPartPr/>
                <p14:nvPr/>
              </p14:nvContentPartPr>
              <p14:xfrm>
                <a:off x="3093104" y="5596876"/>
                <a:ext cx="67680" cy="75960"/>
              </p14:xfrm>
            </p:contentPart>
          </mc:Choice>
          <mc:Fallback>
            <p:pic>
              <p:nvPicPr>
                <p:cNvPr id="439" name="Ink 438">
                  <a:extLst>
                    <a:ext uri="{FF2B5EF4-FFF2-40B4-BE49-F238E27FC236}">
                      <a16:creationId xmlns:a16="http://schemas.microsoft.com/office/drawing/2014/main" id="{350E9FF3-7E2F-3648-4307-0C0EFFABF25A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3088784" y="5592556"/>
                  <a:ext cx="763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440" name="Ink 439">
                  <a:extLst>
                    <a:ext uri="{FF2B5EF4-FFF2-40B4-BE49-F238E27FC236}">
                      <a16:creationId xmlns:a16="http://schemas.microsoft.com/office/drawing/2014/main" id="{6CDA2EDE-45D3-FBD1-36D3-28D87C004A74}"/>
                    </a:ext>
                  </a:extLst>
                </p14:cNvPr>
                <p14:cNvContentPartPr/>
                <p14:nvPr/>
              </p14:nvContentPartPr>
              <p14:xfrm>
                <a:off x="3232424" y="5604796"/>
                <a:ext cx="50400" cy="3960"/>
              </p14:xfrm>
            </p:contentPart>
          </mc:Choice>
          <mc:Fallback>
            <p:pic>
              <p:nvPicPr>
                <p:cNvPr id="440" name="Ink 439">
                  <a:extLst>
                    <a:ext uri="{FF2B5EF4-FFF2-40B4-BE49-F238E27FC236}">
                      <a16:creationId xmlns:a16="http://schemas.microsoft.com/office/drawing/2014/main" id="{6CDA2EDE-45D3-FBD1-36D3-28D87C004A74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3228104" y="5600476"/>
                  <a:ext cx="59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441" name="Ink 440">
                  <a:extLst>
                    <a:ext uri="{FF2B5EF4-FFF2-40B4-BE49-F238E27FC236}">
                      <a16:creationId xmlns:a16="http://schemas.microsoft.com/office/drawing/2014/main" id="{5E9DC044-D979-7872-0F35-B5F441D465F4}"/>
                    </a:ext>
                  </a:extLst>
                </p14:cNvPr>
                <p14:cNvContentPartPr/>
                <p14:nvPr/>
              </p14:nvContentPartPr>
              <p14:xfrm>
                <a:off x="3241424" y="5632156"/>
                <a:ext cx="49680" cy="7920"/>
              </p14:xfrm>
            </p:contentPart>
          </mc:Choice>
          <mc:Fallback>
            <p:pic>
              <p:nvPicPr>
                <p:cNvPr id="441" name="Ink 440">
                  <a:extLst>
                    <a:ext uri="{FF2B5EF4-FFF2-40B4-BE49-F238E27FC236}">
                      <a16:creationId xmlns:a16="http://schemas.microsoft.com/office/drawing/2014/main" id="{5E9DC044-D979-7872-0F35-B5F441D465F4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3237104" y="5627836"/>
                  <a:ext cx="583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442" name="Ink 441">
                  <a:extLst>
                    <a:ext uri="{FF2B5EF4-FFF2-40B4-BE49-F238E27FC236}">
                      <a16:creationId xmlns:a16="http://schemas.microsoft.com/office/drawing/2014/main" id="{7096976E-F57E-DF69-5E28-9FADFD144DEB}"/>
                    </a:ext>
                  </a:extLst>
                </p14:cNvPr>
                <p14:cNvContentPartPr/>
                <p14:nvPr/>
              </p14:nvContentPartPr>
              <p14:xfrm>
                <a:off x="3377144" y="5570956"/>
                <a:ext cx="74520" cy="91800"/>
              </p14:xfrm>
            </p:contentPart>
          </mc:Choice>
          <mc:Fallback>
            <p:pic>
              <p:nvPicPr>
                <p:cNvPr id="442" name="Ink 441">
                  <a:extLst>
                    <a:ext uri="{FF2B5EF4-FFF2-40B4-BE49-F238E27FC236}">
                      <a16:creationId xmlns:a16="http://schemas.microsoft.com/office/drawing/2014/main" id="{7096976E-F57E-DF69-5E28-9FADFD144DEB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3372824" y="5566636"/>
                  <a:ext cx="831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443" name="Ink 442">
                  <a:extLst>
                    <a:ext uri="{FF2B5EF4-FFF2-40B4-BE49-F238E27FC236}">
                      <a16:creationId xmlns:a16="http://schemas.microsoft.com/office/drawing/2014/main" id="{1F861A8C-7DA4-B18A-05F8-40656765BE9D}"/>
                    </a:ext>
                  </a:extLst>
                </p14:cNvPr>
                <p14:cNvContentPartPr/>
                <p14:nvPr/>
              </p14:nvContentPartPr>
              <p14:xfrm>
                <a:off x="3503144" y="5607676"/>
                <a:ext cx="53280" cy="36720"/>
              </p14:xfrm>
            </p:contentPart>
          </mc:Choice>
          <mc:Fallback>
            <p:pic>
              <p:nvPicPr>
                <p:cNvPr id="443" name="Ink 442">
                  <a:extLst>
                    <a:ext uri="{FF2B5EF4-FFF2-40B4-BE49-F238E27FC236}">
                      <a16:creationId xmlns:a16="http://schemas.microsoft.com/office/drawing/2014/main" id="{1F861A8C-7DA4-B18A-05F8-40656765BE9D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3498824" y="5603356"/>
                  <a:ext cx="61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444" name="Ink 443">
                  <a:extLst>
                    <a:ext uri="{FF2B5EF4-FFF2-40B4-BE49-F238E27FC236}">
                      <a16:creationId xmlns:a16="http://schemas.microsoft.com/office/drawing/2014/main" id="{0B55D261-8729-E8CD-BA87-9AF24DC42B65}"/>
                    </a:ext>
                  </a:extLst>
                </p14:cNvPr>
                <p14:cNvContentPartPr/>
                <p14:nvPr/>
              </p14:nvContentPartPr>
              <p14:xfrm>
                <a:off x="3556064" y="5602636"/>
                <a:ext cx="52200" cy="42480"/>
              </p14:xfrm>
            </p:contentPart>
          </mc:Choice>
          <mc:Fallback>
            <p:pic>
              <p:nvPicPr>
                <p:cNvPr id="444" name="Ink 443">
                  <a:extLst>
                    <a:ext uri="{FF2B5EF4-FFF2-40B4-BE49-F238E27FC236}">
                      <a16:creationId xmlns:a16="http://schemas.microsoft.com/office/drawing/2014/main" id="{0B55D261-8729-E8CD-BA87-9AF24DC42B65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3551744" y="5598316"/>
                  <a:ext cx="608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445" name="Ink 444">
                  <a:extLst>
                    <a:ext uri="{FF2B5EF4-FFF2-40B4-BE49-F238E27FC236}">
                      <a16:creationId xmlns:a16="http://schemas.microsoft.com/office/drawing/2014/main" id="{3F4F5694-7322-C8C6-D632-99294959224C}"/>
                    </a:ext>
                  </a:extLst>
                </p14:cNvPr>
                <p14:cNvContentPartPr/>
                <p14:nvPr/>
              </p14:nvContentPartPr>
              <p14:xfrm>
                <a:off x="3681704" y="5584276"/>
                <a:ext cx="10080" cy="52560"/>
              </p14:xfrm>
            </p:contentPart>
          </mc:Choice>
          <mc:Fallback>
            <p:pic>
              <p:nvPicPr>
                <p:cNvPr id="445" name="Ink 444">
                  <a:extLst>
                    <a:ext uri="{FF2B5EF4-FFF2-40B4-BE49-F238E27FC236}">
                      <a16:creationId xmlns:a16="http://schemas.microsoft.com/office/drawing/2014/main" id="{3F4F5694-7322-C8C6-D632-99294959224C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3677384" y="5579956"/>
                  <a:ext cx="187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446" name="Ink 445">
                  <a:extLst>
                    <a:ext uri="{FF2B5EF4-FFF2-40B4-BE49-F238E27FC236}">
                      <a16:creationId xmlns:a16="http://schemas.microsoft.com/office/drawing/2014/main" id="{7C865A25-9E9C-CF33-B2C1-E5659E3D7941}"/>
                    </a:ext>
                  </a:extLst>
                </p14:cNvPr>
                <p14:cNvContentPartPr/>
                <p14:nvPr/>
              </p14:nvContentPartPr>
              <p14:xfrm>
                <a:off x="3658304" y="5606596"/>
                <a:ext cx="68040" cy="11880"/>
              </p14:xfrm>
            </p:contentPart>
          </mc:Choice>
          <mc:Fallback>
            <p:pic>
              <p:nvPicPr>
                <p:cNvPr id="446" name="Ink 445">
                  <a:extLst>
                    <a:ext uri="{FF2B5EF4-FFF2-40B4-BE49-F238E27FC236}">
                      <a16:creationId xmlns:a16="http://schemas.microsoft.com/office/drawing/2014/main" id="{7C865A25-9E9C-CF33-B2C1-E5659E3D7941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3653984" y="5602276"/>
                  <a:ext cx="766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47" name="Ink 446">
                  <a:extLst>
                    <a:ext uri="{FF2B5EF4-FFF2-40B4-BE49-F238E27FC236}">
                      <a16:creationId xmlns:a16="http://schemas.microsoft.com/office/drawing/2014/main" id="{7093A6BE-305C-DE1D-A2BD-DCBF1ACB7942}"/>
                    </a:ext>
                  </a:extLst>
                </p14:cNvPr>
                <p14:cNvContentPartPr/>
                <p14:nvPr/>
              </p14:nvContentPartPr>
              <p14:xfrm>
                <a:off x="3786464" y="5561236"/>
                <a:ext cx="60840" cy="85680"/>
              </p14:xfrm>
            </p:contentPart>
          </mc:Choice>
          <mc:Fallback>
            <p:pic>
              <p:nvPicPr>
                <p:cNvPr id="447" name="Ink 446">
                  <a:extLst>
                    <a:ext uri="{FF2B5EF4-FFF2-40B4-BE49-F238E27FC236}">
                      <a16:creationId xmlns:a16="http://schemas.microsoft.com/office/drawing/2014/main" id="{7093A6BE-305C-DE1D-A2BD-DCBF1ACB7942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3782144" y="5556916"/>
                  <a:ext cx="6948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4C6574C6-FCE6-EED7-52DF-FB0935ED57F1}"/>
              </a:ext>
            </a:extLst>
          </p:cNvPr>
          <p:cNvGrpSpPr/>
          <p:nvPr/>
        </p:nvGrpSpPr>
        <p:grpSpPr>
          <a:xfrm>
            <a:off x="2994104" y="5781556"/>
            <a:ext cx="556920" cy="97560"/>
            <a:chOff x="2994104" y="5781556"/>
            <a:chExt cx="55692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49" name="Ink 448">
                  <a:extLst>
                    <a:ext uri="{FF2B5EF4-FFF2-40B4-BE49-F238E27FC236}">
                      <a16:creationId xmlns:a16="http://schemas.microsoft.com/office/drawing/2014/main" id="{74669FD7-744B-73C8-E612-B31BB06BD622}"/>
                    </a:ext>
                  </a:extLst>
                </p14:cNvPr>
                <p14:cNvContentPartPr/>
                <p14:nvPr/>
              </p14:nvContentPartPr>
              <p14:xfrm>
                <a:off x="3248624" y="5811436"/>
                <a:ext cx="57600" cy="4320"/>
              </p14:xfrm>
            </p:contentPart>
          </mc:Choice>
          <mc:Fallback>
            <p:pic>
              <p:nvPicPr>
                <p:cNvPr id="449" name="Ink 448">
                  <a:extLst>
                    <a:ext uri="{FF2B5EF4-FFF2-40B4-BE49-F238E27FC236}">
                      <a16:creationId xmlns:a16="http://schemas.microsoft.com/office/drawing/2014/main" id="{74669FD7-744B-73C8-E612-B31BB06BD622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3244304" y="5807116"/>
                  <a:ext cx="6624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50" name="Ink 449">
                  <a:extLst>
                    <a:ext uri="{FF2B5EF4-FFF2-40B4-BE49-F238E27FC236}">
                      <a16:creationId xmlns:a16="http://schemas.microsoft.com/office/drawing/2014/main" id="{4D0286B4-EB44-F7CA-903D-6169A0F28D36}"/>
                    </a:ext>
                  </a:extLst>
                </p14:cNvPr>
                <p14:cNvContentPartPr/>
                <p14:nvPr/>
              </p14:nvContentPartPr>
              <p14:xfrm>
                <a:off x="3257984" y="5836996"/>
                <a:ext cx="43920" cy="3600"/>
              </p14:xfrm>
            </p:contentPart>
          </mc:Choice>
          <mc:Fallback>
            <p:pic>
              <p:nvPicPr>
                <p:cNvPr id="450" name="Ink 449">
                  <a:extLst>
                    <a:ext uri="{FF2B5EF4-FFF2-40B4-BE49-F238E27FC236}">
                      <a16:creationId xmlns:a16="http://schemas.microsoft.com/office/drawing/2014/main" id="{4D0286B4-EB44-F7CA-903D-6169A0F28D36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3253664" y="5832676"/>
                  <a:ext cx="525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51" name="Ink 450">
                  <a:extLst>
                    <a:ext uri="{FF2B5EF4-FFF2-40B4-BE49-F238E27FC236}">
                      <a16:creationId xmlns:a16="http://schemas.microsoft.com/office/drawing/2014/main" id="{D5D3F5ED-1F96-E316-F5BA-4C7091C2D4B8}"/>
                    </a:ext>
                  </a:extLst>
                </p14:cNvPr>
                <p14:cNvContentPartPr/>
                <p14:nvPr/>
              </p14:nvContentPartPr>
              <p14:xfrm>
                <a:off x="3403064" y="5808916"/>
                <a:ext cx="65160" cy="45360"/>
              </p14:xfrm>
            </p:contentPart>
          </mc:Choice>
          <mc:Fallback>
            <p:pic>
              <p:nvPicPr>
                <p:cNvPr id="451" name="Ink 450">
                  <a:extLst>
                    <a:ext uri="{FF2B5EF4-FFF2-40B4-BE49-F238E27FC236}">
                      <a16:creationId xmlns:a16="http://schemas.microsoft.com/office/drawing/2014/main" id="{D5D3F5ED-1F96-E316-F5BA-4C7091C2D4B8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3398744" y="5804596"/>
                  <a:ext cx="73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52" name="Ink 451">
                  <a:extLst>
                    <a:ext uri="{FF2B5EF4-FFF2-40B4-BE49-F238E27FC236}">
                      <a16:creationId xmlns:a16="http://schemas.microsoft.com/office/drawing/2014/main" id="{E2B0187A-0F30-9AB3-F59C-D2EE5100B896}"/>
                    </a:ext>
                  </a:extLst>
                </p14:cNvPr>
                <p14:cNvContentPartPr/>
                <p14:nvPr/>
              </p14:nvContentPartPr>
              <p14:xfrm>
                <a:off x="3472904" y="5802796"/>
                <a:ext cx="78120" cy="46440"/>
              </p14:xfrm>
            </p:contentPart>
          </mc:Choice>
          <mc:Fallback>
            <p:pic>
              <p:nvPicPr>
                <p:cNvPr id="452" name="Ink 451">
                  <a:extLst>
                    <a:ext uri="{FF2B5EF4-FFF2-40B4-BE49-F238E27FC236}">
                      <a16:creationId xmlns:a16="http://schemas.microsoft.com/office/drawing/2014/main" id="{E2B0187A-0F30-9AB3-F59C-D2EE5100B896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3468584" y="5798476"/>
                  <a:ext cx="86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54" name="Ink 453">
                  <a:extLst>
                    <a:ext uri="{FF2B5EF4-FFF2-40B4-BE49-F238E27FC236}">
                      <a16:creationId xmlns:a16="http://schemas.microsoft.com/office/drawing/2014/main" id="{50748F09-CF27-08E4-75FB-98DDA2F63AE1}"/>
                    </a:ext>
                  </a:extLst>
                </p14:cNvPr>
                <p14:cNvContentPartPr/>
                <p14:nvPr/>
              </p14:nvContentPartPr>
              <p14:xfrm>
                <a:off x="2994104" y="5827996"/>
                <a:ext cx="64440" cy="7920"/>
              </p14:xfrm>
            </p:contentPart>
          </mc:Choice>
          <mc:Fallback>
            <p:pic>
              <p:nvPicPr>
                <p:cNvPr id="454" name="Ink 453">
                  <a:extLst>
                    <a:ext uri="{FF2B5EF4-FFF2-40B4-BE49-F238E27FC236}">
                      <a16:creationId xmlns:a16="http://schemas.microsoft.com/office/drawing/2014/main" id="{50748F09-CF27-08E4-75FB-98DDA2F63AE1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2989784" y="5823676"/>
                  <a:ext cx="730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55" name="Ink 454">
                  <a:extLst>
                    <a:ext uri="{FF2B5EF4-FFF2-40B4-BE49-F238E27FC236}">
                      <a16:creationId xmlns:a16="http://schemas.microsoft.com/office/drawing/2014/main" id="{E1CF01B5-258C-E520-DB5A-D2C19BD016D2}"/>
                    </a:ext>
                  </a:extLst>
                </p14:cNvPr>
                <p14:cNvContentPartPr/>
                <p14:nvPr/>
              </p14:nvContentPartPr>
              <p14:xfrm>
                <a:off x="3120824" y="5781556"/>
                <a:ext cx="58680" cy="2520"/>
              </p14:xfrm>
            </p:contentPart>
          </mc:Choice>
          <mc:Fallback>
            <p:pic>
              <p:nvPicPr>
                <p:cNvPr id="455" name="Ink 454">
                  <a:extLst>
                    <a:ext uri="{FF2B5EF4-FFF2-40B4-BE49-F238E27FC236}">
                      <a16:creationId xmlns:a16="http://schemas.microsoft.com/office/drawing/2014/main" id="{E1CF01B5-258C-E520-DB5A-D2C19BD016D2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3116504" y="5777236"/>
                  <a:ext cx="6732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56" name="Ink 455">
                  <a:extLst>
                    <a:ext uri="{FF2B5EF4-FFF2-40B4-BE49-F238E27FC236}">
                      <a16:creationId xmlns:a16="http://schemas.microsoft.com/office/drawing/2014/main" id="{8A206623-DE6B-76FA-D13A-D40D5ACA2597}"/>
                    </a:ext>
                  </a:extLst>
                </p14:cNvPr>
                <p14:cNvContentPartPr/>
                <p14:nvPr/>
              </p14:nvContentPartPr>
              <p14:xfrm>
                <a:off x="3120464" y="5784076"/>
                <a:ext cx="75960" cy="95040"/>
              </p14:xfrm>
            </p:contentPart>
          </mc:Choice>
          <mc:Fallback>
            <p:pic>
              <p:nvPicPr>
                <p:cNvPr id="456" name="Ink 455">
                  <a:extLst>
                    <a:ext uri="{FF2B5EF4-FFF2-40B4-BE49-F238E27FC236}">
                      <a16:creationId xmlns:a16="http://schemas.microsoft.com/office/drawing/2014/main" id="{8A206623-DE6B-76FA-D13A-D40D5ACA2597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3116144" y="5779756"/>
                  <a:ext cx="8460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AE71C661-BD7B-CC17-42A9-7A94E48C2BAC}"/>
              </a:ext>
            </a:extLst>
          </p:cNvPr>
          <p:cNvGrpSpPr/>
          <p:nvPr/>
        </p:nvGrpSpPr>
        <p:grpSpPr>
          <a:xfrm>
            <a:off x="5238619" y="5043680"/>
            <a:ext cx="840600" cy="140760"/>
            <a:chOff x="5238619" y="5043680"/>
            <a:chExt cx="840600" cy="14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58" name="Ink 457">
                  <a:extLst>
                    <a:ext uri="{FF2B5EF4-FFF2-40B4-BE49-F238E27FC236}">
                      <a16:creationId xmlns:a16="http://schemas.microsoft.com/office/drawing/2014/main" id="{56367E7C-DEF8-14CF-EA57-6AFACACC935F}"/>
                    </a:ext>
                  </a:extLst>
                </p14:cNvPr>
                <p14:cNvContentPartPr/>
                <p14:nvPr/>
              </p14:nvContentPartPr>
              <p14:xfrm>
                <a:off x="5238619" y="5086160"/>
                <a:ext cx="75600" cy="98280"/>
              </p14:xfrm>
            </p:contentPart>
          </mc:Choice>
          <mc:Fallback>
            <p:pic>
              <p:nvPicPr>
                <p:cNvPr id="458" name="Ink 457">
                  <a:extLst>
                    <a:ext uri="{FF2B5EF4-FFF2-40B4-BE49-F238E27FC236}">
                      <a16:creationId xmlns:a16="http://schemas.microsoft.com/office/drawing/2014/main" id="{56367E7C-DEF8-14CF-EA57-6AFACACC935F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5234299" y="5081840"/>
                  <a:ext cx="842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59" name="Ink 458">
                  <a:extLst>
                    <a:ext uri="{FF2B5EF4-FFF2-40B4-BE49-F238E27FC236}">
                      <a16:creationId xmlns:a16="http://schemas.microsoft.com/office/drawing/2014/main" id="{810C3718-236E-A6FB-AA33-226C8D8ADE97}"/>
                    </a:ext>
                  </a:extLst>
                </p14:cNvPr>
                <p14:cNvContentPartPr/>
                <p14:nvPr/>
              </p14:nvContentPartPr>
              <p14:xfrm>
                <a:off x="5370019" y="5058440"/>
                <a:ext cx="34560" cy="4680"/>
              </p14:xfrm>
            </p:contentPart>
          </mc:Choice>
          <mc:Fallback>
            <p:pic>
              <p:nvPicPr>
                <p:cNvPr id="459" name="Ink 458">
                  <a:extLst>
                    <a:ext uri="{FF2B5EF4-FFF2-40B4-BE49-F238E27FC236}">
                      <a16:creationId xmlns:a16="http://schemas.microsoft.com/office/drawing/2014/main" id="{810C3718-236E-A6FB-AA33-226C8D8ADE97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5365699" y="5054120"/>
                  <a:ext cx="4320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460" name="Ink 459">
                  <a:extLst>
                    <a:ext uri="{FF2B5EF4-FFF2-40B4-BE49-F238E27FC236}">
                      <a16:creationId xmlns:a16="http://schemas.microsoft.com/office/drawing/2014/main" id="{D2493E44-8F9E-CB49-EDFF-C50DF08DC04C}"/>
                    </a:ext>
                  </a:extLst>
                </p14:cNvPr>
                <p14:cNvContentPartPr/>
                <p14:nvPr/>
              </p14:nvContentPartPr>
              <p14:xfrm>
                <a:off x="5363539" y="5059160"/>
                <a:ext cx="51480" cy="54720"/>
              </p14:xfrm>
            </p:contentPart>
          </mc:Choice>
          <mc:Fallback>
            <p:pic>
              <p:nvPicPr>
                <p:cNvPr id="460" name="Ink 459">
                  <a:extLst>
                    <a:ext uri="{FF2B5EF4-FFF2-40B4-BE49-F238E27FC236}">
                      <a16:creationId xmlns:a16="http://schemas.microsoft.com/office/drawing/2014/main" id="{D2493E44-8F9E-CB49-EDFF-C50DF08DC04C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5359219" y="5054840"/>
                  <a:ext cx="60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461" name="Ink 460">
                  <a:extLst>
                    <a:ext uri="{FF2B5EF4-FFF2-40B4-BE49-F238E27FC236}">
                      <a16:creationId xmlns:a16="http://schemas.microsoft.com/office/drawing/2014/main" id="{35052F0D-FB70-B6E2-3DAE-46C22B9A449A}"/>
                    </a:ext>
                  </a:extLst>
                </p14:cNvPr>
                <p14:cNvContentPartPr/>
                <p14:nvPr/>
              </p14:nvContentPartPr>
              <p14:xfrm>
                <a:off x="5437339" y="5079320"/>
                <a:ext cx="42480" cy="31320"/>
              </p14:xfrm>
            </p:contentPart>
          </mc:Choice>
          <mc:Fallback>
            <p:pic>
              <p:nvPicPr>
                <p:cNvPr id="461" name="Ink 460">
                  <a:extLst>
                    <a:ext uri="{FF2B5EF4-FFF2-40B4-BE49-F238E27FC236}">
                      <a16:creationId xmlns:a16="http://schemas.microsoft.com/office/drawing/2014/main" id="{35052F0D-FB70-B6E2-3DAE-46C22B9A449A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5433019" y="5075000"/>
                  <a:ext cx="51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462" name="Ink 461">
                  <a:extLst>
                    <a:ext uri="{FF2B5EF4-FFF2-40B4-BE49-F238E27FC236}">
                      <a16:creationId xmlns:a16="http://schemas.microsoft.com/office/drawing/2014/main" id="{E222F24F-7704-8A00-E886-263E268188EE}"/>
                    </a:ext>
                  </a:extLst>
                </p14:cNvPr>
                <p14:cNvContentPartPr/>
                <p14:nvPr/>
              </p14:nvContentPartPr>
              <p14:xfrm>
                <a:off x="5481979" y="5070320"/>
                <a:ext cx="35640" cy="33480"/>
              </p14:xfrm>
            </p:contentPart>
          </mc:Choice>
          <mc:Fallback>
            <p:pic>
              <p:nvPicPr>
                <p:cNvPr id="462" name="Ink 461">
                  <a:extLst>
                    <a:ext uri="{FF2B5EF4-FFF2-40B4-BE49-F238E27FC236}">
                      <a16:creationId xmlns:a16="http://schemas.microsoft.com/office/drawing/2014/main" id="{E222F24F-7704-8A00-E886-263E268188EE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5477659" y="5066000"/>
                  <a:ext cx="442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463" name="Ink 462">
                  <a:extLst>
                    <a:ext uri="{FF2B5EF4-FFF2-40B4-BE49-F238E27FC236}">
                      <a16:creationId xmlns:a16="http://schemas.microsoft.com/office/drawing/2014/main" id="{2A5396E2-1C17-25F1-E6A0-4204ABFC0946}"/>
                    </a:ext>
                  </a:extLst>
                </p14:cNvPr>
                <p14:cNvContentPartPr/>
                <p14:nvPr/>
              </p14:nvContentPartPr>
              <p14:xfrm>
                <a:off x="5561539" y="5063840"/>
                <a:ext cx="6840" cy="38880"/>
              </p14:xfrm>
            </p:contentPart>
          </mc:Choice>
          <mc:Fallback>
            <p:pic>
              <p:nvPicPr>
                <p:cNvPr id="463" name="Ink 462">
                  <a:extLst>
                    <a:ext uri="{FF2B5EF4-FFF2-40B4-BE49-F238E27FC236}">
                      <a16:creationId xmlns:a16="http://schemas.microsoft.com/office/drawing/2014/main" id="{2A5396E2-1C17-25F1-E6A0-4204ABFC0946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5557219" y="5059520"/>
                  <a:ext cx="15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464" name="Ink 463">
                  <a:extLst>
                    <a:ext uri="{FF2B5EF4-FFF2-40B4-BE49-F238E27FC236}">
                      <a16:creationId xmlns:a16="http://schemas.microsoft.com/office/drawing/2014/main" id="{FA383886-CBF1-F674-B848-889AF31A6CAC}"/>
                    </a:ext>
                  </a:extLst>
                </p14:cNvPr>
                <p14:cNvContentPartPr/>
                <p14:nvPr/>
              </p14:nvContentPartPr>
              <p14:xfrm>
                <a:off x="5538859" y="5080760"/>
                <a:ext cx="44280" cy="5040"/>
              </p14:xfrm>
            </p:contentPart>
          </mc:Choice>
          <mc:Fallback>
            <p:pic>
              <p:nvPicPr>
                <p:cNvPr id="464" name="Ink 463">
                  <a:extLst>
                    <a:ext uri="{FF2B5EF4-FFF2-40B4-BE49-F238E27FC236}">
                      <a16:creationId xmlns:a16="http://schemas.microsoft.com/office/drawing/2014/main" id="{FA383886-CBF1-F674-B848-889AF31A6CAC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5534539" y="5076440"/>
                  <a:ext cx="5292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465" name="Ink 464">
                  <a:extLst>
                    <a:ext uri="{FF2B5EF4-FFF2-40B4-BE49-F238E27FC236}">
                      <a16:creationId xmlns:a16="http://schemas.microsoft.com/office/drawing/2014/main" id="{02EFBC2C-CACF-A6A8-585D-F820044D2219}"/>
                    </a:ext>
                  </a:extLst>
                </p14:cNvPr>
                <p14:cNvContentPartPr/>
                <p14:nvPr/>
              </p14:nvContentPartPr>
              <p14:xfrm>
                <a:off x="5633539" y="5048720"/>
                <a:ext cx="56880" cy="53280"/>
              </p14:xfrm>
            </p:contentPart>
          </mc:Choice>
          <mc:Fallback>
            <p:pic>
              <p:nvPicPr>
                <p:cNvPr id="465" name="Ink 464">
                  <a:extLst>
                    <a:ext uri="{FF2B5EF4-FFF2-40B4-BE49-F238E27FC236}">
                      <a16:creationId xmlns:a16="http://schemas.microsoft.com/office/drawing/2014/main" id="{02EFBC2C-CACF-A6A8-585D-F820044D2219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5629219" y="5044400"/>
                  <a:ext cx="655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466" name="Ink 465">
                  <a:extLst>
                    <a:ext uri="{FF2B5EF4-FFF2-40B4-BE49-F238E27FC236}">
                      <a16:creationId xmlns:a16="http://schemas.microsoft.com/office/drawing/2014/main" id="{3F9F048D-F5D4-5F73-8C77-298DA9EFD44E}"/>
                    </a:ext>
                  </a:extLst>
                </p14:cNvPr>
                <p14:cNvContentPartPr/>
                <p14:nvPr/>
              </p14:nvContentPartPr>
              <p14:xfrm>
                <a:off x="5756299" y="5109920"/>
                <a:ext cx="52200" cy="3240"/>
              </p14:xfrm>
            </p:contentPart>
          </mc:Choice>
          <mc:Fallback>
            <p:pic>
              <p:nvPicPr>
                <p:cNvPr id="466" name="Ink 465">
                  <a:extLst>
                    <a:ext uri="{FF2B5EF4-FFF2-40B4-BE49-F238E27FC236}">
                      <a16:creationId xmlns:a16="http://schemas.microsoft.com/office/drawing/2014/main" id="{3F9F048D-F5D4-5F73-8C77-298DA9EFD44E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5751979" y="5105600"/>
                  <a:ext cx="6084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467" name="Ink 466">
                  <a:extLst>
                    <a:ext uri="{FF2B5EF4-FFF2-40B4-BE49-F238E27FC236}">
                      <a16:creationId xmlns:a16="http://schemas.microsoft.com/office/drawing/2014/main" id="{698E4A16-A1DF-205C-08BA-6A1725C8289F}"/>
                    </a:ext>
                  </a:extLst>
                </p14:cNvPr>
                <p14:cNvContentPartPr/>
                <p14:nvPr/>
              </p14:nvContentPartPr>
              <p14:xfrm>
                <a:off x="5757379" y="5141960"/>
                <a:ext cx="46440" cy="2520"/>
              </p14:xfrm>
            </p:contentPart>
          </mc:Choice>
          <mc:Fallback>
            <p:pic>
              <p:nvPicPr>
                <p:cNvPr id="467" name="Ink 466">
                  <a:extLst>
                    <a:ext uri="{FF2B5EF4-FFF2-40B4-BE49-F238E27FC236}">
                      <a16:creationId xmlns:a16="http://schemas.microsoft.com/office/drawing/2014/main" id="{698E4A16-A1DF-205C-08BA-6A1725C8289F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5753059" y="5137640"/>
                  <a:ext cx="5508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468" name="Ink 467">
                  <a:extLst>
                    <a:ext uri="{FF2B5EF4-FFF2-40B4-BE49-F238E27FC236}">
                      <a16:creationId xmlns:a16="http://schemas.microsoft.com/office/drawing/2014/main" id="{CDA25B95-0F8C-6398-73D1-EEE8EA9A1343}"/>
                    </a:ext>
                  </a:extLst>
                </p14:cNvPr>
                <p14:cNvContentPartPr/>
                <p14:nvPr/>
              </p14:nvContentPartPr>
              <p14:xfrm>
                <a:off x="5872579" y="5079320"/>
                <a:ext cx="75240" cy="91800"/>
              </p14:xfrm>
            </p:contentPart>
          </mc:Choice>
          <mc:Fallback>
            <p:pic>
              <p:nvPicPr>
                <p:cNvPr id="468" name="Ink 467">
                  <a:extLst>
                    <a:ext uri="{FF2B5EF4-FFF2-40B4-BE49-F238E27FC236}">
                      <a16:creationId xmlns:a16="http://schemas.microsoft.com/office/drawing/2014/main" id="{CDA25B95-0F8C-6398-73D1-EEE8EA9A1343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5868259" y="5075000"/>
                  <a:ext cx="838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469" name="Ink 468">
                  <a:extLst>
                    <a:ext uri="{FF2B5EF4-FFF2-40B4-BE49-F238E27FC236}">
                      <a16:creationId xmlns:a16="http://schemas.microsoft.com/office/drawing/2014/main" id="{2386D8CD-C656-EAD1-7042-0898F8885997}"/>
                    </a:ext>
                  </a:extLst>
                </p14:cNvPr>
                <p14:cNvContentPartPr/>
                <p14:nvPr/>
              </p14:nvContentPartPr>
              <p14:xfrm>
                <a:off x="5993179" y="5052320"/>
                <a:ext cx="50040" cy="41400"/>
              </p14:xfrm>
            </p:contentPart>
          </mc:Choice>
          <mc:Fallback>
            <p:pic>
              <p:nvPicPr>
                <p:cNvPr id="469" name="Ink 468">
                  <a:extLst>
                    <a:ext uri="{FF2B5EF4-FFF2-40B4-BE49-F238E27FC236}">
                      <a16:creationId xmlns:a16="http://schemas.microsoft.com/office/drawing/2014/main" id="{2386D8CD-C656-EAD1-7042-0898F8885997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5988859" y="5048000"/>
                  <a:ext cx="586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470" name="Ink 469">
                  <a:extLst>
                    <a:ext uri="{FF2B5EF4-FFF2-40B4-BE49-F238E27FC236}">
                      <a16:creationId xmlns:a16="http://schemas.microsoft.com/office/drawing/2014/main" id="{D33CFEF8-06A3-C4E9-6CFF-54D2C36C9542}"/>
                    </a:ext>
                  </a:extLst>
                </p14:cNvPr>
                <p14:cNvContentPartPr/>
                <p14:nvPr/>
              </p14:nvContentPartPr>
              <p14:xfrm>
                <a:off x="6073459" y="5043680"/>
                <a:ext cx="5760" cy="48960"/>
              </p14:xfrm>
            </p:contentPart>
          </mc:Choice>
          <mc:Fallback>
            <p:pic>
              <p:nvPicPr>
                <p:cNvPr id="470" name="Ink 469">
                  <a:extLst>
                    <a:ext uri="{FF2B5EF4-FFF2-40B4-BE49-F238E27FC236}">
                      <a16:creationId xmlns:a16="http://schemas.microsoft.com/office/drawing/2014/main" id="{D33CFEF8-06A3-C4E9-6CFF-54D2C36C9542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6069139" y="5039360"/>
                  <a:ext cx="1440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431539BE-9135-A884-BDA0-6FF1D211A558}"/>
              </a:ext>
            </a:extLst>
          </p:cNvPr>
          <p:cNvGrpSpPr/>
          <p:nvPr/>
        </p:nvGrpSpPr>
        <p:grpSpPr>
          <a:xfrm>
            <a:off x="5277859" y="5278040"/>
            <a:ext cx="736200" cy="108360"/>
            <a:chOff x="5277859" y="5278040"/>
            <a:chExt cx="736200" cy="10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472" name="Ink 471">
                  <a:extLst>
                    <a:ext uri="{FF2B5EF4-FFF2-40B4-BE49-F238E27FC236}">
                      <a16:creationId xmlns:a16="http://schemas.microsoft.com/office/drawing/2014/main" id="{15AC5D45-1944-F86C-CEE6-DCF7CEBDA821}"/>
                    </a:ext>
                  </a:extLst>
                </p14:cNvPr>
                <p14:cNvContentPartPr/>
                <p14:nvPr/>
              </p14:nvContentPartPr>
              <p14:xfrm>
                <a:off x="5277859" y="5299280"/>
                <a:ext cx="57600" cy="5040"/>
              </p14:xfrm>
            </p:contentPart>
          </mc:Choice>
          <mc:Fallback>
            <p:pic>
              <p:nvPicPr>
                <p:cNvPr id="472" name="Ink 471">
                  <a:extLst>
                    <a:ext uri="{FF2B5EF4-FFF2-40B4-BE49-F238E27FC236}">
                      <a16:creationId xmlns:a16="http://schemas.microsoft.com/office/drawing/2014/main" id="{15AC5D45-1944-F86C-CEE6-DCF7CEBDA821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5273539" y="5294960"/>
                  <a:ext cx="6624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473" name="Ink 472">
                  <a:extLst>
                    <a:ext uri="{FF2B5EF4-FFF2-40B4-BE49-F238E27FC236}">
                      <a16:creationId xmlns:a16="http://schemas.microsoft.com/office/drawing/2014/main" id="{6860A5C5-6479-399B-6448-2CC30987EECF}"/>
                    </a:ext>
                  </a:extLst>
                </p14:cNvPr>
                <p14:cNvContentPartPr/>
                <p14:nvPr/>
              </p14:nvContentPartPr>
              <p14:xfrm>
                <a:off x="5278939" y="5301800"/>
                <a:ext cx="78480" cy="84600"/>
              </p14:xfrm>
            </p:contentPart>
          </mc:Choice>
          <mc:Fallback>
            <p:pic>
              <p:nvPicPr>
                <p:cNvPr id="473" name="Ink 472">
                  <a:extLst>
                    <a:ext uri="{FF2B5EF4-FFF2-40B4-BE49-F238E27FC236}">
                      <a16:creationId xmlns:a16="http://schemas.microsoft.com/office/drawing/2014/main" id="{6860A5C5-6479-399B-6448-2CC30987EECF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5274619" y="5297480"/>
                  <a:ext cx="87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474" name="Ink 473">
                  <a:extLst>
                    <a:ext uri="{FF2B5EF4-FFF2-40B4-BE49-F238E27FC236}">
                      <a16:creationId xmlns:a16="http://schemas.microsoft.com/office/drawing/2014/main" id="{7F780E73-848C-8B32-0971-6C39AE056074}"/>
                    </a:ext>
                  </a:extLst>
                </p14:cNvPr>
                <p14:cNvContentPartPr/>
                <p14:nvPr/>
              </p14:nvContentPartPr>
              <p14:xfrm>
                <a:off x="5394139" y="5333840"/>
                <a:ext cx="50760" cy="38880"/>
              </p14:xfrm>
            </p:contentPart>
          </mc:Choice>
          <mc:Fallback>
            <p:pic>
              <p:nvPicPr>
                <p:cNvPr id="474" name="Ink 473">
                  <a:extLst>
                    <a:ext uri="{FF2B5EF4-FFF2-40B4-BE49-F238E27FC236}">
                      <a16:creationId xmlns:a16="http://schemas.microsoft.com/office/drawing/2014/main" id="{7F780E73-848C-8B32-0971-6C39AE056074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5389819" y="5329520"/>
                  <a:ext cx="59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475" name="Ink 474">
                  <a:extLst>
                    <a:ext uri="{FF2B5EF4-FFF2-40B4-BE49-F238E27FC236}">
                      <a16:creationId xmlns:a16="http://schemas.microsoft.com/office/drawing/2014/main" id="{FB4C8458-A4AF-119D-967C-C04AC15D6B0C}"/>
                    </a:ext>
                  </a:extLst>
                </p14:cNvPr>
                <p14:cNvContentPartPr/>
                <p14:nvPr/>
              </p14:nvContentPartPr>
              <p14:xfrm>
                <a:off x="5452099" y="5326640"/>
                <a:ext cx="34560" cy="46440"/>
              </p14:xfrm>
            </p:contentPart>
          </mc:Choice>
          <mc:Fallback>
            <p:pic>
              <p:nvPicPr>
                <p:cNvPr id="475" name="Ink 474">
                  <a:extLst>
                    <a:ext uri="{FF2B5EF4-FFF2-40B4-BE49-F238E27FC236}">
                      <a16:creationId xmlns:a16="http://schemas.microsoft.com/office/drawing/2014/main" id="{FB4C8458-A4AF-119D-967C-C04AC15D6B0C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5447779" y="5322320"/>
                  <a:ext cx="432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476" name="Ink 475">
                  <a:extLst>
                    <a:ext uri="{FF2B5EF4-FFF2-40B4-BE49-F238E27FC236}">
                      <a16:creationId xmlns:a16="http://schemas.microsoft.com/office/drawing/2014/main" id="{01A8878E-524C-FD16-026C-07572429C44F}"/>
                    </a:ext>
                  </a:extLst>
                </p14:cNvPr>
                <p14:cNvContentPartPr/>
                <p14:nvPr/>
              </p14:nvContentPartPr>
              <p14:xfrm>
                <a:off x="5545339" y="5318360"/>
                <a:ext cx="7920" cy="54000"/>
              </p14:xfrm>
            </p:contentPart>
          </mc:Choice>
          <mc:Fallback>
            <p:pic>
              <p:nvPicPr>
                <p:cNvPr id="476" name="Ink 475">
                  <a:extLst>
                    <a:ext uri="{FF2B5EF4-FFF2-40B4-BE49-F238E27FC236}">
                      <a16:creationId xmlns:a16="http://schemas.microsoft.com/office/drawing/2014/main" id="{01A8878E-524C-FD16-026C-07572429C44F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5541019" y="5314040"/>
                  <a:ext cx="16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477" name="Ink 476">
                  <a:extLst>
                    <a:ext uri="{FF2B5EF4-FFF2-40B4-BE49-F238E27FC236}">
                      <a16:creationId xmlns:a16="http://schemas.microsoft.com/office/drawing/2014/main" id="{9CDDE46B-859F-8049-6D39-E0DCF37D168E}"/>
                    </a:ext>
                  </a:extLst>
                </p14:cNvPr>
                <p14:cNvContentPartPr/>
                <p14:nvPr/>
              </p14:nvContentPartPr>
              <p14:xfrm>
                <a:off x="5516179" y="5344640"/>
                <a:ext cx="45360" cy="3600"/>
              </p14:xfrm>
            </p:contentPart>
          </mc:Choice>
          <mc:Fallback>
            <p:pic>
              <p:nvPicPr>
                <p:cNvPr id="477" name="Ink 476">
                  <a:extLst>
                    <a:ext uri="{FF2B5EF4-FFF2-40B4-BE49-F238E27FC236}">
                      <a16:creationId xmlns:a16="http://schemas.microsoft.com/office/drawing/2014/main" id="{9CDDE46B-859F-8049-6D39-E0DCF37D168E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5511859" y="5340320"/>
                  <a:ext cx="540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478" name="Ink 477">
                  <a:extLst>
                    <a:ext uri="{FF2B5EF4-FFF2-40B4-BE49-F238E27FC236}">
                      <a16:creationId xmlns:a16="http://schemas.microsoft.com/office/drawing/2014/main" id="{A2878693-C730-C36C-DF10-A54DFA2B23EE}"/>
                    </a:ext>
                  </a:extLst>
                </p14:cNvPr>
                <p14:cNvContentPartPr/>
                <p14:nvPr/>
              </p14:nvContentPartPr>
              <p14:xfrm>
                <a:off x="5622019" y="5291360"/>
                <a:ext cx="82440" cy="86040"/>
              </p14:xfrm>
            </p:contentPart>
          </mc:Choice>
          <mc:Fallback>
            <p:pic>
              <p:nvPicPr>
                <p:cNvPr id="478" name="Ink 477">
                  <a:extLst>
                    <a:ext uri="{FF2B5EF4-FFF2-40B4-BE49-F238E27FC236}">
                      <a16:creationId xmlns:a16="http://schemas.microsoft.com/office/drawing/2014/main" id="{A2878693-C730-C36C-DF10-A54DFA2B23EE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5617699" y="5287040"/>
                  <a:ext cx="910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479" name="Ink 478">
                  <a:extLst>
                    <a:ext uri="{FF2B5EF4-FFF2-40B4-BE49-F238E27FC236}">
                      <a16:creationId xmlns:a16="http://schemas.microsoft.com/office/drawing/2014/main" id="{EBABAB33-1503-3BCC-47F3-6939482EAD48}"/>
                    </a:ext>
                  </a:extLst>
                </p14:cNvPr>
                <p14:cNvContentPartPr/>
                <p14:nvPr/>
              </p14:nvContentPartPr>
              <p14:xfrm>
                <a:off x="5760979" y="5308640"/>
                <a:ext cx="41400" cy="3960"/>
              </p14:xfrm>
            </p:contentPart>
          </mc:Choice>
          <mc:Fallback>
            <p:pic>
              <p:nvPicPr>
                <p:cNvPr id="479" name="Ink 478">
                  <a:extLst>
                    <a:ext uri="{FF2B5EF4-FFF2-40B4-BE49-F238E27FC236}">
                      <a16:creationId xmlns:a16="http://schemas.microsoft.com/office/drawing/2014/main" id="{EBABAB33-1503-3BCC-47F3-6939482EAD48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5756659" y="5304320"/>
                  <a:ext cx="500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7">
              <p14:nvContentPartPr>
                <p14:cNvPr id="480" name="Ink 479">
                  <a:extLst>
                    <a:ext uri="{FF2B5EF4-FFF2-40B4-BE49-F238E27FC236}">
                      <a16:creationId xmlns:a16="http://schemas.microsoft.com/office/drawing/2014/main" id="{981563EC-C9B1-16D3-B75C-CABB50F131D8}"/>
                    </a:ext>
                  </a:extLst>
                </p14:cNvPr>
                <p14:cNvContentPartPr/>
                <p14:nvPr/>
              </p14:nvContentPartPr>
              <p14:xfrm>
                <a:off x="5773579" y="5336000"/>
                <a:ext cx="39240" cy="8640"/>
              </p14:xfrm>
            </p:contentPart>
          </mc:Choice>
          <mc:Fallback>
            <p:pic>
              <p:nvPicPr>
                <p:cNvPr id="480" name="Ink 479">
                  <a:extLst>
                    <a:ext uri="{FF2B5EF4-FFF2-40B4-BE49-F238E27FC236}">
                      <a16:creationId xmlns:a16="http://schemas.microsoft.com/office/drawing/2014/main" id="{981563EC-C9B1-16D3-B75C-CABB50F131D8}"/>
                    </a:ext>
                  </a:extLst>
                </p:cNvPr>
                <p:cNvPicPr/>
                <p:nvPr/>
              </p:nvPicPr>
              <p:blipFill>
                <a:blip r:embed="rId758"/>
                <a:stretch>
                  <a:fillRect/>
                </a:stretch>
              </p:blipFill>
              <p:spPr>
                <a:xfrm>
                  <a:off x="5769259" y="5331680"/>
                  <a:ext cx="47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9">
              <p14:nvContentPartPr>
                <p14:cNvPr id="481" name="Ink 480">
                  <a:extLst>
                    <a:ext uri="{FF2B5EF4-FFF2-40B4-BE49-F238E27FC236}">
                      <a16:creationId xmlns:a16="http://schemas.microsoft.com/office/drawing/2014/main" id="{91415450-9121-2712-5FA3-09A5474EDB77}"/>
                    </a:ext>
                  </a:extLst>
                </p14:cNvPr>
                <p14:cNvContentPartPr/>
                <p14:nvPr/>
              </p14:nvContentPartPr>
              <p14:xfrm>
                <a:off x="5873299" y="5284160"/>
                <a:ext cx="79920" cy="80280"/>
              </p14:xfrm>
            </p:contentPart>
          </mc:Choice>
          <mc:Fallback>
            <p:pic>
              <p:nvPicPr>
                <p:cNvPr id="481" name="Ink 480">
                  <a:extLst>
                    <a:ext uri="{FF2B5EF4-FFF2-40B4-BE49-F238E27FC236}">
                      <a16:creationId xmlns:a16="http://schemas.microsoft.com/office/drawing/2014/main" id="{91415450-9121-2712-5FA3-09A5474EDB77}"/>
                    </a:ext>
                  </a:extLst>
                </p:cNvPr>
                <p:cNvPicPr/>
                <p:nvPr/>
              </p:nvPicPr>
              <p:blipFill>
                <a:blip r:embed="rId760"/>
                <a:stretch>
                  <a:fillRect/>
                </a:stretch>
              </p:blipFill>
              <p:spPr>
                <a:xfrm>
                  <a:off x="5868979" y="5279840"/>
                  <a:ext cx="88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1">
              <p14:nvContentPartPr>
                <p14:cNvPr id="482" name="Ink 481">
                  <a:extLst>
                    <a:ext uri="{FF2B5EF4-FFF2-40B4-BE49-F238E27FC236}">
                      <a16:creationId xmlns:a16="http://schemas.microsoft.com/office/drawing/2014/main" id="{70F7FC72-9E49-D069-7486-46CA1F2FB288}"/>
                    </a:ext>
                  </a:extLst>
                </p14:cNvPr>
                <p14:cNvContentPartPr/>
                <p14:nvPr/>
              </p14:nvContentPartPr>
              <p14:xfrm>
                <a:off x="6005059" y="5278040"/>
                <a:ext cx="9000" cy="79560"/>
              </p14:xfrm>
            </p:contentPart>
          </mc:Choice>
          <mc:Fallback>
            <p:pic>
              <p:nvPicPr>
                <p:cNvPr id="482" name="Ink 481">
                  <a:extLst>
                    <a:ext uri="{FF2B5EF4-FFF2-40B4-BE49-F238E27FC236}">
                      <a16:creationId xmlns:a16="http://schemas.microsoft.com/office/drawing/2014/main" id="{70F7FC72-9E49-D069-7486-46CA1F2FB288}"/>
                    </a:ext>
                  </a:extLst>
                </p:cNvPr>
                <p:cNvPicPr/>
                <p:nvPr/>
              </p:nvPicPr>
              <p:blipFill>
                <a:blip r:embed="rId762"/>
                <a:stretch>
                  <a:fillRect/>
                </a:stretch>
              </p:blipFill>
              <p:spPr>
                <a:xfrm>
                  <a:off x="6000739" y="5273720"/>
                  <a:ext cx="17640" cy="8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CBC9D9BA-201C-4CF7-861B-F986C5D9641F}"/>
              </a:ext>
            </a:extLst>
          </p:cNvPr>
          <p:cNvGrpSpPr/>
          <p:nvPr/>
        </p:nvGrpSpPr>
        <p:grpSpPr>
          <a:xfrm>
            <a:off x="5461459" y="5469560"/>
            <a:ext cx="558360" cy="100800"/>
            <a:chOff x="5461459" y="5469560"/>
            <a:chExt cx="558360" cy="10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3">
              <p14:nvContentPartPr>
                <p14:cNvPr id="483" name="Ink 482">
                  <a:extLst>
                    <a:ext uri="{FF2B5EF4-FFF2-40B4-BE49-F238E27FC236}">
                      <a16:creationId xmlns:a16="http://schemas.microsoft.com/office/drawing/2014/main" id="{59423AA8-4DA6-BE4D-95C7-C083A0DA7979}"/>
                    </a:ext>
                  </a:extLst>
                </p14:cNvPr>
                <p14:cNvContentPartPr/>
                <p14:nvPr/>
              </p14:nvContentPartPr>
              <p14:xfrm>
                <a:off x="5478379" y="5478920"/>
                <a:ext cx="58320" cy="3600"/>
              </p14:xfrm>
            </p:contentPart>
          </mc:Choice>
          <mc:Fallback>
            <p:pic>
              <p:nvPicPr>
                <p:cNvPr id="483" name="Ink 482">
                  <a:extLst>
                    <a:ext uri="{FF2B5EF4-FFF2-40B4-BE49-F238E27FC236}">
                      <a16:creationId xmlns:a16="http://schemas.microsoft.com/office/drawing/2014/main" id="{59423AA8-4DA6-BE4D-95C7-C083A0DA7979}"/>
                    </a:ext>
                  </a:extLst>
                </p:cNvPr>
                <p:cNvPicPr/>
                <p:nvPr/>
              </p:nvPicPr>
              <p:blipFill>
                <a:blip r:embed="rId764"/>
                <a:stretch>
                  <a:fillRect/>
                </a:stretch>
              </p:blipFill>
              <p:spPr>
                <a:xfrm>
                  <a:off x="5474059" y="5474600"/>
                  <a:ext cx="6696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5">
              <p14:nvContentPartPr>
                <p14:cNvPr id="484" name="Ink 483">
                  <a:extLst>
                    <a:ext uri="{FF2B5EF4-FFF2-40B4-BE49-F238E27FC236}">
                      <a16:creationId xmlns:a16="http://schemas.microsoft.com/office/drawing/2014/main" id="{876F6F24-0AED-EB82-B766-4B9802B0C38A}"/>
                    </a:ext>
                  </a:extLst>
                </p14:cNvPr>
                <p14:cNvContentPartPr/>
                <p14:nvPr/>
              </p14:nvContentPartPr>
              <p14:xfrm>
                <a:off x="5461459" y="5474960"/>
                <a:ext cx="86400" cy="95400"/>
              </p14:xfrm>
            </p:contentPart>
          </mc:Choice>
          <mc:Fallback>
            <p:pic>
              <p:nvPicPr>
                <p:cNvPr id="484" name="Ink 483">
                  <a:extLst>
                    <a:ext uri="{FF2B5EF4-FFF2-40B4-BE49-F238E27FC236}">
                      <a16:creationId xmlns:a16="http://schemas.microsoft.com/office/drawing/2014/main" id="{876F6F24-0AED-EB82-B766-4B9802B0C38A}"/>
                    </a:ext>
                  </a:extLst>
                </p:cNvPr>
                <p:cNvPicPr/>
                <p:nvPr/>
              </p:nvPicPr>
              <p:blipFill>
                <a:blip r:embed="rId766"/>
                <a:stretch>
                  <a:fillRect/>
                </a:stretch>
              </p:blipFill>
              <p:spPr>
                <a:xfrm>
                  <a:off x="5457139" y="5470640"/>
                  <a:ext cx="950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7">
              <p14:nvContentPartPr>
                <p14:cNvPr id="485" name="Ink 484">
                  <a:extLst>
                    <a:ext uri="{FF2B5EF4-FFF2-40B4-BE49-F238E27FC236}">
                      <a16:creationId xmlns:a16="http://schemas.microsoft.com/office/drawing/2014/main" id="{6279B7FC-B764-E505-55FD-A38CAE2D5008}"/>
                    </a:ext>
                  </a:extLst>
                </p14:cNvPr>
                <p14:cNvContentPartPr/>
                <p14:nvPr/>
              </p14:nvContentPartPr>
              <p14:xfrm>
                <a:off x="5578459" y="5521400"/>
                <a:ext cx="54720" cy="42120"/>
              </p14:xfrm>
            </p:contentPart>
          </mc:Choice>
          <mc:Fallback>
            <p:pic>
              <p:nvPicPr>
                <p:cNvPr id="485" name="Ink 484">
                  <a:extLst>
                    <a:ext uri="{FF2B5EF4-FFF2-40B4-BE49-F238E27FC236}">
                      <a16:creationId xmlns:a16="http://schemas.microsoft.com/office/drawing/2014/main" id="{6279B7FC-B764-E505-55FD-A38CAE2D5008}"/>
                    </a:ext>
                  </a:extLst>
                </p:cNvPr>
                <p:cNvPicPr/>
                <p:nvPr/>
              </p:nvPicPr>
              <p:blipFill>
                <a:blip r:embed="rId768"/>
                <a:stretch>
                  <a:fillRect/>
                </a:stretch>
              </p:blipFill>
              <p:spPr>
                <a:xfrm>
                  <a:off x="5574139" y="5517080"/>
                  <a:ext cx="63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9">
              <p14:nvContentPartPr>
                <p14:cNvPr id="486" name="Ink 485">
                  <a:extLst>
                    <a:ext uri="{FF2B5EF4-FFF2-40B4-BE49-F238E27FC236}">
                      <a16:creationId xmlns:a16="http://schemas.microsoft.com/office/drawing/2014/main" id="{CB180DF3-C8DA-566C-8D85-DE8A6005C484}"/>
                    </a:ext>
                  </a:extLst>
                </p14:cNvPr>
                <p14:cNvContentPartPr/>
                <p14:nvPr/>
              </p14:nvContentPartPr>
              <p14:xfrm>
                <a:off x="5642179" y="5514200"/>
                <a:ext cx="42840" cy="48240"/>
              </p14:xfrm>
            </p:contentPart>
          </mc:Choice>
          <mc:Fallback>
            <p:pic>
              <p:nvPicPr>
                <p:cNvPr id="486" name="Ink 485">
                  <a:extLst>
                    <a:ext uri="{FF2B5EF4-FFF2-40B4-BE49-F238E27FC236}">
                      <a16:creationId xmlns:a16="http://schemas.microsoft.com/office/drawing/2014/main" id="{CB180DF3-C8DA-566C-8D85-DE8A6005C484}"/>
                    </a:ext>
                  </a:extLst>
                </p:cNvPr>
                <p:cNvPicPr/>
                <p:nvPr/>
              </p:nvPicPr>
              <p:blipFill>
                <a:blip r:embed="rId770"/>
                <a:stretch>
                  <a:fillRect/>
                </a:stretch>
              </p:blipFill>
              <p:spPr>
                <a:xfrm>
                  <a:off x="5637859" y="5509880"/>
                  <a:ext cx="514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1">
              <p14:nvContentPartPr>
                <p14:cNvPr id="487" name="Ink 486">
                  <a:extLst>
                    <a:ext uri="{FF2B5EF4-FFF2-40B4-BE49-F238E27FC236}">
                      <a16:creationId xmlns:a16="http://schemas.microsoft.com/office/drawing/2014/main" id="{AA1E6F94-BD5E-FCEC-0FFB-EA4E0E4D3CDB}"/>
                    </a:ext>
                  </a:extLst>
                </p14:cNvPr>
                <p14:cNvContentPartPr/>
                <p14:nvPr/>
              </p14:nvContentPartPr>
              <p14:xfrm>
                <a:off x="5762779" y="5513840"/>
                <a:ext cx="45720" cy="1800"/>
              </p14:xfrm>
            </p:contentPart>
          </mc:Choice>
          <mc:Fallback>
            <p:pic>
              <p:nvPicPr>
                <p:cNvPr id="487" name="Ink 486">
                  <a:extLst>
                    <a:ext uri="{FF2B5EF4-FFF2-40B4-BE49-F238E27FC236}">
                      <a16:creationId xmlns:a16="http://schemas.microsoft.com/office/drawing/2014/main" id="{AA1E6F94-BD5E-FCEC-0FFB-EA4E0E4D3CDB}"/>
                    </a:ext>
                  </a:extLst>
                </p:cNvPr>
                <p:cNvPicPr/>
                <p:nvPr/>
              </p:nvPicPr>
              <p:blipFill>
                <a:blip r:embed="rId772"/>
                <a:stretch>
                  <a:fillRect/>
                </a:stretch>
              </p:blipFill>
              <p:spPr>
                <a:xfrm>
                  <a:off x="5758459" y="5509520"/>
                  <a:ext cx="5436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3">
              <p14:nvContentPartPr>
                <p14:cNvPr id="488" name="Ink 487">
                  <a:extLst>
                    <a:ext uri="{FF2B5EF4-FFF2-40B4-BE49-F238E27FC236}">
                      <a16:creationId xmlns:a16="http://schemas.microsoft.com/office/drawing/2014/main" id="{D257DA5A-4461-3526-17FA-950C9282D599}"/>
                    </a:ext>
                  </a:extLst>
                </p14:cNvPr>
                <p14:cNvContentPartPr/>
                <p14:nvPr/>
              </p14:nvContentPartPr>
              <p14:xfrm>
                <a:off x="5772499" y="5539400"/>
                <a:ext cx="43920" cy="4680"/>
              </p14:xfrm>
            </p:contentPart>
          </mc:Choice>
          <mc:Fallback>
            <p:pic>
              <p:nvPicPr>
                <p:cNvPr id="488" name="Ink 487">
                  <a:extLst>
                    <a:ext uri="{FF2B5EF4-FFF2-40B4-BE49-F238E27FC236}">
                      <a16:creationId xmlns:a16="http://schemas.microsoft.com/office/drawing/2014/main" id="{D257DA5A-4461-3526-17FA-950C9282D599}"/>
                    </a:ext>
                  </a:extLst>
                </p:cNvPr>
                <p:cNvPicPr/>
                <p:nvPr/>
              </p:nvPicPr>
              <p:blipFill>
                <a:blip r:embed="rId774"/>
                <a:stretch>
                  <a:fillRect/>
                </a:stretch>
              </p:blipFill>
              <p:spPr>
                <a:xfrm>
                  <a:off x="5768179" y="5535080"/>
                  <a:ext cx="5256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5">
              <p14:nvContentPartPr>
                <p14:cNvPr id="489" name="Ink 488">
                  <a:extLst>
                    <a:ext uri="{FF2B5EF4-FFF2-40B4-BE49-F238E27FC236}">
                      <a16:creationId xmlns:a16="http://schemas.microsoft.com/office/drawing/2014/main" id="{A24F1C52-8E69-2107-66C8-A76416607967}"/>
                    </a:ext>
                  </a:extLst>
                </p14:cNvPr>
                <p14:cNvContentPartPr/>
                <p14:nvPr/>
              </p14:nvContentPartPr>
              <p14:xfrm>
                <a:off x="5888419" y="5475320"/>
                <a:ext cx="12240" cy="65160"/>
              </p14:xfrm>
            </p:contentPart>
          </mc:Choice>
          <mc:Fallback>
            <p:pic>
              <p:nvPicPr>
                <p:cNvPr id="489" name="Ink 488">
                  <a:extLst>
                    <a:ext uri="{FF2B5EF4-FFF2-40B4-BE49-F238E27FC236}">
                      <a16:creationId xmlns:a16="http://schemas.microsoft.com/office/drawing/2014/main" id="{A24F1C52-8E69-2107-66C8-A76416607967}"/>
                    </a:ext>
                  </a:extLst>
                </p:cNvPr>
                <p:cNvPicPr/>
                <p:nvPr/>
              </p:nvPicPr>
              <p:blipFill>
                <a:blip r:embed="rId776"/>
                <a:stretch>
                  <a:fillRect/>
                </a:stretch>
              </p:blipFill>
              <p:spPr>
                <a:xfrm>
                  <a:off x="5884099" y="5471000"/>
                  <a:ext cx="208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7">
              <p14:nvContentPartPr>
                <p14:cNvPr id="490" name="Ink 489">
                  <a:extLst>
                    <a:ext uri="{FF2B5EF4-FFF2-40B4-BE49-F238E27FC236}">
                      <a16:creationId xmlns:a16="http://schemas.microsoft.com/office/drawing/2014/main" id="{A45CC7E3-5551-E660-B381-D8A5E080BE8D}"/>
                    </a:ext>
                  </a:extLst>
                </p14:cNvPr>
                <p14:cNvContentPartPr/>
                <p14:nvPr/>
              </p14:nvContentPartPr>
              <p14:xfrm>
                <a:off x="5951779" y="5469560"/>
                <a:ext cx="62280" cy="6120"/>
              </p14:xfrm>
            </p:contentPart>
          </mc:Choice>
          <mc:Fallback>
            <p:pic>
              <p:nvPicPr>
                <p:cNvPr id="490" name="Ink 489">
                  <a:extLst>
                    <a:ext uri="{FF2B5EF4-FFF2-40B4-BE49-F238E27FC236}">
                      <a16:creationId xmlns:a16="http://schemas.microsoft.com/office/drawing/2014/main" id="{A45CC7E3-5551-E660-B381-D8A5E080BE8D}"/>
                    </a:ext>
                  </a:extLst>
                </p:cNvPr>
                <p:cNvPicPr/>
                <p:nvPr/>
              </p:nvPicPr>
              <p:blipFill>
                <a:blip r:embed="rId778"/>
                <a:stretch>
                  <a:fillRect/>
                </a:stretch>
              </p:blipFill>
              <p:spPr>
                <a:xfrm>
                  <a:off x="5947459" y="5465240"/>
                  <a:ext cx="7092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9">
              <p14:nvContentPartPr>
                <p14:cNvPr id="491" name="Ink 490">
                  <a:extLst>
                    <a:ext uri="{FF2B5EF4-FFF2-40B4-BE49-F238E27FC236}">
                      <a16:creationId xmlns:a16="http://schemas.microsoft.com/office/drawing/2014/main" id="{71D7B9E6-052C-D8A4-F1CB-D6E972F8943B}"/>
                    </a:ext>
                  </a:extLst>
                </p14:cNvPr>
                <p14:cNvContentPartPr/>
                <p14:nvPr/>
              </p14:nvContentPartPr>
              <p14:xfrm>
                <a:off x="5958259" y="5471000"/>
                <a:ext cx="61560" cy="87840"/>
              </p14:xfrm>
            </p:contentPart>
          </mc:Choice>
          <mc:Fallback>
            <p:pic>
              <p:nvPicPr>
                <p:cNvPr id="491" name="Ink 490">
                  <a:extLst>
                    <a:ext uri="{FF2B5EF4-FFF2-40B4-BE49-F238E27FC236}">
                      <a16:creationId xmlns:a16="http://schemas.microsoft.com/office/drawing/2014/main" id="{71D7B9E6-052C-D8A4-F1CB-D6E972F8943B}"/>
                    </a:ext>
                  </a:extLst>
                </p:cNvPr>
                <p:cNvPicPr/>
                <p:nvPr/>
              </p:nvPicPr>
              <p:blipFill>
                <a:blip r:embed="rId780"/>
                <a:stretch>
                  <a:fillRect/>
                </a:stretch>
              </p:blipFill>
              <p:spPr>
                <a:xfrm>
                  <a:off x="5953939" y="5466680"/>
                  <a:ext cx="70200" cy="9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7FB02D2A-7D51-23FB-AEF6-F2FB25E82995}"/>
              </a:ext>
            </a:extLst>
          </p:cNvPr>
          <p:cNvGrpSpPr/>
          <p:nvPr/>
        </p:nvGrpSpPr>
        <p:grpSpPr>
          <a:xfrm>
            <a:off x="5597179" y="5643800"/>
            <a:ext cx="369720" cy="89640"/>
            <a:chOff x="5597179" y="5643800"/>
            <a:chExt cx="369720" cy="89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1">
              <p14:nvContentPartPr>
                <p14:cNvPr id="492" name="Ink 491">
                  <a:extLst>
                    <a:ext uri="{FF2B5EF4-FFF2-40B4-BE49-F238E27FC236}">
                      <a16:creationId xmlns:a16="http://schemas.microsoft.com/office/drawing/2014/main" id="{0A80F9C5-08B1-A1F0-DCF0-3BED21632FE9}"/>
                    </a:ext>
                  </a:extLst>
                </p14:cNvPr>
                <p14:cNvContentPartPr/>
                <p14:nvPr/>
              </p14:nvContentPartPr>
              <p14:xfrm>
                <a:off x="5597179" y="5681240"/>
                <a:ext cx="55800" cy="38160"/>
              </p14:xfrm>
            </p:contentPart>
          </mc:Choice>
          <mc:Fallback>
            <p:pic>
              <p:nvPicPr>
                <p:cNvPr id="492" name="Ink 491">
                  <a:extLst>
                    <a:ext uri="{FF2B5EF4-FFF2-40B4-BE49-F238E27FC236}">
                      <a16:creationId xmlns:a16="http://schemas.microsoft.com/office/drawing/2014/main" id="{0A80F9C5-08B1-A1F0-DCF0-3BED21632FE9}"/>
                    </a:ext>
                  </a:extLst>
                </p:cNvPr>
                <p:cNvPicPr/>
                <p:nvPr/>
              </p:nvPicPr>
              <p:blipFill>
                <a:blip r:embed="rId782"/>
                <a:stretch>
                  <a:fillRect/>
                </a:stretch>
              </p:blipFill>
              <p:spPr>
                <a:xfrm>
                  <a:off x="5592859" y="5676920"/>
                  <a:ext cx="64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3">
              <p14:nvContentPartPr>
                <p14:cNvPr id="493" name="Ink 492">
                  <a:extLst>
                    <a:ext uri="{FF2B5EF4-FFF2-40B4-BE49-F238E27FC236}">
                      <a16:creationId xmlns:a16="http://schemas.microsoft.com/office/drawing/2014/main" id="{C26BCF70-F532-C81D-F714-346D3E022933}"/>
                    </a:ext>
                  </a:extLst>
                </p14:cNvPr>
                <p14:cNvContentPartPr/>
                <p14:nvPr/>
              </p14:nvContentPartPr>
              <p14:xfrm>
                <a:off x="5652979" y="5671160"/>
                <a:ext cx="36360" cy="53640"/>
              </p14:xfrm>
            </p:contentPart>
          </mc:Choice>
          <mc:Fallback>
            <p:pic>
              <p:nvPicPr>
                <p:cNvPr id="493" name="Ink 492">
                  <a:extLst>
                    <a:ext uri="{FF2B5EF4-FFF2-40B4-BE49-F238E27FC236}">
                      <a16:creationId xmlns:a16="http://schemas.microsoft.com/office/drawing/2014/main" id="{C26BCF70-F532-C81D-F714-346D3E022933}"/>
                    </a:ext>
                  </a:extLst>
                </p:cNvPr>
                <p:cNvPicPr/>
                <p:nvPr/>
              </p:nvPicPr>
              <p:blipFill>
                <a:blip r:embed="rId784"/>
                <a:stretch>
                  <a:fillRect/>
                </a:stretch>
              </p:blipFill>
              <p:spPr>
                <a:xfrm>
                  <a:off x="5648659" y="5666840"/>
                  <a:ext cx="450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5">
              <p14:nvContentPartPr>
                <p14:cNvPr id="494" name="Ink 493">
                  <a:extLst>
                    <a:ext uri="{FF2B5EF4-FFF2-40B4-BE49-F238E27FC236}">
                      <a16:creationId xmlns:a16="http://schemas.microsoft.com/office/drawing/2014/main" id="{C550D768-EAF4-723F-3C3F-84E8F7313E13}"/>
                    </a:ext>
                  </a:extLst>
                </p14:cNvPr>
                <p14:cNvContentPartPr/>
                <p14:nvPr/>
              </p14:nvContentPartPr>
              <p14:xfrm>
                <a:off x="5768179" y="5674400"/>
                <a:ext cx="44640" cy="2520"/>
              </p14:xfrm>
            </p:contentPart>
          </mc:Choice>
          <mc:Fallback>
            <p:pic>
              <p:nvPicPr>
                <p:cNvPr id="494" name="Ink 493">
                  <a:extLst>
                    <a:ext uri="{FF2B5EF4-FFF2-40B4-BE49-F238E27FC236}">
                      <a16:creationId xmlns:a16="http://schemas.microsoft.com/office/drawing/2014/main" id="{C550D768-EAF4-723F-3C3F-84E8F7313E13}"/>
                    </a:ext>
                  </a:extLst>
                </p:cNvPr>
                <p:cNvPicPr/>
                <p:nvPr/>
              </p:nvPicPr>
              <p:blipFill>
                <a:blip r:embed="rId786"/>
                <a:stretch>
                  <a:fillRect/>
                </a:stretch>
              </p:blipFill>
              <p:spPr>
                <a:xfrm>
                  <a:off x="5763859" y="5670080"/>
                  <a:ext cx="5328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7">
              <p14:nvContentPartPr>
                <p14:cNvPr id="495" name="Ink 494">
                  <a:extLst>
                    <a:ext uri="{FF2B5EF4-FFF2-40B4-BE49-F238E27FC236}">
                      <a16:creationId xmlns:a16="http://schemas.microsoft.com/office/drawing/2014/main" id="{0E81E039-B0CE-54F8-45C1-13D1167EBB29}"/>
                    </a:ext>
                  </a:extLst>
                </p14:cNvPr>
                <p14:cNvContentPartPr/>
                <p14:nvPr/>
              </p14:nvContentPartPr>
              <p14:xfrm>
                <a:off x="5773219" y="5700320"/>
                <a:ext cx="41400" cy="6120"/>
              </p14:xfrm>
            </p:contentPart>
          </mc:Choice>
          <mc:Fallback>
            <p:pic>
              <p:nvPicPr>
                <p:cNvPr id="495" name="Ink 494">
                  <a:extLst>
                    <a:ext uri="{FF2B5EF4-FFF2-40B4-BE49-F238E27FC236}">
                      <a16:creationId xmlns:a16="http://schemas.microsoft.com/office/drawing/2014/main" id="{0E81E039-B0CE-54F8-45C1-13D1167EBB29}"/>
                    </a:ext>
                  </a:extLst>
                </p:cNvPr>
                <p:cNvPicPr/>
                <p:nvPr/>
              </p:nvPicPr>
              <p:blipFill>
                <a:blip r:embed="rId788"/>
                <a:stretch>
                  <a:fillRect/>
                </a:stretch>
              </p:blipFill>
              <p:spPr>
                <a:xfrm>
                  <a:off x="5768899" y="5696000"/>
                  <a:ext cx="5004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9">
              <p14:nvContentPartPr>
                <p14:cNvPr id="496" name="Ink 495">
                  <a:extLst>
                    <a:ext uri="{FF2B5EF4-FFF2-40B4-BE49-F238E27FC236}">
                      <a16:creationId xmlns:a16="http://schemas.microsoft.com/office/drawing/2014/main" id="{F6461D4B-2067-7A63-D855-6E3307B94A87}"/>
                    </a:ext>
                  </a:extLst>
                </p14:cNvPr>
                <p14:cNvContentPartPr/>
                <p14:nvPr/>
              </p14:nvContentPartPr>
              <p14:xfrm>
                <a:off x="5884459" y="5643800"/>
                <a:ext cx="82440" cy="89640"/>
              </p14:xfrm>
            </p:contentPart>
          </mc:Choice>
          <mc:Fallback>
            <p:pic>
              <p:nvPicPr>
                <p:cNvPr id="496" name="Ink 495">
                  <a:extLst>
                    <a:ext uri="{FF2B5EF4-FFF2-40B4-BE49-F238E27FC236}">
                      <a16:creationId xmlns:a16="http://schemas.microsoft.com/office/drawing/2014/main" id="{F6461D4B-2067-7A63-D855-6E3307B94A87}"/>
                    </a:ext>
                  </a:extLst>
                </p:cNvPr>
                <p:cNvPicPr/>
                <p:nvPr/>
              </p:nvPicPr>
              <p:blipFill>
                <a:blip r:embed="rId790"/>
                <a:stretch>
                  <a:fillRect/>
                </a:stretch>
              </p:blipFill>
              <p:spPr>
                <a:xfrm>
                  <a:off x="5880139" y="5639480"/>
                  <a:ext cx="91080" cy="9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DAF21911-AADD-1D73-02F5-4FBF9061C57E}"/>
              </a:ext>
            </a:extLst>
          </p:cNvPr>
          <p:cNvGrpSpPr/>
          <p:nvPr/>
        </p:nvGrpSpPr>
        <p:grpSpPr>
          <a:xfrm>
            <a:off x="7429375" y="5069004"/>
            <a:ext cx="868320" cy="139680"/>
            <a:chOff x="7429375" y="5069004"/>
            <a:chExt cx="868320" cy="13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1">
              <p14:nvContentPartPr>
                <p14:cNvPr id="500" name="Ink 499">
                  <a:extLst>
                    <a:ext uri="{FF2B5EF4-FFF2-40B4-BE49-F238E27FC236}">
                      <a16:creationId xmlns:a16="http://schemas.microsoft.com/office/drawing/2014/main" id="{386E2A45-F2A0-F2E5-BB8C-703A1BA12AC5}"/>
                    </a:ext>
                  </a:extLst>
                </p14:cNvPr>
                <p14:cNvContentPartPr/>
                <p14:nvPr/>
              </p14:nvContentPartPr>
              <p14:xfrm>
                <a:off x="7429375" y="5107884"/>
                <a:ext cx="82440" cy="100800"/>
              </p14:xfrm>
            </p:contentPart>
          </mc:Choice>
          <mc:Fallback>
            <p:pic>
              <p:nvPicPr>
                <p:cNvPr id="500" name="Ink 499">
                  <a:extLst>
                    <a:ext uri="{FF2B5EF4-FFF2-40B4-BE49-F238E27FC236}">
                      <a16:creationId xmlns:a16="http://schemas.microsoft.com/office/drawing/2014/main" id="{386E2A45-F2A0-F2E5-BB8C-703A1BA12AC5}"/>
                    </a:ext>
                  </a:extLst>
                </p:cNvPr>
                <p:cNvPicPr/>
                <p:nvPr/>
              </p:nvPicPr>
              <p:blipFill>
                <a:blip r:embed="rId792"/>
                <a:stretch>
                  <a:fillRect/>
                </a:stretch>
              </p:blipFill>
              <p:spPr>
                <a:xfrm>
                  <a:off x="7425055" y="5103564"/>
                  <a:ext cx="910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3">
              <p14:nvContentPartPr>
                <p14:cNvPr id="501" name="Ink 500">
                  <a:extLst>
                    <a:ext uri="{FF2B5EF4-FFF2-40B4-BE49-F238E27FC236}">
                      <a16:creationId xmlns:a16="http://schemas.microsoft.com/office/drawing/2014/main" id="{FEB0CE20-8F10-9AEC-2172-8D414D1EA9E2}"/>
                    </a:ext>
                  </a:extLst>
                </p14:cNvPr>
                <p14:cNvContentPartPr/>
                <p14:nvPr/>
              </p14:nvContentPartPr>
              <p14:xfrm>
                <a:off x="7559695" y="5078364"/>
                <a:ext cx="58680" cy="54000"/>
              </p14:xfrm>
            </p:contentPart>
          </mc:Choice>
          <mc:Fallback>
            <p:pic>
              <p:nvPicPr>
                <p:cNvPr id="501" name="Ink 500">
                  <a:extLst>
                    <a:ext uri="{FF2B5EF4-FFF2-40B4-BE49-F238E27FC236}">
                      <a16:creationId xmlns:a16="http://schemas.microsoft.com/office/drawing/2014/main" id="{FEB0CE20-8F10-9AEC-2172-8D414D1EA9E2}"/>
                    </a:ext>
                  </a:extLst>
                </p:cNvPr>
                <p:cNvPicPr/>
                <p:nvPr/>
              </p:nvPicPr>
              <p:blipFill>
                <a:blip r:embed="rId794"/>
                <a:stretch>
                  <a:fillRect/>
                </a:stretch>
              </p:blipFill>
              <p:spPr>
                <a:xfrm>
                  <a:off x="7555375" y="5074044"/>
                  <a:ext cx="673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5">
              <p14:nvContentPartPr>
                <p14:cNvPr id="502" name="Ink 501">
                  <a:extLst>
                    <a:ext uri="{FF2B5EF4-FFF2-40B4-BE49-F238E27FC236}">
                      <a16:creationId xmlns:a16="http://schemas.microsoft.com/office/drawing/2014/main" id="{B7570C89-1900-7D0B-A3CF-EFD030F37BF3}"/>
                    </a:ext>
                  </a:extLst>
                </p14:cNvPr>
                <p14:cNvContentPartPr/>
                <p14:nvPr/>
              </p14:nvContentPartPr>
              <p14:xfrm>
                <a:off x="7628815" y="5099244"/>
                <a:ext cx="45360" cy="30240"/>
              </p14:xfrm>
            </p:contentPart>
          </mc:Choice>
          <mc:Fallback>
            <p:pic>
              <p:nvPicPr>
                <p:cNvPr id="502" name="Ink 501">
                  <a:extLst>
                    <a:ext uri="{FF2B5EF4-FFF2-40B4-BE49-F238E27FC236}">
                      <a16:creationId xmlns:a16="http://schemas.microsoft.com/office/drawing/2014/main" id="{B7570C89-1900-7D0B-A3CF-EFD030F37BF3}"/>
                    </a:ext>
                  </a:extLst>
                </p:cNvPr>
                <p:cNvPicPr/>
                <p:nvPr/>
              </p:nvPicPr>
              <p:blipFill>
                <a:blip r:embed="rId796"/>
                <a:stretch>
                  <a:fillRect/>
                </a:stretch>
              </p:blipFill>
              <p:spPr>
                <a:xfrm>
                  <a:off x="7624495" y="5094924"/>
                  <a:ext cx="540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7">
              <p14:nvContentPartPr>
                <p14:cNvPr id="503" name="Ink 502">
                  <a:extLst>
                    <a:ext uri="{FF2B5EF4-FFF2-40B4-BE49-F238E27FC236}">
                      <a16:creationId xmlns:a16="http://schemas.microsoft.com/office/drawing/2014/main" id="{534B7E06-A8C2-75C1-F557-5A42DB7EC56E}"/>
                    </a:ext>
                  </a:extLst>
                </p14:cNvPr>
                <p14:cNvContentPartPr/>
                <p14:nvPr/>
              </p14:nvContentPartPr>
              <p14:xfrm>
                <a:off x="7674895" y="5093484"/>
                <a:ext cx="35280" cy="34560"/>
              </p14:xfrm>
            </p:contentPart>
          </mc:Choice>
          <mc:Fallback>
            <p:pic>
              <p:nvPicPr>
                <p:cNvPr id="503" name="Ink 502">
                  <a:extLst>
                    <a:ext uri="{FF2B5EF4-FFF2-40B4-BE49-F238E27FC236}">
                      <a16:creationId xmlns:a16="http://schemas.microsoft.com/office/drawing/2014/main" id="{534B7E06-A8C2-75C1-F557-5A42DB7EC56E}"/>
                    </a:ext>
                  </a:extLst>
                </p:cNvPr>
                <p:cNvPicPr/>
                <p:nvPr/>
              </p:nvPicPr>
              <p:blipFill>
                <a:blip r:embed="rId798"/>
                <a:stretch>
                  <a:fillRect/>
                </a:stretch>
              </p:blipFill>
              <p:spPr>
                <a:xfrm>
                  <a:off x="7670575" y="5089164"/>
                  <a:ext cx="439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9">
              <p14:nvContentPartPr>
                <p14:cNvPr id="504" name="Ink 503">
                  <a:extLst>
                    <a:ext uri="{FF2B5EF4-FFF2-40B4-BE49-F238E27FC236}">
                      <a16:creationId xmlns:a16="http://schemas.microsoft.com/office/drawing/2014/main" id="{75B1CA06-1B4A-490B-3B6C-762559029E70}"/>
                    </a:ext>
                  </a:extLst>
                </p14:cNvPr>
                <p14:cNvContentPartPr/>
                <p14:nvPr/>
              </p14:nvContentPartPr>
              <p14:xfrm>
                <a:off x="7755535" y="5105004"/>
                <a:ext cx="38160" cy="2880"/>
              </p14:xfrm>
            </p:contentPart>
          </mc:Choice>
          <mc:Fallback>
            <p:pic>
              <p:nvPicPr>
                <p:cNvPr id="504" name="Ink 503">
                  <a:extLst>
                    <a:ext uri="{FF2B5EF4-FFF2-40B4-BE49-F238E27FC236}">
                      <a16:creationId xmlns:a16="http://schemas.microsoft.com/office/drawing/2014/main" id="{75B1CA06-1B4A-490B-3B6C-762559029E70}"/>
                    </a:ext>
                  </a:extLst>
                </p:cNvPr>
                <p:cNvPicPr/>
                <p:nvPr/>
              </p:nvPicPr>
              <p:blipFill>
                <a:blip r:embed="rId800"/>
                <a:stretch>
                  <a:fillRect/>
                </a:stretch>
              </p:blipFill>
              <p:spPr>
                <a:xfrm>
                  <a:off x="7751215" y="5100684"/>
                  <a:ext cx="4680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1">
              <p14:nvContentPartPr>
                <p14:cNvPr id="505" name="Ink 504">
                  <a:extLst>
                    <a:ext uri="{FF2B5EF4-FFF2-40B4-BE49-F238E27FC236}">
                      <a16:creationId xmlns:a16="http://schemas.microsoft.com/office/drawing/2014/main" id="{8E4628A6-99A0-394F-5171-06CCF546833D}"/>
                    </a:ext>
                  </a:extLst>
                </p14:cNvPr>
                <p14:cNvContentPartPr/>
                <p14:nvPr/>
              </p14:nvContentPartPr>
              <p14:xfrm>
                <a:off x="7872535" y="5069004"/>
                <a:ext cx="59760" cy="61560"/>
              </p14:xfrm>
            </p:contentPart>
          </mc:Choice>
          <mc:Fallback>
            <p:pic>
              <p:nvPicPr>
                <p:cNvPr id="505" name="Ink 504">
                  <a:extLst>
                    <a:ext uri="{FF2B5EF4-FFF2-40B4-BE49-F238E27FC236}">
                      <a16:creationId xmlns:a16="http://schemas.microsoft.com/office/drawing/2014/main" id="{8E4628A6-99A0-394F-5171-06CCF546833D}"/>
                    </a:ext>
                  </a:extLst>
                </p:cNvPr>
                <p:cNvPicPr/>
                <p:nvPr/>
              </p:nvPicPr>
              <p:blipFill>
                <a:blip r:embed="rId802"/>
                <a:stretch>
                  <a:fillRect/>
                </a:stretch>
              </p:blipFill>
              <p:spPr>
                <a:xfrm>
                  <a:off x="7868215" y="5064684"/>
                  <a:ext cx="68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3">
              <p14:nvContentPartPr>
                <p14:cNvPr id="506" name="Ink 505">
                  <a:extLst>
                    <a:ext uri="{FF2B5EF4-FFF2-40B4-BE49-F238E27FC236}">
                      <a16:creationId xmlns:a16="http://schemas.microsoft.com/office/drawing/2014/main" id="{372F0086-E199-B067-2961-092DC78C26F4}"/>
                    </a:ext>
                  </a:extLst>
                </p14:cNvPr>
                <p14:cNvContentPartPr/>
                <p14:nvPr/>
              </p14:nvContentPartPr>
              <p14:xfrm>
                <a:off x="8011135" y="5130204"/>
                <a:ext cx="68400" cy="7200"/>
              </p14:xfrm>
            </p:contentPart>
          </mc:Choice>
          <mc:Fallback>
            <p:pic>
              <p:nvPicPr>
                <p:cNvPr id="506" name="Ink 505">
                  <a:extLst>
                    <a:ext uri="{FF2B5EF4-FFF2-40B4-BE49-F238E27FC236}">
                      <a16:creationId xmlns:a16="http://schemas.microsoft.com/office/drawing/2014/main" id="{372F0086-E199-B067-2961-092DC78C26F4}"/>
                    </a:ext>
                  </a:extLst>
                </p:cNvPr>
                <p:cNvPicPr/>
                <p:nvPr/>
              </p:nvPicPr>
              <p:blipFill>
                <a:blip r:embed="rId804"/>
                <a:stretch>
                  <a:fillRect/>
                </a:stretch>
              </p:blipFill>
              <p:spPr>
                <a:xfrm>
                  <a:off x="8006815" y="5125884"/>
                  <a:ext cx="7704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5">
              <p14:nvContentPartPr>
                <p14:cNvPr id="507" name="Ink 506">
                  <a:extLst>
                    <a:ext uri="{FF2B5EF4-FFF2-40B4-BE49-F238E27FC236}">
                      <a16:creationId xmlns:a16="http://schemas.microsoft.com/office/drawing/2014/main" id="{665512CC-35C5-60EB-AB7E-0EAF2FC0F5EC}"/>
                    </a:ext>
                  </a:extLst>
                </p14:cNvPr>
                <p14:cNvContentPartPr/>
                <p14:nvPr/>
              </p14:nvContentPartPr>
              <p14:xfrm>
                <a:off x="8016535" y="5162244"/>
                <a:ext cx="58680" cy="2880"/>
              </p14:xfrm>
            </p:contentPart>
          </mc:Choice>
          <mc:Fallback>
            <p:pic>
              <p:nvPicPr>
                <p:cNvPr id="507" name="Ink 506">
                  <a:extLst>
                    <a:ext uri="{FF2B5EF4-FFF2-40B4-BE49-F238E27FC236}">
                      <a16:creationId xmlns:a16="http://schemas.microsoft.com/office/drawing/2014/main" id="{665512CC-35C5-60EB-AB7E-0EAF2FC0F5EC}"/>
                    </a:ext>
                  </a:extLst>
                </p:cNvPr>
                <p:cNvPicPr/>
                <p:nvPr/>
              </p:nvPicPr>
              <p:blipFill>
                <a:blip r:embed="rId806"/>
                <a:stretch>
                  <a:fillRect/>
                </a:stretch>
              </p:blipFill>
              <p:spPr>
                <a:xfrm>
                  <a:off x="8012215" y="5157924"/>
                  <a:ext cx="673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7">
              <p14:nvContentPartPr>
                <p14:cNvPr id="508" name="Ink 507">
                  <a:extLst>
                    <a:ext uri="{FF2B5EF4-FFF2-40B4-BE49-F238E27FC236}">
                      <a16:creationId xmlns:a16="http://schemas.microsoft.com/office/drawing/2014/main" id="{39BF7CD6-080F-FFBE-773E-21F7EB357062}"/>
                    </a:ext>
                  </a:extLst>
                </p14:cNvPr>
                <p14:cNvContentPartPr/>
                <p14:nvPr/>
              </p14:nvContentPartPr>
              <p14:xfrm>
                <a:off x="8140375" y="5104284"/>
                <a:ext cx="89280" cy="97920"/>
              </p14:xfrm>
            </p:contentPart>
          </mc:Choice>
          <mc:Fallback>
            <p:pic>
              <p:nvPicPr>
                <p:cNvPr id="508" name="Ink 507">
                  <a:extLst>
                    <a:ext uri="{FF2B5EF4-FFF2-40B4-BE49-F238E27FC236}">
                      <a16:creationId xmlns:a16="http://schemas.microsoft.com/office/drawing/2014/main" id="{39BF7CD6-080F-FFBE-773E-21F7EB357062}"/>
                    </a:ext>
                  </a:extLst>
                </p:cNvPr>
                <p:cNvPicPr/>
                <p:nvPr/>
              </p:nvPicPr>
              <p:blipFill>
                <a:blip r:embed="rId808"/>
                <a:stretch>
                  <a:fillRect/>
                </a:stretch>
              </p:blipFill>
              <p:spPr>
                <a:xfrm>
                  <a:off x="8136055" y="5099964"/>
                  <a:ext cx="97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9">
              <p14:nvContentPartPr>
                <p14:cNvPr id="509" name="Ink 508">
                  <a:extLst>
                    <a:ext uri="{FF2B5EF4-FFF2-40B4-BE49-F238E27FC236}">
                      <a16:creationId xmlns:a16="http://schemas.microsoft.com/office/drawing/2014/main" id="{88324038-8BB1-8CC5-1B80-D889193160DB}"/>
                    </a:ext>
                  </a:extLst>
                </p14:cNvPr>
                <p14:cNvContentPartPr/>
                <p14:nvPr/>
              </p14:nvContentPartPr>
              <p14:xfrm>
                <a:off x="8253055" y="5082684"/>
                <a:ext cx="44640" cy="54360"/>
              </p14:xfrm>
            </p:contentPart>
          </mc:Choice>
          <mc:Fallback>
            <p:pic>
              <p:nvPicPr>
                <p:cNvPr id="509" name="Ink 508">
                  <a:extLst>
                    <a:ext uri="{FF2B5EF4-FFF2-40B4-BE49-F238E27FC236}">
                      <a16:creationId xmlns:a16="http://schemas.microsoft.com/office/drawing/2014/main" id="{88324038-8BB1-8CC5-1B80-D889193160DB}"/>
                    </a:ext>
                  </a:extLst>
                </p:cNvPr>
                <p:cNvPicPr/>
                <p:nvPr/>
              </p:nvPicPr>
              <p:blipFill>
                <a:blip r:embed="rId810"/>
                <a:stretch>
                  <a:fillRect/>
                </a:stretch>
              </p:blipFill>
              <p:spPr>
                <a:xfrm>
                  <a:off x="8248735" y="5078364"/>
                  <a:ext cx="5328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1285F953-0279-3D60-C0D8-BCA59ADD43BF}"/>
              </a:ext>
            </a:extLst>
          </p:cNvPr>
          <p:cNvGrpSpPr/>
          <p:nvPr/>
        </p:nvGrpSpPr>
        <p:grpSpPr>
          <a:xfrm>
            <a:off x="7534495" y="5290044"/>
            <a:ext cx="669960" cy="114120"/>
            <a:chOff x="7534495" y="5290044"/>
            <a:chExt cx="669960" cy="11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11">
              <p14:nvContentPartPr>
                <p14:cNvPr id="510" name="Ink 509">
                  <a:extLst>
                    <a:ext uri="{FF2B5EF4-FFF2-40B4-BE49-F238E27FC236}">
                      <a16:creationId xmlns:a16="http://schemas.microsoft.com/office/drawing/2014/main" id="{E76E8D00-1180-4BE2-53F1-768BD345E6C4}"/>
                    </a:ext>
                  </a:extLst>
                </p14:cNvPr>
                <p14:cNvContentPartPr/>
                <p14:nvPr/>
              </p14:nvContentPartPr>
              <p14:xfrm>
                <a:off x="7534495" y="5325324"/>
                <a:ext cx="79560" cy="78840"/>
              </p14:xfrm>
            </p:contentPart>
          </mc:Choice>
          <mc:Fallback>
            <p:pic>
              <p:nvPicPr>
                <p:cNvPr id="510" name="Ink 509">
                  <a:extLst>
                    <a:ext uri="{FF2B5EF4-FFF2-40B4-BE49-F238E27FC236}">
                      <a16:creationId xmlns:a16="http://schemas.microsoft.com/office/drawing/2014/main" id="{E76E8D00-1180-4BE2-53F1-768BD345E6C4}"/>
                    </a:ext>
                  </a:extLst>
                </p:cNvPr>
                <p:cNvPicPr/>
                <p:nvPr/>
              </p:nvPicPr>
              <p:blipFill>
                <a:blip r:embed="rId812"/>
                <a:stretch>
                  <a:fillRect/>
                </a:stretch>
              </p:blipFill>
              <p:spPr>
                <a:xfrm>
                  <a:off x="7530175" y="5321004"/>
                  <a:ext cx="882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3">
              <p14:nvContentPartPr>
                <p14:cNvPr id="511" name="Ink 510">
                  <a:extLst>
                    <a:ext uri="{FF2B5EF4-FFF2-40B4-BE49-F238E27FC236}">
                      <a16:creationId xmlns:a16="http://schemas.microsoft.com/office/drawing/2014/main" id="{AEF56904-53BF-B585-44A5-BB24AB4D5E52}"/>
                    </a:ext>
                  </a:extLst>
                </p14:cNvPr>
                <p14:cNvContentPartPr/>
                <p14:nvPr/>
              </p14:nvContentPartPr>
              <p14:xfrm>
                <a:off x="7648255" y="5355924"/>
                <a:ext cx="60120" cy="43920"/>
              </p14:xfrm>
            </p:contentPart>
          </mc:Choice>
          <mc:Fallback>
            <p:pic>
              <p:nvPicPr>
                <p:cNvPr id="511" name="Ink 510">
                  <a:extLst>
                    <a:ext uri="{FF2B5EF4-FFF2-40B4-BE49-F238E27FC236}">
                      <a16:creationId xmlns:a16="http://schemas.microsoft.com/office/drawing/2014/main" id="{AEF56904-53BF-B585-44A5-BB24AB4D5E52}"/>
                    </a:ext>
                  </a:extLst>
                </p:cNvPr>
                <p:cNvPicPr/>
                <p:nvPr/>
              </p:nvPicPr>
              <p:blipFill>
                <a:blip r:embed="rId814"/>
                <a:stretch>
                  <a:fillRect/>
                </a:stretch>
              </p:blipFill>
              <p:spPr>
                <a:xfrm>
                  <a:off x="7643935" y="5351604"/>
                  <a:ext cx="687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5">
              <p14:nvContentPartPr>
                <p14:cNvPr id="512" name="Ink 511">
                  <a:extLst>
                    <a:ext uri="{FF2B5EF4-FFF2-40B4-BE49-F238E27FC236}">
                      <a16:creationId xmlns:a16="http://schemas.microsoft.com/office/drawing/2014/main" id="{7FE4B1B6-D86B-5575-394C-3DC37F0C87F1}"/>
                    </a:ext>
                  </a:extLst>
                </p14:cNvPr>
                <p14:cNvContentPartPr/>
                <p14:nvPr/>
              </p14:nvContentPartPr>
              <p14:xfrm>
                <a:off x="7714855" y="5353044"/>
                <a:ext cx="32760" cy="36000"/>
              </p14:xfrm>
            </p:contentPart>
          </mc:Choice>
          <mc:Fallback>
            <p:pic>
              <p:nvPicPr>
                <p:cNvPr id="512" name="Ink 511">
                  <a:extLst>
                    <a:ext uri="{FF2B5EF4-FFF2-40B4-BE49-F238E27FC236}">
                      <a16:creationId xmlns:a16="http://schemas.microsoft.com/office/drawing/2014/main" id="{7FE4B1B6-D86B-5575-394C-3DC37F0C87F1}"/>
                    </a:ext>
                  </a:extLst>
                </p:cNvPr>
                <p:cNvPicPr/>
                <p:nvPr/>
              </p:nvPicPr>
              <p:blipFill>
                <a:blip r:embed="rId816"/>
                <a:stretch>
                  <a:fillRect/>
                </a:stretch>
              </p:blipFill>
              <p:spPr>
                <a:xfrm>
                  <a:off x="7710535" y="5348724"/>
                  <a:ext cx="414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7">
              <p14:nvContentPartPr>
                <p14:cNvPr id="513" name="Ink 512">
                  <a:extLst>
                    <a:ext uri="{FF2B5EF4-FFF2-40B4-BE49-F238E27FC236}">
                      <a16:creationId xmlns:a16="http://schemas.microsoft.com/office/drawing/2014/main" id="{3A3C270B-941A-DA2E-E16B-621E1261C274}"/>
                    </a:ext>
                  </a:extLst>
                </p14:cNvPr>
                <p14:cNvContentPartPr/>
                <p14:nvPr/>
              </p14:nvContentPartPr>
              <p14:xfrm>
                <a:off x="7793335" y="5357004"/>
                <a:ext cx="41400" cy="1440"/>
              </p14:xfrm>
            </p:contentPart>
          </mc:Choice>
          <mc:Fallback>
            <p:pic>
              <p:nvPicPr>
                <p:cNvPr id="513" name="Ink 512">
                  <a:extLst>
                    <a:ext uri="{FF2B5EF4-FFF2-40B4-BE49-F238E27FC236}">
                      <a16:creationId xmlns:a16="http://schemas.microsoft.com/office/drawing/2014/main" id="{3A3C270B-941A-DA2E-E16B-621E1261C274}"/>
                    </a:ext>
                  </a:extLst>
                </p:cNvPr>
                <p:cNvPicPr/>
                <p:nvPr/>
              </p:nvPicPr>
              <p:blipFill>
                <a:blip r:embed="rId818"/>
                <a:stretch>
                  <a:fillRect/>
                </a:stretch>
              </p:blipFill>
              <p:spPr>
                <a:xfrm>
                  <a:off x="7789015" y="5352684"/>
                  <a:ext cx="5004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9">
              <p14:nvContentPartPr>
                <p14:cNvPr id="514" name="Ink 513">
                  <a:extLst>
                    <a:ext uri="{FF2B5EF4-FFF2-40B4-BE49-F238E27FC236}">
                      <a16:creationId xmlns:a16="http://schemas.microsoft.com/office/drawing/2014/main" id="{79B83FDB-2107-3D8C-23A8-757C060FDAED}"/>
                    </a:ext>
                  </a:extLst>
                </p14:cNvPr>
                <p14:cNvContentPartPr/>
                <p14:nvPr/>
              </p14:nvContentPartPr>
              <p14:xfrm>
                <a:off x="7883335" y="5299404"/>
                <a:ext cx="61920" cy="88920"/>
              </p14:xfrm>
            </p:contentPart>
          </mc:Choice>
          <mc:Fallback>
            <p:pic>
              <p:nvPicPr>
                <p:cNvPr id="514" name="Ink 513">
                  <a:extLst>
                    <a:ext uri="{FF2B5EF4-FFF2-40B4-BE49-F238E27FC236}">
                      <a16:creationId xmlns:a16="http://schemas.microsoft.com/office/drawing/2014/main" id="{79B83FDB-2107-3D8C-23A8-757C060FDAED}"/>
                    </a:ext>
                  </a:extLst>
                </p:cNvPr>
                <p:cNvPicPr/>
                <p:nvPr/>
              </p:nvPicPr>
              <p:blipFill>
                <a:blip r:embed="rId820"/>
                <a:stretch>
                  <a:fillRect/>
                </a:stretch>
              </p:blipFill>
              <p:spPr>
                <a:xfrm>
                  <a:off x="7879015" y="5295084"/>
                  <a:ext cx="70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1">
              <p14:nvContentPartPr>
                <p14:cNvPr id="515" name="Ink 514">
                  <a:extLst>
                    <a:ext uri="{FF2B5EF4-FFF2-40B4-BE49-F238E27FC236}">
                      <a16:creationId xmlns:a16="http://schemas.microsoft.com/office/drawing/2014/main" id="{4EC976CA-3CC0-318B-B36D-98C5820BFB26}"/>
                    </a:ext>
                  </a:extLst>
                </p14:cNvPr>
                <p14:cNvContentPartPr/>
                <p14:nvPr/>
              </p14:nvContentPartPr>
              <p14:xfrm>
                <a:off x="8022295" y="5320644"/>
                <a:ext cx="41760" cy="3960"/>
              </p14:xfrm>
            </p:contentPart>
          </mc:Choice>
          <mc:Fallback>
            <p:pic>
              <p:nvPicPr>
                <p:cNvPr id="515" name="Ink 514">
                  <a:extLst>
                    <a:ext uri="{FF2B5EF4-FFF2-40B4-BE49-F238E27FC236}">
                      <a16:creationId xmlns:a16="http://schemas.microsoft.com/office/drawing/2014/main" id="{4EC976CA-3CC0-318B-B36D-98C5820BFB26}"/>
                    </a:ext>
                  </a:extLst>
                </p:cNvPr>
                <p:cNvPicPr/>
                <p:nvPr/>
              </p:nvPicPr>
              <p:blipFill>
                <a:blip r:embed="rId822"/>
                <a:stretch>
                  <a:fillRect/>
                </a:stretch>
              </p:blipFill>
              <p:spPr>
                <a:xfrm>
                  <a:off x="8017975" y="5316324"/>
                  <a:ext cx="504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3">
              <p14:nvContentPartPr>
                <p14:cNvPr id="516" name="Ink 515">
                  <a:extLst>
                    <a:ext uri="{FF2B5EF4-FFF2-40B4-BE49-F238E27FC236}">
                      <a16:creationId xmlns:a16="http://schemas.microsoft.com/office/drawing/2014/main" id="{DA95C2F4-512A-825E-04F5-4E3F7C2AABC1}"/>
                    </a:ext>
                  </a:extLst>
                </p14:cNvPr>
                <p14:cNvContentPartPr/>
                <p14:nvPr/>
              </p14:nvContentPartPr>
              <p14:xfrm>
                <a:off x="8024095" y="5347284"/>
                <a:ext cx="33840" cy="2160"/>
              </p14:xfrm>
            </p:contentPart>
          </mc:Choice>
          <mc:Fallback>
            <p:pic>
              <p:nvPicPr>
                <p:cNvPr id="516" name="Ink 515">
                  <a:extLst>
                    <a:ext uri="{FF2B5EF4-FFF2-40B4-BE49-F238E27FC236}">
                      <a16:creationId xmlns:a16="http://schemas.microsoft.com/office/drawing/2014/main" id="{DA95C2F4-512A-825E-04F5-4E3F7C2AABC1}"/>
                    </a:ext>
                  </a:extLst>
                </p:cNvPr>
                <p:cNvPicPr/>
                <p:nvPr/>
              </p:nvPicPr>
              <p:blipFill>
                <a:blip r:embed="rId824"/>
                <a:stretch>
                  <a:fillRect/>
                </a:stretch>
              </p:blipFill>
              <p:spPr>
                <a:xfrm>
                  <a:off x="8019775" y="5342964"/>
                  <a:ext cx="424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5">
              <p14:nvContentPartPr>
                <p14:cNvPr id="517" name="Ink 516">
                  <a:extLst>
                    <a:ext uri="{FF2B5EF4-FFF2-40B4-BE49-F238E27FC236}">
                      <a16:creationId xmlns:a16="http://schemas.microsoft.com/office/drawing/2014/main" id="{DAD6EE44-0B29-2D0C-577C-678BAA001C6C}"/>
                    </a:ext>
                  </a:extLst>
                </p14:cNvPr>
                <p14:cNvContentPartPr/>
                <p14:nvPr/>
              </p14:nvContentPartPr>
              <p14:xfrm>
                <a:off x="8140375" y="5290044"/>
                <a:ext cx="64080" cy="84240"/>
              </p14:xfrm>
            </p:contentPart>
          </mc:Choice>
          <mc:Fallback>
            <p:pic>
              <p:nvPicPr>
                <p:cNvPr id="517" name="Ink 516">
                  <a:extLst>
                    <a:ext uri="{FF2B5EF4-FFF2-40B4-BE49-F238E27FC236}">
                      <a16:creationId xmlns:a16="http://schemas.microsoft.com/office/drawing/2014/main" id="{DAD6EE44-0B29-2D0C-577C-678BAA001C6C}"/>
                    </a:ext>
                  </a:extLst>
                </p:cNvPr>
                <p:cNvPicPr/>
                <p:nvPr/>
              </p:nvPicPr>
              <p:blipFill>
                <a:blip r:embed="rId826"/>
                <a:stretch>
                  <a:fillRect/>
                </a:stretch>
              </p:blipFill>
              <p:spPr>
                <a:xfrm>
                  <a:off x="8136055" y="5285724"/>
                  <a:ext cx="7272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3" name="Group 532">
            <a:extLst>
              <a:ext uri="{FF2B5EF4-FFF2-40B4-BE49-F238E27FC236}">
                <a16:creationId xmlns:a16="http://schemas.microsoft.com/office/drawing/2014/main" id="{2484707B-3452-D0C6-06A2-8787EB49B1AF}"/>
              </a:ext>
            </a:extLst>
          </p:cNvPr>
          <p:cNvGrpSpPr/>
          <p:nvPr/>
        </p:nvGrpSpPr>
        <p:grpSpPr>
          <a:xfrm>
            <a:off x="7760935" y="5462844"/>
            <a:ext cx="513720" cy="106920"/>
            <a:chOff x="7760935" y="5462844"/>
            <a:chExt cx="513720" cy="10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7">
              <p14:nvContentPartPr>
                <p14:cNvPr id="520" name="Ink 519">
                  <a:extLst>
                    <a:ext uri="{FF2B5EF4-FFF2-40B4-BE49-F238E27FC236}">
                      <a16:creationId xmlns:a16="http://schemas.microsoft.com/office/drawing/2014/main" id="{5456AD64-8EB3-4261-A6D2-7E0BCEAAC593}"/>
                    </a:ext>
                  </a:extLst>
                </p14:cNvPr>
                <p14:cNvContentPartPr/>
                <p14:nvPr/>
              </p14:nvContentPartPr>
              <p14:xfrm>
                <a:off x="7760935" y="5489844"/>
                <a:ext cx="75240" cy="79920"/>
              </p14:xfrm>
            </p:contentPart>
          </mc:Choice>
          <mc:Fallback>
            <p:pic>
              <p:nvPicPr>
                <p:cNvPr id="520" name="Ink 519">
                  <a:extLst>
                    <a:ext uri="{FF2B5EF4-FFF2-40B4-BE49-F238E27FC236}">
                      <a16:creationId xmlns:a16="http://schemas.microsoft.com/office/drawing/2014/main" id="{5456AD64-8EB3-4261-A6D2-7E0BCEAAC593}"/>
                    </a:ext>
                  </a:extLst>
                </p:cNvPr>
                <p:cNvPicPr/>
                <p:nvPr/>
              </p:nvPicPr>
              <p:blipFill>
                <a:blip r:embed="rId828"/>
                <a:stretch>
                  <a:fillRect/>
                </a:stretch>
              </p:blipFill>
              <p:spPr>
                <a:xfrm>
                  <a:off x="7756615" y="5485524"/>
                  <a:ext cx="838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9">
              <p14:nvContentPartPr>
                <p14:cNvPr id="521" name="Ink 520">
                  <a:extLst>
                    <a:ext uri="{FF2B5EF4-FFF2-40B4-BE49-F238E27FC236}">
                      <a16:creationId xmlns:a16="http://schemas.microsoft.com/office/drawing/2014/main" id="{06ED039A-2CEA-1AC7-74BF-64DB0C39E0BA}"/>
                    </a:ext>
                  </a:extLst>
                </p14:cNvPr>
                <p14:cNvContentPartPr/>
                <p14:nvPr/>
              </p14:nvContentPartPr>
              <p14:xfrm>
                <a:off x="7872175" y="5522604"/>
                <a:ext cx="49320" cy="43200"/>
              </p14:xfrm>
            </p:contentPart>
          </mc:Choice>
          <mc:Fallback>
            <p:pic>
              <p:nvPicPr>
                <p:cNvPr id="521" name="Ink 520">
                  <a:extLst>
                    <a:ext uri="{FF2B5EF4-FFF2-40B4-BE49-F238E27FC236}">
                      <a16:creationId xmlns:a16="http://schemas.microsoft.com/office/drawing/2014/main" id="{06ED039A-2CEA-1AC7-74BF-64DB0C39E0BA}"/>
                    </a:ext>
                  </a:extLst>
                </p:cNvPr>
                <p:cNvPicPr/>
                <p:nvPr/>
              </p:nvPicPr>
              <p:blipFill>
                <a:blip r:embed="rId830"/>
                <a:stretch>
                  <a:fillRect/>
                </a:stretch>
              </p:blipFill>
              <p:spPr>
                <a:xfrm>
                  <a:off x="7867855" y="5518284"/>
                  <a:ext cx="579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1">
              <p14:nvContentPartPr>
                <p14:cNvPr id="522" name="Ink 521">
                  <a:extLst>
                    <a:ext uri="{FF2B5EF4-FFF2-40B4-BE49-F238E27FC236}">
                      <a16:creationId xmlns:a16="http://schemas.microsoft.com/office/drawing/2014/main" id="{E1D9F55D-FEBE-3DD3-4DAB-79D7494BF13B}"/>
                    </a:ext>
                  </a:extLst>
                </p14:cNvPr>
                <p14:cNvContentPartPr/>
                <p14:nvPr/>
              </p14:nvContentPartPr>
              <p14:xfrm>
                <a:off x="7923295" y="5516484"/>
                <a:ext cx="24480" cy="43920"/>
              </p14:xfrm>
            </p:contentPart>
          </mc:Choice>
          <mc:Fallback>
            <p:pic>
              <p:nvPicPr>
                <p:cNvPr id="522" name="Ink 521">
                  <a:extLst>
                    <a:ext uri="{FF2B5EF4-FFF2-40B4-BE49-F238E27FC236}">
                      <a16:creationId xmlns:a16="http://schemas.microsoft.com/office/drawing/2014/main" id="{E1D9F55D-FEBE-3DD3-4DAB-79D7494BF13B}"/>
                    </a:ext>
                  </a:extLst>
                </p:cNvPr>
                <p:cNvPicPr/>
                <p:nvPr/>
              </p:nvPicPr>
              <p:blipFill>
                <a:blip r:embed="rId832"/>
                <a:stretch>
                  <a:fillRect/>
                </a:stretch>
              </p:blipFill>
              <p:spPr>
                <a:xfrm>
                  <a:off x="7918975" y="5512164"/>
                  <a:ext cx="331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3">
              <p14:nvContentPartPr>
                <p14:cNvPr id="523" name="Ink 522">
                  <a:extLst>
                    <a:ext uri="{FF2B5EF4-FFF2-40B4-BE49-F238E27FC236}">
                      <a16:creationId xmlns:a16="http://schemas.microsoft.com/office/drawing/2014/main" id="{4B4EBC35-DAB4-1569-388D-CCA1721D4D78}"/>
                    </a:ext>
                  </a:extLst>
                </p14:cNvPr>
                <p14:cNvContentPartPr/>
                <p14:nvPr/>
              </p14:nvContentPartPr>
              <p14:xfrm>
                <a:off x="8023375" y="5501724"/>
                <a:ext cx="46440" cy="1440"/>
              </p14:xfrm>
            </p:contentPart>
          </mc:Choice>
          <mc:Fallback>
            <p:pic>
              <p:nvPicPr>
                <p:cNvPr id="523" name="Ink 522">
                  <a:extLst>
                    <a:ext uri="{FF2B5EF4-FFF2-40B4-BE49-F238E27FC236}">
                      <a16:creationId xmlns:a16="http://schemas.microsoft.com/office/drawing/2014/main" id="{4B4EBC35-DAB4-1569-388D-CCA1721D4D78}"/>
                    </a:ext>
                  </a:extLst>
                </p:cNvPr>
                <p:cNvPicPr/>
                <p:nvPr/>
              </p:nvPicPr>
              <p:blipFill>
                <a:blip r:embed="rId834"/>
                <a:stretch>
                  <a:fillRect/>
                </a:stretch>
              </p:blipFill>
              <p:spPr>
                <a:xfrm>
                  <a:off x="8019055" y="5497404"/>
                  <a:ext cx="5508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5">
              <p14:nvContentPartPr>
                <p14:cNvPr id="524" name="Ink 523">
                  <a:extLst>
                    <a:ext uri="{FF2B5EF4-FFF2-40B4-BE49-F238E27FC236}">
                      <a16:creationId xmlns:a16="http://schemas.microsoft.com/office/drawing/2014/main" id="{DC92CB90-935F-F4B1-4CEB-20578251F520}"/>
                    </a:ext>
                  </a:extLst>
                </p14:cNvPr>
                <p14:cNvContentPartPr/>
                <p14:nvPr/>
              </p14:nvContentPartPr>
              <p14:xfrm>
                <a:off x="8024815" y="5522244"/>
                <a:ext cx="47520" cy="5760"/>
              </p14:xfrm>
            </p:contentPart>
          </mc:Choice>
          <mc:Fallback>
            <p:pic>
              <p:nvPicPr>
                <p:cNvPr id="524" name="Ink 523">
                  <a:extLst>
                    <a:ext uri="{FF2B5EF4-FFF2-40B4-BE49-F238E27FC236}">
                      <a16:creationId xmlns:a16="http://schemas.microsoft.com/office/drawing/2014/main" id="{DC92CB90-935F-F4B1-4CEB-20578251F520}"/>
                    </a:ext>
                  </a:extLst>
                </p:cNvPr>
                <p:cNvPicPr/>
                <p:nvPr/>
              </p:nvPicPr>
              <p:blipFill>
                <a:blip r:embed="rId836"/>
                <a:stretch>
                  <a:fillRect/>
                </a:stretch>
              </p:blipFill>
              <p:spPr>
                <a:xfrm>
                  <a:off x="8020495" y="5517924"/>
                  <a:ext cx="5616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7">
              <p14:nvContentPartPr>
                <p14:cNvPr id="525" name="Ink 524">
                  <a:extLst>
                    <a:ext uri="{FF2B5EF4-FFF2-40B4-BE49-F238E27FC236}">
                      <a16:creationId xmlns:a16="http://schemas.microsoft.com/office/drawing/2014/main" id="{7095D232-7728-7A06-4DE4-BE9B83CE72AA}"/>
                    </a:ext>
                  </a:extLst>
                </p14:cNvPr>
                <p14:cNvContentPartPr/>
                <p14:nvPr/>
              </p14:nvContentPartPr>
              <p14:xfrm>
                <a:off x="8158735" y="5462844"/>
                <a:ext cx="12960" cy="91080"/>
              </p14:xfrm>
            </p:contentPart>
          </mc:Choice>
          <mc:Fallback>
            <p:pic>
              <p:nvPicPr>
                <p:cNvPr id="525" name="Ink 524">
                  <a:extLst>
                    <a:ext uri="{FF2B5EF4-FFF2-40B4-BE49-F238E27FC236}">
                      <a16:creationId xmlns:a16="http://schemas.microsoft.com/office/drawing/2014/main" id="{7095D232-7728-7A06-4DE4-BE9B83CE72AA}"/>
                    </a:ext>
                  </a:extLst>
                </p:cNvPr>
                <p:cNvPicPr/>
                <p:nvPr/>
              </p:nvPicPr>
              <p:blipFill>
                <a:blip r:embed="rId838"/>
                <a:stretch>
                  <a:fillRect/>
                </a:stretch>
              </p:blipFill>
              <p:spPr>
                <a:xfrm>
                  <a:off x="8154415" y="5458524"/>
                  <a:ext cx="216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9">
              <p14:nvContentPartPr>
                <p14:cNvPr id="526" name="Ink 525">
                  <a:extLst>
                    <a:ext uri="{FF2B5EF4-FFF2-40B4-BE49-F238E27FC236}">
                      <a16:creationId xmlns:a16="http://schemas.microsoft.com/office/drawing/2014/main" id="{2007AE75-D2B1-DB48-B71B-8CC450D280CF}"/>
                    </a:ext>
                  </a:extLst>
                </p14:cNvPr>
                <p14:cNvContentPartPr/>
                <p14:nvPr/>
              </p14:nvContentPartPr>
              <p14:xfrm>
                <a:off x="8197615" y="5462844"/>
                <a:ext cx="77040" cy="86400"/>
              </p14:xfrm>
            </p:contentPart>
          </mc:Choice>
          <mc:Fallback>
            <p:pic>
              <p:nvPicPr>
                <p:cNvPr id="526" name="Ink 525">
                  <a:extLst>
                    <a:ext uri="{FF2B5EF4-FFF2-40B4-BE49-F238E27FC236}">
                      <a16:creationId xmlns:a16="http://schemas.microsoft.com/office/drawing/2014/main" id="{2007AE75-D2B1-DB48-B71B-8CC450D280CF}"/>
                    </a:ext>
                  </a:extLst>
                </p:cNvPr>
                <p:cNvPicPr/>
                <p:nvPr/>
              </p:nvPicPr>
              <p:blipFill>
                <a:blip r:embed="rId840"/>
                <a:stretch>
                  <a:fillRect/>
                </a:stretch>
              </p:blipFill>
              <p:spPr>
                <a:xfrm>
                  <a:off x="8193295" y="5458524"/>
                  <a:ext cx="8568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DE68D6CF-B949-2524-97A1-2461C315963B}"/>
              </a:ext>
            </a:extLst>
          </p:cNvPr>
          <p:cNvGrpSpPr/>
          <p:nvPr/>
        </p:nvGrpSpPr>
        <p:grpSpPr>
          <a:xfrm>
            <a:off x="7871095" y="5639244"/>
            <a:ext cx="348120" cy="96480"/>
            <a:chOff x="7871095" y="5639244"/>
            <a:chExt cx="34812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41">
              <p14:nvContentPartPr>
                <p14:cNvPr id="527" name="Ink 526">
                  <a:extLst>
                    <a:ext uri="{FF2B5EF4-FFF2-40B4-BE49-F238E27FC236}">
                      <a16:creationId xmlns:a16="http://schemas.microsoft.com/office/drawing/2014/main" id="{B44C53B2-2F78-A55A-5E52-151F4C8984C9}"/>
                    </a:ext>
                  </a:extLst>
                </p14:cNvPr>
                <p14:cNvContentPartPr/>
                <p14:nvPr/>
              </p14:nvContentPartPr>
              <p14:xfrm>
                <a:off x="7871095" y="5670924"/>
                <a:ext cx="59400" cy="42840"/>
              </p14:xfrm>
            </p:contentPart>
          </mc:Choice>
          <mc:Fallback>
            <p:pic>
              <p:nvPicPr>
                <p:cNvPr id="527" name="Ink 526">
                  <a:extLst>
                    <a:ext uri="{FF2B5EF4-FFF2-40B4-BE49-F238E27FC236}">
                      <a16:creationId xmlns:a16="http://schemas.microsoft.com/office/drawing/2014/main" id="{B44C53B2-2F78-A55A-5E52-151F4C8984C9}"/>
                    </a:ext>
                  </a:extLst>
                </p:cNvPr>
                <p:cNvPicPr/>
                <p:nvPr/>
              </p:nvPicPr>
              <p:blipFill>
                <a:blip r:embed="rId842"/>
                <a:stretch>
                  <a:fillRect/>
                </a:stretch>
              </p:blipFill>
              <p:spPr>
                <a:xfrm>
                  <a:off x="7866775" y="5666604"/>
                  <a:ext cx="680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3">
              <p14:nvContentPartPr>
                <p14:cNvPr id="528" name="Ink 527">
                  <a:extLst>
                    <a:ext uri="{FF2B5EF4-FFF2-40B4-BE49-F238E27FC236}">
                      <a16:creationId xmlns:a16="http://schemas.microsoft.com/office/drawing/2014/main" id="{63E24772-5703-BDEB-980A-423574DA84E6}"/>
                    </a:ext>
                  </a:extLst>
                </p14:cNvPr>
                <p14:cNvContentPartPr/>
                <p14:nvPr/>
              </p14:nvContentPartPr>
              <p14:xfrm>
                <a:off x="7917175" y="5672364"/>
                <a:ext cx="37800" cy="43560"/>
              </p14:xfrm>
            </p:contentPart>
          </mc:Choice>
          <mc:Fallback>
            <p:pic>
              <p:nvPicPr>
                <p:cNvPr id="528" name="Ink 527">
                  <a:extLst>
                    <a:ext uri="{FF2B5EF4-FFF2-40B4-BE49-F238E27FC236}">
                      <a16:creationId xmlns:a16="http://schemas.microsoft.com/office/drawing/2014/main" id="{63E24772-5703-BDEB-980A-423574DA84E6}"/>
                    </a:ext>
                  </a:extLst>
                </p:cNvPr>
                <p:cNvPicPr/>
                <p:nvPr/>
              </p:nvPicPr>
              <p:blipFill>
                <a:blip r:embed="rId844"/>
                <a:stretch>
                  <a:fillRect/>
                </a:stretch>
              </p:blipFill>
              <p:spPr>
                <a:xfrm>
                  <a:off x="7912855" y="5668044"/>
                  <a:ext cx="46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5">
              <p14:nvContentPartPr>
                <p14:cNvPr id="529" name="Ink 528">
                  <a:extLst>
                    <a:ext uri="{FF2B5EF4-FFF2-40B4-BE49-F238E27FC236}">
                      <a16:creationId xmlns:a16="http://schemas.microsoft.com/office/drawing/2014/main" id="{02FF1583-CD42-8B95-69D7-528488774CF9}"/>
                    </a:ext>
                  </a:extLst>
                </p14:cNvPr>
                <p14:cNvContentPartPr/>
                <p14:nvPr/>
              </p14:nvContentPartPr>
              <p14:xfrm>
                <a:off x="8019775" y="5662284"/>
                <a:ext cx="51840" cy="2160"/>
              </p14:xfrm>
            </p:contentPart>
          </mc:Choice>
          <mc:Fallback>
            <p:pic>
              <p:nvPicPr>
                <p:cNvPr id="529" name="Ink 528">
                  <a:extLst>
                    <a:ext uri="{FF2B5EF4-FFF2-40B4-BE49-F238E27FC236}">
                      <a16:creationId xmlns:a16="http://schemas.microsoft.com/office/drawing/2014/main" id="{02FF1583-CD42-8B95-69D7-528488774CF9}"/>
                    </a:ext>
                  </a:extLst>
                </p:cNvPr>
                <p:cNvPicPr/>
                <p:nvPr/>
              </p:nvPicPr>
              <p:blipFill>
                <a:blip r:embed="rId846"/>
                <a:stretch>
                  <a:fillRect/>
                </a:stretch>
              </p:blipFill>
              <p:spPr>
                <a:xfrm>
                  <a:off x="8015455" y="5657964"/>
                  <a:ext cx="6048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7">
              <p14:nvContentPartPr>
                <p14:cNvPr id="530" name="Ink 529">
                  <a:extLst>
                    <a:ext uri="{FF2B5EF4-FFF2-40B4-BE49-F238E27FC236}">
                      <a16:creationId xmlns:a16="http://schemas.microsoft.com/office/drawing/2014/main" id="{53A7885D-A598-89DB-368C-766179D47266}"/>
                    </a:ext>
                  </a:extLst>
                </p14:cNvPr>
                <p14:cNvContentPartPr/>
                <p14:nvPr/>
              </p14:nvContentPartPr>
              <p14:xfrm>
                <a:off x="8017615" y="5689284"/>
                <a:ext cx="57960" cy="5040"/>
              </p14:xfrm>
            </p:contentPart>
          </mc:Choice>
          <mc:Fallback>
            <p:pic>
              <p:nvPicPr>
                <p:cNvPr id="530" name="Ink 529">
                  <a:extLst>
                    <a:ext uri="{FF2B5EF4-FFF2-40B4-BE49-F238E27FC236}">
                      <a16:creationId xmlns:a16="http://schemas.microsoft.com/office/drawing/2014/main" id="{53A7885D-A598-89DB-368C-766179D47266}"/>
                    </a:ext>
                  </a:extLst>
                </p:cNvPr>
                <p:cNvPicPr/>
                <p:nvPr/>
              </p:nvPicPr>
              <p:blipFill>
                <a:blip r:embed="rId848"/>
                <a:stretch>
                  <a:fillRect/>
                </a:stretch>
              </p:blipFill>
              <p:spPr>
                <a:xfrm>
                  <a:off x="8013295" y="5684964"/>
                  <a:ext cx="6660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9">
              <p14:nvContentPartPr>
                <p14:cNvPr id="531" name="Ink 530">
                  <a:extLst>
                    <a:ext uri="{FF2B5EF4-FFF2-40B4-BE49-F238E27FC236}">
                      <a16:creationId xmlns:a16="http://schemas.microsoft.com/office/drawing/2014/main" id="{81C4CE8F-C56E-73BE-22B2-C7009733BDE6}"/>
                    </a:ext>
                  </a:extLst>
                </p14:cNvPr>
                <p14:cNvContentPartPr/>
                <p14:nvPr/>
              </p14:nvContentPartPr>
              <p14:xfrm>
                <a:off x="8138575" y="5639244"/>
                <a:ext cx="80640" cy="96480"/>
              </p14:xfrm>
            </p:contentPart>
          </mc:Choice>
          <mc:Fallback>
            <p:pic>
              <p:nvPicPr>
                <p:cNvPr id="531" name="Ink 530">
                  <a:extLst>
                    <a:ext uri="{FF2B5EF4-FFF2-40B4-BE49-F238E27FC236}">
                      <a16:creationId xmlns:a16="http://schemas.microsoft.com/office/drawing/2014/main" id="{81C4CE8F-C56E-73BE-22B2-C7009733BDE6}"/>
                    </a:ext>
                  </a:extLst>
                </p:cNvPr>
                <p:cNvPicPr/>
                <p:nvPr/>
              </p:nvPicPr>
              <p:blipFill>
                <a:blip r:embed="rId850"/>
                <a:stretch>
                  <a:fillRect/>
                </a:stretch>
              </p:blipFill>
              <p:spPr>
                <a:xfrm>
                  <a:off x="8134255" y="5634924"/>
                  <a:ext cx="89280" cy="105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71463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04908-47A4-08FD-625A-BAF03A208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9766B55-2227-D676-1006-09DBB26CF949}"/>
                  </a:ext>
                </a:extLst>
              </p:cNvPr>
              <p:cNvSpPr txBox="1"/>
              <p:nvPr/>
            </p:nvSpPr>
            <p:spPr>
              <a:xfrm>
                <a:off x="1774978" y="1124744"/>
                <a:ext cx="5594044" cy="3265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Plenary</a:t>
                </a: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answer is</a:t>
                </a: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4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4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4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sz="44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4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What was the question?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9766B55-2227-D676-1006-09DBB26CF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978" y="1124744"/>
                <a:ext cx="5594044" cy="3265061"/>
              </a:xfrm>
              <a:prstGeom prst="rect">
                <a:avLst/>
              </a:prstGeom>
              <a:blipFill>
                <a:blip r:embed="rId2"/>
                <a:stretch>
                  <a:fillRect t="-935" b="-7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354237"/>
      </p:ext>
    </p:extLst>
  </p:cSld>
  <p:clrMapOvr>
    <a:masterClrMapping/>
  </p:clrMapOvr>
</p:sld>
</file>

<file path=ppt/theme/theme1.xml><?xml version="1.0" encoding="utf-8"?>
<a:theme xmlns:a="http://schemas.openxmlformats.org/drawingml/2006/main" name="pixi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DGL Solving algebraic fractions TDS</Template>
  <TotalTime>2016</TotalTime>
  <Words>672</Words>
  <Application>Microsoft Office PowerPoint</Application>
  <PresentationFormat>On-screen Show (4:3)</PresentationFormat>
  <Paragraphs>276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Comic Sans MS</vt:lpstr>
      <vt:lpstr>Times New Roman</vt:lpstr>
      <vt:lpstr>pixi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Bettles</cp:lastModifiedBy>
  <cp:revision>83</cp:revision>
  <dcterms:created xsi:type="dcterms:W3CDTF">2014-06-03T13:30:47Z</dcterms:created>
  <dcterms:modified xsi:type="dcterms:W3CDTF">2026-01-08T13:22:46Z</dcterms:modified>
</cp:coreProperties>
</file>