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B7519-4919-4B5D-96D7-2A37C24F2348}" v="1" dt="2020-08-06T10:34:18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498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240B7519-4919-4B5D-96D7-2A37C24F2348}"/>
    <pc:docChg chg="modSld">
      <pc:chgData name="Danielle" userId="e2554c37-e717-43a0-ba79-1183ca921ccd" providerId="ADAL" clId="{240B7519-4919-4B5D-96D7-2A37C24F2348}" dt="2020-08-06T10:34:24.501" v="4" actId="1076"/>
      <pc:docMkLst>
        <pc:docMk/>
      </pc:docMkLst>
      <pc:sldChg chg="addSp modSp mod">
        <pc:chgData name="Danielle" userId="e2554c37-e717-43a0-ba79-1183ca921ccd" providerId="ADAL" clId="{240B7519-4919-4B5D-96D7-2A37C24F2348}" dt="2020-08-06T10:34:24.501" v="4" actId="1076"/>
        <pc:sldMkLst>
          <pc:docMk/>
          <pc:sldMk cId="3136737005" sldId="256"/>
        </pc:sldMkLst>
        <pc:picChg chg="add mod">
          <ac:chgData name="Danielle" userId="e2554c37-e717-43a0-ba79-1183ca921ccd" providerId="ADAL" clId="{240B7519-4919-4B5D-96D7-2A37C24F2348}" dt="2020-08-06T10:34:24.501" v="4" actId="1076"/>
          <ac:picMkLst>
            <pc:docMk/>
            <pc:sldMk cId="3136737005" sldId="256"/>
            <ac:picMk id="3" creationId="{2B7236A7-0205-47C6-A880-6CE629A1981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CAD-567F-4E38-9279-DD3ED1F3A22C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3644-21F6-4D60-BFBA-3F086BE8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27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CAD-567F-4E38-9279-DD3ED1F3A22C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3644-21F6-4D60-BFBA-3F086BE8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28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CAD-567F-4E38-9279-DD3ED1F3A22C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3644-21F6-4D60-BFBA-3F086BE8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59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CAD-567F-4E38-9279-DD3ED1F3A22C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3644-21F6-4D60-BFBA-3F086BE8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95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CAD-567F-4E38-9279-DD3ED1F3A22C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3644-21F6-4D60-BFBA-3F086BE8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8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CAD-567F-4E38-9279-DD3ED1F3A22C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3644-21F6-4D60-BFBA-3F086BE8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15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CAD-567F-4E38-9279-DD3ED1F3A22C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3644-21F6-4D60-BFBA-3F086BE8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CAD-567F-4E38-9279-DD3ED1F3A22C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3644-21F6-4D60-BFBA-3F086BE8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02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CAD-567F-4E38-9279-DD3ED1F3A22C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3644-21F6-4D60-BFBA-3F086BE8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61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CAD-567F-4E38-9279-DD3ED1F3A22C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3644-21F6-4D60-BFBA-3F086BE8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63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CAD-567F-4E38-9279-DD3ED1F3A22C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3644-21F6-4D60-BFBA-3F086BE8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09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CECAD-567F-4E38-9279-DD3ED1F3A22C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73644-21F6-4D60-BFBA-3F086BE8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15330" y="889686"/>
            <a:ext cx="4703805" cy="5857103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4" idx="2"/>
            <a:endCxn id="4" idx="0"/>
          </p:cNvCxnSpPr>
          <p:nvPr/>
        </p:nvCxnSpPr>
        <p:spPr>
          <a:xfrm flipV="1">
            <a:off x="4953000" y="0"/>
            <a:ext cx="0" cy="6858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1781432" y="3199996"/>
            <a:ext cx="6343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Fold here	Fold here	Fold here	Fold here	Fold here	Fold here	Fold here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77598" y="98854"/>
            <a:ext cx="4703805" cy="6647935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15330" y="98854"/>
            <a:ext cx="4703805" cy="6796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Name of author: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Name of completer: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5145" y="889686"/>
            <a:ext cx="2084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9753" y="109150"/>
            <a:ext cx="2084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Arial" panose="020B0604020202020204" pitchFamily="34" charset="0"/>
                <a:cs typeface="Arial" panose="020B0604020202020204" pitchFamily="34" charset="0"/>
              </a:rPr>
              <a:t>Mark Scheme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34413" y="3841809"/>
            <a:ext cx="2084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65340" y="3501080"/>
            <a:ext cx="2622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(Total number of marks =     )</a:t>
            </a:r>
          </a:p>
        </p:txBody>
      </p:sp>
      <p:cxnSp>
        <p:nvCxnSpPr>
          <p:cNvPr id="18" name="Straight Connector 17"/>
          <p:cNvCxnSpPr>
            <a:stCxn id="5" idx="1"/>
            <a:endCxn id="5" idx="3"/>
          </p:cNvCxnSpPr>
          <p:nvPr/>
        </p:nvCxnSpPr>
        <p:spPr>
          <a:xfrm>
            <a:off x="115330" y="3818238"/>
            <a:ext cx="4703805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7236A7-0205-47C6-A880-6CE629A19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287" y="185160"/>
            <a:ext cx="740630" cy="49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37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39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1</cp:revision>
  <dcterms:created xsi:type="dcterms:W3CDTF">2017-03-21T13:01:03Z</dcterms:created>
  <dcterms:modified xsi:type="dcterms:W3CDTF">2020-08-06T10:34:26Z</dcterms:modified>
</cp:coreProperties>
</file>