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6"/>
  </p:notesMasterIdLst>
  <p:sldIdLst>
    <p:sldId id="258" r:id="rId3"/>
    <p:sldId id="28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83" r:id="rId17"/>
    <p:sldId id="284" r:id="rId18"/>
    <p:sldId id="272" r:id="rId19"/>
    <p:sldId id="273" r:id="rId20"/>
    <p:sldId id="274" r:id="rId21"/>
    <p:sldId id="281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394F14-C0DD-4EDC-805F-E2CFF4A5BC23}" v="102" dt="2021-06-13T19:37:48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0FD9BCB9-0A67-4A78-A622-4642CD28E11E}"/>
    <pc:docChg chg="undo custSel addSld delSld modSld modMainMaster">
      <pc:chgData name="Danielle" userId="e2554c37-e717-43a0-ba79-1183ca921ccd" providerId="ADAL" clId="{0FD9BCB9-0A67-4A78-A622-4642CD28E11E}" dt="2020-07-17T20:57:44.609" v="1509" actId="47"/>
      <pc:docMkLst>
        <pc:docMk/>
      </pc:docMkLst>
      <pc:sldChg chg="delSp modSp mod">
        <pc:chgData name="Danielle" userId="e2554c37-e717-43a0-ba79-1183ca921ccd" providerId="ADAL" clId="{0FD9BCB9-0A67-4A78-A622-4642CD28E11E}" dt="2020-07-17T20:07:48.764" v="226" actId="6549"/>
        <pc:sldMkLst>
          <pc:docMk/>
          <pc:sldMk cId="335336977" sldId="258"/>
        </pc:sldMkLst>
        <pc:spChg chg="del">
          <ac:chgData name="Danielle" userId="e2554c37-e717-43a0-ba79-1183ca921ccd" providerId="ADAL" clId="{0FD9BCB9-0A67-4A78-A622-4642CD28E11E}" dt="2020-07-17T20:07:00.733" v="202" actId="478"/>
          <ac:spMkLst>
            <pc:docMk/>
            <pc:sldMk cId="335336977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0FD9BCB9-0A67-4A78-A622-4642CD28E11E}" dt="2020-07-17T20:07:48.764" v="226" actId="6549"/>
          <ac:spMkLst>
            <pc:docMk/>
            <pc:sldMk cId="335336977" sldId="258"/>
            <ac:spMk id="6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0FD9BCB9-0A67-4A78-A622-4642CD28E11E}" dt="2020-07-17T20:16:41.771" v="457"/>
        <pc:sldMkLst>
          <pc:docMk/>
          <pc:sldMk cId="1883134425" sldId="259"/>
        </pc:sldMkLst>
        <pc:spChg chg="add mod">
          <ac:chgData name="Danielle" userId="e2554c37-e717-43a0-ba79-1183ca921ccd" providerId="ADAL" clId="{0FD9BCB9-0A67-4A78-A622-4642CD28E11E}" dt="2020-07-17T20:12:21.992" v="340" actId="20577"/>
          <ac:spMkLst>
            <pc:docMk/>
            <pc:sldMk cId="1883134425" sldId="259"/>
            <ac:spMk id="5" creationId="{48D07AFF-093D-438E-9D3F-BF06EC3E852C}"/>
          </ac:spMkLst>
        </pc:spChg>
        <pc:spChg chg="add mod">
          <ac:chgData name="Danielle" userId="e2554c37-e717-43a0-ba79-1183ca921ccd" providerId="ADAL" clId="{0FD9BCB9-0A67-4A78-A622-4642CD28E11E}" dt="2020-07-17T20:15:51.158" v="444" actId="1076"/>
          <ac:spMkLst>
            <pc:docMk/>
            <pc:sldMk cId="1883134425" sldId="259"/>
            <ac:spMk id="6" creationId="{7BCD9968-DAF9-4F1B-9DAD-2FC2B25A1B86}"/>
          </ac:spMkLst>
        </pc:spChg>
        <pc:spChg chg="add mod">
          <ac:chgData name="Danielle" userId="e2554c37-e717-43a0-ba79-1183ca921ccd" providerId="ADAL" clId="{0FD9BCB9-0A67-4A78-A622-4642CD28E11E}" dt="2020-07-17T20:15:55.611" v="445" actId="1076"/>
          <ac:spMkLst>
            <pc:docMk/>
            <pc:sldMk cId="1883134425" sldId="259"/>
            <ac:spMk id="7" creationId="{39B53A9F-8EA2-4915-93DA-66E92C9F3C68}"/>
          </ac:spMkLst>
        </pc:spChg>
        <pc:spChg chg="del">
          <ac:chgData name="Danielle" userId="e2554c37-e717-43a0-ba79-1183ca921ccd" providerId="ADAL" clId="{0FD9BCB9-0A67-4A78-A622-4642CD28E11E}" dt="2020-07-17T20:12:36.925" v="341" actId="478"/>
          <ac:spMkLst>
            <pc:docMk/>
            <pc:sldMk cId="1883134425" sldId="259"/>
            <ac:spMk id="5123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11:52.908" v="311" actId="478"/>
          <ac:spMkLst>
            <pc:docMk/>
            <pc:sldMk cId="1883134425" sldId="259"/>
            <ac:spMk id="9218" creationId="{00000000-0000-0000-0000-000000000000}"/>
          </ac:spMkLst>
        </pc:spChg>
        <pc:grpChg chg="del">
          <ac:chgData name="Danielle" userId="e2554c37-e717-43a0-ba79-1183ca921ccd" providerId="ADAL" clId="{0FD9BCB9-0A67-4A78-A622-4642CD28E11E}" dt="2020-07-17T20:15:48.534" v="443" actId="478"/>
          <ac:grpSpMkLst>
            <pc:docMk/>
            <pc:sldMk cId="1883134425" sldId="259"/>
            <ac:grpSpMk id="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0FD9BCB9-0A67-4A78-A622-4642CD28E11E}" dt="2020-07-17T20:16:48.308" v="458"/>
        <pc:sldMkLst>
          <pc:docMk/>
          <pc:sldMk cId="1431162983" sldId="260"/>
        </pc:sldMkLst>
        <pc:spChg chg="add mod">
          <ac:chgData name="Danielle" userId="e2554c37-e717-43a0-ba79-1183ca921ccd" providerId="ADAL" clId="{0FD9BCB9-0A67-4A78-A622-4642CD28E11E}" dt="2020-07-17T20:12:53.199" v="346" actId="20577"/>
          <ac:spMkLst>
            <pc:docMk/>
            <pc:sldMk cId="1431162983" sldId="260"/>
            <ac:spMk id="5" creationId="{EEE32008-6707-4AF4-9250-9B7321B7F77F}"/>
          </ac:spMkLst>
        </pc:spChg>
        <pc:spChg chg="add mod">
          <ac:chgData name="Danielle" userId="e2554c37-e717-43a0-ba79-1183ca921ccd" providerId="ADAL" clId="{0FD9BCB9-0A67-4A78-A622-4642CD28E11E}" dt="2020-07-17T20:16:09.199" v="448" actId="20577"/>
          <ac:spMkLst>
            <pc:docMk/>
            <pc:sldMk cId="1431162983" sldId="260"/>
            <ac:spMk id="6" creationId="{EE3CBA03-ED3F-4E49-B6CC-8B58B779E3AF}"/>
          </ac:spMkLst>
        </pc:spChg>
        <pc:spChg chg="add mod">
          <ac:chgData name="Danielle" userId="e2554c37-e717-43a0-ba79-1183ca921ccd" providerId="ADAL" clId="{0FD9BCB9-0A67-4A78-A622-4642CD28E11E}" dt="2020-07-17T20:16:11.514" v="449" actId="20577"/>
          <ac:spMkLst>
            <pc:docMk/>
            <pc:sldMk cId="1431162983" sldId="260"/>
            <ac:spMk id="7" creationId="{08345094-CFE9-4F3B-9C6A-A3AB1D652B61}"/>
          </ac:spMkLst>
        </pc:spChg>
        <pc:spChg chg="del">
          <ac:chgData name="Danielle" userId="e2554c37-e717-43a0-ba79-1183ca921ccd" providerId="ADAL" clId="{0FD9BCB9-0A67-4A78-A622-4642CD28E11E}" dt="2020-07-17T20:12:45.008" v="342" actId="478"/>
          <ac:spMkLst>
            <pc:docMk/>
            <pc:sldMk cId="1431162983" sldId="260"/>
            <ac:spMk id="13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12:47.906" v="343" actId="478"/>
          <ac:spMkLst>
            <pc:docMk/>
            <pc:sldMk cId="1431162983" sldId="260"/>
            <ac:spMk id="3075" creationId="{00000000-0000-0000-0000-000000000000}"/>
          </ac:spMkLst>
        </pc:spChg>
        <pc:grpChg chg="del">
          <ac:chgData name="Danielle" userId="e2554c37-e717-43a0-ba79-1183ca921ccd" providerId="ADAL" clId="{0FD9BCB9-0A67-4A78-A622-4642CD28E11E}" dt="2020-07-17T20:16:06.199" v="446" actId="478"/>
          <ac:grpSpMkLst>
            <pc:docMk/>
            <pc:sldMk cId="1431162983" sldId="260"/>
            <ac:grpSpMk id="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0FD9BCB9-0A67-4A78-A622-4642CD28E11E}" dt="2020-07-17T20:16:53.163" v="459"/>
        <pc:sldMkLst>
          <pc:docMk/>
          <pc:sldMk cId="1886079663" sldId="261"/>
        </pc:sldMkLst>
        <pc:spChg chg="add mod">
          <ac:chgData name="Danielle" userId="e2554c37-e717-43a0-ba79-1183ca921ccd" providerId="ADAL" clId="{0FD9BCB9-0A67-4A78-A622-4642CD28E11E}" dt="2020-07-17T20:13:08.339" v="354" actId="20577"/>
          <ac:spMkLst>
            <pc:docMk/>
            <pc:sldMk cId="1886079663" sldId="261"/>
            <ac:spMk id="5" creationId="{54A7766C-12AF-4613-AA27-90992E5D7D2B}"/>
          </ac:spMkLst>
        </pc:spChg>
        <pc:spChg chg="add mod">
          <ac:chgData name="Danielle" userId="e2554c37-e717-43a0-ba79-1183ca921ccd" providerId="ADAL" clId="{0FD9BCB9-0A67-4A78-A622-4642CD28E11E}" dt="2020-07-17T20:16:19.136" v="452" actId="20577"/>
          <ac:spMkLst>
            <pc:docMk/>
            <pc:sldMk cId="1886079663" sldId="261"/>
            <ac:spMk id="6" creationId="{509A3CB6-3A14-4088-81B2-5499089386A7}"/>
          </ac:spMkLst>
        </pc:spChg>
        <pc:spChg chg="add">
          <ac:chgData name="Danielle" userId="e2554c37-e717-43a0-ba79-1183ca921ccd" providerId="ADAL" clId="{0FD9BCB9-0A67-4A78-A622-4642CD28E11E}" dt="2020-07-17T20:16:16.780" v="451" actId="22"/>
          <ac:spMkLst>
            <pc:docMk/>
            <pc:sldMk cId="1886079663" sldId="261"/>
            <ac:spMk id="7" creationId="{209F7E89-204C-4651-A832-FACF4B3C9DF4}"/>
          </ac:spMkLst>
        </pc:spChg>
        <pc:spChg chg="del">
          <ac:chgData name="Danielle" userId="e2554c37-e717-43a0-ba79-1183ca921ccd" providerId="ADAL" clId="{0FD9BCB9-0A67-4A78-A622-4642CD28E11E}" dt="2020-07-17T20:12:57.570" v="347" actId="478"/>
          <ac:spMkLst>
            <pc:docMk/>
            <pc:sldMk cId="1886079663" sldId="261"/>
            <ac:spMk id="13" creationId="{00000000-0000-0000-0000-000000000000}"/>
          </ac:spMkLst>
        </pc:spChg>
        <pc:spChg chg="del mod">
          <ac:chgData name="Danielle" userId="e2554c37-e717-43a0-ba79-1183ca921ccd" providerId="ADAL" clId="{0FD9BCB9-0A67-4A78-A622-4642CD28E11E}" dt="2020-07-17T20:13:03.131" v="349" actId="478"/>
          <ac:spMkLst>
            <pc:docMk/>
            <pc:sldMk cId="1886079663" sldId="261"/>
            <ac:spMk id="4099" creationId="{00000000-0000-0000-0000-000000000000}"/>
          </ac:spMkLst>
        </pc:spChg>
        <pc:grpChg chg="del">
          <ac:chgData name="Danielle" userId="e2554c37-e717-43a0-ba79-1183ca921ccd" providerId="ADAL" clId="{0FD9BCB9-0A67-4A78-A622-4642CD28E11E}" dt="2020-07-17T20:16:16.198" v="450" actId="478"/>
          <ac:grpSpMkLst>
            <pc:docMk/>
            <pc:sldMk cId="1886079663" sldId="261"/>
            <ac:grpSpMk id="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0FD9BCB9-0A67-4A78-A622-4642CD28E11E}" dt="2020-07-17T20:16:58.123" v="460"/>
        <pc:sldMkLst>
          <pc:docMk/>
          <pc:sldMk cId="3274524872" sldId="262"/>
        </pc:sldMkLst>
        <pc:spChg chg="add mod">
          <ac:chgData name="Danielle" userId="e2554c37-e717-43a0-ba79-1183ca921ccd" providerId="ADAL" clId="{0FD9BCB9-0A67-4A78-A622-4642CD28E11E}" dt="2020-07-17T20:13:20.111" v="361" actId="20577"/>
          <ac:spMkLst>
            <pc:docMk/>
            <pc:sldMk cId="3274524872" sldId="262"/>
            <ac:spMk id="5" creationId="{07FF1794-B065-4FBD-8C5B-291792D1317A}"/>
          </ac:spMkLst>
        </pc:spChg>
        <pc:spChg chg="add mod">
          <ac:chgData name="Danielle" userId="e2554c37-e717-43a0-ba79-1183ca921ccd" providerId="ADAL" clId="{0FD9BCB9-0A67-4A78-A622-4642CD28E11E}" dt="2020-07-17T20:16:28.229" v="455" actId="20577"/>
          <ac:spMkLst>
            <pc:docMk/>
            <pc:sldMk cId="3274524872" sldId="262"/>
            <ac:spMk id="6" creationId="{33C7C1EA-257C-45C9-8AA1-EC5F66346318}"/>
          </ac:spMkLst>
        </pc:spChg>
        <pc:spChg chg="add mod">
          <ac:chgData name="Danielle" userId="e2554c37-e717-43a0-ba79-1183ca921ccd" providerId="ADAL" clId="{0FD9BCB9-0A67-4A78-A622-4642CD28E11E}" dt="2020-07-17T20:16:30.637" v="456" actId="20577"/>
          <ac:spMkLst>
            <pc:docMk/>
            <pc:sldMk cId="3274524872" sldId="262"/>
            <ac:spMk id="7" creationId="{5DCA6C24-6B16-4616-BBD6-4E2F2DFEBDF5}"/>
          </ac:spMkLst>
        </pc:spChg>
        <pc:spChg chg="del">
          <ac:chgData name="Danielle" userId="e2554c37-e717-43a0-ba79-1183ca921ccd" providerId="ADAL" clId="{0FD9BCB9-0A67-4A78-A622-4642CD28E11E}" dt="2020-07-17T20:13:14.947" v="356" actId="478"/>
          <ac:spMkLst>
            <pc:docMk/>
            <pc:sldMk cId="3274524872" sldId="262"/>
            <ac:spMk id="13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13:12.914" v="355" actId="478"/>
          <ac:spMkLst>
            <pc:docMk/>
            <pc:sldMk cId="3274524872" sldId="262"/>
            <ac:spMk id="6147" creationId="{00000000-0000-0000-0000-000000000000}"/>
          </ac:spMkLst>
        </pc:spChg>
        <pc:grpChg chg="del">
          <ac:chgData name="Danielle" userId="e2554c37-e717-43a0-ba79-1183ca921ccd" providerId="ADAL" clId="{0FD9BCB9-0A67-4A78-A622-4642CD28E11E}" dt="2020-07-17T20:16:24.595" v="453" actId="478"/>
          <ac:grpSpMkLst>
            <pc:docMk/>
            <pc:sldMk cId="3274524872" sldId="262"/>
            <ac:grpSpMk id="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0FD9BCB9-0A67-4A78-A622-4642CD28E11E}" dt="2020-07-17T20:17:17.065" v="465" actId="20577"/>
        <pc:sldMkLst>
          <pc:docMk/>
          <pc:sldMk cId="4157734492" sldId="263"/>
        </pc:sldMkLst>
        <pc:spChg chg="add mod">
          <ac:chgData name="Danielle" userId="e2554c37-e717-43a0-ba79-1183ca921ccd" providerId="ADAL" clId="{0FD9BCB9-0A67-4A78-A622-4642CD28E11E}" dt="2020-07-17T20:13:37.870" v="370" actId="6549"/>
          <ac:spMkLst>
            <pc:docMk/>
            <pc:sldMk cId="4157734492" sldId="263"/>
            <ac:spMk id="4" creationId="{A4251691-2EFA-402D-BABB-8E463949B7D9}"/>
          </ac:spMkLst>
        </pc:spChg>
        <pc:spChg chg="del">
          <ac:chgData name="Danielle" userId="e2554c37-e717-43a0-ba79-1183ca921ccd" providerId="ADAL" clId="{0FD9BCB9-0A67-4A78-A622-4642CD28E11E}" dt="2020-07-17T20:13:32.151" v="363" actId="478"/>
          <ac:spMkLst>
            <pc:docMk/>
            <pc:sldMk cId="4157734492" sldId="263"/>
            <ac:spMk id="12" creationId="{00000000-0000-0000-0000-000000000000}"/>
          </ac:spMkLst>
        </pc:spChg>
        <pc:spChg chg="add mod">
          <ac:chgData name="Danielle" userId="e2554c37-e717-43a0-ba79-1183ca921ccd" providerId="ADAL" clId="{0FD9BCB9-0A67-4A78-A622-4642CD28E11E}" dt="2020-07-17T20:17:14.375" v="463" actId="20577"/>
          <ac:spMkLst>
            <pc:docMk/>
            <pc:sldMk cId="4157734492" sldId="263"/>
            <ac:spMk id="13" creationId="{BF3B19CC-5679-4AD5-99C8-38CC9E21AB79}"/>
          </ac:spMkLst>
        </pc:spChg>
        <pc:spChg chg="add mod">
          <ac:chgData name="Danielle" userId="e2554c37-e717-43a0-ba79-1183ca921ccd" providerId="ADAL" clId="{0FD9BCB9-0A67-4A78-A622-4642CD28E11E}" dt="2020-07-17T20:17:17.065" v="465" actId="20577"/>
          <ac:spMkLst>
            <pc:docMk/>
            <pc:sldMk cId="4157734492" sldId="263"/>
            <ac:spMk id="14" creationId="{D459C1F0-EE52-4A03-9806-52F4A4357C13}"/>
          </ac:spMkLst>
        </pc:spChg>
        <pc:spChg chg="del">
          <ac:chgData name="Danielle" userId="e2554c37-e717-43a0-ba79-1183ca921ccd" providerId="ADAL" clId="{0FD9BCB9-0A67-4A78-A622-4642CD28E11E}" dt="2020-07-17T20:13:30.398" v="362" actId="478"/>
          <ac:spMkLst>
            <pc:docMk/>
            <pc:sldMk cId="4157734492" sldId="263"/>
            <ac:spMk id="7171" creationId="{00000000-0000-0000-0000-000000000000}"/>
          </ac:spMkLst>
        </pc:spChg>
        <pc:grpChg chg="del">
          <ac:chgData name="Danielle" userId="e2554c37-e717-43a0-ba79-1183ca921ccd" providerId="ADAL" clId="{0FD9BCB9-0A67-4A78-A622-4642CD28E11E}" dt="2020-07-17T20:17:10.936" v="461" actId="478"/>
          <ac:grpSpMkLst>
            <pc:docMk/>
            <pc:sldMk cId="4157734492" sldId="263"/>
            <ac:grpSpMk id="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0FD9BCB9-0A67-4A78-A622-4642CD28E11E}" dt="2020-07-17T20:17:27.176" v="470" actId="20577"/>
        <pc:sldMkLst>
          <pc:docMk/>
          <pc:sldMk cId="79663221" sldId="264"/>
        </pc:sldMkLst>
        <pc:spChg chg="add mod">
          <ac:chgData name="Danielle" userId="e2554c37-e717-43a0-ba79-1183ca921ccd" providerId="ADAL" clId="{0FD9BCB9-0A67-4A78-A622-4642CD28E11E}" dt="2020-07-17T20:13:51.536" v="380" actId="20577"/>
          <ac:spMkLst>
            <pc:docMk/>
            <pc:sldMk cId="79663221" sldId="264"/>
            <ac:spMk id="4" creationId="{52309986-ACF1-4360-92E1-132C1712AF12}"/>
          </ac:spMkLst>
        </pc:spChg>
        <pc:spChg chg="del">
          <ac:chgData name="Danielle" userId="e2554c37-e717-43a0-ba79-1183ca921ccd" providerId="ADAL" clId="{0FD9BCB9-0A67-4A78-A622-4642CD28E11E}" dt="2020-07-17T20:13:43.079" v="371" actId="478"/>
          <ac:spMkLst>
            <pc:docMk/>
            <pc:sldMk cId="79663221" sldId="264"/>
            <ac:spMk id="12" creationId="{00000000-0000-0000-0000-000000000000}"/>
          </ac:spMkLst>
        </pc:spChg>
        <pc:spChg chg="add mod">
          <ac:chgData name="Danielle" userId="e2554c37-e717-43a0-ba79-1183ca921ccd" providerId="ADAL" clId="{0FD9BCB9-0A67-4A78-A622-4642CD28E11E}" dt="2020-07-17T20:17:24.685" v="468" actId="20577"/>
          <ac:spMkLst>
            <pc:docMk/>
            <pc:sldMk cId="79663221" sldId="264"/>
            <ac:spMk id="13" creationId="{2E13DA23-E012-42DE-9EB4-84705CE90138}"/>
          </ac:spMkLst>
        </pc:spChg>
        <pc:spChg chg="add mod">
          <ac:chgData name="Danielle" userId="e2554c37-e717-43a0-ba79-1183ca921ccd" providerId="ADAL" clId="{0FD9BCB9-0A67-4A78-A622-4642CD28E11E}" dt="2020-07-17T20:17:27.176" v="470" actId="20577"/>
          <ac:spMkLst>
            <pc:docMk/>
            <pc:sldMk cId="79663221" sldId="264"/>
            <ac:spMk id="14" creationId="{5DC29142-DB92-49DA-9224-512F6553D1A7}"/>
          </ac:spMkLst>
        </pc:spChg>
        <pc:spChg chg="del">
          <ac:chgData name="Danielle" userId="e2554c37-e717-43a0-ba79-1183ca921ccd" providerId="ADAL" clId="{0FD9BCB9-0A67-4A78-A622-4642CD28E11E}" dt="2020-07-17T20:13:45.761" v="372" actId="478"/>
          <ac:spMkLst>
            <pc:docMk/>
            <pc:sldMk cId="79663221" sldId="264"/>
            <ac:spMk id="8195" creationId="{00000000-0000-0000-0000-000000000000}"/>
          </ac:spMkLst>
        </pc:spChg>
        <pc:grpChg chg="del">
          <ac:chgData name="Danielle" userId="e2554c37-e717-43a0-ba79-1183ca921ccd" providerId="ADAL" clId="{0FD9BCB9-0A67-4A78-A622-4642CD28E11E}" dt="2020-07-17T20:17:21.497" v="466" actId="478"/>
          <ac:grpSpMkLst>
            <pc:docMk/>
            <pc:sldMk cId="79663221" sldId="264"/>
            <ac:grpSpMk id="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0FD9BCB9-0A67-4A78-A622-4642CD28E11E}" dt="2020-07-17T20:17:41.957" v="480" actId="20577"/>
        <pc:sldMkLst>
          <pc:docMk/>
          <pc:sldMk cId="811081599" sldId="265"/>
        </pc:sldMkLst>
        <pc:spChg chg="add del mod">
          <ac:chgData name="Danielle" userId="e2554c37-e717-43a0-ba79-1183ca921ccd" providerId="ADAL" clId="{0FD9BCB9-0A67-4A78-A622-4642CD28E11E}" dt="2020-07-17T20:17:32.280" v="472" actId="478"/>
          <ac:spMkLst>
            <pc:docMk/>
            <pc:sldMk cId="811081599" sldId="265"/>
            <ac:spMk id="3" creationId="{B440AAD6-3C1F-4A66-9FC8-3019847C496B}"/>
          </ac:spMkLst>
        </pc:spChg>
        <pc:spChg chg="del">
          <ac:chgData name="Danielle" userId="e2554c37-e717-43a0-ba79-1183ca921ccd" providerId="ADAL" clId="{0FD9BCB9-0A67-4A78-A622-4642CD28E11E}" dt="2020-07-17T20:13:55.931" v="381" actId="478"/>
          <ac:spMkLst>
            <pc:docMk/>
            <pc:sldMk cId="811081599" sldId="265"/>
            <ac:spMk id="11" creationId="{00000000-0000-0000-0000-000000000000}"/>
          </ac:spMkLst>
        </pc:spChg>
        <pc:spChg chg="add mod">
          <ac:chgData name="Danielle" userId="e2554c37-e717-43a0-ba79-1183ca921ccd" providerId="ADAL" clId="{0FD9BCB9-0A67-4A78-A622-4642CD28E11E}" dt="2020-07-17T20:17:39.441" v="477" actId="20577"/>
          <ac:spMkLst>
            <pc:docMk/>
            <pc:sldMk cId="811081599" sldId="265"/>
            <ac:spMk id="12" creationId="{B4FAA204-6E9E-4459-8976-6195440E581C}"/>
          </ac:spMkLst>
        </pc:spChg>
        <pc:spChg chg="add mod">
          <ac:chgData name="Danielle" userId="e2554c37-e717-43a0-ba79-1183ca921ccd" providerId="ADAL" clId="{0FD9BCB9-0A67-4A78-A622-4642CD28E11E}" dt="2020-07-17T20:17:41.957" v="480" actId="20577"/>
          <ac:spMkLst>
            <pc:docMk/>
            <pc:sldMk cId="811081599" sldId="265"/>
            <ac:spMk id="13" creationId="{E5331AAB-CDEB-4841-A0EE-520336CA4C82}"/>
          </ac:spMkLst>
        </pc:spChg>
        <pc:spChg chg="del">
          <ac:chgData name="Danielle" userId="e2554c37-e717-43a0-ba79-1183ca921ccd" providerId="ADAL" clId="{0FD9BCB9-0A67-4A78-A622-4642CD28E11E}" dt="2020-07-17T20:13:58.006" v="382" actId="478"/>
          <ac:spMkLst>
            <pc:docMk/>
            <pc:sldMk cId="811081599" sldId="265"/>
            <ac:spMk id="13315" creationId="{00000000-0000-0000-0000-000000000000}"/>
          </ac:spMkLst>
        </pc:spChg>
        <pc:grpChg chg="del">
          <ac:chgData name="Danielle" userId="e2554c37-e717-43a0-ba79-1183ca921ccd" providerId="ADAL" clId="{0FD9BCB9-0A67-4A78-A622-4642CD28E11E}" dt="2020-07-17T20:17:36.090" v="473" actId="478"/>
          <ac:grpSpMkLst>
            <pc:docMk/>
            <pc:sldMk cId="811081599" sldId="265"/>
            <ac:grpSpMk id="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0FD9BCB9-0A67-4A78-A622-4642CD28E11E}" dt="2020-07-17T20:17:51.076" v="489" actId="20577"/>
        <pc:sldMkLst>
          <pc:docMk/>
          <pc:sldMk cId="3182260635" sldId="266"/>
        </pc:sldMkLst>
        <pc:spChg chg="add mod">
          <ac:chgData name="Danielle" userId="e2554c37-e717-43a0-ba79-1183ca921ccd" providerId="ADAL" clId="{0FD9BCB9-0A67-4A78-A622-4642CD28E11E}" dt="2020-07-17T20:14:14.840" v="396" actId="20577"/>
          <ac:spMkLst>
            <pc:docMk/>
            <pc:sldMk cId="3182260635" sldId="266"/>
            <ac:spMk id="3" creationId="{7E6DBCB8-D424-4353-A319-84368B0AEC2E}"/>
          </ac:spMkLst>
        </pc:spChg>
        <pc:spChg chg="del">
          <ac:chgData name="Danielle" userId="e2554c37-e717-43a0-ba79-1183ca921ccd" providerId="ADAL" clId="{0FD9BCB9-0A67-4A78-A622-4642CD28E11E}" dt="2020-07-17T20:14:08.240" v="388" actId="478"/>
          <ac:spMkLst>
            <pc:docMk/>
            <pc:sldMk cId="3182260635" sldId="266"/>
            <ac:spMk id="11" creationId="{00000000-0000-0000-0000-000000000000}"/>
          </ac:spMkLst>
        </pc:spChg>
        <pc:spChg chg="add mod">
          <ac:chgData name="Danielle" userId="e2554c37-e717-43a0-ba79-1183ca921ccd" providerId="ADAL" clId="{0FD9BCB9-0A67-4A78-A622-4642CD28E11E}" dt="2020-07-17T20:17:48.299" v="486" actId="20577"/>
          <ac:spMkLst>
            <pc:docMk/>
            <pc:sldMk cId="3182260635" sldId="266"/>
            <ac:spMk id="12" creationId="{C2106EDA-7F07-4B70-B171-BE32895666A5}"/>
          </ac:spMkLst>
        </pc:spChg>
        <pc:spChg chg="add mod">
          <ac:chgData name="Danielle" userId="e2554c37-e717-43a0-ba79-1183ca921ccd" providerId="ADAL" clId="{0FD9BCB9-0A67-4A78-A622-4642CD28E11E}" dt="2020-07-17T20:17:51.076" v="489" actId="20577"/>
          <ac:spMkLst>
            <pc:docMk/>
            <pc:sldMk cId="3182260635" sldId="266"/>
            <ac:spMk id="13" creationId="{3F70A309-7CF6-42CA-8EFC-4D25B6062AAD}"/>
          </ac:spMkLst>
        </pc:spChg>
        <pc:spChg chg="del">
          <ac:chgData name="Danielle" userId="e2554c37-e717-43a0-ba79-1183ca921ccd" providerId="ADAL" clId="{0FD9BCB9-0A67-4A78-A622-4642CD28E11E}" dt="2020-07-17T20:14:06.401" v="387" actId="478"/>
          <ac:spMkLst>
            <pc:docMk/>
            <pc:sldMk cId="3182260635" sldId="266"/>
            <ac:spMk id="9219" creationId="{00000000-0000-0000-0000-000000000000}"/>
          </ac:spMkLst>
        </pc:spChg>
        <pc:grpChg chg="del">
          <ac:chgData name="Danielle" userId="e2554c37-e717-43a0-ba79-1183ca921ccd" providerId="ADAL" clId="{0FD9BCB9-0A67-4A78-A622-4642CD28E11E}" dt="2020-07-17T20:17:45.687" v="481" actId="478"/>
          <ac:grpSpMkLst>
            <pc:docMk/>
            <pc:sldMk cId="3182260635" sldId="266"/>
            <ac:grpSpMk id="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0FD9BCB9-0A67-4A78-A622-4642CD28E11E}" dt="2020-07-17T20:18:02.127" v="494" actId="20577"/>
        <pc:sldMkLst>
          <pc:docMk/>
          <pc:sldMk cId="2629692374" sldId="267"/>
        </pc:sldMkLst>
        <pc:spChg chg="add mod">
          <ac:chgData name="Danielle" userId="e2554c37-e717-43a0-ba79-1183ca921ccd" providerId="ADAL" clId="{0FD9BCB9-0A67-4A78-A622-4642CD28E11E}" dt="2020-07-17T20:14:27.769" v="404" actId="20577"/>
          <ac:spMkLst>
            <pc:docMk/>
            <pc:sldMk cId="2629692374" sldId="267"/>
            <ac:spMk id="3" creationId="{05DFFFB4-305A-46F2-8D3D-7F6BFDF805A4}"/>
          </ac:spMkLst>
        </pc:spChg>
        <pc:spChg chg="del mod">
          <ac:chgData name="Danielle" userId="e2554c37-e717-43a0-ba79-1183ca921ccd" providerId="ADAL" clId="{0FD9BCB9-0A67-4A78-A622-4642CD28E11E}" dt="2020-07-17T20:14:18.984" v="398" actId="478"/>
          <ac:spMkLst>
            <pc:docMk/>
            <pc:sldMk cId="2629692374" sldId="267"/>
            <ac:spMk id="11" creationId="{00000000-0000-0000-0000-000000000000}"/>
          </ac:spMkLst>
        </pc:spChg>
        <pc:spChg chg="add mod">
          <ac:chgData name="Danielle" userId="e2554c37-e717-43a0-ba79-1183ca921ccd" providerId="ADAL" clId="{0FD9BCB9-0A67-4A78-A622-4642CD28E11E}" dt="2020-07-17T20:17:59.880" v="493" actId="20577"/>
          <ac:spMkLst>
            <pc:docMk/>
            <pc:sldMk cId="2629692374" sldId="267"/>
            <ac:spMk id="12" creationId="{BAB37F6D-BF31-41AB-BF71-5773C9ADD092}"/>
          </ac:spMkLst>
        </pc:spChg>
        <pc:spChg chg="add mod">
          <ac:chgData name="Danielle" userId="e2554c37-e717-43a0-ba79-1183ca921ccd" providerId="ADAL" clId="{0FD9BCB9-0A67-4A78-A622-4642CD28E11E}" dt="2020-07-17T20:18:02.127" v="494" actId="20577"/>
          <ac:spMkLst>
            <pc:docMk/>
            <pc:sldMk cId="2629692374" sldId="267"/>
            <ac:spMk id="13" creationId="{B62F0A02-90A1-4C0D-BACD-F14A8F3D4F5F}"/>
          </ac:spMkLst>
        </pc:spChg>
        <pc:spChg chg="del">
          <ac:chgData name="Danielle" userId="e2554c37-e717-43a0-ba79-1183ca921ccd" providerId="ADAL" clId="{0FD9BCB9-0A67-4A78-A622-4642CD28E11E}" dt="2020-07-17T20:14:22.470" v="399" actId="478"/>
          <ac:spMkLst>
            <pc:docMk/>
            <pc:sldMk cId="2629692374" sldId="267"/>
            <ac:spMk id="11267" creationId="{00000000-0000-0000-0000-000000000000}"/>
          </ac:spMkLst>
        </pc:spChg>
        <pc:grpChg chg="del">
          <ac:chgData name="Danielle" userId="e2554c37-e717-43a0-ba79-1183ca921ccd" providerId="ADAL" clId="{0FD9BCB9-0A67-4A78-A622-4642CD28E11E}" dt="2020-07-17T20:17:56.521" v="490" actId="478"/>
          <ac:grpSpMkLst>
            <pc:docMk/>
            <pc:sldMk cId="2629692374" sldId="267"/>
            <ac:grpSpMk id="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0FD9BCB9-0A67-4A78-A622-4642CD28E11E}" dt="2020-07-17T20:18:13.415" v="501" actId="20577"/>
        <pc:sldMkLst>
          <pc:docMk/>
          <pc:sldMk cId="3318680582" sldId="268"/>
        </pc:sldMkLst>
        <pc:spChg chg="add mod">
          <ac:chgData name="Danielle" userId="e2554c37-e717-43a0-ba79-1183ca921ccd" providerId="ADAL" clId="{0FD9BCB9-0A67-4A78-A622-4642CD28E11E}" dt="2020-07-17T20:14:40.539" v="410" actId="20577"/>
          <ac:spMkLst>
            <pc:docMk/>
            <pc:sldMk cId="3318680582" sldId="268"/>
            <ac:spMk id="3" creationId="{1D30B740-8343-4036-91F7-2ED01000295D}"/>
          </ac:spMkLst>
        </pc:spChg>
        <pc:spChg chg="del">
          <ac:chgData name="Danielle" userId="e2554c37-e717-43a0-ba79-1183ca921ccd" providerId="ADAL" clId="{0FD9BCB9-0A67-4A78-A622-4642CD28E11E}" dt="2020-07-17T20:14:31.350" v="405" actId="478"/>
          <ac:spMkLst>
            <pc:docMk/>
            <pc:sldMk cId="3318680582" sldId="268"/>
            <ac:spMk id="11" creationId="{00000000-0000-0000-0000-000000000000}"/>
          </ac:spMkLst>
        </pc:spChg>
        <pc:spChg chg="add mod">
          <ac:chgData name="Danielle" userId="e2554c37-e717-43a0-ba79-1183ca921ccd" providerId="ADAL" clId="{0FD9BCB9-0A67-4A78-A622-4642CD28E11E}" dt="2020-07-17T20:18:11.052" v="500" actId="20577"/>
          <ac:spMkLst>
            <pc:docMk/>
            <pc:sldMk cId="3318680582" sldId="268"/>
            <ac:spMk id="12" creationId="{AF39E229-C884-4C16-8A73-087C7CF4091F}"/>
          </ac:spMkLst>
        </pc:spChg>
        <pc:spChg chg="add mod">
          <ac:chgData name="Danielle" userId="e2554c37-e717-43a0-ba79-1183ca921ccd" providerId="ADAL" clId="{0FD9BCB9-0A67-4A78-A622-4642CD28E11E}" dt="2020-07-17T20:18:13.415" v="501" actId="20577"/>
          <ac:spMkLst>
            <pc:docMk/>
            <pc:sldMk cId="3318680582" sldId="268"/>
            <ac:spMk id="13" creationId="{8BE9FF4D-9872-46D2-A9C2-D13BA2A06647}"/>
          </ac:spMkLst>
        </pc:spChg>
        <pc:spChg chg="del">
          <ac:chgData name="Danielle" userId="e2554c37-e717-43a0-ba79-1183ca921ccd" providerId="ADAL" clId="{0FD9BCB9-0A67-4A78-A622-4642CD28E11E}" dt="2020-07-17T20:14:33.459" v="406" actId="478"/>
          <ac:spMkLst>
            <pc:docMk/>
            <pc:sldMk cId="3318680582" sldId="268"/>
            <ac:spMk id="12291" creationId="{00000000-0000-0000-0000-000000000000}"/>
          </ac:spMkLst>
        </pc:spChg>
        <pc:grpChg chg="del">
          <ac:chgData name="Danielle" userId="e2554c37-e717-43a0-ba79-1183ca921ccd" providerId="ADAL" clId="{0FD9BCB9-0A67-4A78-A622-4642CD28E11E}" dt="2020-07-17T20:18:07.873" v="495" actId="478"/>
          <ac:grpSpMkLst>
            <pc:docMk/>
            <pc:sldMk cId="3318680582" sldId="268"/>
            <ac:grpSpMk id="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0FD9BCB9-0A67-4A78-A622-4642CD28E11E}" dt="2020-07-17T20:18:23.396" v="508" actId="20577"/>
        <pc:sldMkLst>
          <pc:docMk/>
          <pc:sldMk cId="233816176" sldId="269"/>
        </pc:sldMkLst>
        <pc:spChg chg="add mod">
          <ac:chgData name="Danielle" userId="e2554c37-e717-43a0-ba79-1183ca921ccd" providerId="ADAL" clId="{0FD9BCB9-0A67-4A78-A622-4642CD28E11E}" dt="2020-07-17T20:14:52.598" v="420" actId="20577"/>
          <ac:spMkLst>
            <pc:docMk/>
            <pc:sldMk cId="233816176" sldId="269"/>
            <ac:spMk id="3" creationId="{D6DD0C8A-5934-46AB-B18E-FD4D782201E0}"/>
          </ac:spMkLst>
        </pc:spChg>
        <pc:spChg chg="del">
          <ac:chgData name="Danielle" userId="e2554c37-e717-43a0-ba79-1183ca921ccd" providerId="ADAL" clId="{0FD9BCB9-0A67-4A78-A622-4642CD28E11E}" dt="2020-07-17T20:14:44.781" v="411" actId="478"/>
          <ac:spMkLst>
            <pc:docMk/>
            <pc:sldMk cId="233816176" sldId="269"/>
            <ac:spMk id="11" creationId="{00000000-0000-0000-0000-000000000000}"/>
          </ac:spMkLst>
        </pc:spChg>
        <pc:spChg chg="add mod">
          <ac:chgData name="Danielle" userId="e2554c37-e717-43a0-ba79-1183ca921ccd" providerId="ADAL" clId="{0FD9BCB9-0A67-4A78-A622-4642CD28E11E}" dt="2020-07-17T20:18:20.555" v="505" actId="20577"/>
          <ac:spMkLst>
            <pc:docMk/>
            <pc:sldMk cId="233816176" sldId="269"/>
            <ac:spMk id="12" creationId="{00E3AFAC-41A1-42FC-8EEE-B2B425DF085A}"/>
          </ac:spMkLst>
        </pc:spChg>
        <pc:spChg chg="add mod">
          <ac:chgData name="Danielle" userId="e2554c37-e717-43a0-ba79-1183ca921ccd" providerId="ADAL" clId="{0FD9BCB9-0A67-4A78-A622-4642CD28E11E}" dt="2020-07-17T20:18:23.396" v="508" actId="20577"/>
          <ac:spMkLst>
            <pc:docMk/>
            <pc:sldMk cId="233816176" sldId="269"/>
            <ac:spMk id="13" creationId="{41F65816-8172-45FF-AB88-0CC8CF0494F4}"/>
          </ac:spMkLst>
        </pc:spChg>
        <pc:spChg chg="del">
          <ac:chgData name="Danielle" userId="e2554c37-e717-43a0-ba79-1183ca921ccd" providerId="ADAL" clId="{0FD9BCB9-0A67-4A78-A622-4642CD28E11E}" dt="2020-07-17T20:14:46.878" v="412" actId="478"/>
          <ac:spMkLst>
            <pc:docMk/>
            <pc:sldMk cId="233816176" sldId="269"/>
            <ac:spMk id="10243" creationId="{00000000-0000-0000-0000-000000000000}"/>
          </ac:spMkLst>
        </pc:spChg>
        <pc:grpChg chg="del">
          <ac:chgData name="Danielle" userId="e2554c37-e717-43a0-ba79-1183ca921ccd" providerId="ADAL" clId="{0FD9BCB9-0A67-4A78-A622-4642CD28E11E}" dt="2020-07-17T20:18:17.640" v="502" actId="478"/>
          <ac:grpSpMkLst>
            <pc:docMk/>
            <pc:sldMk cId="233816176" sldId="269"/>
            <ac:grpSpMk id="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0FD9BCB9-0A67-4A78-A622-4642CD28E11E}" dt="2020-07-17T20:35:07.092" v="1095"/>
        <pc:sldMkLst>
          <pc:docMk/>
          <pc:sldMk cId="1025398803" sldId="270"/>
        </pc:sldMkLst>
        <pc:spChg chg="del">
          <ac:chgData name="Danielle" userId="e2554c37-e717-43a0-ba79-1183ca921ccd" providerId="ADAL" clId="{0FD9BCB9-0A67-4A78-A622-4642CD28E11E}" dt="2020-07-17T20:20:32.536" v="552" actId="478"/>
          <ac:spMkLst>
            <pc:docMk/>
            <pc:sldMk cId="1025398803" sldId="270"/>
            <ac:spMk id="2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20:32.536" v="552" actId="478"/>
          <ac:spMkLst>
            <pc:docMk/>
            <pc:sldMk cId="1025398803" sldId="270"/>
            <ac:spMk id="4" creationId="{00000000-0000-0000-0000-000000000000}"/>
          </ac:spMkLst>
        </pc:spChg>
        <pc:spChg chg="add mod">
          <ac:chgData name="Danielle" userId="e2554c37-e717-43a0-ba79-1183ca921ccd" providerId="ADAL" clId="{0FD9BCB9-0A67-4A78-A622-4642CD28E11E}" dt="2020-07-17T20:24:39.070" v="714" actId="6549"/>
          <ac:spMkLst>
            <pc:docMk/>
            <pc:sldMk cId="1025398803" sldId="270"/>
            <ac:spMk id="5" creationId="{A703F720-C25F-463E-8DA6-1C438E94A984}"/>
          </ac:spMkLst>
        </pc:spChg>
        <pc:spChg chg="add del mod">
          <ac:chgData name="Danielle" userId="e2554c37-e717-43a0-ba79-1183ca921ccd" providerId="ADAL" clId="{0FD9BCB9-0A67-4A78-A622-4642CD28E11E}" dt="2020-07-17T20:25:43.338" v="725" actId="478"/>
          <ac:spMkLst>
            <pc:docMk/>
            <pc:sldMk cId="1025398803" sldId="270"/>
            <ac:spMk id="6" creationId="{F7B08319-C6B9-4288-BE2E-879B534076D1}"/>
          </ac:spMkLst>
        </pc:spChg>
        <pc:spChg chg="add mod">
          <ac:chgData name="Danielle" userId="e2554c37-e717-43a0-ba79-1183ca921ccd" providerId="ADAL" clId="{0FD9BCB9-0A67-4A78-A622-4642CD28E11E}" dt="2020-07-17T20:26:52.846" v="739" actId="14100"/>
          <ac:spMkLst>
            <pc:docMk/>
            <pc:sldMk cId="1025398803" sldId="270"/>
            <ac:spMk id="7" creationId="{DD811499-1DDD-4795-A1B6-9A35F5E1316C}"/>
          </ac:spMkLst>
        </pc:spChg>
        <pc:spChg chg="add del mod">
          <ac:chgData name="Danielle" userId="e2554c37-e717-43a0-ba79-1183ca921ccd" providerId="ADAL" clId="{0FD9BCB9-0A67-4A78-A622-4642CD28E11E}" dt="2020-07-17T20:26:02.868" v="730"/>
          <ac:spMkLst>
            <pc:docMk/>
            <pc:sldMk cId="1025398803" sldId="270"/>
            <ac:spMk id="8" creationId="{E3BF4B56-7A44-47BE-9476-F935CC3FFD64}"/>
          </ac:spMkLst>
        </pc:spChg>
        <pc:spChg chg="add del mod">
          <ac:chgData name="Danielle" userId="e2554c37-e717-43a0-ba79-1183ca921ccd" providerId="ADAL" clId="{0FD9BCB9-0A67-4A78-A622-4642CD28E11E}" dt="2020-07-17T20:34:23.413" v="1081" actId="478"/>
          <ac:spMkLst>
            <pc:docMk/>
            <pc:sldMk cId="1025398803" sldId="270"/>
            <ac:spMk id="9" creationId="{CFAD8612-1672-480E-9F48-D0B1C6BF3442}"/>
          </ac:spMkLst>
        </pc:spChg>
        <pc:spChg chg="add del mod">
          <ac:chgData name="Danielle" userId="e2554c37-e717-43a0-ba79-1183ca921ccd" providerId="ADAL" clId="{0FD9BCB9-0A67-4A78-A622-4642CD28E11E}" dt="2020-07-17T20:23:35.162" v="680" actId="478"/>
          <ac:spMkLst>
            <pc:docMk/>
            <pc:sldMk cId="1025398803" sldId="270"/>
            <ac:spMk id="17" creationId="{CD139682-2A84-42A4-8252-3FB5C647510D}"/>
          </ac:spMkLst>
        </pc:spChg>
        <pc:spChg chg="add del mod">
          <ac:chgData name="Danielle" userId="e2554c37-e717-43a0-ba79-1183ca921ccd" providerId="ADAL" clId="{0FD9BCB9-0A67-4A78-A622-4642CD28E11E}" dt="2020-07-17T20:25:48.722" v="726" actId="478"/>
          <ac:spMkLst>
            <pc:docMk/>
            <pc:sldMk cId="1025398803" sldId="270"/>
            <ac:spMk id="18" creationId="{38ABEACB-7E71-497E-AE3C-153B3F3FEB81}"/>
          </ac:spMkLst>
        </pc:spChg>
        <pc:spChg chg="add del mod">
          <ac:chgData name="Danielle" userId="e2554c37-e717-43a0-ba79-1183ca921ccd" providerId="ADAL" clId="{0FD9BCB9-0A67-4A78-A622-4642CD28E11E}" dt="2020-07-17T20:25:50.223" v="727" actId="478"/>
          <ac:spMkLst>
            <pc:docMk/>
            <pc:sldMk cId="1025398803" sldId="270"/>
            <ac:spMk id="19" creationId="{06DB04D7-95A7-4D3A-9C47-94E750DDF379}"/>
          </ac:spMkLst>
        </pc:spChg>
        <pc:spChg chg="add mod">
          <ac:chgData name="Danielle" userId="e2554c37-e717-43a0-ba79-1183ca921ccd" providerId="ADAL" clId="{0FD9BCB9-0A67-4A78-A622-4642CD28E11E}" dt="2020-07-17T20:27:18.786" v="754" actId="20577"/>
          <ac:spMkLst>
            <pc:docMk/>
            <pc:sldMk cId="1025398803" sldId="270"/>
            <ac:spMk id="22" creationId="{F1F3EA0F-35AB-4B34-9B27-2D605770815B}"/>
          </ac:spMkLst>
        </pc:spChg>
        <pc:spChg chg="add mod">
          <ac:chgData name="Danielle" userId="e2554c37-e717-43a0-ba79-1183ca921ccd" providerId="ADAL" clId="{0FD9BCB9-0A67-4A78-A622-4642CD28E11E}" dt="2020-07-17T20:27:26.099" v="763" actId="20577"/>
          <ac:spMkLst>
            <pc:docMk/>
            <pc:sldMk cId="1025398803" sldId="270"/>
            <ac:spMk id="23" creationId="{67FAA6B5-7619-453E-ABA3-ADA48EB14537}"/>
          </ac:spMkLst>
        </pc:spChg>
        <pc:spChg chg="add del mod">
          <ac:chgData name="Danielle" userId="e2554c37-e717-43a0-ba79-1183ca921ccd" providerId="ADAL" clId="{0FD9BCB9-0A67-4A78-A622-4642CD28E11E}" dt="2020-07-17T20:34:16.554" v="1076"/>
          <ac:spMkLst>
            <pc:docMk/>
            <pc:sldMk cId="1025398803" sldId="270"/>
            <ac:spMk id="25" creationId="{E4BC06DD-6EC1-4A15-A0BD-79E3B6196F58}"/>
          </ac:spMkLst>
        </pc:spChg>
        <pc:spChg chg="add del mod">
          <ac:chgData name="Danielle" userId="e2554c37-e717-43a0-ba79-1183ca921ccd" providerId="ADAL" clId="{0FD9BCB9-0A67-4A78-A622-4642CD28E11E}" dt="2020-07-17T20:34:16.043" v="1075"/>
          <ac:spMkLst>
            <pc:docMk/>
            <pc:sldMk cId="1025398803" sldId="270"/>
            <ac:spMk id="26" creationId="{E40BD3DB-AE70-4DC0-A328-C1C1B13808C5}"/>
          </ac:spMkLst>
        </pc:spChg>
        <pc:spChg chg="add mod">
          <ac:chgData name="Danielle" userId="e2554c37-e717-43a0-ba79-1183ca921ccd" providerId="ADAL" clId="{0FD9BCB9-0A67-4A78-A622-4642CD28E11E}" dt="2020-07-17T20:35:00.948" v="1094" actId="14100"/>
          <ac:spMkLst>
            <pc:docMk/>
            <pc:sldMk cId="1025398803" sldId="270"/>
            <ac:spMk id="27" creationId="{A52E41F0-45C6-40D3-A163-CFB052F4DAED}"/>
          </ac:spMkLst>
        </pc:spChg>
        <pc:spChg chg="del">
          <ac:chgData name="Danielle" userId="e2554c37-e717-43a0-ba79-1183ca921ccd" providerId="ADAL" clId="{0FD9BCB9-0A67-4A78-A622-4642CD28E11E}" dt="2020-07-17T20:20:32.536" v="552" actId="478"/>
          <ac:spMkLst>
            <pc:docMk/>
            <pc:sldMk cId="1025398803" sldId="270"/>
            <ac:spMk id="38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20:32.536" v="552" actId="478"/>
          <ac:spMkLst>
            <pc:docMk/>
            <pc:sldMk cId="1025398803" sldId="270"/>
            <ac:spMk id="39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20:32.536" v="552" actId="478"/>
          <ac:spMkLst>
            <pc:docMk/>
            <pc:sldMk cId="1025398803" sldId="270"/>
            <ac:spMk id="40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20:32.536" v="552" actId="478"/>
          <ac:spMkLst>
            <pc:docMk/>
            <pc:sldMk cId="1025398803" sldId="270"/>
            <ac:spMk id="41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20:32.536" v="552" actId="478"/>
          <ac:spMkLst>
            <pc:docMk/>
            <pc:sldMk cId="1025398803" sldId="270"/>
            <ac:spMk id="42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20:32.536" v="552" actId="478"/>
          <ac:spMkLst>
            <pc:docMk/>
            <pc:sldMk cId="1025398803" sldId="270"/>
            <ac:spMk id="43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20:32.536" v="552" actId="478"/>
          <ac:spMkLst>
            <pc:docMk/>
            <pc:sldMk cId="1025398803" sldId="270"/>
            <ac:spMk id="44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20:32.536" v="552" actId="478"/>
          <ac:spMkLst>
            <pc:docMk/>
            <pc:sldMk cId="1025398803" sldId="270"/>
            <ac:spMk id="45" creationId="{00000000-0000-0000-0000-000000000000}"/>
          </ac:spMkLst>
        </pc:spChg>
        <pc:spChg chg="del">
          <ac:chgData name="Danielle" userId="e2554c37-e717-43a0-ba79-1183ca921ccd" providerId="ADAL" clId="{0FD9BCB9-0A67-4A78-A622-4642CD28E11E}" dt="2020-07-17T20:20:32.536" v="552" actId="478"/>
          <ac:spMkLst>
            <pc:docMk/>
            <pc:sldMk cId="1025398803" sldId="270"/>
            <ac:spMk id="46" creationId="{00000000-0000-0000-0000-000000000000}"/>
          </ac:spMkLst>
        </pc:spChg>
        <pc:graphicFrameChg chg="del">
          <ac:chgData name="Danielle" userId="e2554c37-e717-43a0-ba79-1183ca921ccd" providerId="ADAL" clId="{0FD9BCB9-0A67-4A78-A622-4642CD28E11E}" dt="2020-07-17T20:20:32.536" v="552" actId="478"/>
          <ac:graphicFrameMkLst>
            <pc:docMk/>
            <pc:sldMk cId="1025398803" sldId="270"/>
            <ac:graphicFrameMk id="3" creationId="{00000000-0000-0000-0000-000000000000}"/>
          </ac:graphicFrameMkLst>
        </pc:graphicFrameChg>
      </pc:sldChg>
      <pc:sldChg chg="del">
        <pc:chgData name="Danielle" userId="e2554c37-e717-43a0-ba79-1183ca921ccd" providerId="ADAL" clId="{0FD9BCB9-0A67-4A78-A622-4642CD28E11E}" dt="2020-07-17T20:28:01.157" v="767" actId="47"/>
        <pc:sldMkLst>
          <pc:docMk/>
          <pc:sldMk cId="3433206040" sldId="271"/>
        </pc:sldMkLst>
      </pc:sldChg>
      <pc:sldChg chg="delSp modSp mod modClrScheme chgLayout modNotesTx">
        <pc:chgData name="Danielle" userId="e2554c37-e717-43a0-ba79-1183ca921ccd" providerId="ADAL" clId="{0FD9BCB9-0A67-4A78-A622-4642CD28E11E}" dt="2020-07-17T20:35:34.360" v="1096" actId="1076"/>
        <pc:sldMkLst>
          <pc:docMk/>
          <pc:sldMk cId="2679710757" sldId="273"/>
        </pc:sldMkLst>
        <pc:spChg chg="del mod">
          <ac:chgData name="Danielle" userId="e2554c37-e717-43a0-ba79-1183ca921ccd" providerId="ADAL" clId="{0FD9BCB9-0A67-4A78-A622-4642CD28E11E}" dt="2020-07-17T20:29:12.073" v="787" actId="478"/>
          <ac:spMkLst>
            <pc:docMk/>
            <pc:sldMk cId="2679710757" sldId="273"/>
            <ac:spMk id="2" creationId="{00000000-0000-0000-0000-000000000000}"/>
          </ac:spMkLst>
        </pc:spChg>
        <pc:graphicFrameChg chg="mod modGraphic">
          <ac:chgData name="Danielle" userId="e2554c37-e717-43a0-ba79-1183ca921ccd" providerId="ADAL" clId="{0FD9BCB9-0A67-4A78-A622-4642CD28E11E}" dt="2020-07-17T20:35:34.360" v="1096" actId="1076"/>
          <ac:graphicFrameMkLst>
            <pc:docMk/>
            <pc:sldMk cId="2679710757" sldId="273"/>
            <ac:graphicFrameMk id="4" creationId="{00000000-0000-0000-0000-000000000000}"/>
          </ac:graphicFrameMkLst>
        </pc:graphicFrameChg>
      </pc:sldChg>
      <pc:sldChg chg="addSp delSp modSp mod delAnim modAnim modNotesTx">
        <pc:chgData name="Danielle" userId="e2554c37-e717-43a0-ba79-1183ca921ccd" providerId="ADAL" clId="{0FD9BCB9-0A67-4A78-A622-4642CD28E11E}" dt="2020-07-17T20:57:37.523" v="1508" actId="6549"/>
        <pc:sldMkLst>
          <pc:docMk/>
          <pc:sldMk cId="1468151394" sldId="274"/>
        </pc:sldMkLst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2" creationId="{00000000-0000-0000-0000-000000000000}"/>
          </ac:spMkLst>
        </pc:spChg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4" creationId="{00000000-0000-0000-0000-000000000000}"/>
          </ac:spMkLst>
        </pc:spChg>
        <pc:spChg chg="add del mod">
          <ac:chgData name="Danielle" userId="e2554c37-e717-43a0-ba79-1183ca921ccd" providerId="ADAL" clId="{0FD9BCB9-0A67-4A78-A622-4642CD28E11E}" dt="2020-07-17T20:36:03.470" v="1098"/>
          <ac:spMkLst>
            <pc:docMk/>
            <pc:sldMk cId="1468151394" sldId="274"/>
            <ac:spMk id="5" creationId="{FC08F99E-54DA-4640-A29C-A4E80AB19B02}"/>
          </ac:spMkLst>
        </pc:spChg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9" creationId="{00000000-0000-0000-0000-000000000000}"/>
          </ac:spMkLst>
        </pc:spChg>
        <pc:spChg chg="add mod">
          <ac:chgData name="Danielle" userId="e2554c37-e717-43a0-ba79-1183ca921ccd" providerId="ADAL" clId="{0FD9BCB9-0A67-4A78-A622-4642CD28E11E}" dt="2020-07-17T20:38:29.062" v="1124" actId="1076"/>
          <ac:spMkLst>
            <pc:docMk/>
            <pc:sldMk cId="1468151394" sldId="274"/>
            <ac:spMk id="11" creationId="{C74D633C-1782-4105-A8C3-027CE13E10B9}"/>
          </ac:spMkLst>
        </pc:spChg>
        <pc:spChg chg="add mod">
          <ac:chgData name="Danielle" userId="e2554c37-e717-43a0-ba79-1183ca921ccd" providerId="ADAL" clId="{0FD9BCB9-0A67-4A78-A622-4642CD28E11E}" dt="2020-07-17T20:50:46.465" v="1345" actId="1076"/>
          <ac:spMkLst>
            <pc:docMk/>
            <pc:sldMk cId="1468151394" sldId="274"/>
            <ac:spMk id="13" creationId="{0972915B-6975-45C3-B451-62DBAC6B2E27}"/>
          </ac:spMkLst>
        </pc:spChg>
        <pc:spChg chg="add mod">
          <ac:chgData name="Danielle" userId="e2554c37-e717-43a0-ba79-1183ca921ccd" providerId="ADAL" clId="{0FD9BCB9-0A67-4A78-A622-4642CD28E11E}" dt="2020-07-17T20:37:35.836" v="1114" actId="6549"/>
          <ac:spMkLst>
            <pc:docMk/>
            <pc:sldMk cId="1468151394" sldId="274"/>
            <ac:spMk id="18" creationId="{8430E847-2C86-4B6C-8F48-51DD1DC37940}"/>
          </ac:spMkLst>
        </pc:spChg>
        <pc:spChg chg="add mod">
          <ac:chgData name="Danielle" userId="e2554c37-e717-43a0-ba79-1183ca921ccd" providerId="ADAL" clId="{0FD9BCB9-0A67-4A78-A622-4642CD28E11E}" dt="2020-07-17T20:39:11.272" v="1139" actId="1076"/>
          <ac:spMkLst>
            <pc:docMk/>
            <pc:sldMk cId="1468151394" sldId="274"/>
            <ac:spMk id="23" creationId="{F6EE9081-E641-4280-9486-DEC9E6F0DC7B}"/>
          </ac:spMkLst>
        </pc:spChg>
        <pc:spChg chg="add mod">
          <ac:chgData name="Danielle" userId="e2554c37-e717-43a0-ba79-1183ca921ccd" providerId="ADAL" clId="{0FD9BCB9-0A67-4A78-A622-4642CD28E11E}" dt="2020-07-17T20:48:53.872" v="1299" actId="20577"/>
          <ac:spMkLst>
            <pc:docMk/>
            <pc:sldMk cId="1468151394" sldId="274"/>
            <ac:spMk id="25" creationId="{AA030A88-E144-4AAD-8425-4EC28AF42165}"/>
          </ac:spMkLst>
        </pc:spChg>
        <pc:spChg chg="add mod">
          <ac:chgData name="Danielle" userId="e2554c37-e717-43a0-ba79-1183ca921ccd" providerId="ADAL" clId="{0FD9BCB9-0A67-4A78-A622-4642CD28E11E}" dt="2020-07-17T20:49:02.228" v="1302" actId="20577"/>
          <ac:spMkLst>
            <pc:docMk/>
            <pc:sldMk cId="1468151394" sldId="274"/>
            <ac:spMk id="26" creationId="{02A4894E-67F4-42D1-9E45-3B1F4D7EBE99}"/>
          </ac:spMkLst>
        </pc:spChg>
        <pc:spChg chg="add mod">
          <ac:chgData name="Danielle" userId="e2554c37-e717-43a0-ba79-1183ca921ccd" providerId="ADAL" clId="{0FD9BCB9-0A67-4A78-A622-4642CD28E11E}" dt="2020-07-17T20:48:05.483" v="1286" actId="20577"/>
          <ac:spMkLst>
            <pc:docMk/>
            <pc:sldMk cId="1468151394" sldId="274"/>
            <ac:spMk id="28" creationId="{CAE5C4B2-7B17-45C0-84BA-9B47E48D8F4E}"/>
          </ac:spMkLst>
        </pc:spChg>
        <pc:spChg chg="add mod">
          <ac:chgData name="Danielle" userId="e2554c37-e717-43a0-ba79-1183ca921ccd" providerId="ADAL" clId="{0FD9BCB9-0A67-4A78-A622-4642CD28E11E}" dt="2020-07-17T20:48:21.989" v="1288" actId="20577"/>
          <ac:spMkLst>
            <pc:docMk/>
            <pc:sldMk cId="1468151394" sldId="274"/>
            <ac:spMk id="29" creationId="{40C9C5C4-628F-4AF3-A9D0-19C363537CF6}"/>
          </ac:spMkLst>
        </pc:spChg>
        <pc:spChg chg="add mod">
          <ac:chgData name="Danielle" userId="e2554c37-e717-43a0-ba79-1183ca921ccd" providerId="ADAL" clId="{0FD9BCB9-0A67-4A78-A622-4642CD28E11E}" dt="2020-07-17T20:48:46.582" v="1296" actId="20577"/>
          <ac:spMkLst>
            <pc:docMk/>
            <pc:sldMk cId="1468151394" sldId="274"/>
            <ac:spMk id="30" creationId="{E2ECE575-4B87-4DEF-A03D-6EDFC5E078E2}"/>
          </ac:spMkLst>
        </pc:spChg>
        <pc:spChg chg="add mod">
          <ac:chgData name="Danielle" userId="e2554c37-e717-43a0-ba79-1183ca921ccd" providerId="ADAL" clId="{0FD9BCB9-0A67-4A78-A622-4642CD28E11E}" dt="2020-07-17T20:48:37.378" v="1293" actId="20577"/>
          <ac:spMkLst>
            <pc:docMk/>
            <pc:sldMk cId="1468151394" sldId="274"/>
            <ac:spMk id="31" creationId="{2E06A17F-E9BF-443C-940D-A046288C6B2C}"/>
          </ac:spMkLst>
        </pc:spChg>
        <pc:spChg chg="add mod">
          <ac:chgData name="Danielle" userId="e2554c37-e717-43a0-ba79-1183ca921ccd" providerId="ADAL" clId="{0FD9BCB9-0A67-4A78-A622-4642CD28E11E}" dt="2020-07-17T20:49:30.276" v="1317" actId="20577"/>
          <ac:spMkLst>
            <pc:docMk/>
            <pc:sldMk cId="1468151394" sldId="274"/>
            <ac:spMk id="32" creationId="{45F3FD8E-3FF4-4C49-BFDD-DF24DA1CD7C5}"/>
          </ac:spMkLst>
        </pc:spChg>
        <pc:spChg chg="add mod">
          <ac:chgData name="Danielle" userId="e2554c37-e717-43a0-ba79-1183ca921ccd" providerId="ADAL" clId="{0FD9BCB9-0A67-4A78-A622-4642CD28E11E}" dt="2020-07-17T20:50:28.839" v="1342" actId="208"/>
          <ac:spMkLst>
            <pc:docMk/>
            <pc:sldMk cId="1468151394" sldId="274"/>
            <ac:spMk id="33" creationId="{A0344A45-AF30-4689-970B-DEAD79C43820}"/>
          </ac:spMkLst>
        </pc:spChg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38" creationId="{00000000-0000-0000-0000-000000000000}"/>
          </ac:spMkLst>
        </pc:spChg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39" creationId="{00000000-0000-0000-0000-000000000000}"/>
          </ac:spMkLst>
        </pc:spChg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40" creationId="{00000000-0000-0000-0000-000000000000}"/>
          </ac:spMkLst>
        </pc:spChg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41" creationId="{00000000-0000-0000-0000-000000000000}"/>
          </ac:spMkLst>
        </pc:spChg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42" creationId="{00000000-0000-0000-0000-000000000000}"/>
          </ac:spMkLst>
        </pc:spChg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43" creationId="{00000000-0000-0000-0000-000000000000}"/>
          </ac:spMkLst>
        </pc:spChg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44" creationId="{00000000-0000-0000-0000-000000000000}"/>
          </ac:spMkLst>
        </pc:spChg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45" creationId="{00000000-0000-0000-0000-000000000000}"/>
          </ac:spMkLst>
        </pc:spChg>
        <pc:spChg chg="del mod">
          <ac:chgData name="Danielle" userId="e2554c37-e717-43a0-ba79-1183ca921ccd" providerId="ADAL" clId="{0FD9BCB9-0A67-4A78-A622-4642CD28E11E}" dt="2020-07-17T20:37:27.178" v="1107" actId="478"/>
          <ac:spMkLst>
            <pc:docMk/>
            <pc:sldMk cId="1468151394" sldId="274"/>
            <ac:spMk id="46" creationId="{00000000-0000-0000-0000-000000000000}"/>
          </ac:spMkLst>
        </pc:spChg>
        <pc:graphicFrameChg chg="del mod">
          <ac:chgData name="Danielle" userId="e2554c37-e717-43a0-ba79-1183ca921ccd" providerId="ADAL" clId="{0FD9BCB9-0A67-4A78-A622-4642CD28E11E}" dt="2020-07-17T20:37:27.178" v="1107" actId="478"/>
          <ac:graphicFrameMkLst>
            <pc:docMk/>
            <pc:sldMk cId="1468151394" sldId="274"/>
            <ac:graphicFrameMk id="3" creationId="{00000000-0000-0000-0000-000000000000}"/>
          </ac:graphicFrameMkLst>
        </pc:graphicFrameChg>
        <pc:graphicFrameChg chg="add mod modGraphic">
          <ac:chgData name="Danielle" userId="e2554c37-e717-43a0-ba79-1183ca921ccd" providerId="ADAL" clId="{0FD9BCB9-0A67-4A78-A622-4642CD28E11E}" dt="2020-07-17T20:44:16.270" v="1171" actId="20577"/>
          <ac:graphicFrameMkLst>
            <pc:docMk/>
            <pc:sldMk cId="1468151394" sldId="274"/>
            <ac:graphicFrameMk id="12" creationId="{F2877A2E-1492-4AB8-A63C-061307E7D675}"/>
          </ac:graphicFrameMkLst>
        </pc:graphicFrameChg>
        <pc:cxnChg chg="del mod">
          <ac:chgData name="Danielle" userId="e2554c37-e717-43a0-ba79-1183ca921ccd" providerId="ADAL" clId="{0FD9BCB9-0A67-4A78-A622-4642CD28E11E}" dt="2020-07-17T20:37:27.178" v="1107" actId="478"/>
          <ac:cxnSpMkLst>
            <pc:docMk/>
            <pc:sldMk cId="1468151394" sldId="274"/>
            <ac:cxnSpMk id="6" creationId="{00000000-0000-0000-0000-000000000000}"/>
          </ac:cxnSpMkLst>
        </pc:cxnChg>
        <pc:cxnChg chg="del mod">
          <ac:chgData name="Danielle" userId="e2554c37-e717-43a0-ba79-1183ca921ccd" providerId="ADAL" clId="{0FD9BCB9-0A67-4A78-A622-4642CD28E11E}" dt="2020-07-17T20:37:27.178" v="1107" actId="478"/>
          <ac:cxnSpMkLst>
            <pc:docMk/>
            <pc:sldMk cId="1468151394" sldId="274"/>
            <ac:cxnSpMk id="8" creationId="{00000000-0000-0000-0000-000000000000}"/>
          </ac:cxnSpMkLst>
        </pc:cxnChg>
        <pc:cxnChg chg="add mod">
          <ac:chgData name="Danielle" userId="e2554c37-e717-43a0-ba79-1183ca921ccd" providerId="ADAL" clId="{0FD9BCB9-0A67-4A78-A622-4642CD28E11E}" dt="2020-07-17T20:37:56.645" v="1116" actId="13822"/>
          <ac:cxnSpMkLst>
            <pc:docMk/>
            <pc:sldMk cId="1468151394" sldId="274"/>
            <ac:cxnSpMk id="10" creationId="{14286101-121B-4EF2-90BA-3941E45B1341}"/>
          </ac:cxnSpMkLst>
        </pc:cxnChg>
        <pc:cxnChg chg="add mod">
          <ac:chgData name="Danielle" userId="e2554c37-e717-43a0-ba79-1183ca921ccd" providerId="ADAL" clId="{0FD9BCB9-0A67-4A78-A622-4642CD28E11E}" dt="2020-07-17T20:38:07.857" v="1119" actId="1076"/>
          <ac:cxnSpMkLst>
            <pc:docMk/>
            <pc:sldMk cId="1468151394" sldId="274"/>
            <ac:cxnSpMk id="21" creationId="{CFF27BF4-030F-4BB1-B0D0-AC31DFBED863}"/>
          </ac:cxnSpMkLst>
        </pc:cxnChg>
      </pc:sldChg>
      <pc:sldChg chg="del">
        <pc:chgData name="Danielle" userId="e2554c37-e717-43a0-ba79-1183ca921ccd" providerId="ADAL" clId="{0FD9BCB9-0A67-4A78-A622-4642CD28E11E}" dt="2020-07-17T20:51:41.265" v="1348" actId="47"/>
        <pc:sldMkLst>
          <pc:docMk/>
          <pc:sldMk cId="839840477" sldId="275"/>
        </pc:sldMkLst>
      </pc:sldChg>
      <pc:sldChg chg="delSp modSp mod modClrScheme chgLayout modNotesTx">
        <pc:chgData name="Danielle" userId="e2554c37-e717-43a0-ba79-1183ca921ccd" providerId="ADAL" clId="{0FD9BCB9-0A67-4A78-A622-4642CD28E11E}" dt="2020-07-17T20:57:28.773" v="1506" actId="6549"/>
        <pc:sldMkLst>
          <pc:docMk/>
          <pc:sldMk cId="1072903421" sldId="277"/>
        </pc:sldMkLst>
        <pc:spChg chg="del">
          <ac:chgData name="Danielle" userId="e2554c37-e717-43a0-ba79-1183ca921ccd" providerId="ADAL" clId="{0FD9BCB9-0A67-4A78-A622-4642CD28E11E}" dt="2020-07-17T20:54:19.866" v="1401" actId="478"/>
          <ac:spMkLst>
            <pc:docMk/>
            <pc:sldMk cId="1072903421" sldId="277"/>
            <ac:spMk id="2" creationId="{00000000-0000-0000-0000-000000000000}"/>
          </ac:spMkLst>
        </pc:spChg>
        <pc:graphicFrameChg chg="mod modGraphic">
          <ac:chgData name="Danielle" userId="e2554c37-e717-43a0-ba79-1183ca921ccd" providerId="ADAL" clId="{0FD9BCB9-0A67-4A78-A622-4642CD28E11E}" dt="2020-07-17T20:57:26.071" v="1505"/>
          <ac:graphicFrameMkLst>
            <pc:docMk/>
            <pc:sldMk cId="1072903421" sldId="277"/>
            <ac:graphicFrameMk id="38" creationId="{00000000-0000-0000-0000-000000000000}"/>
          </ac:graphicFrameMkLst>
        </pc:graphicFrameChg>
      </pc:sldChg>
      <pc:sldChg chg="del">
        <pc:chgData name="Danielle" userId="e2554c37-e717-43a0-ba79-1183ca921ccd" providerId="ADAL" clId="{0FD9BCB9-0A67-4A78-A622-4642CD28E11E}" dt="2020-07-17T20:57:44.609" v="1509" actId="47"/>
        <pc:sldMkLst>
          <pc:docMk/>
          <pc:sldMk cId="104257780" sldId="278"/>
        </pc:sldMkLst>
      </pc:sldChg>
      <pc:sldChg chg="addSp modSp new mod">
        <pc:chgData name="Danielle" userId="e2554c37-e717-43a0-ba79-1183ca921ccd" providerId="ADAL" clId="{0FD9BCB9-0A67-4A78-A622-4642CD28E11E}" dt="2020-07-17T20:33:28.781" v="1020" actId="122"/>
        <pc:sldMkLst>
          <pc:docMk/>
          <pc:sldMk cId="3819735424" sldId="280"/>
        </pc:sldMkLst>
        <pc:spChg chg="add mod">
          <ac:chgData name="Danielle" userId="e2554c37-e717-43a0-ba79-1183ca921ccd" providerId="ADAL" clId="{0FD9BCB9-0A67-4A78-A622-4642CD28E11E}" dt="2020-07-17T20:33:28.781" v="1020" actId="122"/>
          <ac:spMkLst>
            <pc:docMk/>
            <pc:sldMk cId="3819735424" sldId="280"/>
            <ac:spMk id="2" creationId="{F5365BF9-C3DE-4FDB-96BF-51E8A66A43B1}"/>
          </ac:spMkLst>
        </pc:spChg>
      </pc:sldChg>
      <pc:sldChg chg="modSp add mod modNotesTx">
        <pc:chgData name="Danielle" userId="e2554c37-e717-43a0-ba79-1183ca921ccd" providerId="ADAL" clId="{0FD9BCB9-0A67-4A78-A622-4642CD28E11E}" dt="2020-07-17T20:57:33.772" v="1507" actId="20577"/>
        <pc:sldMkLst>
          <pc:docMk/>
          <pc:sldMk cId="3331424675" sldId="281"/>
        </pc:sldMkLst>
        <pc:spChg chg="mod">
          <ac:chgData name="Danielle" userId="e2554c37-e717-43a0-ba79-1183ca921ccd" providerId="ADAL" clId="{0FD9BCB9-0A67-4A78-A622-4642CD28E11E}" dt="2020-07-17T20:52:17.322" v="1370" actId="1037"/>
          <ac:spMkLst>
            <pc:docMk/>
            <pc:sldMk cId="3331424675" sldId="281"/>
            <ac:spMk id="11" creationId="{C74D633C-1782-4105-A8C3-027CE13E10B9}"/>
          </ac:spMkLst>
        </pc:spChg>
        <pc:spChg chg="mod">
          <ac:chgData name="Danielle" userId="e2554c37-e717-43a0-ba79-1183ca921ccd" providerId="ADAL" clId="{0FD9BCB9-0A67-4A78-A622-4642CD28E11E}" dt="2020-07-17T20:52:00.368" v="1363" actId="6549"/>
          <ac:spMkLst>
            <pc:docMk/>
            <pc:sldMk cId="3331424675" sldId="281"/>
            <ac:spMk id="18" creationId="{8430E847-2C86-4B6C-8F48-51DD1DC37940}"/>
          </ac:spMkLst>
        </pc:spChg>
        <pc:spChg chg="mod">
          <ac:chgData name="Danielle" userId="e2554c37-e717-43a0-ba79-1183ca921ccd" providerId="ADAL" clId="{0FD9BCB9-0A67-4A78-A622-4642CD28E11E}" dt="2020-07-17T20:52:29.285" v="1377" actId="20577"/>
          <ac:spMkLst>
            <pc:docMk/>
            <pc:sldMk cId="3331424675" sldId="281"/>
            <ac:spMk id="23" creationId="{F6EE9081-E641-4280-9486-DEC9E6F0DC7B}"/>
          </ac:spMkLst>
        </pc:spChg>
        <pc:spChg chg="mod">
          <ac:chgData name="Danielle" userId="e2554c37-e717-43a0-ba79-1183ca921ccd" providerId="ADAL" clId="{0FD9BCB9-0A67-4A78-A622-4642CD28E11E}" dt="2020-07-17T20:52:57.996" v="1385" actId="20577"/>
          <ac:spMkLst>
            <pc:docMk/>
            <pc:sldMk cId="3331424675" sldId="281"/>
            <ac:spMk id="25" creationId="{AA030A88-E144-4AAD-8425-4EC28AF42165}"/>
          </ac:spMkLst>
        </pc:spChg>
        <pc:spChg chg="mod">
          <ac:chgData name="Danielle" userId="e2554c37-e717-43a0-ba79-1183ca921ccd" providerId="ADAL" clId="{0FD9BCB9-0A67-4A78-A622-4642CD28E11E}" dt="2020-07-17T20:53:00.930" v="1386" actId="20577"/>
          <ac:spMkLst>
            <pc:docMk/>
            <pc:sldMk cId="3331424675" sldId="281"/>
            <ac:spMk id="26" creationId="{02A4894E-67F4-42D1-9E45-3B1F4D7EBE99}"/>
          </ac:spMkLst>
        </pc:spChg>
        <pc:spChg chg="mod">
          <ac:chgData name="Danielle" userId="e2554c37-e717-43a0-ba79-1183ca921ccd" providerId="ADAL" clId="{0FD9BCB9-0A67-4A78-A622-4642CD28E11E}" dt="2020-07-17T20:53:05.288" v="1387" actId="20577"/>
          <ac:spMkLst>
            <pc:docMk/>
            <pc:sldMk cId="3331424675" sldId="281"/>
            <ac:spMk id="28" creationId="{CAE5C4B2-7B17-45C0-84BA-9B47E48D8F4E}"/>
          </ac:spMkLst>
        </pc:spChg>
        <pc:spChg chg="mod">
          <ac:chgData name="Danielle" userId="e2554c37-e717-43a0-ba79-1183ca921ccd" providerId="ADAL" clId="{0FD9BCB9-0A67-4A78-A622-4642CD28E11E}" dt="2020-07-17T20:53:09.278" v="1388" actId="20577"/>
          <ac:spMkLst>
            <pc:docMk/>
            <pc:sldMk cId="3331424675" sldId="281"/>
            <ac:spMk id="29" creationId="{40C9C5C4-628F-4AF3-A9D0-19C363537CF6}"/>
          </ac:spMkLst>
        </pc:spChg>
        <pc:spChg chg="mod">
          <ac:chgData name="Danielle" userId="e2554c37-e717-43a0-ba79-1183ca921ccd" providerId="ADAL" clId="{0FD9BCB9-0A67-4A78-A622-4642CD28E11E}" dt="2020-07-17T20:53:15.075" v="1389" actId="20577"/>
          <ac:spMkLst>
            <pc:docMk/>
            <pc:sldMk cId="3331424675" sldId="281"/>
            <ac:spMk id="30" creationId="{E2ECE575-4B87-4DEF-A03D-6EDFC5E078E2}"/>
          </ac:spMkLst>
        </pc:spChg>
        <pc:spChg chg="mod">
          <ac:chgData name="Danielle" userId="e2554c37-e717-43a0-ba79-1183ca921ccd" providerId="ADAL" clId="{0FD9BCB9-0A67-4A78-A622-4642CD28E11E}" dt="2020-07-17T20:53:21.134" v="1391" actId="20577"/>
          <ac:spMkLst>
            <pc:docMk/>
            <pc:sldMk cId="3331424675" sldId="281"/>
            <ac:spMk id="31" creationId="{2E06A17F-E9BF-443C-940D-A046288C6B2C}"/>
          </ac:spMkLst>
        </pc:spChg>
        <pc:spChg chg="mod">
          <ac:chgData name="Danielle" userId="e2554c37-e717-43a0-ba79-1183ca921ccd" providerId="ADAL" clId="{0FD9BCB9-0A67-4A78-A622-4642CD28E11E}" dt="2020-07-17T20:53:32.995" v="1399" actId="6549"/>
          <ac:spMkLst>
            <pc:docMk/>
            <pc:sldMk cId="3331424675" sldId="281"/>
            <ac:spMk id="32" creationId="{45F3FD8E-3FF4-4C49-BFDD-DF24DA1CD7C5}"/>
          </ac:spMkLst>
        </pc:spChg>
        <pc:graphicFrameChg chg="mod">
          <ac:chgData name="Danielle" userId="e2554c37-e717-43a0-ba79-1183ca921ccd" providerId="ADAL" clId="{0FD9BCB9-0A67-4A78-A622-4642CD28E11E}" dt="2020-07-17T20:52:43.334" v="1383" actId="20577"/>
          <ac:graphicFrameMkLst>
            <pc:docMk/>
            <pc:sldMk cId="3331424675" sldId="281"/>
            <ac:graphicFrameMk id="12" creationId="{F2877A2E-1492-4AB8-A63C-061307E7D675}"/>
          </ac:graphicFrameMkLst>
        </pc:graphicFrameChg>
        <pc:cxnChg chg="mod">
          <ac:chgData name="Danielle" userId="e2554c37-e717-43a0-ba79-1183ca921ccd" providerId="ADAL" clId="{0FD9BCB9-0A67-4A78-A622-4642CD28E11E}" dt="2020-07-17T20:52:09.622" v="1365" actId="1037"/>
          <ac:cxnSpMkLst>
            <pc:docMk/>
            <pc:sldMk cId="3331424675" sldId="281"/>
            <ac:cxnSpMk id="10" creationId="{14286101-121B-4EF2-90BA-3941E45B1341}"/>
          </ac:cxnSpMkLst>
        </pc:cxnChg>
        <pc:cxnChg chg="mod">
          <ac:chgData name="Danielle" userId="e2554c37-e717-43a0-ba79-1183ca921ccd" providerId="ADAL" clId="{0FD9BCB9-0A67-4A78-A622-4642CD28E11E}" dt="2020-07-17T20:52:09.622" v="1365" actId="1037"/>
          <ac:cxnSpMkLst>
            <pc:docMk/>
            <pc:sldMk cId="3331424675" sldId="281"/>
            <ac:cxnSpMk id="21" creationId="{CFF27BF4-030F-4BB1-B0D0-AC31DFBED863}"/>
          </ac:cxnSpMkLst>
        </pc:cxnChg>
      </pc:sldChg>
      <pc:sldMasterChg chg="modSp">
        <pc:chgData name="Danielle" userId="e2554c37-e717-43a0-ba79-1183ca921ccd" providerId="ADAL" clId="{0FD9BCB9-0A67-4A78-A622-4642CD28E11E}" dt="2020-07-17T20:03:50.805" v="0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0FD9BCB9-0A67-4A78-A622-4642CD28E11E}" dt="2020-07-17T20:03:50.805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0FD9BCB9-0A67-4A78-A622-4642CD28E11E}" dt="2020-07-17T20:03:50.805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0FD9BCB9-0A67-4A78-A622-4642CD28E11E}" dt="2020-07-17T20:03:50.805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0FD9BCB9-0A67-4A78-A622-4642CD28E11E}" dt="2020-07-17T20:03:50.805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0FD9BCB9-0A67-4A78-A622-4642CD28E11E}" dt="2020-07-17T20:03:50.805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0FD9BCB9-0A67-4A78-A622-4642CD28E11E}" dt="2020-07-17T20:03:50.805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0FD9BCB9-0A67-4A78-A622-4642CD28E11E}" dt="2020-07-17T20:03:50.805" v="0" actId="2711"/>
          <ac:picMkLst>
            <pc:docMk/>
            <pc:sldMasterMk cId="3484405657" sldId="2147483648"/>
            <ac:picMk id="21" creationId="{00000000-0000-0000-0000-000000000000}"/>
          </ac:picMkLst>
        </pc:picChg>
      </pc:sldMasterChg>
      <pc:sldMasterChg chg="modSp mod modSldLayout">
        <pc:chgData name="Danielle" userId="e2554c37-e717-43a0-ba79-1183ca921ccd" providerId="ADAL" clId="{0FD9BCB9-0A67-4A78-A622-4642CD28E11E}" dt="2020-07-17T20:06:39.844" v="191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0FD9BCB9-0A67-4A78-A622-4642CD28E11E}" dt="2020-07-17T20:03:56.519" v="1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0FD9BCB9-0A67-4A78-A622-4642CD28E11E}" dt="2020-07-17T20:03:56.519" v="1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0FD9BCB9-0A67-4A78-A622-4642CD28E11E}" dt="2020-07-17T20:03:56.519" v="1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0FD9BCB9-0A67-4A78-A622-4642CD28E11E}" dt="2020-07-17T20:05:58.869" v="180" actId="6549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0FD9BCB9-0A67-4A78-A622-4642CD28E11E}" dt="2020-07-17T20:05:31.635" v="140" actId="20577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0FD9BCB9-0A67-4A78-A622-4642CD28E11E}" dt="2020-07-17T20:03:56.519" v="1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0FD9BCB9-0A67-4A78-A622-4642CD28E11E}" dt="2020-07-17T20:03:56.519" v="1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0FD9BCB9-0A67-4A78-A622-4642CD28E11E}" dt="2020-07-17T20:03:56.519" v="1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0FD9BCB9-0A67-4A78-A622-4642CD28E11E}" dt="2020-07-17T20:03:56.519" v="1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0FD9BCB9-0A67-4A78-A622-4642CD28E11E}" dt="2020-07-17T20:03:56.519" v="1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0FD9BCB9-0A67-4A78-A622-4642CD28E11E}" dt="2020-07-17T20:03:56.519" v="1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0FD9BCB9-0A67-4A78-A622-4642CD28E11E}" dt="2020-07-17T20:03:56.519" v="1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0FD9BCB9-0A67-4A78-A622-4642CD28E11E}" dt="2020-07-17T20:06:33.467" v="188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0FD9BCB9-0A67-4A78-A622-4642CD28E11E}" dt="2020-07-17T20:06:27.054" v="18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0FD9BCB9-0A67-4A78-A622-4642CD28E11E}" dt="2020-07-17T20:06:27.054" v="18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0FD9BCB9-0A67-4A78-A622-4642CD28E11E}" dt="2020-07-17T20:06:33.467" v="188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0FD9BCB9-0A67-4A78-A622-4642CD28E11E}" dt="2020-07-17T20:06:31.075" v="186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0FD9BCB9-0A67-4A78-A622-4642CD28E11E}" dt="2020-07-17T20:06:27.054" v="18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0FD9BCB9-0A67-4A78-A622-4642CD28E11E}" dt="2020-07-17T20:06:27.054" v="18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0FD9BCB9-0A67-4A78-A622-4642CD28E11E}" dt="2020-07-17T20:06:27.054" v="18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0FD9BCB9-0A67-4A78-A622-4642CD28E11E}" dt="2020-07-17T20:06:27.054" v="18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0FD9BCB9-0A67-4A78-A622-4642CD28E11E}" dt="2020-07-17T20:06:27.054" v="18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0FD9BCB9-0A67-4A78-A622-4642CD28E11E}" dt="2020-07-17T20:06:39.844" v="191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0FD9BCB9-0A67-4A78-A622-4642CD28E11E}" dt="2020-07-17T20:06:39.844" v="191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0FD9BCB9-0A67-4A78-A622-4642CD28E11E}" dt="2020-07-17T20:06:39.844" v="191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0FD9BCB9-0A67-4A78-A622-4642CD28E11E}" dt="2020-07-17T20:06:17.318" v="18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0FD9BCB9-0A67-4A78-A622-4642CD28E11E}" dt="2020-07-17T20:06:17.318" v="18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  <pc:docChgLst>
    <pc:chgData name="Danielle" userId="e2554c37-e717-43a0-ba79-1183ca921ccd" providerId="ADAL" clId="{89394F14-C0DD-4EDC-805F-E2CFF4A5BC23}"/>
    <pc:docChg chg="custSel addSld delSld modSld">
      <pc:chgData name="Danielle" userId="e2554c37-e717-43a0-ba79-1183ca921ccd" providerId="ADAL" clId="{89394F14-C0DD-4EDC-805F-E2CFF4A5BC23}" dt="2021-06-13T19:38:11.297" v="114" actId="47"/>
      <pc:docMkLst>
        <pc:docMk/>
      </pc:docMkLst>
      <pc:sldChg chg="del">
        <pc:chgData name="Danielle" userId="e2554c37-e717-43a0-ba79-1183ca921ccd" providerId="ADAL" clId="{89394F14-C0DD-4EDC-805F-E2CFF4A5BC23}" dt="2021-06-13T19:38:11.297" v="114" actId="47"/>
        <pc:sldMkLst>
          <pc:docMk/>
          <pc:sldMk cId="1025398803" sldId="270"/>
        </pc:sldMkLst>
      </pc:sldChg>
      <pc:sldChg chg="delSp modSp add mod modClrScheme delAnim chgLayout">
        <pc:chgData name="Danielle" userId="e2554c37-e717-43a0-ba79-1183ca921ccd" providerId="ADAL" clId="{89394F14-C0DD-4EDC-805F-E2CFF4A5BC23}" dt="2021-06-13T19:35:15.398" v="47" actId="20577"/>
        <pc:sldMkLst>
          <pc:docMk/>
          <pc:sldMk cId="2137759025" sldId="282"/>
        </pc:sldMkLst>
        <pc:spChg chg="del">
          <ac:chgData name="Danielle" userId="e2554c37-e717-43a0-ba79-1183ca921ccd" providerId="ADAL" clId="{89394F14-C0DD-4EDC-805F-E2CFF4A5BC23}" dt="2021-06-13T19:34:14.044" v="9" actId="478"/>
          <ac:spMkLst>
            <pc:docMk/>
            <pc:sldMk cId="2137759025" sldId="282"/>
            <ac:spMk id="11" creationId="{C74D633C-1782-4105-A8C3-027CE13E10B9}"/>
          </ac:spMkLst>
        </pc:spChg>
        <pc:spChg chg="mod">
          <ac:chgData name="Danielle" userId="e2554c37-e717-43a0-ba79-1183ca921ccd" providerId="ADAL" clId="{89394F14-C0DD-4EDC-805F-E2CFF4A5BC23}" dt="2021-06-13T19:34:19.956" v="15" actId="1035"/>
          <ac:spMkLst>
            <pc:docMk/>
            <pc:sldMk cId="2137759025" sldId="282"/>
            <ac:spMk id="13" creationId="{0972915B-6975-45C3-B451-62DBAC6B2E27}"/>
          </ac:spMkLst>
        </pc:spChg>
        <pc:spChg chg="mod">
          <ac:chgData name="Danielle" userId="e2554c37-e717-43a0-ba79-1183ca921ccd" providerId="ADAL" clId="{89394F14-C0DD-4EDC-805F-E2CFF4A5BC23}" dt="2021-06-13T19:34:34.253" v="27" actId="20577"/>
          <ac:spMkLst>
            <pc:docMk/>
            <pc:sldMk cId="2137759025" sldId="282"/>
            <ac:spMk id="18" creationId="{8430E847-2C86-4B6C-8F48-51DD1DC37940}"/>
          </ac:spMkLst>
        </pc:spChg>
        <pc:spChg chg="mod">
          <ac:chgData name="Danielle" userId="e2554c37-e717-43a0-ba79-1183ca921ccd" providerId="ADAL" clId="{89394F14-C0DD-4EDC-805F-E2CFF4A5BC23}" dt="2021-06-13T19:34:29.076" v="23" actId="20577"/>
          <ac:spMkLst>
            <pc:docMk/>
            <pc:sldMk cId="2137759025" sldId="282"/>
            <ac:spMk id="23" creationId="{F6EE9081-E641-4280-9486-DEC9E6F0DC7B}"/>
          </ac:spMkLst>
        </pc:spChg>
        <pc:spChg chg="mod">
          <ac:chgData name="Danielle" userId="e2554c37-e717-43a0-ba79-1183ca921ccd" providerId="ADAL" clId="{89394F14-C0DD-4EDC-805F-E2CFF4A5BC23}" dt="2021-06-13T19:34:47.445" v="33" actId="20577"/>
          <ac:spMkLst>
            <pc:docMk/>
            <pc:sldMk cId="2137759025" sldId="282"/>
            <ac:spMk id="25" creationId="{AA030A88-E144-4AAD-8425-4EC28AF42165}"/>
          </ac:spMkLst>
        </pc:spChg>
        <pc:spChg chg="mod">
          <ac:chgData name="Danielle" userId="e2554c37-e717-43a0-ba79-1183ca921ccd" providerId="ADAL" clId="{89394F14-C0DD-4EDC-805F-E2CFF4A5BC23}" dt="2021-06-13T19:34:44.803" v="30" actId="20577"/>
          <ac:spMkLst>
            <pc:docMk/>
            <pc:sldMk cId="2137759025" sldId="282"/>
            <ac:spMk id="26" creationId="{02A4894E-67F4-42D1-9E45-3B1F4D7EBE99}"/>
          </ac:spMkLst>
        </pc:spChg>
        <pc:spChg chg="mod">
          <ac:chgData name="Danielle" userId="e2554c37-e717-43a0-ba79-1183ca921ccd" providerId="ADAL" clId="{89394F14-C0DD-4EDC-805F-E2CFF4A5BC23}" dt="2021-06-13T19:34:49.647" v="34" actId="20577"/>
          <ac:spMkLst>
            <pc:docMk/>
            <pc:sldMk cId="2137759025" sldId="282"/>
            <ac:spMk id="28" creationId="{CAE5C4B2-7B17-45C0-84BA-9B47E48D8F4E}"/>
          </ac:spMkLst>
        </pc:spChg>
        <pc:spChg chg="mod">
          <ac:chgData name="Danielle" userId="e2554c37-e717-43a0-ba79-1183ca921ccd" providerId="ADAL" clId="{89394F14-C0DD-4EDC-805F-E2CFF4A5BC23}" dt="2021-06-13T19:34:19.956" v="15" actId="1035"/>
          <ac:spMkLst>
            <pc:docMk/>
            <pc:sldMk cId="2137759025" sldId="282"/>
            <ac:spMk id="29" creationId="{40C9C5C4-628F-4AF3-A9D0-19C363537CF6}"/>
          </ac:spMkLst>
        </pc:spChg>
        <pc:spChg chg="mod">
          <ac:chgData name="Danielle" userId="e2554c37-e717-43a0-ba79-1183ca921ccd" providerId="ADAL" clId="{89394F14-C0DD-4EDC-805F-E2CFF4A5BC23}" dt="2021-06-13T19:35:05.613" v="41" actId="20577"/>
          <ac:spMkLst>
            <pc:docMk/>
            <pc:sldMk cId="2137759025" sldId="282"/>
            <ac:spMk id="30" creationId="{E2ECE575-4B87-4DEF-A03D-6EDFC5E078E2}"/>
          </ac:spMkLst>
        </pc:spChg>
        <pc:spChg chg="mod">
          <ac:chgData name="Danielle" userId="e2554c37-e717-43a0-ba79-1183ca921ccd" providerId="ADAL" clId="{89394F14-C0DD-4EDC-805F-E2CFF4A5BC23}" dt="2021-06-13T19:35:08.813" v="43" actId="20577"/>
          <ac:spMkLst>
            <pc:docMk/>
            <pc:sldMk cId="2137759025" sldId="282"/>
            <ac:spMk id="31" creationId="{2E06A17F-E9BF-443C-940D-A046288C6B2C}"/>
          </ac:spMkLst>
        </pc:spChg>
        <pc:spChg chg="mod">
          <ac:chgData name="Danielle" userId="e2554c37-e717-43a0-ba79-1183ca921ccd" providerId="ADAL" clId="{89394F14-C0DD-4EDC-805F-E2CFF4A5BC23}" dt="2021-06-13T19:35:15.398" v="47" actId="20577"/>
          <ac:spMkLst>
            <pc:docMk/>
            <pc:sldMk cId="2137759025" sldId="282"/>
            <ac:spMk id="32" creationId="{45F3FD8E-3FF4-4C49-BFDD-DF24DA1CD7C5}"/>
          </ac:spMkLst>
        </pc:spChg>
        <pc:spChg chg="mod">
          <ac:chgData name="Danielle" userId="e2554c37-e717-43a0-ba79-1183ca921ccd" providerId="ADAL" clId="{89394F14-C0DD-4EDC-805F-E2CFF4A5BC23}" dt="2021-06-13T19:34:19.956" v="15" actId="1035"/>
          <ac:spMkLst>
            <pc:docMk/>
            <pc:sldMk cId="2137759025" sldId="282"/>
            <ac:spMk id="33" creationId="{A0344A45-AF30-4689-970B-DEAD79C43820}"/>
          </ac:spMkLst>
        </pc:spChg>
        <pc:graphicFrameChg chg="mod">
          <ac:chgData name="Danielle" userId="e2554c37-e717-43a0-ba79-1183ca921ccd" providerId="ADAL" clId="{89394F14-C0DD-4EDC-805F-E2CFF4A5BC23}" dt="2021-06-13T19:34:55.504" v="40" actId="20577"/>
          <ac:graphicFrameMkLst>
            <pc:docMk/>
            <pc:sldMk cId="2137759025" sldId="282"/>
            <ac:graphicFrameMk id="12" creationId="{F2877A2E-1492-4AB8-A63C-061307E7D675}"/>
          </ac:graphicFrameMkLst>
        </pc:graphicFrameChg>
        <pc:cxnChg chg="del">
          <ac:chgData name="Danielle" userId="e2554c37-e717-43a0-ba79-1183ca921ccd" providerId="ADAL" clId="{89394F14-C0DD-4EDC-805F-E2CFF4A5BC23}" dt="2021-06-13T19:34:14.044" v="9" actId="478"/>
          <ac:cxnSpMkLst>
            <pc:docMk/>
            <pc:sldMk cId="2137759025" sldId="282"/>
            <ac:cxnSpMk id="10" creationId="{14286101-121B-4EF2-90BA-3941E45B1341}"/>
          </ac:cxnSpMkLst>
        </pc:cxnChg>
        <pc:cxnChg chg="del">
          <ac:chgData name="Danielle" userId="e2554c37-e717-43a0-ba79-1183ca921ccd" providerId="ADAL" clId="{89394F14-C0DD-4EDC-805F-E2CFF4A5BC23}" dt="2021-06-13T19:34:14.044" v="9" actId="478"/>
          <ac:cxnSpMkLst>
            <pc:docMk/>
            <pc:sldMk cId="2137759025" sldId="282"/>
            <ac:cxnSpMk id="21" creationId="{CFF27BF4-030F-4BB1-B0D0-AC31DFBED863}"/>
          </ac:cxnSpMkLst>
        </pc:cxnChg>
      </pc:sldChg>
      <pc:sldChg chg="modSp add">
        <pc:chgData name="Danielle" userId="e2554c37-e717-43a0-ba79-1183ca921ccd" providerId="ADAL" clId="{89394F14-C0DD-4EDC-805F-E2CFF4A5BC23}" dt="2021-06-13T19:36:38.652" v="88" actId="6549"/>
        <pc:sldMkLst>
          <pc:docMk/>
          <pc:sldMk cId="1045326950" sldId="283"/>
        </pc:sldMkLst>
        <pc:spChg chg="mod">
          <ac:chgData name="Danielle" userId="e2554c37-e717-43a0-ba79-1183ca921ccd" providerId="ADAL" clId="{89394F14-C0DD-4EDC-805F-E2CFF4A5BC23}" dt="2021-06-13T19:36:01.175" v="61" actId="6549"/>
          <ac:spMkLst>
            <pc:docMk/>
            <pc:sldMk cId="1045326950" sldId="283"/>
            <ac:spMk id="18" creationId="{8430E847-2C86-4B6C-8F48-51DD1DC37940}"/>
          </ac:spMkLst>
        </pc:spChg>
        <pc:spChg chg="mod">
          <ac:chgData name="Danielle" userId="e2554c37-e717-43a0-ba79-1183ca921ccd" providerId="ADAL" clId="{89394F14-C0DD-4EDC-805F-E2CFF4A5BC23}" dt="2021-06-13T19:36:08.550" v="69" actId="20577"/>
          <ac:spMkLst>
            <pc:docMk/>
            <pc:sldMk cId="1045326950" sldId="283"/>
            <ac:spMk id="23" creationId="{F6EE9081-E641-4280-9486-DEC9E6F0DC7B}"/>
          </ac:spMkLst>
        </pc:spChg>
        <pc:spChg chg="mod">
          <ac:chgData name="Danielle" userId="e2554c37-e717-43a0-ba79-1183ca921ccd" providerId="ADAL" clId="{89394F14-C0DD-4EDC-805F-E2CFF4A5BC23}" dt="2021-06-13T19:36:19.608" v="74" actId="20577"/>
          <ac:spMkLst>
            <pc:docMk/>
            <pc:sldMk cId="1045326950" sldId="283"/>
            <ac:spMk id="25" creationId="{AA030A88-E144-4AAD-8425-4EC28AF42165}"/>
          </ac:spMkLst>
        </pc:spChg>
        <pc:spChg chg="mod">
          <ac:chgData name="Danielle" userId="e2554c37-e717-43a0-ba79-1183ca921ccd" providerId="ADAL" clId="{89394F14-C0DD-4EDC-805F-E2CFF4A5BC23}" dt="2021-06-13T19:36:24.457" v="78" actId="20577"/>
          <ac:spMkLst>
            <pc:docMk/>
            <pc:sldMk cId="1045326950" sldId="283"/>
            <ac:spMk id="26" creationId="{02A4894E-67F4-42D1-9E45-3B1F4D7EBE99}"/>
          </ac:spMkLst>
        </pc:spChg>
        <pc:spChg chg="mod">
          <ac:chgData name="Danielle" userId="e2554c37-e717-43a0-ba79-1183ca921ccd" providerId="ADAL" clId="{89394F14-C0DD-4EDC-805F-E2CFF4A5BC23}" dt="2021-06-13T19:36:28.295" v="79" actId="20577"/>
          <ac:spMkLst>
            <pc:docMk/>
            <pc:sldMk cId="1045326950" sldId="283"/>
            <ac:spMk id="30" creationId="{E2ECE575-4B87-4DEF-A03D-6EDFC5E078E2}"/>
          </ac:spMkLst>
        </pc:spChg>
        <pc:spChg chg="mod">
          <ac:chgData name="Danielle" userId="e2554c37-e717-43a0-ba79-1183ca921ccd" providerId="ADAL" clId="{89394F14-C0DD-4EDC-805F-E2CFF4A5BC23}" dt="2021-06-13T19:36:32.738" v="81" actId="20577"/>
          <ac:spMkLst>
            <pc:docMk/>
            <pc:sldMk cId="1045326950" sldId="283"/>
            <ac:spMk id="31" creationId="{2E06A17F-E9BF-443C-940D-A046288C6B2C}"/>
          </ac:spMkLst>
        </pc:spChg>
        <pc:spChg chg="mod">
          <ac:chgData name="Danielle" userId="e2554c37-e717-43a0-ba79-1183ca921ccd" providerId="ADAL" clId="{89394F14-C0DD-4EDC-805F-E2CFF4A5BC23}" dt="2021-06-13T19:36:38.652" v="88" actId="6549"/>
          <ac:spMkLst>
            <pc:docMk/>
            <pc:sldMk cId="1045326950" sldId="283"/>
            <ac:spMk id="32" creationId="{45F3FD8E-3FF4-4C49-BFDD-DF24DA1CD7C5}"/>
          </ac:spMkLst>
        </pc:spChg>
        <pc:graphicFrameChg chg="mod">
          <ac:chgData name="Danielle" userId="e2554c37-e717-43a0-ba79-1183ca921ccd" providerId="ADAL" clId="{89394F14-C0DD-4EDC-805F-E2CFF4A5BC23}" dt="2021-06-13T19:36:14.692" v="71" actId="20577"/>
          <ac:graphicFrameMkLst>
            <pc:docMk/>
            <pc:sldMk cId="1045326950" sldId="283"/>
            <ac:graphicFrameMk id="12" creationId="{F2877A2E-1492-4AB8-A63C-061307E7D675}"/>
          </ac:graphicFrameMkLst>
        </pc:graphicFrameChg>
      </pc:sldChg>
      <pc:sldChg chg="modSp add">
        <pc:chgData name="Danielle" userId="e2554c37-e717-43a0-ba79-1183ca921ccd" providerId="ADAL" clId="{89394F14-C0DD-4EDC-805F-E2CFF4A5BC23}" dt="2021-06-13T19:37:48.562" v="113" actId="20577"/>
        <pc:sldMkLst>
          <pc:docMk/>
          <pc:sldMk cId="3439443489" sldId="284"/>
        </pc:sldMkLst>
        <pc:spChg chg="mod">
          <ac:chgData name="Danielle" userId="e2554c37-e717-43a0-ba79-1183ca921ccd" providerId="ADAL" clId="{89394F14-C0DD-4EDC-805F-E2CFF4A5BC23}" dt="2021-06-13T19:37:09.676" v="96" actId="6549"/>
          <ac:spMkLst>
            <pc:docMk/>
            <pc:sldMk cId="3439443489" sldId="284"/>
            <ac:spMk id="18" creationId="{8430E847-2C86-4B6C-8F48-51DD1DC37940}"/>
          </ac:spMkLst>
        </pc:spChg>
        <pc:spChg chg="mod">
          <ac:chgData name="Danielle" userId="e2554c37-e717-43a0-ba79-1183ca921ccd" providerId="ADAL" clId="{89394F14-C0DD-4EDC-805F-E2CFF4A5BC23}" dt="2021-06-13T19:37:15.845" v="100" actId="20577"/>
          <ac:spMkLst>
            <pc:docMk/>
            <pc:sldMk cId="3439443489" sldId="284"/>
            <ac:spMk id="23" creationId="{F6EE9081-E641-4280-9486-DEC9E6F0DC7B}"/>
          </ac:spMkLst>
        </pc:spChg>
        <pc:spChg chg="mod">
          <ac:chgData name="Danielle" userId="e2554c37-e717-43a0-ba79-1183ca921ccd" providerId="ADAL" clId="{89394F14-C0DD-4EDC-805F-E2CFF4A5BC23}" dt="2021-06-13T19:37:30.637" v="105" actId="20577"/>
          <ac:spMkLst>
            <pc:docMk/>
            <pc:sldMk cId="3439443489" sldId="284"/>
            <ac:spMk id="25" creationId="{AA030A88-E144-4AAD-8425-4EC28AF42165}"/>
          </ac:spMkLst>
        </pc:spChg>
        <pc:spChg chg="mod">
          <ac:chgData name="Danielle" userId="e2554c37-e717-43a0-ba79-1183ca921ccd" providerId="ADAL" clId="{89394F14-C0DD-4EDC-805F-E2CFF4A5BC23}" dt="2021-06-13T19:37:33.765" v="107" actId="20577"/>
          <ac:spMkLst>
            <pc:docMk/>
            <pc:sldMk cId="3439443489" sldId="284"/>
            <ac:spMk id="26" creationId="{02A4894E-67F4-42D1-9E45-3B1F4D7EBE99}"/>
          </ac:spMkLst>
        </pc:spChg>
        <pc:spChg chg="mod">
          <ac:chgData name="Danielle" userId="e2554c37-e717-43a0-ba79-1183ca921ccd" providerId="ADAL" clId="{89394F14-C0DD-4EDC-805F-E2CFF4A5BC23}" dt="2021-06-13T19:37:39.148" v="109" actId="20577"/>
          <ac:spMkLst>
            <pc:docMk/>
            <pc:sldMk cId="3439443489" sldId="284"/>
            <ac:spMk id="30" creationId="{E2ECE575-4B87-4DEF-A03D-6EDFC5E078E2}"/>
          </ac:spMkLst>
        </pc:spChg>
        <pc:spChg chg="mod">
          <ac:chgData name="Danielle" userId="e2554c37-e717-43a0-ba79-1183ca921ccd" providerId="ADAL" clId="{89394F14-C0DD-4EDC-805F-E2CFF4A5BC23}" dt="2021-06-13T19:37:41.667" v="110" actId="20577"/>
          <ac:spMkLst>
            <pc:docMk/>
            <pc:sldMk cId="3439443489" sldId="284"/>
            <ac:spMk id="31" creationId="{2E06A17F-E9BF-443C-940D-A046288C6B2C}"/>
          </ac:spMkLst>
        </pc:spChg>
        <pc:spChg chg="mod">
          <ac:chgData name="Danielle" userId="e2554c37-e717-43a0-ba79-1183ca921ccd" providerId="ADAL" clId="{89394F14-C0DD-4EDC-805F-E2CFF4A5BC23}" dt="2021-06-13T19:37:48.562" v="113" actId="20577"/>
          <ac:spMkLst>
            <pc:docMk/>
            <pc:sldMk cId="3439443489" sldId="284"/>
            <ac:spMk id="32" creationId="{45F3FD8E-3FF4-4C49-BFDD-DF24DA1CD7C5}"/>
          </ac:spMkLst>
        </pc:spChg>
        <pc:graphicFrameChg chg="mod">
          <ac:chgData name="Danielle" userId="e2554c37-e717-43a0-ba79-1183ca921ccd" providerId="ADAL" clId="{89394F14-C0DD-4EDC-805F-E2CFF4A5BC23}" dt="2021-06-13T19:37:21.862" v="103" actId="20577"/>
          <ac:graphicFrameMkLst>
            <pc:docMk/>
            <pc:sldMk cId="3439443489" sldId="284"/>
            <ac:graphicFrameMk id="12" creationId="{F2877A2E-1492-4AB8-A63C-061307E7D67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66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97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75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45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15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152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00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95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13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Factorising Quadratics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13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Factorising Quadratics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59013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Factorise, sum, product, expression, quadratic, brackets, expand, negative, positive, monic, non-monic, coefficient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identify sums and products of pairs of numbers.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factorise</a:t>
                </a: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monic quadratic expressions in the form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𝑎𝑥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factorise</a:t>
                </a: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non-monic quadratic expressions in the form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𝑏𝑥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4401205"/>
              </a:xfrm>
              <a:prstGeom prst="rect">
                <a:avLst/>
              </a:prstGeom>
              <a:blipFill>
                <a:blip r:embed="rId10"/>
                <a:stretch>
                  <a:fillRect l="-1064" t="-277" r="-1773" b="-4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22.png"/><Relationship Id="rId5" Type="http://schemas.openxmlformats.org/officeDocument/2006/relationships/image" Target="../media/image18.png"/><Relationship Id="rId10" Type="http://schemas.openxmlformats.org/officeDocument/2006/relationships/image" Target="../media/image21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11" Type="http://schemas.openxmlformats.org/officeDocument/2006/relationships/image" Target="../media/image29.png"/><Relationship Id="rId5" Type="http://schemas.openxmlformats.org/officeDocument/2006/relationships/image" Target="../media/image25.png"/><Relationship Id="rId10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12" Type="http://schemas.openxmlformats.org/officeDocument/2006/relationships/image" Target="../media/image18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11" Type="http://schemas.openxmlformats.org/officeDocument/2006/relationships/image" Target="../media/image170.png"/><Relationship Id="rId5" Type="http://schemas.openxmlformats.org/officeDocument/2006/relationships/image" Target="../media/image110.png"/><Relationship Id="rId10" Type="http://schemas.openxmlformats.org/officeDocument/2006/relationships/image" Target="../media/image160.png"/><Relationship Id="rId4" Type="http://schemas.openxmlformats.org/officeDocument/2006/relationships/image" Target="../media/image100.png"/><Relationship Id="rId9" Type="http://schemas.openxmlformats.org/officeDocument/2006/relationships/image" Target="../media/image1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3" Type="http://schemas.openxmlformats.org/officeDocument/2006/relationships/image" Target="../media/image190.png"/><Relationship Id="rId7" Type="http://schemas.openxmlformats.org/officeDocument/2006/relationships/image" Target="../media/image230.png"/><Relationship Id="rId12" Type="http://schemas.openxmlformats.org/officeDocument/2006/relationships/image" Target="../media/image28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0.png"/><Relationship Id="rId11" Type="http://schemas.openxmlformats.org/officeDocument/2006/relationships/image" Target="../media/image270.png"/><Relationship Id="rId5" Type="http://schemas.openxmlformats.org/officeDocument/2006/relationships/image" Target="../media/image210.png"/><Relationship Id="rId10" Type="http://schemas.openxmlformats.org/officeDocument/2006/relationships/image" Target="../media/image260.png"/><Relationship Id="rId4" Type="http://schemas.openxmlformats.org/officeDocument/2006/relationships/image" Target="../media/image200.png"/><Relationship Id="rId9" Type="http://schemas.openxmlformats.org/officeDocument/2006/relationships/image" Target="../media/image25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23728" y="1124745"/>
                <a:ext cx="6768752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What’s the same and what’s different?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5"/>
                <a:ext cx="6768752" cy="2246769"/>
              </a:xfrm>
              <a:prstGeom prst="rect">
                <a:avLst/>
              </a:prstGeom>
              <a:blipFill>
                <a:blip r:embed="rId2"/>
                <a:stretch>
                  <a:fillRect t="-1359" b="-24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33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6DBCB8-D424-4353-A319-84368B0AEC2E}"/>
              </a:ext>
            </a:extLst>
          </p:cNvPr>
          <p:cNvSpPr txBox="1"/>
          <p:nvPr/>
        </p:nvSpPr>
        <p:spPr>
          <a:xfrm>
            <a:off x="251520" y="1124744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your mini whiteboards (no shouting out!)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think of two numbers…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Sum: -18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Product: 72</a:t>
            </a:r>
          </a:p>
        </p:txBody>
      </p:sp>
      <p:sp>
        <p:nvSpPr>
          <p:cNvPr id="12" name="Explosion: 14 Points 11">
            <a:extLst>
              <a:ext uri="{FF2B5EF4-FFF2-40B4-BE49-F238E27FC236}">
                <a16:creationId xmlns:a16="http://schemas.microsoft.com/office/drawing/2014/main" id="{C2106EDA-7F07-4B70-B171-BE32895666A5}"/>
              </a:ext>
            </a:extLst>
          </p:cNvPr>
          <p:cNvSpPr/>
          <p:nvPr/>
        </p:nvSpPr>
        <p:spPr>
          <a:xfrm>
            <a:off x="5220072" y="2924944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-12</a:t>
            </a:r>
          </a:p>
        </p:txBody>
      </p:sp>
      <p:sp>
        <p:nvSpPr>
          <p:cNvPr id="13" name="Explosion: 14 Points 12">
            <a:extLst>
              <a:ext uri="{FF2B5EF4-FFF2-40B4-BE49-F238E27FC236}">
                <a16:creationId xmlns:a16="http://schemas.microsoft.com/office/drawing/2014/main" id="{3F70A309-7CF6-42CA-8EFC-4D25B6062AAD}"/>
              </a:ext>
            </a:extLst>
          </p:cNvPr>
          <p:cNvSpPr/>
          <p:nvPr/>
        </p:nvSpPr>
        <p:spPr>
          <a:xfrm>
            <a:off x="6372200" y="4293096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</a:p>
        </p:txBody>
      </p:sp>
    </p:spTree>
    <p:extLst>
      <p:ext uri="{BB962C8B-B14F-4D97-AF65-F5344CB8AC3E}">
        <p14:creationId xmlns:p14="http://schemas.microsoft.com/office/powerpoint/2010/main" val="318226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DFFFB4-305A-46F2-8D3D-7F6BFDF805A4}"/>
              </a:ext>
            </a:extLst>
          </p:cNvPr>
          <p:cNvSpPr txBox="1"/>
          <p:nvPr/>
        </p:nvSpPr>
        <p:spPr>
          <a:xfrm>
            <a:off x="251520" y="1124744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your mini whiteboards (no shouting out!)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think of two numbers…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Sum: 18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Product: 56</a:t>
            </a:r>
          </a:p>
        </p:txBody>
      </p:sp>
      <p:sp>
        <p:nvSpPr>
          <p:cNvPr id="12" name="Explosion: 14 Points 11">
            <a:extLst>
              <a:ext uri="{FF2B5EF4-FFF2-40B4-BE49-F238E27FC236}">
                <a16:creationId xmlns:a16="http://schemas.microsoft.com/office/drawing/2014/main" id="{BAB37F6D-BF31-41AB-BF71-5773C9ADD092}"/>
              </a:ext>
            </a:extLst>
          </p:cNvPr>
          <p:cNvSpPr/>
          <p:nvPr/>
        </p:nvSpPr>
        <p:spPr>
          <a:xfrm>
            <a:off x="5220072" y="2924944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3" name="Explosion: 14 Points 12">
            <a:extLst>
              <a:ext uri="{FF2B5EF4-FFF2-40B4-BE49-F238E27FC236}">
                <a16:creationId xmlns:a16="http://schemas.microsoft.com/office/drawing/2014/main" id="{B62F0A02-90A1-4C0D-BACD-F14A8F3D4F5F}"/>
              </a:ext>
            </a:extLst>
          </p:cNvPr>
          <p:cNvSpPr/>
          <p:nvPr/>
        </p:nvSpPr>
        <p:spPr>
          <a:xfrm>
            <a:off x="6372200" y="4293096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2969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30B740-8343-4036-91F7-2ED01000295D}"/>
              </a:ext>
            </a:extLst>
          </p:cNvPr>
          <p:cNvSpPr txBox="1"/>
          <p:nvPr/>
        </p:nvSpPr>
        <p:spPr>
          <a:xfrm>
            <a:off x="251520" y="1124744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your mini whiteboards (no shouting out!)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think of two numbers…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Sum: -5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Product: -66</a:t>
            </a:r>
          </a:p>
        </p:txBody>
      </p:sp>
      <p:sp>
        <p:nvSpPr>
          <p:cNvPr id="12" name="Explosion: 14 Points 11">
            <a:extLst>
              <a:ext uri="{FF2B5EF4-FFF2-40B4-BE49-F238E27FC236}">
                <a16:creationId xmlns:a16="http://schemas.microsoft.com/office/drawing/2014/main" id="{AF39E229-C884-4C16-8A73-087C7CF4091F}"/>
              </a:ext>
            </a:extLst>
          </p:cNvPr>
          <p:cNvSpPr/>
          <p:nvPr/>
        </p:nvSpPr>
        <p:spPr>
          <a:xfrm>
            <a:off x="5220072" y="2924944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-11</a:t>
            </a:r>
          </a:p>
        </p:txBody>
      </p:sp>
      <p:sp>
        <p:nvSpPr>
          <p:cNvPr id="13" name="Explosion: 14 Points 12">
            <a:extLst>
              <a:ext uri="{FF2B5EF4-FFF2-40B4-BE49-F238E27FC236}">
                <a16:creationId xmlns:a16="http://schemas.microsoft.com/office/drawing/2014/main" id="{8BE9FF4D-9872-46D2-A9C2-D13BA2A06647}"/>
              </a:ext>
            </a:extLst>
          </p:cNvPr>
          <p:cNvSpPr/>
          <p:nvPr/>
        </p:nvSpPr>
        <p:spPr>
          <a:xfrm>
            <a:off x="6372200" y="4293096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186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DD0C8A-5934-46AB-B18E-FD4D782201E0}"/>
              </a:ext>
            </a:extLst>
          </p:cNvPr>
          <p:cNvSpPr txBox="1"/>
          <p:nvPr/>
        </p:nvSpPr>
        <p:spPr>
          <a:xfrm>
            <a:off x="251520" y="1124744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your mini whiteboards (no shouting out!)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think of two numbers…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Sum: -19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Product: 78</a:t>
            </a:r>
          </a:p>
        </p:txBody>
      </p:sp>
      <p:sp>
        <p:nvSpPr>
          <p:cNvPr id="12" name="Explosion: 14 Points 11">
            <a:extLst>
              <a:ext uri="{FF2B5EF4-FFF2-40B4-BE49-F238E27FC236}">
                <a16:creationId xmlns:a16="http://schemas.microsoft.com/office/drawing/2014/main" id="{00E3AFAC-41A1-42FC-8EEE-B2B425DF085A}"/>
              </a:ext>
            </a:extLst>
          </p:cNvPr>
          <p:cNvSpPr/>
          <p:nvPr/>
        </p:nvSpPr>
        <p:spPr>
          <a:xfrm>
            <a:off x="5220072" y="2924944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</a:p>
        </p:txBody>
      </p:sp>
      <p:sp>
        <p:nvSpPr>
          <p:cNvPr id="13" name="Explosion: 14 Points 12">
            <a:extLst>
              <a:ext uri="{FF2B5EF4-FFF2-40B4-BE49-F238E27FC236}">
                <a16:creationId xmlns:a16="http://schemas.microsoft.com/office/drawing/2014/main" id="{41F65816-8172-45FF-AB88-0CC8CF0494F4}"/>
              </a:ext>
            </a:extLst>
          </p:cNvPr>
          <p:cNvSpPr/>
          <p:nvPr/>
        </p:nvSpPr>
        <p:spPr>
          <a:xfrm>
            <a:off x="6372200" y="4293096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</a:p>
        </p:txBody>
      </p:sp>
    </p:spTree>
    <p:extLst>
      <p:ext uri="{BB962C8B-B14F-4D97-AF65-F5344CB8AC3E}">
        <p14:creationId xmlns:p14="http://schemas.microsoft.com/office/powerpoint/2010/main" val="23381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30E847-2C86-4B6C-8F48-51DD1DC3794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30E847-2C86-4B6C-8F48-51DD1DC37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707886"/>
              </a:xfrm>
              <a:prstGeom prst="rect">
                <a:avLst/>
              </a:prstGeom>
              <a:blipFill>
                <a:blip r:embed="rId3"/>
                <a:stretch>
                  <a:fillRect l="-900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id="{F6EE9081-E641-4280-9486-DEC9E6F0DC7B}"/>
              </a:ext>
            </a:extLst>
          </p:cNvPr>
          <p:cNvSpPr/>
          <p:nvPr/>
        </p:nvSpPr>
        <p:spPr>
          <a:xfrm>
            <a:off x="6876256" y="1268760"/>
            <a:ext cx="2664296" cy="1296144"/>
          </a:xfrm>
          <a:prstGeom prst="cloudCallout">
            <a:avLst>
              <a:gd name="adj1" fmla="val -86782"/>
              <a:gd name="adj2" fmla="val -989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sum is 15 and the product is 44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F2877A2E-1492-4AB8-A63C-061307E7D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9346486"/>
                  </p:ext>
                </p:extLst>
              </p:nvPr>
            </p:nvGraphicFramePr>
            <p:xfrm>
              <a:off x="3624064" y="2204864"/>
              <a:ext cx="2543943" cy="1296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7981">
                      <a:extLst>
                        <a:ext uri="{9D8B030D-6E8A-4147-A177-3AD203B41FA5}">
                          <a16:colId xmlns:a16="http://schemas.microsoft.com/office/drawing/2014/main" val="596728574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22109760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84577829"/>
                        </a:ext>
                      </a:extLst>
                    </a:gridCol>
                  </a:tblGrid>
                  <a:tr h="4320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8467656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02202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094986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F2877A2E-1492-4AB8-A63C-061307E7D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9346486"/>
                  </p:ext>
                </p:extLst>
              </p:nvPr>
            </p:nvGraphicFramePr>
            <p:xfrm>
              <a:off x="3624064" y="2204864"/>
              <a:ext cx="2543943" cy="1296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7981">
                      <a:extLst>
                        <a:ext uri="{9D8B030D-6E8A-4147-A177-3AD203B41FA5}">
                          <a16:colId xmlns:a16="http://schemas.microsoft.com/office/drawing/2014/main" val="596728574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22109760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84577829"/>
                        </a:ext>
                      </a:extLst>
                    </a:gridCol>
                  </a:tblGrid>
                  <a:tr h="4320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19" t="-1408" r="-202158" b="-20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8467656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100000" r="-100714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02202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1439" t="-202817" r="-1439" b="-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94986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A030A88-E144-4AAD-8425-4EC28AF42165}"/>
                  </a:ext>
                </a:extLst>
              </p:cNvPr>
              <p:cNvSpPr/>
              <p:nvPr/>
            </p:nvSpPr>
            <p:spPr>
              <a:xfrm>
                <a:off x="5352134" y="2652881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+11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A030A88-E144-4AAD-8425-4EC28AF42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134" y="2652881"/>
                <a:ext cx="79208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A4894E-67F4-42D1-9E45-3B1F4D7EBE99}"/>
                  </a:ext>
                </a:extLst>
              </p:cNvPr>
              <p:cNvSpPr/>
              <p:nvPr/>
            </p:nvSpPr>
            <p:spPr>
              <a:xfrm>
                <a:off x="4499991" y="3100898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A4894E-67F4-42D1-9E45-3B1F4D7EB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1" y="3100898"/>
                <a:ext cx="79208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0972915B-6975-45C3-B451-62DBAC6B2E27}"/>
              </a:ext>
            </a:extLst>
          </p:cNvPr>
          <p:cNvSpPr/>
          <p:nvPr/>
        </p:nvSpPr>
        <p:spPr>
          <a:xfrm>
            <a:off x="6732240" y="2423529"/>
            <a:ext cx="2808312" cy="1258924"/>
          </a:xfrm>
          <a:prstGeom prst="wedgeEllipseCallout">
            <a:avLst>
              <a:gd name="adj1" fmla="val -65524"/>
              <a:gd name="adj2" fmla="val -161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HCF of the top row, then fill in the rest!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AE5C4B2-7B17-45C0-84BA-9B47E48D8F4E}"/>
                  </a:ext>
                </a:extLst>
              </p:cNvPr>
              <p:cNvSpPr/>
              <p:nvPr/>
            </p:nvSpPr>
            <p:spPr>
              <a:xfrm>
                <a:off x="3649131" y="2668276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AE5C4B2-7B17-45C0-84BA-9B47E48D8F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131" y="2668276"/>
                <a:ext cx="79208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0C9C5C4-628F-4AF3-A9D0-19C363537CF6}"/>
                  </a:ext>
                </a:extLst>
              </p:cNvPr>
              <p:cNvSpPr/>
              <p:nvPr/>
            </p:nvSpPr>
            <p:spPr>
              <a:xfrm>
                <a:off x="4499991" y="2223474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0C9C5C4-628F-4AF3-A9D0-19C363537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1" y="2223474"/>
                <a:ext cx="79208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2ECE575-4B87-4DEF-A03D-6EDFC5E078E2}"/>
                  </a:ext>
                </a:extLst>
              </p:cNvPr>
              <p:cNvSpPr/>
              <p:nvPr/>
            </p:nvSpPr>
            <p:spPr>
              <a:xfrm>
                <a:off x="3665984" y="3100898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2ECE575-4B87-4DEF-A03D-6EDFC5E07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984" y="3100898"/>
                <a:ext cx="79208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E06A17F-E9BF-443C-940D-A046288C6B2C}"/>
                  </a:ext>
                </a:extLst>
              </p:cNvPr>
              <p:cNvSpPr/>
              <p:nvPr/>
            </p:nvSpPr>
            <p:spPr>
              <a:xfrm>
                <a:off x="5329946" y="2242264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E06A17F-E9BF-443C-940D-A046288C6B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46" y="2242264"/>
                <a:ext cx="79208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5F3FD8E-3FF4-4C49-BFDD-DF24DA1CD7C5}"/>
                  </a:ext>
                </a:extLst>
              </p:cNvPr>
              <p:cNvSpPr/>
              <p:nvPr/>
            </p:nvSpPr>
            <p:spPr>
              <a:xfrm>
                <a:off x="3624063" y="3877018"/>
                <a:ext cx="254394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+11)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5F3FD8E-3FF4-4C49-BFDD-DF24DA1CD7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063" y="3877018"/>
                <a:ext cx="2543943" cy="400110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hought Bubble: Cloud 32">
            <a:extLst>
              <a:ext uri="{FF2B5EF4-FFF2-40B4-BE49-F238E27FC236}">
                <a16:creationId xmlns:a16="http://schemas.microsoft.com/office/drawing/2014/main" id="{A0344A45-AF30-4689-970B-DEAD79C43820}"/>
              </a:ext>
            </a:extLst>
          </p:cNvPr>
          <p:cNvSpPr/>
          <p:nvPr/>
        </p:nvSpPr>
        <p:spPr>
          <a:xfrm>
            <a:off x="6741942" y="3501008"/>
            <a:ext cx="1791816" cy="890499"/>
          </a:xfrm>
          <a:prstGeom prst="cloudCallout">
            <a:avLst>
              <a:gd name="adj1" fmla="val -86782"/>
              <a:gd name="adj2" fmla="val -6425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this box!</a:t>
            </a:r>
          </a:p>
        </p:txBody>
      </p:sp>
    </p:spTree>
    <p:extLst>
      <p:ext uri="{BB962C8B-B14F-4D97-AF65-F5344CB8AC3E}">
        <p14:creationId xmlns:p14="http://schemas.microsoft.com/office/powerpoint/2010/main" val="213775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/>
      <p:bldP spid="26" grpId="0"/>
      <p:bldP spid="13" grpId="0" animBg="1"/>
      <p:bldP spid="13" grpId="1" animBg="1"/>
      <p:bldP spid="28" grpId="0"/>
      <p:bldP spid="29" grpId="0"/>
      <p:bldP spid="30" grpId="0"/>
      <p:bldP spid="31" grpId="0"/>
      <p:bldP spid="32" grpId="0"/>
      <p:bldP spid="33" grpId="0" animBg="1"/>
      <p:bldP spid="3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30E847-2C86-4B6C-8F48-51DD1DC3794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−8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30E847-2C86-4B6C-8F48-51DD1DC37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707886"/>
              </a:xfrm>
              <a:prstGeom prst="rect">
                <a:avLst/>
              </a:prstGeom>
              <a:blipFill>
                <a:blip r:embed="rId3"/>
                <a:stretch>
                  <a:fillRect l="-900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id="{F6EE9081-E641-4280-9486-DEC9E6F0DC7B}"/>
              </a:ext>
            </a:extLst>
          </p:cNvPr>
          <p:cNvSpPr/>
          <p:nvPr/>
        </p:nvSpPr>
        <p:spPr>
          <a:xfrm>
            <a:off x="6876256" y="1268760"/>
            <a:ext cx="2664296" cy="1296144"/>
          </a:xfrm>
          <a:prstGeom prst="cloudCallout">
            <a:avLst>
              <a:gd name="adj1" fmla="val -86782"/>
              <a:gd name="adj2" fmla="val -989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sum is -8 and the product is 16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F2877A2E-1492-4AB8-A63C-061307E7D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6311491"/>
                  </p:ext>
                </p:extLst>
              </p:nvPr>
            </p:nvGraphicFramePr>
            <p:xfrm>
              <a:off x="3624064" y="2204864"/>
              <a:ext cx="2543943" cy="1296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7981">
                      <a:extLst>
                        <a:ext uri="{9D8B030D-6E8A-4147-A177-3AD203B41FA5}">
                          <a16:colId xmlns:a16="http://schemas.microsoft.com/office/drawing/2014/main" val="596728574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22109760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84577829"/>
                        </a:ext>
                      </a:extLst>
                    </a:gridCol>
                  </a:tblGrid>
                  <a:tr h="4320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8467656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02202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094986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F2877A2E-1492-4AB8-A63C-061307E7D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6311491"/>
                  </p:ext>
                </p:extLst>
              </p:nvPr>
            </p:nvGraphicFramePr>
            <p:xfrm>
              <a:off x="3624064" y="2204864"/>
              <a:ext cx="2543943" cy="1296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7981">
                      <a:extLst>
                        <a:ext uri="{9D8B030D-6E8A-4147-A177-3AD203B41FA5}">
                          <a16:colId xmlns:a16="http://schemas.microsoft.com/office/drawing/2014/main" val="596728574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22109760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84577829"/>
                        </a:ext>
                      </a:extLst>
                    </a:gridCol>
                  </a:tblGrid>
                  <a:tr h="4320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19" t="-1408" r="-202158" b="-20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8467656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100000" r="-100714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02202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1439" t="-202817" r="-1439" b="-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94986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A030A88-E144-4AAD-8425-4EC28AF42165}"/>
                  </a:ext>
                </a:extLst>
              </p:cNvPr>
              <p:cNvSpPr/>
              <p:nvPr/>
            </p:nvSpPr>
            <p:spPr>
              <a:xfrm>
                <a:off x="5352134" y="2652881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A030A88-E144-4AAD-8425-4EC28AF42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134" y="2652881"/>
                <a:ext cx="79208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A4894E-67F4-42D1-9E45-3B1F4D7EBE99}"/>
                  </a:ext>
                </a:extLst>
              </p:cNvPr>
              <p:cNvSpPr/>
              <p:nvPr/>
            </p:nvSpPr>
            <p:spPr>
              <a:xfrm>
                <a:off x="4499991" y="3100898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A4894E-67F4-42D1-9E45-3B1F4D7EB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1" y="3100898"/>
                <a:ext cx="79208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0972915B-6975-45C3-B451-62DBAC6B2E27}"/>
              </a:ext>
            </a:extLst>
          </p:cNvPr>
          <p:cNvSpPr/>
          <p:nvPr/>
        </p:nvSpPr>
        <p:spPr>
          <a:xfrm>
            <a:off x="6732240" y="2423529"/>
            <a:ext cx="2808312" cy="1258924"/>
          </a:xfrm>
          <a:prstGeom prst="wedgeEllipseCallout">
            <a:avLst>
              <a:gd name="adj1" fmla="val -65524"/>
              <a:gd name="adj2" fmla="val -161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HCF of the top row, then fill in the rest!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AE5C4B2-7B17-45C0-84BA-9B47E48D8F4E}"/>
                  </a:ext>
                </a:extLst>
              </p:cNvPr>
              <p:cNvSpPr/>
              <p:nvPr/>
            </p:nvSpPr>
            <p:spPr>
              <a:xfrm>
                <a:off x="3649131" y="2668276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AE5C4B2-7B17-45C0-84BA-9B47E48D8F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131" y="2668276"/>
                <a:ext cx="79208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0C9C5C4-628F-4AF3-A9D0-19C363537CF6}"/>
                  </a:ext>
                </a:extLst>
              </p:cNvPr>
              <p:cNvSpPr/>
              <p:nvPr/>
            </p:nvSpPr>
            <p:spPr>
              <a:xfrm>
                <a:off x="4499991" y="2223474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0C9C5C4-628F-4AF3-A9D0-19C363537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1" y="2223474"/>
                <a:ext cx="79208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2ECE575-4B87-4DEF-A03D-6EDFC5E078E2}"/>
                  </a:ext>
                </a:extLst>
              </p:cNvPr>
              <p:cNvSpPr/>
              <p:nvPr/>
            </p:nvSpPr>
            <p:spPr>
              <a:xfrm>
                <a:off x="3665984" y="3100898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2ECE575-4B87-4DEF-A03D-6EDFC5E07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984" y="3100898"/>
                <a:ext cx="79208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E06A17F-E9BF-443C-940D-A046288C6B2C}"/>
                  </a:ext>
                </a:extLst>
              </p:cNvPr>
              <p:cNvSpPr/>
              <p:nvPr/>
            </p:nvSpPr>
            <p:spPr>
              <a:xfrm>
                <a:off x="5329946" y="2242264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E06A17F-E9BF-443C-940D-A046288C6B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46" y="2242264"/>
                <a:ext cx="79208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5F3FD8E-3FF4-4C49-BFDD-DF24DA1CD7C5}"/>
                  </a:ext>
                </a:extLst>
              </p:cNvPr>
              <p:cNvSpPr/>
              <p:nvPr/>
            </p:nvSpPr>
            <p:spPr>
              <a:xfrm>
                <a:off x="3624063" y="3877018"/>
                <a:ext cx="254394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−4)(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5F3FD8E-3FF4-4C49-BFDD-DF24DA1CD7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063" y="3877018"/>
                <a:ext cx="2543943" cy="400110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hought Bubble: Cloud 32">
            <a:extLst>
              <a:ext uri="{FF2B5EF4-FFF2-40B4-BE49-F238E27FC236}">
                <a16:creationId xmlns:a16="http://schemas.microsoft.com/office/drawing/2014/main" id="{A0344A45-AF30-4689-970B-DEAD79C43820}"/>
              </a:ext>
            </a:extLst>
          </p:cNvPr>
          <p:cNvSpPr/>
          <p:nvPr/>
        </p:nvSpPr>
        <p:spPr>
          <a:xfrm>
            <a:off x="6741942" y="3501008"/>
            <a:ext cx="1791816" cy="890499"/>
          </a:xfrm>
          <a:prstGeom prst="cloudCallout">
            <a:avLst>
              <a:gd name="adj1" fmla="val -86782"/>
              <a:gd name="adj2" fmla="val -6425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this box!</a:t>
            </a:r>
          </a:p>
        </p:txBody>
      </p:sp>
    </p:spTree>
    <p:extLst>
      <p:ext uri="{BB962C8B-B14F-4D97-AF65-F5344CB8AC3E}">
        <p14:creationId xmlns:p14="http://schemas.microsoft.com/office/powerpoint/2010/main" val="104532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/>
      <p:bldP spid="26" grpId="0"/>
      <p:bldP spid="13" grpId="0" animBg="1"/>
      <p:bldP spid="13" grpId="1" animBg="1"/>
      <p:bldP spid="28" grpId="0"/>
      <p:bldP spid="29" grpId="0"/>
      <p:bldP spid="30" grpId="0"/>
      <p:bldP spid="31" grpId="0"/>
      <p:bldP spid="32" grpId="0"/>
      <p:bldP spid="33" grpId="0" animBg="1"/>
      <p:bldP spid="3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30E847-2C86-4B6C-8F48-51DD1DC3794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−63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30E847-2C86-4B6C-8F48-51DD1DC37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707886"/>
              </a:xfrm>
              <a:prstGeom prst="rect">
                <a:avLst/>
              </a:prstGeom>
              <a:blipFill>
                <a:blip r:embed="rId3"/>
                <a:stretch>
                  <a:fillRect l="-900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id="{F6EE9081-E641-4280-9486-DEC9E6F0DC7B}"/>
              </a:ext>
            </a:extLst>
          </p:cNvPr>
          <p:cNvSpPr/>
          <p:nvPr/>
        </p:nvSpPr>
        <p:spPr>
          <a:xfrm>
            <a:off x="6876256" y="1268760"/>
            <a:ext cx="2664296" cy="1296144"/>
          </a:xfrm>
          <a:prstGeom prst="cloudCallout">
            <a:avLst>
              <a:gd name="adj1" fmla="val -86782"/>
              <a:gd name="adj2" fmla="val -989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sum is -2 and the product is -63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F2877A2E-1492-4AB8-A63C-061307E7D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2291052"/>
                  </p:ext>
                </p:extLst>
              </p:nvPr>
            </p:nvGraphicFramePr>
            <p:xfrm>
              <a:off x="3624064" y="2204864"/>
              <a:ext cx="2543943" cy="1296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7981">
                      <a:extLst>
                        <a:ext uri="{9D8B030D-6E8A-4147-A177-3AD203B41FA5}">
                          <a16:colId xmlns:a16="http://schemas.microsoft.com/office/drawing/2014/main" val="596728574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22109760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84577829"/>
                        </a:ext>
                      </a:extLst>
                    </a:gridCol>
                  </a:tblGrid>
                  <a:tr h="4320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8467656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02202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−63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094986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F2877A2E-1492-4AB8-A63C-061307E7D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2291052"/>
                  </p:ext>
                </p:extLst>
              </p:nvPr>
            </p:nvGraphicFramePr>
            <p:xfrm>
              <a:off x="3624064" y="2204864"/>
              <a:ext cx="2543943" cy="1296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7981">
                      <a:extLst>
                        <a:ext uri="{9D8B030D-6E8A-4147-A177-3AD203B41FA5}">
                          <a16:colId xmlns:a16="http://schemas.microsoft.com/office/drawing/2014/main" val="596728574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22109760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84577829"/>
                        </a:ext>
                      </a:extLst>
                    </a:gridCol>
                  </a:tblGrid>
                  <a:tr h="4320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19" t="-1408" r="-202158" b="-20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8467656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100000" r="-100714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02202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1439" t="-202817" r="-1439" b="-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94986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A030A88-E144-4AAD-8425-4EC28AF42165}"/>
                  </a:ext>
                </a:extLst>
              </p:cNvPr>
              <p:cNvSpPr/>
              <p:nvPr/>
            </p:nvSpPr>
            <p:spPr>
              <a:xfrm>
                <a:off x="5352134" y="2652881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−9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A030A88-E144-4AAD-8425-4EC28AF42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134" y="2652881"/>
                <a:ext cx="79208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A4894E-67F4-42D1-9E45-3B1F4D7EBE99}"/>
                  </a:ext>
                </a:extLst>
              </p:cNvPr>
              <p:cNvSpPr/>
              <p:nvPr/>
            </p:nvSpPr>
            <p:spPr>
              <a:xfrm>
                <a:off x="4499991" y="3100898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+7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A4894E-67F4-42D1-9E45-3B1F4D7EB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1" y="3100898"/>
                <a:ext cx="79208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0972915B-6975-45C3-B451-62DBAC6B2E27}"/>
              </a:ext>
            </a:extLst>
          </p:cNvPr>
          <p:cNvSpPr/>
          <p:nvPr/>
        </p:nvSpPr>
        <p:spPr>
          <a:xfrm>
            <a:off x="6732240" y="2423529"/>
            <a:ext cx="2808312" cy="1258924"/>
          </a:xfrm>
          <a:prstGeom prst="wedgeEllipseCallout">
            <a:avLst>
              <a:gd name="adj1" fmla="val -65524"/>
              <a:gd name="adj2" fmla="val -161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HCF of the top row, then fill in the rest!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AE5C4B2-7B17-45C0-84BA-9B47E48D8F4E}"/>
                  </a:ext>
                </a:extLst>
              </p:cNvPr>
              <p:cNvSpPr/>
              <p:nvPr/>
            </p:nvSpPr>
            <p:spPr>
              <a:xfrm>
                <a:off x="3649131" y="2668276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AE5C4B2-7B17-45C0-84BA-9B47E48D8F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131" y="2668276"/>
                <a:ext cx="79208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0C9C5C4-628F-4AF3-A9D0-19C363537CF6}"/>
                  </a:ext>
                </a:extLst>
              </p:cNvPr>
              <p:cNvSpPr/>
              <p:nvPr/>
            </p:nvSpPr>
            <p:spPr>
              <a:xfrm>
                <a:off x="4499991" y="2223474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0C9C5C4-628F-4AF3-A9D0-19C363537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1" y="2223474"/>
                <a:ext cx="79208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2ECE575-4B87-4DEF-A03D-6EDFC5E078E2}"/>
                  </a:ext>
                </a:extLst>
              </p:cNvPr>
              <p:cNvSpPr/>
              <p:nvPr/>
            </p:nvSpPr>
            <p:spPr>
              <a:xfrm>
                <a:off x="3665984" y="3100898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+7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2ECE575-4B87-4DEF-A03D-6EDFC5E07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984" y="3100898"/>
                <a:ext cx="79208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E06A17F-E9BF-443C-940D-A046288C6B2C}"/>
                  </a:ext>
                </a:extLst>
              </p:cNvPr>
              <p:cNvSpPr/>
              <p:nvPr/>
            </p:nvSpPr>
            <p:spPr>
              <a:xfrm>
                <a:off x="5329946" y="2242264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−9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E06A17F-E9BF-443C-940D-A046288C6B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46" y="2242264"/>
                <a:ext cx="79208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5F3FD8E-3FF4-4C49-BFDD-DF24DA1CD7C5}"/>
                  </a:ext>
                </a:extLst>
              </p:cNvPr>
              <p:cNvSpPr/>
              <p:nvPr/>
            </p:nvSpPr>
            <p:spPr>
              <a:xfrm>
                <a:off x="3624063" y="3877018"/>
                <a:ext cx="254394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+7)(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−9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5F3FD8E-3FF4-4C49-BFDD-DF24DA1CD7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063" y="3877018"/>
                <a:ext cx="2543943" cy="400110"/>
              </a:xfrm>
              <a:prstGeom prst="rect">
                <a:avLst/>
              </a:prstGeom>
              <a:blipFill>
                <a:blip r:embed="rId11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hought Bubble: Cloud 32">
            <a:extLst>
              <a:ext uri="{FF2B5EF4-FFF2-40B4-BE49-F238E27FC236}">
                <a16:creationId xmlns:a16="http://schemas.microsoft.com/office/drawing/2014/main" id="{A0344A45-AF30-4689-970B-DEAD79C43820}"/>
              </a:ext>
            </a:extLst>
          </p:cNvPr>
          <p:cNvSpPr/>
          <p:nvPr/>
        </p:nvSpPr>
        <p:spPr>
          <a:xfrm>
            <a:off x="6741942" y="3501008"/>
            <a:ext cx="1791816" cy="890499"/>
          </a:xfrm>
          <a:prstGeom prst="cloudCallout">
            <a:avLst>
              <a:gd name="adj1" fmla="val -86782"/>
              <a:gd name="adj2" fmla="val -6425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this box!</a:t>
            </a:r>
          </a:p>
        </p:txBody>
      </p:sp>
    </p:spTree>
    <p:extLst>
      <p:ext uri="{BB962C8B-B14F-4D97-AF65-F5344CB8AC3E}">
        <p14:creationId xmlns:p14="http://schemas.microsoft.com/office/powerpoint/2010/main" val="343944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/>
      <p:bldP spid="26" grpId="0"/>
      <p:bldP spid="13" grpId="0" animBg="1"/>
      <p:bldP spid="13" grpId="1" animBg="1"/>
      <p:bldP spid="28" grpId="0"/>
      <p:bldP spid="29" grpId="0"/>
      <p:bldP spid="30" grpId="0"/>
      <p:bldP spid="31" grpId="0"/>
      <p:bldP spid="32" grpId="0"/>
      <p:bldP spid="33" grpId="0" animBg="1"/>
      <p:bldP spid="3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581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5334629"/>
                  </p:ext>
                </p:extLst>
              </p:nvPr>
            </p:nvGraphicFramePr>
            <p:xfrm>
              <a:off x="1691680" y="1700808"/>
              <a:ext cx="5760640" cy="4340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3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803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93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ysClr val="windowText" lastClr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Question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ysClr val="windowText" lastClr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Answer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931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²+8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+12</m:t>
                                </m:r>
                              </m:oMath>
                            </m:oMathPara>
                          </a14:m>
                          <a:endParaRPr lang="en-GB" sz="24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+2)(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+6)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931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²+14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+48</m:t>
                                </m:r>
                              </m:oMath>
                            </m:oMathPara>
                          </a14:m>
                          <a:endParaRPr lang="en-GB" sz="24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+6)(</m:t>
                                </m:r>
                                <m:r>
                                  <a:rPr lang="en-GB" sz="24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+8)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931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²+15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+56</m:t>
                                </m:r>
                              </m:oMath>
                            </m:oMathPara>
                          </a14:m>
                          <a:endParaRPr lang="en-GB" sz="24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+7)(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+8)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931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²−12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+27</m:t>
                                </m:r>
                              </m:oMath>
                            </m:oMathPara>
                          </a14:m>
                          <a:endParaRPr lang="en-GB" sz="24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−3)(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−9)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931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²−3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24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−1)(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9931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²−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−56</m:t>
                                </m:r>
                              </m:oMath>
                            </m:oMathPara>
                          </a14:m>
                          <a:endParaRPr lang="en-GB" sz="24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−8)(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+7)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9931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²+4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−21</m:t>
                                </m:r>
                              </m:oMath>
                            </m:oMathPara>
                          </a14:m>
                          <a:endParaRPr lang="en-GB" sz="24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+7)(</m:t>
                                </m:r>
                                <m:r>
                                  <a:rPr lang="en-GB" sz="24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9931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²−9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−10</m:t>
                                </m:r>
                              </m:oMath>
                            </m:oMathPara>
                          </a14:m>
                          <a:endParaRPr lang="en-GB" sz="24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−10)(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+1)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9931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²−36</m:t>
                                </m:r>
                              </m:oMath>
                            </m:oMathPara>
                          </a14:m>
                          <a:endParaRPr lang="en-GB" sz="24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−6)(</m:t>
                                </m:r>
                                <m:r>
                                  <a:rPr lang="en-GB" sz="24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4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+6)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5334629"/>
                  </p:ext>
                </p:extLst>
              </p:nvPr>
            </p:nvGraphicFramePr>
            <p:xfrm>
              <a:off x="1691680" y="1700808"/>
              <a:ext cx="5760640" cy="4340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3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803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340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ysClr val="windowText" lastClr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Question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 dirty="0">
                              <a:solidFill>
                                <a:sysClr val="windowText" lastClr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Answer</a:t>
                          </a:r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340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111111" r="-100423" b="-815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111111" r="-423" b="-8152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340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214085" r="-100423" b="-726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214085" r="-423" b="-7267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340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314085" r="-100423" b="-626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314085" r="-423" b="-6267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340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408333" r="-100423" b="-5180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408333" r="-423" b="-5180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340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515493" r="-100423" b="-4253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515493" r="-423" b="-4253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340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615493" r="-100423" b="-3253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615493" r="-423" b="-3253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340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715493" r="-100423" b="-2253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715493" r="-423" b="-2253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340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804167" r="-100423" b="-1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804167" r="-423" b="-1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4340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916901" r="-100423" b="-239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916901" r="-423" b="-239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79710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30E847-2C86-4B6C-8F48-51DD1DC3794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+11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30E847-2C86-4B6C-8F48-51DD1DC37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707886"/>
              </a:xfrm>
              <a:prstGeom prst="rect">
                <a:avLst/>
              </a:prstGeom>
              <a:blipFill>
                <a:blip r:embed="rId3"/>
                <a:stretch>
                  <a:fillRect l="-900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4286101-121B-4EF2-90BA-3941E45B1341}"/>
              </a:ext>
            </a:extLst>
          </p:cNvPr>
          <p:cNvCxnSpPr/>
          <p:nvPr/>
        </p:nvCxnSpPr>
        <p:spPr>
          <a:xfrm>
            <a:off x="4211960" y="1832630"/>
            <a:ext cx="504056" cy="228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F27BF4-030F-4BB1-B0D0-AC31DFBED863}"/>
              </a:ext>
            </a:extLst>
          </p:cNvPr>
          <p:cNvCxnSpPr>
            <a:cxnSpLocks/>
          </p:cNvCxnSpPr>
          <p:nvPr/>
        </p:nvCxnSpPr>
        <p:spPr>
          <a:xfrm flipH="1">
            <a:off x="5076056" y="1832630"/>
            <a:ext cx="504056" cy="228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74D633C-1782-4105-A8C3-027CE13E10B9}"/>
                  </a:ext>
                </a:extLst>
              </p:cNvPr>
              <p:cNvSpPr/>
              <p:nvPr/>
            </p:nvSpPr>
            <p:spPr>
              <a:xfrm>
                <a:off x="4632182" y="1970022"/>
                <a:ext cx="5277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74D633C-1782-4105-A8C3-027CE13E10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182" y="1970022"/>
                <a:ext cx="52770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id="{F6EE9081-E641-4280-9486-DEC9E6F0DC7B}"/>
              </a:ext>
            </a:extLst>
          </p:cNvPr>
          <p:cNvSpPr/>
          <p:nvPr/>
        </p:nvSpPr>
        <p:spPr>
          <a:xfrm>
            <a:off x="6876256" y="1522005"/>
            <a:ext cx="2664296" cy="1296144"/>
          </a:xfrm>
          <a:prstGeom prst="cloudCallout">
            <a:avLst>
              <a:gd name="adj1" fmla="val -86782"/>
              <a:gd name="adj2" fmla="val -989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sum is 11 and the product is 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F2877A2E-1492-4AB8-A63C-061307E7D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8591585"/>
                  </p:ext>
                </p:extLst>
              </p:nvPr>
            </p:nvGraphicFramePr>
            <p:xfrm>
              <a:off x="3624064" y="2636913"/>
              <a:ext cx="2543943" cy="1296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7981">
                      <a:extLst>
                        <a:ext uri="{9D8B030D-6E8A-4147-A177-3AD203B41FA5}">
                          <a16:colId xmlns:a16="http://schemas.microsoft.com/office/drawing/2014/main" val="596728574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22109760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84577829"/>
                        </a:ext>
                      </a:extLst>
                    </a:gridCol>
                  </a:tblGrid>
                  <a:tr h="4320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8467656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02202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+12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094986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F2877A2E-1492-4AB8-A63C-061307E7D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8591585"/>
                  </p:ext>
                </p:extLst>
              </p:nvPr>
            </p:nvGraphicFramePr>
            <p:xfrm>
              <a:off x="3624064" y="2636913"/>
              <a:ext cx="2543943" cy="1296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7981">
                      <a:extLst>
                        <a:ext uri="{9D8B030D-6E8A-4147-A177-3AD203B41FA5}">
                          <a16:colId xmlns:a16="http://schemas.microsoft.com/office/drawing/2014/main" val="596728574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22109760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84577829"/>
                        </a:ext>
                      </a:extLst>
                    </a:gridCol>
                  </a:tblGrid>
                  <a:tr h="4320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19" t="-1408" r="-202158" b="-20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8467656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000" t="-100000" r="-100714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02202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1439" t="-202817" r="-1439" b="-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94986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A030A88-E144-4AAD-8425-4EC28AF42165}"/>
                  </a:ext>
                </a:extLst>
              </p:cNvPr>
              <p:cNvSpPr/>
              <p:nvPr/>
            </p:nvSpPr>
            <p:spPr>
              <a:xfrm>
                <a:off x="5352134" y="3084930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+8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A030A88-E144-4AAD-8425-4EC28AF42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134" y="3084930"/>
                <a:ext cx="79208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A4894E-67F4-42D1-9E45-3B1F4D7EBE99}"/>
                  </a:ext>
                </a:extLst>
              </p:cNvPr>
              <p:cNvSpPr/>
              <p:nvPr/>
            </p:nvSpPr>
            <p:spPr>
              <a:xfrm>
                <a:off x="4499991" y="3532947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A4894E-67F4-42D1-9E45-3B1F4D7EB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1" y="3532947"/>
                <a:ext cx="79208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0972915B-6975-45C3-B451-62DBAC6B2E27}"/>
              </a:ext>
            </a:extLst>
          </p:cNvPr>
          <p:cNvSpPr/>
          <p:nvPr/>
        </p:nvSpPr>
        <p:spPr>
          <a:xfrm>
            <a:off x="6732240" y="2855578"/>
            <a:ext cx="2808312" cy="1258924"/>
          </a:xfrm>
          <a:prstGeom prst="wedgeEllipseCallout">
            <a:avLst>
              <a:gd name="adj1" fmla="val -65524"/>
              <a:gd name="adj2" fmla="val -161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HCF of the top row, then fill in the rest!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AE5C4B2-7B17-45C0-84BA-9B47E48D8F4E}"/>
                  </a:ext>
                </a:extLst>
              </p:cNvPr>
              <p:cNvSpPr/>
              <p:nvPr/>
            </p:nvSpPr>
            <p:spPr>
              <a:xfrm>
                <a:off x="3649131" y="3100325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AE5C4B2-7B17-45C0-84BA-9B47E48D8F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131" y="3100325"/>
                <a:ext cx="79208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0C9C5C4-628F-4AF3-A9D0-19C363537CF6}"/>
                  </a:ext>
                </a:extLst>
              </p:cNvPr>
              <p:cNvSpPr/>
              <p:nvPr/>
            </p:nvSpPr>
            <p:spPr>
              <a:xfrm>
                <a:off x="4499991" y="2655523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0C9C5C4-628F-4AF3-A9D0-19C363537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1" y="2655523"/>
                <a:ext cx="79208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2ECE575-4B87-4DEF-A03D-6EDFC5E078E2}"/>
                  </a:ext>
                </a:extLst>
              </p:cNvPr>
              <p:cNvSpPr/>
              <p:nvPr/>
            </p:nvSpPr>
            <p:spPr>
              <a:xfrm>
                <a:off x="3665984" y="3532947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2ECE575-4B87-4DEF-A03D-6EDFC5E07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984" y="3532947"/>
                <a:ext cx="79208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E06A17F-E9BF-443C-940D-A046288C6B2C}"/>
                  </a:ext>
                </a:extLst>
              </p:cNvPr>
              <p:cNvSpPr/>
              <p:nvPr/>
            </p:nvSpPr>
            <p:spPr>
              <a:xfrm>
                <a:off x="5329946" y="2674313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E06A17F-E9BF-443C-940D-A046288C6B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46" y="2674313"/>
                <a:ext cx="792088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5F3FD8E-3FF4-4C49-BFDD-DF24DA1CD7C5}"/>
                  </a:ext>
                </a:extLst>
              </p:cNvPr>
              <p:cNvSpPr/>
              <p:nvPr/>
            </p:nvSpPr>
            <p:spPr>
              <a:xfrm>
                <a:off x="3624063" y="4309067"/>
                <a:ext cx="254394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5F3FD8E-3FF4-4C49-BFDD-DF24DA1CD7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063" y="4309067"/>
                <a:ext cx="2543943" cy="400110"/>
              </a:xfrm>
              <a:prstGeom prst="rect">
                <a:avLst/>
              </a:prstGeom>
              <a:blipFill>
                <a:blip r:embed="rId1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hought Bubble: Cloud 32">
            <a:extLst>
              <a:ext uri="{FF2B5EF4-FFF2-40B4-BE49-F238E27FC236}">
                <a16:creationId xmlns:a16="http://schemas.microsoft.com/office/drawing/2014/main" id="{A0344A45-AF30-4689-970B-DEAD79C43820}"/>
              </a:ext>
            </a:extLst>
          </p:cNvPr>
          <p:cNvSpPr/>
          <p:nvPr/>
        </p:nvSpPr>
        <p:spPr>
          <a:xfrm>
            <a:off x="6741942" y="3933057"/>
            <a:ext cx="1791816" cy="890499"/>
          </a:xfrm>
          <a:prstGeom prst="cloudCallout">
            <a:avLst>
              <a:gd name="adj1" fmla="val -86782"/>
              <a:gd name="adj2" fmla="val -6425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this box!</a:t>
            </a:r>
          </a:p>
        </p:txBody>
      </p:sp>
    </p:spTree>
    <p:extLst>
      <p:ext uri="{BB962C8B-B14F-4D97-AF65-F5344CB8AC3E}">
        <p14:creationId xmlns:p14="http://schemas.microsoft.com/office/powerpoint/2010/main" val="146815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 animBg="1"/>
      <p:bldP spid="23" grpId="1" animBg="1"/>
      <p:bldP spid="25" grpId="0"/>
      <p:bldP spid="26" grpId="0"/>
      <p:bldP spid="13" grpId="0" animBg="1"/>
      <p:bldP spid="13" grpId="1" animBg="1"/>
      <p:bldP spid="28" grpId="0"/>
      <p:bldP spid="29" grpId="0"/>
      <p:bldP spid="30" grpId="0"/>
      <p:bldP spid="31" grpId="0"/>
      <p:bldP spid="32" grpId="0"/>
      <p:bldP spid="33" grpId="0" animBg="1"/>
      <p:bldP spid="3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365BF9-C3DE-4FDB-96BF-51E8A66A43B1}"/>
              </a:ext>
            </a:extLst>
          </p:cNvPr>
          <p:cNvSpPr txBox="1"/>
          <p:nvPr/>
        </p:nvSpPr>
        <p:spPr>
          <a:xfrm>
            <a:off x="2123728" y="1124744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Sum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 answer when two numbers are added together.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Product  the answer when two numbers are multiplied together.</a:t>
            </a:r>
          </a:p>
        </p:txBody>
      </p:sp>
    </p:spTree>
    <p:extLst>
      <p:ext uri="{BB962C8B-B14F-4D97-AF65-F5344CB8AC3E}">
        <p14:creationId xmlns:p14="http://schemas.microsoft.com/office/powerpoint/2010/main" val="3819735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30E847-2C86-4B6C-8F48-51DD1DC3794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−7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30E847-2C86-4B6C-8F48-51DD1DC37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707886"/>
              </a:xfrm>
              <a:prstGeom prst="rect">
                <a:avLst/>
              </a:prstGeom>
              <a:blipFill>
                <a:blip r:embed="rId3"/>
                <a:stretch>
                  <a:fillRect l="-900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4286101-121B-4EF2-90BA-3941E45B1341}"/>
              </a:ext>
            </a:extLst>
          </p:cNvPr>
          <p:cNvCxnSpPr/>
          <p:nvPr/>
        </p:nvCxnSpPr>
        <p:spPr>
          <a:xfrm>
            <a:off x="4067944" y="1832630"/>
            <a:ext cx="504056" cy="228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F27BF4-030F-4BB1-B0D0-AC31DFBED863}"/>
              </a:ext>
            </a:extLst>
          </p:cNvPr>
          <p:cNvCxnSpPr>
            <a:cxnSpLocks/>
          </p:cNvCxnSpPr>
          <p:nvPr/>
        </p:nvCxnSpPr>
        <p:spPr>
          <a:xfrm flipH="1">
            <a:off x="4932040" y="1832630"/>
            <a:ext cx="504056" cy="228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74D633C-1782-4105-A8C3-027CE13E10B9}"/>
                  </a:ext>
                </a:extLst>
              </p:cNvPr>
              <p:cNvSpPr/>
              <p:nvPr/>
            </p:nvSpPr>
            <p:spPr>
              <a:xfrm>
                <a:off x="4355976" y="1970022"/>
                <a:ext cx="7200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−18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74D633C-1782-4105-A8C3-027CE13E10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970022"/>
                <a:ext cx="72006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id="{F6EE9081-E641-4280-9486-DEC9E6F0DC7B}"/>
              </a:ext>
            </a:extLst>
          </p:cNvPr>
          <p:cNvSpPr/>
          <p:nvPr/>
        </p:nvSpPr>
        <p:spPr>
          <a:xfrm>
            <a:off x="6876256" y="1522005"/>
            <a:ext cx="2664296" cy="1296144"/>
          </a:xfrm>
          <a:prstGeom prst="cloudCallout">
            <a:avLst>
              <a:gd name="adj1" fmla="val -86782"/>
              <a:gd name="adj2" fmla="val -989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sum is -7 and the product is -18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F2877A2E-1492-4AB8-A63C-061307E7D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0945513"/>
                  </p:ext>
                </p:extLst>
              </p:nvPr>
            </p:nvGraphicFramePr>
            <p:xfrm>
              <a:off x="3624064" y="2636913"/>
              <a:ext cx="2543943" cy="1296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7981">
                      <a:extLst>
                        <a:ext uri="{9D8B030D-6E8A-4147-A177-3AD203B41FA5}">
                          <a16:colId xmlns:a16="http://schemas.microsoft.com/office/drawing/2014/main" val="596728574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22109760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84577829"/>
                        </a:ext>
                      </a:extLst>
                    </a:gridCol>
                  </a:tblGrid>
                  <a:tr h="4320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8467656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  <m:sSup>
                                  <m:sSup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02202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094986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F2877A2E-1492-4AB8-A63C-061307E7D6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0945513"/>
                  </p:ext>
                </p:extLst>
              </p:nvPr>
            </p:nvGraphicFramePr>
            <p:xfrm>
              <a:off x="3624064" y="2636913"/>
              <a:ext cx="2543943" cy="1296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47981">
                      <a:extLst>
                        <a:ext uri="{9D8B030D-6E8A-4147-A177-3AD203B41FA5}">
                          <a16:colId xmlns:a16="http://schemas.microsoft.com/office/drawing/2014/main" val="596728574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22109760"/>
                        </a:ext>
                      </a:extLst>
                    </a:gridCol>
                    <a:gridCol w="847981">
                      <a:extLst>
                        <a:ext uri="{9D8B030D-6E8A-4147-A177-3AD203B41FA5}">
                          <a16:colId xmlns:a16="http://schemas.microsoft.com/office/drawing/2014/main" val="4184577829"/>
                        </a:ext>
                      </a:extLst>
                    </a:gridCol>
                  </a:tblGrid>
                  <a:tr h="4320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19" t="-1408" r="-202158" b="-20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58467656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000" t="-100000" r="-100714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402202"/>
                      </a:ext>
                    </a:extLst>
                  </a:tr>
                  <a:tr h="432048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1439" t="-202817" r="-1439" b="-28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94986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A030A88-E144-4AAD-8425-4EC28AF42165}"/>
                  </a:ext>
                </a:extLst>
              </p:cNvPr>
              <p:cNvSpPr/>
              <p:nvPr/>
            </p:nvSpPr>
            <p:spPr>
              <a:xfrm>
                <a:off x="5352134" y="3084930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−9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A030A88-E144-4AAD-8425-4EC28AF42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134" y="3084930"/>
                <a:ext cx="79208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A4894E-67F4-42D1-9E45-3B1F4D7EBE99}"/>
                  </a:ext>
                </a:extLst>
              </p:cNvPr>
              <p:cNvSpPr/>
              <p:nvPr/>
            </p:nvSpPr>
            <p:spPr>
              <a:xfrm>
                <a:off x="4499991" y="3532947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A4894E-67F4-42D1-9E45-3B1F4D7EB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1" y="3532947"/>
                <a:ext cx="79208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0972915B-6975-45C3-B451-62DBAC6B2E27}"/>
              </a:ext>
            </a:extLst>
          </p:cNvPr>
          <p:cNvSpPr/>
          <p:nvPr/>
        </p:nvSpPr>
        <p:spPr>
          <a:xfrm>
            <a:off x="6732240" y="2855578"/>
            <a:ext cx="2808312" cy="1258924"/>
          </a:xfrm>
          <a:prstGeom prst="wedgeEllipseCallout">
            <a:avLst>
              <a:gd name="adj1" fmla="val -65524"/>
              <a:gd name="adj2" fmla="val -161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HCF of the top row, then fill in the rest!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AE5C4B2-7B17-45C0-84BA-9B47E48D8F4E}"/>
                  </a:ext>
                </a:extLst>
              </p:cNvPr>
              <p:cNvSpPr/>
              <p:nvPr/>
            </p:nvSpPr>
            <p:spPr>
              <a:xfrm>
                <a:off x="3649131" y="3100325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AE5C4B2-7B17-45C0-84BA-9B47E48D8F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131" y="3100325"/>
                <a:ext cx="79208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0C9C5C4-628F-4AF3-A9D0-19C363537CF6}"/>
                  </a:ext>
                </a:extLst>
              </p:cNvPr>
              <p:cNvSpPr/>
              <p:nvPr/>
            </p:nvSpPr>
            <p:spPr>
              <a:xfrm>
                <a:off x="4499991" y="2655523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0C9C5C4-628F-4AF3-A9D0-19C363537C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1" y="2655523"/>
                <a:ext cx="79208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2ECE575-4B87-4DEF-A03D-6EDFC5E078E2}"/>
                  </a:ext>
                </a:extLst>
              </p:cNvPr>
              <p:cNvSpPr/>
              <p:nvPr/>
            </p:nvSpPr>
            <p:spPr>
              <a:xfrm>
                <a:off x="3665984" y="3532947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2ECE575-4B87-4DEF-A03D-6EDFC5E07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984" y="3532947"/>
                <a:ext cx="79208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E06A17F-E9BF-443C-940D-A046288C6B2C}"/>
                  </a:ext>
                </a:extLst>
              </p:cNvPr>
              <p:cNvSpPr/>
              <p:nvPr/>
            </p:nvSpPr>
            <p:spPr>
              <a:xfrm>
                <a:off x="5329946" y="2674313"/>
                <a:ext cx="79208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E06A17F-E9BF-443C-940D-A046288C6B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946" y="2674313"/>
                <a:ext cx="792088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5F3FD8E-3FF4-4C49-BFDD-DF24DA1CD7C5}"/>
                  </a:ext>
                </a:extLst>
              </p:cNvPr>
              <p:cNvSpPr/>
              <p:nvPr/>
            </p:nvSpPr>
            <p:spPr>
              <a:xfrm>
                <a:off x="3624063" y="4309067"/>
                <a:ext cx="254394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+1)(2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−3)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5F3FD8E-3FF4-4C49-BFDD-DF24DA1CD7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063" y="4309067"/>
                <a:ext cx="2543943" cy="400110"/>
              </a:xfrm>
              <a:prstGeom prst="rect">
                <a:avLst/>
              </a:prstGeom>
              <a:blipFill>
                <a:blip r:embed="rId1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hought Bubble: Cloud 32">
            <a:extLst>
              <a:ext uri="{FF2B5EF4-FFF2-40B4-BE49-F238E27FC236}">
                <a16:creationId xmlns:a16="http://schemas.microsoft.com/office/drawing/2014/main" id="{A0344A45-AF30-4689-970B-DEAD79C43820}"/>
              </a:ext>
            </a:extLst>
          </p:cNvPr>
          <p:cNvSpPr/>
          <p:nvPr/>
        </p:nvSpPr>
        <p:spPr>
          <a:xfrm>
            <a:off x="6741942" y="3933057"/>
            <a:ext cx="1791816" cy="890499"/>
          </a:xfrm>
          <a:prstGeom prst="cloudCallout">
            <a:avLst>
              <a:gd name="adj1" fmla="val -86782"/>
              <a:gd name="adj2" fmla="val -6425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this box!</a:t>
            </a:r>
          </a:p>
        </p:txBody>
      </p:sp>
    </p:spTree>
    <p:extLst>
      <p:ext uri="{BB962C8B-B14F-4D97-AF65-F5344CB8AC3E}">
        <p14:creationId xmlns:p14="http://schemas.microsoft.com/office/powerpoint/2010/main" val="333142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 animBg="1"/>
      <p:bldP spid="23" grpId="1" animBg="1"/>
      <p:bldP spid="25" grpId="0"/>
      <p:bldP spid="26" grpId="0"/>
      <p:bldP spid="13" grpId="0" animBg="1"/>
      <p:bldP spid="13" grpId="1" animBg="1"/>
      <p:bldP spid="28" grpId="0"/>
      <p:bldP spid="29" grpId="0"/>
      <p:bldP spid="30" grpId="0"/>
      <p:bldP spid="31" grpId="0"/>
      <p:bldP spid="32" grpId="0"/>
      <p:bldP spid="33" grpId="0" animBg="1"/>
      <p:bldP spid="3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287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Table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6293021"/>
                  </p:ext>
                </p:extLst>
              </p:nvPr>
            </p:nvGraphicFramePr>
            <p:xfrm>
              <a:off x="1692000" y="1916832"/>
              <a:ext cx="5760000" cy="392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35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ysClr val="windowText" lastClr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Question</a:t>
                          </a: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ysClr val="windowText" lastClr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Answer</a:t>
                          </a: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²−19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+12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−4)(4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²+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(2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−3)(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²−15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(4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−3)(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²+7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+1)(4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²+19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+10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(2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+5)(3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²−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−21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(2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−7)(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²−11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(2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−1)(5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²−10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i="1" dirty="0" smtClean="0">
                                    <a:effectLst/>
                                    <a:latin typeface="Cambria Math" panose="02040503050406030204" pitchFamily="18" charset="0"/>
                                    <a:ea typeface="MS Mincho"/>
                                    <a:cs typeface="Arial" panose="020B0604020202020204" pitchFamily="34" charset="0"/>
                                  </a:rPr>
                                  <m:t>−28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MS Mincho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2(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−7)(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ysClr val="windowText" lastClr="0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Table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6293021"/>
                  </p:ext>
                </p:extLst>
              </p:nvPr>
            </p:nvGraphicFramePr>
            <p:xfrm>
              <a:off x="1692000" y="1916832"/>
              <a:ext cx="5760000" cy="392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35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ysClr val="windowText" lastClr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Question</a:t>
                          </a: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ysClr val="windowText" lastClr="0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Answer</a:t>
                          </a:r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102817" r="-100423" b="-718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102817" r="-423" b="-7183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200000" r="-100423" b="-6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200000" r="-423" b="-60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304225" r="-100423" b="-516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304225" r="-423" b="-5169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398611" r="-100423" b="-4097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398611" r="-423" b="-4097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505634" r="-100423" b="-315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505634" r="-423" b="-315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597222" r="-100423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597222" r="-423" b="-2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707042" r="-100423" b="-114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707042" r="-423" b="-1140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35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1" t="-795833" r="-100423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11" t="-795833" r="-423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72903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98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8D07AFF-093D-438E-9D3F-BF06EC3E852C}"/>
              </a:ext>
            </a:extLst>
          </p:cNvPr>
          <p:cNvSpPr txBox="1"/>
          <p:nvPr/>
        </p:nvSpPr>
        <p:spPr>
          <a:xfrm>
            <a:off x="251520" y="1124744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your mini whiteboards (no shouting out!)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think of two numbers…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Sum: 5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Product: 6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7BCD9968-DAF9-4F1B-9DAD-2FC2B25A1B86}"/>
              </a:ext>
            </a:extLst>
          </p:cNvPr>
          <p:cNvSpPr/>
          <p:nvPr/>
        </p:nvSpPr>
        <p:spPr>
          <a:xfrm>
            <a:off x="5220072" y="2924944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39B53A9F-8EA2-4915-93DA-66E92C9F3C68}"/>
              </a:ext>
            </a:extLst>
          </p:cNvPr>
          <p:cNvSpPr/>
          <p:nvPr/>
        </p:nvSpPr>
        <p:spPr>
          <a:xfrm>
            <a:off x="6372200" y="4293096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8313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E32008-6707-4AF4-9250-9B7321B7F77F}"/>
              </a:ext>
            </a:extLst>
          </p:cNvPr>
          <p:cNvSpPr txBox="1"/>
          <p:nvPr/>
        </p:nvSpPr>
        <p:spPr>
          <a:xfrm>
            <a:off x="251520" y="1124744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your mini whiteboards (no shouting out!)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think of two numbers…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Sum: 6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Product: 7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EE3CBA03-ED3F-4E49-B6CC-8B58B779E3AF}"/>
              </a:ext>
            </a:extLst>
          </p:cNvPr>
          <p:cNvSpPr/>
          <p:nvPr/>
        </p:nvSpPr>
        <p:spPr>
          <a:xfrm>
            <a:off x="5220072" y="2924944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08345094-CFE9-4F3B-9C6A-A3AB1D652B61}"/>
              </a:ext>
            </a:extLst>
          </p:cNvPr>
          <p:cNvSpPr/>
          <p:nvPr/>
        </p:nvSpPr>
        <p:spPr>
          <a:xfrm>
            <a:off x="6372200" y="4293096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3116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A7766C-12AF-4613-AA27-90992E5D7D2B}"/>
              </a:ext>
            </a:extLst>
          </p:cNvPr>
          <p:cNvSpPr txBox="1"/>
          <p:nvPr/>
        </p:nvSpPr>
        <p:spPr>
          <a:xfrm>
            <a:off x="251520" y="1124744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your mini whiteboards (no shouting out!)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think of two numbers…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Sum: 10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Product: 16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509A3CB6-3A14-4088-81B2-5499089386A7}"/>
              </a:ext>
            </a:extLst>
          </p:cNvPr>
          <p:cNvSpPr/>
          <p:nvPr/>
        </p:nvSpPr>
        <p:spPr>
          <a:xfrm>
            <a:off x="5220072" y="2924944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209F7E89-204C-4651-A832-FACF4B3C9DF4}"/>
              </a:ext>
            </a:extLst>
          </p:cNvPr>
          <p:cNvSpPr/>
          <p:nvPr/>
        </p:nvSpPr>
        <p:spPr>
          <a:xfrm>
            <a:off x="6372200" y="4293096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8607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FF1794-B065-4FBD-8C5B-291792D1317A}"/>
              </a:ext>
            </a:extLst>
          </p:cNvPr>
          <p:cNvSpPr txBox="1"/>
          <p:nvPr/>
        </p:nvSpPr>
        <p:spPr>
          <a:xfrm>
            <a:off x="251520" y="1124744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your mini whiteboards (no shouting out!)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think of two numbers…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Sum: 13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Product: 36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33C7C1EA-257C-45C9-8AA1-EC5F66346318}"/>
              </a:ext>
            </a:extLst>
          </p:cNvPr>
          <p:cNvSpPr/>
          <p:nvPr/>
        </p:nvSpPr>
        <p:spPr>
          <a:xfrm>
            <a:off x="5220072" y="2924944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5DCA6C24-6B16-4616-BBD6-4E2F2DFEBDF5}"/>
              </a:ext>
            </a:extLst>
          </p:cNvPr>
          <p:cNvSpPr/>
          <p:nvPr/>
        </p:nvSpPr>
        <p:spPr>
          <a:xfrm>
            <a:off x="6372200" y="4293096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7452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251691-2EFA-402D-BABB-8E463949B7D9}"/>
              </a:ext>
            </a:extLst>
          </p:cNvPr>
          <p:cNvSpPr txBox="1"/>
          <p:nvPr/>
        </p:nvSpPr>
        <p:spPr>
          <a:xfrm>
            <a:off x="251520" y="1124744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your mini whiteboards (no shouting out!)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think of two numbers…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Sum: 1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Product: -30</a:t>
            </a:r>
          </a:p>
        </p:txBody>
      </p:sp>
      <p:sp>
        <p:nvSpPr>
          <p:cNvPr id="13" name="Explosion: 14 Points 12">
            <a:extLst>
              <a:ext uri="{FF2B5EF4-FFF2-40B4-BE49-F238E27FC236}">
                <a16:creationId xmlns:a16="http://schemas.microsoft.com/office/drawing/2014/main" id="{BF3B19CC-5679-4AD5-99C8-38CC9E21AB79}"/>
              </a:ext>
            </a:extLst>
          </p:cNvPr>
          <p:cNvSpPr/>
          <p:nvPr/>
        </p:nvSpPr>
        <p:spPr>
          <a:xfrm>
            <a:off x="5220072" y="2924944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Explosion: 14 Points 13">
            <a:extLst>
              <a:ext uri="{FF2B5EF4-FFF2-40B4-BE49-F238E27FC236}">
                <a16:creationId xmlns:a16="http://schemas.microsoft.com/office/drawing/2014/main" id="{D459C1F0-EE52-4A03-9806-52F4A4357C13}"/>
              </a:ext>
            </a:extLst>
          </p:cNvPr>
          <p:cNvSpPr/>
          <p:nvPr/>
        </p:nvSpPr>
        <p:spPr>
          <a:xfrm>
            <a:off x="6372200" y="4293096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</a:p>
        </p:txBody>
      </p:sp>
    </p:spTree>
    <p:extLst>
      <p:ext uri="{BB962C8B-B14F-4D97-AF65-F5344CB8AC3E}">
        <p14:creationId xmlns:p14="http://schemas.microsoft.com/office/powerpoint/2010/main" val="415773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309986-ACF1-4360-92E1-132C1712AF12}"/>
              </a:ext>
            </a:extLst>
          </p:cNvPr>
          <p:cNvSpPr txBox="1"/>
          <p:nvPr/>
        </p:nvSpPr>
        <p:spPr>
          <a:xfrm>
            <a:off x="251520" y="1124744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your mini whiteboards (no shouting out!)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think of two numbers…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Sum: -3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Product: -54</a:t>
            </a:r>
          </a:p>
        </p:txBody>
      </p:sp>
      <p:sp>
        <p:nvSpPr>
          <p:cNvPr id="13" name="Explosion: 14 Points 12">
            <a:extLst>
              <a:ext uri="{FF2B5EF4-FFF2-40B4-BE49-F238E27FC236}">
                <a16:creationId xmlns:a16="http://schemas.microsoft.com/office/drawing/2014/main" id="{2E13DA23-E012-42DE-9EB4-84705CE90138}"/>
              </a:ext>
            </a:extLst>
          </p:cNvPr>
          <p:cNvSpPr/>
          <p:nvPr/>
        </p:nvSpPr>
        <p:spPr>
          <a:xfrm>
            <a:off x="5220072" y="2924944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Explosion: 14 Points 13">
            <a:extLst>
              <a:ext uri="{FF2B5EF4-FFF2-40B4-BE49-F238E27FC236}">
                <a16:creationId xmlns:a16="http://schemas.microsoft.com/office/drawing/2014/main" id="{5DC29142-DB92-49DA-9224-512F6553D1A7}"/>
              </a:ext>
            </a:extLst>
          </p:cNvPr>
          <p:cNvSpPr/>
          <p:nvPr/>
        </p:nvSpPr>
        <p:spPr>
          <a:xfrm>
            <a:off x="6372200" y="4293096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-9</a:t>
            </a:r>
          </a:p>
        </p:txBody>
      </p:sp>
    </p:spTree>
    <p:extLst>
      <p:ext uri="{BB962C8B-B14F-4D97-AF65-F5344CB8AC3E}">
        <p14:creationId xmlns:p14="http://schemas.microsoft.com/office/powerpoint/2010/main" val="7966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0AAD6-3C1F-4A66-9FC8-3019847C496B}"/>
              </a:ext>
            </a:extLst>
          </p:cNvPr>
          <p:cNvSpPr txBox="1"/>
          <p:nvPr/>
        </p:nvSpPr>
        <p:spPr>
          <a:xfrm>
            <a:off x="251520" y="1124744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On your mini whiteboards (no shouting out!)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 think of two numbers…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Sum: -15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	Product: 56</a:t>
            </a:r>
          </a:p>
        </p:txBody>
      </p:sp>
      <p:sp>
        <p:nvSpPr>
          <p:cNvPr id="12" name="Explosion: 14 Points 11">
            <a:extLst>
              <a:ext uri="{FF2B5EF4-FFF2-40B4-BE49-F238E27FC236}">
                <a16:creationId xmlns:a16="http://schemas.microsoft.com/office/drawing/2014/main" id="{B4FAA204-6E9E-4459-8976-6195440E581C}"/>
              </a:ext>
            </a:extLst>
          </p:cNvPr>
          <p:cNvSpPr/>
          <p:nvPr/>
        </p:nvSpPr>
        <p:spPr>
          <a:xfrm>
            <a:off x="5220072" y="2924944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</a:t>
            </a:r>
          </a:p>
        </p:txBody>
      </p:sp>
      <p:sp>
        <p:nvSpPr>
          <p:cNvPr id="13" name="Explosion: 14 Points 12">
            <a:extLst>
              <a:ext uri="{FF2B5EF4-FFF2-40B4-BE49-F238E27FC236}">
                <a16:creationId xmlns:a16="http://schemas.microsoft.com/office/drawing/2014/main" id="{E5331AAB-CDEB-4841-A0EE-520336CA4C82}"/>
              </a:ext>
            </a:extLst>
          </p:cNvPr>
          <p:cNvSpPr/>
          <p:nvPr/>
        </p:nvSpPr>
        <p:spPr>
          <a:xfrm>
            <a:off x="6372200" y="4293096"/>
            <a:ext cx="3024336" cy="2232248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</a:p>
        </p:txBody>
      </p:sp>
    </p:spTree>
    <p:extLst>
      <p:ext uri="{BB962C8B-B14F-4D97-AF65-F5344CB8AC3E}">
        <p14:creationId xmlns:p14="http://schemas.microsoft.com/office/powerpoint/2010/main" val="81108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990</Words>
  <Application>Microsoft Office PowerPoint</Application>
  <PresentationFormat>On-screen Show (4:3)</PresentationFormat>
  <Paragraphs>244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14</cp:revision>
  <dcterms:created xsi:type="dcterms:W3CDTF">2015-07-01T12:05:39Z</dcterms:created>
  <dcterms:modified xsi:type="dcterms:W3CDTF">2021-06-13T19:38:21Z</dcterms:modified>
</cp:coreProperties>
</file>