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085A29-21FD-4714-AB57-E572A3A9CAB5}" v="1" dt="2020-05-21T13:42:57.2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08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F4085A29-21FD-4714-AB57-E572A3A9CAB5}"/>
    <pc:docChg chg="modSld">
      <pc:chgData name="Danielle" userId="e2554c37-e717-43a0-ba79-1183ca921ccd" providerId="ADAL" clId="{F4085A29-21FD-4714-AB57-E572A3A9CAB5}" dt="2020-05-21T13:43:01.685" v="3" actId="1076"/>
      <pc:docMkLst>
        <pc:docMk/>
      </pc:docMkLst>
      <pc:sldChg chg="addSp modSp mod">
        <pc:chgData name="Danielle" userId="e2554c37-e717-43a0-ba79-1183ca921ccd" providerId="ADAL" clId="{F4085A29-21FD-4714-AB57-E572A3A9CAB5}" dt="2020-05-21T13:43:01.685" v="3" actId="1076"/>
        <pc:sldMkLst>
          <pc:docMk/>
          <pc:sldMk cId="4267132767" sldId="256"/>
        </pc:sldMkLst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4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10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11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12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13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16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20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21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22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24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33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34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35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37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42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43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44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46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51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57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60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61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62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64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69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70" creationId="{00000000-0000-0000-0000-000000000000}"/>
          </ac:spMkLst>
        </pc:spChg>
        <pc:spChg chg="mod">
          <ac:chgData name="Danielle" userId="e2554c37-e717-43a0-ba79-1183ca921ccd" providerId="ADAL" clId="{F4085A29-21FD-4714-AB57-E572A3A9CAB5}" dt="2020-05-21T13:42:37.544" v="1" actId="2711"/>
          <ac:spMkLst>
            <pc:docMk/>
            <pc:sldMk cId="4267132767" sldId="256"/>
            <ac:spMk id="71" creationId="{00000000-0000-0000-0000-000000000000}"/>
          </ac:spMkLst>
        </pc:spChg>
        <pc:picChg chg="add mod">
          <ac:chgData name="Danielle" userId="e2554c37-e717-43a0-ba79-1183ca921ccd" providerId="ADAL" clId="{F4085A29-21FD-4714-AB57-E572A3A9CAB5}" dt="2020-05-21T13:43:01.685" v="3" actId="1076"/>
          <ac:picMkLst>
            <pc:docMk/>
            <pc:sldMk cId="4267132767" sldId="256"/>
            <ac:picMk id="73" creationId="{8AC21443-07ED-4032-B169-D51967D42189}"/>
          </ac:picMkLst>
        </pc:picChg>
        <pc:cxnChg chg="mod">
          <ac:chgData name="Danielle" userId="e2554c37-e717-43a0-ba79-1183ca921ccd" providerId="ADAL" clId="{F4085A29-21FD-4714-AB57-E572A3A9CAB5}" dt="2020-05-21T13:42:26.191" v="0" actId="1582"/>
          <ac:cxnSpMkLst>
            <pc:docMk/>
            <pc:sldMk cId="4267132767" sldId="256"/>
            <ac:cxnSpMk id="47" creationId="{00000000-0000-0000-0000-000000000000}"/>
          </ac:cxnSpMkLst>
        </pc:cxnChg>
        <pc:cxnChg chg="mod">
          <ac:chgData name="Danielle" userId="e2554c37-e717-43a0-ba79-1183ca921ccd" providerId="ADAL" clId="{F4085A29-21FD-4714-AB57-E572A3A9CAB5}" dt="2020-05-21T13:42:26.191" v="0" actId="1582"/>
          <ac:cxnSpMkLst>
            <pc:docMk/>
            <pc:sldMk cId="4267132767" sldId="256"/>
            <ac:cxnSpMk id="48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7D0-CE56-4E58-B65B-39448B84700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CB57-151B-4653-9189-6E86EA232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05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7D0-CE56-4E58-B65B-39448B84700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CB57-151B-4653-9189-6E86EA232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00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7D0-CE56-4E58-B65B-39448B84700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CB57-151B-4653-9189-6E86EA232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82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7D0-CE56-4E58-B65B-39448B84700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CB57-151B-4653-9189-6E86EA232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5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7D0-CE56-4E58-B65B-39448B84700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CB57-151B-4653-9189-6E86EA232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48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7D0-CE56-4E58-B65B-39448B84700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CB57-151B-4653-9189-6E86EA232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7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7D0-CE56-4E58-B65B-39448B84700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CB57-151B-4653-9189-6E86EA232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55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7D0-CE56-4E58-B65B-39448B84700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CB57-151B-4653-9189-6E86EA232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67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7D0-CE56-4E58-B65B-39448B84700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CB57-151B-4653-9189-6E86EA232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16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7D0-CE56-4E58-B65B-39448B84700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CB57-151B-4653-9189-6E86EA232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95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7D0-CE56-4E58-B65B-39448B84700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CB57-151B-4653-9189-6E86EA232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60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647D0-CE56-4E58-B65B-39448B84700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8CB57-151B-4653-9189-6E86EA232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9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0055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Circle Theorems Prompts Sheet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0911" y="3056967"/>
            <a:ext cx="16181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angle at the centre is twice the angle at the circumference.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10912" y="1101820"/>
            <a:ext cx="1618174" cy="1664736"/>
            <a:chOff x="4517135" y="747066"/>
            <a:chExt cx="3567448" cy="3670098"/>
          </a:xfrm>
        </p:grpSpPr>
        <p:sp>
          <p:nvSpPr>
            <p:cNvPr id="5" name="Oval 4"/>
            <p:cNvSpPr/>
            <p:nvPr/>
          </p:nvSpPr>
          <p:spPr>
            <a:xfrm>
              <a:off x="4517135" y="849716"/>
              <a:ext cx="3567448" cy="35674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Straight Connector 5"/>
            <p:cNvCxnSpPr>
              <a:stCxn id="5" idx="3"/>
            </p:cNvCxnSpPr>
            <p:nvPr/>
          </p:nvCxnSpPr>
          <p:spPr>
            <a:xfrm flipV="1">
              <a:off x="5039576" y="1067308"/>
              <a:ext cx="2095193" cy="2827415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>
              <a:endCxn id="5" idx="5"/>
            </p:cNvCxnSpPr>
            <p:nvPr/>
          </p:nvCxnSpPr>
          <p:spPr>
            <a:xfrm>
              <a:off x="7134769" y="1067308"/>
              <a:ext cx="427373" cy="2827415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5039576" y="2633440"/>
              <a:ext cx="1261283" cy="126128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3" name="Arc 12"/>
            <p:cNvSpPr/>
            <p:nvPr/>
          </p:nvSpPr>
          <p:spPr bwMode="auto">
            <a:xfrm>
              <a:off x="5922469" y="2203534"/>
              <a:ext cx="859809" cy="859809"/>
            </a:xfrm>
            <a:prstGeom prst="arc">
              <a:avLst>
                <a:gd name="adj1" fmla="val 2959165"/>
                <a:gd name="adj2" fmla="val 8388836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9" name="Straight Connector 8"/>
            <p:cNvCxnSpPr>
              <a:stCxn id="5" idx="5"/>
            </p:cNvCxnSpPr>
            <p:nvPr/>
          </p:nvCxnSpPr>
          <p:spPr>
            <a:xfrm flipH="1" flipV="1">
              <a:off x="6300859" y="2633440"/>
              <a:ext cx="1261283" cy="126128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6300859" y="2581924"/>
              <a:ext cx="103031" cy="10303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12" name="Arc 11"/>
            <p:cNvSpPr/>
            <p:nvPr/>
          </p:nvSpPr>
          <p:spPr bwMode="auto">
            <a:xfrm>
              <a:off x="6704864" y="747066"/>
              <a:ext cx="859809" cy="859809"/>
            </a:xfrm>
            <a:prstGeom prst="arc">
              <a:avLst>
                <a:gd name="adj1" fmla="val 4776063"/>
                <a:gd name="adj2" fmla="val 8100803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4896908" y="3154558"/>
            <a:ext cx="1618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angle in a semi-circle is 90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o.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891068" y="1148381"/>
            <a:ext cx="1629859" cy="1618175"/>
            <a:chOff x="7518040" y="2190757"/>
            <a:chExt cx="3593206" cy="3567448"/>
          </a:xfrm>
        </p:grpSpPr>
        <p:grpSp>
          <p:nvGrpSpPr>
            <p:cNvPr id="15" name="Group 14"/>
            <p:cNvGrpSpPr/>
            <p:nvPr/>
          </p:nvGrpSpPr>
          <p:grpSpPr>
            <a:xfrm>
              <a:off x="7518040" y="2190757"/>
              <a:ext cx="3593206" cy="3567448"/>
              <a:chOff x="2537138" y="2513956"/>
              <a:chExt cx="3593206" cy="3567448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2550016" y="2513956"/>
                <a:ext cx="3567448" cy="3567448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537138" y="4297680"/>
                <a:ext cx="3593206" cy="386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8" name="Straight Connector 17"/>
              <p:cNvCxnSpPr>
                <a:endCxn id="16" idx="7"/>
              </p:cNvCxnSpPr>
              <p:nvPr/>
            </p:nvCxnSpPr>
            <p:spPr>
              <a:xfrm flipV="1">
                <a:off x="2537138" y="3036397"/>
                <a:ext cx="3057885" cy="126128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9" name="Straight Connector 18"/>
              <p:cNvCxnSpPr>
                <a:stCxn id="16" idx="7"/>
                <a:endCxn id="16" idx="6"/>
              </p:cNvCxnSpPr>
              <p:nvPr/>
            </p:nvCxnSpPr>
            <p:spPr>
              <a:xfrm>
                <a:off x="5595023" y="3036397"/>
                <a:ext cx="522441" cy="126128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20" name="Oval 19"/>
            <p:cNvSpPr/>
            <p:nvPr/>
          </p:nvSpPr>
          <p:spPr bwMode="auto">
            <a:xfrm>
              <a:off x="9314642" y="3922965"/>
              <a:ext cx="103031" cy="10303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 rot="20179437">
              <a:off x="10318134" y="2767404"/>
              <a:ext cx="341566" cy="34156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528042" y="987316"/>
            <a:ext cx="1751396" cy="1819513"/>
            <a:chOff x="7332260" y="1845625"/>
            <a:chExt cx="3766106" cy="3912580"/>
          </a:xfrm>
        </p:grpSpPr>
        <p:sp>
          <p:nvSpPr>
            <p:cNvPr id="24" name="Oval 23"/>
            <p:cNvSpPr/>
            <p:nvPr/>
          </p:nvSpPr>
          <p:spPr>
            <a:xfrm>
              <a:off x="7530918" y="2190757"/>
              <a:ext cx="3567448" cy="35674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 flipV="1">
              <a:off x="7840817" y="2910725"/>
              <a:ext cx="481952" cy="2547754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7840817" y="2910724"/>
              <a:ext cx="3107331" cy="1764309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8322769" y="2251383"/>
              <a:ext cx="437323" cy="320709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 flipV="1">
              <a:off x="8760092" y="2275530"/>
              <a:ext cx="2186444" cy="239950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33" name="Arc 32"/>
            <p:cNvSpPr/>
            <p:nvPr/>
          </p:nvSpPr>
          <p:spPr bwMode="auto">
            <a:xfrm>
              <a:off x="8330187" y="1845625"/>
              <a:ext cx="859809" cy="859809"/>
            </a:xfrm>
            <a:prstGeom prst="arc">
              <a:avLst>
                <a:gd name="adj1" fmla="val 2895208"/>
                <a:gd name="adj2" fmla="val 5851392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34" name="Arc 33"/>
            <p:cNvSpPr/>
            <p:nvPr/>
          </p:nvSpPr>
          <p:spPr bwMode="auto">
            <a:xfrm>
              <a:off x="7332260" y="2480819"/>
              <a:ext cx="859809" cy="859809"/>
            </a:xfrm>
            <a:prstGeom prst="arc">
              <a:avLst>
                <a:gd name="adj1" fmla="val 1555355"/>
                <a:gd name="adj2" fmla="val 420945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550931" y="3149299"/>
            <a:ext cx="1655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Angles subtended by the same arc are equal.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0911" y="6033659"/>
            <a:ext cx="1618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Opposite angles in a cyclic quadrilateral sum to 180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o.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10912" y="4086676"/>
            <a:ext cx="1618174" cy="1727741"/>
            <a:chOff x="7945080" y="5022853"/>
            <a:chExt cx="3567448" cy="3809000"/>
          </a:xfrm>
        </p:grpSpPr>
        <p:sp>
          <p:nvSpPr>
            <p:cNvPr id="37" name="Oval 36"/>
            <p:cNvSpPr/>
            <p:nvPr/>
          </p:nvSpPr>
          <p:spPr>
            <a:xfrm>
              <a:off x="7945080" y="5141475"/>
              <a:ext cx="3567448" cy="35674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 flipH="1" flipV="1">
              <a:off x="10738843" y="5452758"/>
              <a:ext cx="612950" cy="2255855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10738843" y="7708613"/>
              <a:ext cx="612950" cy="69333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 flipV="1">
              <a:off x="7992174" y="6533467"/>
              <a:ext cx="2746669" cy="1868482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7992174" y="5452758"/>
              <a:ext cx="2746669" cy="108070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3" name="Arc 42"/>
            <p:cNvSpPr/>
            <p:nvPr/>
          </p:nvSpPr>
          <p:spPr bwMode="auto">
            <a:xfrm>
              <a:off x="10308938" y="5022853"/>
              <a:ext cx="859809" cy="859809"/>
            </a:xfrm>
            <a:prstGeom prst="arc">
              <a:avLst>
                <a:gd name="adj1" fmla="val 4463049"/>
                <a:gd name="adj2" fmla="val 9517365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44" name="Arc 43"/>
            <p:cNvSpPr/>
            <p:nvPr/>
          </p:nvSpPr>
          <p:spPr bwMode="auto">
            <a:xfrm>
              <a:off x="10308937" y="7972044"/>
              <a:ext cx="859809" cy="859809"/>
            </a:xfrm>
            <a:prstGeom prst="arc">
              <a:avLst>
                <a:gd name="adj1" fmla="val 12886498"/>
                <a:gd name="adj2" fmla="val 18647558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976139" y="4071876"/>
            <a:ext cx="2230729" cy="1755385"/>
            <a:chOff x="6143979" y="2190757"/>
            <a:chExt cx="4954387" cy="3898662"/>
          </a:xfrm>
        </p:grpSpPr>
        <p:sp>
          <p:nvSpPr>
            <p:cNvPr id="46" name="Oval 45"/>
            <p:cNvSpPr/>
            <p:nvPr/>
          </p:nvSpPr>
          <p:spPr>
            <a:xfrm>
              <a:off x="7530918" y="2190757"/>
              <a:ext cx="3567448" cy="35674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flipH="1">
              <a:off x="6143979" y="2504263"/>
              <a:ext cx="1935497" cy="349518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6143979" y="5655981"/>
              <a:ext cx="4667932" cy="34346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607118" y="5655981"/>
              <a:ext cx="76201" cy="43343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>
              <a:off x="6627232" y="4517409"/>
              <a:ext cx="395784" cy="32754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1" name="Rectangle 50"/>
          <p:cNvSpPr/>
          <p:nvPr/>
        </p:nvSpPr>
        <p:spPr>
          <a:xfrm>
            <a:off x="2355617" y="6125991"/>
            <a:ext cx="1804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Tangents from a point are equal.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378788" y="4131722"/>
            <a:ext cx="2043522" cy="1913538"/>
            <a:chOff x="6843770" y="5053945"/>
            <a:chExt cx="4627199" cy="4332873"/>
          </a:xfrm>
        </p:grpSpPr>
        <p:sp>
          <p:nvSpPr>
            <p:cNvPr id="57" name="Oval 56"/>
            <p:cNvSpPr/>
            <p:nvPr/>
          </p:nvSpPr>
          <p:spPr>
            <a:xfrm>
              <a:off x="7903521" y="5053945"/>
              <a:ext cx="3567448" cy="35674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 flipH="1">
              <a:off x="8684090" y="6837668"/>
              <a:ext cx="1054672" cy="153921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 flipV="1">
              <a:off x="6843770" y="7119227"/>
              <a:ext cx="3491699" cy="2267591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60" name="Oval 59"/>
            <p:cNvSpPr/>
            <p:nvPr/>
          </p:nvSpPr>
          <p:spPr bwMode="auto">
            <a:xfrm>
              <a:off x="9687245" y="6786153"/>
              <a:ext cx="103031" cy="10303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rot="18284595">
              <a:off x="8776519" y="8115902"/>
              <a:ext cx="341566" cy="34156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4896909" y="6124710"/>
            <a:ext cx="16181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tangent is perpendicular to a radius.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2021708" y="7036022"/>
            <a:ext cx="2472015" cy="1952410"/>
            <a:chOff x="7595096" y="4697292"/>
            <a:chExt cx="5061190" cy="3997354"/>
          </a:xfrm>
        </p:grpSpPr>
        <p:sp>
          <p:nvSpPr>
            <p:cNvPr id="64" name="Oval 63"/>
            <p:cNvSpPr/>
            <p:nvPr/>
          </p:nvSpPr>
          <p:spPr>
            <a:xfrm>
              <a:off x="8341967" y="4697292"/>
              <a:ext cx="3567448" cy="35674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5" name="Straight Connector 64"/>
            <p:cNvCxnSpPr>
              <a:stCxn id="64" idx="7"/>
              <a:endCxn id="64" idx="2"/>
            </p:cNvCxnSpPr>
            <p:nvPr/>
          </p:nvCxnSpPr>
          <p:spPr>
            <a:xfrm flipH="1">
              <a:off x="8341967" y="5219733"/>
              <a:ext cx="3045007" cy="126128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7595096" y="8264741"/>
              <a:ext cx="5061190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7" name="Straight Connector 66"/>
            <p:cNvCxnSpPr>
              <a:stCxn id="64" idx="2"/>
              <a:endCxn id="64" idx="4"/>
            </p:cNvCxnSpPr>
            <p:nvPr/>
          </p:nvCxnSpPr>
          <p:spPr>
            <a:xfrm>
              <a:off x="8341967" y="6481016"/>
              <a:ext cx="1783724" cy="1783724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8" name="Straight Connector 67"/>
            <p:cNvCxnSpPr>
              <a:stCxn id="64" idx="7"/>
              <a:endCxn id="64" idx="4"/>
            </p:cNvCxnSpPr>
            <p:nvPr/>
          </p:nvCxnSpPr>
          <p:spPr>
            <a:xfrm flipH="1">
              <a:off x="10125691" y="5219733"/>
              <a:ext cx="1261283" cy="3045007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69" name="Arc 68"/>
            <p:cNvSpPr/>
            <p:nvPr/>
          </p:nvSpPr>
          <p:spPr bwMode="auto">
            <a:xfrm>
              <a:off x="10756332" y="4990565"/>
              <a:ext cx="859809" cy="859809"/>
            </a:xfrm>
            <a:prstGeom prst="arc">
              <a:avLst>
                <a:gd name="adj1" fmla="val 5934617"/>
                <a:gd name="adj2" fmla="val 10283371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70" name="Arc 69"/>
            <p:cNvSpPr/>
            <p:nvPr/>
          </p:nvSpPr>
          <p:spPr bwMode="auto">
            <a:xfrm>
              <a:off x="9588983" y="7834837"/>
              <a:ext cx="859809" cy="859809"/>
            </a:xfrm>
            <a:prstGeom prst="arc">
              <a:avLst>
                <a:gd name="adj1" fmla="val 10794320"/>
                <a:gd name="adj2" fmla="val 14177014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sp>
        <p:nvSpPr>
          <p:cNvPr id="71" name="Rectangle 70"/>
          <p:cNvSpPr/>
          <p:nvPr/>
        </p:nvSpPr>
        <p:spPr>
          <a:xfrm>
            <a:off x="2240612" y="8924395"/>
            <a:ext cx="2138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Angles in alternate segments are equal.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3" name="Picture 7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C21443-07ED-4032-B169-D51967D42189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722" y="231799"/>
            <a:ext cx="61595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132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66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4</cp:revision>
  <dcterms:created xsi:type="dcterms:W3CDTF">2015-03-25T09:41:29Z</dcterms:created>
  <dcterms:modified xsi:type="dcterms:W3CDTF">2020-05-21T13:43:11Z</dcterms:modified>
</cp:coreProperties>
</file>