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2" r:id="rId2"/>
    <p:sldId id="279" r:id="rId3"/>
    <p:sldId id="278" r:id="rId4"/>
    <p:sldId id="256" r:id="rId5"/>
    <p:sldId id="296" r:id="rId6"/>
    <p:sldId id="297" r:id="rId7"/>
    <p:sldId id="298" r:id="rId8"/>
    <p:sldId id="283" r:id="rId9"/>
    <p:sldId id="284" r:id="rId10"/>
    <p:sldId id="288" r:id="rId11"/>
    <p:sldId id="299" r:id="rId12"/>
    <p:sldId id="302" r:id="rId13"/>
    <p:sldId id="305" r:id="rId14"/>
    <p:sldId id="30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38079B-F97A-4B88-83B4-47C2AED6476F}" v="748" dt="2026-10-10T20:57:41.9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978" y="3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le Bettles" userId="bc3dd2a9c4f0d304" providerId="LiveId" clId="{3923C8A6-71EF-4728-BAEF-AE6F907DAE0C}"/>
    <pc:docChg chg="undo redo custSel delSld modSld modMainMaster">
      <pc:chgData name="Danielle Bettles" userId="bc3dd2a9c4f0d304" providerId="LiveId" clId="{3923C8A6-71EF-4728-BAEF-AE6F907DAE0C}" dt="2026-10-10T20:57:41.916" v="1328"/>
      <pc:docMkLst>
        <pc:docMk/>
      </pc:docMkLst>
      <pc:sldChg chg="addSp delSp modSp mod delAnim modAnim">
        <pc:chgData name="Danielle Bettles" userId="bc3dd2a9c4f0d304" providerId="LiveId" clId="{3923C8A6-71EF-4728-BAEF-AE6F907DAE0C}" dt="2026-10-10T20:21:59.106" v="452"/>
        <pc:sldMkLst>
          <pc:docMk/>
          <pc:sldMk cId="1373520525" sldId="256"/>
        </pc:sldMkLst>
        <pc:spChg chg="mod">
          <ac:chgData name="Danielle Bettles" userId="bc3dd2a9c4f0d304" providerId="LiveId" clId="{3923C8A6-71EF-4728-BAEF-AE6F907DAE0C}" dt="2026-10-10T20:14:50.447" v="266" actId="20577"/>
          <ac:spMkLst>
            <pc:docMk/>
            <pc:sldMk cId="1373520525" sldId="256"/>
            <ac:spMk id="2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10T20:21:10.062" v="436" actId="478"/>
          <ac:spMkLst>
            <pc:docMk/>
            <pc:sldMk cId="1373520525" sldId="256"/>
            <ac:spMk id="3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10T20:21:10.062" v="436" actId="478"/>
          <ac:spMkLst>
            <pc:docMk/>
            <pc:sldMk cId="1373520525" sldId="256"/>
            <ac:spMk id="4" creationId="{00000000-0000-0000-0000-000000000000}"/>
          </ac:spMkLst>
        </pc:spChg>
        <pc:spChg chg="add 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5" creationId="{27C6CF01-BC95-E7E4-1674-D2F101B2FE25}"/>
          </ac:spMkLst>
        </pc:spChg>
        <pc:spChg chg="add mod">
          <ac:chgData name="Danielle Bettles" userId="bc3dd2a9c4f0d304" providerId="LiveId" clId="{3923C8A6-71EF-4728-BAEF-AE6F907DAE0C}" dt="2026-10-10T20:19:20.184" v="389" actId="164"/>
          <ac:spMkLst>
            <pc:docMk/>
            <pc:sldMk cId="1373520525" sldId="256"/>
            <ac:spMk id="6" creationId="{008C92D9-2D3E-9195-2140-C8544A2DC996}"/>
          </ac:spMkLst>
        </pc:spChg>
        <pc:spChg chg="add mod">
          <ac:chgData name="Danielle Bettles" userId="bc3dd2a9c4f0d304" providerId="LiveId" clId="{3923C8A6-71EF-4728-BAEF-AE6F907DAE0C}" dt="2026-10-10T20:19:20.184" v="389" actId="164"/>
          <ac:spMkLst>
            <pc:docMk/>
            <pc:sldMk cId="1373520525" sldId="256"/>
            <ac:spMk id="7" creationId="{27AB52D9-9509-1CE4-26C1-D7723B7F2558}"/>
          </ac:spMkLst>
        </pc:spChg>
        <pc:spChg chg="mod">
          <ac:chgData name="Danielle Bettles" userId="bc3dd2a9c4f0d304" providerId="LiveId" clId="{3923C8A6-71EF-4728-BAEF-AE6F907DAE0C}" dt="2026-10-10T20:19:20.184" v="389" actId="164"/>
          <ac:spMkLst>
            <pc:docMk/>
            <pc:sldMk cId="1373520525" sldId="256"/>
            <ac:spMk id="8" creationId="{2444EBD0-D082-B675-E5CE-FC4F21FAE188}"/>
          </ac:spMkLst>
        </pc:spChg>
        <pc:spChg chg="add 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9" creationId="{BBE7F392-7DCD-D02A-77A9-5221FB378E2F}"/>
          </ac:spMkLst>
        </pc:spChg>
        <pc:spChg chg="add del mod">
          <ac:chgData name="Danielle Bettles" userId="bc3dd2a9c4f0d304" providerId="LiveId" clId="{3923C8A6-71EF-4728-BAEF-AE6F907DAE0C}" dt="2026-10-10T20:13:16.894" v="209" actId="478"/>
          <ac:spMkLst>
            <pc:docMk/>
            <pc:sldMk cId="1373520525" sldId="256"/>
            <ac:spMk id="10" creationId="{A9851984-02FF-305A-E36B-1E3D915DD615}"/>
          </ac:spMkLst>
        </pc:spChg>
        <pc:spChg chg="add del mod">
          <ac:chgData name="Danielle Bettles" userId="bc3dd2a9c4f0d304" providerId="LiveId" clId="{3923C8A6-71EF-4728-BAEF-AE6F907DAE0C}" dt="2026-10-10T20:13:16.894" v="209" actId="478"/>
          <ac:spMkLst>
            <pc:docMk/>
            <pc:sldMk cId="1373520525" sldId="256"/>
            <ac:spMk id="11" creationId="{D46A0EBD-3661-7FFB-2538-D42231E42E45}"/>
          </ac:spMkLst>
        </pc:spChg>
        <pc:spChg chg="add del mod">
          <ac:chgData name="Danielle Bettles" userId="bc3dd2a9c4f0d304" providerId="LiveId" clId="{3923C8A6-71EF-4728-BAEF-AE6F907DAE0C}" dt="2026-10-10T20:13:19.218" v="210" actId="478"/>
          <ac:spMkLst>
            <pc:docMk/>
            <pc:sldMk cId="1373520525" sldId="256"/>
            <ac:spMk id="12" creationId="{62F778D7-E186-BEB7-DF81-5EB496A69B0B}"/>
          </ac:spMkLst>
        </pc:spChg>
        <pc:spChg chg="add mod">
          <ac:chgData name="Danielle Bettles" userId="bc3dd2a9c4f0d304" providerId="LiveId" clId="{3923C8A6-71EF-4728-BAEF-AE6F907DAE0C}" dt="2026-10-10T20:18:50.058" v="381" actId="164"/>
          <ac:spMkLst>
            <pc:docMk/>
            <pc:sldMk cId="1373520525" sldId="256"/>
            <ac:spMk id="13" creationId="{2166714C-98FD-434C-721E-F89F5319691F}"/>
          </ac:spMkLst>
        </pc:spChg>
        <pc:spChg chg="add mod">
          <ac:chgData name="Danielle Bettles" userId="bc3dd2a9c4f0d304" providerId="LiveId" clId="{3923C8A6-71EF-4728-BAEF-AE6F907DAE0C}" dt="2026-10-10T20:18:50.058" v="381" actId="164"/>
          <ac:spMkLst>
            <pc:docMk/>
            <pc:sldMk cId="1373520525" sldId="256"/>
            <ac:spMk id="14" creationId="{49D26713-5265-62E5-BBC5-F57C4FFF3EB1}"/>
          </ac:spMkLst>
        </pc:spChg>
        <pc:spChg chg="add del mod">
          <ac:chgData name="Danielle Bettles" userId="bc3dd2a9c4f0d304" providerId="LiveId" clId="{3923C8A6-71EF-4728-BAEF-AE6F907DAE0C}" dt="2026-10-10T20:13:22.020" v="211" actId="478"/>
          <ac:spMkLst>
            <pc:docMk/>
            <pc:sldMk cId="1373520525" sldId="256"/>
            <ac:spMk id="15" creationId="{98DF32D3-6B18-CEA2-3F27-D359C3D01E4F}"/>
          </ac:spMkLst>
        </pc:spChg>
        <pc:spChg chg="add mod">
          <ac:chgData name="Danielle Bettles" userId="bc3dd2a9c4f0d304" providerId="LiveId" clId="{3923C8A6-71EF-4728-BAEF-AE6F907DAE0C}" dt="2026-10-10T20:18:50.058" v="381" actId="164"/>
          <ac:spMkLst>
            <pc:docMk/>
            <pc:sldMk cId="1373520525" sldId="256"/>
            <ac:spMk id="16" creationId="{1B8051CF-6D27-979C-5091-2716C69FE415}"/>
          </ac:spMkLst>
        </pc:spChg>
        <pc:spChg chg="add mod">
          <ac:chgData name="Danielle Bettles" userId="bc3dd2a9c4f0d304" providerId="LiveId" clId="{3923C8A6-71EF-4728-BAEF-AE6F907DAE0C}" dt="2026-10-10T20:18:50.058" v="381" actId="164"/>
          <ac:spMkLst>
            <pc:docMk/>
            <pc:sldMk cId="1373520525" sldId="256"/>
            <ac:spMk id="17" creationId="{E334FB85-6657-0AAD-53AB-5BCB6BDF508D}"/>
          </ac:spMkLst>
        </pc:spChg>
        <pc:spChg chg="add mod">
          <ac:chgData name="Danielle Bettles" userId="bc3dd2a9c4f0d304" providerId="LiveId" clId="{3923C8A6-71EF-4728-BAEF-AE6F907DAE0C}" dt="2026-10-10T20:18:50.058" v="381" actId="164"/>
          <ac:spMkLst>
            <pc:docMk/>
            <pc:sldMk cId="1373520525" sldId="256"/>
            <ac:spMk id="19" creationId="{A9515A5F-A593-EAAD-8E6F-07B59A48A0F3}"/>
          </ac:spMkLst>
        </pc:spChg>
        <pc:spChg chg="add mod">
          <ac:chgData name="Danielle Bettles" userId="bc3dd2a9c4f0d304" providerId="LiveId" clId="{3923C8A6-71EF-4728-BAEF-AE6F907DAE0C}" dt="2026-10-10T20:18:50.058" v="381" actId="164"/>
          <ac:spMkLst>
            <pc:docMk/>
            <pc:sldMk cId="1373520525" sldId="256"/>
            <ac:spMk id="21" creationId="{BA6267ED-10EC-885A-12AC-4C4327E548AF}"/>
          </ac:spMkLst>
        </pc:spChg>
        <pc:spChg chg="add mod">
          <ac:chgData name="Danielle Bettles" userId="bc3dd2a9c4f0d304" providerId="LiveId" clId="{3923C8A6-71EF-4728-BAEF-AE6F907DAE0C}" dt="2026-10-10T20:18:50.058" v="381" actId="164"/>
          <ac:spMkLst>
            <pc:docMk/>
            <pc:sldMk cId="1373520525" sldId="256"/>
            <ac:spMk id="23" creationId="{25BA66DD-2727-A696-22E6-F00B9ED91192}"/>
          </ac:spMkLst>
        </pc:spChg>
        <pc:spChg chg="add mod">
          <ac:chgData name="Danielle Bettles" userId="bc3dd2a9c4f0d304" providerId="LiveId" clId="{3923C8A6-71EF-4728-BAEF-AE6F907DAE0C}" dt="2026-10-10T20:18:50.058" v="381" actId="164"/>
          <ac:spMkLst>
            <pc:docMk/>
            <pc:sldMk cId="1373520525" sldId="256"/>
            <ac:spMk id="25" creationId="{96F4629F-5A5A-F768-D87F-A67823F11569}"/>
          </ac:spMkLst>
        </pc:spChg>
        <pc:spChg chg="add 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26" creationId="{8DA101A9-7A77-0944-7ECC-745411D71008}"/>
          </ac:spMkLst>
        </pc:spChg>
        <pc:spChg chg="add 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28" creationId="{21BB8024-94BB-6E47-1F7B-F9D9A141E73D}"/>
          </ac:spMkLst>
        </pc:spChg>
        <pc:spChg chg="add mod">
          <ac:chgData name="Danielle Bettles" userId="bc3dd2a9c4f0d304" providerId="LiveId" clId="{3923C8A6-71EF-4728-BAEF-AE6F907DAE0C}" dt="2026-10-10T20:21:31.665" v="439" actId="20577"/>
          <ac:spMkLst>
            <pc:docMk/>
            <pc:sldMk cId="1373520525" sldId="256"/>
            <ac:spMk id="30" creationId="{DE1924CA-2A68-F352-AEEA-D75C76B5AA19}"/>
          </ac:spMkLst>
        </pc:spChg>
        <pc:spChg chg="add del">
          <ac:chgData name="Danielle Bettles" userId="bc3dd2a9c4f0d304" providerId="LiveId" clId="{3923C8A6-71EF-4728-BAEF-AE6F907DAE0C}" dt="2026-10-10T20:19:12.144" v="385" actId="22"/>
          <ac:spMkLst>
            <pc:docMk/>
            <pc:sldMk cId="1373520525" sldId="256"/>
            <ac:spMk id="34" creationId="{09ADB414-0513-FB91-B1C5-855229FF1D8B}"/>
          </ac:spMkLst>
        </pc:spChg>
        <pc:spChg chg="mod">
          <ac:chgData name="Danielle Bettles" userId="bc3dd2a9c4f0d304" providerId="LiveId" clId="{3923C8A6-71EF-4728-BAEF-AE6F907DAE0C}" dt="2026-10-10T20:19:21.317" v="390"/>
          <ac:spMkLst>
            <pc:docMk/>
            <pc:sldMk cId="1373520525" sldId="256"/>
            <ac:spMk id="37" creationId="{2166714C-98FD-434C-721E-F89F5319691F}"/>
          </ac:spMkLst>
        </pc:spChg>
        <pc:spChg chg="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38" creationId="{49D26713-5265-62E5-BBC5-F57C4FFF3EB1}"/>
          </ac:spMkLst>
        </pc:spChg>
        <pc:spChg chg="mod">
          <ac:chgData name="Danielle Bettles" userId="bc3dd2a9c4f0d304" providerId="LiveId" clId="{3923C8A6-71EF-4728-BAEF-AE6F907DAE0C}" dt="2026-10-10T20:19:21.317" v="390"/>
          <ac:spMkLst>
            <pc:docMk/>
            <pc:sldMk cId="1373520525" sldId="256"/>
            <ac:spMk id="39" creationId="{1B8051CF-6D27-979C-5091-2716C69FE415}"/>
          </ac:spMkLst>
        </pc:spChg>
        <pc:spChg chg="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40" creationId="{E334FB85-6657-0AAD-53AB-5BCB6BDF508D}"/>
          </ac:spMkLst>
        </pc:spChg>
        <pc:spChg chg="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41" creationId="{A9515A5F-A593-EAAD-8E6F-07B59A48A0F3}"/>
          </ac:spMkLst>
        </pc:spChg>
        <pc:spChg chg="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42" creationId="{BA6267ED-10EC-885A-12AC-4C4327E548AF}"/>
          </ac:spMkLst>
        </pc:spChg>
        <pc:spChg chg="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43" creationId="{25BA66DD-2727-A696-22E6-F00B9ED91192}"/>
          </ac:spMkLst>
        </pc:spChg>
        <pc:spChg chg="mod">
          <ac:chgData name="Danielle Bettles" userId="bc3dd2a9c4f0d304" providerId="LiveId" clId="{3923C8A6-71EF-4728-BAEF-AE6F907DAE0C}" dt="2026-10-10T20:21:25.373" v="438" actId="1076"/>
          <ac:spMkLst>
            <pc:docMk/>
            <pc:sldMk cId="1373520525" sldId="256"/>
            <ac:spMk id="44" creationId="{96F4629F-5A5A-F768-D87F-A67823F11569}"/>
          </ac:spMkLst>
        </pc:spChg>
        <pc:spChg chg="add mod">
          <ac:chgData name="Danielle Bettles" userId="bc3dd2a9c4f0d304" providerId="LiveId" clId="{3923C8A6-71EF-4728-BAEF-AE6F907DAE0C}" dt="2026-10-10T20:21:34.623" v="447" actId="1036"/>
          <ac:spMkLst>
            <pc:docMk/>
            <pc:sldMk cId="1373520525" sldId="256"/>
            <ac:spMk id="46" creationId="{E2288B03-07C6-9303-8066-DC6A758206FE}"/>
          </ac:spMkLst>
        </pc:spChg>
        <pc:grpChg chg="add del mod">
          <ac:chgData name="Danielle Bettles" userId="bc3dd2a9c4f0d304" providerId="LiveId" clId="{3923C8A6-71EF-4728-BAEF-AE6F907DAE0C}" dt="2026-10-10T20:19:14.957" v="388" actId="21"/>
          <ac:grpSpMkLst>
            <pc:docMk/>
            <pc:sldMk cId="1373520525" sldId="256"/>
            <ac:grpSpMk id="31" creationId="{0C35B1E7-F67F-6632-561E-52FD6307047E}"/>
          </ac:grpSpMkLst>
        </pc:grpChg>
        <pc:grpChg chg="add mod">
          <ac:chgData name="Danielle Bettles" userId="bc3dd2a9c4f0d304" providerId="LiveId" clId="{3923C8A6-71EF-4728-BAEF-AE6F907DAE0C}" dt="2026-10-10T20:19:12.619" v="386" actId="164"/>
          <ac:grpSpMkLst>
            <pc:docMk/>
            <pc:sldMk cId="1373520525" sldId="256"/>
            <ac:grpSpMk id="32" creationId="{63CAA238-82E0-68FB-8302-A2B8212958FD}"/>
          </ac:grpSpMkLst>
        </pc:grpChg>
        <pc:grpChg chg="add mod">
          <ac:chgData name="Danielle Bettles" userId="bc3dd2a9c4f0d304" providerId="LiveId" clId="{3923C8A6-71EF-4728-BAEF-AE6F907DAE0C}" dt="2026-10-10T20:19:20.184" v="389" actId="164"/>
          <ac:grpSpMkLst>
            <pc:docMk/>
            <pc:sldMk cId="1373520525" sldId="256"/>
            <ac:grpSpMk id="35" creationId="{19C0091B-05C9-B90C-12F6-0031FFED9365}"/>
          </ac:grpSpMkLst>
        </pc:grpChg>
        <pc:grpChg chg="add mod">
          <ac:chgData name="Danielle Bettles" userId="bc3dd2a9c4f0d304" providerId="LiveId" clId="{3923C8A6-71EF-4728-BAEF-AE6F907DAE0C}" dt="2026-10-10T20:19:21.317" v="390"/>
          <ac:grpSpMkLst>
            <pc:docMk/>
            <pc:sldMk cId="1373520525" sldId="256"/>
            <ac:grpSpMk id="36" creationId="{0C35B1E7-F67F-6632-561E-52FD6307047E}"/>
          </ac:grpSpMkLst>
        </pc:grpChg>
      </pc:sldChg>
      <pc:sldChg chg="modSp mod">
        <pc:chgData name="Danielle Bettles" userId="bc3dd2a9c4f0d304" providerId="LiveId" clId="{3923C8A6-71EF-4728-BAEF-AE6F907DAE0C}" dt="2026-10-10T20:12:05.137" v="193" actId="1038"/>
        <pc:sldMkLst>
          <pc:docMk/>
          <pc:sldMk cId="1294054418" sldId="278"/>
        </pc:sldMkLst>
        <pc:spChg chg="mod">
          <ac:chgData name="Danielle Bettles" userId="bc3dd2a9c4f0d304" providerId="LiveId" clId="{3923C8A6-71EF-4728-BAEF-AE6F907DAE0C}" dt="2026-10-10T20:11:50.587" v="187" actId="2711"/>
          <ac:spMkLst>
            <pc:docMk/>
            <pc:sldMk cId="1294054418" sldId="278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50.587" v="187" actId="2711"/>
          <ac:spMkLst>
            <pc:docMk/>
            <pc:sldMk cId="1294054418" sldId="278"/>
            <ac:spMk id="3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55.606" v="188"/>
          <ac:spMkLst>
            <pc:docMk/>
            <pc:sldMk cId="1294054418" sldId="278"/>
            <ac:spMk id="5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50.587" v="187" actId="2711"/>
          <ac:spMkLst>
            <pc:docMk/>
            <pc:sldMk cId="1294054418" sldId="278"/>
            <ac:spMk id="6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58.212" v="189"/>
          <ac:spMkLst>
            <pc:docMk/>
            <pc:sldMk cId="1294054418" sldId="278"/>
            <ac:spMk id="10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50.587" v="187" actId="2711"/>
          <ac:spMkLst>
            <pc:docMk/>
            <pc:sldMk cId="1294054418" sldId="278"/>
            <ac:spMk id="11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50.587" v="187" actId="2711"/>
          <ac:spMkLst>
            <pc:docMk/>
            <pc:sldMk cId="1294054418" sldId="278"/>
            <ac:spMk id="1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2:05.137" v="193" actId="1038"/>
          <ac:spMkLst>
            <pc:docMk/>
            <pc:sldMk cId="1294054418" sldId="278"/>
            <ac:spMk id="13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50.587" v="187" actId="2711"/>
          <ac:spMkLst>
            <pc:docMk/>
            <pc:sldMk cId="1294054418" sldId="278"/>
            <ac:spMk id="14" creationId="{00000000-0000-0000-0000-000000000000}"/>
          </ac:spMkLst>
        </pc:spChg>
        <pc:picChg chg="mod">
          <ac:chgData name="Danielle Bettles" userId="bc3dd2a9c4f0d304" providerId="LiveId" clId="{3923C8A6-71EF-4728-BAEF-AE6F907DAE0C}" dt="2026-10-10T20:11:50.587" v="187" actId="2711"/>
          <ac:picMkLst>
            <pc:docMk/>
            <pc:sldMk cId="1294054418" sldId="278"/>
            <ac:picMk id="8" creationId="{00000000-0000-0000-0000-000000000000}"/>
          </ac:picMkLst>
        </pc:picChg>
      </pc:sldChg>
      <pc:sldChg chg="modSp modAnim">
        <pc:chgData name="Danielle Bettles" userId="bc3dd2a9c4f0d304" providerId="LiveId" clId="{3923C8A6-71EF-4728-BAEF-AE6F907DAE0C}" dt="2026-10-10T20:11:13.756" v="150"/>
        <pc:sldMkLst>
          <pc:docMk/>
          <pc:sldMk cId="1070162419" sldId="279"/>
        </pc:sldMkLst>
        <pc:spChg chg="mod">
          <ac:chgData name="Danielle Bettles" userId="bc3dd2a9c4f0d304" providerId="LiveId" clId="{3923C8A6-71EF-4728-BAEF-AE6F907DAE0C}" dt="2026-10-10T20:11:05.413" v="147"/>
          <ac:spMkLst>
            <pc:docMk/>
            <pc:sldMk cId="1070162419" sldId="279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37.024" v="127" actId="2711"/>
          <ac:spMkLst>
            <pc:docMk/>
            <pc:sldMk cId="1070162419" sldId="279"/>
            <ac:spMk id="5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37.024" v="127" actId="2711"/>
          <ac:spMkLst>
            <pc:docMk/>
            <pc:sldMk cId="1070162419" sldId="279"/>
            <ac:spMk id="6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08.452" v="148"/>
          <ac:spMkLst>
            <pc:docMk/>
            <pc:sldMk cId="1070162419" sldId="279"/>
            <ac:spMk id="7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10.998" v="149"/>
          <ac:spMkLst>
            <pc:docMk/>
            <pc:sldMk cId="1070162419" sldId="279"/>
            <ac:spMk id="8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37.024" v="127" actId="2711"/>
          <ac:spMkLst>
            <pc:docMk/>
            <pc:sldMk cId="1070162419" sldId="279"/>
            <ac:spMk id="9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37.024" v="127" actId="2711"/>
          <ac:spMkLst>
            <pc:docMk/>
            <pc:sldMk cId="1070162419" sldId="279"/>
            <ac:spMk id="10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1:13.756" v="150"/>
          <ac:spMkLst>
            <pc:docMk/>
            <pc:sldMk cId="1070162419" sldId="279"/>
            <ac:spMk id="11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37.024" v="127" actId="2711"/>
          <ac:spMkLst>
            <pc:docMk/>
            <pc:sldMk cId="1070162419" sldId="279"/>
            <ac:spMk id="1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37.024" v="127" actId="2711"/>
          <ac:spMkLst>
            <pc:docMk/>
            <pc:sldMk cId="1070162419" sldId="279"/>
            <ac:spMk id="13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37.024" v="127" actId="2711"/>
          <ac:spMkLst>
            <pc:docMk/>
            <pc:sldMk cId="1070162419" sldId="279"/>
            <ac:spMk id="15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45.227" v="132"/>
          <ac:spMkLst>
            <pc:docMk/>
            <pc:sldMk cId="1070162419" sldId="279"/>
            <ac:spMk id="16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58.829" v="144"/>
          <ac:spMkLst>
            <pc:docMk/>
            <pc:sldMk cId="1070162419" sldId="279"/>
            <ac:spMk id="17" creationId="{00000000-0000-0000-0000-000000000000}"/>
          </ac:spMkLst>
        </pc:spChg>
      </pc:sldChg>
      <pc:sldChg chg="modSp mod">
        <pc:chgData name="Danielle Bettles" userId="bc3dd2a9c4f0d304" providerId="LiveId" clId="{3923C8A6-71EF-4728-BAEF-AE6F907DAE0C}" dt="2026-10-10T20:10:26.531" v="126"/>
        <pc:sldMkLst>
          <pc:docMk/>
          <pc:sldMk cId="1927519083" sldId="282"/>
        </pc:sldMkLst>
        <pc:spChg chg="mod">
          <ac:chgData name="Danielle Bettles" userId="bc3dd2a9c4f0d304" providerId="LiveId" clId="{3923C8A6-71EF-4728-BAEF-AE6F907DAE0C}" dt="2026-10-10T20:10:26.531" v="126"/>
          <ac:spMkLst>
            <pc:docMk/>
            <pc:sldMk cId="1927519083" sldId="282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07:45.062" v="29"/>
          <ac:spMkLst>
            <pc:docMk/>
            <pc:sldMk cId="1927519083" sldId="282"/>
            <ac:spMk id="4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08:00.646" v="41"/>
          <ac:spMkLst>
            <pc:docMk/>
            <pc:sldMk cId="1927519083" sldId="282"/>
            <ac:spMk id="5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08:14.401" v="51"/>
          <ac:spMkLst>
            <pc:docMk/>
            <pc:sldMk cId="1927519083" sldId="282"/>
            <ac:spMk id="6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08:45.702" v="68"/>
          <ac:spMkLst>
            <pc:docMk/>
            <pc:sldMk cId="1927519083" sldId="282"/>
            <ac:spMk id="7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09:14.292" v="88"/>
          <ac:spMkLst>
            <pc:docMk/>
            <pc:sldMk cId="1927519083" sldId="282"/>
            <ac:spMk id="8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10:09.630" v="123" actId="20577"/>
          <ac:spMkLst>
            <pc:docMk/>
            <pc:sldMk cId="1927519083" sldId="282"/>
            <ac:spMk id="9" creationId="{00000000-0000-0000-0000-000000000000}"/>
          </ac:spMkLst>
        </pc:spChg>
      </pc:sldChg>
      <pc:sldChg chg="modSp mod">
        <pc:chgData name="Danielle Bettles" userId="bc3dd2a9c4f0d304" providerId="LiveId" clId="{3923C8A6-71EF-4728-BAEF-AE6F907DAE0C}" dt="2026-10-10T20:40:39.562" v="921"/>
        <pc:sldMkLst>
          <pc:docMk/>
          <pc:sldMk cId="847646287" sldId="283"/>
        </pc:sldMkLst>
        <pc:spChg chg="mod">
          <ac:chgData name="Danielle Bettles" userId="bc3dd2a9c4f0d304" providerId="LiveId" clId="{3923C8A6-71EF-4728-BAEF-AE6F907DAE0C}" dt="2026-10-10T20:40:39.562" v="921"/>
          <ac:spMkLst>
            <pc:docMk/>
            <pc:sldMk cId="847646287" sldId="283"/>
            <ac:spMk id="39" creationId="{00000000-0000-0000-0000-000000000000}"/>
          </ac:spMkLst>
        </pc:spChg>
      </pc:sldChg>
      <pc:sldChg chg="addSp delSp modSp mod modAnim">
        <pc:chgData name="Danielle Bettles" userId="bc3dd2a9c4f0d304" providerId="LiveId" clId="{3923C8A6-71EF-4728-BAEF-AE6F907DAE0C}" dt="2026-10-10T20:44:04.779" v="927" actId="1076"/>
        <pc:sldMkLst>
          <pc:docMk/>
          <pc:sldMk cId="639865754" sldId="284"/>
        </pc:sldMkLst>
        <pc:spChg chg="del mod">
          <ac:chgData name="Danielle Bettles" userId="bc3dd2a9c4f0d304" providerId="LiveId" clId="{3923C8A6-71EF-4728-BAEF-AE6F907DAE0C}" dt="2026-10-10T20:43:57.081" v="924" actId="478"/>
          <ac:spMkLst>
            <pc:docMk/>
            <pc:sldMk cId="639865754" sldId="284"/>
            <ac:spMk id="6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10T20:43:57.081" v="924" actId="478"/>
          <ac:spMkLst>
            <pc:docMk/>
            <pc:sldMk cId="639865754" sldId="284"/>
            <ac:spMk id="7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10T20:43:57.081" v="924" actId="478"/>
          <ac:spMkLst>
            <pc:docMk/>
            <pc:sldMk cId="639865754" sldId="284"/>
            <ac:spMk id="17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10T20:43:57.081" v="924" actId="478"/>
          <ac:spMkLst>
            <pc:docMk/>
            <pc:sldMk cId="639865754" sldId="284"/>
            <ac:spMk id="18" creationId="{00000000-0000-0000-0000-000000000000}"/>
          </ac:spMkLst>
        </pc:spChg>
        <pc:picChg chg="add mod">
          <ac:chgData name="Danielle Bettles" userId="bc3dd2a9c4f0d304" providerId="LiveId" clId="{3923C8A6-71EF-4728-BAEF-AE6F907DAE0C}" dt="2026-10-10T20:44:04.779" v="927" actId="1076"/>
          <ac:picMkLst>
            <pc:docMk/>
            <pc:sldMk cId="639865754" sldId="284"/>
            <ac:picMk id="4" creationId="{DDA3C165-8014-EAC8-AD0A-4B8ACE81B0DA}"/>
          </ac:picMkLst>
        </pc:picChg>
        <pc:picChg chg="del">
          <ac:chgData name="Danielle Bettles" userId="bc3dd2a9c4f0d304" providerId="LiveId" clId="{3923C8A6-71EF-4728-BAEF-AE6F907DAE0C}" dt="2026-10-10T20:43:57.081" v="924" actId="478"/>
          <ac:picMkLst>
            <pc:docMk/>
            <pc:sldMk cId="639865754" sldId="284"/>
            <ac:picMk id="1026" creationId="{00000000-0000-0000-0000-000000000000}"/>
          </ac:picMkLst>
        </pc:picChg>
        <pc:cxnChg chg="del">
          <ac:chgData name="Danielle Bettles" userId="bc3dd2a9c4f0d304" providerId="LiveId" clId="{3923C8A6-71EF-4728-BAEF-AE6F907DAE0C}" dt="2026-10-10T20:43:57.081" v="924" actId="478"/>
          <ac:cxnSpMkLst>
            <pc:docMk/>
            <pc:sldMk cId="639865754" sldId="284"/>
            <ac:cxnSpMk id="3" creationId="{00000000-0000-0000-0000-000000000000}"/>
          </ac:cxnSpMkLst>
        </pc:cxnChg>
        <pc:cxnChg chg="del">
          <ac:chgData name="Danielle Bettles" userId="bc3dd2a9c4f0d304" providerId="LiveId" clId="{3923C8A6-71EF-4728-BAEF-AE6F907DAE0C}" dt="2026-10-10T20:43:57.081" v="924" actId="478"/>
          <ac:cxnSpMkLst>
            <pc:docMk/>
            <pc:sldMk cId="639865754" sldId="284"/>
            <ac:cxnSpMk id="10" creationId="{00000000-0000-0000-0000-000000000000}"/>
          </ac:cxnSpMkLst>
        </pc:cxnChg>
        <pc:cxnChg chg="del">
          <ac:chgData name="Danielle Bettles" userId="bc3dd2a9c4f0d304" providerId="LiveId" clId="{3923C8A6-71EF-4728-BAEF-AE6F907DAE0C}" dt="2026-10-10T20:43:57.081" v="924" actId="478"/>
          <ac:cxnSpMkLst>
            <pc:docMk/>
            <pc:sldMk cId="639865754" sldId="284"/>
            <ac:cxnSpMk id="19" creationId="{00000000-0000-0000-0000-000000000000}"/>
          </ac:cxnSpMkLst>
        </pc:cxnChg>
        <pc:cxnChg chg="del">
          <ac:chgData name="Danielle Bettles" userId="bc3dd2a9c4f0d304" providerId="LiveId" clId="{3923C8A6-71EF-4728-BAEF-AE6F907DAE0C}" dt="2026-10-10T20:43:57.081" v="924" actId="478"/>
          <ac:cxnSpMkLst>
            <pc:docMk/>
            <pc:sldMk cId="639865754" sldId="284"/>
            <ac:cxnSpMk id="22" creationId="{00000000-0000-0000-0000-000000000000}"/>
          </ac:cxnSpMkLst>
        </pc:cxnChg>
      </pc:sldChg>
      <pc:sldChg chg="del">
        <pc:chgData name="Danielle Bettles" userId="bc3dd2a9c4f0d304" providerId="LiveId" clId="{3923C8A6-71EF-4728-BAEF-AE6F907DAE0C}" dt="2026-10-10T20:44:18.593" v="928" actId="47"/>
        <pc:sldMkLst>
          <pc:docMk/>
          <pc:sldMk cId="1200726094" sldId="285"/>
        </pc:sldMkLst>
      </pc:sldChg>
      <pc:sldChg chg="del">
        <pc:chgData name="Danielle Bettles" userId="bc3dd2a9c4f0d304" providerId="LiveId" clId="{3923C8A6-71EF-4728-BAEF-AE6F907DAE0C}" dt="2026-10-10T20:44:19.063" v="929" actId="47"/>
        <pc:sldMkLst>
          <pc:docMk/>
          <pc:sldMk cId="1819386343" sldId="286"/>
        </pc:sldMkLst>
      </pc:sldChg>
      <pc:sldChg chg="del">
        <pc:chgData name="Danielle Bettles" userId="bc3dd2a9c4f0d304" providerId="LiveId" clId="{3923C8A6-71EF-4728-BAEF-AE6F907DAE0C}" dt="2026-10-10T20:44:20.223" v="930" actId="47"/>
        <pc:sldMkLst>
          <pc:docMk/>
          <pc:sldMk cId="737291899" sldId="287"/>
        </pc:sldMkLst>
      </pc:sldChg>
      <pc:sldChg chg="modSp mod modAnim">
        <pc:chgData name="Danielle Bettles" userId="bc3dd2a9c4f0d304" providerId="LiveId" clId="{3923C8A6-71EF-4728-BAEF-AE6F907DAE0C}" dt="2026-10-10T20:57:41.916" v="1328"/>
        <pc:sldMkLst>
          <pc:docMk/>
          <pc:sldMk cId="959726540" sldId="288"/>
        </pc:sldMkLst>
        <pc:spChg chg="mod">
          <ac:chgData name="Danielle Bettles" userId="bc3dd2a9c4f0d304" providerId="LiveId" clId="{3923C8A6-71EF-4728-BAEF-AE6F907DAE0C}" dt="2026-10-10T20:46:21.606" v="992" actId="20577"/>
          <ac:spMkLst>
            <pc:docMk/>
            <pc:sldMk cId="959726540" sldId="288"/>
            <ac:spMk id="3" creationId="{00000000-0000-0000-0000-000000000000}"/>
          </ac:spMkLst>
        </pc:spChg>
      </pc:sldChg>
      <pc:sldChg chg="del">
        <pc:chgData name="Danielle Bettles" userId="bc3dd2a9c4f0d304" providerId="LiveId" clId="{3923C8A6-71EF-4728-BAEF-AE6F907DAE0C}" dt="2026-10-10T20:46:24.190" v="993" actId="47"/>
        <pc:sldMkLst>
          <pc:docMk/>
          <pc:sldMk cId="983416234" sldId="293"/>
        </pc:sldMkLst>
      </pc:sldChg>
      <pc:sldChg chg="del">
        <pc:chgData name="Danielle Bettles" userId="bc3dd2a9c4f0d304" providerId="LiveId" clId="{3923C8A6-71EF-4728-BAEF-AE6F907DAE0C}" dt="2026-10-10T20:26:49.450" v="544" actId="47"/>
        <pc:sldMkLst>
          <pc:docMk/>
          <pc:sldMk cId="2850433681" sldId="294"/>
        </pc:sldMkLst>
      </pc:sldChg>
      <pc:sldChg chg="del">
        <pc:chgData name="Danielle Bettles" userId="bc3dd2a9c4f0d304" providerId="LiveId" clId="{3923C8A6-71EF-4728-BAEF-AE6F907DAE0C}" dt="2026-10-10T20:26:52.921" v="545" actId="47"/>
        <pc:sldMkLst>
          <pc:docMk/>
          <pc:sldMk cId="1977744928" sldId="295"/>
        </pc:sldMkLst>
      </pc:sldChg>
      <pc:sldChg chg="addSp delSp modSp mod delAnim modAnim">
        <pc:chgData name="Danielle Bettles" userId="bc3dd2a9c4f0d304" providerId="LiveId" clId="{3923C8A6-71EF-4728-BAEF-AE6F907DAE0C}" dt="2026-10-10T20:28:10.716" v="654"/>
        <pc:sldMkLst>
          <pc:docMk/>
          <pc:sldMk cId="835617177" sldId="296"/>
        </pc:sldMkLst>
        <pc:spChg chg="mod">
          <ac:chgData name="Danielle Bettles" userId="bc3dd2a9c4f0d304" providerId="LiveId" clId="{3923C8A6-71EF-4728-BAEF-AE6F907DAE0C}" dt="2026-10-10T20:26:46.987" v="543" actId="20577"/>
          <ac:spMkLst>
            <pc:docMk/>
            <pc:sldMk cId="835617177" sldId="296"/>
            <ac:spMk id="2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10T20:24:15.678" v="501" actId="478"/>
          <ac:spMkLst>
            <pc:docMk/>
            <pc:sldMk cId="835617177" sldId="296"/>
            <ac:spMk id="3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10T20:24:15.678" v="501" actId="478"/>
          <ac:spMkLst>
            <pc:docMk/>
            <pc:sldMk cId="835617177" sldId="296"/>
            <ac:spMk id="4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10T20:24:15.678" v="501" actId="478"/>
          <ac:spMkLst>
            <pc:docMk/>
            <pc:sldMk cId="835617177" sldId="296"/>
            <ac:spMk id="5" creationId="{00000000-0000-0000-0000-000000000000}"/>
          </ac:spMkLst>
        </pc:spChg>
        <pc:spChg chg="del mod">
          <ac:chgData name="Danielle Bettles" userId="bc3dd2a9c4f0d304" providerId="LiveId" clId="{3923C8A6-71EF-4728-BAEF-AE6F907DAE0C}" dt="2026-10-10T20:24:15.678" v="501" actId="478"/>
          <ac:spMkLst>
            <pc:docMk/>
            <pc:sldMk cId="835617177" sldId="296"/>
            <ac:spMk id="6" creationId="{00000000-0000-0000-0000-000000000000}"/>
          </ac:spMkLst>
        </pc:spChg>
        <pc:spChg chg="add mod">
          <ac:chgData name="Danielle Bettles" userId="bc3dd2a9c4f0d304" providerId="LiveId" clId="{3923C8A6-71EF-4728-BAEF-AE6F907DAE0C}" dt="2026-10-10T20:27:46.851" v="648" actId="14100"/>
          <ac:spMkLst>
            <pc:docMk/>
            <pc:sldMk cId="835617177" sldId="296"/>
            <ac:spMk id="7" creationId="{45BB29F1-8B92-16BC-0BDE-5C5B8D5009D2}"/>
          </ac:spMkLst>
        </pc:spChg>
      </pc:sldChg>
      <pc:sldChg chg="modSp mod">
        <pc:chgData name="Danielle Bettles" userId="bc3dd2a9c4f0d304" providerId="LiveId" clId="{3923C8A6-71EF-4728-BAEF-AE6F907DAE0C}" dt="2026-10-10T20:36:55.917" v="797" actId="1035"/>
        <pc:sldMkLst>
          <pc:docMk/>
          <pc:sldMk cId="576669635" sldId="297"/>
        </pc:sldMkLst>
        <pc:spChg chg="mod">
          <ac:chgData name="Danielle Bettles" userId="bc3dd2a9c4f0d304" providerId="LiveId" clId="{3923C8A6-71EF-4728-BAEF-AE6F907DAE0C}" dt="2026-10-10T20:29:25.503" v="655" actId="2711"/>
          <ac:spMkLst>
            <pc:docMk/>
            <pc:sldMk cId="576669635" sldId="297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36:55.917" v="797" actId="1035"/>
          <ac:spMkLst>
            <pc:docMk/>
            <pc:sldMk cId="576669635" sldId="297"/>
            <ac:spMk id="3" creationId="{00000000-0000-0000-0000-000000000000}"/>
          </ac:spMkLst>
        </pc:spChg>
      </pc:sldChg>
      <pc:sldChg chg="modSp mod">
        <pc:chgData name="Danielle Bettles" userId="bc3dd2a9c4f0d304" providerId="LiveId" clId="{3923C8A6-71EF-4728-BAEF-AE6F907DAE0C}" dt="2026-10-10T20:39:32.538" v="890" actId="20577"/>
        <pc:sldMkLst>
          <pc:docMk/>
          <pc:sldMk cId="863063009" sldId="298"/>
        </pc:sldMkLst>
        <pc:spChg chg="mod">
          <ac:chgData name="Danielle Bettles" userId="bc3dd2a9c4f0d304" providerId="LiveId" clId="{3923C8A6-71EF-4728-BAEF-AE6F907DAE0C}" dt="2026-10-10T20:37:03.238" v="798" actId="2711"/>
          <ac:spMkLst>
            <pc:docMk/>
            <pc:sldMk cId="863063009" sldId="298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39:32.538" v="890" actId="20577"/>
          <ac:spMkLst>
            <pc:docMk/>
            <pc:sldMk cId="863063009" sldId="298"/>
            <ac:spMk id="3" creationId="{00000000-0000-0000-0000-000000000000}"/>
          </ac:spMkLst>
        </pc:spChg>
      </pc:sldChg>
      <pc:sldChg chg="modSp mod">
        <pc:chgData name="Danielle Bettles" userId="bc3dd2a9c4f0d304" providerId="LiveId" clId="{3923C8A6-71EF-4728-BAEF-AE6F907DAE0C}" dt="2026-10-10T20:48:57.856" v="1078"/>
        <pc:sldMkLst>
          <pc:docMk/>
          <pc:sldMk cId="1905262126" sldId="299"/>
        </pc:sldMkLst>
        <pc:spChg chg="mod">
          <ac:chgData name="Danielle Bettles" userId="bc3dd2a9c4f0d304" providerId="LiveId" clId="{3923C8A6-71EF-4728-BAEF-AE6F907DAE0C}" dt="2026-10-10T20:46:30.450" v="994" actId="2711"/>
          <ac:spMkLst>
            <pc:docMk/>
            <pc:sldMk cId="1905262126" sldId="299"/>
            <ac:spMk id="2" creationId="{00000000-0000-0000-0000-000000000000}"/>
          </ac:spMkLst>
        </pc:spChg>
        <pc:graphicFrameChg chg="mod modGraphic">
          <ac:chgData name="Danielle Bettles" userId="bc3dd2a9c4f0d304" providerId="LiveId" clId="{3923C8A6-71EF-4728-BAEF-AE6F907DAE0C}" dt="2026-10-10T20:48:57.856" v="1078"/>
          <ac:graphicFrameMkLst>
            <pc:docMk/>
            <pc:sldMk cId="1905262126" sldId="299"/>
            <ac:graphicFrameMk id="3" creationId="{00000000-0000-0000-0000-000000000000}"/>
          </ac:graphicFrameMkLst>
        </pc:graphicFrameChg>
      </pc:sldChg>
      <pc:sldChg chg="del">
        <pc:chgData name="Danielle Bettles" userId="bc3dd2a9c4f0d304" providerId="LiveId" clId="{3923C8A6-71EF-4728-BAEF-AE6F907DAE0C}" dt="2026-10-10T20:52:45.593" v="1177" actId="47"/>
        <pc:sldMkLst>
          <pc:docMk/>
          <pc:sldMk cId="2845298936" sldId="300"/>
        </pc:sldMkLst>
      </pc:sldChg>
      <pc:sldChg chg="addSp delSp modSp mod delAnim modAnim">
        <pc:chgData name="Danielle Bettles" userId="bc3dd2a9c4f0d304" providerId="LiveId" clId="{3923C8A6-71EF-4728-BAEF-AE6F907DAE0C}" dt="2026-10-10T20:52:41.580" v="1175"/>
        <pc:sldMkLst>
          <pc:docMk/>
          <pc:sldMk cId="521881652" sldId="302"/>
        </pc:sldMkLst>
        <pc:spChg chg="add mod">
          <ac:chgData name="Danielle Bettles" userId="bc3dd2a9c4f0d304" providerId="LiveId" clId="{3923C8A6-71EF-4728-BAEF-AE6F907DAE0C}" dt="2026-10-10T20:52:23.448" v="1172" actId="208"/>
          <ac:spMkLst>
            <pc:docMk/>
            <pc:sldMk cId="521881652" sldId="302"/>
            <ac:spMk id="2" creationId="{AEE2C082-5732-EE81-99EE-08EEA01925E7}"/>
          </ac:spMkLst>
        </pc:spChg>
        <pc:spChg chg="mod">
          <ac:chgData name="Danielle Bettles" userId="bc3dd2a9c4f0d304" providerId="LiveId" clId="{3923C8A6-71EF-4728-BAEF-AE6F907DAE0C}" dt="2026-10-10T20:52:23.448" v="1172" actId="208"/>
          <ac:spMkLst>
            <pc:docMk/>
            <pc:sldMk cId="521881652" sldId="302"/>
            <ac:spMk id="3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51:46.074" v="1165" actId="20577"/>
          <ac:spMkLst>
            <pc:docMk/>
            <pc:sldMk cId="521881652" sldId="302"/>
            <ac:spMk id="4" creationId="{00000000-0000-0000-0000-000000000000}"/>
          </ac:spMkLst>
        </pc:spChg>
        <pc:spChg chg="del">
          <ac:chgData name="Danielle Bettles" userId="bc3dd2a9c4f0d304" providerId="LiveId" clId="{3923C8A6-71EF-4728-BAEF-AE6F907DAE0C}" dt="2026-10-10T20:50:28.308" v="1130" actId="478"/>
          <ac:spMkLst>
            <pc:docMk/>
            <pc:sldMk cId="521881652" sldId="302"/>
            <ac:spMk id="6" creationId="{00000000-0000-0000-0000-000000000000}"/>
          </ac:spMkLst>
        </pc:spChg>
        <pc:spChg chg="del">
          <ac:chgData name="Danielle Bettles" userId="bc3dd2a9c4f0d304" providerId="LiveId" clId="{3923C8A6-71EF-4728-BAEF-AE6F907DAE0C}" dt="2026-10-10T20:50:28.308" v="1130" actId="478"/>
          <ac:spMkLst>
            <pc:docMk/>
            <pc:sldMk cId="521881652" sldId="302"/>
            <ac:spMk id="12" creationId="{00000000-0000-0000-0000-000000000000}"/>
          </ac:spMkLst>
        </pc:spChg>
        <pc:spChg chg="del">
          <ac:chgData name="Danielle Bettles" userId="bc3dd2a9c4f0d304" providerId="LiveId" clId="{3923C8A6-71EF-4728-BAEF-AE6F907DAE0C}" dt="2026-10-10T20:50:28.308" v="1130" actId="478"/>
          <ac:spMkLst>
            <pc:docMk/>
            <pc:sldMk cId="521881652" sldId="302"/>
            <ac:spMk id="13" creationId="{00000000-0000-0000-0000-000000000000}"/>
          </ac:spMkLst>
        </pc:spChg>
      </pc:sldChg>
      <pc:sldChg chg="del">
        <pc:chgData name="Danielle Bettles" userId="bc3dd2a9c4f0d304" providerId="LiveId" clId="{3923C8A6-71EF-4728-BAEF-AE6F907DAE0C}" dt="2026-10-10T20:52:43.794" v="1176" actId="47"/>
        <pc:sldMkLst>
          <pc:docMk/>
          <pc:sldMk cId="1848767871" sldId="303"/>
        </pc:sldMkLst>
      </pc:sldChg>
      <pc:sldChg chg="modSp mod">
        <pc:chgData name="Danielle Bettles" userId="bc3dd2a9c4f0d304" providerId="LiveId" clId="{3923C8A6-71EF-4728-BAEF-AE6F907DAE0C}" dt="2026-10-10T20:56:35.225" v="1316" actId="20577"/>
        <pc:sldMkLst>
          <pc:docMk/>
          <pc:sldMk cId="771075802" sldId="305"/>
        </pc:sldMkLst>
        <pc:spChg chg="mod">
          <ac:chgData name="Danielle Bettles" userId="bc3dd2a9c4f0d304" providerId="LiveId" clId="{3923C8A6-71EF-4728-BAEF-AE6F907DAE0C}" dt="2026-10-10T20:52:58.322" v="1179" actId="2711"/>
          <ac:spMkLst>
            <pc:docMk/>
            <pc:sldMk cId="771075802" sldId="305"/>
            <ac:spMk id="2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53:03.712" v="1180" actId="20577"/>
          <ac:spMkLst>
            <pc:docMk/>
            <pc:sldMk cId="771075802" sldId="305"/>
            <ac:spMk id="3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56:35.225" v="1316" actId="20577"/>
          <ac:spMkLst>
            <pc:docMk/>
            <pc:sldMk cId="771075802" sldId="305"/>
            <ac:spMk id="4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54:11.236" v="1216"/>
          <ac:spMkLst>
            <pc:docMk/>
            <pc:sldMk cId="771075802" sldId="305"/>
            <ac:spMk id="5" creationId="{00000000-0000-0000-0000-000000000000}"/>
          </ac:spMkLst>
        </pc:spChg>
      </pc:sldChg>
      <pc:sldMasterChg chg="modSp modSldLayout">
        <pc:chgData name="Danielle Bettles" userId="bc3dd2a9c4f0d304" providerId="LiveId" clId="{3923C8A6-71EF-4728-BAEF-AE6F907DAE0C}" dt="2026-10-10T20:57:13.984" v="1321" actId="2711"/>
        <pc:sldMasterMkLst>
          <pc:docMk/>
          <pc:sldMasterMk cId="3484405657" sldId="2147483648"/>
        </pc:sldMasterMkLst>
        <pc:spChg chg="mod">
          <ac:chgData name="Danielle Bettles" userId="bc3dd2a9c4f0d304" providerId="LiveId" clId="{3923C8A6-71EF-4728-BAEF-AE6F907DAE0C}" dt="2026-10-10T20:57:13.984" v="1321" actId="2711"/>
          <ac:spMkLst>
            <pc:docMk/>
            <pc:sldMasterMk cId="3484405657" sldId="2147483648"/>
            <ac:spMk id="18" creationId="{00000000-0000-0000-0000-000000000000}"/>
          </ac:spMkLst>
        </pc:spChg>
        <pc:spChg chg="mod">
          <ac:chgData name="Danielle Bettles" userId="bc3dd2a9c4f0d304" providerId="LiveId" clId="{3923C8A6-71EF-4728-BAEF-AE6F907DAE0C}" dt="2026-10-10T20:57:13.984" v="1321" actId="2711"/>
          <ac:spMkLst>
            <pc:docMk/>
            <pc:sldMasterMk cId="3484405657" sldId="2147483648"/>
            <ac:spMk id="19" creationId="{00000000-0000-0000-0000-000000000000}"/>
          </ac:spMkLst>
        </pc:spChg>
        <pc:picChg chg="mod">
          <ac:chgData name="Danielle Bettles" userId="bc3dd2a9c4f0d304" providerId="LiveId" clId="{3923C8A6-71EF-4728-BAEF-AE6F907DAE0C}" dt="2026-10-10T20:57:13.984" v="1321" actId="2711"/>
          <ac:picMkLst>
            <pc:docMk/>
            <pc:sldMasterMk cId="3484405657" sldId="2147483648"/>
            <ac:picMk id="14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10T20:57:13.984" v="1321" actId="2711"/>
          <ac:picMkLst>
            <pc:docMk/>
            <pc:sldMasterMk cId="3484405657" sldId="2147483648"/>
            <ac:picMk id="15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10T20:57:13.984" v="1321" actId="2711"/>
          <ac:picMkLst>
            <pc:docMk/>
            <pc:sldMasterMk cId="3484405657" sldId="2147483648"/>
            <ac:picMk id="16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10T20:57:13.984" v="1321" actId="2711"/>
          <ac:picMkLst>
            <pc:docMk/>
            <pc:sldMasterMk cId="3484405657" sldId="2147483648"/>
            <ac:picMk id="17" creationId="{00000000-0000-0000-0000-000000000000}"/>
          </ac:picMkLst>
        </pc:picChg>
        <pc:picChg chg="mod">
          <ac:chgData name="Danielle Bettles" userId="bc3dd2a9c4f0d304" providerId="LiveId" clId="{3923C8A6-71EF-4728-BAEF-AE6F907DAE0C}" dt="2026-10-10T20:57:13.984" v="1321" actId="2711"/>
          <ac:picMkLst>
            <pc:docMk/>
            <pc:sldMasterMk cId="3484405657" sldId="2147483648"/>
            <ac:picMk id="21" creationId="{00000000-0000-0000-0000-000000000000}"/>
          </ac:picMkLst>
        </pc:picChg>
        <pc:sldLayoutChg chg="modSp mod">
          <pc:chgData name="Danielle Bettles" userId="bc3dd2a9c4f0d304" providerId="LiveId" clId="{3923C8A6-71EF-4728-BAEF-AE6F907DAE0C}" dt="2026-10-10T20:57:00.410" v="1320" actId="404"/>
          <pc:sldLayoutMkLst>
            <pc:docMk/>
            <pc:sldMasterMk cId="3484405657" sldId="2147483648"/>
            <pc:sldLayoutMk cId="4290113677" sldId="2147483670"/>
          </pc:sldLayoutMkLst>
          <pc:spChg chg="mod">
            <ac:chgData name="Danielle Bettles" userId="bc3dd2a9c4f0d304" providerId="LiveId" clId="{3923C8A6-71EF-4728-BAEF-AE6F907DAE0C}" dt="2026-10-10T20:57:00.410" v="1320" actId="404"/>
            <ac:spMkLst>
              <pc:docMk/>
              <pc:sldMasterMk cId="3484405657" sldId="2147483648"/>
              <pc:sldLayoutMk cId="4290113677" sldId="2147483670"/>
              <ac:spMk id="3" creationId="{00000000-0000-0000-0000-000000000000}"/>
            </ac:spMkLst>
          </pc:spChg>
          <pc:spChg chg="mod">
            <ac:chgData name="Danielle Bettles" userId="bc3dd2a9c4f0d304" providerId="LiveId" clId="{3923C8A6-71EF-4728-BAEF-AE6F907DAE0C}" dt="2026-10-10T20:57:00.410" v="1320" actId="404"/>
            <ac:spMkLst>
              <pc:docMk/>
              <pc:sldMasterMk cId="3484405657" sldId="2147483648"/>
              <pc:sldLayoutMk cId="4290113677" sldId="2147483670"/>
              <ac:spMk id="4" creationId="{00000000-0000-0000-0000-000000000000}"/>
            </ac:spMkLst>
          </pc:spChg>
          <pc:picChg chg="mod">
            <ac:chgData name="Danielle Bettles" userId="bc3dd2a9c4f0d304" providerId="LiveId" clId="{3923C8A6-71EF-4728-BAEF-AE6F907DAE0C}" dt="2026-10-10T20:56:48.967" v="1317" actId="1076"/>
            <ac:picMkLst>
              <pc:docMk/>
              <pc:sldMasterMk cId="3484405657" sldId="2147483648"/>
              <pc:sldLayoutMk cId="4290113677" sldId="2147483670"/>
              <ac:picMk id="5" creationId="{00000000-0000-0000-0000-000000000000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>
              <a:latin typeface="Comic Sans MS" pitchFamily="66" charset="0"/>
            </a:endParaRPr>
          </a:p>
          <a:p>
            <a:endParaRPr lang="en-GB" sz="2000" u="none" dirty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2171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4932040" y="2452996"/>
            <a:ext cx="30963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Complete the exit ticket,</a:t>
            </a:r>
            <a:r>
              <a:rPr lang="en-GB" sz="2000" baseline="0" dirty="0">
                <a:latin typeface="Arial" panose="020B0604020202020204" pitchFamily="34" charset="0"/>
                <a:cs typeface="Arial" panose="020B0604020202020204" pitchFamily="34" charset="0"/>
              </a:rPr>
              <a:t> making sure you justify each emoji.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4932040" y="1844824"/>
            <a:ext cx="30963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1403648" y="1412776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113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Saturday, 10 October 2026</a:t>
            </a:fld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Straight Line Graphs</a:t>
            </a: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8" r:id="rId3"/>
    <p:sldLayoutId id="2147483670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783976" y="1193412"/>
                <a:ext cx="784887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b="1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Starter</a:t>
                </a: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Rearrange the following equations to make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the subject.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976" y="1193412"/>
                <a:ext cx="7848872" cy="1015663"/>
              </a:xfrm>
              <a:prstGeom prst="rect">
                <a:avLst/>
              </a:prstGeom>
              <a:blipFill>
                <a:blip r:embed="rId2"/>
                <a:stretch>
                  <a:fillRect t="-3012" b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1447922" y="2602211"/>
                <a:ext cx="2097766" cy="2554545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=8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+6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=11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922" y="2602211"/>
                <a:ext cx="2097766" cy="25545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3659529" y="2602211"/>
                <a:ext cx="2097766" cy="2554545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4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+4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+6=0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529" y="2602211"/>
                <a:ext cx="2097766" cy="25545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858610" y="2602211"/>
                <a:ext cx="2097766" cy="2554545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2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+8=3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+3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sz="20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=7</m:t>
                      </m:r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8610" y="2602211"/>
                <a:ext cx="2097766" cy="25545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1447922" y="2924944"/>
                <a:ext cx="2097766" cy="2709268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GB" sz="2000" b="1" u="sng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	     </a:t>
                </a: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𝟏𝟏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922" y="2924944"/>
                <a:ext cx="2097766" cy="27092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663542" y="2924944"/>
                <a:ext cx="2097766" cy="2709268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𝒚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=−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𝟒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𝒙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−</m:t>
                      </m:r>
                      <m:r>
                        <a:rPr lang="en-GB" sz="2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𝟔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542" y="2924944"/>
                <a:ext cx="2097766" cy="27092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858610" y="2924944"/>
                <a:ext cx="2097766" cy="2518959"/>
              </a:xfrm>
              <a:prstGeom prst="rect">
                <a:avLst/>
              </a:prstGeom>
              <a:noFill/>
              <a:ln w="76200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num>
                      <m:den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den>
                    </m:f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</a:p>
              <a:p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GB" sz="20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𝒚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</m:t>
                        </m:r>
                      </m:num>
                      <m:den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𝒙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𝟕</m:t>
                        </m:r>
                      </m:num>
                      <m:den>
                        <m: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8610" y="2924944"/>
                <a:ext cx="2097766" cy="25189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762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27519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>
                <a:spLocks noGrp="1" noChangeArrowheads="1"/>
              </p:cNvSpPr>
              <p:nvPr/>
            </p:nvSpPr>
            <p:spPr bwMode="auto">
              <a:xfrm>
                <a:off x="735210" y="1785391"/>
                <a:ext cx="3886200" cy="4525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eaLnBrk="1" hangingPunct="1">
                  <a:buFontTx/>
                  <a:buNone/>
                </a:pP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equation of a straight line is usually written in one of 2 forms. One you will have seen before;</a:t>
                </a:r>
              </a:p>
              <a:p>
                <a:pPr marL="0" indent="0" eaLnBrk="1" hangingPunct="1">
                  <a:buFontTx/>
                  <a:buNone/>
                </a:pPr>
                <a:endParaRPr lang="en-GB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algn="ctr" eaLnBrk="1" hangingPunct="1">
                  <a:buFontTx/>
                  <a:buNone/>
                </a:pPr>
                <a:endParaRPr lang="en-GB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eaLnBrk="1" hangingPunct="1">
                  <a:buFontTx/>
                  <a:buNone/>
                </a:pP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m is the gradient and c is the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-intercept.</a:t>
                </a:r>
              </a:p>
              <a:p>
                <a:pPr marL="0" indent="0" eaLnBrk="1" hangingPunct="1">
                  <a:buFontTx/>
                  <a:buNone/>
                </a:pPr>
                <a:endParaRPr lang="en-GB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eaLnBrk="1" hangingPunct="1">
                  <a:buFontTx/>
                  <a:buNone/>
                </a:pP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Or, the general form:</a:t>
                </a:r>
              </a:p>
              <a:p>
                <a:pPr marL="0" indent="0" eaLnBrk="1" hangingPunct="1">
                  <a:buFontTx/>
                  <a:buNone/>
                </a:pPr>
                <a:endParaRPr lang="en-GB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eaLnBrk="1" hangingPunct="1">
                  <a:buFontTx/>
                  <a:buNone/>
                </a:pPr>
                <a:endParaRPr lang="en-GB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 eaLnBrk="1" hangingPunct="1">
                  <a:buFontTx/>
                  <a:buNone/>
                </a:pPr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𝑐</m:t>
                    </m:r>
                  </m:oMath>
                </a14:m>
                <a:r>
                  <a:rPr lang="en-GB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are integers.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5210" y="1785391"/>
                <a:ext cx="3886200" cy="4525963"/>
              </a:xfrm>
              <a:prstGeom prst="rect">
                <a:avLst/>
              </a:prstGeom>
              <a:blipFill>
                <a:blip r:embed="rId2"/>
                <a:stretch>
                  <a:fillRect l="-1413" t="-809" r="-17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ine 7"/>
          <p:cNvSpPr>
            <a:spLocks noChangeShapeType="1"/>
          </p:cNvSpPr>
          <p:nvPr/>
        </p:nvSpPr>
        <p:spPr bwMode="auto">
          <a:xfrm flipV="1">
            <a:off x="6453808" y="2337048"/>
            <a:ext cx="0" cy="3048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>
            <a:off x="4929808" y="3861048"/>
            <a:ext cx="3124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 Box 9"/>
              <p:cNvSpPr txBox="1">
                <a:spLocks noChangeArrowheads="1"/>
              </p:cNvSpPr>
              <p:nvPr/>
            </p:nvSpPr>
            <p:spPr bwMode="auto">
              <a:xfrm>
                <a:off x="6301408" y="2032248"/>
                <a:ext cx="304800" cy="339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en-GB"/>
                </a:defPPr>
                <a:lvl1pPr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GB" sz="18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</m:oMath>
                  </m:oMathPara>
                </a14:m>
                <a:endParaRPr lang="en-GB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7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01408" y="2032248"/>
                <a:ext cx="304800" cy="339725"/>
              </a:xfrm>
              <a:prstGeom prst="rect">
                <a:avLst/>
              </a:prstGeom>
              <a:blipFill>
                <a:blip r:embed="rId3"/>
                <a:stretch>
                  <a:fillRect l="-10000" b="-1071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Box 10"/>
              <p:cNvSpPr txBox="1">
                <a:spLocks noChangeArrowheads="1"/>
              </p:cNvSpPr>
              <p:nvPr/>
            </p:nvSpPr>
            <p:spPr bwMode="auto">
              <a:xfrm>
                <a:off x="8054008" y="3708648"/>
                <a:ext cx="304800" cy="3397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en-GB"/>
                </a:defPPr>
                <a:lvl1pPr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GB" sz="18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oMath>
                  </m:oMathPara>
                </a14:m>
                <a:endParaRPr lang="en-GB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54008" y="3708648"/>
                <a:ext cx="304800" cy="339725"/>
              </a:xfrm>
              <a:prstGeom prst="rect">
                <a:avLst/>
              </a:prstGeom>
              <a:blipFill>
                <a:blip r:embed="rId4"/>
                <a:stretch>
                  <a:fillRect l="-2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Line 11"/>
          <p:cNvSpPr>
            <a:spLocks noChangeShapeType="1"/>
          </p:cNvSpPr>
          <p:nvPr/>
        </p:nvSpPr>
        <p:spPr bwMode="auto">
          <a:xfrm flipV="1">
            <a:off x="5006008" y="2413248"/>
            <a:ext cx="2819400" cy="2209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>
            <a:off x="5844208" y="2946648"/>
            <a:ext cx="533400" cy="457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 Box 13"/>
              <p:cNvSpPr txBox="1">
                <a:spLocks noChangeArrowheads="1"/>
              </p:cNvSpPr>
              <p:nvPr/>
            </p:nvSpPr>
            <p:spPr bwMode="auto">
              <a:xfrm>
                <a:off x="4853608" y="2641848"/>
                <a:ext cx="1295400" cy="3127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en-GB"/>
                </a:defPPr>
                <a:lvl1pPr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-intercept</a:t>
                </a:r>
              </a:p>
            </p:txBody>
          </p:sp>
        </mc:Choice>
        <mc:Fallback>
          <p:sp>
            <p:nvSpPr>
              <p:cNvPr id="11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53608" y="2641848"/>
                <a:ext cx="1295400" cy="312738"/>
              </a:xfrm>
              <a:prstGeom prst="rect">
                <a:avLst/>
              </a:prstGeom>
              <a:blipFill>
                <a:blip r:embed="rId5"/>
                <a:stretch>
                  <a:fillRect t="-13462" b="-230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7063408" y="3251448"/>
            <a:ext cx="3048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>
            <a:off x="6758608" y="3251448"/>
            <a:ext cx="838200" cy="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 16"/>
          <p:cNvSpPr>
            <a:spLocks noChangeShapeType="1"/>
          </p:cNvSpPr>
          <p:nvPr/>
        </p:nvSpPr>
        <p:spPr bwMode="auto">
          <a:xfrm>
            <a:off x="7596808" y="2641848"/>
            <a:ext cx="0" cy="609600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7520608" y="2718048"/>
            <a:ext cx="10668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1257392" y="2784076"/>
                <a:ext cx="17943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sz="2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𝑦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𝑚𝑥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392" y="2784076"/>
                <a:ext cx="1794337" cy="461665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1257392" y="4726755"/>
                <a:ext cx="24104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sz="2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𝑎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𝑏𝑦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+</m:t>
                      </m:r>
                      <m:r>
                        <a:rPr lang="en-GB" sz="2400" i="1" dirty="0" err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𝑐</m:t>
                      </m:r>
                      <m:r>
                        <a:rPr lang="en-GB" sz="2400" i="1" dirty="0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=0</m:t>
                      </m:r>
                    </m:oMath>
                  </m:oMathPara>
                </a14:m>
                <a:endParaRPr lang="en-GB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392" y="4726755"/>
                <a:ext cx="2410468" cy="461665"/>
              </a:xfrm>
              <a:prstGeom prst="rect">
                <a:avLst/>
              </a:prstGeom>
              <a:blipFill>
                <a:blip r:embed="rId7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7016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251520" y="1196752"/>
            <a:ext cx="8496944" cy="80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sz="2000" u="sng" dirty="0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Write down the gradient and y-intercept of the following graphs.</a:t>
            </a:r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301978" y="2176264"/>
            <a:ext cx="5334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a)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78" y="2176264"/>
            <a:ext cx="13843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 Box 23"/>
              <p:cNvSpPr txBox="1">
                <a:spLocks noChangeArrowheads="1"/>
              </p:cNvSpPr>
              <p:nvPr/>
            </p:nvSpPr>
            <p:spPr bwMode="auto">
              <a:xfrm>
                <a:off x="606778" y="2557264"/>
                <a:ext cx="2286000" cy="655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en-GB"/>
                </a:defPPr>
                <a:lvl1pPr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 </a:t>
                </a:r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Gradient = -3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-intercept = (0, 2)</a:t>
                </a:r>
              </a:p>
            </p:txBody>
          </p:sp>
        </mc:Choice>
        <mc:Fallback>
          <p:sp>
            <p:nvSpPr>
              <p:cNvPr id="5" name="Text 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6778" y="2557264"/>
                <a:ext cx="2286000" cy="655638"/>
              </a:xfrm>
              <a:prstGeom prst="rect">
                <a:avLst/>
              </a:prstGeom>
              <a:blipFill>
                <a:blip r:embed="rId3"/>
                <a:stretch>
                  <a:fillRect l="-1600" t="-6481" b="-111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2892778" y="2176264"/>
            <a:ext cx="53340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sz="1800">
                <a:latin typeface="Arial" panose="020B0604020202020204" pitchFamily="34" charset="0"/>
                <a:cs typeface="Arial" panose="020B0604020202020204" pitchFamily="34" charset="0"/>
              </a:rPr>
              <a:t>b)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778" y="2176264"/>
            <a:ext cx="17653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178" y="2633464"/>
            <a:ext cx="13604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178" y="3090664"/>
            <a:ext cx="1289050" cy="73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 Box 31"/>
              <p:cNvSpPr txBox="1">
                <a:spLocks noChangeArrowheads="1"/>
              </p:cNvSpPr>
              <p:nvPr/>
            </p:nvSpPr>
            <p:spPr bwMode="auto">
              <a:xfrm>
                <a:off x="3197578" y="4005064"/>
                <a:ext cx="2667000" cy="655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en-GB"/>
                </a:defPPr>
                <a:lvl1pPr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 </a:t>
                </a:r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Gradient = 2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 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-intercept = (0, </a:t>
                </a:r>
                <a:r>
                  <a:rPr lang="en-GB" sz="1600" baseline="30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GB" sz="1600" baseline="-250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>
          <p:sp>
            <p:nvSpPr>
              <p:cNvPr id="10" name="Text 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97578" y="4005064"/>
                <a:ext cx="2667000" cy="655638"/>
              </a:xfrm>
              <a:prstGeom prst="rect">
                <a:avLst/>
              </a:prstGeom>
              <a:blipFill>
                <a:blip r:embed="rId7"/>
                <a:stretch>
                  <a:fillRect l="-1373" t="-6481" b="-1111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Arc 32"/>
          <p:cNvSpPr>
            <a:spLocks/>
          </p:cNvSpPr>
          <p:nvPr/>
        </p:nvSpPr>
        <p:spPr bwMode="auto">
          <a:xfrm>
            <a:off x="5254978" y="2328664"/>
            <a:ext cx="304800" cy="533400"/>
          </a:xfrm>
          <a:custGeom>
            <a:avLst/>
            <a:gdLst>
              <a:gd name="T0" fmla="*/ 73080 w 21980"/>
              <a:gd name="T1" fmla="*/ 0 h 43200"/>
              <a:gd name="T2" fmla="*/ 0 w 21980"/>
              <a:gd name="T3" fmla="*/ 6585551 h 43200"/>
              <a:gd name="T4" fmla="*/ 73080 w 21980"/>
              <a:gd name="T5" fmla="*/ 3293004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980" h="43200" fill="none" extrusionOk="0">
                <a:moveTo>
                  <a:pt x="379" y="0"/>
                </a:moveTo>
                <a:cubicBezTo>
                  <a:pt x="12309" y="0"/>
                  <a:pt x="21980" y="9670"/>
                  <a:pt x="21980" y="21600"/>
                </a:cubicBezTo>
                <a:cubicBezTo>
                  <a:pt x="21980" y="33529"/>
                  <a:pt x="12309" y="43200"/>
                  <a:pt x="380" y="43200"/>
                </a:cubicBezTo>
                <a:cubicBezTo>
                  <a:pt x="253" y="43200"/>
                  <a:pt x="126" y="43198"/>
                  <a:pt x="0" y="43196"/>
                </a:cubicBezTo>
              </a:path>
              <a:path w="21980" h="43200" stroke="0" extrusionOk="0">
                <a:moveTo>
                  <a:pt x="379" y="0"/>
                </a:moveTo>
                <a:cubicBezTo>
                  <a:pt x="12309" y="0"/>
                  <a:pt x="21980" y="9670"/>
                  <a:pt x="21980" y="21600"/>
                </a:cubicBezTo>
                <a:cubicBezTo>
                  <a:pt x="21980" y="33529"/>
                  <a:pt x="12309" y="43200"/>
                  <a:pt x="380" y="43200"/>
                </a:cubicBezTo>
                <a:cubicBezTo>
                  <a:pt x="253" y="43200"/>
                  <a:pt x="126" y="43198"/>
                  <a:pt x="0" y="43196"/>
                </a:cubicBezTo>
                <a:lnTo>
                  <a:pt x="380" y="21600"/>
                </a:lnTo>
                <a:lnTo>
                  <a:pt x="379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rc 33"/>
          <p:cNvSpPr>
            <a:spLocks/>
          </p:cNvSpPr>
          <p:nvPr/>
        </p:nvSpPr>
        <p:spPr bwMode="auto">
          <a:xfrm>
            <a:off x="5254978" y="2862064"/>
            <a:ext cx="304800" cy="685800"/>
          </a:xfrm>
          <a:custGeom>
            <a:avLst/>
            <a:gdLst>
              <a:gd name="T0" fmla="*/ 73080 w 21980"/>
              <a:gd name="T1" fmla="*/ 0 h 43200"/>
              <a:gd name="T2" fmla="*/ 0 w 21980"/>
              <a:gd name="T3" fmla="*/ 10886313 h 43200"/>
              <a:gd name="T4" fmla="*/ 73080 w 21980"/>
              <a:gd name="T5" fmla="*/ 5443538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980" h="43200" fill="none" extrusionOk="0">
                <a:moveTo>
                  <a:pt x="379" y="0"/>
                </a:moveTo>
                <a:cubicBezTo>
                  <a:pt x="12309" y="0"/>
                  <a:pt x="21980" y="9670"/>
                  <a:pt x="21980" y="21600"/>
                </a:cubicBezTo>
                <a:cubicBezTo>
                  <a:pt x="21980" y="33529"/>
                  <a:pt x="12309" y="43200"/>
                  <a:pt x="380" y="43200"/>
                </a:cubicBezTo>
                <a:cubicBezTo>
                  <a:pt x="253" y="43200"/>
                  <a:pt x="126" y="43198"/>
                  <a:pt x="0" y="43196"/>
                </a:cubicBezTo>
              </a:path>
              <a:path w="21980" h="43200" stroke="0" extrusionOk="0">
                <a:moveTo>
                  <a:pt x="379" y="0"/>
                </a:moveTo>
                <a:cubicBezTo>
                  <a:pt x="12309" y="0"/>
                  <a:pt x="21980" y="9670"/>
                  <a:pt x="21980" y="21600"/>
                </a:cubicBezTo>
                <a:cubicBezTo>
                  <a:pt x="21980" y="33529"/>
                  <a:pt x="12309" y="43200"/>
                  <a:pt x="380" y="43200"/>
                </a:cubicBezTo>
                <a:cubicBezTo>
                  <a:pt x="253" y="43200"/>
                  <a:pt x="126" y="43198"/>
                  <a:pt x="0" y="43196"/>
                </a:cubicBezTo>
                <a:lnTo>
                  <a:pt x="380" y="21600"/>
                </a:lnTo>
                <a:lnTo>
                  <a:pt x="379" y="0"/>
                </a:lnTo>
                <a:close/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 Box 34"/>
              <p:cNvSpPr txBox="1">
                <a:spLocks noChangeArrowheads="1"/>
              </p:cNvSpPr>
              <p:nvPr/>
            </p:nvSpPr>
            <p:spPr bwMode="auto">
              <a:xfrm>
                <a:off x="5564088" y="2176264"/>
                <a:ext cx="1600200" cy="7540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defPPr>
                  <a:defRPr lang="en-GB"/>
                </a:defPPr>
                <a:lvl1pPr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1pPr>
                <a:lvl2pPr marL="4572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2pPr>
                <a:lvl3pPr marL="9144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3pPr>
                <a:lvl4pPr marL="13716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4pPr>
                <a:lvl5pPr marL="1828800" algn="l" rtl="0" fontAlgn="base">
                  <a:lnSpc>
                    <a:spcPct val="90000"/>
                  </a:lnSpc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3200" kern="1200">
                    <a:solidFill>
                      <a:schemeClr val="tx1"/>
                    </a:solidFill>
                    <a:latin typeface="Comic Sans MS" pitchFamily="66" charset="0"/>
                    <a:ea typeface="+mn-ea"/>
                    <a:cs typeface="Arial" charset="0"/>
                  </a:defRPr>
                </a:lvl9pPr>
              </a:lstStyle>
              <a:p>
                <a:pPr algn="ctr" eaLnBrk="1" hangingPunct="1">
                  <a:buFontTx/>
                  <a:buNone/>
                </a:pPr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Rearrange to get ‘</a:t>
                </a:r>
                <a14:m>
                  <m:oMath xmlns:m="http://schemas.openxmlformats.org/officeDocument/2006/math">
                    <m:r>
                      <a:rPr lang="en-GB" sz="16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’ on one side</a:t>
                </a:r>
              </a:p>
            </p:txBody>
          </p:sp>
        </mc:Choice>
        <mc:Fallback>
          <p:sp>
            <p:nvSpPr>
              <p:cNvPr id="13" name="Text 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4088" y="2176264"/>
                <a:ext cx="1600200" cy="754063"/>
              </a:xfrm>
              <a:prstGeom prst="rect">
                <a:avLst/>
              </a:prstGeom>
              <a:blipFill>
                <a:blip r:embed="rId8"/>
                <a:stretch>
                  <a:fillRect t="-5645" b="-967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 Box 35"/>
          <p:cNvSpPr txBox="1">
            <a:spLocks noChangeArrowheads="1"/>
          </p:cNvSpPr>
          <p:nvPr/>
        </p:nvSpPr>
        <p:spPr bwMode="auto">
          <a:xfrm>
            <a:off x="5407378" y="3090664"/>
            <a:ext cx="1600200" cy="312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en-GB"/>
            </a:defPPr>
            <a:lvl1pPr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1pPr>
            <a:lvl2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2pPr>
            <a:lvl3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3pPr>
            <a:lvl4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4pPr>
            <a:lvl5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3200" kern="1200">
                <a:solidFill>
                  <a:schemeClr val="tx1"/>
                </a:solidFill>
                <a:latin typeface="Comic Sans MS" pitchFamily="66" charset="0"/>
                <a:ea typeface="+mn-ea"/>
                <a:cs typeface="Arial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sz="16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Divide by 2</a:t>
            </a:r>
          </a:p>
        </p:txBody>
      </p:sp>
    </p:spTree>
    <p:extLst>
      <p:ext uri="{BB962C8B-B14F-4D97-AF65-F5344CB8AC3E}">
        <p14:creationId xmlns:p14="http://schemas.microsoft.com/office/powerpoint/2010/main" val="129405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1124744"/>
                <a:ext cx="8640960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other information, we can calculate the equation of a line.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two points,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1015663"/>
              </a:xfrm>
              <a:prstGeom prst="rect">
                <a:avLst/>
              </a:prstGeom>
              <a:blipFill>
                <a:blip r:embed="rId2"/>
                <a:stretch>
                  <a:fillRect l="-705" t="-3012" b="-10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Group 34">
            <a:extLst>
              <a:ext uri="{FF2B5EF4-FFF2-40B4-BE49-F238E27FC236}">
                <a16:creationId xmlns:a16="http://schemas.microsoft.com/office/drawing/2014/main" id="{19C0091B-05C9-B90C-12F6-0031FFED9365}"/>
              </a:ext>
            </a:extLst>
          </p:cNvPr>
          <p:cNvGrpSpPr/>
          <p:nvPr/>
        </p:nvGrpSpPr>
        <p:grpSpPr>
          <a:xfrm>
            <a:off x="405803" y="2333819"/>
            <a:ext cx="3429000" cy="3352800"/>
            <a:chOff x="539552" y="2320280"/>
            <a:chExt cx="3429000" cy="3352800"/>
          </a:xfrm>
        </p:grpSpPr>
        <p:sp>
          <p:nvSpPr>
            <p:cNvPr id="5" name="Line 7">
              <a:extLst>
                <a:ext uri="{FF2B5EF4-FFF2-40B4-BE49-F238E27FC236}">
                  <a16:creationId xmlns:a16="http://schemas.microsoft.com/office/drawing/2014/main" id="{27C6CF01-BC95-E7E4-1674-D2F101B2FE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63552" y="2625080"/>
              <a:ext cx="0" cy="304800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GB"/>
              </a:defPPr>
              <a:lvl1pPr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1pPr>
              <a:lvl2pPr marL="4572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2pPr>
              <a:lvl3pPr marL="9144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3pPr>
              <a:lvl4pPr marL="1371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4pPr>
              <a:lvl5pPr marL="18288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9pPr>
            </a:lstStyle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Line 8">
              <a:extLst>
                <a:ext uri="{FF2B5EF4-FFF2-40B4-BE49-F238E27FC236}">
                  <a16:creationId xmlns:a16="http://schemas.microsoft.com/office/drawing/2014/main" id="{008C92D9-2D3E-9195-2140-C8544A2DC9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9552" y="4149080"/>
              <a:ext cx="3124200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GB"/>
              </a:defPPr>
              <a:lvl1pPr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1pPr>
              <a:lvl2pPr marL="4572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2pPr>
              <a:lvl3pPr marL="9144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3pPr>
              <a:lvl4pPr marL="1371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4pPr>
              <a:lvl5pPr marL="18288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9pPr>
            </a:lstStyle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Text Box 9">
                  <a:extLst>
                    <a:ext uri="{FF2B5EF4-FFF2-40B4-BE49-F238E27FC236}">
                      <a16:creationId xmlns:a16="http://schemas.microsoft.com/office/drawing/2014/main" id="{27AB52D9-9509-1CE4-26C1-D7723B7F255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911152" y="2320280"/>
                  <a:ext cx="304800" cy="339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en-GB"/>
                  </a:defPPr>
                  <a:lvl1pPr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>
                        <m:r>
                          <a:rPr lang="en-GB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oMath>
                    </m:oMathPara>
                  </a14:m>
                  <a:endParaRPr lang="en-GB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7" name="Text Box 9">
                  <a:extLst>
                    <a:ext uri="{FF2B5EF4-FFF2-40B4-BE49-F238E27FC236}">
                      <a16:creationId xmlns:a16="http://schemas.microsoft.com/office/drawing/2014/main" id="{27AB52D9-9509-1CE4-26C1-D7723B7F25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911152" y="2320280"/>
                  <a:ext cx="304800" cy="339725"/>
                </a:xfrm>
                <a:prstGeom prst="rect">
                  <a:avLst/>
                </a:prstGeom>
                <a:blipFill>
                  <a:blip r:embed="rId3"/>
                  <a:stretch>
                    <a:fillRect l="-12000" b="-8929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 Box 10">
                  <a:extLst>
                    <a:ext uri="{FF2B5EF4-FFF2-40B4-BE49-F238E27FC236}">
                      <a16:creationId xmlns:a16="http://schemas.microsoft.com/office/drawing/2014/main" id="{2444EBD0-D082-B675-E5CE-FC4F21FAE18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663752" y="3996680"/>
                  <a:ext cx="304800" cy="33972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defPPr>
                    <a:defRPr lang="en-GB"/>
                  </a:defPPr>
                  <a:lvl1pPr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1pPr>
                  <a:lvl2pPr marL="457200"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2pPr>
                  <a:lvl3pPr marL="914400"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3pPr>
                  <a:lvl4pPr marL="1371600"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4pPr>
                  <a:lvl5pPr marL="1828800" algn="l" rtl="0" fontAlgn="base">
                    <a:lnSpc>
                      <a:spcPct val="90000"/>
                    </a:lnSpc>
                    <a:spcBef>
                      <a:spcPct val="20000"/>
                    </a:spcBef>
                    <a:spcAft>
                      <a:spcPct val="0"/>
                    </a:spcAft>
                    <a:buChar char="•"/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5pPr>
                  <a:lvl6pPr marL="2286000" algn="l" defTabSz="914400" rtl="0" eaLnBrk="1" latinLnBrk="0" hangingPunct="1"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6pPr>
                  <a:lvl7pPr marL="2743200" algn="l" defTabSz="914400" rtl="0" eaLnBrk="1" latinLnBrk="0" hangingPunct="1"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7pPr>
                  <a:lvl8pPr marL="3200400" algn="l" defTabSz="914400" rtl="0" eaLnBrk="1" latinLnBrk="0" hangingPunct="1"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8pPr>
                  <a:lvl9pPr marL="3657600" algn="l" defTabSz="914400" rtl="0" eaLnBrk="1" latinLnBrk="0" hangingPunct="1">
                    <a:defRPr sz="3200" kern="1200">
                      <a:solidFill>
                        <a:schemeClr val="tx1"/>
                      </a:solidFill>
                      <a:latin typeface="Comic Sans MS" pitchFamily="66" charset="0"/>
                      <a:ea typeface="+mn-ea"/>
                      <a:cs typeface="Arial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14:m>
                    <m:oMathPara xmlns:m="http://schemas.openxmlformats.org/officeDocument/2006/math">
                      <m:oMath>
                        <m:r>
                          <a:rPr lang="en-GB" sz="1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oMath>
                    </m:oMathPara>
                  </a14:m>
                  <a:endParaRPr lang="en-GB" sz="18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8" name="Text Box 10">
                  <a:extLst>
                    <a:ext uri="{FF2B5EF4-FFF2-40B4-BE49-F238E27FC236}">
                      <a16:creationId xmlns:a16="http://schemas.microsoft.com/office/drawing/2014/main" id="{2444EBD0-D082-B675-E5CE-FC4F21FAE1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63752" y="3996680"/>
                  <a:ext cx="304800" cy="339725"/>
                </a:xfrm>
                <a:prstGeom prst="rect">
                  <a:avLst/>
                </a:prstGeom>
                <a:blipFill>
                  <a:blip r:embed="rId4"/>
                  <a:stretch>
                    <a:fillRect l="-2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Line 11">
              <a:extLst>
                <a:ext uri="{FF2B5EF4-FFF2-40B4-BE49-F238E27FC236}">
                  <a16:creationId xmlns:a16="http://schemas.microsoft.com/office/drawing/2014/main" id="{BBE7F392-7DCD-D02A-77A9-5221FB378E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5752" y="2701280"/>
              <a:ext cx="2819400" cy="22098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GB"/>
              </a:defPPr>
              <a:lvl1pPr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1pPr>
              <a:lvl2pPr marL="4572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2pPr>
              <a:lvl3pPr marL="9144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3pPr>
              <a:lvl4pPr marL="1371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4pPr>
              <a:lvl5pPr marL="18288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9pPr>
            </a:lstStyle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DA101A9-7A77-0944-7ECC-745411D71008}"/>
                </a:ext>
              </a:extLst>
            </p:cNvPr>
            <p:cNvSpPr/>
            <p:nvPr/>
          </p:nvSpPr>
          <p:spPr>
            <a:xfrm>
              <a:off x="3154836" y="2873895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21BB8024-94BB-6E47-1F7B-F9D9A141E73D}"/>
                </a:ext>
              </a:extLst>
            </p:cNvPr>
            <p:cNvSpPr/>
            <p:nvPr/>
          </p:nvSpPr>
          <p:spPr>
            <a:xfrm>
              <a:off x="2341669" y="3511631"/>
              <a:ext cx="72008" cy="72008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1924CA-2A68-F352-AEEA-D75C76B5AA19}"/>
                  </a:ext>
                </a:extLst>
              </p:cNvPr>
              <p:cNvSpPr txBox="1"/>
              <p:nvPr/>
            </p:nvSpPr>
            <p:spPr>
              <a:xfrm>
                <a:off x="3947331" y="2539039"/>
                <a:ext cx="4801134" cy="1285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It follows that the gradient,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, is given by</a:t>
                </a:r>
              </a:p>
              <a:p>
                <a:endParaRPr lang="en-GB" sz="2000" b="0" i="1" dirty="0">
                  <a:latin typeface="Cambria Math" panose="02040503050406030204" pitchFamily="18" charset="0"/>
                  <a:cs typeface="Arial" panose="020B0604020202020204" pitchFamily="34" charset="0"/>
                </a:endParaRPr>
              </a:p>
              <a:p>
                <a14:m>
                  <m:oMathPara xmlns:m="http://schemas.openxmlformats.org/officeDocument/2006/math">
                    <m:oMath>
                      <m:r>
                        <a:rPr lang="en-GB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𝑚</m:t>
                      </m:r>
                      <m:r>
                        <a:rPr lang="en-GB" sz="20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2000" b="0" i="1" smtClean="0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E1924CA-2A68-F352-AEEA-D75C76B5A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7331" y="2539039"/>
                <a:ext cx="4801134" cy="1285160"/>
              </a:xfrm>
              <a:prstGeom prst="rect">
                <a:avLst/>
              </a:prstGeom>
              <a:blipFill>
                <a:blip r:embed="rId5"/>
                <a:stretch>
                  <a:fillRect l="-1398" t="-2381" r="-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0C35B1E7-F67F-6632-561E-52FD6307047E}"/>
              </a:ext>
            </a:extLst>
          </p:cNvPr>
          <p:cNvGrpSpPr/>
          <p:nvPr/>
        </p:nvGrpSpPr>
        <p:grpSpPr>
          <a:xfrm>
            <a:off x="1441100" y="2708920"/>
            <a:ext cx="1956519" cy="1760972"/>
            <a:chOff x="1574849" y="2695381"/>
            <a:chExt cx="1956519" cy="1760972"/>
          </a:xfrm>
        </p:grpSpPr>
        <p:sp>
          <p:nvSpPr>
            <p:cNvPr id="37" name="Line 15">
              <a:extLst>
                <a:ext uri="{FF2B5EF4-FFF2-40B4-BE49-F238E27FC236}">
                  <a16:creationId xmlns:a16="http://schemas.microsoft.com/office/drawing/2014/main" id="{2166714C-98FD-434C-721E-F89F531969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79265" y="3539479"/>
              <a:ext cx="1127287" cy="17447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GB"/>
              </a:defPPr>
              <a:lvl1pPr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1pPr>
              <a:lvl2pPr marL="4572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2pPr>
              <a:lvl3pPr marL="9144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3pPr>
              <a:lvl4pPr marL="1371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4pPr>
              <a:lvl5pPr marL="18288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9pPr>
            </a:lstStyle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Line 16">
              <a:extLst>
                <a:ext uri="{FF2B5EF4-FFF2-40B4-BE49-F238E27FC236}">
                  <a16:creationId xmlns:a16="http://schemas.microsoft.com/office/drawing/2014/main" id="{49D26713-5265-62E5-BBC5-F57C4FFF3E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6552" y="2929880"/>
              <a:ext cx="0" cy="12192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GB"/>
              </a:defPPr>
              <a:lvl1pPr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1pPr>
              <a:lvl2pPr marL="4572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2pPr>
              <a:lvl3pPr marL="9144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3pPr>
              <a:lvl4pPr marL="1371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4pPr>
              <a:lvl5pPr marL="18288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9pPr>
            </a:lstStyle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Line 16">
              <a:extLst>
                <a:ext uri="{FF2B5EF4-FFF2-40B4-BE49-F238E27FC236}">
                  <a16:creationId xmlns:a16="http://schemas.microsoft.com/office/drawing/2014/main" id="{1B8051CF-6D27-979C-5091-2716C69FE4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82856" y="3556942"/>
              <a:ext cx="0" cy="609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GB"/>
              </a:defPPr>
              <a:lvl1pPr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1pPr>
              <a:lvl2pPr marL="4572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2pPr>
              <a:lvl3pPr marL="9144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3pPr>
              <a:lvl4pPr marL="1371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4pPr>
              <a:lvl5pPr marL="18288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9pPr>
            </a:lstStyle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Line 15">
              <a:extLst>
                <a:ext uri="{FF2B5EF4-FFF2-40B4-BE49-F238E27FC236}">
                  <a16:creationId xmlns:a16="http://schemas.microsoft.com/office/drawing/2014/main" id="{E334FB85-6657-0AAD-53AB-5BCB6BDF50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3552" y="2900977"/>
              <a:ext cx="1127287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GB"/>
              </a:defPPr>
              <a:lvl1pPr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1pPr>
              <a:lvl2pPr marL="4572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2pPr>
              <a:lvl3pPr marL="9144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3pPr>
              <a:lvl4pPr marL="13716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4pPr>
              <a:lvl5pPr marL="1828800" algn="l" rtl="0" fontAlgn="base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har char="•"/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3200" kern="1200">
                  <a:solidFill>
                    <a:schemeClr val="tx1"/>
                  </a:solidFill>
                  <a:latin typeface="Comic Sans MS" pitchFamily="66" charset="0"/>
                  <a:ea typeface="+mn-ea"/>
                  <a:cs typeface="Arial" charset="0"/>
                </a:defRPr>
              </a:lvl9pPr>
            </a:lstStyle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9515A5F-A593-EAAD-8E6F-07B59A48A0F3}"/>
                    </a:ext>
                  </a:extLst>
                </p:cNvPr>
                <p:cNvSpPr txBox="1"/>
                <p:nvPr/>
              </p:nvSpPr>
              <p:spPr>
                <a:xfrm>
                  <a:off x="2063111" y="4112666"/>
                  <a:ext cx="631263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9515A5F-A593-EAAD-8E6F-07B59A48A0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3111" y="4112666"/>
                  <a:ext cx="631263" cy="33855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A6267ED-10EC-885A-12AC-4C4327E548AF}"/>
                    </a:ext>
                  </a:extLst>
                </p:cNvPr>
                <p:cNvSpPr txBox="1"/>
                <p:nvPr/>
              </p:nvSpPr>
              <p:spPr>
                <a:xfrm>
                  <a:off x="2900105" y="4117799"/>
                  <a:ext cx="631263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BA6267ED-10EC-885A-12AC-4C4327E548A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00105" y="4117799"/>
                  <a:ext cx="631263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5BA66DD-2727-A696-22E6-F00B9ED91192}"/>
                    </a:ext>
                  </a:extLst>
                </p:cNvPr>
                <p:cNvSpPr txBox="1"/>
                <p:nvPr/>
              </p:nvSpPr>
              <p:spPr>
                <a:xfrm>
                  <a:off x="1574849" y="3342354"/>
                  <a:ext cx="631263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25BA66DD-2727-A696-22E6-F00B9ED911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4849" y="3342354"/>
                  <a:ext cx="631263" cy="338554"/>
                </a:xfrm>
                <a:prstGeom prst="rect">
                  <a:avLst/>
                </a:prstGeom>
                <a:blipFill>
                  <a:blip r:embed="rId8"/>
                  <a:stretch>
                    <a:fillRect b="-363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6F4629F-5A5A-F768-D87F-A67823F11569}"/>
                    </a:ext>
                  </a:extLst>
                </p:cNvPr>
                <p:cNvSpPr txBox="1"/>
                <p:nvPr/>
              </p:nvSpPr>
              <p:spPr>
                <a:xfrm>
                  <a:off x="1577756" y="2695381"/>
                  <a:ext cx="631263" cy="33855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96F4629F-5A5A-F768-D87F-A67823F115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77756" y="2695381"/>
                  <a:ext cx="631263" cy="338554"/>
                </a:xfrm>
                <a:prstGeom prst="rect">
                  <a:avLst/>
                </a:prstGeom>
                <a:blipFill>
                  <a:blip r:embed="rId9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2288B03-07C6-9303-8066-DC6A758206FE}"/>
                  </a:ext>
                </a:extLst>
              </p:cNvPr>
              <p:cNvSpPr txBox="1"/>
              <p:nvPr/>
            </p:nvSpPr>
            <p:spPr>
              <a:xfrm>
                <a:off x="3943441" y="4253026"/>
                <a:ext cx="48011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Rearranging gives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000" b="0" i="1" smtClean="0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2288B03-07C6-9303-8066-DC6A758206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441" y="4253026"/>
                <a:ext cx="4801134" cy="400110"/>
              </a:xfrm>
              <a:prstGeom prst="rect">
                <a:avLst/>
              </a:prstGeom>
              <a:blipFill>
                <a:blip r:embed="rId10"/>
                <a:stretch>
                  <a:fillRect l="-1398" t="-7692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35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1124744"/>
                <a:ext cx="8640960" cy="5182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the equation of the graph with a gradient of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that passes through the point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(2, 5)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−5=2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−2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the equation of the graph that passes through the points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(5, 7)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(3, −1)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2</m:t>
                            </m:r>
                          </m:sub>
                        </m:sSub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7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−8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−2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−7=4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−5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−13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5182444"/>
              </a:xfrm>
              <a:prstGeom prst="rect">
                <a:avLst/>
              </a:prstGeom>
              <a:blipFill>
                <a:blip r:embed="rId2"/>
                <a:stretch>
                  <a:fillRect l="-705" t="-5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5BB29F1-8B92-16BC-0BDE-5C5B8D5009D2}"/>
              </a:ext>
            </a:extLst>
          </p:cNvPr>
          <p:cNvSpPr/>
          <p:nvPr/>
        </p:nvSpPr>
        <p:spPr>
          <a:xfrm>
            <a:off x="5508104" y="5085184"/>
            <a:ext cx="3240360" cy="136815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 the red, amber or green worksheet depending on how confident you feel.</a:t>
            </a:r>
          </a:p>
        </p:txBody>
      </p:sp>
    </p:spTree>
    <p:extLst>
      <p:ext uri="{BB962C8B-B14F-4D97-AF65-F5344CB8AC3E}">
        <p14:creationId xmlns:p14="http://schemas.microsoft.com/office/powerpoint/2010/main" val="83561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1520" y="1700808"/>
                <a:ext cx="8640960" cy="50683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1a) 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	b)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-int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0, 4)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-int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0, −2)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	d)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-int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0, 4)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-int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0, 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e)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	f)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GB" sz="2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int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=(0, 2)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-int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0, 2)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2a)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b)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+7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d)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=−4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−11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e)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+8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f)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−5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3a)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−4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b)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d)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=4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−23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e)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=−4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−9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		f)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700808"/>
                <a:ext cx="8640960" cy="5068375"/>
              </a:xfrm>
              <a:prstGeom prst="rect">
                <a:avLst/>
              </a:prstGeom>
              <a:blipFill>
                <a:blip r:embed="rId2"/>
                <a:stretch>
                  <a:fillRect l="-7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6669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51520" y="1628800"/>
                <a:ext cx="8640960" cy="5119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4.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=7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5.	Same gradient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shared point shows straight line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6.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5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−37=0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7.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 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+2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𝐵𝐶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 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=−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6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𝐴𝐶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 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=−6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+23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8.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𝑎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=3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  <a:sym typeface="Wingdings" panose="05000000000000000000" pitchFamily="2" charset="2"/>
                  </a:rPr>
                  <a:t>,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𝑐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=−27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9.	</a:t>
                </a:r>
                <a:r>
                  <a:rPr lang="en-GB" sz="2000" i="0" dirty="0">
                    <a:latin typeface="+mj-lt"/>
                    <a:cs typeface="Arial" panose="020B0604020202020204" pitchFamily="34" charset="0"/>
                  </a:rPr>
                  <a:t>(0, 1)</a:t>
                </a:r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10.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  <a:sym typeface="Wingdings" panose="05000000000000000000" pitchFamily="2" charset="2"/>
                      </a:rPr>
                      <m:t>=−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3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  <a:sym typeface="Wingdings" panose="05000000000000000000" pitchFamily="2" charset="2"/>
                          </a:rPr>
                          <m:t>8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628800"/>
                <a:ext cx="8640960" cy="5119287"/>
              </a:xfrm>
              <a:prstGeom prst="rect">
                <a:avLst/>
              </a:prstGeom>
              <a:blipFill>
                <a:blip r:embed="rId2"/>
                <a:stretch>
                  <a:fillRect l="-705" t="-4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3063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251520" y="1196752"/>
                <a:ext cx="8640960" cy="2724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Sketch the following graphs on the same set of axes.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1)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=−2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2)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</m:t>
                    </m:r>
                  </m:oMath>
                </a14:m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3)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=−2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4)	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=3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</m:t>
                    </m:r>
                  </m:oMath>
                </a14:m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What do you notice?</a:t>
                </a:r>
              </a:p>
              <a:p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Use the keywords to describe relationships between the graphs.</a:t>
                </a:r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96752"/>
                <a:ext cx="8640960" cy="2724528"/>
              </a:xfrm>
              <a:prstGeom prst="rect">
                <a:avLst/>
              </a:prstGeom>
              <a:blipFill>
                <a:blip r:embed="rId2"/>
                <a:stretch>
                  <a:fillRect l="-564" t="-1119" b="-17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47646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DA3C165-8014-EAC8-AD0A-4B8ACE81B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24744"/>
            <a:ext cx="8386380" cy="554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65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51520" y="1124744"/>
                <a:ext cx="8640960" cy="4401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Parallel 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graphs have the </a:t>
                </a:r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same gradient.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gradients of </a:t>
                </a:r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perpendicular 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graphs are </a:t>
                </a:r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negative reciprocals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of each other (their product is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). </a:t>
                </a:r>
              </a:p>
              <a:p>
                <a:endParaRPr lang="en-GB" sz="2000" u="sng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Group Activity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Put a pair of linear equations in each box of the table. 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Make sure you JUSTIFY each answer so you whole team understands and sure you SHOW YOUR WORKING for every pair of lines.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Create your own rule connecting the pair of lines left over.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4401205"/>
              </a:xfrm>
              <a:prstGeom prst="rect">
                <a:avLst/>
              </a:prstGeom>
              <a:blipFill>
                <a:blip r:embed="rId2"/>
                <a:stretch>
                  <a:fillRect l="-705" t="-693" r="-1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972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24744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endParaRPr lang="en-GB" sz="2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5707931"/>
                  </p:ext>
                </p:extLst>
              </p:nvPr>
            </p:nvGraphicFramePr>
            <p:xfrm>
              <a:off x="467544" y="2060848"/>
              <a:ext cx="8208912" cy="432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04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1044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44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Parallel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=8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=4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+4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Perpendicular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+4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+6=0</m:t>
                                </m:r>
                              </m:oMath>
                            </m:oMathPara>
                          </a14:m>
                          <a:endParaRPr lang="en-GB" sz="2400" b="0" baseline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4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+3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44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Same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-intercept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+8=3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=6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−4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Same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-intercept</a:t>
                          </a:r>
                        </a:p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𝑦</m:t>
                              </m:r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=−</m:t>
                              </m:r>
                              <m:f>
                                <m:fPr>
                                  <m:ctrlP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  <m:r>
                                <a:rPr lang="en-GB" sz="24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+2</m:t>
                              </m:r>
                            </m:oMath>
                          </a14:m>
                          <a:r>
                            <a:rPr lang="en-GB" sz="2400" b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3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=2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−8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4400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Intersects</a:t>
                          </a:r>
                          <a:r>
                            <a:rPr lang="en-GB" sz="2400" b="1" baseline="0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 at </a:t>
                          </a:r>
                          <a14:m>
                            <m:oMath xmlns:m="http://schemas.openxmlformats.org/officeDocument/2006/math">
                              <m:r>
                                <a:rPr lang="en-GB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(</m:t>
                              </m:r>
                              <m:r>
                                <a:rPr lang="en-GB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𝟏</m:t>
                              </m:r>
                              <m:r>
                                <a:rPr lang="en-GB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, </m:t>
                              </m:r>
                              <m:r>
                                <a:rPr lang="en-GB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𝟓</m:t>
                              </m:r>
                              <m:r>
                                <a:rPr lang="en-GB" sz="2400" b="1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panose="020B0604020202020204" pitchFamily="34" charset="0"/>
                                </a:rPr>
                                <m:t>)</m:t>
                              </m:r>
                            </m:oMath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=8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+6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baseline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=11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400" b="1" dirty="0">
                              <a:solidFill>
                                <a:schemeClr val="tx1"/>
                              </a:solidFill>
                              <a:latin typeface="Arial" panose="020B0604020202020204" pitchFamily="34" charset="0"/>
                              <a:cs typeface="Arial" panose="020B0604020202020204" pitchFamily="34" charset="0"/>
                            </a:rPr>
                            <a:t>?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+3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=7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2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𝑦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+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𝑥</m:t>
                                </m:r>
                                <m:r>
                                  <a:rPr lang="en-GB" sz="24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cs typeface="Arial" panose="020B0604020202020204" pitchFamily="34" charset="0"/>
                                  </a:rPr>
                                  <m:t>=6</m:t>
                                </m:r>
                              </m:oMath>
                            </m:oMathPara>
                          </a14:m>
                          <a:endParaRPr lang="en-GB" sz="2400" b="0" dirty="0"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05707931"/>
                  </p:ext>
                </p:extLst>
              </p:nvPr>
            </p:nvGraphicFramePr>
            <p:xfrm>
              <a:off x="467544" y="2060848"/>
              <a:ext cx="8208912" cy="43200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10445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410445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14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8" t="-424" r="-100297" b="-2012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148" t="-424" r="-297" b="-2012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14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8" t="-100000" r="-100297" b="-10042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148" t="-100000" r="-297" b="-1004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1440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48" t="-200847" r="-100297" b="-8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T="34152" marB="34152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2"/>
                          <a:stretch>
                            <a:fillRect l="-100148" t="-200847" r="-297" b="-8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05262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3528" y="1221966"/>
                <a:ext cx="8497794" cy="4555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the equation of the line which is parallel to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+4</m:t>
                    </m:r>
                  </m:oMath>
                </a14:m>
                <a:r>
                  <a:rPr lang="en-GB" sz="20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and passes through the point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(7, 3)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−3=2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−7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u="sng" dirty="0">
                    <a:latin typeface="Arial" panose="020B0604020202020204" pitchFamily="34" charset="0"/>
                    <a:cs typeface="Arial" panose="020B0604020202020204" pitchFamily="34" charset="0"/>
                  </a:rPr>
                  <a:t>Example</a:t>
                </a: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the equation of the line which is perpendicular to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=−4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passes through the point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(2, 3)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𝑦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b>
                    </m:sSub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sSub>
                          <m:sSubPr>
                            <m:ctrlP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GB" sz="2000" i="1"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−2=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−3</m:t>
                        </m:r>
                      </m:e>
                    </m:d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⇒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b="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221966"/>
                <a:ext cx="8497794" cy="4555927"/>
              </a:xfrm>
              <a:prstGeom prst="rect">
                <a:avLst/>
              </a:prstGeom>
              <a:blipFill>
                <a:blip r:embed="rId2"/>
                <a:stretch>
                  <a:fillRect l="-717" t="-5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loud Callout 2"/>
          <p:cNvSpPr/>
          <p:nvPr/>
        </p:nvSpPr>
        <p:spPr>
          <a:xfrm>
            <a:off x="6012160" y="1988840"/>
            <a:ext cx="3528392" cy="1152128"/>
          </a:xfrm>
          <a:prstGeom prst="cloudCallout">
            <a:avLst>
              <a:gd name="adj1" fmla="val -70730"/>
              <a:gd name="adj2" fmla="val -41742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Parallel graphs have the same gradient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loud Callout 11">
                <a:extLst>
                  <a:ext uri="{FF2B5EF4-FFF2-40B4-BE49-F238E27FC236}">
                    <a16:creationId xmlns:a16="http://schemas.microsoft.com/office/drawing/2014/main" id="{AEE2C082-5732-EE81-99EE-08EEA01925E7}"/>
                  </a:ext>
                </a:extLst>
              </p:cNvPr>
              <p:cNvSpPr/>
              <p:nvPr/>
            </p:nvSpPr>
            <p:spPr>
              <a:xfrm>
                <a:off x="6033545" y="4149080"/>
                <a:ext cx="3960440" cy="1283124"/>
              </a:xfrm>
              <a:prstGeom prst="cloudCallout">
                <a:avLst>
                  <a:gd name="adj1" fmla="val -70730"/>
                  <a:gd name="adj2" fmla="val -41742"/>
                </a:avLst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Gradients of perpendicular graphs have a product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</m:t>
                    </m:r>
                  </m:oMath>
                </a14:m>
                <a:endParaRPr lang="en-GB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Cloud Callout 11">
                <a:extLst>
                  <a:ext uri="{FF2B5EF4-FFF2-40B4-BE49-F238E27FC236}">
                    <a16:creationId xmlns:a16="http://schemas.microsoft.com/office/drawing/2014/main" id="{AEE2C082-5732-EE81-99EE-08EEA01925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3545" y="4149080"/>
                <a:ext cx="3960440" cy="1283124"/>
              </a:xfrm>
              <a:prstGeom prst="cloudCallout">
                <a:avLst>
                  <a:gd name="adj1" fmla="val -70730"/>
                  <a:gd name="adj2" fmla="val -41742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188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1844824"/>
            <a:ext cx="864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1a)	Perpendicular	b)	Parallel		c)	Neither</a:t>
            </a: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d)	Parallel		e)	Neither		f)	Perpendicular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51520" y="2788670"/>
                <a:ext cx="4572000" cy="33770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2.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+1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3.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8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−8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4.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5.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+2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−5=0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6.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×−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=−1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788670"/>
                <a:ext cx="4572000" cy="3377015"/>
              </a:xfrm>
              <a:prstGeom prst="rect">
                <a:avLst/>
              </a:prstGeom>
              <a:blipFill>
                <a:blip r:embed="rId2"/>
                <a:stretch>
                  <a:fillRect l="-1333" b="-1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4605012" y="2811125"/>
                <a:ext cx="4287468" cy="28082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7.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𝐴𝐵</m:t>
                    </m:r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𝐶𝐷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=−</m:t>
                    </m:r>
                    <m:f>
                      <m:fPr>
                        <m:ctrlP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𝐵𝐶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𝑚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𝐴𝐷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=2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GB" sz="2000" dirty="0"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f>
                      <m:fPr>
                        <m:ctrlP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000" i="1" dirty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sz="20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sz="20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2=−1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	Opposite sides are parallel 	and adjacent sides are 	perpendicular</a:t>
                </a:r>
              </a:p>
              <a:p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GB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8.	</a:t>
                </a:r>
                <a14:m>
                  <m:oMath xmlns:m="http://schemas.openxmlformats.org/officeDocument/2006/math"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−11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+5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𝑦</m:t>
                    </m:r>
                    <m:r>
                      <a:rPr lang="en-GB" sz="2000" i="1" dirty="0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+77=0</m:t>
                    </m:r>
                  </m:oMath>
                </a14:m>
                <a:endParaRPr lang="en-GB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5012" y="2811125"/>
                <a:ext cx="4287468" cy="2808205"/>
              </a:xfrm>
              <a:prstGeom prst="rect">
                <a:avLst/>
              </a:prstGeom>
              <a:blipFill>
                <a:blip r:embed="rId3"/>
                <a:stretch>
                  <a:fillRect l="-1420" b="-30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1075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6194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1171</Words>
  <Application>Microsoft Office PowerPoint</Application>
  <PresentationFormat>On-screen Show (4:3)</PresentationFormat>
  <Paragraphs>196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Bettles</cp:lastModifiedBy>
  <cp:revision>51</cp:revision>
  <dcterms:created xsi:type="dcterms:W3CDTF">2015-07-01T12:05:39Z</dcterms:created>
  <dcterms:modified xsi:type="dcterms:W3CDTF">2026-10-10T20:57:47Z</dcterms:modified>
</cp:coreProperties>
</file>