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50" r:id="rId4"/>
  </p:sldMasterIdLst>
  <p:notesMasterIdLst>
    <p:notesMasterId r:id="rId26"/>
  </p:notesMasterIdLst>
  <p:handoutMasterIdLst>
    <p:handoutMasterId r:id="rId27"/>
  </p:handoutMasterIdLst>
  <p:sldIdLst>
    <p:sldId id="270" r:id="rId5"/>
    <p:sldId id="272" r:id="rId6"/>
    <p:sldId id="274" r:id="rId7"/>
    <p:sldId id="275" r:id="rId8"/>
    <p:sldId id="295" r:id="rId9"/>
    <p:sldId id="277" r:id="rId10"/>
    <p:sldId id="297" r:id="rId11"/>
    <p:sldId id="298" r:id="rId12"/>
    <p:sldId id="279" r:id="rId13"/>
    <p:sldId id="278" r:id="rId14"/>
    <p:sldId id="256" r:id="rId15"/>
    <p:sldId id="290" r:id="rId16"/>
    <p:sldId id="291" r:id="rId17"/>
    <p:sldId id="292" r:id="rId18"/>
    <p:sldId id="286" r:id="rId19"/>
    <p:sldId id="299" r:id="rId20"/>
    <p:sldId id="300" r:id="rId21"/>
    <p:sldId id="301" r:id="rId22"/>
    <p:sldId id="293" r:id="rId23"/>
    <p:sldId id="294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CA04E-D562-4E5B-BB25-F68D74C7B2A1}" v="405" dt="2020-11-07T14:05:28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0B4CA04E-D562-4E5B-BB25-F68D74C7B2A1}"/>
    <pc:docChg chg="undo redo custSel addSld delSld modSld modMainMaster">
      <pc:chgData name="Danielle" userId="e2554c37-e717-43a0-ba79-1183ca921ccd" providerId="ADAL" clId="{0B4CA04E-D562-4E5B-BB25-F68D74C7B2A1}" dt="2020-11-07T14:05:34.216" v="1605" actId="700"/>
      <pc:docMkLst>
        <pc:docMk/>
      </pc:docMkLst>
      <pc:sldChg chg="delSp modSp add mod">
        <pc:chgData name="Danielle" userId="e2554c37-e717-43a0-ba79-1183ca921ccd" providerId="ADAL" clId="{0B4CA04E-D562-4E5B-BB25-F68D74C7B2A1}" dt="2020-11-07T10:46:36.284" v="930" actId="1076"/>
        <pc:sldMkLst>
          <pc:docMk/>
          <pc:sldMk cId="0" sldId="256"/>
        </pc:sldMkLst>
        <pc:spChg chg="mod">
          <ac:chgData name="Danielle" userId="e2554c37-e717-43a0-ba79-1183ca921ccd" providerId="ADAL" clId="{0B4CA04E-D562-4E5B-BB25-F68D74C7B2A1}" dt="2020-11-07T10:46:16.645" v="924" actId="404"/>
          <ac:spMkLst>
            <pc:docMk/>
            <pc:sldMk cId="0" sldId="256"/>
            <ac:spMk id="38" creationId="{00000000-0000-0000-0000-000000000000}"/>
          </ac:spMkLst>
        </pc:spChg>
        <pc:spChg chg="del mod">
          <ac:chgData name="Danielle" userId="e2554c37-e717-43a0-ba79-1183ca921ccd" providerId="ADAL" clId="{0B4CA04E-D562-4E5B-BB25-F68D74C7B2A1}" dt="2020-11-07T10:44:39.831" v="853" actId="478"/>
          <ac:spMkLst>
            <pc:docMk/>
            <pc:sldMk cId="0" sldId="256"/>
            <ac:spMk id="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46:20.478" v="928" actId="1035"/>
          <ac:spMkLst>
            <pc:docMk/>
            <pc:sldMk cId="0" sldId="256"/>
            <ac:spMk id="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46:23.737" v="929" actId="1035"/>
          <ac:spMkLst>
            <pc:docMk/>
            <pc:sldMk cId="0" sldId="256"/>
            <ac:spMk id="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46:36.284" v="930" actId="1076"/>
          <ac:spMkLst>
            <pc:docMk/>
            <pc:sldMk cId="0" sldId="256"/>
            <ac:spMk id="76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0B4CA04E-D562-4E5B-BB25-F68D74C7B2A1}" dt="2020-11-07T10:12:08.109" v="117" actId="1038"/>
        <pc:sldMkLst>
          <pc:docMk/>
          <pc:sldMk cId="930960003" sldId="270"/>
        </pc:sldMkLst>
        <pc:spChg chg="add mod">
          <ac:chgData name="Danielle" userId="e2554c37-e717-43a0-ba79-1183ca921ccd" providerId="ADAL" clId="{0B4CA04E-D562-4E5B-BB25-F68D74C7B2A1}" dt="2020-11-07T10:12:08.109" v="117" actId="1038"/>
          <ac:spMkLst>
            <pc:docMk/>
            <pc:sldMk cId="930960003" sldId="270"/>
            <ac:spMk id="2" creationId="{936F1FBB-298A-4CD0-BA68-CA8998657635}"/>
          </ac:spMkLst>
        </pc:spChg>
        <pc:spChg chg="mod">
          <ac:chgData name="Danielle" userId="e2554c37-e717-43a0-ba79-1183ca921ccd" providerId="ADAL" clId="{0B4CA04E-D562-4E5B-BB25-F68D74C7B2A1}" dt="2020-11-07T10:11:15.059" v="92" actId="11"/>
          <ac:spMkLst>
            <pc:docMk/>
            <pc:sldMk cId="930960003" sldId="270"/>
            <ac:spMk id="5" creationId="{00000000-0000-0000-0000-000000000000}"/>
          </ac:spMkLst>
        </pc:spChg>
        <pc:spChg chg="del mod">
          <ac:chgData name="Danielle" userId="e2554c37-e717-43a0-ba79-1183ca921ccd" providerId="ADAL" clId="{0B4CA04E-D562-4E5B-BB25-F68D74C7B2A1}" dt="2020-11-07T10:11:09.367" v="91" actId="478"/>
          <ac:spMkLst>
            <pc:docMk/>
            <pc:sldMk cId="930960003" sldId="270"/>
            <ac:spMk id="10" creationId="{00000000-0000-0000-0000-000000000000}"/>
          </ac:spMkLst>
        </pc:spChg>
        <pc:spChg chg="del mod">
          <ac:chgData name="Danielle" userId="e2554c37-e717-43a0-ba79-1183ca921ccd" providerId="ADAL" clId="{0B4CA04E-D562-4E5B-BB25-F68D74C7B2A1}" dt="2020-11-07T10:11:09.367" v="91" actId="478"/>
          <ac:spMkLst>
            <pc:docMk/>
            <pc:sldMk cId="930960003" sldId="270"/>
            <ac:spMk id="11" creationId="{00000000-0000-0000-0000-000000000000}"/>
          </ac:spMkLst>
        </pc:spChg>
      </pc:sldChg>
      <pc:sldChg chg="addSp delSp modSp del mod">
        <pc:chgData name="Danielle" userId="e2554c37-e717-43a0-ba79-1183ca921ccd" providerId="ADAL" clId="{0B4CA04E-D562-4E5B-BB25-F68D74C7B2A1}" dt="2020-11-07T10:12:09.936" v="118" actId="47"/>
        <pc:sldMkLst>
          <pc:docMk/>
          <pc:sldMk cId="990184747" sldId="271"/>
        </pc:sldMkLst>
        <pc:spChg chg="add del mod">
          <ac:chgData name="Danielle" userId="e2554c37-e717-43a0-ba79-1183ca921ccd" providerId="ADAL" clId="{0B4CA04E-D562-4E5B-BB25-F68D74C7B2A1}" dt="2020-11-07T10:11:46.631" v="103" actId="21"/>
          <ac:spMkLst>
            <pc:docMk/>
            <pc:sldMk cId="990184747" sldId="271"/>
            <ac:spMk id="6" creationId="{41BC385A-79AC-437D-BDEE-23548236ED63}"/>
          </ac:spMkLst>
        </pc:spChg>
        <pc:spChg chg="mod">
          <ac:chgData name="Danielle" userId="e2554c37-e717-43a0-ba79-1183ca921ccd" providerId="ADAL" clId="{0B4CA04E-D562-4E5B-BB25-F68D74C7B2A1}" dt="2020-11-07T10:11:22.230" v="93" actId="21"/>
          <ac:spMkLst>
            <pc:docMk/>
            <pc:sldMk cId="990184747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11:28.374" v="95" actId="21"/>
          <ac:spMkLst>
            <pc:docMk/>
            <pc:sldMk cId="990184747" sldId="271"/>
            <ac:spMk id="11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0B4CA04E-D562-4E5B-BB25-F68D74C7B2A1}" dt="2020-11-07T10:20:49.784" v="280"/>
        <pc:sldMkLst>
          <pc:docMk/>
          <pc:sldMk cId="4137556579" sldId="272"/>
        </pc:sldMkLst>
        <pc:spChg chg="add mod ord">
          <ac:chgData name="Danielle" userId="e2554c37-e717-43a0-ba79-1183ca921ccd" providerId="ADAL" clId="{0B4CA04E-D562-4E5B-BB25-F68D74C7B2A1}" dt="2020-11-07T10:15:42.304" v="221" actId="167"/>
          <ac:spMkLst>
            <pc:docMk/>
            <pc:sldMk cId="4137556579" sldId="272"/>
            <ac:spMk id="2" creationId="{6C79FBE4-16E5-4E28-9CAC-9F41DE28FFF6}"/>
          </ac:spMkLst>
        </pc:spChg>
        <pc:spChg chg="mod">
          <ac:chgData name="Danielle" userId="e2554c37-e717-43a0-ba79-1183ca921ccd" providerId="ADAL" clId="{0B4CA04E-D562-4E5B-BB25-F68D74C7B2A1}" dt="2020-11-07T10:15:59.268" v="227" actId="20577"/>
          <ac:spMkLst>
            <pc:docMk/>
            <pc:sldMk cId="4137556579" sldId="272"/>
            <ac:spMk id="3" creationId="{00000000-0000-0000-0000-000000000000}"/>
          </ac:spMkLst>
        </pc:spChg>
        <pc:spChg chg="add del mod">
          <ac:chgData name="Danielle" userId="e2554c37-e717-43a0-ba79-1183ca921ccd" providerId="ADAL" clId="{0B4CA04E-D562-4E5B-BB25-F68D74C7B2A1}" dt="2020-11-07T10:14:04.095" v="183"/>
          <ac:spMkLst>
            <pc:docMk/>
            <pc:sldMk cId="4137556579" sldId="272"/>
            <ac:spMk id="5" creationId="{E62E7107-9035-4FB1-9473-F27C5A6EC349}"/>
          </ac:spMkLst>
        </pc:spChg>
        <pc:spChg chg="add mod">
          <ac:chgData name="Danielle" userId="e2554c37-e717-43a0-ba79-1183ca921ccd" providerId="ADAL" clId="{0B4CA04E-D562-4E5B-BB25-F68D74C7B2A1}" dt="2020-11-07T10:16:33.795" v="240" actId="14100"/>
          <ac:spMkLst>
            <pc:docMk/>
            <pc:sldMk cId="4137556579" sldId="272"/>
            <ac:spMk id="6" creationId="{35AC5C0C-0AFF-453E-9515-5F53C20D9B10}"/>
          </ac:spMkLst>
        </pc:spChg>
        <pc:spChg chg="add del">
          <ac:chgData name="Danielle" userId="e2554c37-e717-43a0-ba79-1183ca921ccd" providerId="ADAL" clId="{0B4CA04E-D562-4E5B-BB25-F68D74C7B2A1}" dt="2020-11-07T10:17:37.612" v="273" actId="22"/>
          <ac:spMkLst>
            <pc:docMk/>
            <pc:sldMk cId="4137556579" sldId="272"/>
            <ac:spMk id="9" creationId="{DBE81479-3F7B-4704-879F-1ED224A9449A}"/>
          </ac:spMkLst>
        </pc:spChg>
        <pc:spChg chg="del">
          <ac:chgData name="Danielle" userId="e2554c37-e717-43a0-ba79-1183ca921ccd" providerId="ADAL" clId="{0B4CA04E-D562-4E5B-BB25-F68D74C7B2A1}" dt="2020-11-07T10:13:01.830" v="119" actId="478"/>
          <ac:spMkLst>
            <pc:docMk/>
            <pc:sldMk cId="4137556579" sldId="272"/>
            <ac:spMk id="25" creationId="{00000000-0000-0000-0000-000000000000}"/>
          </ac:spMkLst>
        </pc:spChg>
        <pc:graphicFrameChg chg="add del mod">
          <ac:chgData name="Danielle" userId="e2554c37-e717-43a0-ba79-1183ca921ccd" providerId="ADAL" clId="{0B4CA04E-D562-4E5B-BB25-F68D74C7B2A1}" dt="2020-11-07T10:14:04.095" v="183"/>
          <ac:graphicFrameMkLst>
            <pc:docMk/>
            <pc:sldMk cId="4137556579" sldId="272"/>
            <ac:graphicFrameMk id="4" creationId="{457A39B3-C04A-47D2-9E21-617E9A1DEFCA}"/>
          </ac:graphicFrameMkLst>
        </pc:graphicFrameChg>
        <pc:graphicFrameChg chg="add mod">
          <ac:chgData name="Danielle" userId="e2554c37-e717-43a0-ba79-1183ca921ccd" providerId="ADAL" clId="{0B4CA04E-D562-4E5B-BB25-F68D74C7B2A1}" dt="2020-11-07T10:17:49.440" v="276" actId="1076"/>
          <ac:graphicFrameMkLst>
            <pc:docMk/>
            <pc:sldMk cId="4137556579" sldId="272"/>
            <ac:graphicFrameMk id="10" creationId="{01119305-1050-42B7-AA9D-DA579008A578}"/>
          </ac:graphicFrameMkLst>
        </pc:graphicFrameChg>
      </pc:sldChg>
      <pc:sldChg chg="delSp modSp del mod addAnim delAnim">
        <pc:chgData name="Danielle" userId="e2554c37-e717-43a0-ba79-1183ca921ccd" providerId="ADAL" clId="{0B4CA04E-D562-4E5B-BB25-F68D74C7B2A1}" dt="2020-11-07T10:17:56.314" v="277" actId="47"/>
        <pc:sldMkLst>
          <pc:docMk/>
          <pc:sldMk cId="1094925901" sldId="273"/>
        </pc:sldMkLst>
        <pc:spChg chg="del mod">
          <ac:chgData name="Danielle" userId="e2554c37-e717-43a0-ba79-1183ca921ccd" providerId="ADAL" clId="{0B4CA04E-D562-4E5B-BB25-F68D74C7B2A1}" dt="2020-11-07T10:14:09.917" v="186"/>
          <ac:spMkLst>
            <pc:docMk/>
            <pc:sldMk cId="1094925901" sldId="273"/>
            <ac:spMk id="5" creationId="{00000000-0000-0000-0000-000000000000}"/>
          </ac:spMkLst>
        </pc:spChg>
        <pc:graphicFrameChg chg="del mod modGraphic">
          <ac:chgData name="Danielle" userId="e2554c37-e717-43a0-ba79-1183ca921ccd" providerId="ADAL" clId="{0B4CA04E-D562-4E5B-BB25-F68D74C7B2A1}" dt="2020-11-07T10:17:41.378" v="274" actId="21"/>
          <ac:graphicFrameMkLst>
            <pc:docMk/>
            <pc:sldMk cId="1094925901" sldId="273"/>
            <ac:graphicFrameMk id="3" creationId="{00000000-0000-0000-0000-000000000000}"/>
          </ac:graphicFrameMkLst>
        </pc:graphicFrameChg>
      </pc:sldChg>
      <pc:sldChg chg="addSp delSp modSp mod delAnim modAnim">
        <pc:chgData name="Danielle" userId="e2554c37-e717-43a0-ba79-1183ca921ccd" providerId="ADAL" clId="{0B4CA04E-D562-4E5B-BB25-F68D74C7B2A1}" dt="2020-11-07T10:36:31.213" v="678" actId="166"/>
        <pc:sldMkLst>
          <pc:docMk/>
          <pc:sldMk cId="2870647998" sldId="274"/>
        </pc:sldMkLst>
        <pc:spChg chg="del">
          <ac:chgData name="Danielle" userId="e2554c37-e717-43a0-ba79-1183ca921ccd" providerId="ADAL" clId="{0B4CA04E-D562-4E5B-BB25-F68D74C7B2A1}" dt="2020-11-07T10:22:05.181" v="311" actId="478"/>
          <ac:spMkLst>
            <pc:docMk/>
            <pc:sldMk cId="2870647998" sldId="274"/>
            <ac:spMk id="2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27:29.954" v="381" actId="115"/>
          <ac:spMkLst>
            <pc:docMk/>
            <pc:sldMk cId="2870647998" sldId="274"/>
            <ac:spMk id="3" creationId="{A1CB1C8B-5C25-43B2-89B8-7147CC47A66C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2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3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4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5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6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7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8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99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4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5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6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6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6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6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6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7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8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9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9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9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9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09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0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1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53.445" v="444" actId="1076"/>
          <ac:spMkLst>
            <pc:docMk/>
            <pc:sldMk cId="2870647998" sldId="274"/>
            <ac:spMk id="1125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21:42.882" v="305" actId="21"/>
          <ac:spMkLst>
            <pc:docMk/>
            <pc:sldMk cId="2870647998" sldId="274"/>
            <ac:spMk id="112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2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2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3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4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4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4:24.679" v="612" actId="164"/>
          <ac:spMkLst>
            <pc:docMk/>
            <pc:sldMk cId="2870647998" sldId="274"/>
            <ac:spMk id="1142" creationId="{00000000-0000-0000-0000-000000000000}"/>
          </ac:spMkLst>
        </pc:spChg>
        <pc:spChg chg="mod ord">
          <ac:chgData name="Danielle" userId="e2554c37-e717-43a0-ba79-1183ca921ccd" providerId="ADAL" clId="{0B4CA04E-D562-4E5B-BB25-F68D74C7B2A1}" dt="2020-11-07T10:36:31.213" v="678" actId="166"/>
          <ac:spMkLst>
            <pc:docMk/>
            <pc:sldMk cId="2870647998" sldId="274"/>
            <ac:spMk id="11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29:35.480" v="435" actId="1076"/>
          <ac:spMkLst>
            <pc:docMk/>
            <pc:sldMk cId="2870647998" sldId="274"/>
            <ac:spMk id="114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5:06.508" v="669" actId="1038"/>
          <ac:spMkLst>
            <pc:docMk/>
            <pc:sldMk cId="2870647998" sldId="274"/>
            <ac:spMk id="1146" creationId="{00000000-0000-0000-0000-000000000000}"/>
          </ac:spMkLst>
        </pc:spChg>
        <pc:spChg chg="mod ord">
          <ac:chgData name="Danielle" userId="e2554c37-e717-43a0-ba79-1183ca921ccd" providerId="ADAL" clId="{0B4CA04E-D562-4E5B-BB25-F68D74C7B2A1}" dt="2020-11-07T10:36:31.213" v="678" actId="166"/>
          <ac:spMkLst>
            <pc:docMk/>
            <pc:sldMk cId="2870647998" sldId="274"/>
            <ac:spMk id="114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29:50.440" v="437" actId="1076"/>
          <ac:spMkLst>
            <pc:docMk/>
            <pc:sldMk cId="2870647998" sldId="274"/>
            <ac:spMk id="11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5:06.508" v="669" actId="1038"/>
          <ac:spMkLst>
            <pc:docMk/>
            <pc:sldMk cId="2870647998" sldId="274"/>
            <ac:spMk id="1149" creationId="{00000000-0000-0000-0000-000000000000}"/>
          </ac:spMkLst>
        </pc:spChg>
        <pc:spChg chg="mod ord">
          <ac:chgData name="Danielle" userId="e2554c37-e717-43a0-ba79-1183ca921ccd" providerId="ADAL" clId="{0B4CA04E-D562-4E5B-BB25-F68D74C7B2A1}" dt="2020-11-07T10:36:31.213" v="678" actId="166"/>
          <ac:spMkLst>
            <pc:docMk/>
            <pc:sldMk cId="2870647998" sldId="274"/>
            <ac:spMk id="11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04.356" v="439" actId="1076"/>
          <ac:spMkLst>
            <pc:docMk/>
            <pc:sldMk cId="2870647998" sldId="274"/>
            <ac:spMk id="115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5:06.508" v="669" actId="1038"/>
          <ac:spMkLst>
            <pc:docMk/>
            <pc:sldMk cId="2870647998" sldId="274"/>
            <ac:spMk id="1152" creationId="{00000000-0000-0000-0000-000000000000}"/>
          </ac:spMkLst>
        </pc:spChg>
        <pc:spChg chg="mod ord">
          <ac:chgData name="Danielle" userId="e2554c37-e717-43a0-ba79-1183ca921ccd" providerId="ADAL" clId="{0B4CA04E-D562-4E5B-BB25-F68D74C7B2A1}" dt="2020-11-07T10:36:31.213" v="678" actId="166"/>
          <ac:spMkLst>
            <pc:docMk/>
            <pc:sldMk cId="2870647998" sldId="274"/>
            <ac:spMk id="115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19.523" v="441" actId="1076"/>
          <ac:spMkLst>
            <pc:docMk/>
            <pc:sldMk cId="2870647998" sldId="274"/>
            <ac:spMk id="1154" creationId="{00000000-0000-0000-0000-000000000000}"/>
          </ac:spMkLst>
        </pc:spChg>
        <pc:spChg chg="mod ord">
          <ac:chgData name="Danielle" userId="e2554c37-e717-43a0-ba79-1183ca921ccd" providerId="ADAL" clId="{0B4CA04E-D562-4E5B-BB25-F68D74C7B2A1}" dt="2020-11-07T10:36:31.213" v="678" actId="166"/>
          <ac:spMkLst>
            <pc:docMk/>
            <pc:sldMk cId="2870647998" sldId="274"/>
            <ac:spMk id="115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0:39.166" v="443" actId="1076"/>
          <ac:spMkLst>
            <pc:docMk/>
            <pc:sldMk cId="2870647998" sldId="274"/>
            <ac:spMk id="115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5:06.508" v="669" actId="1038"/>
          <ac:spMkLst>
            <pc:docMk/>
            <pc:sldMk cId="2870647998" sldId="274"/>
            <ac:spMk id="115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5:06.508" v="669" actId="1038"/>
          <ac:spMkLst>
            <pc:docMk/>
            <pc:sldMk cId="2870647998" sldId="274"/>
            <ac:spMk id="1158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31:58.888" v="493" actId="14100"/>
          <ac:spMkLst>
            <pc:docMk/>
            <pc:sldMk cId="2870647998" sldId="274"/>
            <ac:spMk id="1159" creationId="{FABA411D-E23E-47C5-A14B-E663FBF55F49}"/>
          </ac:spMkLst>
        </pc:spChg>
        <pc:spChg chg="add del mod">
          <ac:chgData name="Danielle" userId="e2554c37-e717-43a0-ba79-1183ca921ccd" providerId="ADAL" clId="{0B4CA04E-D562-4E5B-BB25-F68D74C7B2A1}" dt="2020-11-07T10:21:58.140" v="310"/>
          <ac:spMkLst>
            <pc:docMk/>
            <pc:sldMk cId="2870647998" sldId="274"/>
            <ac:spMk id="1163" creationId="{7B719DFD-B515-498B-A9B4-5EE774719094}"/>
          </ac:spMkLst>
        </pc:spChg>
        <pc:spChg chg="add mod">
          <ac:chgData name="Danielle" userId="e2554c37-e717-43a0-ba79-1183ca921ccd" providerId="ADAL" clId="{0B4CA04E-D562-4E5B-BB25-F68D74C7B2A1}" dt="2020-11-07T10:36:02.592" v="675" actId="1038"/>
          <ac:spMkLst>
            <pc:docMk/>
            <pc:sldMk cId="2870647998" sldId="274"/>
            <ac:spMk id="1167" creationId="{190305A9-2215-4A3D-AFE0-71BD9B3417E2}"/>
          </ac:spMkLst>
        </pc:spChg>
        <pc:grpChg chg="mod">
          <ac:chgData name="Danielle" userId="e2554c37-e717-43a0-ba79-1183ca921ccd" providerId="ADAL" clId="{0B4CA04E-D562-4E5B-BB25-F68D74C7B2A1}" dt="2020-11-07T10:34:24.679" v="612" actId="164"/>
          <ac:grpSpMkLst>
            <pc:docMk/>
            <pc:sldMk cId="2870647998" sldId="274"/>
            <ac:grpSpMk id="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3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3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3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3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3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6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6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6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6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6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9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9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9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9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0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2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2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2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3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3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5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5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6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6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6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8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9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9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9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29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2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2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2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2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2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5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5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5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5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5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8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8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8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8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38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1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1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1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1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1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4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4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4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4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4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7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7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7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7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47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0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0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0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0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1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3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3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3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4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4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6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6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7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7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7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59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0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0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0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0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3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3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3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3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3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6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6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6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6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6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9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9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9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9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69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2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2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2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2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2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5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5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5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5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5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8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8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8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8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78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1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1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1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1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2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4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4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4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5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5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7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7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8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8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88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09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1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1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1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1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40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4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4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4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4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71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7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7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7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97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02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0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0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0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0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33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3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3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3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3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64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6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6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6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6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95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96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97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98" creationId="{00000000-0000-0000-0000-000000000000}"/>
          </ac:grpSpMkLst>
        </pc:grpChg>
        <pc:grpChg chg="mod">
          <ac:chgData name="Danielle" userId="e2554c37-e717-43a0-ba79-1183ca921ccd" providerId="ADAL" clId="{0B4CA04E-D562-4E5B-BB25-F68D74C7B2A1}" dt="2020-11-07T10:30:53.445" v="444" actId="1076"/>
          <ac:grpSpMkLst>
            <pc:docMk/>
            <pc:sldMk cId="2870647998" sldId="274"/>
            <ac:grpSpMk id="1099" creationId="{00000000-0000-0000-0000-000000000000}"/>
          </ac:grpSpMkLst>
        </pc:grpChg>
        <pc:grpChg chg="add mod">
          <ac:chgData name="Danielle" userId="e2554c37-e717-43a0-ba79-1183ca921ccd" providerId="ADAL" clId="{0B4CA04E-D562-4E5B-BB25-F68D74C7B2A1}" dt="2020-11-07T10:34:24.679" v="612" actId="164"/>
          <ac:grpSpMkLst>
            <pc:docMk/>
            <pc:sldMk cId="2870647998" sldId="274"/>
            <ac:grpSpMk id="1165" creationId="{5150822F-0C63-4B54-9A16-2EF6DB63F006}"/>
          </ac:grpSpMkLst>
        </pc:grpChg>
        <pc:graphicFrameChg chg="add mod ord modGraphic">
          <ac:chgData name="Danielle" userId="e2554c37-e717-43a0-ba79-1183ca921ccd" providerId="ADAL" clId="{0B4CA04E-D562-4E5B-BB25-F68D74C7B2A1}" dt="2020-11-07T10:29:31.031" v="434" actId="167"/>
          <ac:graphicFrameMkLst>
            <pc:docMk/>
            <pc:sldMk cId="2870647998" sldId="274"/>
            <ac:graphicFrameMk id="4" creationId="{3E364650-4B16-44A6-AA5A-B9BA1A418E8F}"/>
          </ac:graphicFrameMkLst>
        </pc:graphicFrameChg>
        <pc:graphicFrameChg chg="del mod">
          <ac:chgData name="Danielle" userId="e2554c37-e717-43a0-ba79-1183ca921ccd" providerId="ADAL" clId="{0B4CA04E-D562-4E5B-BB25-F68D74C7B2A1}" dt="2020-11-07T10:28:32.472" v="415" actId="478"/>
          <ac:graphicFrameMkLst>
            <pc:docMk/>
            <pc:sldMk cId="2870647998" sldId="274"/>
            <ac:graphicFrameMk id="1126" creationId="{00000000-0000-0000-0000-000000000000}"/>
          </ac:graphicFrameMkLst>
        </pc:graphicFrameChg>
        <pc:graphicFrameChg chg="del mod">
          <ac:chgData name="Danielle" userId="e2554c37-e717-43a0-ba79-1183ca921ccd" providerId="ADAL" clId="{0B4CA04E-D562-4E5B-BB25-F68D74C7B2A1}" dt="2020-11-07T10:28:34.352" v="416" actId="478"/>
          <ac:graphicFrameMkLst>
            <pc:docMk/>
            <pc:sldMk cId="2870647998" sldId="274"/>
            <ac:graphicFrameMk id="1143" creationId="{00000000-0000-0000-0000-000000000000}"/>
          </ac:graphicFrameMkLst>
        </pc:graphicFrameChg>
        <pc:cxnChg chg="mod">
          <ac:chgData name="Danielle" userId="e2554c37-e717-43a0-ba79-1183ca921ccd" providerId="ADAL" clId="{0B4CA04E-D562-4E5B-BB25-F68D74C7B2A1}" dt="2020-11-07T10:35:06.508" v="669" actId="1038"/>
          <ac:cxnSpMkLst>
            <pc:docMk/>
            <pc:sldMk cId="2870647998" sldId="274"/>
            <ac:cxnSpMk id="1160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35:06.508" v="669" actId="1038"/>
          <ac:cxnSpMkLst>
            <pc:docMk/>
            <pc:sldMk cId="2870647998" sldId="274"/>
            <ac:cxnSpMk id="1162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35:06.508" v="669" actId="1038"/>
          <ac:cxnSpMkLst>
            <pc:docMk/>
            <pc:sldMk cId="2870647998" sldId="274"/>
            <ac:cxnSpMk id="1164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35:06.508" v="669" actId="1038"/>
          <ac:cxnSpMkLst>
            <pc:docMk/>
            <pc:sldMk cId="2870647998" sldId="274"/>
            <ac:cxnSpMk id="1166" creationId="{00000000-0000-0000-0000-000000000000}"/>
          </ac:cxnSpMkLst>
        </pc:cxnChg>
      </pc:sldChg>
      <pc:sldChg chg="addSp delSp modSp mod delAnim modAnim">
        <pc:chgData name="Danielle" userId="e2554c37-e717-43a0-ba79-1183ca921ccd" providerId="ADAL" clId="{0B4CA04E-D562-4E5B-BB25-F68D74C7B2A1}" dt="2020-11-07T10:42:41.981" v="808" actId="1076"/>
        <pc:sldMkLst>
          <pc:docMk/>
          <pc:sldMk cId="1775454427" sldId="275"/>
        </pc:sldMkLst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3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42:41.981" v="808" actId="1076"/>
          <ac:spMkLst>
            <pc:docMk/>
            <pc:sldMk cId="1775454427" sldId="275"/>
            <ac:spMk id="4" creationId="{71A3FAE3-FC31-4910-9868-E2866A88C6DA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9:00.975" v="708" actId="14100"/>
          <ac:spMkLst>
            <pc:docMk/>
            <pc:sldMk cId="1775454427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9:00.975" v="708" actId="14100"/>
          <ac:spMkLst>
            <pc:docMk/>
            <pc:sldMk cId="1775454427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9:00.975" v="708" actId="14100"/>
          <ac:spMkLst>
            <pc:docMk/>
            <pc:sldMk cId="1775454427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9:00.975" v="708" actId="14100"/>
          <ac:spMkLst>
            <pc:docMk/>
            <pc:sldMk cId="1775454427" sldId="275"/>
            <ac:spMk id="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9:00.975" v="708" actId="14100"/>
          <ac:spMkLst>
            <pc:docMk/>
            <pc:sldMk cId="1775454427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9:00.975" v="708" actId="14100"/>
          <ac:spMkLst>
            <pc:docMk/>
            <pc:sldMk cId="1775454427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3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27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42:39.377" v="807" actId="1076"/>
          <ac:spMkLst>
            <pc:docMk/>
            <pc:sldMk cId="1775454427" sldId="275"/>
            <ac:spMk id="28" creationId="{401B9F42-69BC-4F3C-A056-7D625D897F79}"/>
          </ac:spMkLst>
        </pc:spChg>
        <pc:spChg chg="add mod">
          <ac:chgData name="Danielle" userId="e2554c37-e717-43a0-ba79-1183ca921ccd" providerId="ADAL" clId="{0B4CA04E-D562-4E5B-BB25-F68D74C7B2A1}" dt="2020-11-07T10:42:37.011" v="806" actId="1076"/>
          <ac:spMkLst>
            <pc:docMk/>
            <pc:sldMk cId="1775454427" sldId="275"/>
            <ac:spMk id="29" creationId="{F9697617-AF20-44C4-B0C1-4312181D9F69}"/>
          </ac:spMkLst>
        </pc:spChg>
        <pc:spChg chg="add mod">
          <ac:chgData name="Danielle" userId="e2554c37-e717-43a0-ba79-1183ca921ccd" providerId="ADAL" clId="{0B4CA04E-D562-4E5B-BB25-F68D74C7B2A1}" dt="2020-11-07T10:42:34.219" v="805" actId="1076"/>
          <ac:spMkLst>
            <pc:docMk/>
            <pc:sldMk cId="1775454427" sldId="275"/>
            <ac:spMk id="30" creationId="{494F0FF1-44AB-48C3-A0B4-04F510683AC8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31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32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42:31.158" v="804" actId="1076"/>
          <ac:spMkLst>
            <pc:docMk/>
            <pc:sldMk cId="1775454427" sldId="275"/>
            <ac:spMk id="40" creationId="{AAB0DF4C-0C1A-40F1-918C-21CC09E493E7}"/>
          </ac:spMkLst>
        </pc:spChg>
        <pc:spChg chg="add mod">
          <ac:chgData name="Danielle" userId="e2554c37-e717-43a0-ba79-1183ca921ccd" providerId="ADAL" clId="{0B4CA04E-D562-4E5B-BB25-F68D74C7B2A1}" dt="2020-11-07T10:42:27.699" v="803" actId="1076"/>
          <ac:spMkLst>
            <pc:docMk/>
            <pc:sldMk cId="1775454427" sldId="275"/>
            <ac:spMk id="41" creationId="{ADEA5F2E-9C68-4760-AEF5-43B75D7855C4}"/>
          </ac:spMkLst>
        </pc:spChg>
        <pc:spChg chg="add mod">
          <ac:chgData name="Danielle" userId="e2554c37-e717-43a0-ba79-1183ca921ccd" providerId="ADAL" clId="{0B4CA04E-D562-4E5B-BB25-F68D74C7B2A1}" dt="2020-11-07T10:41:13.488" v="751" actId="20577"/>
          <ac:spMkLst>
            <pc:docMk/>
            <pc:sldMk cId="1775454427" sldId="275"/>
            <ac:spMk id="43" creationId="{6CF31E41-9451-4CDC-B424-0F84868235FE}"/>
          </ac:spMkLst>
        </pc:spChg>
        <pc:spChg chg="del mod">
          <ac:chgData name="Danielle" userId="e2554c37-e717-43a0-ba79-1183ca921ccd" providerId="ADAL" clId="{0B4CA04E-D562-4E5B-BB25-F68D74C7B2A1}" dt="2020-11-07T10:38:15.406" v="693" actId="478"/>
          <ac:spMkLst>
            <pc:docMk/>
            <pc:sldMk cId="1775454427" sldId="275"/>
            <ac:spMk id="4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46" creationId="{00000000-0000-0000-0000-000000000000}"/>
          </ac:spMkLst>
        </pc:spChg>
        <pc:spChg chg="del mod">
          <ac:chgData name="Danielle" userId="e2554c37-e717-43a0-ba79-1183ca921ccd" providerId="ADAL" clId="{0B4CA04E-D562-4E5B-BB25-F68D74C7B2A1}" dt="2020-11-07T10:38:11.065" v="691" actId="478"/>
          <ac:spMkLst>
            <pc:docMk/>
            <pc:sldMk cId="1775454427" sldId="275"/>
            <ac:spMk id="47" creationId="{00000000-0000-0000-0000-000000000000}"/>
          </ac:spMkLst>
        </pc:spChg>
        <pc:spChg chg="del mod">
          <ac:chgData name="Danielle" userId="e2554c37-e717-43a0-ba79-1183ca921ccd" providerId="ADAL" clId="{0B4CA04E-D562-4E5B-BB25-F68D74C7B2A1}" dt="2020-11-07T10:38:34.293" v="704"/>
          <ac:spMkLst>
            <pc:docMk/>
            <pc:sldMk cId="1775454427" sldId="275"/>
            <ac:spMk id="48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50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38:04.196" v="690" actId="1036"/>
          <ac:spMkLst>
            <pc:docMk/>
            <pc:sldMk cId="1775454427" sldId="275"/>
            <ac:spMk id="51" creationId="{00000000-0000-0000-0000-000000000000}"/>
          </ac:spMkLst>
        </pc:spChg>
        <pc:grpChg chg="mod">
          <ac:chgData name="Danielle" userId="e2554c37-e717-43a0-ba79-1183ca921ccd" providerId="ADAL" clId="{0B4CA04E-D562-4E5B-BB25-F68D74C7B2A1}" dt="2020-11-07T10:38:04.196" v="690" actId="1036"/>
          <ac:grpSpMkLst>
            <pc:docMk/>
            <pc:sldMk cId="1775454427" sldId="275"/>
            <ac:grpSpMk id="19" creationId="{00000000-0000-0000-0000-000000000000}"/>
          </ac:grpSpMkLst>
        </pc:grpChg>
        <pc:grpChg chg="del mod">
          <ac:chgData name="Danielle" userId="e2554c37-e717-43a0-ba79-1183ca921ccd" providerId="ADAL" clId="{0B4CA04E-D562-4E5B-BB25-F68D74C7B2A1}" dt="2020-11-07T10:41:01.042" v="749" actId="478"/>
          <ac:grpSpMkLst>
            <pc:docMk/>
            <pc:sldMk cId="1775454427" sldId="275"/>
            <ac:grpSpMk id="33" creationId="{00000000-0000-0000-0000-000000000000}"/>
          </ac:grpSpMkLst>
        </pc:grpChg>
        <pc:graphicFrameChg chg="mod">
          <ac:chgData name="Danielle" userId="e2554c37-e717-43a0-ba79-1183ca921ccd" providerId="ADAL" clId="{0B4CA04E-D562-4E5B-BB25-F68D74C7B2A1}" dt="2020-11-07T10:38:04.196" v="690" actId="1036"/>
          <ac:graphicFrameMkLst>
            <pc:docMk/>
            <pc:sldMk cId="1775454427" sldId="275"/>
            <ac:graphicFrameMk id="2" creationId="{00000000-0000-0000-0000-000000000000}"/>
          </ac:graphicFrameMkLst>
        </pc:graphicFrameChg>
        <pc:graphicFrameChg chg="mod modGraphic">
          <ac:chgData name="Danielle" userId="e2554c37-e717-43a0-ba79-1183ca921ccd" providerId="ADAL" clId="{0B4CA04E-D562-4E5B-BB25-F68D74C7B2A1}" dt="2020-11-07T10:40:47.708" v="748" actId="1076"/>
          <ac:graphicFrameMkLst>
            <pc:docMk/>
            <pc:sldMk cId="1775454427" sldId="275"/>
            <ac:graphicFrameMk id="49" creationId="{00000000-0000-0000-0000-000000000000}"/>
          </ac:graphicFrameMkLst>
        </pc:graphicFrameChg>
        <pc:cxnChg chg="mod">
          <ac:chgData name="Danielle" userId="e2554c37-e717-43a0-ba79-1183ca921ccd" providerId="ADAL" clId="{0B4CA04E-D562-4E5B-BB25-F68D74C7B2A1}" dt="2020-11-07T10:41:01.042" v="749" actId="478"/>
          <ac:cxnSpMkLst>
            <pc:docMk/>
            <pc:sldMk cId="1775454427" sldId="275"/>
            <ac:cxnSpMk id="34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38:04.196" v="690" actId="1036"/>
          <ac:cxnSpMkLst>
            <pc:docMk/>
            <pc:sldMk cId="1775454427" sldId="275"/>
            <ac:cxnSpMk id="35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41:01.042" v="749" actId="478"/>
          <ac:cxnSpMkLst>
            <pc:docMk/>
            <pc:sldMk cId="1775454427" sldId="275"/>
            <ac:cxnSpMk id="36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41:01.042" v="749" actId="478"/>
          <ac:cxnSpMkLst>
            <pc:docMk/>
            <pc:sldMk cId="1775454427" sldId="275"/>
            <ac:cxnSpMk id="37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41:01.042" v="749" actId="478"/>
          <ac:cxnSpMkLst>
            <pc:docMk/>
            <pc:sldMk cId="1775454427" sldId="275"/>
            <ac:cxnSpMk id="38" creationId="{00000000-0000-0000-0000-000000000000}"/>
          </ac:cxnSpMkLst>
        </pc:cxnChg>
        <pc:cxnChg chg="mod">
          <ac:chgData name="Danielle" userId="e2554c37-e717-43a0-ba79-1183ca921ccd" providerId="ADAL" clId="{0B4CA04E-D562-4E5B-BB25-F68D74C7B2A1}" dt="2020-11-07T10:41:01.042" v="749" actId="478"/>
          <ac:cxnSpMkLst>
            <pc:docMk/>
            <pc:sldMk cId="1775454427" sldId="275"/>
            <ac:cxnSpMk id="39" creationId="{00000000-0000-0000-0000-000000000000}"/>
          </ac:cxnSpMkLst>
        </pc:cxnChg>
      </pc:sldChg>
      <pc:sldChg chg="del">
        <pc:chgData name="Danielle" userId="e2554c37-e717-43a0-ba79-1183ca921ccd" providerId="ADAL" clId="{0B4CA04E-D562-4E5B-BB25-F68D74C7B2A1}" dt="2020-11-07T10:43:39.469" v="829" actId="47"/>
        <pc:sldMkLst>
          <pc:docMk/>
          <pc:sldMk cId="4286413960" sldId="276"/>
        </pc:sldMkLst>
      </pc:sldChg>
      <pc:sldChg chg="addSp delSp mod modClrScheme chgLayout">
        <pc:chgData name="Danielle" userId="e2554c37-e717-43a0-ba79-1183ca921ccd" providerId="ADAL" clId="{0B4CA04E-D562-4E5B-BB25-F68D74C7B2A1}" dt="2020-11-07T10:44:15.865" v="837" actId="700"/>
        <pc:sldMkLst>
          <pc:docMk/>
          <pc:sldMk cId="475408406" sldId="277"/>
        </pc:sldMkLst>
        <pc:spChg chg="add del">
          <ac:chgData name="Danielle" userId="e2554c37-e717-43a0-ba79-1183ca921ccd" providerId="ADAL" clId="{0B4CA04E-D562-4E5B-BB25-F68D74C7B2A1}" dt="2020-11-07T10:44:15.292" v="836" actId="22"/>
          <ac:spMkLst>
            <pc:docMk/>
            <pc:sldMk cId="475408406" sldId="277"/>
            <ac:spMk id="3" creationId="{322D0559-5A2D-44FF-B61F-3A55ECB5B1D9}"/>
          </ac:spMkLst>
        </pc:spChg>
      </pc:sldChg>
      <pc:sldChg chg="add del mod modClrScheme chgLayout">
        <pc:chgData name="Danielle" userId="e2554c37-e717-43a0-ba79-1183ca921ccd" providerId="ADAL" clId="{0B4CA04E-D562-4E5B-BB25-F68D74C7B2A1}" dt="2020-11-07T14:05:34.216" v="1605" actId="700"/>
        <pc:sldMkLst>
          <pc:docMk/>
          <pc:sldMk cId="3593428793" sldId="278"/>
        </pc:sldMkLst>
      </pc:sldChg>
      <pc:sldChg chg="add del mod modClrScheme chgLayout">
        <pc:chgData name="Danielle" userId="e2554c37-e717-43a0-ba79-1183ca921ccd" providerId="ADAL" clId="{0B4CA04E-D562-4E5B-BB25-F68D74C7B2A1}" dt="2020-11-07T14:05:34.216" v="1605" actId="700"/>
        <pc:sldMkLst>
          <pc:docMk/>
          <pc:sldMk cId="2269954009" sldId="279"/>
        </pc:sldMkLst>
      </pc:sldChg>
      <pc:sldChg chg="delSp add mod modClrScheme chgLayout">
        <pc:chgData name="Danielle" userId="e2554c37-e717-43a0-ba79-1183ca921ccd" providerId="ADAL" clId="{0B4CA04E-D562-4E5B-BB25-F68D74C7B2A1}" dt="2020-11-07T11:19:35.732" v="1332" actId="478"/>
        <pc:sldMkLst>
          <pc:docMk/>
          <pc:sldMk cId="2876535924" sldId="280"/>
        </pc:sldMkLst>
        <pc:spChg chg="del">
          <ac:chgData name="Danielle" userId="e2554c37-e717-43a0-ba79-1183ca921ccd" providerId="ADAL" clId="{0B4CA04E-D562-4E5B-BB25-F68D74C7B2A1}" dt="2020-11-07T11:19:35.732" v="1332" actId="478"/>
          <ac:spMkLst>
            <pc:docMk/>
            <pc:sldMk cId="2876535924" sldId="280"/>
            <ac:spMk id="3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1:19:35.732" v="1332" actId="478"/>
          <ac:spMkLst>
            <pc:docMk/>
            <pc:sldMk cId="2876535924" sldId="280"/>
            <ac:spMk id="4" creationId="{00000000-0000-0000-0000-000000000000}"/>
          </ac:spMkLst>
        </pc:spChg>
        <pc:picChg chg="del">
          <ac:chgData name="Danielle" userId="e2554c37-e717-43a0-ba79-1183ca921ccd" providerId="ADAL" clId="{0B4CA04E-D562-4E5B-BB25-F68D74C7B2A1}" dt="2020-11-07T11:19:35.732" v="1332" actId="478"/>
          <ac:picMkLst>
            <pc:docMk/>
            <pc:sldMk cId="2876535924" sldId="280"/>
            <ac:picMk id="2" creationId="{00000000-0000-0000-0000-000000000000}"/>
          </ac:picMkLst>
        </pc:picChg>
      </pc:sldChg>
      <pc:sldChg chg="delSp modSp add mod">
        <pc:chgData name="Danielle" userId="e2554c37-e717-43a0-ba79-1183ca921ccd" providerId="ADAL" clId="{0B4CA04E-D562-4E5B-BB25-F68D74C7B2A1}" dt="2020-11-07T10:47:48.260" v="1063" actId="20577"/>
        <pc:sldMkLst>
          <pc:docMk/>
          <pc:sldMk cId="3631533353" sldId="286"/>
        </pc:sldMkLst>
        <pc:spChg chg="del">
          <ac:chgData name="Danielle" userId="e2554c37-e717-43a0-ba79-1183ca921ccd" providerId="ADAL" clId="{0B4CA04E-D562-4E5B-BB25-F68D74C7B2A1}" dt="2020-11-07T10:45:40.745" v="899" actId="478"/>
          <ac:spMkLst>
            <pc:docMk/>
            <pc:sldMk cId="3631533353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47:48.260" v="1063" actId="20577"/>
          <ac:spMkLst>
            <pc:docMk/>
            <pc:sldMk cId="3631533353" sldId="286"/>
            <ac:spMk id="3" creationId="{00000000-0000-0000-0000-000000000000}"/>
          </ac:spMkLst>
        </pc:spChg>
      </pc:sldChg>
      <pc:sldChg chg="add del mod modClrScheme chgLayout">
        <pc:chgData name="Danielle" userId="e2554c37-e717-43a0-ba79-1183ca921ccd" providerId="ADAL" clId="{0B4CA04E-D562-4E5B-BB25-F68D74C7B2A1}" dt="2020-11-07T10:51:38.032" v="1202" actId="47"/>
        <pc:sldMkLst>
          <pc:docMk/>
          <pc:sldMk cId="1630709912" sldId="287"/>
        </pc:sldMkLst>
      </pc:sldChg>
      <pc:sldChg chg="add del">
        <pc:chgData name="Danielle" userId="e2554c37-e717-43a0-ba79-1183ca921ccd" providerId="ADAL" clId="{0B4CA04E-D562-4E5B-BB25-F68D74C7B2A1}" dt="2020-11-07T11:18:08.171" v="1317" actId="47"/>
        <pc:sldMkLst>
          <pc:docMk/>
          <pc:sldMk cId="1527098279" sldId="288"/>
        </pc:sldMkLst>
      </pc:sldChg>
      <pc:sldChg chg="modSp add mod modClrScheme chgLayout">
        <pc:chgData name="Danielle" userId="e2554c37-e717-43a0-ba79-1183ca921ccd" providerId="ADAL" clId="{0B4CA04E-D562-4E5B-BB25-F68D74C7B2A1}" dt="2020-11-07T10:45:20.115" v="886" actId="2711"/>
        <pc:sldMkLst>
          <pc:docMk/>
          <pc:sldMk cId="3754755197" sldId="290"/>
        </pc:sldMkLst>
        <pc:spChg chg="mod">
          <ac:chgData name="Danielle" userId="e2554c37-e717-43a0-ba79-1183ca921ccd" providerId="ADAL" clId="{0B4CA04E-D562-4E5B-BB25-F68D74C7B2A1}" dt="2020-11-07T10:45:20.115" v="886" actId="2711"/>
          <ac:spMkLst>
            <pc:docMk/>
            <pc:sldMk cId="3754755197" sldId="290"/>
            <ac:spMk id="4" creationId="{00000000-0000-0000-0000-000000000000}"/>
          </ac:spMkLst>
        </pc:spChg>
      </pc:sldChg>
      <pc:sldChg chg="modSp add mod modClrScheme chgLayout">
        <pc:chgData name="Danielle" userId="e2554c37-e717-43a0-ba79-1183ca921ccd" providerId="ADAL" clId="{0B4CA04E-D562-4E5B-BB25-F68D74C7B2A1}" dt="2020-11-07T10:45:27.535" v="893" actId="2711"/>
        <pc:sldMkLst>
          <pc:docMk/>
          <pc:sldMk cId="613005480" sldId="291"/>
        </pc:sldMkLst>
        <pc:spChg chg="mod">
          <ac:chgData name="Danielle" userId="e2554c37-e717-43a0-ba79-1183ca921ccd" providerId="ADAL" clId="{0B4CA04E-D562-4E5B-BB25-F68D74C7B2A1}" dt="2020-11-07T10:45:27.535" v="893" actId="2711"/>
          <ac:spMkLst>
            <pc:docMk/>
            <pc:sldMk cId="613005480" sldId="291"/>
            <ac:spMk id="2" creationId="{00000000-0000-0000-0000-000000000000}"/>
          </ac:spMkLst>
        </pc:spChg>
      </pc:sldChg>
      <pc:sldChg chg="modSp add mod modClrScheme chgLayout">
        <pc:chgData name="Danielle" userId="e2554c37-e717-43a0-ba79-1183ca921ccd" providerId="ADAL" clId="{0B4CA04E-D562-4E5B-BB25-F68D74C7B2A1}" dt="2020-11-07T10:45:34.163" v="898" actId="2711"/>
        <pc:sldMkLst>
          <pc:docMk/>
          <pc:sldMk cId="3607584701" sldId="292"/>
        </pc:sldMkLst>
        <pc:spChg chg="mod">
          <ac:chgData name="Danielle" userId="e2554c37-e717-43a0-ba79-1183ca921ccd" providerId="ADAL" clId="{0B4CA04E-D562-4E5B-BB25-F68D74C7B2A1}" dt="2020-11-07T10:45:34.163" v="898" actId="2711"/>
          <ac:spMkLst>
            <pc:docMk/>
            <pc:sldMk cId="3607584701" sldId="292"/>
            <ac:spMk id="2" creationId="{00000000-0000-0000-0000-000000000000}"/>
          </ac:spMkLst>
        </pc:spChg>
      </pc:sldChg>
      <pc:sldChg chg="modSp add mod">
        <pc:chgData name="Danielle" userId="e2554c37-e717-43a0-ba79-1183ca921ccd" providerId="ADAL" clId="{0B4CA04E-D562-4E5B-BB25-F68D74C7B2A1}" dt="2020-11-07T11:19:23.675" v="1330" actId="1036"/>
        <pc:sldMkLst>
          <pc:docMk/>
          <pc:sldMk cId="1448548186" sldId="293"/>
        </pc:sldMkLst>
        <pc:spChg chg="mod">
          <ac:chgData name="Danielle" userId="e2554c37-e717-43a0-ba79-1183ca921ccd" providerId="ADAL" clId="{0B4CA04E-D562-4E5B-BB25-F68D74C7B2A1}" dt="2020-11-07T11:19:23.675" v="1330" actId="1036"/>
          <ac:spMkLst>
            <pc:docMk/>
            <pc:sldMk cId="1448548186" sldId="293"/>
            <ac:spMk id="18" creationId="{00000000-0000-0000-0000-000000000000}"/>
          </ac:spMkLst>
        </pc:spChg>
      </pc:sldChg>
      <pc:sldChg chg="delSp modSp add mod">
        <pc:chgData name="Danielle" userId="e2554c37-e717-43a0-ba79-1183ca921ccd" providerId="ADAL" clId="{0B4CA04E-D562-4E5B-BB25-F68D74C7B2A1}" dt="2020-11-07T11:20:55.660" v="1377" actId="14100"/>
        <pc:sldMkLst>
          <pc:docMk/>
          <pc:sldMk cId="2225735736" sldId="294"/>
        </pc:sldMkLst>
        <pc:spChg chg="del">
          <ac:chgData name="Danielle" userId="e2554c37-e717-43a0-ba79-1183ca921ccd" providerId="ADAL" clId="{0B4CA04E-D562-4E5B-BB25-F68D74C7B2A1}" dt="2020-11-07T11:20:33.337" v="1362" actId="478"/>
          <ac:spMkLst>
            <pc:docMk/>
            <pc:sldMk cId="2225735736" sldId="294"/>
            <ac:spMk id="2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1:20:55.660" v="1377" actId="14100"/>
          <ac:spMkLst>
            <pc:docMk/>
            <pc:sldMk cId="2225735736" sldId="294"/>
            <ac:spMk id="3" creationId="{00000000-0000-0000-0000-000000000000}"/>
          </ac:spMkLst>
        </pc:spChg>
      </pc:sldChg>
      <pc:sldChg chg="addSp delSp modSp add mod delAnim modAnim">
        <pc:chgData name="Danielle" userId="e2554c37-e717-43a0-ba79-1183ca921ccd" providerId="ADAL" clId="{0B4CA04E-D562-4E5B-BB25-F68D74C7B2A1}" dt="2020-11-07T10:43:30.589" v="828" actId="2711"/>
        <pc:sldMkLst>
          <pc:docMk/>
          <pc:sldMk cId="4157415244" sldId="295"/>
        </pc:sldMkLst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3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4" creationId="{71A3FAE3-FC31-4910-9868-E2866A88C6DA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5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6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7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8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9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0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1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2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3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4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5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6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7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18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22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23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24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25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26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27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02.438" v="811" actId="478"/>
          <ac:spMkLst>
            <pc:docMk/>
            <pc:sldMk cId="4157415244" sldId="295"/>
            <ac:spMk id="28" creationId="{401B9F42-69BC-4F3C-A056-7D625D897F79}"/>
          </ac:spMkLst>
        </pc:spChg>
        <pc:spChg chg="del">
          <ac:chgData name="Danielle" userId="e2554c37-e717-43a0-ba79-1183ca921ccd" providerId="ADAL" clId="{0B4CA04E-D562-4E5B-BB25-F68D74C7B2A1}" dt="2020-11-07T10:43:04.257" v="812" actId="478"/>
          <ac:spMkLst>
            <pc:docMk/>
            <pc:sldMk cId="4157415244" sldId="295"/>
            <ac:spMk id="29" creationId="{F9697617-AF20-44C4-B0C1-4312181D9F69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30" creationId="{494F0FF1-44AB-48C3-A0B4-04F510683AC8}"/>
          </ac:spMkLst>
        </pc:spChg>
        <pc:spChg chg="del">
          <ac:chgData name="Danielle" userId="e2554c37-e717-43a0-ba79-1183ca921ccd" providerId="ADAL" clId="{0B4CA04E-D562-4E5B-BB25-F68D74C7B2A1}" dt="2020-11-07T10:43:07.945" v="814" actId="478"/>
          <ac:spMkLst>
            <pc:docMk/>
            <pc:sldMk cId="4157415244" sldId="295"/>
            <ac:spMk id="31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06.164" v="813" actId="478"/>
          <ac:spMkLst>
            <pc:docMk/>
            <pc:sldMk cId="4157415244" sldId="295"/>
            <ac:spMk id="32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40" creationId="{AAB0DF4C-0C1A-40F1-918C-21CC09E493E7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41" creationId="{ADEA5F2E-9C68-4760-AEF5-43B75D7855C4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44" creationId="{9B9E8E1C-0184-476B-BA0A-53987A9CCAAA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45" creationId="{1715A1B0-D148-497F-A620-02866949561F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46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47" creationId="{8EF1932C-B95A-47A1-AA28-0952D79F556F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48" creationId="{A29A2ED6-648F-46DF-BA35-AB94F872870D}"/>
          </ac:spMkLst>
        </pc:spChg>
        <pc:spChg chg="del">
          <ac:chgData name="Danielle" userId="e2554c37-e717-43a0-ba79-1183ca921ccd" providerId="ADAL" clId="{0B4CA04E-D562-4E5B-BB25-F68D74C7B2A1}" dt="2020-11-07T10:43:00.124" v="810" actId="478"/>
          <ac:spMkLst>
            <pc:docMk/>
            <pc:sldMk cId="4157415244" sldId="295"/>
            <ac:spMk id="50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43:14.663" v="815" actId="478"/>
          <ac:spMkLst>
            <pc:docMk/>
            <pc:sldMk cId="4157415244" sldId="295"/>
            <ac:spMk id="51" creationId="{00000000-0000-0000-0000-000000000000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2" creationId="{D642A3EB-9FA4-480F-A14D-B892B98252B5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3" creationId="{60FAA224-94C1-4530-80BC-72AFB3AC7406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4" creationId="{35E98D93-4F10-4413-9D9D-6EBB77CD71D0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5" creationId="{6E200D6C-DFD9-4EBB-89D2-D6551668F10C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6" creationId="{32624A8C-3943-4049-9A37-09C755DC373B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7" creationId="{0CCFFB12-109C-4243-8E28-3A40278A4DDD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8" creationId="{BD6735A8-CB84-49A9-83ED-B5F9B11C27F5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59" creationId="{E3ACA106-E601-462F-8181-1A6EA8F90118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0" creationId="{D87C9491-EF9A-4C72-823B-0FAB05816389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1" creationId="{5A7DC511-CF33-4878-B8D1-BF1111DA73C8}"/>
          </ac:spMkLst>
        </pc:spChg>
        <pc:spChg chg="mod">
          <ac:chgData name="Danielle" userId="e2554c37-e717-43a0-ba79-1183ca921ccd" providerId="ADAL" clId="{0B4CA04E-D562-4E5B-BB25-F68D74C7B2A1}" dt="2020-11-07T10:43:24.994" v="827" actId="1036"/>
          <ac:spMkLst>
            <pc:docMk/>
            <pc:sldMk cId="4157415244" sldId="295"/>
            <ac:spMk id="63" creationId="{DF12CAFA-7A59-45A7-9E9A-5B506F2B9FDA}"/>
          </ac:spMkLst>
        </pc:spChg>
        <pc:spChg chg="mod">
          <ac:chgData name="Danielle" userId="e2554c37-e717-43a0-ba79-1183ca921ccd" providerId="ADAL" clId="{0B4CA04E-D562-4E5B-BB25-F68D74C7B2A1}" dt="2020-11-07T10:43:24.994" v="827" actId="1036"/>
          <ac:spMkLst>
            <pc:docMk/>
            <pc:sldMk cId="4157415244" sldId="295"/>
            <ac:spMk id="64" creationId="{DA6404A6-2624-4666-91F1-DAAE44EBA185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5" creationId="{C98F6908-6C71-45EF-BCCF-67319E1282FD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6" creationId="{343B7D82-1746-4962-BEAC-C1FF0B95EA37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7" creationId="{9E60F552-510A-45FC-9571-246F38D8DF93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8" creationId="{0997EDD6-15B2-4156-849C-66D0B75B8231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69" creationId="{2601B474-171F-452C-BB46-E7156A10451E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70" creationId="{FBE6F7E9-7A77-4B9B-B7CC-9882DC22FEC2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71" creationId="{97717D04-AA7C-4555-9CB3-FFBCE416111E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72" creationId="{6990E90D-2261-45EE-8BD9-C5A1DDE937B3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73" creationId="{D6D1CBD9-2EBB-4126-AEE1-FB384F749859}"/>
          </ac:spMkLst>
        </pc:spChg>
        <pc:spChg chg="add mod">
          <ac:chgData name="Danielle" userId="e2554c37-e717-43a0-ba79-1183ca921ccd" providerId="ADAL" clId="{0B4CA04E-D562-4E5B-BB25-F68D74C7B2A1}" dt="2020-11-07T10:43:30.589" v="828" actId="2711"/>
          <ac:spMkLst>
            <pc:docMk/>
            <pc:sldMk cId="4157415244" sldId="295"/>
            <ac:spMk id="74" creationId="{32D7D4FC-850E-4E72-A716-7A55806C2696}"/>
          </ac:spMkLst>
        </pc:spChg>
        <pc:grpChg chg="del">
          <ac:chgData name="Danielle" userId="e2554c37-e717-43a0-ba79-1183ca921ccd" providerId="ADAL" clId="{0B4CA04E-D562-4E5B-BB25-F68D74C7B2A1}" dt="2020-11-07T10:43:14.663" v="815" actId="478"/>
          <ac:grpSpMkLst>
            <pc:docMk/>
            <pc:sldMk cId="4157415244" sldId="295"/>
            <ac:grpSpMk id="19" creationId="{00000000-0000-0000-0000-000000000000}"/>
          </ac:grpSpMkLst>
        </pc:grpChg>
        <pc:grpChg chg="add mod">
          <ac:chgData name="Danielle" userId="e2554c37-e717-43a0-ba79-1183ca921ccd" providerId="ADAL" clId="{0B4CA04E-D562-4E5B-BB25-F68D74C7B2A1}" dt="2020-11-07T10:43:30.589" v="828" actId="2711"/>
          <ac:grpSpMkLst>
            <pc:docMk/>
            <pc:sldMk cId="4157415244" sldId="295"/>
            <ac:grpSpMk id="62" creationId="{0823C719-CAC5-464B-BDF1-0B57A0504C99}"/>
          </ac:grpSpMkLst>
        </pc:grpChg>
        <pc:graphicFrameChg chg="del">
          <ac:chgData name="Danielle" userId="e2554c37-e717-43a0-ba79-1183ca921ccd" providerId="ADAL" clId="{0B4CA04E-D562-4E5B-BB25-F68D74C7B2A1}" dt="2020-11-07T10:43:14.663" v="815" actId="478"/>
          <ac:graphicFrameMkLst>
            <pc:docMk/>
            <pc:sldMk cId="4157415244" sldId="295"/>
            <ac:graphicFrameMk id="2" creationId="{00000000-0000-0000-0000-000000000000}"/>
          </ac:graphicFrameMkLst>
        </pc:graphicFrameChg>
        <pc:graphicFrameChg chg="add mod">
          <ac:chgData name="Danielle" userId="e2554c37-e717-43a0-ba79-1183ca921ccd" providerId="ADAL" clId="{0B4CA04E-D562-4E5B-BB25-F68D74C7B2A1}" dt="2020-11-07T10:43:30.589" v="828" actId="2711"/>
          <ac:graphicFrameMkLst>
            <pc:docMk/>
            <pc:sldMk cId="4157415244" sldId="295"/>
            <ac:graphicFrameMk id="42" creationId="{2037513D-255A-49FB-B83D-0F38BCB98C4B}"/>
          </ac:graphicFrameMkLst>
        </pc:graphicFrameChg>
        <pc:cxnChg chg="add mod">
          <ac:chgData name="Danielle" userId="e2554c37-e717-43a0-ba79-1183ca921ccd" providerId="ADAL" clId="{0B4CA04E-D562-4E5B-BB25-F68D74C7B2A1}" dt="2020-11-07T10:43:30.589" v="828" actId="2711"/>
          <ac:cxnSpMkLst>
            <pc:docMk/>
            <pc:sldMk cId="4157415244" sldId="295"/>
            <ac:cxnSpMk id="75" creationId="{8A86AB3D-B6A0-4361-BAFC-2BBFEC9B8F4C}"/>
          </ac:cxnSpMkLst>
        </pc:cxnChg>
        <pc:cxnChg chg="add mod">
          <ac:chgData name="Danielle" userId="e2554c37-e717-43a0-ba79-1183ca921ccd" providerId="ADAL" clId="{0B4CA04E-D562-4E5B-BB25-F68D74C7B2A1}" dt="2020-11-07T10:43:30.589" v="828" actId="2711"/>
          <ac:cxnSpMkLst>
            <pc:docMk/>
            <pc:sldMk cId="4157415244" sldId="295"/>
            <ac:cxnSpMk id="76" creationId="{C6798C7B-D13C-4889-9C50-C11E9E8262BC}"/>
          </ac:cxnSpMkLst>
        </pc:cxnChg>
        <pc:cxnChg chg="add mod">
          <ac:chgData name="Danielle" userId="e2554c37-e717-43a0-ba79-1183ca921ccd" providerId="ADAL" clId="{0B4CA04E-D562-4E5B-BB25-F68D74C7B2A1}" dt="2020-11-07T10:43:30.589" v="828" actId="2711"/>
          <ac:cxnSpMkLst>
            <pc:docMk/>
            <pc:sldMk cId="4157415244" sldId="295"/>
            <ac:cxnSpMk id="77" creationId="{3B9B637E-2C36-480B-B227-4E3B09398870}"/>
          </ac:cxnSpMkLst>
        </pc:cxnChg>
        <pc:cxnChg chg="add mod">
          <ac:chgData name="Danielle" userId="e2554c37-e717-43a0-ba79-1183ca921ccd" providerId="ADAL" clId="{0B4CA04E-D562-4E5B-BB25-F68D74C7B2A1}" dt="2020-11-07T10:43:30.589" v="828" actId="2711"/>
          <ac:cxnSpMkLst>
            <pc:docMk/>
            <pc:sldMk cId="4157415244" sldId="295"/>
            <ac:cxnSpMk id="78" creationId="{D24708DC-6D75-4C5B-ADCA-4D08BD077DAF}"/>
          </ac:cxnSpMkLst>
        </pc:cxnChg>
        <pc:cxnChg chg="add mod">
          <ac:chgData name="Danielle" userId="e2554c37-e717-43a0-ba79-1183ca921ccd" providerId="ADAL" clId="{0B4CA04E-D562-4E5B-BB25-F68D74C7B2A1}" dt="2020-11-07T10:43:30.589" v="828" actId="2711"/>
          <ac:cxnSpMkLst>
            <pc:docMk/>
            <pc:sldMk cId="4157415244" sldId="295"/>
            <ac:cxnSpMk id="79" creationId="{2CD8ADF9-38B9-405F-ACB8-EF013618A64F}"/>
          </ac:cxnSpMkLst>
        </pc:cxnChg>
      </pc:sldChg>
      <pc:sldChg chg="addSp modSp new del mod modClrScheme chgLayout">
        <pc:chgData name="Danielle" userId="e2554c37-e717-43a0-ba79-1183ca921ccd" providerId="ADAL" clId="{0B4CA04E-D562-4E5B-BB25-F68D74C7B2A1}" dt="2020-11-07T10:44:31.902" v="850" actId="47"/>
        <pc:sldMkLst>
          <pc:docMk/>
          <pc:sldMk cId="274861739" sldId="296"/>
        </pc:sldMkLst>
        <pc:spChg chg="add mod">
          <ac:chgData name="Danielle" userId="e2554c37-e717-43a0-ba79-1183ca921ccd" providerId="ADAL" clId="{0B4CA04E-D562-4E5B-BB25-F68D74C7B2A1}" dt="2020-11-07T10:44:27.235" v="848" actId="20577"/>
          <ac:spMkLst>
            <pc:docMk/>
            <pc:sldMk cId="274861739" sldId="296"/>
            <ac:spMk id="3" creationId="{44481DB0-C427-485F-AC11-4AC15BE7E7A1}"/>
          </ac:spMkLst>
        </pc:spChg>
      </pc:sldChg>
      <pc:sldChg chg="addSp delSp modSp add mod">
        <pc:chgData name="Danielle" userId="e2554c37-e717-43a0-ba79-1183ca921ccd" providerId="ADAL" clId="{0B4CA04E-D562-4E5B-BB25-F68D74C7B2A1}" dt="2020-11-07T13:54:19.166" v="1482"/>
        <pc:sldMkLst>
          <pc:docMk/>
          <pc:sldMk cId="2325954022" sldId="297"/>
        </pc:sldMkLst>
        <pc:grpChg chg="del mod">
          <ac:chgData name="Danielle" userId="e2554c37-e717-43a0-ba79-1183ca921ccd" providerId="ADAL" clId="{0B4CA04E-D562-4E5B-BB25-F68D74C7B2A1}" dt="2020-11-07T13:52:02.888" v="1447"/>
          <ac:grpSpMkLst>
            <pc:docMk/>
            <pc:sldMk cId="2325954022" sldId="297"/>
            <ac:grpSpMk id="9" creationId="{12F9E06E-25A5-43AC-A41C-4679747D05A2}"/>
          </ac:grpSpMkLst>
        </pc:grpChg>
        <pc:grpChg chg="del mod">
          <ac:chgData name="Danielle" userId="e2554c37-e717-43a0-ba79-1183ca921ccd" providerId="ADAL" clId="{0B4CA04E-D562-4E5B-BB25-F68D74C7B2A1}" dt="2020-11-07T13:52:02.888" v="1447"/>
          <ac:grpSpMkLst>
            <pc:docMk/>
            <pc:sldMk cId="2325954022" sldId="297"/>
            <ac:grpSpMk id="12" creationId="{6779FC50-EFAC-4339-B348-0458FEDF8C9E}"/>
          </ac:grpSpMkLst>
        </pc:grpChg>
        <pc:grpChg chg="del mod">
          <ac:chgData name="Danielle" userId="e2554c37-e717-43a0-ba79-1183ca921ccd" providerId="ADAL" clId="{0B4CA04E-D562-4E5B-BB25-F68D74C7B2A1}" dt="2020-11-07T13:52:11.650" v="1449"/>
          <ac:grpSpMkLst>
            <pc:docMk/>
            <pc:sldMk cId="2325954022" sldId="297"/>
            <ac:grpSpMk id="15" creationId="{CE6AC8B2-0D77-49E5-9F66-BAE58723DAE5}"/>
          </ac:grpSpMkLst>
        </pc:grpChg>
        <pc:grpChg chg="del mod">
          <ac:chgData name="Danielle" userId="e2554c37-e717-43a0-ba79-1183ca921ccd" providerId="ADAL" clId="{0B4CA04E-D562-4E5B-BB25-F68D74C7B2A1}" dt="2020-11-07T13:52:20.393" v="1451"/>
          <ac:grpSpMkLst>
            <pc:docMk/>
            <pc:sldMk cId="2325954022" sldId="297"/>
            <ac:grpSpMk id="18" creationId="{B39834C6-6120-4C81-ACEC-A2403642F67E}"/>
          </ac:grpSpMkLst>
        </pc:grpChg>
        <pc:grpChg chg="del mod">
          <ac:chgData name="Danielle" userId="e2554c37-e717-43a0-ba79-1183ca921ccd" providerId="ADAL" clId="{0B4CA04E-D562-4E5B-BB25-F68D74C7B2A1}" dt="2020-11-07T13:52:37.941" v="1453"/>
          <ac:grpSpMkLst>
            <pc:docMk/>
            <pc:sldMk cId="2325954022" sldId="297"/>
            <ac:grpSpMk id="21" creationId="{1822B81A-EA75-4F2A-84D2-93AD55F501DE}"/>
          </ac:grpSpMkLst>
        </pc:grpChg>
        <pc:grpChg chg="del mod">
          <ac:chgData name="Danielle" userId="e2554c37-e717-43a0-ba79-1183ca921ccd" providerId="ADAL" clId="{0B4CA04E-D562-4E5B-BB25-F68D74C7B2A1}" dt="2020-11-07T13:52:11.650" v="1449"/>
          <ac:grpSpMkLst>
            <pc:docMk/>
            <pc:sldMk cId="2325954022" sldId="297"/>
            <ac:grpSpMk id="24" creationId="{A5EC0609-5B78-4091-8E70-7B6F8210CD2C}"/>
          </ac:grpSpMkLst>
        </pc:grpChg>
        <pc:grpChg chg="del mod">
          <ac:chgData name="Danielle" userId="e2554c37-e717-43a0-ba79-1183ca921ccd" providerId="ADAL" clId="{0B4CA04E-D562-4E5B-BB25-F68D74C7B2A1}" dt="2020-11-07T13:52:20.393" v="1451"/>
          <ac:grpSpMkLst>
            <pc:docMk/>
            <pc:sldMk cId="2325954022" sldId="297"/>
            <ac:grpSpMk id="26" creationId="{B71DC1FF-C08D-4708-86AD-95347BB7CE15}"/>
          </ac:grpSpMkLst>
        </pc:grpChg>
        <pc:grpChg chg="del mod">
          <ac:chgData name="Danielle" userId="e2554c37-e717-43a0-ba79-1183ca921ccd" providerId="ADAL" clId="{0B4CA04E-D562-4E5B-BB25-F68D74C7B2A1}" dt="2020-11-07T13:52:37.941" v="1453"/>
          <ac:grpSpMkLst>
            <pc:docMk/>
            <pc:sldMk cId="2325954022" sldId="297"/>
            <ac:grpSpMk id="28" creationId="{8FA0B600-84E1-40C9-83D0-CCECB3EAE775}"/>
          </ac:grpSpMkLst>
        </pc:grpChg>
        <pc:grpChg chg="mod">
          <ac:chgData name="Danielle" userId="e2554c37-e717-43a0-ba79-1183ca921ccd" providerId="ADAL" clId="{0B4CA04E-D562-4E5B-BB25-F68D74C7B2A1}" dt="2020-11-07T13:52:37.941" v="1453"/>
          <ac:grpSpMkLst>
            <pc:docMk/>
            <pc:sldMk cId="2325954022" sldId="297"/>
            <ac:grpSpMk id="30" creationId="{CBF12F7E-E346-43D6-9F5C-0B296ECA2512}"/>
          </ac:grpSpMkLst>
        </pc:grpChg>
        <pc:grpChg chg="del mod">
          <ac:chgData name="Danielle" userId="e2554c37-e717-43a0-ba79-1183ca921ccd" providerId="ADAL" clId="{0B4CA04E-D562-4E5B-BB25-F68D74C7B2A1}" dt="2020-11-07T13:52:58.002" v="1457"/>
          <ac:grpSpMkLst>
            <pc:docMk/>
            <pc:sldMk cId="2325954022" sldId="297"/>
            <ac:grpSpMk id="33" creationId="{26D57D84-F670-436D-9CF1-A819943EAD59}"/>
          </ac:grpSpMkLst>
        </pc:grpChg>
        <pc:grpChg chg="del mod">
          <ac:chgData name="Danielle" userId="e2554c37-e717-43a0-ba79-1183ca921ccd" providerId="ADAL" clId="{0B4CA04E-D562-4E5B-BB25-F68D74C7B2A1}" dt="2020-11-07T13:53:53.433" v="1475"/>
          <ac:grpSpMkLst>
            <pc:docMk/>
            <pc:sldMk cId="2325954022" sldId="297"/>
            <ac:grpSpMk id="36" creationId="{0519CAED-CF7F-4F79-BAC8-D36E5813180B}"/>
          </ac:grpSpMkLst>
        </pc:grpChg>
        <pc:grpChg chg="del mod">
          <ac:chgData name="Danielle" userId="e2554c37-e717-43a0-ba79-1183ca921ccd" providerId="ADAL" clId="{0B4CA04E-D562-4E5B-BB25-F68D74C7B2A1}" dt="2020-11-07T13:53:53.433" v="1475"/>
          <ac:grpSpMkLst>
            <pc:docMk/>
            <pc:sldMk cId="2325954022" sldId="297"/>
            <ac:grpSpMk id="39" creationId="{AA52FD2C-7BAE-4940-81DF-A57399798A7B}"/>
          </ac:grpSpMkLst>
        </pc:grpChg>
        <pc:grpChg chg="del mod">
          <ac:chgData name="Danielle" userId="e2554c37-e717-43a0-ba79-1183ca921ccd" providerId="ADAL" clId="{0B4CA04E-D562-4E5B-BB25-F68D74C7B2A1}" dt="2020-11-07T13:54:00.821" v="1477"/>
          <ac:grpSpMkLst>
            <pc:docMk/>
            <pc:sldMk cId="2325954022" sldId="297"/>
            <ac:grpSpMk id="42" creationId="{115CCE10-89E5-4545-A089-0258DD162624}"/>
          </ac:grpSpMkLst>
        </pc:grpChg>
        <pc:grpChg chg="del mod">
          <ac:chgData name="Danielle" userId="e2554c37-e717-43a0-ba79-1183ca921ccd" providerId="ADAL" clId="{0B4CA04E-D562-4E5B-BB25-F68D74C7B2A1}" dt="2020-11-07T13:54:08.854" v="1479"/>
          <ac:grpSpMkLst>
            <pc:docMk/>
            <pc:sldMk cId="2325954022" sldId="297"/>
            <ac:grpSpMk id="45" creationId="{D824B587-DD4F-4B59-B066-6D6658DEFCF8}"/>
          </ac:grpSpMkLst>
        </pc:grpChg>
        <pc:grpChg chg="del mod">
          <ac:chgData name="Danielle" userId="e2554c37-e717-43a0-ba79-1183ca921ccd" providerId="ADAL" clId="{0B4CA04E-D562-4E5B-BB25-F68D74C7B2A1}" dt="2020-11-07T13:54:19.166" v="1482"/>
          <ac:grpSpMkLst>
            <pc:docMk/>
            <pc:sldMk cId="2325954022" sldId="297"/>
            <ac:grpSpMk id="48" creationId="{17418D48-5CB9-499E-9724-1493D9803A88}"/>
          </ac:grpSpMkLst>
        </pc:grpChg>
        <pc:grpChg chg="del mod">
          <ac:chgData name="Danielle" userId="e2554c37-e717-43a0-ba79-1183ca921ccd" providerId="ADAL" clId="{0B4CA04E-D562-4E5B-BB25-F68D74C7B2A1}" dt="2020-11-07T13:54:00.821" v="1477"/>
          <ac:grpSpMkLst>
            <pc:docMk/>
            <pc:sldMk cId="2325954022" sldId="297"/>
            <ac:grpSpMk id="50" creationId="{1376826A-1EEC-4C72-83C9-B33B45100C89}"/>
          </ac:grpSpMkLst>
        </pc:grpChg>
        <pc:grpChg chg="del mod">
          <ac:chgData name="Danielle" userId="e2554c37-e717-43a0-ba79-1183ca921ccd" providerId="ADAL" clId="{0B4CA04E-D562-4E5B-BB25-F68D74C7B2A1}" dt="2020-11-07T13:54:08.854" v="1479"/>
          <ac:grpSpMkLst>
            <pc:docMk/>
            <pc:sldMk cId="2325954022" sldId="297"/>
            <ac:grpSpMk id="52" creationId="{C1E946FE-25FC-4270-B92A-8B105A4402D7}"/>
          </ac:grpSpMkLst>
        </pc:grpChg>
        <pc:grpChg chg="del mod">
          <ac:chgData name="Danielle" userId="e2554c37-e717-43a0-ba79-1183ca921ccd" providerId="ADAL" clId="{0B4CA04E-D562-4E5B-BB25-F68D74C7B2A1}" dt="2020-11-07T13:54:19.166" v="1482"/>
          <ac:grpSpMkLst>
            <pc:docMk/>
            <pc:sldMk cId="2325954022" sldId="297"/>
            <ac:grpSpMk id="54" creationId="{23555ED1-80F2-4A93-A901-27163808E5C5}"/>
          </ac:grpSpMkLst>
        </pc:grpChg>
        <pc:grpChg chg="mod">
          <ac:chgData name="Danielle" userId="e2554c37-e717-43a0-ba79-1183ca921ccd" providerId="ADAL" clId="{0B4CA04E-D562-4E5B-BB25-F68D74C7B2A1}" dt="2020-11-07T13:54:19.166" v="1482"/>
          <ac:grpSpMkLst>
            <pc:docMk/>
            <pc:sldMk cId="2325954022" sldId="297"/>
            <ac:grpSpMk id="57" creationId="{C40F0E8A-07A1-4F72-A03A-F6DB69F20306}"/>
          </ac:grpSpMkLst>
        </pc:grpChg>
        <pc:picChg chg="add del mod">
          <ac:chgData name="Danielle" userId="e2554c37-e717-43a0-ba79-1183ca921ccd" providerId="ADAL" clId="{0B4CA04E-D562-4E5B-BB25-F68D74C7B2A1}" dt="2020-11-07T13:50:18.475" v="1399" actId="478"/>
          <ac:picMkLst>
            <pc:docMk/>
            <pc:sldMk cId="2325954022" sldId="297"/>
            <ac:picMk id="2" creationId="{1482C10E-6E05-403C-9876-FA7BA3549855}"/>
          </ac:picMkLst>
        </pc:picChg>
        <pc:picChg chg="add mod">
          <ac:chgData name="Danielle" userId="e2554c37-e717-43a0-ba79-1183ca921ccd" providerId="ADAL" clId="{0B4CA04E-D562-4E5B-BB25-F68D74C7B2A1}" dt="2020-11-07T13:50:34.606" v="1411" actId="1035"/>
          <ac:picMkLst>
            <pc:docMk/>
            <pc:sldMk cId="2325954022" sldId="297"/>
            <ac:picMk id="4" creationId="{017306D6-DA81-4177-9B34-A39137A9EC75}"/>
          </ac:picMkLst>
        </pc:picChg>
        <pc:inkChg chg="add del">
          <ac:chgData name="Danielle" userId="e2554c37-e717-43a0-ba79-1183ca921ccd" providerId="ADAL" clId="{0B4CA04E-D562-4E5B-BB25-F68D74C7B2A1}" dt="2020-11-07T13:51:23.673" v="1428"/>
          <ac:inkMkLst>
            <pc:docMk/>
            <pc:sldMk cId="2325954022" sldId="297"/>
            <ac:inkMk id="5" creationId="{A4C2E01F-2EBB-4B0E-A9C8-48618F99EA8F}"/>
          </ac:inkMkLst>
        </pc:inkChg>
        <pc:inkChg chg="add del">
          <ac:chgData name="Danielle" userId="e2554c37-e717-43a0-ba79-1183ca921ccd" providerId="ADAL" clId="{0B4CA04E-D562-4E5B-BB25-F68D74C7B2A1}" dt="2020-11-07T13:51:23.705" v="1429"/>
          <ac:inkMkLst>
            <pc:docMk/>
            <pc:sldMk cId="2325954022" sldId="297"/>
            <ac:inkMk id="6" creationId="{E0352BF2-BA5F-4354-94D1-BC63602E9DE2}"/>
          </ac:inkMkLst>
        </pc:inkChg>
        <pc:inkChg chg="add mod">
          <ac:chgData name="Danielle" userId="e2554c37-e717-43a0-ba79-1183ca921ccd" providerId="ADAL" clId="{0B4CA04E-D562-4E5B-BB25-F68D74C7B2A1}" dt="2020-11-07T13:52:11.650" v="1449"/>
          <ac:inkMkLst>
            <pc:docMk/>
            <pc:sldMk cId="2325954022" sldId="297"/>
            <ac:inkMk id="7" creationId="{9A2A4D5D-4C6A-48FB-B858-44B3F25408EA}"/>
          </ac:inkMkLst>
        </pc:inkChg>
        <pc:inkChg chg="add mod">
          <ac:chgData name="Danielle" userId="e2554c37-e717-43a0-ba79-1183ca921ccd" providerId="ADAL" clId="{0B4CA04E-D562-4E5B-BB25-F68D74C7B2A1}" dt="2020-11-07T13:52:11.650" v="1449"/>
          <ac:inkMkLst>
            <pc:docMk/>
            <pc:sldMk cId="2325954022" sldId="297"/>
            <ac:inkMk id="8" creationId="{5E308F4D-DCC7-4F2B-9E44-33832D6EC54D}"/>
          </ac:inkMkLst>
        </pc:inkChg>
        <pc:inkChg chg="add mod">
          <ac:chgData name="Danielle" userId="e2554c37-e717-43a0-ba79-1183ca921ccd" providerId="ADAL" clId="{0B4CA04E-D562-4E5B-BB25-F68D74C7B2A1}" dt="2020-11-07T13:52:20.393" v="1451"/>
          <ac:inkMkLst>
            <pc:docMk/>
            <pc:sldMk cId="2325954022" sldId="297"/>
            <ac:inkMk id="10" creationId="{00D6F4E6-3579-4FE6-9122-23635611EFFD}"/>
          </ac:inkMkLst>
        </pc:inkChg>
        <pc:inkChg chg="add mod">
          <ac:chgData name="Danielle" userId="e2554c37-e717-43a0-ba79-1183ca921ccd" providerId="ADAL" clId="{0B4CA04E-D562-4E5B-BB25-F68D74C7B2A1}" dt="2020-11-07T13:52:20.393" v="1451"/>
          <ac:inkMkLst>
            <pc:docMk/>
            <pc:sldMk cId="2325954022" sldId="297"/>
            <ac:inkMk id="11" creationId="{321776E9-1C5B-4811-9F4E-7166A0D03A42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13" creationId="{3E84A778-7C4D-4747-A2E4-26A05F273132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14" creationId="{29CF2B01-11FB-433E-BA73-41CBDA7D0720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16" creationId="{69B46764-5871-40D6-8D7A-B074BEBE5178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17" creationId="{CCB9A197-6E2D-4F4A-954A-0AF9D6110FBA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19" creationId="{5E7D76BC-5137-4896-8D71-784F96875DE3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20" creationId="{93BA161B-ED9D-4534-98E5-CB77ADE5CCA4}"/>
          </ac:inkMkLst>
        </pc:inkChg>
        <pc:inkChg chg="add mod">
          <ac:chgData name="Danielle" userId="e2554c37-e717-43a0-ba79-1183ca921ccd" providerId="ADAL" clId="{0B4CA04E-D562-4E5B-BB25-F68D74C7B2A1}" dt="2020-11-07T13:52:11.650" v="1449"/>
          <ac:inkMkLst>
            <pc:docMk/>
            <pc:sldMk cId="2325954022" sldId="297"/>
            <ac:inkMk id="22" creationId="{6DE5B3D2-D335-494F-866E-09F3B4D32F2F}"/>
          </ac:inkMkLst>
        </pc:inkChg>
        <pc:inkChg chg="add mod">
          <ac:chgData name="Danielle" userId="e2554c37-e717-43a0-ba79-1183ca921ccd" providerId="ADAL" clId="{0B4CA04E-D562-4E5B-BB25-F68D74C7B2A1}" dt="2020-11-07T13:52:11.650" v="1449"/>
          <ac:inkMkLst>
            <pc:docMk/>
            <pc:sldMk cId="2325954022" sldId="297"/>
            <ac:inkMk id="23" creationId="{67792C85-7BE6-4B0B-94B9-93A3A5F3A3E3}"/>
          </ac:inkMkLst>
        </pc:inkChg>
        <pc:inkChg chg="add mod">
          <ac:chgData name="Danielle" userId="e2554c37-e717-43a0-ba79-1183ca921ccd" providerId="ADAL" clId="{0B4CA04E-D562-4E5B-BB25-F68D74C7B2A1}" dt="2020-11-07T13:52:20.393" v="1451"/>
          <ac:inkMkLst>
            <pc:docMk/>
            <pc:sldMk cId="2325954022" sldId="297"/>
            <ac:inkMk id="25" creationId="{73C21D6E-8545-4E47-8A40-5FFDE677182C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27" creationId="{5AAF4976-74AE-4D98-8599-4168E1F610EF}"/>
          </ac:inkMkLst>
        </pc:inkChg>
        <pc:inkChg chg="add mod">
          <ac:chgData name="Danielle" userId="e2554c37-e717-43a0-ba79-1183ca921ccd" providerId="ADAL" clId="{0B4CA04E-D562-4E5B-BB25-F68D74C7B2A1}" dt="2020-11-07T13:52:37.941" v="1453"/>
          <ac:inkMkLst>
            <pc:docMk/>
            <pc:sldMk cId="2325954022" sldId="297"/>
            <ac:inkMk id="29" creationId="{85EB6F30-EEF4-442D-8CEE-EA60A9E6ECE6}"/>
          </ac:inkMkLst>
        </pc:inkChg>
        <pc:inkChg chg="add del mod">
          <ac:chgData name="Danielle" userId="e2554c37-e717-43a0-ba79-1183ca921ccd" providerId="ADAL" clId="{0B4CA04E-D562-4E5B-BB25-F68D74C7B2A1}" dt="2020-11-07T13:52:58.004" v="1458"/>
          <ac:inkMkLst>
            <pc:docMk/>
            <pc:sldMk cId="2325954022" sldId="297"/>
            <ac:inkMk id="31" creationId="{4D2358ED-9634-40A0-A0E5-1038046FD2EB}"/>
          </ac:inkMkLst>
        </pc:inkChg>
        <pc:inkChg chg="add del mod">
          <ac:chgData name="Danielle" userId="e2554c37-e717-43a0-ba79-1183ca921ccd" providerId="ADAL" clId="{0B4CA04E-D562-4E5B-BB25-F68D74C7B2A1}" dt="2020-11-07T13:52:58.002" v="1457"/>
          <ac:inkMkLst>
            <pc:docMk/>
            <pc:sldMk cId="2325954022" sldId="297"/>
            <ac:inkMk id="32" creationId="{ACCDAD6A-6982-484B-AA9E-9B53E63339FA}"/>
          </ac:inkMkLst>
        </pc:inkChg>
        <pc:inkChg chg="add mod">
          <ac:chgData name="Danielle" userId="e2554c37-e717-43a0-ba79-1183ca921ccd" providerId="ADAL" clId="{0B4CA04E-D562-4E5B-BB25-F68D74C7B2A1}" dt="2020-11-07T13:54:00.821" v="1477"/>
          <ac:inkMkLst>
            <pc:docMk/>
            <pc:sldMk cId="2325954022" sldId="297"/>
            <ac:inkMk id="34" creationId="{657DCF34-54D1-4A6A-9A40-FD2D144EF0CD}"/>
          </ac:inkMkLst>
        </pc:inkChg>
        <pc:inkChg chg="add mod">
          <ac:chgData name="Danielle" userId="e2554c37-e717-43a0-ba79-1183ca921ccd" providerId="ADAL" clId="{0B4CA04E-D562-4E5B-BB25-F68D74C7B2A1}" dt="2020-11-07T13:54:00.821" v="1477"/>
          <ac:inkMkLst>
            <pc:docMk/>
            <pc:sldMk cId="2325954022" sldId="297"/>
            <ac:inkMk id="35" creationId="{26C0AB45-4933-4410-8B0E-3CA43A113893}"/>
          </ac:inkMkLst>
        </pc:inkChg>
        <pc:inkChg chg="add mod">
          <ac:chgData name="Danielle" userId="e2554c37-e717-43a0-ba79-1183ca921ccd" providerId="ADAL" clId="{0B4CA04E-D562-4E5B-BB25-F68D74C7B2A1}" dt="2020-11-07T13:54:08.854" v="1479"/>
          <ac:inkMkLst>
            <pc:docMk/>
            <pc:sldMk cId="2325954022" sldId="297"/>
            <ac:inkMk id="37" creationId="{CAA71B14-99F5-4523-946B-C1A99C953318}"/>
          </ac:inkMkLst>
        </pc:inkChg>
        <pc:inkChg chg="add mod">
          <ac:chgData name="Danielle" userId="e2554c37-e717-43a0-ba79-1183ca921ccd" providerId="ADAL" clId="{0B4CA04E-D562-4E5B-BB25-F68D74C7B2A1}" dt="2020-11-07T13:54:08.854" v="1479"/>
          <ac:inkMkLst>
            <pc:docMk/>
            <pc:sldMk cId="2325954022" sldId="297"/>
            <ac:inkMk id="38" creationId="{A5C7CE8E-CCBC-4F7D-A5A4-1793141039A6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40" creationId="{D532CA8E-3C1C-4510-B45E-F9B51E77762D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41" creationId="{0F07C6EC-99D8-48BB-8A73-C0C11D77E29D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43" creationId="{CA0E8A17-9376-4B1C-B514-8DEBA358E6F4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44" creationId="{7B3E13F9-2E78-44C7-9EB5-EA0CD6FEF6BD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46" creationId="{94DD395F-8192-4AC3-9EB8-7D779313519D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47" creationId="{EC410181-90A7-4E11-B8F9-05A87220F9EF}"/>
          </ac:inkMkLst>
        </pc:inkChg>
        <pc:inkChg chg="add mod">
          <ac:chgData name="Danielle" userId="e2554c37-e717-43a0-ba79-1183ca921ccd" providerId="ADAL" clId="{0B4CA04E-D562-4E5B-BB25-F68D74C7B2A1}" dt="2020-11-07T13:54:00.821" v="1477"/>
          <ac:inkMkLst>
            <pc:docMk/>
            <pc:sldMk cId="2325954022" sldId="297"/>
            <ac:inkMk id="49" creationId="{DD960CB4-55A2-4120-996F-96E687A6C34E}"/>
          </ac:inkMkLst>
        </pc:inkChg>
        <pc:inkChg chg="add mod">
          <ac:chgData name="Danielle" userId="e2554c37-e717-43a0-ba79-1183ca921ccd" providerId="ADAL" clId="{0B4CA04E-D562-4E5B-BB25-F68D74C7B2A1}" dt="2020-11-07T13:54:08.854" v="1479"/>
          <ac:inkMkLst>
            <pc:docMk/>
            <pc:sldMk cId="2325954022" sldId="297"/>
            <ac:inkMk id="51" creationId="{EFED0427-B96F-4FBF-BE2D-6D63D71B7234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53" creationId="{F8F5DA50-758D-421A-BB0C-E63208E01338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55" creationId="{8E36B814-675E-4CC2-856A-5745D7D6F783}"/>
          </ac:inkMkLst>
        </pc:inkChg>
        <pc:inkChg chg="add mod">
          <ac:chgData name="Danielle" userId="e2554c37-e717-43a0-ba79-1183ca921ccd" providerId="ADAL" clId="{0B4CA04E-D562-4E5B-BB25-F68D74C7B2A1}" dt="2020-11-07T13:54:19.166" v="1482"/>
          <ac:inkMkLst>
            <pc:docMk/>
            <pc:sldMk cId="2325954022" sldId="297"/>
            <ac:inkMk id="56" creationId="{7CB8156C-8772-4CCD-B1B7-A6B34764B523}"/>
          </ac:inkMkLst>
        </pc:inkChg>
      </pc:sldChg>
      <pc:sldChg chg="addSp delSp modSp add mod">
        <pc:chgData name="Danielle" userId="e2554c37-e717-43a0-ba79-1183ca921ccd" providerId="ADAL" clId="{0B4CA04E-D562-4E5B-BB25-F68D74C7B2A1}" dt="2020-11-07T13:57:33.355" v="1603"/>
        <pc:sldMkLst>
          <pc:docMk/>
          <pc:sldMk cId="3964262111" sldId="298"/>
        </pc:sldMkLst>
        <pc:grpChg chg="del mod">
          <ac:chgData name="Danielle" userId="e2554c37-e717-43a0-ba79-1183ca921ccd" providerId="ADAL" clId="{0B4CA04E-D562-4E5B-BB25-F68D74C7B2A1}" dt="2020-11-07T13:55:07.559" v="1499"/>
          <ac:grpSpMkLst>
            <pc:docMk/>
            <pc:sldMk cId="3964262111" sldId="298"/>
            <ac:grpSpMk id="6" creationId="{D73368C1-72BD-4D91-A6E4-C37C707EF0FD}"/>
          </ac:grpSpMkLst>
        </pc:grpChg>
        <pc:grpChg chg="del mod">
          <ac:chgData name="Danielle" userId="e2554c37-e717-43a0-ba79-1183ca921ccd" providerId="ADAL" clId="{0B4CA04E-D562-4E5B-BB25-F68D74C7B2A1}" dt="2020-11-07T13:55:07.559" v="1499"/>
          <ac:grpSpMkLst>
            <pc:docMk/>
            <pc:sldMk cId="3964262111" sldId="298"/>
            <ac:grpSpMk id="9" creationId="{BD1B9EE0-A8DF-43D3-8510-826C99B732AB}"/>
          </ac:grpSpMkLst>
        </pc:grpChg>
        <pc:grpChg chg="del mod">
          <ac:chgData name="Danielle" userId="e2554c37-e717-43a0-ba79-1183ca921ccd" providerId="ADAL" clId="{0B4CA04E-D562-4E5B-BB25-F68D74C7B2A1}" dt="2020-11-07T13:55:11.017" v="1501"/>
          <ac:grpSpMkLst>
            <pc:docMk/>
            <pc:sldMk cId="3964262111" sldId="298"/>
            <ac:grpSpMk id="12" creationId="{886DF0B1-5A4A-44DC-9E25-8FF685AC0A21}"/>
          </ac:grpSpMkLst>
        </pc:grpChg>
        <pc:grpChg chg="del mod">
          <ac:chgData name="Danielle" userId="e2554c37-e717-43a0-ba79-1183ca921ccd" providerId="ADAL" clId="{0B4CA04E-D562-4E5B-BB25-F68D74C7B2A1}" dt="2020-11-07T13:55:15.140" v="1503"/>
          <ac:grpSpMkLst>
            <pc:docMk/>
            <pc:sldMk cId="3964262111" sldId="298"/>
            <ac:grpSpMk id="15" creationId="{6E20E071-F592-449D-AEEB-F112C80C4CB2}"/>
          </ac:grpSpMkLst>
        </pc:grpChg>
        <pc:grpChg chg="del mod">
          <ac:chgData name="Danielle" userId="e2554c37-e717-43a0-ba79-1183ca921ccd" providerId="ADAL" clId="{0B4CA04E-D562-4E5B-BB25-F68D74C7B2A1}" dt="2020-11-07T13:55:20.953" v="1505"/>
          <ac:grpSpMkLst>
            <pc:docMk/>
            <pc:sldMk cId="3964262111" sldId="298"/>
            <ac:grpSpMk id="18" creationId="{C2E19453-1865-43AE-8147-9C767AFA1442}"/>
          </ac:grpSpMkLst>
        </pc:grpChg>
        <pc:grpChg chg="del mod">
          <ac:chgData name="Danielle" userId="e2554c37-e717-43a0-ba79-1183ca921ccd" providerId="ADAL" clId="{0B4CA04E-D562-4E5B-BB25-F68D74C7B2A1}" dt="2020-11-07T13:55:11.017" v="1501"/>
          <ac:grpSpMkLst>
            <pc:docMk/>
            <pc:sldMk cId="3964262111" sldId="298"/>
            <ac:grpSpMk id="20" creationId="{91F20F48-1882-4C8B-B868-F57B9F1FA739}"/>
          </ac:grpSpMkLst>
        </pc:grpChg>
        <pc:grpChg chg="del mod">
          <ac:chgData name="Danielle" userId="e2554c37-e717-43a0-ba79-1183ca921ccd" providerId="ADAL" clId="{0B4CA04E-D562-4E5B-BB25-F68D74C7B2A1}" dt="2020-11-07T13:55:15.140" v="1503"/>
          <ac:grpSpMkLst>
            <pc:docMk/>
            <pc:sldMk cId="3964262111" sldId="298"/>
            <ac:grpSpMk id="22" creationId="{E6DE1B45-24E9-4085-9F4A-8E1C22929258}"/>
          </ac:grpSpMkLst>
        </pc:grpChg>
        <pc:grpChg chg="del mod">
          <ac:chgData name="Danielle" userId="e2554c37-e717-43a0-ba79-1183ca921ccd" providerId="ADAL" clId="{0B4CA04E-D562-4E5B-BB25-F68D74C7B2A1}" dt="2020-11-07T13:55:20.953" v="1505"/>
          <ac:grpSpMkLst>
            <pc:docMk/>
            <pc:sldMk cId="3964262111" sldId="298"/>
            <ac:grpSpMk id="24" creationId="{D06A880C-677A-4761-8473-7226226BD106}"/>
          </ac:grpSpMkLst>
        </pc:grpChg>
        <pc:grpChg chg="mod">
          <ac:chgData name="Danielle" userId="e2554c37-e717-43a0-ba79-1183ca921ccd" providerId="ADAL" clId="{0B4CA04E-D562-4E5B-BB25-F68D74C7B2A1}" dt="2020-11-07T13:55:20.953" v="1505"/>
          <ac:grpSpMkLst>
            <pc:docMk/>
            <pc:sldMk cId="3964262111" sldId="298"/>
            <ac:grpSpMk id="26" creationId="{51209142-CF58-47E2-A9E8-5F8F09B3ABDB}"/>
          </ac:grpSpMkLst>
        </pc:grpChg>
        <pc:grpChg chg="del mod">
          <ac:chgData name="Danielle" userId="e2554c37-e717-43a0-ba79-1183ca921ccd" providerId="ADAL" clId="{0B4CA04E-D562-4E5B-BB25-F68D74C7B2A1}" dt="2020-11-07T13:56:50.854" v="1538"/>
          <ac:grpSpMkLst>
            <pc:docMk/>
            <pc:sldMk cId="3964262111" sldId="298"/>
            <ac:grpSpMk id="54" creationId="{42314272-9B6A-42FA-AD1A-BB95D2482727}"/>
          </ac:grpSpMkLst>
        </pc:grpChg>
        <pc:grpChg chg="del mod">
          <ac:chgData name="Danielle" userId="e2554c37-e717-43a0-ba79-1183ca921ccd" providerId="ADAL" clId="{0B4CA04E-D562-4E5B-BB25-F68D74C7B2A1}" dt="2020-11-07T13:56:57.604" v="1550"/>
          <ac:grpSpMkLst>
            <pc:docMk/>
            <pc:sldMk cId="3964262111" sldId="298"/>
            <ac:grpSpMk id="55" creationId="{B64EF5E6-6B2B-4300-81A2-20E127039126}"/>
          </ac:grpSpMkLst>
        </pc:grpChg>
        <pc:grpChg chg="del mod">
          <ac:chgData name="Danielle" userId="e2554c37-e717-43a0-ba79-1183ca921ccd" providerId="ADAL" clId="{0B4CA04E-D562-4E5B-BB25-F68D74C7B2A1}" dt="2020-11-07T13:56:57.604" v="1550"/>
          <ac:grpSpMkLst>
            <pc:docMk/>
            <pc:sldMk cId="3964262111" sldId="298"/>
            <ac:grpSpMk id="56" creationId="{2AD90564-DD13-4806-A784-0EABDF9B62F1}"/>
          </ac:grpSpMkLst>
        </pc:grpChg>
        <pc:grpChg chg="del mod">
          <ac:chgData name="Danielle" userId="e2554c37-e717-43a0-ba79-1183ca921ccd" providerId="ADAL" clId="{0B4CA04E-D562-4E5B-BB25-F68D74C7B2A1}" dt="2020-11-07T13:56:57.604" v="1550"/>
          <ac:grpSpMkLst>
            <pc:docMk/>
            <pc:sldMk cId="3964262111" sldId="298"/>
            <ac:grpSpMk id="57" creationId="{473626C9-BCAD-4724-9D80-A34B1C23A92C}"/>
          </ac:grpSpMkLst>
        </pc:grpChg>
        <pc:grpChg chg="del mod">
          <ac:chgData name="Danielle" userId="e2554c37-e717-43a0-ba79-1183ca921ccd" providerId="ADAL" clId="{0B4CA04E-D562-4E5B-BB25-F68D74C7B2A1}" dt="2020-11-07T13:57:05.698" v="1566"/>
          <ac:grpSpMkLst>
            <pc:docMk/>
            <pc:sldMk cId="3964262111" sldId="298"/>
            <ac:grpSpMk id="68" creationId="{F2DA26A7-456A-4081-A86F-95E646A6B9AB}"/>
          </ac:grpSpMkLst>
        </pc:grpChg>
        <pc:grpChg chg="del mod">
          <ac:chgData name="Danielle" userId="e2554c37-e717-43a0-ba79-1183ca921ccd" providerId="ADAL" clId="{0B4CA04E-D562-4E5B-BB25-F68D74C7B2A1}" dt="2020-11-07T13:57:07.300" v="1570"/>
          <ac:grpSpMkLst>
            <pc:docMk/>
            <pc:sldMk cId="3964262111" sldId="298"/>
            <ac:grpSpMk id="80" creationId="{FB2CF003-B9EA-478A-823B-533AEBB4C263}"/>
          </ac:grpSpMkLst>
        </pc:grpChg>
        <pc:grpChg chg="del mod">
          <ac:chgData name="Danielle" userId="e2554c37-e717-43a0-ba79-1183ca921ccd" providerId="ADAL" clId="{0B4CA04E-D562-4E5B-BB25-F68D74C7B2A1}" dt="2020-11-07T13:57:30.787" v="1599"/>
          <ac:grpSpMkLst>
            <pc:docMk/>
            <pc:sldMk cId="3964262111" sldId="298"/>
            <ac:grpSpMk id="84" creationId="{6EE10CF1-DEA7-4A78-A6F4-C118A7C62E1C}"/>
          </ac:grpSpMkLst>
        </pc:grpChg>
        <pc:grpChg chg="del mod">
          <ac:chgData name="Danielle" userId="e2554c37-e717-43a0-ba79-1183ca921ccd" providerId="ADAL" clId="{0B4CA04E-D562-4E5B-BB25-F68D74C7B2A1}" dt="2020-11-07T13:57:30.787" v="1599"/>
          <ac:grpSpMkLst>
            <pc:docMk/>
            <pc:sldMk cId="3964262111" sldId="298"/>
            <ac:grpSpMk id="92" creationId="{E58DB82B-1A51-45E6-8D94-63E559B9A6FB}"/>
          </ac:grpSpMkLst>
        </pc:grpChg>
        <pc:grpChg chg="del mod">
          <ac:chgData name="Danielle" userId="e2554c37-e717-43a0-ba79-1183ca921ccd" providerId="ADAL" clId="{0B4CA04E-D562-4E5B-BB25-F68D74C7B2A1}" dt="2020-11-07T13:57:30.787" v="1599"/>
          <ac:grpSpMkLst>
            <pc:docMk/>
            <pc:sldMk cId="3964262111" sldId="298"/>
            <ac:grpSpMk id="93" creationId="{279F83C4-85DB-4332-8B22-F626B14000AF}"/>
          </ac:grpSpMkLst>
        </pc:grpChg>
        <pc:grpChg chg="mod">
          <ac:chgData name="Danielle" userId="e2554c37-e717-43a0-ba79-1183ca921ccd" providerId="ADAL" clId="{0B4CA04E-D562-4E5B-BB25-F68D74C7B2A1}" dt="2020-11-07T13:57:30.787" v="1599"/>
          <ac:grpSpMkLst>
            <pc:docMk/>
            <pc:sldMk cId="3964262111" sldId="298"/>
            <ac:grpSpMk id="114" creationId="{8C2E95B0-A5D2-4FBB-9DFE-AF6E41E83FF8}"/>
          </ac:grpSpMkLst>
        </pc:grpChg>
        <pc:grpChg chg="mod">
          <ac:chgData name="Danielle" userId="e2554c37-e717-43a0-ba79-1183ca921ccd" providerId="ADAL" clId="{0B4CA04E-D562-4E5B-BB25-F68D74C7B2A1}" dt="2020-11-07T13:57:33.355" v="1603"/>
          <ac:grpSpMkLst>
            <pc:docMk/>
            <pc:sldMk cId="3964262111" sldId="298"/>
            <ac:grpSpMk id="118" creationId="{4B41243F-394F-4F3E-9F5C-DC39E45D931A}"/>
          </ac:grpSpMkLst>
        </pc:grpChg>
        <pc:picChg chg="add mod">
          <ac:chgData name="Danielle" userId="e2554c37-e717-43a0-ba79-1183ca921ccd" providerId="ADAL" clId="{0B4CA04E-D562-4E5B-BB25-F68D74C7B2A1}" dt="2020-11-07T13:50:56.447" v="1425" actId="1036"/>
          <ac:picMkLst>
            <pc:docMk/>
            <pc:sldMk cId="3964262111" sldId="298"/>
            <ac:picMk id="2" creationId="{2FBE23D9-560D-4847-A8B7-0636EB13457C}"/>
          </ac:picMkLst>
        </pc:picChg>
        <pc:inkChg chg="add mod">
          <ac:chgData name="Danielle" userId="e2554c37-e717-43a0-ba79-1183ca921ccd" providerId="ADAL" clId="{0B4CA04E-D562-4E5B-BB25-F68D74C7B2A1}" dt="2020-11-07T13:55:11.017" v="1501"/>
          <ac:inkMkLst>
            <pc:docMk/>
            <pc:sldMk cId="3964262111" sldId="298"/>
            <ac:inkMk id="4" creationId="{437FB0DE-8F6C-418C-B8E3-69C413D16669}"/>
          </ac:inkMkLst>
        </pc:inkChg>
        <pc:inkChg chg="add mod">
          <ac:chgData name="Danielle" userId="e2554c37-e717-43a0-ba79-1183ca921ccd" providerId="ADAL" clId="{0B4CA04E-D562-4E5B-BB25-F68D74C7B2A1}" dt="2020-11-07T13:55:11.017" v="1501"/>
          <ac:inkMkLst>
            <pc:docMk/>
            <pc:sldMk cId="3964262111" sldId="298"/>
            <ac:inkMk id="5" creationId="{0B001016-C116-4DCC-B637-846FBB3987F8}"/>
          </ac:inkMkLst>
        </pc:inkChg>
        <pc:inkChg chg="add mod">
          <ac:chgData name="Danielle" userId="e2554c37-e717-43a0-ba79-1183ca921ccd" providerId="ADAL" clId="{0B4CA04E-D562-4E5B-BB25-F68D74C7B2A1}" dt="2020-11-07T13:55:15.140" v="1503"/>
          <ac:inkMkLst>
            <pc:docMk/>
            <pc:sldMk cId="3964262111" sldId="298"/>
            <ac:inkMk id="7" creationId="{AABAF898-9D8C-4092-BA97-6A2FFE4E2268}"/>
          </ac:inkMkLst>
        </pc:inkChg>
        <pc:inkChg chg="add mod">
          <ac:chgData name="Danielle" userId="e2554c37-e717-43a0-ba79-1183ca921ccd" providerId="ADAL" clId="{0B4CA04E-D562-4E5B-BB25-F68D74C7B2A1}" dt="2020-11-07T13:55:15.140" v="1503"/>
          <ac:inkMkLst>
            <pc:docMk/>
            <pc:sldMk cId="3964262111" sldId="298"/>
            <ac:inkMk id="8" creationId="{F8F2BD81-4032-4E50-85CB-6944CFE3930B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10" creationId="{D0AF80E4-39F5-4BA2-ADA5-146D2CA74E29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11" creationId="{F8A1234A-9DE0-4F28-A81A-E6E4FAB2F1B5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13" creationId="{BF937A7F-A637-488B-99FB-46FE9C288088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14" creationId="{7122458B-D54C-4502-BC50-C10BA4D4D7EE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16" creationId="{2173A6D0-CB07-4043-9EC8-5AC1709503D0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17" creationId="{801A9191-C949-40D7-821D-188F4D5FC268}"/>
          </ac:inkMkLst>
        </pc:inkChg>
        <pc:inkChg chg="add mod">
          <ac:chgData name="Danielle" userId="e2554c37-e717-43a0-ba79-1183ca921ccd" providerId="ADAL" clId="{0B4CA04E-D562-4E5B-BB25-F68D74C7B2A1}" dt="2020-11-07T13:55:11.017" v="1501"/>
          <ac:inkMkLst>
            <pc:docMk/>
            <pc:sldMk cId="3964262111" sldId="298"/>
            <ac:inkMk id="19" creationId="{2D5311FE-251E-41F6-83AB-838E423B7426}"/>
          </ac:inkMkLst>
        </pc:inkChg>
        <pc:inkChg chg="add mod">
          <ac:chgData name="Danielle" userId="e2554c37-e717-43a0-ba79-1183ca921ccd" providerId="ADAL" clId="{0B4CA04E-D562-4E5B-BB25-F68D74C7B2A1}" dt="2020-11-07T13:55:15.140" v="1503"/>
          <ac:inkMkLst>
            <pc:docMk/>
            <pc:sldMk cId="3964262111" sldId="298"/>
            <ac:inkMk id="21" creationId="{898EE837-94DB-4586-BAFA-5D9FCFA52E9F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23" creationId="{7F54E9BE-3355-45AE-B578-4032B89E88CB}"/>
          </ac:inkMkLst>
        </pc:inkChg>
        <pc:inkChg chg="add mod">
          <ac:chgData name="Danielle" userId="e2554c37-e717-43a0-ba79-1183ca921ccd" providerId="ADAL" clId="{0B4CA04E-D562-4E5B-BB25-F68D74C7B2A1}" dt="2020-11-07T13:55:20.953" v="1505"/>
          <ac:inkMkLst>
            <pc:docMk/>
            <pc:sldMk cId="3964262111" sldId="298"/>
            <ac:inkMk id="25" creationId="{8FCF8853-ED3E-4F41-8A3C-D9823D055AEC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27" creationId="{70279E46-62D3-41FE-87FA-CEF32EF68FA0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28" creationId="{B39AFD31-206D-44FA-A7BB-E3E55B2488E9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29" creationId="{27D42352-9DBD-4708-9FA8-BB535144A5FF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0" creationId="{1FBC5E10-9F24-4180-B061-446D1EF8D7CE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1" creationId="{9AA5BE75-346E-454C-B204-18746061E6DC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2" creationId="{750AEC18-6819-4444-819D-7FC2B51E2417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3" creationId="{B7F2A285-7319-4765-BC4E-25FBB516710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4" creationId="{481D9848-E4CC-44BD-A5F5-44668AF06BE3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5" creationId="{9D019F68-0C18-4DD9-A5C1-BA129BDBF53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6" creationId="{FCBBB16A-0533-46DE-9407-709587205315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7" creationId="{8F3173AC-AE83-4B68-8EEF-B53192AEFB1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8" creationId="{FBBC3125-2669-45A9-A581-B8F9023D916E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39" creationId="{C3A1B502-5D5C-4F34-9C83-6DC6EBF81BA1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0" creationId="{5EEF0317-09D8-4C36-ACB1-4050235EFDAE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1" creationId="{CEC29114-9FF2-48E8-8F8F-06909E903708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2" creationId="{776EC9D1-E8DC-4DF3-8A68-9A3A88DE758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3" creationId="{CF4C3AE1-7624-4C86-93CF-379A1CF97B20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4" creationId="{EDCD10A7-EAB8-4832-BAD3-277FD712D4F3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5" creationId="{6D41BDFE-2118-449E-8B6F-96C62D2E67D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6" creationId="{3B74ED97-C6FA-40F8-A443-A623896328EC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47" creationId="{187C7439-2350-4935-BA08-87EFA465E41F}"/>
          </ac:inkMkLst>
        </pc:inkChg>
        <pc:inkChg chg="add del mod">
          <ac:chgData name="Danielle" userId="e2554c37-e717-43a0-ba79-1183ca921ccd" providerId="ADAL" clId="{0B4CA04E-D562-4E5B-BB25-F68D74C7B2A1}" dt="2020-11-07T13:56:50.852" v="1537"/>
          <ac:inkMkLst>
            <pc:docMk/>
            <pc:sldMk cId="3964262111" sldId="298"/>
            <ac:inkMk id="48" creationId="{B8B6DDAF-2BA1-49C7-AC15-7A28452FE9AD}"/>
          </ac:inkMkLst>
        </pc:inkChg>
        <pc:inkChg chg="add del mod">
          <ac:chgData name="Danielle" userId="e2554c37-e717-43a0-ba79-1183ca921ccd" providerId="ADAL" clId="{0B4CA04E-D562-4E5B-BB25-F68D74C7B2A1}" dt="2020-11-07T13:56:50.854" v="1538"/>
          <ac:inkMkLst>
            <pc:docMk/>
            <pc:sldMk cId="3964262111" sldId="298"/>
            <ac:inkMk id="49" creationId="{231AA063-FA5B-4B61-92D7-61664464ABC9}"/>
          </ac:inkMkLst>
        </pc:inkChg>
        <pc:inkChg chg="add del mod">
          <ac:chgData name="Danielle" userId="e2554c37-e717-43a0-ba79-1183ca921ccd" providerId="ADAL" clId="{0B4CA04E-D562-4E5B-BB25-F68D74C7B2A1}" dt="2020-11-07T13:56:50.850" v="1535"/>
          <ac:inkMkLst>
            <pc:docMk/>
            <pc:sldMk cId="3964262111" sldId="298"/>
            <ac:inkMk id="50" creationId="{CB77F94B-265D-42B8-BE85-3B6C00815075}"/>
          </ac:inkMkLst>
        </pc:inkChg>
        <pc:inkChg chg="add del mod">
          <ac:chgData name="Danielle" userId="e2554c37-e717-43a0-ba79-1183ca921ccd" providerId="ADAL" clId="{0B4CA04E-D562-4E5B-BB25-F68D74C7B2A1}" dt="2020-11-07T13:56:50.851" v="1536"/>
          <ac:inkMkLst>
            <pc:docMk/>
            <pc:sldMk cId="3964262111" sldId="298"/>
            <ac:inkMk id="51" creationId="{20793F3C-73D3-4E0B-8D24-142D0B6D146C}"/>
          </ac:inkMkLst>
        </pc:inkChg>
        <pc:inkChg chg="add del mod">
          <ac:chgData name="Danielle" userId="e2554c37-e717-43a0-ba79-1183ca921ccd" providerId="ADAL" clId="{0B4CA04E-D562-4E5B-BB25-F68D74C7B2A1}" dt="2020-11-07T13:56:50.855" v="1539"/>
          <ac:inkMkLst>
            <pc:docMk/>
            <pc:sldMk cId="3964262111" sldId="298"/>
            <ac:inkMk id="52" creationId="{D0A8D3CA-29D5-4852-A240-830B32779133}"/>
          </ac:inkMkLst>
        </pc:inkChg>
        <pc:inkChg chg="add del mod">
          <ac:chgData name="Danielle" userId="e2554c37-e717-43a0-ba79-1183ca921ccd" providerId="ADAL" clId="{0B4CA04E-D562-4E5B-BB25-F68D74C7B2A1}" dt="2020-11-07T13:56:50.849" v="1534"/>
          <ac:inkMkLst>
            <pc:docMk/>
            <pc:sldMk cId="3964262111" sldId="298"/>
            <ac:inkMk id="53" creationId="{5D200911-5E52-4877-ACE9-E1B642FB3516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58" creationId="{465E512F-97D9-403E-9F81-767100224F4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59" creationId="{ABDCDAB8-D5EA-4C7D-8823-C42D17AB3FC4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60" creationId="{75749C46-793C-441F-BC2D-926585BE222F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61" creationId="{23604727-5F92-4192-BE1F-D9736BC33A1C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62" creationId="{97AA45A4-8BF7-4A39-89D9-D5131C2E869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63" creationId="{FDEBE560-8703-4C54-81C4-49B5CC09A23C}"/>
          </ac:inkMkLst>
        </pc:inkChg>
        <pc:inkChg chg="add del mod">
          <ac:chgData name="Danielle" userId="e2554c37-e717-43a0-ba79-1183ca921ccd" providerId="ADAL" clId="{0B4CA04E-D562-4E5B-BB25-F68D74C7B2A1}" dt="2020-11-07T13:56:58.565" v="1553"/>
          <ac:inkMkLst>
            <pc:docMk/>
            <pc:sldMk cId="3964262111" sldId="298"/>
            <ac:inkMk id="64" creationId="{D1D2D749-77F8-4610-AFDA-55E85C9D598D}"/>
          </ac:inkMkLst>
        </pc:inkChg>
        <pc:inkChg chg="add del mod">
          <ac:chgData name="Danielle" userId="e2554c37-e717-43a0-ba79-1183ca921ccd" providerId="ADAL" clId="{0B4CA04E-D562-4E5B-BB25-F68D74C7B2A1}" dt="2020-11-07T13:56:58.778" v="1554"/>
          <ac:inkMkLst>
            <pc:docMk/>
            <pc:sldMk cId="3964262111" sldId="298"/>
            <ac:inkMk id="65" creationId="{85667CFD-DB04-47A6-8F7A-1FDA152B4BAF}"/>
          </ac:inkMkLst>
        </pc:inkChg>
        <pc:inkChg chg="add del mod">
          <ac:chgData name="Danielle" userId="e2554c37-e717-43a0-ba79-1183ca921ccd" providerId="ADAL" clId="{0B4CA04E-D562-4E5B-BB25-F68D74C7B2A1}" dt="2020-11-07T13:56:58.553" v="1551"/>
          <ac:inkMkLst>
            <pc:docMk/>
            <pc:sldMk cId="3964262111" sldId="298"/>
            <ac:inkMk id="66" creationId="{9C6AA4BF-17A0-4AB1-82ED-7BD8886E3506}"/>
          </ac:inkMkLst>
        </pc:inkChg>
        <pc:inkChg chg="add del mod">
          <ac:chgData name="Danielle" userId="e2554c37-e717-43a0-ba79-1183ca921ccd" providerId="ADAL" clId="{0B4CA04E-D562-4E5B-BB25-F68D74C7B2A1}" dt="2020-11-07T13:56:58.562" v="1552"/>
          <ac:inkMkLst>
            <pc:docMk/>
            <pc:sldMk cId="3964262111" sldId="298"/>
            <ac:inkMk id="67" creationId="{640849AB-41F6-408B-91A3-106E0605C77E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69" creationId="{36910A08-7141-4445-B277-0DB089D2F66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0" creationId="{2C50A292-3D41-4B63-B911-CB609AD81B4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1" creationId="{E848A93A-9087-47E5-B07D-1D2A2B3107C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2" creationId="{8A796BB2-B372-41A5-8361-B05343B6357E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3" creationId="{3B89D184-1751-4F2C-8924-A84D598AFF30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4" creationId="{D0C02549-3AB6-4007-BABB-D41816709C16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5" creationId="{04ECB54F-578B-4C6D-AB7B-D7AF14E15D5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6" creationId="{0D369FC1-A68C-4E01-8B99-3583365A7BC3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7" creationId="{0D0A0240-7C14-43E8-9E9B-367DFAA15A4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8" creationId="{A5726CC6-2E38-4554-931A-123028AC3DA0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79" creationId="{1BB22D00-0125-4AC5-80EC-AE6BDD04299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1" creationId="{3003B421-036C-4D8C-B52C-ECD65230706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2" creationId="{B9F1C064-0156-4BCE-818F-C393C8D7B83E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3" creationId="{21B201E5-DB9F-4462-9CF1-B1F33B67349F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5" creationId="{1AF3AC06-124A-410C-93F3-58C4F39540A0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6" creationId="{0AE9A41C-389F-48EE-88EB-21D2A8DAA03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7" creationId="{F0F4DEA1-DFFD-45AD-A91C-AAEC18110D27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8" creationId="{E29E9795-A0C0-4A8E-9786-36EFDAF53F28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89" creationId="{71B61EA8-1904-4B99-97CF-9E158DA2A991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0" creationId="{133BB6DB-19F7-4445-9AB5-B9AAD017F7AD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1" creationId="{2ED5B164-7048-4F73-8435-FE66AD22823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4" creationId="{DFC00866-F75A-4278-90CC-5BC4C09DDD5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5" creationId="{9410F540-EF84-4C5C-8FCD-9EFEF352ED04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6" creationId="{31E3522C-C6A7-4F62-895A-A420B9FC497D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7" creationId="{61E7CC4F-0F5A-4CEE-9F34-C5FD0C430DA4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8" creationId="{92A52ECF-9FFF-4705-8CDF-A3D90BB41CF7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99" creationId="{1FDC697D-13C3-4052-A471-2AF0645679AB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0" creationId="{B725D06A-0252-4D11-AFEA-DE27EA8645F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1" creationId="{A52CD56B-C84A-4917-842F-EB106D6547D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2" creationId="{1760DBFB-A1F7-45B6-BCC2-05426C286CF6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3" creationId="{9FC280FE-8E28-4417-AAE8-437D6766790C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4" creationId="{165E9ABB-47A9-4FA7-8AA3-6A975A2443F3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5" creationId="{AE5404C7-34CD-44A6-9F8E-D7D50B136AD1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6" creationId="{F3924617-CD04-42BB-BD98-315EAAA2124F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7" creationId="{17E2BC0C-40F0-46A6-B671-2A75E864442A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8" creationId="{E0E3F855-35B6-4C7A-9B47-E80CA7727F8C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09" creationId="{2A4A0D74-592B-40C7-963C-2F02CCACC641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10" creationId="{22B93B4A-A7DF-4760-94BA-CFB64F160823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11" creationId="{B078E4E9-2838-407E-A2A9-02A0582B3B89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12" creationId="{0295B8D0-2CDE-4CA9-9C2D-C1B511B25632}"/>
          </ac:inkMkLst>
        </pc:inkChg>
        <pc:inkChg chg="add mod">
          <ac:chgData name="Danielle" userId="e2554c37-e717-43a0-ba79-1183ca921ccd" providerId="ADAL" clId="{0B4CA04E-D562-4E5B-BB25-F68D74C7B2A1}" dt="2020-11-07T13:57:30.787" v="1599"/>
          <ac:inkMkLst>
            <pc:docMk/>
            <pc:sldMk cId="3964262111" sldId="298"/>
            <ac:inkMk id="113" creationId="{F385142E-CA3E-4CC0-B714-FA44E74468F8}"/>
          </ac:inkMkLst>
        </pc:inkChg>
        <pc:inkChg chg="add mod">
          <ac:chgData name="Danielle" userId="e2554c37-e717-43a0-ba79-1183ca921ccd" providerId="ADAL" clId="{0B4CA04E-D562-4E5B-BB25-F68D74C7B2A1}" dt="2020-11-07T13:57:33.355" v="1603"/>
          <ac:inkMkLst>
            <pc:docMk/>
            <pc:sldMk cId="3964262111" sldId="298"/>
            <ac:inkMk id="115" creationId="{82CAC11A-B187-4D43-851C-98FB466812DF}"/>
          </ac:inkMkLst>
        </pc:inkChg>
        <pc:inkChg chg="add mod">
          <ac:chgData name="Danielle" userId="e2554c37-e717-43a0-ba79-1183ca921ccd" providerId="ADAL" clId="{0B4CA04E-D562-4E5B-BB25-F68D74C7B2A1}" dt="2020-11-07T13:57:33.355" v="1603"/>
          <ac:inkMkLst>
            <pc:docMk/>
            <pc:sldMk cId="3964262111" sldId="298"/>
            <ac:inkMk id="116" creationId="{8AF7A4B3-196C-4C13-B55C-35FD606AD95E}"/>
          </ac:inkMkLst>
        </pc:inkChg>
        <pc:inkChg chg="add mod">
          <ac:chgData name="Danielle" userId="e2554c37-e717-43a0-ba79-1183ca921ccd" providerId="ADAL" clId="{0B4CA04E-D562-4E5B-BB25-F68D74C7B2A1}" dt="2020-11-07T13:57:33.355" v="1603"/>
          <ac:inkMkLst>
            <pc:docMk/>
            <pc:sldMk cId="3964262111" sldId="298"/>
            <ac:inkMk id="117" creationId="{60E97D50-45E0-4FE0-BDBB-9077A925032E}"/>
          </ac:inkMkLst>
        </pc:inkChg>
      </pc:sldChg>
      <pc:sldChg chg="addSp modSp new mod modClrScheme modAnim chgLayout">
        <pc:chgData name="Danielle" userId="e2554c37-e717-43a0-ba79-1183ca921ccd" providerId="ADAL" clId="{0B4CA04E-D562-4E5B-BB25-F68D74C7B2A1}" dt="2020-11-07T11:11:54.758" v="1314" actId="2062"/>
        <pc:sldMkLst>
          <pc:docMk/>
          <pc:sldMk cId="1787946047" sldId="299"/>
        </pc:sldMkLst>
        <pc:spChg chg="add mod">
          <ac:chgData name="Danielle" userId="e2554c37-e717-43a0-ba79-1183ca921ccd" providerId="ADAL" clId="{0B4CA04E-D562-4E5B-BB25-F68D74C7B2A1}" dt="2020-11-07T10:48:41.451" v="1160" actId="20577"/>
          <ac:spMkLst>
            <pc:docMk/>
            <pc:sldMk cId="1787946047" sldId="299"/>
            <ac:spMk id="3" creationId="{3BBDD0F3-550B-4280-863E-FF7C28188C60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6" creationId="{8C30EDDE-0F98-4CEF-9E15-955A8EFB57DA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7" creationId="{ED0CCE38-BC08-4FB6-8AF2-B55108556B87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8" creationId="{BA6D25A0-293B-4F69-87CD-6A508A8A9E96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9" creationId="{AFF206E5-4260-4BE9-B88E-8C7F71574C1B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10" creationId="{3B063AE2-05DD-4BE1-A25A-A5C32F481B6B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11" creationId="{97E54EA8-5F13-4614-97CF-D5A8B60107F0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12" creationId="{0438ECB4-0683-4643-8996-7E962606C706}"/>
          </ac:spMkLst>
        </pc:spChg>
        <pc:spChg chg="add mod">
          <ac:chgData name="Danielle" userId="e2554c37-e717-43a0-ba79-1183ca921ccd" providerId="ADAL" clId="{0B4CA04E-D562-4E5B-BB25-F68D74C7B2A1}" dt="2020-11-07T10:50:08.613" v="1190" actId="2711"/>
          <ac:spMkLst>
            <pc:docMk/>
            <pc:sldMk cId="1787946047" sldId="299"/>
            <ac:spMk id="13" creationId="{A8674402-A350-4115-99AD-A89E8BB0C22D}"/>
          </ac:spMkLst>
        </pc:spChg>
        <pc:spChg chg="add mod ord">
          <ac:chgData name="Danielle" userId="e2554c37-e717-43a0-ba79-1183ca921ccd" providerId="ADAL" clId="{0B4CA04E-D562-4E5B-BB25-F68D74C7B2A1}" dt="2020-11-07T10:50:31.411" v="1194" actId="208"/>
          <ac:spMkLst>
            <pc:docMk/>
            <pc:sldMk cId="1787946047" sldId="299"/>
            <ac:spMk id="14" creationId="{231A6172-B51E-4B4C-92F6-7376DA0927E3}"/>
          </ac:spMkLst>
        </pc:spChg>
        <pc:spChg chg="add mod">
          <ac:chgData name="Danielle" userId="e2554c37-e717-43a0-ba79-1183ca921ccd" providerId="ADAL" clId="{0B4CA04E-D562-4E5B-BB25-F68D74C7B2A1}" dt="2020-11-07T10:50:54.154" v="1198" actId="115"/>
          <ac:spMkLst>
            <pc:docMk/>
            <pc:sldMk cId="1787946047" sldId="299"/>
            <ac:spMk id="15" creationId="{C54E3CD6-1081-4BFF-9CAF-3D128A06C13D}"/>
          </ac:spMkLst>
        </pc:spChg>
        <pc:graphicFrameChg chg="add mod modGraphic">
          <ac:chgData name="Danielle" userId="e2554c37-e717-43a0-ba79-1183ca921ccd" providerId="ADAL" clId="{0B4CA04E-D562-4E5B-BB25-F68D74C7B2A1}" dt="2020-11-07T10:49:33.558" v="1180" actId="1076"/>
          <ac:graphicFrameMkLst>
            <pc:docMk/>
            <pc:sldMk cId="1787946047" sldId="299"/>
            <ac:graphicFrameMk id="5" creationId="{A187E4EE-27F2-4D0F-8B0A-A46F8420B95E}"/>
          </ac:graphicFrameMkLst>
        </pc:graphicFrameChg>
        <pc:graphicFrameChg chg="add mod modGraphic">
          <ac:chgData name="Danielle" userId="e2554c37-e717-43a0-ba79-1183ca921ccd" providerId="ADAL" clId="{0B4CA04E-D562-4E5B-BB25-F68D74C7B2A1}" dt="2020-11-07T11:11:54.758" v="1314" actId="2062"/>
          <ac:graphicFrameMkLst>
            <pc:docMk/>
            <pc:sldMk cId="1787946047" sldId="299"/>
            <ac:graphicFrameMk id="16" creationId="{3659C0DE-F81D-4CB0-8AEA-644A7921A38F}"/>
          </ac:graphicFrameMkLst>
        </pc:graphicFrameChg>
      </pc:sldChg>
      <pc:sldChg chg="addSp delSp modSp new mod modClrScheme modAnim chgLayout">
        <pc:chgData name="Danielle" userId="e2554c37-e717-43a0-ba79-1183ca921ccd" providerId="ADAL" clId="{0B4CA04E-D562-4E5B-BB25-F68D74C7B2A1}" dt="2020-11-07T11:11:04.635" v="1257"/>
        <pc:sldMkLst>
          <pc:docMk/>
          <pc:sldMk cId="3604260616" sldId="300"/>
        </pc:sldMkLst>
        <pc:spChg chg="add mod">
          <ac:chgData name="Danielle" userId="e2554c37-e717-43a0-ba79-1183ca921ccd" providerId="ADAL" clId="{0B4CA04E-D562-4E5B-BB25-F68D74C7B2A1}" dt="2020-11-07T10:55:42.973" v="1236" actId="20577"/>
          <ac:spMkLst>
            <pc:docMk/>
            <pc:sldMk cId="3604260616" sldId="300"/>
            <ac:spMk id="5" creationId="{B6B67722-B69B-46C2-AD6A-F4831C1D1269}"/>
          </ac:spMkLst>
        </pc:spChg>
        <pc:spChg chg="mod">
          <ac:chgData name="Danielle" userId="e2554c37-e717-43a0-ba79-1183ca921ccd" providerId="ADAL" clId="{0B4CA04E-D562-4E5B-BB25-F68D74C7B2A1}" dt="2020-11-07T11:04:25.590" v="1253" actId="1035"/>
          <ac:spMkLst>
            <pc:docMk/>
            <pc:sldMk cId="3604260616" sldId="300"/>
            <ac:spMk id="15" creationId="{5A021EBC-5C39-4365-848B-98EF928DD8E8}"/>
          </ac:spMkLst>
        </pc:spChg>
        <pc:spChg chg="mod">
          <ac:chgData name="Danielle" userId="e2554c37-e717-43a0-ba79-1183ca921ccd" providerId="ADAL" clId="{0B4CA04E-D562-4E5B-BB25-F68D74C7B2A1}" dt="2020-11-07T11:04:25.590" v="1253" actId="1035"/>
          <ac:spMkLst>
            <pc:docMk/>
            <pc:sldMk cId="3604260616" sldId="300"/>
            <ac:spMk id="16" creationId="{7D2BE4B4-8E7C-4FE1-8B37-4BB59CF1FAD9}"/>
          </ac:spMkLst>
        </pc:spChg>
        <pc:spChg chg="mod">
          <ac:chgData name="Danielle" userId="e2554c37-e717-43a0-ba79-1183ca921ccd" providerId="ADAL" clId="{0B4CA04E-D562-4E5B-BB25-F68D74C7B2A1}" dt="2020-11-07T11:04:25.590" v="1253" actId="1035"/>
          <ac:spMkLst>
            <pc:docMk/>
            <pc:sldMk cId="3604260616" sldId="300"/>
            <ac:spMk id="17" creationId="{D9D3DBC5-1B59-401D-8F63-2887804220F1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0" creationId="{1FA65AF2-84CC-44C3-BE04-10821D964CC3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1" creationId="{1B83B71B-EA36-4A65-AA69-4283763A46B9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2" creationId="{01BBF8BA-32D4-4638-A4F8-BDF5318EB9B1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3" creationId="{132C6A4C-D8EB-4182-9F4C-51683EA3A358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4" creationId="{2C23DDD3-1A35-46B6-A749-5DB98436EE54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5" creationId="{B0B0F80C-8827-4A19-96FA-54D3D40B2E5A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6" creationId="{6465F14A-97C7-4E6B-8190-D95BE2105802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7" creationId="{F40DD757-48E4-4ADA-A226-080C2D66FF8D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8" creationId="{F733C327-9614-4FB5-A7B8-96ED6BCDC71A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29" creationId="{446536D2-F763-43C4-9733-3DD29FD8F8B6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30" creationId="{06A0B0FD-491C-48C1-9B85-BA3E7A656680}"/>
          </ac:spMkLst>
        </pc:spChg>
        <pc:spChg chg="add mod">
          <ac:chgData name="Danielle" userId="e2554c37-e717-43a0-ba79-1183ca921ccd" providerId="ADAL" clId="{0B4CA04E-D562-4E5B-BB25-F68D74C7B2A1}" dt="2020-11-07T11:11:04.635" v="1257"/>
          <ac:spMkLst>
            <pc:docMk/>
            <pc:sldMk cId="3604260616" sldId="300"/>
            <ac:spMk id="31" creationId="{32CE805D-B0C4-4C26-8632-080AC48E284B}"/>
          </ac:spMkLst>
        </pc:spChg>
        <pc:grpChg chg="add mod">
          <ac:chgData name="Danielle" userId="e2554c37-e717-43a0-ba79-1183ca921ccd" providerId="ADAL" clId="{0B4CA04E-D562-4E5B-BB25-F68D74C7B2A1}" dt="2020-11-07T11:04:25.590" v="1253" actId="1035"/>
          <ac:grpSpMkLst>
            <pc:docMk/>
            <pc:sldMk cId="3604260616" sldId="300"/>
            <ac:grpSpMk id="11" creationId="{2A36DC53-6018-4234-9DC8-1E8CD7EBF9D5}"/>
          </ac:grpSpMkLst>
        </pc:grpChg>
        <pc:graphicFrameChg chg="add">
          <ac:chgData name="Danielle" userId="e2554c37-e717-43a0-ba79-1183ca921ccd" providerId="ADAL" clId="{0B4CA04E-D562-4E5B-BB25-F68D74C7B2A1}" dt="2020-11-07T11:04:39.797" v="1254" actId="22"/>
          <ac:graphicFrameMkLst>
            <pc:docMk/>
            <pc:sldMk cId="3604260616" sldId="300"/>
            <ac:graphicFrameMk id="19" creationId="{C295C391-5DA7-40DF-9352-8D38416711E2}"/>
          </ac:graphicFrameMkLst>
        </pc:graphicFrameChg>
        <pc:picChg chg="add del mod">
          <ac:chgData name="Danielle" userId="e2554c37-e717-43a0-ba79-1183ca921ccd" providerId="ADAL" clId="{0B4CA04E-D562-4E5B-BB25-F68D74C7B2A1}" dt="2020-11-07T10:59:31.170" v="1244" actId="478"/>
          <ac:picMkLst>
            <pc:docMk/>
            <pc:sldMk cId="3604260616" sldId="300"/>
            <ac:picMk id="3" creationId="{7027C37E-814D-4BCA-9058-E45808841203}"/>
          </ac:picMkLst>
        </pc:picChg>
        <pc:picChg chg="mod">
          <ac:chgData name="Danielle" userId="e2554c37-e717-43a0-ba79-1183ca921ccd" providerId="ADAL" clId="{0B4CA04E-D562-4E5B-BB25-F68D74C7B2A1}" dt="2020-11-07T11:04:25.590" v="1253" actId="1035"/>
          <ac:picMkLst>
            <pc:docMk/>
            <pc:sldMk cId="3604260616" sldId="300"/>
            <ac:picMk id="12" creationId="{13C18BE6-079F-4743-BF4F-518B5B5512DA}"/>
          </ac:picMkLst>
        </pc:picChg>
        <pc:cxnChg chg="add del mod">
          <ac:chgData name="Danielle" userId="e2554c37-e717-43a0-ba79-1183ca921ccd" providerId="ADAL" clId="{0B4CA04E-D562-4E5B-BB25-F68D74C7B2A1}" dt="2020-11-07T10:59:31.170" v="1244" actId="478"/>
          <ac:cxnSpMkLst>
            <pc:docMk/>
            <pc:sldMk cId="3604260616" sldId="300"/>
            <ac:cxnSpMk id="7" creationId="{68757854-4DF2-416B-AC6D-F0773EDBE8AE}"/>
          </ac:cxnSpMkLst>
        </pc:cxnChg>
        <pc:cxnChg chg="add del mod">
          <ac:chgData name="Danielle" userId="e2554c37-e717-43a0-ba79-1183ca921ccd" providerId="ADAL" clId="{0B4CA04E-D562-4E5B-BB25-F68D74C7B2A1}" dt="2020-11-07T10:59:31.170" v="1244" actId="478"/>
          <ac:cxnSpMkLst>
            <pc:docMk/>
            <pc:sldMk cId="3604260616" sldId="300"/>
            <ac:cxnSpMk id="8" creationId="{1BA378A1-FE2F-4EBE-AFA6-1BF367E914BF}"/>
          </ac:cxnSpMkLst>
        </pc:cxnChg>
        <pc:cxnChg chg="mod">
          <ac:chgData name="Danielle" userId="e2554c37-e717-43a0-ba79-1183ca921ccd" providerId="ADAL" clId="{0B4CA04E-D562-4E5B-BB25-F68D74C7B2A1}" dt="2020-11-07T11:04:25.590" v="1253" actId="1035"/>
          <ac:cxnSpMkLst>
            <pc:docMk/>
            <pc:sldMk cId="3604260616" sldId="300"/>
            <ac:cxnSpMk id="13" creationId="{9BE41C5A-7422-475A-8064-BFE12C73D3DF}"/>
          </ac:cxnSpMkLst>
        </pc:cxnChg>
        <pc:cxnChg chg="mod">
          <ac:chgData name="Danielle" userId="e2554c37-e717-43a0-ba79-1183ca921ccd" providerId="ADAL" clId="{0B4CA04E-D562-4E5B-BB25-F68D74C7B2A1}" dt="2020-11-07T11:04:25.590" v="1253" actId="1035"/>
          <ac:cxnSpMkLst>
            <pc:docMk/>
            <pc:sldMk cId="3604260616" sldId="300"/>
            <ac:cxnSpMk id="14" creationId="{E2E7D335-434B-4EDA-B900-94A223D1E2A0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2" creationId="{F32D72DC-981E-4018-9E6D-2899C32F8E62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3" creationId="{EC3DBAC1-1187-4581-8B3C-3943E656D508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4" creationId="{00AA81A9-98A6-48DF-B357-B78E17FEB7C4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5" creationId="{FE43FCF9-4441-4312-9D98-5A0FFFB823DC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6" creationId="{8889652E-59F4-4BA5-969B-3D29EADE6DD3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7" creationId="{0E5C9D41-CACF-4461-94A9-1E8315050C6E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8" creationId="{8261041E-48C1-40E2-B019-D585D26A885B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39" creationId="{1A6A3194-C616-4B22-BA05-FAFEAF6CDED2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40" creationId="{B9D7839A-59C6-4D30-AF10-7119B18EAC80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41" creationId="{E407CFED-17F5-4C1C-B6EC-2B1DF8227F0F}"/>
          </ac:cxnSpMkLst>
        </pc:cxnChg>
        <pc:cxnChg chg="add mod">
          <ac:chgData name="Danielle" userId="e2554c37-e717-43a0-ba79-1183ca921ccd" providerId="ADAL" clId="{0B4CA04E-D562-4E5B-BB25-F68D74C7B2A1}" dt="2020-11-07T11:11:04.635" v="1257"/>
          <ac:cxnSpMkLst>
            <pc:docMk/>
            <pc:sldMk cId="3604260616" sldId="300"/>
            <ac:cxnSpMk id="42" creationId="{4BBCEDE2-3BFD-4DC7-9C27-69338A4A12B6}"/>
          </ac:cxnSpMkLst>
        </pc:cxnChg>
      </pc:sldChg>
      <pc:sldChg chg="addSp delSp modSp add mod modAnim">
        <pc:chgData name="Danielle" userId="e2554c37-e717-43a0-ba79-1183ca921ccd" providerId="ADAL" clId="{0B4CA04E-D562-4E5B-BB25-F68D74C7B2A1}" dt="2020-11-07T11:20:18.186" v="1361" actId="14100"/>
        <pc:sldMkLst>
          <pc:docMk/>
          <pc:sldMk cId="2234903828" sldId="301"/>
        </pc:sldMkLst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44" creationId="{FAC98C21-CB41-4B66-BC8D-954889FE78FA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45" creationId="{135E1F94-41F5-4509-9153-25C2FE93910B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46" creationId="{A7018CE4-49FE-462C-BEEB-2BABFAABCAB9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47" creationId="{2FCBD0FC-AB72-4330-8AE8-7F9E6CEA9B08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48" creationId="{785C52D7-5559-4114-A282-7142FFCB22CF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49" creationId="{5F264C52-CEF2-4F36-AFC4-3009F594D648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50" creationId="{C5CD96D4-DB8E-44D7-92D2-458FA4DFCB7C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51" creationId="{C41D96C1-DF41-4B68-B6ED-A3C0110765CE}"/>
          </ac:spMkLst>
        </pc:spChg>
        <pc:spChg chg="add mod">
          <ac:chgData name="Danielle" userId="e2554c37-e717-43a0-ba79-1183ca921ccd" providerId="ADAL" clId="{0B4CA04E-D562-4E5B-BB25-F68D74C7B2A1}" dt="2020-11-07T11:18:01.686" v="1316"/>
          <ac:spMkLst>
            <pc:docMk/>
            <pc:sldMk cId="2234903828" sldId="301"/>
            <ac:spMk id="52" creationId="{3FF10E67-A4D2-4E75-835D-B0A339827D29}"/>
          </ac:spMkLst>
        </pc:spChg>
        <pc:spChg chg="add mod">
          <ac:chgData name="Danielle" userId="e2554c37-e717-43a0-ba79-1183ca921ccd" providerId="ADAL" clId="{0B4CA04E-D562-4E5B-BB25-F68D74C7B2A1}" dt="2020-11-07T11:20:18.186" v="1361" actId="14100"/>
          <ac:spMkLst>
            <pc:docMk/>
            <pc:sldMk cId="2234903828" sldId="301"/>
            <ac:spMk id="61" creationId="{1A6D792B-7CBD-4845-B53F-E19DEE8A07A7}"/>
          </ac:spMkLst>
        </pc:spChg>
        <pc:graphicFrameChg chg="del">
          <ac:chgData name="Danielle" userId="e2554c37-e717-43a0-ba79-1183ca921ccd" providerId="ADAL" clId="{0B4CA04E-D562-4E5B-BB25-F68D74C7B2A1}" dt="2020-11-07T11:11:21.645" v="1260" actId="478"/>
          <ac:graphicFrameMkLst>
            <pc:docMk/>
            <pc:sldMk cId="2234903828" sldId="301"/>
            <ac:graphicFrameMk id="19" creationId="{C295C391-5DA7-40DF-9352-8D38416711E2}"/>
          </ac:graphicFrameMkLst>
        </pc:graphicFrameChg>
        <pc:graphicFrameChg chg="add mod modGraphic">
          <ac:chgData name="Danielle" userId="e2554c37-e717-43a0-ba79-1183ca921ccd" providerId="ADAL" clId="{0B4CA04E-D562-4E5B-BB25-F68D74C7B2A1}" dt="2020-11-07T11:13:00.558" v="1315" actId="207"/>
          <ac:graphicFrameMkLst>
            <pc:docMk/>
            <pc:sldMk cId="2234903828" sldId="301"/>
            <ac:graphicFrameMk id="43" creationId="{9F30391B-2E84-499B-ADEC-28B0877FFD4D}"/>
          </ac:graphicFrameMkLst>
        </pc:graphicFrame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3" creationId="{6C9063F8-E18A-4AE8-928D-671C787D60F7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4" creationId="{8B3C0ECE-3508-4DCE-B628-AD5DC712C561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5" creationId="{AA2ECA32-EC85-4BED-A385-CEF00D21E8FF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6" creationId="{C57CAFF0-D537-4D29-A2D1-BDB1BC6FF921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7" creationId="{6B86D959-AB9E-4D7F-9F2C-129C3C42AFDD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8" creationId="{A691B3DF-378E-4122-A5CE-8DCDA02B9B82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59" creationId="{60A08EDB-B858-4A79-A0BC-3ADD4B8CE727}"/>
          </ac:cxnSpMkLst>
        </pc:cxnChg>
        <pc:cxnChg chg="add mod">
          <ac:chgData name="Danielle" userId="e2554c37-e717-43a0-ba79-1183ca921ccd" providerId="ADAL" clId="{0B4CA04E-D562-4E5B-BB25-F68D74C7B2A1}" dt="2020-11-07T11:18:01.686" v="1316"/>
          <ac:cxnSpMkLst>
            <pc:docMk/>
            <pc:sldMk cId="2234903828" sldId="301"/>
            <ac:cxnSpMk id="60" creationId="{7BA29751-D60F-4CD7-A63A-7171C29CE90E}"/>
          </ac:cxnSpMkLst>
        </pc:cxnChg>
      </pc:sldChg>
      <pc:sldMasterChg chg="addSp delSp modSp mod modSldLayout">
        <pc:chgData name="Danielle" userId="e2554c37-e717-43a0-ba79-1183ca921ccd" providerId="ADAL" clId="{0B4CA04E-D562-4E5B-BB25-F68D74C7B2A1}" dt="2020-11-07T10:05:12.234" v="41" actId="2711"/>
        <pc:sldMasterMkLst>
          <pc:docMk/>
          <pc:sldMasterMk cId="3484405657" sldId="2147483648"/>
        </pc:sldMasterMkLst>
        <pc:spChg chg="add">
          <ac:chgData name="Danielle" userId="e2554c37-e717-43a0-ba79-1183ca921ccd" providerId="ADAL" clId="{0B4CA04E-D562-4E5B-BB25-F68D74C7B2A1}" dt="2020-11-07T10:05:00.211" v="34" actId="22"/>
          <ac:spMkLst>
            <pc:docMk/>
            <pc:sldMasterMk cId="3484405657" sldId="2147483648"/>
            <ac:spMk id="2" creationId="{B5D43FCB-A584-4AC4-A5F7-9F38C094DBAB}"/>
          </ac:spMkLst>
        </pc:spChg>
        <pc:spChg chg="mod">
          <ac:chgData name="Danielle" userId="e2554c37-e717-43a0-ba79-1183ca921ccd" providerId="ADAL" clId="{0B4CA04E-D562-4E5B-BB25-F68D74C7B2A1}" dt="2020-11-07T10:05:05.781" v="35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del">
          <ac:chgData name="Danielle" userId="e2554c37-e717-43a0-ba79-1183ca921ccd" providerId="ADAL" clId="{0B4CA04E-D562-4E5B-BB25-F68D74C7B2A1}" dt="2020-11-07T10:04:59.438" v="33" actId="478"/>
          <ac:spMkLst>
            <pc:docMk/>
            <pc:sldMasterMk cId="3484405657" sldId="2147483648"/>
            <ac:spMk id="19" creationId="{00000000-0000-0000-0000-000000000000}"/>
          </ac:spMkLst>
        </pc:spChg>
        <pc:sldLayoutChg chg="modSp mod">
          <pc:chgData name="Danielle" userId="e2554c37-e717-43a0-ba79-1183ca921ccd" providerId="ADAL" clId="{0B4CA04E-D562-4E5B-BB25-F68D74C7B2A1}" dt="2020-11-07T10:05:12.234" v="4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0B4CA04E-D562-4E5B-BB25-F68D74C7B2A1}" dt="2020-11-07T10:05:12.234" v="4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0B4CA04E-D562-4E5B-BB25-F68D74C7B2A1}" dt="2020-11-07T10:08:07.143" v="63" actId="478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0B4CA04E-D562-4E5B-BB25-F68D74C7B2A1}" dt="2020-11-07T10:04:34.018" v="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04:53.887" v="32" actId="1076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04:34.018" v="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06:52.613" v="47" actId="6549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0B4CA04E-D562-4E5B-BB25-F68D74C7B2A1}" dt="2020-11-07T10:07:33.210" v="51" actId="20577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0B4CA04E-D562-4E5B-BB25-F68D74C7B2A1}" dt="2020-11-07T10:04:34.018" v="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0B4CA04E-D562-4E5B-BB25-F68D74C7B2A1}" dt="2020-11-07T10:07:58.989" v="5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0B4CA04E-D562-4E5B-BB25-F68D74C7B2A1}" dt="2020-11-07T10:07:53.539" v="54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0B4CA04E-D562-4E5B-BB25-F68D74C7B2A1}" dt="2020-11-07T10:07:53.539" v="54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0B4CA04E-D562-4E5B-BB25-F68D74C7B2A1}" dt="2020-11-07T10:07:56.247" v="5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0B4CA04E-D562-4E5B-BB25-F68D74C7B2A1}" dt="2020-11-07T10:07:58.989" v="5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0B4CA04E-D562-4E5B-BB25-F68D74C7B2A1}" dt="2020-11-07T10:07:53.539" v="5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0B4CA04E-D562-4E5B-BB25-F68D74C7B2A1}" dt="2020-11-07T10:07:53.539" v="5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0B4CA04E-D562-4E5B-BB25-F68D74C7B2A1}" dt="2020-11-07T10:07:53.539" v="5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0B4CA04E-D562-4E5B-BB25-F68D74C7B2A1}" dt="2020-11-07T10:07:53.539" v="5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0B4CA04E-D562-4E5B-BB25-F68D74C7B2A1}" dt="2020-11-07T10:07:53.539" v="5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0B4CA04E-D562-4E5B-BB25-F68D74C7B2A1}" dt="2020-11-07T10:08:04.118" v="62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0B4CA04E-D562-4E5B-BB25-F68D74C7B2A1}" dt="2020-11-07T10:08:04.118" v="62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0B4CA04E-D562-4E5B-BB25-F68D74C7B2A1}" dt="2020-11-07T10:08:04.118" v="62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0B4CA04E-D562-4E5B-BB25-F68D74C7B2A1}" dt="2020-11-07T10:07:43.258" v="52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0B4CA04E-D562-4E5B-BB25-F68D74C7B2A1}" dt="2020-11-07T10:07:43.258" v="52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0B4CA04E-D562-4E5B-BB25-F68D74C7B2A1}" dt="2020-11-07T10:08:07.143" v="63" actId="478"/>
          <pc:sldLayoutMkLst>
            <pc:docMk/>
            <pc:sldMasterMk cId="2492940549" sldId="2147483650"/>
            <pc:sldLayoutMk cId="4207981265" sldId="2147483667"/>
          </pc:sldLayoutMkLst>
          <pc:spChg chg="del">
            <ac:chgData name="Danielle" userId="e2554c37-e717-43a0-ba79-1183ca921ccd" providerId="ADAL" clId="{0B4CA04E-D562-4E5B-BB25-F68D74C7B2A1}" dt="2020-11-07T10:08:07.143" v="63" actId="478"/>
            <ac:spMkLst>
              <pc:docMk/>
              <pc:sldMasterMk cId="2492940549" sldId="2147483650"/>
              <pc:sldLayoutMk cId="4207981265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0B4CA04E-D562-4E5B-BB25-F68D74C7B2A1}" dt="2020-11-07T10:08:07.143" v="63" actId="478"/>
            <ac:spMkLst>
              <pc:docMk/>
              <pc:sldMasterMk cId="2492940549" sldId="2147483650"/>
              <pc:sldLayoutMk cId="4207981265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0B4CA04E-D562-4E5B-BB25-F68D74C7B2A1}" dt="2020-11-07T10:08:07.143" v="63" actId="478"/>
            <ac:spMkLst>
              <pc:docMk/>
              <pc:sldMasterMk cId="2492940549" sldId="2147483650"/>
              <pc:sldLayoutMk cId="4207981265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0B4CA04E-D562-4E5B-BB25-F68D74C7B2A1}" dt="2020-11-07T10:08:07.143" v="63" actId="478"/>
            <ac:spMkLst>
              <pc:docMk/>
              <pc:sldMasterMk cId="2492940549" sldId="2147483650"/>
              <pc:sldLayoutMk cId="4207981265" sldId="2147483667"/>
              <ac:spMk id="6" creationId="{00000000-0000-0000-0000-000000000000}"/>
            </ac:spMkLst>
          </pc:spChg>
          <pc:spChg chg="del">
            <ac:chgData name="Danielle" userId="e2554c37-e717-43a0-ba79-1183ca921ccd" providerId="ADAL" clId="{0B4CA04E-D562-4E5B-BB25-F68D74C7B2A1}" dt="2020-11-07T10:08:07.143" v="63" actId="478"/>
            <ac:spMkLst>
              <pc:docMk/>
              <pc:sldMasterMk cId="2492940549" sldId="2147483650"/>
              <pc:sldLayoutMk cId="4207981265" sldId="2147483667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EBF8C-CFEC-A64A-ACE1-4BC5B8D8AF3D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8FC-9771-AC4D-BEB9-4CA723D58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02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25.9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7976 0 0,'0'57'720'0'0,"1"-56"-585"0"0,1-5-74 0 0,3-5 1075 0 0,-5 9-476 0 0,6-5 2938 0 0,-5 4-3487 0 0,0 1-1 0 0,0-1 1 0 0,0 1-1 0 0,0 0 0 0 0,1-1 1 0 0,-1 1-1 0 0,0 0 1 0 0,0 0-1 0 0,0 0 1 0 0,0 0-1 0 0,0 0 1 0 0,0 0-1 0 0,0 0 0 0 0,0 0 1 0 0,1 0-1 0 0,-1 0 1 0 0,0 0-1 0 0,0 1 1 0 0,0-1-1 0 0,1 1 0 0 0,0 0 36 0 0,0 0-1 0 0,0 1 0 0 0,-1-1 0 0 0,1 0 1 0 0,-1 1-1 0 0,1-1 0 0 0,-1 1 0 0 0,1 0 0 0 0,-1-1 1 0 0,1 3-1 0 0,3 5 293 0 0,0 0-1 0 0,-1 1 1 0 0,4 15-1 0 0,-6-19-264 0 0,2 7 70 0 0,1 3-37 0 0,0-1 1 0 0,0 0-1 0 0,2 0 1 0 0,0-1-1 0 0,15 24 0 0 0,-17-31-264 0 0,-2-3 54 0 0,-1 0 0 0 0,1 0 1 0 0,0-1-1 0 0,1 1 0 0 0,-1-1 1 0 0,0 0-1 0 0,7 5 0 0 0,-8-7 4 0 0,-1 0 0 0 0,1 0 0 0 0,-1 0 0 0 0,0 0 0 0 0,0 1 0 0 0,1-1 0 0 0,-1 0 0 0 0,0 1 0 0 0,0-1 0 0 0,0 1 0 0 0,0-1 0 0 0,-1 1 0 0 0,2 2 0 0 0,-2-3 7 0 0,0-1-1 0 0,0 0 0 0 0,0 0 1 0 0,0 1-1 0 0,0-1 0 0 0,0 0 0 0 0,0 0 1 0 0,0 1-1 0 0,0-1 0 0 0,0 0 1 0 0,0 1-1 0 0,0-1 0 0 0,0 0 0 0 0,0 0 1 0 0,0 1-1 0 0,0-1 0 0 0,0 0 1 0 0,0 0-1 0 0,1 1 0 0 0,-1-1 0 0 0,0 0 1 0 0,0 0-1 0 0,0 0 0 0 0,0 1 1 0 0,1-1-1 0 0,-1 0 0 0 0,0 0 0 0 0,1 1 1 0 0,1 1-1711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2:19.442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0 748 0 0,'31'-17'0'0,"17"-8"0"0,1264-673 0 0,-1305 695 0 0,0-1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4.70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0 145 11520 0 0,'0'0'886'0'0,"2"0"-582"0"0,35-1 2605 0 0,43-6 0 0 0,-52 3-2178 0 0,0-2 0 0 0,-1 0 0 0 0,1-2 0 0 0,34-15 0 0 0,-57 21-610 0 0,0-1 0 0 0,-1 1 0 0 0,1-1 1 0 0,0 0-1 0 0,-1-1 0 0 0,8-7 0 0 0,-11 10-107 0 0,1 0 1 0 0,-1-1-1 0 0,0 0 1 0 0,0 1-1 0 0,1-1 0 0 0,-1 0 1 0 0,0 1-1 0 0,-1-1 1 0 0,1 0-1 0 0,0 0 1 0 0,0 0-1 0 0,-1 0 1 0 0,1 0-1 0 0,-1 0 0 0 0,0 0 1 0 0,1 0-1 0 0,-1 0 1 0 0,0 0-1 0 0,0 0 1 0 0,0 0-1 0 0,-1-3 1 0 0,0 4-26 0 0,0 0 0 0 0,0 0 1 0 0,0 0-1 0 0,0 0 1 0 0,0 1-1 0 0,0-1 0 0 0,0 0 1 0 0,0 0-1 0 0,0 1 1 0 0,0-1-1 0 0,-1 0 0 0 0,1 1 1 0 0,0-1-1 0 0,-2 1 1 0 0,-20-7-15 0 0,12 7 57 0 0,0 0-1 0 0,0 0 1 0 0,0 1 0 0 0,0 0 0 0 0,1 1 0 0 0,-1 1 0 0 0,0-1 0 0 0,-16 8 0 0 0,21-8 95 0 0,0 1 0 0 0,0 0-1 0 0,0 1 1 0 0,0 0 0 0 0,0-1 0 0 0,1 2 0 0 0,-1-1-1 0 0,1 1 1 0 0,0-1 0 0 0,1 2 0 0 0,-1-1 0 0 0,1 0-1 0 0,0 1 1 0 0,-6 10 0 0 0,10-14-98 0 0,-1-1 0 0 0,1 1 0 0 0,-1 0 0 0 0,1-1 0 0 0,-1 1 0 0 0,1 0 1 0 0,0-1-1 0 0,0 1 0 0 0,0 0 0 0 0,0 0 0 0 0,0-1 0 0 0,0 1 0 0 0,1 0 0 0 0,-1-1 0 0 0,0 1 0 0 0,1 0 1 0 0,-1-1-1 0 0,1 1 0 0 0,0-1 0 0 0,0 1 0 0 0,-1-1 0 0 0,1 1 0 0 0,0-1 0 0 0,0 1 0 0 0,0-1 0 0 0,1 0 1 0 0,-1 0-1 0 0,0 1 0 0 0,3 0 0 0 0,-1 2 32 0 0,1-1 1 0 0,1-1-1 0 0,-1 1 1 0 0,0-1-1 0 0,1 1 1 0 0,-1-1-1 0 0,1 0 1 0 0,7 1 0 0 0,-5-1-4 0 0,0-1 0 0 0,0-1 1 0 0,0 0-1 0 0,0 1 0 0 0,0-2 1 0 0,0 1-1 0 0,10-3 1 0 0,47-15-169 0 0,-61 16 82 0 0,9-1-97 0 0,-7 2 57 0 0,-1-1 0 0 0,1 0 0 0 0,0 1 0 0 0,-1-2 0 0 0,7-3 0 0 0,-11 6 2 0 0,1 0 85 0 0,0 0 0 0 0,0-1 0 0 0,0 1 0 0 0,0 0-1 0 0,-1 0 1 0 0,1 0 0 0 0,0 1 0 0 0,0-1 0 0 0,0 0 0 0 0,0 0 0 0 0,-1 0-1 0 0,1 1 1 0 0,0-1 0 0 0,0 0 0 0 0,0 1 0 0 0,-1-1 0 0 0,1 0 0 0 0,0 1-1 0 0,-1-1 1 0 0,1 1 0 0 0,0-1 0 0 0,-1 1 0 0 0,2 1 0 0 0,-1-1-32 0 0,7 6 109 0 0,0 0 0 0 0,1-1 0 0 0,0 0 0 0 0,0 0 0 0 0,0-1 0 0 0,1 0 0 0 0,-1 0-1 0 0,1-1 1 0 0,0-1 0 0 0,1 0 0 0 0,-1 0 0 0 0,0-1 0 0 0,1 0 0 0 0,17 0 0 0 0,-19-2-38 0 0,1 0 1 0 0,-1-1-1 0 0,0 0 1 0 0,1-1-1 0 0,-1 0 1 0 0,0 0-1 0 0,16-7 1 0 0,-12 4-48 0 0,-9 4-11 0 0,-1 0 0 0 0,1 0 0 0 0,0-1 0 0 0,-1 1 1 0 0,1-1-1 0 0,-1 0 0 0 0,1 0 0 0 0,-1 0 0 0 0,0-1 0 0 0,0 1 1 0 0,0-1-1 0 0,0 1 0 0 0,3-5 0 0 0,-1 0 0 0 0,-5 6 0 0 0,1 0 0 0 0,0 1 0 0 0,-1-1 0 0 0,1 0 0 0 0,-1 0 0 0 0,1 0 0 0 0,0 0 0 0 0,-1 0 0 0 0,0 0 0 0 0,1 0 0 0 0,-1 0 0 0 0,0 0 0 0 0,1 0 0 0 0,-1 0 0 0 0,0 0 0 0 0,0 0 0 0 0,0 0 0 0 0,0 0 0 0 0,0 0 0 0 0,0 0 0 0 0,0 0 0 0 0,0 0 0 0 0,0 0 0 0 0,-1 0 0 0 0,1 0 0 0 0,0 0 0 0 0,-1 0 0 0 0,0-2 0 0 0,0 1-3 0 0,-3-6 27 0 0,0 0 1 0 0,0 0 0 0 0,-7-8 0 0 0,9 13-13 0 0,0 1 1 0 0,0 0 0 0 0,0-1-1 0 0,-1 1 1 0 0,1 0 0 0 0,-1 0-1 0 0,0 0 1 0 0,0 1 0 0 0,1-1-1 0 0,-1 1 1 0 0,0-1-1 0 0,-5 0 1 0 0,-2-1-1 0 0,-1 1 0 0 0,0 0 1 0 0,1 1-1 0 0,-1 0 0 0 0,0 1 0 0 0,-10 1 0 0 0,-4 2-120 0 0,-37 7-1 0 0,11 0-106 0 0,-26 6-359 0 0,69-13 362 0 0,0 0 0 0 0,1 0 0 0 0,-1 1 0 0 0,-8 5 0 0 0,13-6-430 0 0,-1-1 1 0 0,1 1-1 0 0,0-1 1 0 0,0 1-1 0 0,-4 5 1 0 0,3 0-1525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5.1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3 209 7368 0 0,'-1'2'162'0'0,"1"0"0"0"0,-1 0-1 0 0,1 1 1 0 0,0-1 0 0 0,-1 0 0 0 0,1 1 0 0 0,0-1 0 0 0,1 0 0 0 0,-1 1-1 0 0,0-1 1 0 0,1 0 0 0 0,-1 0 0 0 0,1 0 0 0 0,0 1 0 0 0,-1-1 0 0 0,1 0-1 0 0,0 0 1 0 0,1 0 0 0 0,-1 0 0 0 0,0 0 0 0 0,0 0 0 0 0,1 0 0 0 0,-1-1-1 0 0,4 4 1 0 0,4 4 1737 0 0,2 0 0 0 0,21 16-1 0 0,-25-20-1409 0 0,-7-5-339 0 0,1 1 0 0 0,-1-1 0 0 0,1 1 0 0 0,-1-1 0 0 0,1 1 0 0 0,0-1 0 0 0,-1 0-1 0 0,1 1 1 0 0,0-1 0 0 0,-1 0 0 0 0,1 1 0 0 0,0-1 0 0 0,-1 0 0 0 0,1 0 0 0 0,0 0-1 0 0,0 0 1 0 0,-1 0 0 0 0,1 0 0 0 0,0 0 0 0 0,0 0 0 0 0,-1 0 0 0 0,1 0 0 0 0,0 0-1 0 0,1-1 1 0 0,-1 1-19 0 0,-1-1 1 0 0,1 0-1 0 0,-1 1 0 0 0,1-1 0 0 0,0 0 0 0 0,-1 1 0 0 0,1-1 0 0 0,-1 0 0 0 0,0 0 1 0 0,1 1-1 0 0,-1-1 0 0 0,0 0 0 0 0,1 0 0 0 0,-1 0 0 0 0,0 0 0 0 0,0 0 0 0 0,0-1 1 0 0,1-2 90 0 0,-1-1 0 0 0,0 0 0 0 0,0 0 0 0 0,0 0 1 0 0,-1 1-1 0 0,-1-8 0 0 0,0 5-25 0 0,0 0 34 0 0,-1-1 0 0 0,1 1 0 0 0,-1 0 0 0 0,0 0 0 0 0,-6-9 0 0 0,6 11-42 0 0,0 0 1 0 0,0 0 0 0 0,0 0 0 0 0,1-1 0 0 0,-1 0-1 0 0,2 1 1 0 0,-1-1 0 0 0,-1-8 0 0 0,2 10-134 0 0,1 0 1 0 0,0-1-1 0 0,0 1 1 0 0,0 0-1 0 0,1 0 0 0 0,-1 0 1 0 0,1 0-1 0 0,0 0 1 0 0,0 1-1 0 0,0-1 1 0 0,1 0-1 0 0,-1 0 1 0 0,4-5-1 0 0,-1 3-71 0 0,-1 1 0 0 0,1-1 0 0 0,0 1 0 0 0,0 0 0 0 0,1 0 0 0 0,0 0 0 0 0,0 1 0 0 0,0 0 0 0 0,0 0 0 0 0,1 0 0 0 0,-1 0 0 0 0,1 1 0 0 0,0 0 0 0 0,0 0 0 0 0,8-2 0 0 0,-5 2-59 0 0,-1 0-1 0 0,1 1 1 0 0,0 0-1 0 0,1 0 1 0 0,-1 1-1 0 0,0 0 1 0 0,0 1-1 0 0,0 0 1 0 0,1 1-1 0 0,-1 0 1 0 0,0 0-1 0 0,0 1 1 0 0,0 0-1 0 0,0 0 1 0 0,-1 1-1 0 0,1 0 1 0 0,0 1-1 0 0,-1 0 1 0 0,0 0-1 0 0,0 1 1 0 0,0 0-1 0 0,8 8 1 0 0,-14-12 65 0 0,-1 0 7 0 0,0-1-1 0 0,0 1 0 0 0,0 0 0 0 0,0 0 1 0 0,-1 0-1 0 0,1 0 0 0 0,0 0 0 0 0,0 1 1 0 0,-1-1-1 0 0,1 0 0 0 0,-1 0 1 0 0,1 0-1 0 0,-1 1 0 0 0,1-1 0 0 0,-1 0 1 0 0,0 0-1 0 0,1 1 0 0 0,-1-1 0 0 0,0 0 1 0 0,0 1-1 0 0,0-1 0 0 0,0 0 0 0 0,0 1 1 0 0,-1-1-1 0 0,1 0 0 0 0,0 0 0 0 0,0 1 1 0 0,-1-1-1 0 0,0 2 0 0 0,0-1 28 0 0,0 0 0 0 0,-1 0 1 0 0,1-1-1 0 0,0 1 0 0 0,-1-1 0 0 0,1 1 0 0 0,-1-1 0 0 0,0 1 0 0 0,1-1 1 0 0,-1 0-1 0 0,0 0 0 0 0,0 0 0 0 0,0 0 0 0 0,0 0 0 0 0,0 0 1 0 0,0 0-1 0 0,-3 0 0 0 0,-4 2 143 0 0,0-1 1 0 0,-17 2 0 0 0,15-3-134 0 0,0-1 0 0 0,0-1-1 0 0,0 1 1 0 0,0-2 0 0 0,-17-3 0 0 0,16 2-991 0 0,1-1-1 0 0,-18-7 1 0 0,21 5-104 0 0,2 0-2788 0 0,-1 0 1781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5.5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13 0 19031 0 0,'-6'16'2064'0'0,"4"-10"-2073"0"0,1-2 38 0 0,0 1 0 0 0,0-1 1 0 0,0 0-1 0 0,1 1 0 0 0,-1-1 0 0 0,1 1 0 0 0,1 4 0 0 0,1 15 394 0 0,-2-14-39 0 0,1-1 0 0 0,0 1 0 0 0,1-1 1 0 0,0 1-1 0 0,5 12 0 0 0,1-1 577 0 0,-7-16-778 0 0,0 0 0 0 0,1 0-1 0 0,0-1 1 0 0,0 1 0 0 0,1-1-1 0 0,-1 1 1 0 0,1-1 0 0 0,0 0-1 0 0,0 0 1 0 0,0 0 0 0 0,0-1-1 0 0,1 1 1 0 0,5 4 0 0 0,-5-5-160 0 0,-1-1 0 0 0,0 0 0 0 0,0 0 0 0 0,1 0 0 0 0,-1-1 0 0 0,1 1 0 0 0,0-1 0 0 0,-1 0 0 0 0,1 0 0 0 0,0 0 0 0 0,0 0 0 0 0,0-1 0 0 0,0 0 0 0 0,0 1 0 0 0,-1-1 0 0 0,1-1 0 0 0,0 1 0 0 0,0-1 0 0 0,0 1 0 0 0,0-1 0 0 0,0 0 0 0 0,4-2 0 0 0,7-3 12 0 0,-10 4-204 0 0,0 1 1 0 0,0-1-1 0 0,0-1 1 0 0,-1 1 0 0 0,1-1-1 0 0,-1 0 1 0 0,1 0-1 0 0,4-5 1 0 0,0 0-343 0 0,-7 7 449 0 0,-1 0 0 0 0,0 0 0 0 0,0 0 0 0 0,1 0 0 0 0,-1 0 0 0 0,0 0 0 0 0,0 0 0 0 0,0-1 0 0 0,0 1 0 0 0,0 0 0 0 0,0-1 0 0 0,-1 1 0 0 0,1-1 0 0 0,0 1 0 0 0,-1-1 0 0 0,1 1 0 0 0,-1-1 0 0 0,0 1 0 0 0,1-3 0 0 0,-1 1-85 0 0,0 1 53 0 0,0-1 1 0 0,0 1-1 0 0,0-1 0 0 0,0 1 0 0 0,-1-1 1 0 0,1 1-1 0 0,-1-1 0 0 0,1 1 0 0 0,-1 0 1 0 0,0-1-1 0 0,-2-3 0 0 0,3 6 91 0 0,0 0 0 0 0,0-1 0 0 0,0 1 0 0 0,0 0 0 0 0,0-1 0 0 0,0 1 0 0 0,0-1 0 0 0,-1 1-1 0 0,1 0 1 0 0,0 0 0 0 0,0-1 0 0 0,0 1 0 0 0,-1 0 0 0 0,1-1 0 0 0,0 1 0 0 0,0 0 0 0 0,-1 0 0 0 0,1-1-1 0 0,0 1 1 0 0,0 0 0 0 0,-1 0 0 0 0,1 0 0 0 0,0-1 0 0 0,-1 1 0 0 0,1 0 0 0 0,0 0 0 0 0,-1 0 0 0 0,1 0-1 0 0,0 0 1 0 0,-1 0 0 0 0,1 0 0 0 0,-1 0 0 0 0,1 0 0 0 0,0 0 0 0 0,-1 0 0 0 0,1 0 0 0 0,0 0 0 0 0,-1 0-1 0 0,1 0 1 0 0,0 0 0 0 0,-1 0 0 0 0,1 0 0 0 0,0 0 0 0 0,-1 0 0 0 0,1 1 0 0 0,0-1 0 0 0,-1 0 0 0 0,0 1-11 0 0,-5 0 0 0 0,1-1 88 0 0,1 1 1 0 0,-1 0-1 0 0,1 0 0 0 0,-8 3 0 0 0,11-4-14 0 0,0 1 1 0 0,0 0-1 0 0,-1-1 1 0 0,1 1-1 0 0,0 0 1 0 0,0 0-1 0 0,0 0 1 0 0,0 0-1 0 0,0 0 1 0 0,0 0-1 0 0,1 0 1 0 0,-1 0-1 0 0,0 0 1 0 0,0 0 0 0 0,1 0-1 0 0,-1 0 1 0 0,1 1-1 0 0,-1-1 1 0 0,1 0-1 0 0,-1 3 1 0 0,1-2 46 0 0,0-1 0 0 0,0 1 0 0 0,0 0 0 0 0,0 0 0 0 0,0 0 0 0 0,0-1 0 0 0,1 1 0 0 0,-1 0 0 0 0,2 2 0 0 0,1 11 100 0 0,-3-13-194 0 0,0 0 0 0 0,1 0 1 0 0,0 0-1 0 0,-1 0 0 0 0,1 0 0 0 0,0 0 1 0 0,0-1-1 0 0,0 1 0 0 0,0 0 0 0 0,0 0 1 0 0,0-1-1 0 0,0 1 0 0 0,1-1 0 0 0,-1 1 1 0 0,1-1-1 0 0,-1 1 0 0 0,1-1 0 0 0,-1 0 1 0 0,5 2-1 0 0,0 1 0 0 0,0 0 0 0 0,1-1-1 0 0,-1 0 1 0 0,9 2 0 0 0,-8-3-215 0 0,1 0 1 0 0,-1-1-1 0 0,16 2 0 0 0,6-3-6297 0 0,-24 0 4591 0 0,9 0-5613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6.2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203 2 14768 0 0,'0'0'1342'0'0,"-18"-1"-750"0"0,11 2-171 0 0,1 1-1 0 0,-1 0 1 0 0,1 1 0 0 0,0-1-1 0 0,0 1 1 0 0,0 1 0 0 0,0-1-1 0 0,1 1 1 0 0,-1 0 0 0 0,1 0-1 0 0,0 1 1 0 0,0-1 0 0 0,-7 10-1 0 0,0-2 545 0 0,10-11-796 0 0,0 1-1 0 0,0-1 0 0 0,0 1 0 0 0,1-1 1 0 0,-1 1-1 0 0,1 0 0 0 0,-1 0 1 0 0,1 0-1 0 0,0 0 0 0 0,0 0 0 0 0,0 0 1 0 0,0 0-1 0 0,0 0 0 0 0,0 0 0 0 0,0 0 1 0 0,1 0-1 0 0,-1 1 0 0 0,1-1 1 0 0,-1 4-1 0 0,1-2-72 0 0,0-1 1 0 0,0 0-1 0 0,0 0 0 0 0,1 1 1 0 0,0-1-1 0 0,-1 0 0 0 0,1 0 1 0 0,0 0-1 0 0,0 0 0 0 0,3 6 1 0 0,-3-8-80 0 0,1 1 0 0 0,-1-1 0 0 0,0 0 0 0 0,0 1 0 0 0,0-1 0 0 0,1 0 1 0 0,-1 0-1 0 0,1 0 0 0 0,-1 0 0 0 0,1 0 0 0 0,-1 0 0 0 0,1-1 0 0 0,0 1 0 0 0,-1 0 0 0 0,1-1 0 0 0,0 1 1 0 0,-1-1-1 0 0,1 0 0 0 0,0 1 0 0 0,0-1 0 0 0,-1 0 0 0 0,3 0 0 0 0,-1 0-4 0 0,-1 0 1 0 0,1 0-1 0 0,-1 0 0 0 0,1-1 1 0 0,-1 1-1 0 0,1 0 0 0 0,-1-1 1 0 0,1 0-1 0 0,-1 1 0 0 0,1-1 1 0 0,-1 0-1 0 0,0 0 0 0 0,0-1 1 0 0,0 1-1 0 0,1 0 0 0 0,1-3 1 0 0,0 1-16 0 0,-1 0 0 0 0,1 0 1 0 0,0 0-1 0 0,0 1 0 0 0,8-5 1 0 0,-2 1-49 0 0,1 3 33 0 0,-8 6 13 0 0,-3-3-1 0 0,3 3-32 0 0,0 0-1 0 0,0-1 0 0 0,0 1 0 0 0,-1 0 1 0 0,1 1-1 0 0,-1-1 0 0 0,0 0 0 0 0,1 1 1 0 0,1 6-1 0 0,13 37-561 0 0,-7-14 186 0 0,-8-27 342 0 0,0 1 0 0 0,0 0 1 0 0,-1 0-1 0 0,1 0 0 0 0,-2 0 0 0 0,1 0 0 0 0,-1 10 0 0 0,-2 0 118 0 0,-6 31 0 0 0,7-44 1 0 0,0-1-1 0 0,0 0 1 0 0,0 0 0 0 0,0 0 0 0 0,-1-1-1 0 0,1 1 1 0 0,-1 0 0 0 0,0 0 0 0 0,0-1-1 0 0,0 1 1 0 0,0-1 0 0 0,0 0 0 0 0,-1 1-1 0 0,1-1 1 0 0,-1 0 0 0 0,1 0 0 0 0,-1-1-1 0 0,0 1 1 0 0,1-1 0 0 0,-1 1 0 0 0,0-1-1 0 0,0 0 1 0 0,0 0 0 0 0,-1 0 0 0 0,1 0-1 0 0,-4 0 1 0 0,-1-1 33 0 0,-1-1 1 0 0,1 0-1 0 0,-1 0 0 0 0,1-1 1 0 0,0 0-1 0 0,-12-5 0 0 0,-1-2-37 0 0,-21-12-1 0 0,29 14-104 0 0,9 5-136 0 0,0 0 1 0 0,0-1-1 0 0,0 0 1 0 0,1 0-1 0 0,-1 0 0 0 0,1 0 1 0 0,-1-1-1 0 0,1 1 1 0 0,0-1-1 0 0,0 0 1 0 0,1 1-1 0 0,-1-2 0 0 0,-2-4 1 0 0,5 8-19 0 0,0 0-1 0 0,0-1 1 0 0,0 1 0 0 0,0 0 0 0 0,0 0-1 0 0,0 0 1 0 0,0-1 0 0 0,0 1-1 0 0,0 0 1 0 0,1 0 0 0 0,-1 0 0 0 0,0-1-1 0 0,1 1 1 0 0,-1 0 0 0 0,1 0 0 0 0,-1 0-1 0 0,1 0 1 0 0,0 0 0 0 0,-1 0 0 0 0,1 0-1 0 0,1-1 1 0 0,4-5-2284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6.64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0 159 5064 0 0,'2'-1'389'0'0,"17"-5"-976"0"0,1 1 3452 0 0,22-7 6567 0 0,-14-1-6316 0 0,1-4-2016 0 0,38-25-82 0 0,-66 41-1017 0 0,0 1 0 0 0,1-1 0 0 0,-1 0 0 0 0,0 0 1 0 0,0 0-1 0 0,0 0 0 0 0,0 0 0 0 0,0-1 0 0 0,-1 1 1 0 0,1 0-1 0 0,0 0 0 0 0,0-1 0 0 0,-1 1 0 0 0,1 0 1 0 0,-1-1-1 0 0,1 1 0 0 0,-1 0 0 0 0,0-1 0 0 0,1 1 0 0 0,-1-1 1 0 0,0 1-1 0 0,0-1 0 0 0,0 1 0 0 0,0-1 0 0 0,0 1 1 0 0,0 0-1 0 0,-1-1 0 0 0,1 1 0 0 0,0-1 0 0 0,-1 1 1 0 0,1 0-1 0 0,-1-1 0 0 0,1 1 0 0 0,-1 0 0 0 0,0-1 0 0 0,0 1 1 0 0,1 0-1 0 0,-1 0 0 0 0,0 0 0 0 0,0 0 0 0 0,0 0 1 0 0,0 0-1 0 0,0 0 0 0 0,-1 0 0 0 0,1 0 0 0 0,0 0 1 0 0,0 0-1 0 0,-1 1 0 0 0,1-1 0 0 0,0 1 0 0 0,-1-1 1 0 0,1 1-1 0 0,0-1 0 0 0,-1 1 0 0 0,-1 0 0 0 0,-3-1 63 0 0,-1 1-1 0 0,1 0 1 0 0,0 0-1 0 0,0 1 1 0 0,0-1-1 0 0,0 1 1 0 0,0 1-1 0 0,0-1 1 0 0,0 1-1 0 0,0 0 1 0 0,0 1-1 0 0,1-1 1 0 0,-6 4-1 0 0,0 1 235 0 0,1 0 1 0 0,1 0-1 0 0,0 1 0 0 0,0 0 1 0 0,-15 18-1 0 0,22-23-242 0 0,0-1 0 0 0,0 1 0 0 0,1 0 0 0 0,-1 0 0 0 0,0 1 0 0 0,1-1 0 0 0,0 0 0 0 0,0 0 0 0 0,0 1 0 0 0,0-1 0 0 0,1 0 0 0 0,-1 1 0 0 0,1-1 0 0 0,0 1 0 0 0,0-1 0 0 0,0 7 0 0 0,1-7-47 0 0,-1-1-1 0 0,1 0 1 0 0,-1 0-1 0 0,1 1 1 0 0,0-1 0 0 0,0 0-1 0 0,0 0 1 0 0,0 0-1 0 0,0 0 1 0 0,0 0 0 0 0,1 0-1 0 0,-1 0 1 0 0,0 0 0 0 0,1 0-1 0 0,0-1 1 0 0,-1 1-1 0 0,1-1 1 0 0,0 1 0 0 0,0-1-1 0 0,0 0 1 0 0,0 1-1 0 0,0-1 1 0 0,0 0 0 0 0,0 0-1 0 0,5 1 1 0 0,3 0-162 0 0,0 0-1 0 0,1-1 1 0 0,-1 0 0 0 0,1-1 0 0 0,-1 0 0 0 0,0 0-1 0 0,1-1 1 0 0,-1 0 0 0 0,0-1 0 0 0,1 0-1 0 0,-1-1 1 0 0,13-5 0 0 0,17-7-2622 0 0,-23 8 591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6.98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107 21 8752 0 0,'0'0'673'0'0,"-3"-13"1061"0"0,0 6 5797 0 0,1 7-7352 0 0,1 1 1 0 0,0-1-1 0 0,0 1 1 0 0,-1 0-1 0 0,1-1 0 0 0,0 1 1 0 0,0 0-1 0 0,0 0 1 0 0,0-1-1 0 0,0 1 0 0 0,0 0 1 0 0,0 0-1 0 0,0 0 1 0 0,0 0-1 0 0,1 1 0 0 0,-1-1 1 0 0,-1 2-1 0 0,0 0-60 0 0,1 0 0 0 0,-1 0 0 0 0,1 0 0 0 0,-1 0 0 0 0,1 1-1 0 0,-1 4 1 0 0,1-2 35 0 0,0 0-1 0 0,0 0 0 0 0,-1 1 1 0 0,-5 10-1 0 0,6-13-98 0 0,0-1 0 0 0,0 1 0 0 0,0 0 1 0 0,1-1-1 0 0,-1 1 0 0 0,1 0 0 0 0,0-1 0 0 0,0 7 1 0 0,0 9 251 0 0,0-13-141 0 0,0 0-1 0 0,0 0 1 0 0,1 0 0 0 0,-1-1 0 0 0,4 11-1 0 0,-4-13-106 0 0,1-1 0 0 0,0 0 0 0 0,0 1 0 0 0,0-1 0 0 0,0 0-1 0 0,0 1 1 0 0,0-1 0 0 0,0 0 0 0 0,1 0 0 0 0,-1 0 0 0 0,1 0 0 0 0,0 0-1 0 0,-1 0 1 0 0,1-1 0 0 0,4 4 0 0 0,-6-5-58 0 0,5 3-19 0 0,0 0 0 0 0,0-1 1 0 0,0 0-1 0 0,0 0 0 0 0,0 0 0 0 0,0 0 0 0 0,0-1 0 0 0,1 0 0 0 0,-1 0 0 0 0,1 0 0 0 0,8-1 1 0 0,-7 0-234 0 0,-1 0 1 0 0,1-1-1 0 0,-1 1 1 0 0,9-3 0 0 0,-13 2-944 0 0,13-2-2528 0 0,-2-1-1421 0 0,-3 1-1239 0 0</inkml:trace>
  <inkml:trace contextRef="#ctx0" brushRef="#br0" timeOffset="3.19">0 198 5528 0 0,'0'0'422'0'0,"12"-2"4275"0"0,-7 1 2467 0 0,15-3-1756 0 0,-16 4-5356 0 0,-1-1 0 0 0,1 1 0 0 0,-1-1 0 0 0,0 0 0 0 0,1 0 0 0 0,4-3 0 0 0,-4 3-44 0 0,0-1 0 0 0,0 0 0 0 0,0 1-1 0 0,7-2 1 0 0,13-4-357 0 0,-2 0-774 0 0,-7 2-4629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7.52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7 179 3224 0 0,'-7'2'16021'0'0,"11"-3"-15795"0"0,-1-1 0 0 0,1 0 0 0 0,-1 0 0 0 0,1 0 0 0 0,-1-1 0 0 0,0 1 0 0 0,4-5 0 0 0,10-8 520 0 0,-15 14-679 0 0,0-1-1 0 0,-1 0 1 0 0,1 1 0 0 0,0-1-1 0 0,-1 0 1 0 0,1 0-1 0 0,-1 0 1 0 0,0-1-1 0 0,0 1 1 0 0,0 0 0 0 0,0 0-1 0 0,0-1 1 0 0,0 1-1 0 0,0-5 1 0 0,1-2 238 0 0,-1-1 0 0 0,-1-14 0 0 0,9-17 552 0 0,-9 40-853 0 0,0 0 0 0 0,0 1-1 0 0,0-1 1 0 0,0 0 0 0 0,0 0 0 0 0,1 1 0 0 0,-1-1 0 0 0,0 0 0 0 0,0 0-1 0 0,1 1 1 0 0,-1-1 0 0 0,0 0 0 0 0,1 1 0 0 0,-1-1 0 0 0,1 1 0 0 0,-1-1-1 0 0,1 0 1 0 0,-1 1 0 0 0,1-1 0 0 0,-1 1 0 0 0,2-1 0 0 0,3-5 60 0 0,-4 6-63 0 0,-1-1 0 0 0,1 1-1 0 0,-1 0 1 0 0,0-1 0 0 0,1 1 0 0 0,-1 0-1 0 0,1-1 1 0 0,-1 1 0 0 0,1 0-1 0 0,-1 0 1 0 0,1-1 0 0 0,-1 1 0 0 0,1 0-1 0 0,0 0 1 0 0,-1 0 0 0 0,1 0 0 0 0,-1 0-1 0 0,1 0 1 0 0,-1 0 0 0 0,1 0-1 0 0,-1 0 1 0 0,1 0 0 0 0,0 0 0 0 0,-1 0-1 0 0,1 0 1 0 0,-1 0 0 0 0,1 1 0 0 0,0-1-1 0 0,11 7 65 0 0,-12-7-43 0 0,2 1 0 0 0,0 0 1 0 0,0 0-1 0 0,-1 1 0 0 0,1-1 0 0 0,0 0 1 0 0,-1 0-1 0 0,1 1 0 0 0,-1-1 0 0 0,1 1 1 0 0,-1-1-1 0 0,1 1 0 0 0,-1 0 0 0 0,0 0 1 0 0,0-1-1 0 0,0 1 0 0 0,0 0 0 0 0,0 0 1 0 0,-1 0-1 0 0,1 0 0 0 0,-1 0 0 0 0,1 0 1 0 0,-1 0-1 0 0,1 0 0 0 0,-1 4 0 0 0,0-4 8 0 0,0-1-1 0 0,1 1 0 0 0,-1-1 1 0 0,0 1-1 0 0,1-1 0 0 0,-1 1 1 0 0,1-1-1 0 0,0 1 0 0 0,0-1 1 0 0,-1 0-1 0 0,1 1 1 0 0,2 1-1 0 0,-2-2 22 0 0,0 1-1 0 0,1 0 1 0 0,-1-1-1 0 0,0 1 1 0 0,-1 0 0 0 0,1 0-1 0 0,0-1 1 0 0,0 1 0 0 0,0 3-1 0 0,-1-3-26 0 0,1-1 0 0 0,-1 1 0 0 0,1 0 0 0 0,-1 0 0 0 0,1 0 0 0 0,0 0 0 0 0,0 0 0 0 0,0-1 0 0 0,0 1-1 0 0,0 0 1 0 0,0-1 0 0 0,1 1 0 0 0,-1-1 0 0 0,2 2 0 0 0,25 16 259 0 0,-24-16-277 0 0,-1-2-26 0 0,1 1 1 0 0,-1-1-1 0 0,1 0 0 0 0,-1 0 0 0 0,1 0 0 0 0,0-1 1 0 0,-1 1-1 0 0,9-1 0 0 0,32-2-284 0 0,-30 1 234 0 0,82-9-1555 0 0,-85 10 1338 0 0,-11 0 286 0 0,0 0 0 0 0,0 0 0 0 0,0 0 0 0 0,0 0 0 0 0,0 0 0 0 0,1 0 0 0 0,-1 0 0 0 0,0 0 0 0 0,0 1 0 0 0,0-1 0 0 0,0 0-1 0 0,0 0 1 0 0,0 0 0 0 0,0 0 0 0 0,0 0 0 0 0,0 1 0 0 0,1-1 0 0 0,-1 0 0 0 0,0 0 0 0 0,0 0 0 0 0,0 0 0 0 0,0 0 0 0 0,0 1 0 0 0,0-1 0 0 0,0 0 0 0 0,0 0-1 0 0,0 0 1 0 0,0 0 0 0 0,0 1 0 0 0,0-1 0 0 0,0 0 0 0 0,0 0 0 0 0,0 0 0 0 0,-1 0 0 0 0,1 1 0 0 0,0-1 0 0 0,0 0 0 0 0,0 0 0 0 0,0 0 0 0 0,0 0 0 0 0,0 0-1 0 0,0 0 1 0 0,0 1 0 0 0,0-1 0 0 0,-1 0 0 0 0,1 0 0 0 0,0 0 0 0 0,0 0 0 0 0,0 0 0 0 0,0 0 0 0 0,0 0 0 0 0,-1 0 0 0 0,1 0 0 0 0,0 0 0 0 0,-3 5-109 0 0,4-4 90 0 0,-1-1 16 0 0,0 0-1 0 0,1 0 1 0 0,-1 1-1 0 0,0-1 1 0 0,1 0 0 0 0,-1 1-1 0 0,0-1 1 0 0,1 0-1 0 0,-1 1 1 0 0,0-1-1 0 0,0 0 1 0 0,0 1-1 0 0,1-1 1 0 0,-1 1-1 0 0,0-1 1 0 0,0 0-1 0 0,0 1 1 0 0,0-1 0 0 0,0 1-1 0 0,0-1 1 0 0,0 1-1 0 0,0-1 1 0 0,0 0-1 0 0,0 1 1 0 0,0-1-1 0 0,0 1 1 0 0,0-1-1 0 0,0 1 1 0 0,0 4-238 0 0,0-4 172 0 0,-1 0 0 0 0,1 0 0 0 0,0 0 1 0 0,0 0-1 0 0,0-1 0 0 0,0 1 0 0 0,0 0 0 0 0,0 0 0 0 0,0 0 0 0 0,1 0 1 0 0,-1 0-1 0 0,0 0 0 0 0,0-1 0 0 0,1 1 0 0 0,-1 0 0 0 0,0 0 1 0 0,1 0-1 0 0,-1-1 0 0 0,1 1 0 0 0,-1 0 0 0 0,1 0 0 0 0,-1-1 0 0 0,1 1 1 0 0,0-1-1 0 0,-1 1 0 0 0,1 0 0 0 0,0-1 0 0 0,-1 1 0 0 0,1-1 1 0 0,0 0-1 0 0,0 1 0 0 0,0-1 0 0 0,-1 1 0 0 0,2-1 0 0 0,5 3-7661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149 38 5528 0 0,'0'0'-24'0'0,"0"0"1"0"0,1 0-1 0 0,-1-1 0 0 0,0 1 1 0 0,0 0-1 0 0,0 0 0 0 0,0-1 1 0 0,0 1-1 0 0,0 0 0 0 0,0 0 1 0 0,0-1-1 0 0,0 1 0 0 0,0 0 1 0 0,0-1-1 0 0,0 1 0 0 0,0 0 1 0 0,0 0-1 0 0,0-1 0 0 0,0 1 1 0 0,0 0-1 0 0,0 0 0 0 0,0-1 1 0 0,0 1-1 0 0,-1 0 0 0 0,1 0 1 0 0,0-1-1 0 0,0 1 0 0 0,0 0 1 0 0,0 0-1 0 0,-1 0 0 0 0,1-1 1 0 0,0 1-1 0 0,0 0 0 0 0,0 0 1 0 0,-1-1-1 0 0,-13-5 3750 0 0,-16 1 7810 0 0,27 5-11372 0 0,0 1 0 0 0,1-1 0 0 0,-1 0 0 0 0,0 1 0 0 0,0 0 1 0 0,0 0-1 0 0,0 0 0 0 0,0 0 0 0 0,1 0 0 0 0,-1 0 0 0 0,1 1 0 0 0,-4 1 0 0 0,-8 5 303 0 0,10-6-192 0 0,-1 2 1 0 0,1-1-1 0 0,0 0 1 0 0,1 1-1 0 0,-1-1 1 0 0,1 1-1 0 0,-1 0 1 0 0,1 0-1 0 0,0 1 1 0 0,1-1-1 0 0,-1 0 1 0 0,-2 8-1 0 0,4-10-150 0 0,1 0-1 0 0,-1 0 1 0 0,1 1-1 0 0,-1-1 0 0 0,1 0 1 0 0,0 1-1 0 0,0-1 1 0 0,1 4-1 0 0,-2 10 444 0 0,1-15-550 0 0,0 0-1 0 0,0-1 0 0 0,0 1 1 0 0,1 0-1 0 0,-1-1 0 0 0,0 1 1 0 0,0-1-1 0 0,0 1 0 0 0,0 0 1 0 0,1-1-1 0 0,-1 1 0 0 0,0-1 1 0 0,1 1-1 0 0,-1 0 0 0 0,0-1 1 0 0,1 1-1 0 0,-1-1 0 0 0,1 1 1 0 0,-1-1-1 0 0,1 0 1 0 0,-1 1-1 0 0,1-1 0 0 0,0 1 1 0 0,0 0-3 0 0,1 0 57 0 0,0 0-19 0 0,2 0-110 0 0,0 1 0 0 0,0-1 0 0 0,0 0 0 0 0,1 0 0 0 0,-1-1 0 0 0,0 1 0 0 0,1-1 0 0 0,-1 0 0 0 0,1 0 0 0 0,-1-1 0 0 0,0 1 0 0 0,6-2 0 0 0,-9 1 16 0 0,0 1 0 0 0,0 0 0 0 0,0-1 0 0 0,0 1 0 0 0,-1-1-1 0 0,1 0 1 0 0,0 1 0 0 0,0-1 0 0 0,0 0 0 0 0,0 1 0 0 0,-1-1 0 0 0,1 0 0 0 0,0 0 0 0 0,0-1-1 0 0,10-8-317 0 0,-9 9 339 0 0,0-1 1 0 0,0 1-1 0 0,0-1 0 0 0,0 0 1 0 0,0 1-1 0 0,-1-1 0 0 0,1 0 1 0 0,0 0-1 0 0,-1 0 0 0 0,0 0 1 0 0,1 0-1 0 0,0-4 0 0 0,-1 5 16 0 0,0 0-1 0 0,0 0 0 0 0,-1 1 1 0 0,1-1-1 0 0,0 0 1 0 0,0 0-1 0 0,0 1 0 0 0,-1-1 1 0 0,1 0-1 0 0,0 1 1 0 0,0-1-1 0 0,0 1 0 0 0,0-1 1 0 0,2 1-1 0 0,7-6-118 0 0,-9 6 27 0 0,16 0-398 0 0,-14 5 544 0 0,0-1 0 0 0,-1 0 1 0 0,1 0-1 0 0,7 6 1 0 0,2 5 175 0 0,-11-13-205 0 0,1-1 0 0 0,-1 1-1 0 0,0-1 1 0 0,1 0 0 0 0,-1 1 0 0 0,1-1-1 0 0,-1 0 1 0 0,1 0 0 0 0,-1 0 0 0 0,1 0-1 0 0,0 0 1 0 0,0 0 0 0 0,-1 0 0 0 0,1-1-1 0 0,0 1 1 0 0,0-1 0 0 0,0 1 0 0 0,0-1-1 0 0,0 0 1 0 0,0 0 0 0 0,0 0-1 0 0,0 0 1 0 0,0 0 0 0 0,0 0 0 0 0,-1 0-1 0 0,4-1 1 0 0,-4 0-3 0 0,0 1-1 0 0,0-1 1 0 0,-1 0-1 0 0,1 1 1 0 0,-1-1-1 0 0,1 1 1 0 0,0-1-1 0 0,-1 0 1 0 0,1 0-1 0 0,-1 1 1 0 0,1-1 0 0 0,-1 0-1 0 0,0 0 1 0 0,1 0-1 0 0,-1 1 1 0 0,0-1-1 0 0,0 0 1 0 0,1 0-1 0 0,-1 0 1 0 0,0 0-1 0 0,0 0 1 0 0,0 0-1 0 0,0 0 1 0 0,0 1-1 0 0,0-1 1 0 0,0 0-1 0 0,0 0 1 0 0,-1 0-1 0 0,1 0 1 0 0,0 0 0 0 0,0 0-1 0 0,-1 1 1 0 0,0-2-1 0 0,0-3 161 0 0,-1 1 0 0 0,0 0-1 0 0,0 0 1 0 0,0 0 0 0 0,-3-4 0 0 0,5 6-132 0 0,-1-1 0 0 0,1 1 0 0 0,-1-1 0 0 0,1 1 0 0 0,0-1 0 0 0,0 1-1 0 0,0-1 1 0 0,0 1 0 0 0,1-1 0 0 0,-1 1 0 0 0,1-1 0 0 0,-1 1 0 0 0,1-1 0 0 0,2-4 0 0 0,3 2-76 0 0,0 0 1 0 0,1 1-1 0 0,0 0 0 0 0,-1 0 1 0 0,2 0-1 0 0,13-5 0 0 0,-10 5-683 0 0,0 1 0 0 0,20-4 0 0 0,1 3-8765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8.3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2 150 2304 0 0,'-1'-1'17765'0'0,"1"-4"-16531"0"0,2 3-1108 0 0,-1 0 1 0 0,1-1-1 0 0,0 0 0 0 0,-1 1 0 0 0,0-1 0 0 0,2-3 0 0 0,6-13 711 0 0,1 4-311 0 0,-8 12-430 0 0,0-1-1 0 0,1 1 0 0 0,-1 0 1 0 0,1-1-1 0 0,0 1 0 0 0,0 0 1 0 0,0 1-1 0 0,4-4 0 0 0,19-14-21 0 0,-21 15-84 0 0,1 0 0 0 0,0 0 1 0 0,1 1-1 0 0,-1 0 1 0 0,1 0-1 0 0,8-3 1 0 0,-11 6 2 0 0,1 0 0 0 0,-1 0 1 0 0,0 1-1 0 0,1-1 0 0 0,-1 1 1 0 0,0 0-1 0 0,1 0 0 0 0,-1 1 0 0 0,1-1 1 0 0,-1 1-1 0 0,0 0 0 0 0,0 0 1 0 0,1 1-1 0 0,-1-1 0 0 0,0 1 0 0 0,0 0 1 0 0,0 0-1 0 0,0 0 0 0 0,-1 0 0 0 0,1 1 1 0 0,-1-1-1 0 0,6 6 0 0 0,7 7-242 0 0,-10-9 738 0 0,1 0 1 0 0,10 7-1 0 0,1-5-2619 0 0,2-5-4421 0 0,-14-3-686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8.75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29 1 21711 0 0,'-5'2'480'0'0,"-4"-4"96"0"0,1 2 752 0 0,1 0-1328 0 0,10 5-2024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49.0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11144 0 0,'0'0'6410'0'0,"12"7"-3101"0"0,11 8-1463 0 0,-21-13-1724 0 0,0-1 0 0 0,0 1 1 0 0,-1 0-1 0 0,1 1 0 0 0,0-1 1 0 0,-1 0-1 0 0,2 4 0 0 0,0-2-80 0 0,0 1 0 0 0,0-1 1 0 0,0 0-1 0 0,1 0 0 0 0,-1 0 0 0 0,1-1 0 0 0,0 1 0 0 0,0-1 0 0 0,8 5 0 0 0,15 13-31 0 0,9 16 215 0 0,43 41 156 0 0,-1-19-187 0 0,-63-47-143 0 0,-11-9-46 0 0,-1-1 1 0 0,0 0-1 0 0,0 1 1 0 0,0 0-1 0 0,0-1 1 0 0,0 1-1 0 0,4 7 1 0 0,-7-10-72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9.20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0 212 20303 0 0,'0'0'463'0'0,"2"0"61"0"0,26-2-115 0 0,-1-1 0 0 0,1-1-1 0 0,-1-1 1 0 0,40-14 0 0 0,-60 15-280 0 0,0 1 0 0 0,-1-1 0 0 0,1-1 0 0 0,-1 1 0 0 0,0-1 0 0 0,0 0 0 0 0,8-10 0 0 0,-10 11-104 0 0,-3 3-19 0 0,0 0-1 0 0,1-1 1 0 0,-1 1 0 0 0,0 0-1 0 0,0-1 1 0 0,0 1 0 0 0,0-1-1 0 0,0 1 1 0 0,-1-1-1 0 0,2-1 1 0 0,-2 2 1 0 0,0 0 0 0 0,0 0 0 0 0,0 0-1 0 0,0 0 1 0 0,0 0 0 0 0,0 0 0 0 0,0 0 0 0 0,0 0 0 0 0,-1 0 0 0 0,1 0-1 0 0,0 0 1 0 0,-1 0 0 0 0,1 1 0 0 0,0-1 0 0 0,-1 0 0 0 0,1 0 0 0 0,-1 0-1 0 0,-1-1 1 0 0,1 2 4 0 0,-1-1 0 0 0,1 0 0 0 0,-1 1 0 0 0,0 0 0 0 0,1-1 1 0 0,-1 1-1 0 0,0 0 0 0 0,1 0 0 0 0,-1-1 0 0 0,0 2 0 0 0,0-1 0 0 0,1 0 0 0 0,-1 0 0 0 0,-2 1 0 0 0,2-1 5 0 0,-8 2 113 0 0,-1-1 0 0 0,0 2 0 0 0,1 0 1 0 0,0 0-1 0 0,-1 1 0 0 0,1 0 1 0 0,-9 6-1 0 0,13-7-87 0 0,-1 1 1 0 0,1 0 0 0 0,1 0 0 0 0,-1 1-1 0 0,0 0 1 0 0,1 0 0 0 0,0 0-1 0 0,0 0 1 0 0,1 1 0 0 0,-1 0-1 0 0,-4 9 1 0 0,8-14-37 0 0,0 1 0 0 0,1-1 0 0 0,-1 1 0 0 0,1-1 0 0 0,-1 1 1 0 0,1 0-1 0 0,-1-1 0 0 0,1 1 0 0 0,0-1 0 0 0,0 1 0 0 0,0 0 0 0 0,0-1 0 0 0,0 1 0 0 0,0 0 0 0 0,0-1 0 0 0,0 1 0 0 0,1-1 0 0 0,-1 1 0 0 0,1-1 0 0 0,-1 1 0 0 0,1 0 0 0 0,0-1 0 0 0,-1 0 0 0 0,1 1 1 0 0,0-1-1 0 0,0 1 0 0 0,0-1 0 0 0,0 0 0 0 0,0 0 0 0 0,0 0 0 0 0,1 0 0 0 0,-1 1 0 0 0,0-2 0 0 0,1 1 0 0 0,-1 0 0 0 0,3 1 0 0 0,0 1-136 0 0,1-1 0 0 0,-1-1-1 0 0,1 1 1 0 0,-1 0 0 0 0,1-1 0 0 0,0 0 0 0 0,-1 0-1 0 0,1-1 1 0 0,0 1 0 0 0,0-1 0 0 0,8-1 0 0 0,18-2-1919 0 0,0-1-2009 0 0,54-12 0 0 0,-55 8 1616 0 0,51-15-5340 0 0,-29 5 7375 0 0,-47 16 918 0 0,0 0 0 0 0,0 0-1 0 0,-1 0 1 0 0,1 0-1 0 0,-1-1 1 0 0,1 0 0 0 0,-1 0-1 0 0,0 0 1 0 0,0-1 0 0 0,5-4-1 0 0,4-4 1608 0 0,-11 11-1913 0 0,-1 0 0 0 0,1 0 1 0 0,-1 0-1 0 0,1 0 1 0 0,-1 0-1 0 0,0 0 1 0 0,0-1-1 0 0,0 1 0 0 0,1 0 1 0 0,-1-1-1 0 0,0 1 1 0 0,0-3-1 0 0,2-4 674 0 0,-2 8-749 0 0,-1-1 1 0 0,1 0-1 0 0,-1 0 0 0 0,0 0 0 0 0,1 0 0 0 0,-1 0 0 0 0,0 1 1 0 0,0-1-1 0 0,0 0 0 0 0,1 0 0 0 0,-1 0 0 0 0,0 0 0 0 0,0 0 1 0 0,0 0-1 0 0,-1 0 0 0 0,1 0 0 0 0,0 1 0 0 0,0-1 1 0 0,0 0-1 0 0,-1 0 0 0 0,1 0 0 0 0,0 0 0 0 0,-1 1 0 0 0,1-1 1 0 0,-1 0-1 0 0,1 0 0 0 0,-2-1 0 0 0,0-3 612 0 0,1 5-673 0 0,1-1-1 0 0,0 1 0 0 0,0-1 0 0 0,-1 1 0 0 0,1-1 0 0 0,0 1 1 0 0,-1 0-1 0 0,1-1 0 0 0,0 1 0 0 0,-1-1 0 0 0,1 1 0 0 0,-1 0 1 0 0,1-1-1 0 0,0 1 0 0 0,-1 0 0 0 0,1-1 0 0 0,-1 1 0 0 0,1 0 1 0 0,-1 0-1 0 0,1 0 0 0 0,-1-1 0 0 0,0 1 0 0 0,1 0 0 0 0,-1 0 0 0 0,1 0 1 0 0,-1 0-1 0 0,1 0 0 0 0,-1 0 0 0 0,1 0 0 0 0,-1 0 0 0 0,0 0 1 0 0,1 0-1 0 0,-1 1 0 0 0,-6-2 129 0 0,0 1 0 0 0,1 0 1 0 0,-1 1-1 0 0,1 0 0 0 0,-1 0 0 0 0,1 0 1 0 0,-1 1-1 0 0,1 0 0 0 0,0 0 0 0 0,0 1 1 0 0,0-1-1 0 0,0 1 0 0 0,0 1 0 0 0,0-1 1 0 0,1 1-1 0 0,-10 8 0 0 0,-7 9 308 0 0,17-16-423 0 0,0-1 1 0 0,1 0 0 0 0,-1 1-1 0 0,1 0 1 0 0,0 0-1 0 0,0 1 1 0 0,1-1 0 0 0,-5 10-1 0 0,7-13-75 0 0,0 1 0 0 0,0-1-1 0 0,0 1 1 0 0,0-1 0 0 0,1 1 0 0 0,0-1 0 0 0,-1 1-1 0 0,1-1 1 0 0,0 1 0 0 0,0 0 0 0 0,0-1-1 0 0,1 4 1 0 0,-1-5-5 0 0,1 0 0 0 0,-1 0 0 0 0,0 0 0 0 0,1 0 0 0 0,-1 0 0 0 0,1 0 0 0 0,0 0 0 0 0,-1-1 0 0 0,1 1 0 0 0,0 0 0 0 0,-1 0 0 0 0,1 0 0 0 0,0-1 0 0 0,0 1 0 0 0,0 0 0 0 0,0-1 0 0 0,0 1 0 0 0,0-1 0 0 0,0 1 0 0 0,0-1 0 0 0,0 1 0 0 0,0-1 0 0 0,0 0 0 0 0,0 1 0 0 0,0-1 0 0 0,0 0 0 0 0,0 0 0 0 0,0 0 0 0 0,0 0 0 0 0,0 0 0 0 0,2 0 0 0 0,1 0-48 0 0,0-1 0 0 0,0 1 0 0 0,0-1 0 0 0,0 0 0 0 0,0 0 0 0 0,0-1 0 0 0,0 1-1 0 0,-1-1 1 0 0,1 0 0 0 0,-1 0 0 0 0,1 0 0 0 0,-1 0 0 0 0,1-1 0 0 0,-1 1 0 0 0,0-1 0 0 0,0 0 0 0 0,3-4 0 0 0,4-6-350 0 0,1 0 1 0 0,14-27 0 0 0,-17 28 286 0 0,17-38-839 0 0,-21 38 938 0 0,2 1 0 0 0,-1 1 0 0 0,1-1-1 0 0,1 1 1 0 0,9-12 0 0 0,-16 22 29 0 0,0 0-1 0 0,0-1 1 0 0,0 1 0 0 0,1 0-1 0 0,-1 0 1 0 0,0 0 0 0 0,0 0-1 0 0,0-1 1 0 0,0 1 0 0 0,0 0-1 0 0,0 0 1 0 0,1 0 0 0 0,-1 0-1 0 0,0 0 1 0 0,0-1 0 0 0,0 1-1 0 0,0 0 1 0 0,1 0 0 0 0,-1 0-1 0 0,0 0 1 0 0,0 0 0 0 0,0 0-1 0 0,0 0 1 0 0,1 0 0 0 0,-1 0-1 0 0,0 0 1 0 0,0 0 0 0 0,0 0-1 0 0,1 0 1 0 0,-1 0 0 0 0,0 0-1 0 0,0 0 1 0 0,0 0 0 0 0,1 0 0 0 0,-1 0-1 0 0,0 0 1 0 0,0 0 0 0 0,0 0-1 0 0,1 0 1 0 0,-1 0 0 0 0,0 0-1 0 0,0 1 1 0 0,0-1 0 0 0,0 0-1 0 0,1 0 1 0 0,-1 0 0 0 0,0 0-1 0 0,0 0 1 0 0,0 1 0 0 0,0-1-1 0 0,3 15 583 0 0,-3 21-46 0 0,-14 78 238 0 0,11-100-817 0 0,1 11-1577 0 0,2-23 1095 0 0,0 0 0 0 0,1 0 0 0 0,-1 0 0 0 0,1 1 0 0 0,-1-1 0 0 0,1 0 0 0 0,0 0 0 0 0,0 0 0 0 0,2 3 0 0 0,0-2-1298 0 0,11 3-10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9.5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1 178 20703 0 0,'0'0'2231'0'0,"5"12"-1902"0"0,-2-9-338 0 0,-1-1 0 0 0,1 1 0 0 0,0-1 1 0 0,0 1-1 0 0,0-1 0 0 0,6 3 0 0 0,-7-4-33 0 0,4 4-312 0 0</inkml:trace>
  <inkml:trace contextRef="#ctx0" brushRef="#br0" timeOffset="0.99">32 1 17071 0 0,'-14'0'1872'0'0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30.11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2 100 10136 0 0,'0'0'777'0'0,"-1"-13"1652"0"0,2 9-1660 0 0,1 1 1 0 0,0 0-1 0 0,0 0 0 0 0,0 0 0 0 0,0 0 0 0 0,0 1 0 0 0,0-1 0 0 0,1 0 0 0 0,-1 1 1 0 0,4-3-1 0 0,-1 1-743 0 0,1-2 131 0 0,1 2 1 0 0,-1-1-1 0 0,1 1 1 0 0,0 0-1 0 0,8-4 1 0 0,0 0 99 0 0,-12 7-231 0 0,0-1 0 0 0,1 1 0 0 0,-1 0 0 0 0,0 0 0 0 0,1 0 0 0 0,-1 0 0 0 0,1 1-1 0 0,-1-1 1 0 0,1 1 0 0 0,-1 0 0 0 0,1 0 0 0 0,5 1 0 0 0,2 1 61 0 0,0 0 0 0 0,17 7 0 0 0,-4-1 291 0 0,-20-7-320 0 0,-1 1 0 0 0,0-1 0 0 0,0 1 0 0 0,0 0 0 0 0,0 0 0 0 0,-1 0 0 0 0,1 0 0 0 0,0 0 0 0 0,-1 1-1 0 0,0-1 1 0 0,3 5 0 0 0,14 11-707 0 0,-16-15 187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31.88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72 1 10800 0 0,'0'0'978'0'0,"-6"2"-788"0"0,5-1-105 0 0,-1 0 1 0 0,1 0-1 0 0,0 0 1 0 0,-1 0-1 0 0,1 0 1 0 0,0 0 0 0 0,0 0-1 0 0,0 1 1 0 0,0-1-1 0 0,0 0 1 0 0,0 1-1 0 0,1-1 1 0 0,-1 1-1 0 0,0-1 1 0 0,1 1-1 0 0,-2 2 1 0 0,-1 3 425 0 0,-3 5 938 0 0,0 1 1 0 0,1 1-1 0 0,-6 25 0 0 0,3-12 244 0 0,6-19-1182 0 0,0 0-1 0 0,0 0 1 0 0,1 0-1 0 0,0 0 1 0 0,1 0-1 0 0,0 0 1 0 0,1 11-1 0 0,-1-16-398 0 0,1 1-1 0 0,-1-1 1 0 0,1 0 0 0 0,0 0-1 0 0,0 0 1 0 0,0 0-1 0 0,0 0 1 0 0,0 0-1 0 0,1 0 1 0 0,-1 0 0 0 0,1-1-1 0 0,0 1 1 0 0,0-1-1 0 0,0 1 1 0 0,0-1-1 0 0,0 1 1 0 0,0-1 0 0 0,1 0-1 0 0,-1 0 1 0 0,1 0-1 0 0,3 2 1 0 0,0-2-52 0 0,-1 0 0 0 0,0 1 0 0 0,1-2-1 0 0,0 1 1 0 0,-1-1 0 0 0,1 0 0 0 0,10 1 0 0 0,-12-2-59 0 0,0 0 0 0 0,0 0 0 0 0,0-1 0 0 0,-1 0-1 0 0,1 0 1 0 0,0 0 0 0 0,0 0 0 0 0,-1 0 0 0 0,1-1 0 0 0,-1 1 0 0 0,1-1 0 0 0,5-5-1 0 0,2-1-22 0 0,-1 0-1 0 0,-1-1 1 0 0,0 0-1 0 0,0-1 1 0 0,-1 0-1 0 0,11-18 0 0 0,-8 10-258 0 0,-1 0-1 0 0,-1-1 0 0 0,10-27 0 0 0,-14 31 104 0 0,-3 8 149 0 0,0 0-1 0 0,1 0 1 0 0,0 1-1 0 0,5-11 1 0 0,-2 11 7 0 0,-2 5-46 0 0,0 18-2 0 0,-3-7 35 0 0,3 16 19 0 0,0 33 0 0 0,-3-50 16 0 0,0 1 0 0 0,1-1 0 0 0,0 1 0 0 0,1-1 0 0 0,0 0 0 0 0,0 0 0 0 0,7 14 0 0 0,0-1 0 0 0,-1-4 0 0 0,2 8 0 0 0,-10-23-62 0 0,1 0-1 0 0,-1 0 0 0 0,0 0 0 0 0,1 0 1 0 0,0 0-1 0 0,3 4 0 0 0,1 3-498 0 0,-5-10-479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32.30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3680 0 0,'0'0'284'0'0,"9"13"5930"0"0,2 19 171 0 0,-8-22-5806 0 0,-2-1 0 0 0,1 1-1 0 0,-1 13 1 0 0,-1-8 264 0 0,-1 1 0 0 0,-1 0 0 0 0,-5 23 0 0 0,2-25 107 0 0,4-12-440 0 0,0 1-1 0 0,0-1 1 0 0,0 0-1 0 0,0 1 1 0 0,1-1-1 0 0,-1 0 1 0 0,0 4-1 0 0,19-19-258 0 0,4-7-234 0 0,-17 15-9 0 0,1-1 0 0 0,0 1 0 0 0,1 0-1 0 0,-1 0 1 0 0,9-4 0 0 0,11-4-52 0 0,0 1-1 0 0,1 1 1 0 0,1 1-1 0 0,55-12 0 0 0,-55 16-312 0 0,-21 4-198 0 0,1 0 0 0 0,0 0-1 0 0,11 1 1 0 0,-17 1-269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32.6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20127 0 0,'0'0'926'0'0,"1"1"-26"0"0,22 11-427 0 0,0-1 0 0 0,0-1 1 0 0,1-1-1 0 0,28 7 0 0 0,-29-10 88 0 0,43 18-1 0 0,-30-8-3673 0 0,-31-14 1472 0 0,-1-2-14 0 0</inkml:trace>
  <inkml:trace contextRef="#ctx0" brushRef="#br0" timeOffset="1">477 75 23927 0 0,'0'0'2624'0'0,"3"5"-2488"0"0,-9-2-7216 0 0,-3 2-1471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49.48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41 272 11056 0 0,'-33'9'6041'0'0,"25"-10"-3465"0"0,20-23-751 0 0,15-24-1 0 0,5-8-1080 0 0,-3-8-648 0 0,4-8-4232 0 0,-25 56-3218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44.5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7 10136 0 0,'0'0'464'0'0,"-2"-2"150"0"0,0-3 2640 0 0,4 5-1222 0 0,5 8-509 0 0,5 7-1479 0 0,-7-6 711 0 0,1 7-193 0 0,1 0-1 0 0,0 0 1 0 0,2-1-1 0 0,0 0 1 0 0,0 0-1 0 0,18 20 1 0 0,-22-30-415 0 0,-1 1 0 0 0,0-1-1 0 0,0 1 1 0 0,5 11 0 0 0,-8-16-147 0 0,0 0 0 0 0,-1-1 0 0 0,1 1 0 0 0,-1 0 0 0 0,1-1 0 0 0,0 1 0 0 0,0 0 0 0 0,0-1 0 0 0,-1 1 0 0 0,1-1 0 0 0,0 1 0 0 0,0-1 0 0 0,0 1 0 0 0,0-1 0 0 0,0 0 0 0 0,0 1 0 0 0,1-1 0 0 0,12 5 0 0 0,-11-2 0 0 0,-1 1 0 0 0,0-3 0 0 0,-1-1 0 0 0,1 1 0 0 0,0 0 0 0 0,0-1 0 0 0,0 1 0 0 0,-1-1 0 0 0,1 0 0 0 0,0 0 0 0 0,0 0 0 0 0,0 0 0 0 0,0 0 0 0 0,3 0 0 0 0,-4 0-1 0 0,-1 0 0 0 0,0 0 0 0 0,0 0-1 0 0,0 0 1 0 0,1 0 0 0 0,-1 0 0 0 0,0 0 0 0 0,0 0-1 0 0,0 0 1 0 0,0 0 0 0 0,1 0 0 0 0,-1 0 0 0 0,0 0-1 0 0,0 0 1 0 0,0 0 0 0 0,1 0 0 0 0,-1 0 0 0 0,0 1-1 0 0,0-1 1 0 0,0 0 0 0 0,0 0 0 0 0,0 0 0 0 0,1 0-1 0 0,-1 0 1 0 0,0 1 0 0 0,0-1 0 0 0,0 0 0 0 0,0 0-1 0 0,0 0 1 0 0,0 0 0 0 0,0 1 0 0 0,0-1 0 0 0,0 0-1 0 0,0 0 1 0 0,1 0 0 0 0,-1 1 0 0 0,0-1 0 0 0,0 0-1 0 0,0 0 1 0 0,0 1 0 0 0,1 2-56 0 0,-1-3 65 0 0,0 1 0 0 0,0-1 1 0 0,0 0-1 0 0,0 1 0 0 0,0-1 0 0 0,0 0 1 0 0,0 0-1 0 0,0 1 0 0 0,-1-1 1 0 0,1 0-1 0 0,0 0 0 0 0,0 1 1 0 0,0-1-1 0 0,0 0 0 0 0,0 0 0 0 0,0 1 1 0 0,-1-1-1 0 0,1 0 0 0 0,0 0 1 0 0,0 0-1 0 0,0 1 0 0 0,0-1 0 0 0,-1 0 1 0 0,1 0-1 0 0,0 0 0 0 0,0 0 1 0 0,-1 1-1 0 0,1-1 0 0 0,0 0 1 0 0,-1 0-1 0 0,-3 4-6141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44.9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4 255 6912 0 0,'0'-1'30'0'0,"0"1"1"0"0,-1 0-1 0 0,1-1 1 0 0,0 1 0 0 0,-1-1-1 0 0,1 1 1 0 0,0-1-1 0 0,0 1 1 0 0,-1-1-1 0 0,1 1 1 0 0,0-1-1 0 0,0 0 1 0 0,0 1 0 0 0,0-1-1 0 0,0 1 1 0 0,0-1-1 0 0,-1 1 1 0 0,1-1-1 0 0,1 0 1 0 0,-1 1-1 0 0,0-1 1 0 0,0 1 0 0 0,0-1-1 0 0,0 1 1 0 0,0-1-1 0 0,0 1 1 0 0,1-1-1 0 0,-1 1 1 0 0,0-1-1 0 0,0 1 1 0 0,1-1 0 0 0,-1 1-1 0 0,0-1 1 0 0,1 1-1 0 0,-1-1 1 0 0,1 1-1 0 0,0-1 1 0 0,17-18 2399 0 0,-16 16-1459 0 0,8-7 1249 0 0,-5 5-1540 0 0,0-1 0 0 0,1 1 1 0 0,0 0-1 0 0,0 1 0 0 0,0-1 0 0 0,10-5 0 0 0,97-46 3539 0 0,-103 51-4020 0 0,146-72 878 0 0,-151 74-918 0 0,-1 1-43 0 0,0-1 0 0 0,0 1 1 0 0,0 0-1 0 0,1 0 0 0 0,-1 1 0 0 0,0-1 0 0 0,1 1 1 0 0,-1 0-1 0 0,1 0 0 0 0,7 0 0 0 0,-5-2-7198 0 0,-2 3-791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2:36.980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1 0 0 0,'43'126'0'0,"618"1794"0"0,-298-866 0 0,-2-5 0 0,-358-1042 0 0,13 40 0 0,-11-32 0 0,1 2 0 0,5 15 0 0,3 8 0 0,-13-36 0 0,-1-4 0 0,0 0 0 0,0 1 0 0,1 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00.20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11976 0 0,'0'2'66'0'0,"0"0"139"0"0,0 0-1 0 0,0 1 1 0 0,0-1-1 0 0,0 0 0 0 0,0 0 1 0 0,0 0-1 0 0,1 0 1 0 0,-1 1-1 0 0,1-1 0 0 0,0 0 1 0 0,-1 0-1 0 0,1 0 1 0 0,0 0-1 0 0,0 0 0 0 0,2 1 1 0 0,23 17 3354 0 0,-18-15-2895 0 0,0 0-1 0 0,-1 1 1 0 0,10 9-1 0 0,9 14 283 0 0,-18-19-635 0 0,-1 0 1 0 0,11 17 0 0 0,-12-19-186 0 0,-6-7-193 0 0,1 0 0 0 0,0-1 0 0 0,-1 1 0 0 0,1-1-1 0 0,-1 1 1 0 0,1 0 0 0 0,-1 0 0 0 0,0-1 0 0 0,1 1 0 0 0,-1 0 0 0 0,0 0-1 0 0,1 0 1 0 0,-1-1 0 0 0,0 1 0 0 0,0 0 0 0 0,0 0 0 0 0,0 1 0 0 0,0-1-503 0 0,-7 3-3294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00.5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0 147 3680 0 0,'2'2'3840'0'0,"-2"-2"-3674"0"0,0 0 1 0 0,0 0 0 0 0,0 0 0 0 0,0 0 0 0 0,0 0 0 0 0,0 0 0 0 0,0 0 0 0 0,1 1 0 0 0,-1-1 0 0 0,0 0 0 0 0,2-2 3839 0 0,-2 2-3839 0 0,11-8 3183 0 0,11-14-1582 0 0,-9 9 14 0 0,17-13-1 0 0,-19 17-1279 0 0,0 0 0 0 0,-1 0 0 0 0,14-19 0 0 0,-16 16-1099 0 0,-4 5-5435 0 0,-2 2-1525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52.489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1010 0 0,'333'-475'0'0,"-34"48"0"0,-257 367 0 0,-12 17 0 0,-27 39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03.99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19 14 3224 0 0,'0'-4'546'0'0,"-3"-6"5593"0"0,-4 13-5764 0 0,-1 0 2842 0 0,9 4 1522 0 0,5 5-3806 0 0,0-6-594 0 0,0 0 0 0 0,-1 0 0 0 0,0 0 0 0 0,-1 1 0 0 0,1-1 0 0 0,4 11 0 0 0,-4-7-102 0 0,6 6 401 0 0,16 21 0 0 0,-18-25-379 0 0,0 0 0 0 0,0 1 0 0 0,11 23 0 0 0,-1-6-464 0 0,-19-30 444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26.3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1 245 2304 0 0,'0'0'2227'0'0,"11"0"4651"0"0,-6-1-6350 0 0,-1-1 1 0 0,0 1-1 0 0,0-1 1 0 0,0 0-1 0 0,0 0 1 0 0,-1 0-1 0 0,1 0 0 0 0,0-1 1 0 0,-1 1-1 0 0,6-7 1 0 0,2 1 551 0 0,2-2-405 0 0,0-1-1 0 0,-1-1 1 0 0,0 0 0 0 0,-1 0-1 0 0,0-1 1 0 0,11-19 0 0 0,-16 24-528 0 0,1 0 1 0 0,0 0 0 0 0,0 1-1 0 0,0 0 1 0 0,1 0 0 0 0,0 1-1 0 0,15-9 1 0 0,9-8 188 0 0,-25 16-294 0 0,-7 7-63 0 0,1-1 0 0 0,0 0 0 0 0,-1 0 0 0 0,1 0 0 0 0,0 1 0 0 0,0-1 0 0 0,0 0 0 0 0,0 1 0 0 0,-1-1 0 0 0,1 1 0 0 0,0-1 0 0 0,0 1 0 0 0,0-1 0 0 0,0 1 0 0 0,0 0 0 0 0,0-1 0 0 0,2 1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04.39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1 139 9216 0 0,'1'-12'706'0'0,"-1"12"-488"0"0,1-1 0 0 0,-1 1-1 0 0,0 0 1 0 0,0-1 0 0 0,0 1-1 0 0,0 0 1 0 0,0-1 0 0 0,0 1-1 0 0,0 0 1 0 0,0-1 0 0 0,1 1-1 0 0,-1 0 1 0 0,0-1 0 0 0,0 1 0 0 0,0 0-1 0 0,1 0 1 0 0,-1-1 0 0 0,0 1-1 0 0,0 0 1 0 0,1 0 0 0 0,-1-1-1 0 0,0 1 1 0 0,11 1 2537 0 0,-1 0-660 0 0,-4-5-1646 0 0,12-7 1125 0 0,-1-1 1 0 0,18-15-1 0 0,-20 15-1150 0 0,0 1-1 0 0,17-11 0 0 0,-29 20-213 0 0,15-12-662 0 0,-11 7-6741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59.860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717 1 0 0,'-167'622'0'0,"-88"330"0"0,85-316 0 0,56-214 0 0,104-384 0 0,9-34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16.0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8088 0 0,'0'0'2209'0'0,"19"7"8709"0"0,-13-2-10170 0 0,0 0 0 0 0,0 0-1 0 0,-1 0 1 0 0,1 0 0 0 0,7 12-1 0 0,-7-10-465 0 0,0 0-1 0 0,1 0 1 0 0,9 8-1 0 0,3-4-147 0 0,-17-9-212 0 0,1-1 1 0 0,0 0-1 0 0,-1 1 0 0 0,1-1 0 0 0,-1 1 1 0 0,1 0-1 0 0,-1 0 0 0 0,0 0 1 0 0,1 0-1 0 0,-1 0 0 0 0,0 1 0 0 0,-1-1 1 0 0,1 1-1 0 0,2 3 0 0 0,-6-3 17 0 0,-6-3-6543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16.42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1 205 11976 0 0,'11'-16'1525'0'0,"34"-37"7105"0"0,2 3-5616 0 0,21-23-1496 0 0,-60 61-3067 0 0,-8 11 658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07.904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5 11 0 0,'-1'-2'0'0,"-1"-2"0"0,2 3 0 0,-1 0 0 0,0-1 0 0,265 542 0 0,143 296 0 0,-405-832 0 0,13 27 0 0,-5-11 0 0,-8-16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39.94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9936 0 0,'36'-1'1228'0'0,"-35"1"-420"0"0,16 4 3437 0 0,-7 0-2642 0 0,0-1 0 0 0,0 1 1 0 0,15 8-1 0 0,27 20 806 0 0,-32-19-2073 0 0,0 3-133 0 0,-19-15-229 0 0,-1-1 0 0 0,1 1-1 0 0,0 0 1 0 0,-1 0 0 0 0,1 0 0 0 0,-1 0-1 0 0,1 0 1 0 0,-1 0 0 0 0,1 0-1 0 0,-1 0 1 0 0,0 0 0 0 0,1 0 0 0 0,-1 0-1 0 0,0 0 1 0 0,0 2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40.37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0 196 5064 0 0,'1'0'196'0'0,"-1"1"1"0"0,1-1-1 0 0,-1 0 1 0 0,1 0-1 0 0,-1 0 1 0 0,1 0-1 0 0,-1 0 0 0 0,1 0 1 0 0,-1 0-1 0 0,1 0 1 0 0,-1 0-1 0 0,1 0 1 0 0,-1 0-1 0 0,1 0 0 0 0,-1 0 1 0 0,1 0-1 0 0,-1-1 1 0 0,1 1-1 0 0,-1 0 1 0 0,1 0-1 0 0,-1 0 1 0 0,0-1-1 0 0,1 1 0 0 0,-1 0 1 0 0,1-1-1 0 0,-1 1 1 0 0,0 0-1 0 0,1-1 1 0 0,-1 1-1 0 0,0 0 1 0 0,1-1-1 0 0,-1 1 0 0 0,0-1 1 0 0,1 1-1 0 0,-1-1 1 0 0,12-22 8883 0 0,-9 16-9345 0 0,26-58 3510 0 0,-19 41-2903 0 0,15-26 1 0 0,-21 37-1758 0 0,-3 5 548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24.6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11976 0 0,'0'0'1200'0'0,"2"5"1753"0"0,22 25 3601 0 0,20 11-3425 0 0,-27-26-2423 0 0,-3-3-321 0 0,29 19-1 0 0,-42-30-903 0 0,8 4 1579 0 0,-7-2-2577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3:25.07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0 154 17503 0 0,'0'0'399'0'0,"15"-11"1122"0"0,6-9 1244 0 0,30-37-1 0 0,0-1-2357 0 0,-45 52-1517 0 0,-4 5 812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17.201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2 4 0 0,'-2'-3'0'0,"139"324"0"0,68 162 0 0,-28-64 0 0,-126-301 0 0,27 66 0 0,-15-35 0 0,-62-146 0 0,0-2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2:00.412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1676 0 0,'711'-1675'0'0,"-712"1678"0"0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18.598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1 0 0,'3'5'0'0,"-5"-8"0"0,15 33 0 0,-11-27 0 0,-2-2 0 0,-1-4 0 0,0 3 0 0,0-4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39.3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4 2304 0 0,'1'-3'12548'0'0,"-1"3"-12352"0"0,9 4 4560 0 0,-8-3-4548 0 0,1 0 1 0 0,-1 0-1 0 0,0 0 1 0 0,1 0 0 0 0,-1 0-1 0 0,0 1 1 0 0,0-1-1 0 0,1 0 1 0 0,-1 1 0 0 0,0-1-1 0 0,0 1 1 0 0,1 2-1 0 0,0 0-108 0 0,-1-1-1 0 0,1 1 1 0 0,0-1-1 0 0,0 0 0 0 0,1 0 1 0 0,-1 0-1 0 0,1 0 1 0 0,-1 0-1 0 0,1 0 1 0 0,0-1-1 0 0,0 0 0 0 0,6 4 1 0 0,10 10 1507 0 0,38 37-500 0 0,-50-46-1089 0 0,-5-6-5 0 0,-1 0-1 0 0,1 1 1 0 0,-1-1-1 0 0,1 1 1 0 0,-1-1 0 0 0,1 1-1 0 0,-1-1 1 0 0,0 1-1 0 0,0 0 1 0 0,0 0 0 0 0,1 2-1 0 0,-2-4-201 0 0,-5-1-3066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39.78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0 154 8288 0 0,'34'-25'10820'0'0,"14"-16"-6089"0"0,-23 18-2759 0 0,-20 18-1856 0 0,-1 1-1 0 0,0-1 1 0 0,0 0-1 0 0,5-10 0 0 0,6-8-2277 0 0,-12 19 1045 0 0,-2 1-17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5:06.603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0 643 0 0,'25'-10'0'0,"10"-4"0"0,6-2 0 0,1446-585 0 0,-1484 600 0 0,-6 2 0 0,-1 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41.3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13104 0 0,'0'0'297'0'0,"5"3"3336"0"0,17 12-909 0 0,-15-11-2179 0 0,0 0 0 0 0,-1 1-1 0 0,0-1 1 0 0,6 7 0 0 0,15 11 331 0 0,-6-10-772 0 0,-16-10 130 0 0,-1 0 0 0 0,0 0 0 0 0,1 1 0 0 0,-1 0 0 0 0,0 0 0 0 0,-1 0-1 0 0,1 0 1 0 0,5 7 0 0 0,-6-8-54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41.8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1 162 11056 0 0,'0'-2'277'0'0,"0"0"1"0"0,0 0-1 0 0,0 1 1 0 0,0-1-1 0 0,0 0 1 0 0,0 1-1 0 0,0-1 1 0 0,1 0 0 0 0,-1 1-1 0 0,0-1 1 0 0,1 0-1 0 0,0 1 1 0 0,-1-1-1 0 0,1 1 1 0 0,0-1-1 0 0,1-1 1 0 0,19-26 5581 0 0,-10 16-5514 0 0,3-6 1021 0 0,-4 7-679 0 0,-1 0-1 0 0,12-24 0 0 0,-18 31-1422 0 0,0-1-284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5:10.401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0 712 0 0,'154'-72'0'0,"81"-38"0"0,4-1 0 0,119-56 0 0,-151 70 0 0,121-56 0 0,-324 151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43.54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0 5064 0 0,'0'1'633'0'0,"0"-1"1"0"0,0 1-1 0 0,0-1 1 0 0,0 1-1 0 0,0 0 1 0 0,1-1-1 0 0,-1 1 1 0 0,0-1-1 0 0,0 1 0 0 0,1-1 1 0 0,-1 1-1 0 0,0-1 1 0 0,0 1-1 0 0,1-1 1 0 0,-1 1-1 0 0,1 0 1 0 0,14 8 3197 0 0,0 0-2057 0 0,-12-6-1411 0 0,1 0-1 0 0,-1 0 1 0 0,1-1-1 0 0,7 4 1 0 0,-8-5-223 0 0,-1 1 1 0 0,1-1-1 0 0,0 1 1 0 0,0 0-1 0 0,-1 0 1 0 0,1 0-1 0 0,-1 0 1 0 0,0 0 0 0 0,1 0-1 0 0,2 5 1 0 0,-2-2-56 0 0,0-1 0 0 0,0 0 1 0 0,0 0-1 0 0,1-1 0 0 0,-1 1 1 0 0,1-1-1 0 0,7 6 0 0 0,-1-10 532 0 0,-5 0-1951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43.96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2 143 16272 0 0,'-1'8'563'0'0,"3"-7"793"0"0,6-12 1645 0 0,-4 5-2404 0 0,23-31 1601 0 0,35-52-703 0 0,-59 85-2529 0 0,0 0-4915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5:14.183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1 1591 0 0,'10'-10'0'0,"5"-5"0"0,23-23 0 0,-32 32 0 0,471-471 0 0,480-480 0 0,-899 899 0 0,-32 32 0 0,-23 23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2:02.238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0 1670 0 0,'46'-108'0'0,"422"-995"0"0,-360 849 0 0,-91 215 0 0,-16 37 0 0,-1 1 0 0,15-34 0 0,25-60 0 0,-29 69 0 0,-8 19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57.88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 1 11976 0 0,'0'0'91'0'0,"0"0"-1"0"0,0 0 1 0 0,-1 0 0 0 0,1 0 0 0 0,0 0 0 0 0,-1 0 0 0 0,1 1 0 0 0,0-1 0 0 0,0 0 0 0 0,-1 0 0 0 0,1 0 0 0 0,0 0 0 0 0,0 1 0 0 0,0-1 0 0 0,-1 0 0 0 0,1 0-1 0 0,0 1 1 0 0,0-1 0 0 0,0 0 0 0 0,0 0 0 0 0,-1 1 0 0 0,1-1 0 0 0,0 0 0 0 0,0 1 0 0 0,0-1 0 0 0,0 0 0 0 0,0 0 0 0 0,0 1 0 0 0,0-1 0 0 0,0 0-1 0 0,0 1 1 0 0,0-1 0 0 0,0 1 0 0 0,7 9 2194 0 0,18 8 684 0 0,-22-16-2656 0 0,7 4 939 0 0,-7-5-1126 0 0,-1 0 0 0 0,1 1 0 0 0,-1-1 0 0 0,0 1 0 0 0,0 0 0 0 0,1-1 0 0 0,2 5 0 0 0,-1-2 31 0 0,0 0-1 0 0,0-1 1 0 0,0 1 0 0 0,1-1-1 0 0,-1 0 1 0 0,10 5-1 0 0,15 9 123 0 0,-26-13-224 0 0,1-1 0 0 0,-1 1 0 0 0,0 0 0 0 0,0-1 0 0 0,0 1 0 0 0,2 5 0 0 0,2 2-2 0 0,-6-10-49 0 0,1 0-1 0 0,-1 0 0 0 0,0 1 1 0 0,1-1-1 0 0,-1 0 0 0 0,1 0 1 0 0,-1-1-1 0 0,1 1 0 0 0,-1 0 1 0 0,4 1-1 0 0,4-1-3642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58.22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1 181 14280 0 0,'10'-10'1670'0'0,"-1"-4"751"0"0,2 1 1 0 0,18-19-1 0 0,-5 6-1613 0 0,26-34 0 0 0,-47 56-846 0 0,5-9-6828 0 0,-3 4-836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54.6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 9 11976 0 0,'-2'-9'3869'0'0,"6"11"1270"0"0,-4-1-4951 0 0,1-1 0 0 0,0 1 0 0 0,-1-1 1 0 0,1 1-1 0 0,-1-1 0 0 0,1 0 0 0 0,-1 1 0 0 0,1-1 1 0 0,0 0-1 0 0,-1 0 0 0 0,1 1 0 0 0,0-1 0 0 0,-1 0 0 0 0,1 0 1 0 0,0 0-1 0 0,0 0 0 0 0,-1 0 0 0 0,2 0 0 0 0,-1 0-130 0 0,0 0 0 0 0,0 0-1 0 0,0 0 1 0 0,0 0 0 0 0,0-1 0 0 0,-1 1-1 0 0,1 1 1 0 0,0-1 0 0 0,0 0-1 0 0,0 0 1 0 0,0 0 0 0 0,0 0 0 0 0,0 1-1 0 0,0-1 1 0 0,-1 0 0 0 0,1 1-1 0 0,0-1 1 0 0,1 1 0 0 0,15 12 21 0 0,-1-2 209 0 0,-12-9-5 0 0,-1-1 0 0 0,0 1-1 0 0,0 1 1 0 0,6 3 0 0 0,13 9-593 0 0,-20-14 317 0 0,0 0 0 0 0,0 0-1 0 0,0 1 1 0 0,0-1 0 0 0,-1 1-1 0 0,1 0 1 0 0,2 2 0 0 0,9 6 67 0 0,-1-6-56 0 0,-11-4-16 0 0,0 0 0 0 0,0 1 1 0 0,0-1-1 0 0,0 0 0 0 0,0 0 1 0 0,0 1-1 0 0,0-1 0 0 0,0 1 1 0 0,0-1-1 0 0,0 1 0 0 0,-1-1 1 0 0,1 1-1 0 0,0 0 0 0 0,0-1 1 0 0,0 1-1 0 0,-1 0 0 0 0,1-1 1 0 0,0 1-1 0 0,0 1 0 0 0,1 1-649 0 0,-2-3 479 0 0,1 0 1 0 0,-1 0-1 0 0,0 0 0 0 0,0 1 0 0 0,1-1 0 0 0,-1 0 0 0 0,0 0 0 0 0,0 0 0 0 0,1 1 1 0 0,-1-1-1 0 0,0 0 0 0 0,0 0 0 0 0,0 1 0 0 0,0-1 0 0 0,1 0 0 0 0,-1 0 0 0 0,0 1 1 0 0,0-1-1 0 0,0 0 0 0 0,0 1 0 0 0,0-1 0 0 0,0 0 0 0 0,0 1 0 0 0,0-1 0 0 0,0 0 1 0 0,0 0-1 0 0,0 1 0 0 0,0-1 0 0 0,0 0 0 0 0,0 1 0 0 0,0-1 0 0 0,0 0 0 0 0,0 1 1 0 0,0-1-1 0 0,0 0 0 0 0,-1 0 0 0 0,1 1 0 0 0,0-1 0 0 0,0 0 0 0 0,0 0 0 0 0,0 1 1 0 0,-1-1-1 0 0,1 0 0 0 0,0 0 0 0 0,0 1 0 0 0,-1-1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4:55.09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1 191 14832 0 0,'1'-3'439'0'0,"-1"0"0"0"0,1 1 0 0 0,0-1 0 0 0,0 1 0 0 0,1-1 0 0 0,-1 1 0 0 0,1-1 0 0 0,-1 1 0 0 0,1 0 0 0 0,2-4 0 0 0,26-22 2289 0 0,-6 5 89 0 0,-7 4-2705 0 0,0 0 1 0 0,16-26-1 0 0,-27 28-1812 0 0,-3 9-6799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5:19.990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13 20 0 0,'-12'-19'0'0,"477"764"0"0,-153-247 0 0,37 62 0 0,-267-430 0 0,9 17 0 0,47 72 0 0,-123-195 0 0,36 59 0 0,-45-75 0 0,-5-5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3.5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14 257 3680 0 0,'0'6'5580'0'0,"-2"13"-2000"0"0,0-3 6230 0 0,-5-29-8453 0 0,6 11-1221 0 0,1 0 0 0 0,-1 0 0 0 0,1 0 0 0 0,0 0 0 0 0,0 0-1 0 0,0 0 1 0 0,0 0 0 0 0,0 0 0 0 0,0 0 0 0 0,1 0 0 0 0,-1 0 0 0 0,1 0-1 0 0,-1 0 1 0 0,3-4 0 0 0,1-11 730 0 0,0-20-879 0 0,-2 21-127 0 0,0 1 1 0 0,-1 0-1 0 0,-1 0 0 0 0,-2-28 0 0 0,0 36 162 0 0,2 0-1 0 0,-1 0 1 0 0,1-1 0 0 0,1-11-1 0 0,-1 17-15 0 0,0-1 0 0 0,1 1-1 0 0,-1 0 1 0 0,1-1 0 0 0,0 1-1 0 0,-1 0 1 0 0,1-1 0 0 0,0 1-1 0 0,0 0 1 0 0,0 0 0 0 0,1 0-1 0 0,-1 0 1 0 0,1 0 0 0 0,-1 0-1 0 0,1 0 1 0 0,-1 1 0 0 0,1-1 0 0 0,2-1-1 0 0,-4 3-5 0 0,1-1 0 0 0,-1 1 0 0 0,0 0 0 0 0,1-1 0 0 0,-1 1 0 0 0,1 0 0 0 0,-1 0 0 0 0,1 0 0 0 0,-1-1 0 0 0,0 1 0 0 0,1 0 0 0 0,-1 0 0 0 0,1 0 0 0 0,-1 0 0 0 0,1 0 0 0 0,-1 0 0 0 0,1 0 0 0 0,-1 0 0 0 0,1 0 0 0 0,-1 0 0 0 0,1 0 0 0 0,-1 0 0 0 0,1 0 0 0 0,-1 0 0 0 0,1 0 0 0 0,-1 1 0 0 0,1-1 0 0 0,-1 0 0 0 0,1 0 0 0 0,-1 0 0 0 0,0 1 0 0 0,1 0 0 0 0,0-1 0 0 0,0 0 0 0 0,0 0 1 0 0,0 1-1 0 0,-1-1 0 0 0,1 0 1 0 0,0 1-1 0 0,0-1 0 0 0,-1 0 1 0 0,1 1-1 0 0,0-1 0 0 0,-1 1 0 0 0,1-1 1 0 0,0 1-1 0 0,-1 0 0 0 0,1-1 1 0 0,0 1-1 0 0,-1 0 0 0 0,1-1 0 0 0,-1 1 1 0 0,1 1-1 0 0,1 1 10 0 0,1 1 10 0 0,-1-1 0 0 0,2 0 1 0 0,-1 0-1 0 0,0 0 0 0 0,0-1 0 0 0,1 1 0 0 0,0-1 0 0 0,-1 0 0 0 0,1 0 0 0 0,0 0 1 0 0,0 0-1 0 0,0-1 0 0 0,0 1 0 0 0,0-1 0 0 0,1 0 0 0 0,-1 0 0 0 0,0-1 0 0 0,0 1 0 0 0,1-1 1 0 0,-1 0-1 0 0,6-1 0 0 0,0 0 6 0 0,-1 0-1 0 0,1-1 1 0 0,-1 0 0 0 0,0 0-1 0 0,0-1 1 0 0,0 0 0 0 0,10-6-1 0 0,-15 8-26 0 0,0-1 0 0 0,0 1 0 0 0,0 0 0 0 0,9-2-1 0 0,12-3-65 0 0,-23 5 83 0 0,0 1-1 0 0,0-1 1 0 0,0 0 0 0 0,0 0 0 0 0,0 1 0 0 0,1 0-1 0 0,-1-1 1 0 0,0 1 0 0 0,0 0 0 0 0,1 0 0 0 0,-1 0-1 0 0,0 0 1 0 0,0 1 0 0 0,1-1 0 0 0,-1 0-1 0 0,0 1 1 0 0,0 0 0 0 0,0-1 0 0 0,0 1 0 0 0,1 0-1 0 0,-1 0 1 0 0,0 0 0 0 0,-1 1 0 0 0,1-1 0 0 0,0 0-1 0 0,0 1 1 0 0,0-1 0 0 0,-1 1 0 0 0,1 0 0 0 0,-1-1-1 0 0,2 4 1 0 0,-1-1 53 0 0,-1 0 1 0 0,-1 0-1 0 0,1 0 0 0 0,-1 1 1 0 0,1-1-1 0 0,-1 0 0 0 0,0 0 1 0 0,-1 1-1 0 0,1-1 0 0 0,-1 0 1 0 0,-2 7-1 0 0,0 6 114 0 0,-2 5 98 0 0,-14 42-1 0 0,18-60-361 0 0,1 0 0 0 0,-1-1 0 0 0,1 1-1 0 0,0 0 1 0 0,0-1 0 0 0,1 1 0 0 0,-1-1 0 0 0,1 1-1 0 0,0 0 1 0 0,0-1 0 0 0,0 1 0 0 0,0-1 0 0 0,4 7-1 0 0,-4-7-200 0 0,0-3-197 0 0,-1 1-1 0 0,1-1 0 0 0,0 0 0 0 0,0 1 0 0 0,0-1 1 0 0,0 0-1 0 0,0 1 0 0 0,0-1 0 0 0,0 0 0 0 0,0 0 1 0 0,0 0-1 0 0,0 0 0 0 0,1 0 0 0 0,-1 0 0 0 0,0 0 1 0 0,1 0-1 0 0,0 0-2111 0 0,5 0-4730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3.9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8 104 5064 0 0,'2'-8'389'0'0,"-1"7"50"0"0,-3 4 3165 0 0,-2 7-1330 0 0,-1 9 2028 0 0,5-18-4022 0 0,0 1-1 0 0,0 0 0 0 0,1-1 0 0 0,-1 1 1 0 0,0 0-1 0 0,1-1 0 0 0,-1 1 0 0 0,1 0 1 0 0,-1-1-1 0 0,1 1 0 0 0,0-1 0 0 0,2 3 1 0 0,-2-2-131 0 0,1 0 1 0 0,0 0-1 0 0,0 0 1 0 0,-1-1-1 0 0,1 1 1 0 0,1-1-1 0 0,-1 1 1 0 0,0-1 0 0 0,0 0-1 0 0,0 0 1 0 0,1 0-1 0 0,-1 0 1 0 0,0 0-1 0 0,1-1 1 0 0,4 2-1 0 0,4 0 188 0 0,1-1 0 0 0,0 0 0 0 0,0 0 0 0 0,0-1 0 0 0,20-3 0 0 0,-31 3-337 0 0,17-3 5 0 0,-1-1 1 0 0,20-6 0 0 0,-31 8 1 0 0,-1 0 0 0 0,1-1 0 0 0,-1 1 0 0 0,0-1 0 0 0,1-1 0 0 0,-1 1 0 0 0,-1-1 0 0 0,1 0 0 0 0,0 0 0 0 0,3-5 0 0 0,-6 7 3 0 0,0 0 0 0 0,-1 0-1 0 0,1 0 1 0 0,-1 0-1 0 0,1-1 1 0 0,-1 1 0 0 0,0 0-1 0 0,0-1 1 0 0,0 1 0 0 0,0 0-1 0 0,-1-1 1 0 0,1 1 0 0 0,-1-1-1 0 0,1 0 1 0 0,-1 1-1 0 0,0-1 1 0 0,0 1 0 0 0,0-1-1 0 0,0 1 1 0 0,-1-1 0 0 0,0-4-1 0 0,0 3 31 0 0,0 0 0 0 0,-1 1 0 0 0,1-1-1 0 0,0 0 1 0 0,-3-3 0 0 0,2 5-14 0 0,1 1 1 0 0,-1-1-1 0 0,0 0 0 0 0,1 0 1 0 0,-1 1-1 0 0,0-1 1 0 0,0 1-1 0 0,0-1 0 0 0,0 1 1 0 0,-1 0-1 0 0,1 0 0 0 0,0 0 1 0 0,-5-1-1 0 0,-2-1 39 0 0,-1 0-1 0 0,0 1 1 0 0,0 0-1 0 0,-1 1 1 0 0,-9 0 0 0 0,-53 3 194 0 0,66-1-452 0 0,-1 0 0 0 0,0 0 1 0 0,1 1-1 0 0,-1 1 0 0 0,-13 5 1 0 0,16-5-1028 0 0,-1 0 0 0 0,1 0 1 0 0,0 0-1 0 0,-6 5 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4.3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33 265 11088 0 0,'0'0'3873'0'0,"-1"-2"-2914"0"0,-7-22 1416 0 0,-7-26 1489 0 0,12 37-3158 0 0,2 8-275 0 0,-1 0 1 0 0,1 0 0 0 0,1-1 0 0 0,-1-5-1 0 0,1 7-330 0 0,2-33 813 0 0,-2 35-873 0 0,0 0 0 0 0,1 0 0 0 0,0 0 1 0 0,-1-1-1 0 0,1 1 0 0 0,0 0 0 0 0,0 0 0 0 0,0 0 0 0 0,0 0 0 0 0,0 0 0 0 0,1 0 1 0 0,-1 0-1 0 0,3-2 0 0 0,7-6 61 0 0,-6 6-98 0 0,-1 0 1 0 0,0 0-1 0 0,1 0 0 0 0,0 1 1 0 0,-1-1-1 0 0,2 1 0 0 0,-1 1 1 0 0,0-1-1 0 0,8-2 0 0 0,27-2-161 0 0,-33 6-59 0 0,0 1 1 0 0,-1-1 0 0 0,1-1 0 0 0,-1 1 0 0 0,0-1-1 0 0,9-4 1 0 0,-13 5 5 0 0,-1 0-1 0 0,1 1 1 0 0,-1-1-1 0 0,1 1 0 0 0,-1-1 1 0 0,1 1-1 0 0,0-1 1 0 0,-1 1-1 0 0,1 0 1 0 0,-1 0-1 0 0,4 0 1 0 0,11 0-1240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4.74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62 124 16439 0 0,'0'0'1834'0'0,"14"-1"-340"0"0,-7-1-1290 0 0,0-1 0 0 0,0 0 0 0 0,0 0-1 0 0,-1-1 1 0 0,0 0 0 0 0,1 0-1 0 0,8-8 1 0 0,-11 9-90 0 0,0 0-88 0 0,-1 1 0 0 0,0-1 0 0 0,0 0 0 0 0,0 0 0 0 0,0-1 0 0 0,-1 1 0 0 0,1 0 0 0 0,-1-1 0 0 0,0 0 0 0 0,0 1 0 0 0,0-1 0 0 0,-1 0 0 0 0,1 0 0 0 0,-1 0 0 0 0,1-5 0 0 0,-2 8-18 0 0,0 0 0 0 0,0 0 0 0 0,0 0-1 0 0,0 1 1 0 0,0-1 0 0 0,0 0 0 0 0,0 0-1 0 0,0 0 1 0 0,0 1 0 0 0,0-1 0 0 0,-1 0-1 0 0,1 0 1 0 0,0 1 0 0 0,-1-1 0 0 0,1 0-1 0 0,-1 1 1 0 0,1-1 0 0 0,0 0 0 0 0,-1 1-1 0 0,1-1 1 0 0,-1 1 0 0 0,0-1 0 0 0,1 1-1 0 0,-1-1 1 0 0,0 1 0 0 0,1-1 0 0 0,-1 1-1 0 0,0-1 1 0 0,-1 1 0 0 0,1-1 6 0 0,0 0 0 0 0,-1 1-1 0 0,1-1 1 0 0,-1 1 0 0 0,1-1 0 0 0,-1 1-1 0 0,1 0 1 0 0,-1 0 0 0 0,1-1 0 0 0,-1 1-1 0 0,1 0 1 0 0,-1 0 0 0 0,-1 1 0 0 0,-3 2 121 0 0,0-1 1 0 0,0 1 0 0 0,0 1-1 0 0,0-1 1 0 0,1 1 0 0 0,0 0-1 0 0,0 0 1 0 0,0 1-1 0 0,-8 8 1 0 0,-15 14 826 0 0,24-24-815 0 0,0 0 1 0 0,0 1-1 0 0,0-1 0 0 0,1 1 0 0 0,-1 0 0 0 0,1 0 0 0 0,0 0 1 0 0,0 1-1 0 0,0-1 0 0 0,1 1 0 0 0,0-1 0 0 0,-4 10 1 0 0,2-3 13 0 0,3-10-143 0 0,1 0 0 0 0,-1 0 0 0 0,0 1 0 0 0,1-1 0 0 0,-1 0-1 0 0,1 0 1 0 0,0 0 0 0 0,-1 0 0 0 0,1 1 0 0 0,0-1 0 0 0,0 0 0 0 0,0 0 0 0 0,0 0-1 0 0,0 1 1 0 0,0-1 0 0 0,0 0 0 0 0,0 0 0 0 0,0 1 0 0 0,1-1 0 0 0,-1 0 0 0 0,0 0-1 0 0,1 0 1 0 0,0 2 0 0 0,2 2-18 0 0,-2-3 0 0 0,1 0 0 0 0,-1 0 0 0 0,0 0 0 0 0,0 0 0 0 0,1 0 0 0 0,-1-1 0 0 0,1 1 0 0 0,0 0 0 0 0,-1-1 0 0 0,1 1 0 0 0,0-1 0 0 0,0 0 0 0 0,0 1 0 0 0,0-1 0 0 0,0 0 0 0 0,0 0 0 0 0,0 0 0 0 0,3 0 0 0 0,3 2-453 0 0,1-1 0 0 0,0 0 0 0 0,-1-1 0 0 0,1 0 0 0 0,0 0 0 0 0,-1-1 0 0 0,11-1 0 0 0,2-1-8106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5.21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12 105 4144 0 0,'6'13'440'0'0,"0"1"803"0"0,-2 0 1 0 0,1 0-1 0 0,-2 1 0 0 0,0-1 1 0 0,-1 1-1 0 0,0 0 0 0 0,-1-1 1 0 0,-1 17-1 0 0,0-23-630 0 0,1 0-1 0 0,0 1 1 0 0,1-1-1 0 0,0 0 1 0 0,0 0 0 0 0,4 9-1 0 0,-6-16 1157 0 0,-3-7-1387 0 0,-28-50-198 0 0,27 50-163 0 0,1 0 1 0 0,0 1 0 0 0,1-2 0 0 0,-1 1 0 0 0,1 0-1 0 0,0 0 1 0 0,1-1 0 0 0,-1 1 0 0 0,1-1 0 0 0,1 1-1 0 0,-1-1 1 0 0,1 1 0 0 0,0-1 0 0 0,1 0 0 0 0,-1 1-1 0 0,1-1 1 0 0,1 1 0 0 0,-1 0 0 0 0,1-1 0 0 0,0 1-1 0 0,1 0 1 0 0,-1 0 0 0 0,1 0 0 0 0,0 0 0 0 0,7-8-1 0 0,1-4-63 0 0,-9 13 25 0 0,1 1 0 0 0,0-1 0 0 0,0 1 0 0 0,0 0 1 0 0,1 0-1 0 0,-1 0 0 0 0,1 0 0 0 0,0 1 0 0 0,0-1 0 0 0,6-3 0 0 0,0 2 99 0 0,-1 0 0 0 0,1 1 0 0 0,0 0-1 0 0,0 1 1 0 0,0 0 0 0 0,0 1 0 0 0,1 0 0 0 0,19-1-1 0 0,-26 3-32 0 0,1 0-1 0 0,-1 0 1 0 0,1 1-1 0 0,-1-1 1 0 0,1 1-1 0 0,-1 0 0 0 0,0 1 1 0 0,0-1-1 0 0,1 1 1 0 0,4 2-1 0 0,-7-2-29 0 0,1 0 0 0 0,0 0-1 0 0,-1 0 1 0 0,1 0 0 0 0,-1 0-1 0 0,0 0 1 0 0,0 1 0 0 0,0 0-1 0 0,0-1 1 0 0,0 1 0 0 0,0 0 0 0 0,-1 0-1 0 0,1 0 1 0 0,-1 0 0 0 0,1 4-1 0 0,0-3 34 0 0,-1-1 0 0 0,0 1 0 0 0,-1-1 0 0 0,1 1 0 0 0,-1-1 0 0 0,0 1 0 0 0,0-1 0 0 0,0 1 0 0 0,0 0 0 0 0,0-1 0 0 0,-1 1 0 0 0,1-1-1 0 0,-1 1 1 0 0,0-1 0 0 0,0 0 0 0 0,-1 1 0 0 0,1-1 0 0 0,-1 0 0 0 0,1 0 0 0 0,-1 0 0 0 0,-3 4 0 0 0,2-3-4 0 0,-1 1 0 0 0,0-1 0 0 0,0-1-1 0 0,0 1 1 0 0,-1-1 0 0 0,1 1 0 0 0,-1-1 0 0 0,0-1 0 0 0,0 1 0 0 0,-9 3 0 0 0,-6 1 104 0 0,-32 7 1 0 0,9-4-196 0 0,39-8-176 0 0,1-1 0 0 0,-1 0-1 0 0,0 0 1 0 0,0 0 0 0 0,0 0-1 0 0,0-1 1 0 0,0 1 0 0 0,0-1-1 0 0,0 0 1 0 0,0 0 0 0 0,0-1-1 0 0,0 1 1 0 0,-5-2 0 0 0,5-1-1933 0 0,2-4-94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34.13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43 6 1840 0 0,'-23'-6'133'0'0,"22"6"-115"0"0,1 0-1 0 0,0 1 1 0 0,0-1-1 0 0,-1 0 1 0 0,1 0-1 0 0,0 0 1 0 0,0 0-1 0 0,0 1 1 0 0,-1-1-1 0 0,1 0 1 0 0,0 0-1 0 0,0 0 1 0 0,0 1-1 0 0,0-1 1 0 0,-1 0-1 0 0,1 0 1 0 0,0 1-1 0 0,0-1 1 0 0,0 0-1 0 0,0 0 0 0 0,0 1 1 0 0,0-1-1 0 0,0 0 1 0 0,0 0-1 0 0,0 1 1 0 0,0-1-1 0 0,0 0 1 0 0,0 0-1 0 0,0 1 1 0 0,0-1-1 0 0,0 0 1 0 0,0 1-1 0 0,0-1 1 0 0,0 0-1 0 0,0 0 1 0 0,0 1-1 0 0,0 4 1568 0 0,-3-5 1428 0 0,-2-1 642 0 0,1 2-2045 0 0,2-9 1587 0 0,3 4-1185 0 0,-2 7-1474 0 0,0-3-457 0 0,1 1 0 0 0,0 0-1 0 0,0-1 1 0 0,0 1 0 0 0,0 0 0 0 0,0-1-1 0 0,0 1 1 0 0,0-1 0 0 0,0 1 0 0 0,0 0-1 0 0,0-1 1 0 0,0 1 0 0 0,0 0 0 0 0,0-1-1 0 0,0 1 1 0 0,1-1 0 0 0,-1 1-1 0 0,0 0 1 0 0,0-1 0 0 0,1 1 0 0 0,-1-1-1 0 0,0 1 1 0 0,1-1 0 0 0,-1 1 0 0 0,0-1-1 0 0,1 1 1 0 0,-1-1 0 0 0,1 1 0 0 0,18 7 1293 0 0,4-1-543 0 0,8 2-334 0 0,-28-9-462 0 0,-1 0-1 0 0,0 0 1 0 0,1 1 0 0 0,-1-1 0 0 0,1 1-1 0 0,-1 0 1 0 0,0 0 0 0 0,0 0 0 0 0,0 0-1 0 0,1 0 1 0 0,-1 0 0 0 0,0 1 0 0 0,0-1-1 0 0,0 1 1 0 0,-1-1 0 0 0,1 1 0 0 0,2 2-1 0 0,-3-2 140 0 0,1 0 8 0 0,4 2-92 0 0,0 1 0 0 0,-1 1 0 0 0,1-1-1 0 0,-1 1 1 0 0,-1 0 0 0 0,1 0 0 0 0,-1 0-1 0 0,4 7 1 0 0,15 32 134 0 0,-23-44-220 0 0,0-1-1 0 0,1 0 0 0 0,-1 1 1 0 0,0-1-1 0 0,0 0 1 0 0,1 1-1 0 0,-1-1 0 0 0,0 0 1 0 0,0 1-1 0 0,1-1 1 0 0,-1 0-1 0 0,0 0 1 0 0,1 1-1 0 0,-1-1 0 0 0,0 0 1 0 0,1 0-1 0 0,-1 1 1 0 0,1-1-1 0 0,0 0 0 0 0,2 1 9 0 0,3 7-12 0 0,5 3 0 0 0,-11-11 0 0 0,1 1 0 0 0,-1-1 0 0 0,0 0 0 0 0,1 0 0 0 0,-1 1 0 0 0,1-1 0 0 0,-1 0 0 0 0,1 0 0 0 0,-1 0 0 0 0,0 0 0 0 0,1 1 0 0 0,-1-1 0 0 0,1 0 0 0 0,-1 0 0 0 0,1 0 0 0 0,-1 0 0 0 0,1 0 0 0 0,-1 0 0 0 0,1 0 0 0 0,-1 0 0 0 0,1 0 0 0 0,-1-1 0 0 0,1 1 0 0 0,-1 0 0 0 0,0 0 0 0 0,1 0 0 0 0,0-1 0 0 0,3-2 2 0 0,-3 3-2 0 0,-1 0 0 0 0,0-1 0 0 0,0 1 1 0 0,1 0-1 0 0,-1 0 0 0 0,0 0 0 0 0,0-1 0 0 0,1 1 1 0 0,-1 0-1 0 0,0 0 0 0 0,0 0 0 0 0,1 0 1 0 0,-1 0-1 0 0,0-1 0 0 0,1 1 0 0 0,-1 0 1 0 0,0 0-1 0 0,1 0 0 0 0,-1 0 0 0 0,0 0 1 0 0,1 0-1 0 0,-1 0 0 0 0,0 0 0 0 0,1 0 0 0 0,0 14-37 0 0,-1-14 20 0 0,0 0 0 0 0,0 1 1 0 0,0-1-1 0 0,0 0 1 0 0,0 0-1 0 0,0 0 0 0 0,0 1 1 0 0,0-1-1 0 0,0 0 0 0 0,0 0 1 0 0,0 1-1 0 0,0-1 1 0 0,0 0-1 0 0,0 0 0 0 0,0 0 1 0 0,0 1-1 0 0,0-1 1 0 0,0 0-1 0 0,-1 0 0 0 0,1 0 1 0 0,0 0-1 0 0,0 1 1 0 0,0-1-1 0 0,0 0 0 0 0,0 0 1 0 0,-1 0-1 0 0,1 0 0 0 0,0 0 1 0 0,0 1-1 0 0,0-1 1 0 0,-1 0-1 0 0,1 0 0 0 0,0 0 1 0 0,0 0-1 0 0,0 0 1 0 0,-1 0-1 0 0,1 0 0 0 0,0 0 1 0 0,0 0-1 0 0,0 0 1 0 0,-1 0-1 0 0,1 0 0 0 0,0 0 1 0 0,0 0-1 0 0,-1 0 0 0 0,1 0 1 0 0,0 0-1 0 0,0 0 1 0 0,0 0-1 0 0,-1 0 0 0 0,1 0 1 0 0,0 0-1 0 0,0 0 1 0 0,0-1-1 0 0,-1 1 0 0 0,-11-7-1916 0 0,10 5 1037 0 0,-4 0-762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5.6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1 147 7832 0 0,'0'0'705'0'0,"2"0"-577"0"0,2 1 387 0 0,1-1-1 0 0,0 0 1 0 0,-1 0 0 0 0,1 0-1 0 0,0 0 1 0 0,-1-1 0 0 0,1 0-1 0 0,-1 0 1 0 0,1 0-1 0 0,8-4 1 0 0,2-2 1161 0 0,25-15 0 0 0,-20 10-1179 0 0,-16 9-403 0 0,0 1-1 0 0,0-1 0 0 0,-1 0 0 0 0,1 0 0 0 0,-1 0 0 0 0,0 0 0 0 0,0-1 1 0 0,0 1-1 0 0,0-1 0 0 0,0 0 0 0 0,-1 0 0 0 0,0 0 0 0 0,3-6 0 0 0,-4 8-84 0 0,0 0 27 0 0,-1 0-1 0 0,1 0 0 0 0,0 0 1 0 0,-1 0-1 0 0,1 0 0 0 0,-1 0 1 0 0,1-4-1 0 0,-1 5-17 0 0,0 0 0 0 0,-1 0 0 0 0,1 0 0 0 0,0 1 0 0 0,0-1 0 0 0,-1 0 0 0 0,1 0 0 0 0,-1 1 0 0 0,1-1-1 0 0,0 0 1 0 0,-1 0 0 0 0,1 1 0 0 0,-1-1 0 0 0,0 1 0 0 0,1-1 0 0 0,-1 0 0 0 0,0 1 0 0 0,1-1 0 0 0,-1 1 0 0 0,0-1 0 0 0,1 1 0 0 0,-1 0 0 0 0,0-1-1 0 0,-1 1 1 0 0,-1-2 59 0 0,0 1-1 0 0,0 0 0 0 0,0 1 0 0 0,0-1 0 0 0,0 0 1 0 0,0 1-1 0 0,0 0 0 0 0,0 0 0 0 0,0 0 1 0 0,0 0-1 0 0,0 0 0 0 0,0 0 0 0 0,-5 2 0 0 0,0 1 201 0 0,-1 0 0 0 0,1 0-1 0 0,-10 6 1 0 0,4-2 41 0 0,10-5-194 0 0,1 0-1 0 0,0 0 1 0 0,0 1-1 0 0,0-1 1 0 0,0 1-1 0 0,0-1 1 0 0,0 1-1 0 0,1 0 1 0 0,-1 0-1 0 0,1 0 1 0 0,0 0-1 0 0,0 1 1 0 0,0-1-1 0 0,0 0 1 0 0,-2 8-1 0 0,0 1 226 0 0,1 1 0 0 0,0 0-1 0 0,-1 16 1 0 0,4-27-346 0 0,0-1 0 0 0,0 1 0 0 0,0-1 0 0 0,0 1 0 0 0,0-1-1 0 0,0 1 1 0 0,0 0 0 0 0,1-1 0 0 0,-1 1 0 0 0,0-1 0 0 0,1 1 0 0 0,0-1 0 0 0,-1 1 0 0 0,1-1 0 0 0,0 0 0 0 0,-1 1 0 0 0,1-1 0 0 0,0 0 0 0 0,2 2-1 0 0,-1-1 1 0 0,0 0 0 0 0,0-1 0 0 0,1 1 0 0 0,-1 0 1 0 0,1-1-1 0 0,-1 0 0 0 0,1 1 0 0 0,-1-1 0 0 0,6 1 0 0 0,2 0-1 0 0,-1 0 0 0 0,1-1 0 0 0,-1 0 0 0 0,1 0 0 0 0,12-2 0 0 0,-9-1-361 0 0,-1 0 0 0 0,0-1-1 0 0,24-8 1 0 0,-30 9 179 0 0,13-6-1147 0 0,-4-2-65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6.1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63 2 10592 0 0,'10'38'818'0'0,"-10"-36"-772"0"0,1 0-1 0 0,-1-1 0 0 0,0 1 0 0 0,0 0 1 0 0,1-1-1 0 0,-1 1 0 0 0,0 0 0 0 0,-1-1 1 0 0,1 1-1 0 0,0 0 0 0 0,0-1 0 0 0,-1 1 1 0 0,1 0-1 0 0,-1-1 0 0 0,0 3 0 0 0,-1-2 478 0 0,1-1 0 0 0,0 1 0 0 0,0-1 0 0 0,-1 0 0 0 0,1 1-1 0 0,-1-1 1 0 0,1 0 0 0 0,-4 2 0 0 0,-3 3 3186 0 0,7-5-2883 0 0,2 1-598 0 0,-1 0 0 0 0,1 0-1 0 0,0 0 1 0 0,0 0-1 0 0,0 0 1 0 0,1 0 0 0 0,-1 0-1 0 0,2 1 1 0 0,-2 0 10 0 0,2 0-122 0 0,-1 0 0 0 0,1 1 0 0 0,0-1 0 0 0,1 0 0 0 0,-1 0-1 0 0,0-1 1 0 0,1 1 0 0 0,-1-1 0 0 0,1 0 0 0 0,0 0 0 0 0,0 0 0 0 0,0 0 0 0 0,8 2 0 0 0,5 0 24 0 0,-1-1 0 0 0,24 2 0 0 0,7 2 298 0 0,-42-6-436 0 0,-1 0-1 0 0,0 0 0 0 0,0-1 1 0 0,0 1-1 0 0,1-1 1 0 0,-1 0-1 0 0,0 0 1 0 0,0-1-1 0 0,1 1 0 0 0,-1-1 1 0 0,0 0-1 0 0,0 0 1 0 0,0 0-1 0 0,0 0 0 0 0,0-1 1 0 0,7-4-1 0 0,10-5-1 0 0,-18 10 0 0 0,0-1 0 0 0,1 1 0 0 0,-1-1 0 0 0,0 0 0 0 0,0 0 0 0 0,0 0 0 0 0,0-1 0 0 0,-1 1 0 0 0,1-1 0 0 0,0 1 0 0 0,-1-1 0 0 0,3-3 0 0 0,-3 3 0 0 0,0-1 0 0 0,0 1 0 0 0,0-1 0 0 0,-1 1 0 0 0,1-1 0 0 0,0-4 0 0 0,-1 7 0 0 0,-1 0 0 0 0,0-1 0 0 0,0 1 0 0 0,0-1 0 0 0,0 1 0 0 0,0 0 0 0 0,0-1 0 0 0,0 1 0 0 0,-1 0 0 0 0,1-1 0 0 0,0 1 0 0 0,-1 0 0 0 0,1 0 0 0 0,-1-1 0 0 0,0 1 0 0 0,1 0 0 0 0,-1 0 0 0 0,0 0 0 0 0,0-1 0 0 0,1 1 0 0 0,-3-1 0 0 0,-2-3 6 0 0,1 0-1 0 0,-1 0 0 0 0,-1 1 1 0 0,1 0-1 0 0,0 0 0 0 0,-1 0 1 0 0,0 1-1 0 0,0 0 0 0 0,0 0 1 0 0,0 0-1 0 0,-1 1 0 0 0,1 0 1 0 0,-1 0-1 0 0,-7-1 0 0 0,-11 0 20 0 0,0 1-1 0 0,0 1 1 0 0,0 1-1 0 0,0 1 0 0 0,-41 7 1 0 0,54-5-451 0 0,0-1 0 0 0,-14 6 1 0 0,21-6-651 0 0,0 0 0 0 0,0 1 0 0 0,-10 5 0 0 0,3 0-6649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6.56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1 221 5528 0 0,'7'13'461'0'0,"-4"-9"-222"0"0,-1 0 0 0 0,1 0 0 0 0,-1 0 0 0 0,1-1-1 0 0,5 6 1 0 0,-6-7 399 0 0,1 1-1 0 0,-1 0 0 0 0,0-1 0 0 0,-1 1 0 0 0,4 5 0 0 0,8 11 1111 0 0,-12-18-1375 0 0,-1-1-349 0 0,0 0 0 0 0,0 0 0 0 0,0 0 0 0 0,1 0-1 0 0,-1-1 1 0 0,0 1 0 0 0,0 0 0 0 0,0 0 0 0 0,0 0 0 0 0,0 0-1 0 0,0 0 1 0 0,0 0 0 0 0,0 0 0 0 0,0 0 0 0 0,0 0 0 0 0,0 0-1 0 0,1 0 1 0 0,-1 0 0 0 0,0 0 0 0 0,0 0 0 0 0,0 0 0 0 0,0 0-1 0 0,0 0 1 0 0,0 0 0 0 0,0 0 0 0 0,0 0 0 0 0,0 0 0 0 0,1 0-1 0 0,-1 0 1 0 0,0 0 0 0 0,0 0 0 0 0,0 0 0 0 0,0 0 0 0 0,0 0-1 0 0,0 0 1 0 0,0 0 0 0 0,0 0 0 0 0,0 1 0 0 0,0-1 0 0 0,0 0-1 0 0,1 0 1 0 0,-1 0 0 0 0,0 0 0 0 0,0 0 0 0 0,0 0 0 0 0,2 1 1890 0 0,-1-6-757 0 0,3-11 339 0 0,-3 15-1410 0 0,-1 0-1 0 0,1 0 0 0 0,-1 0 0 0 0,1-1 1 0 0,-1 1-1 0 0,0 0 0 0 0,1 0 0 0 0,-1-1 1 0 0,0 1-1 0 0,0 0 0 0 0,0 0 0 0 0,0-1 1 0 0,0 1-1 0 0,0 0 0 0 0,0-1 1 0 0,0 1-1 0 0,-1 0 0 0 0,1 0 0 0 0,-1 0 1 0 0,1-1-1 0 0,-1 1 0 0 0,0-1 0 0 0,-38-57 2763 0 0,35 54-2623 0 0,1-1 0 0 0,0 0 0 0 0,0 0 0 0 0,0 0 0 0 0,1 0 0 0 0,0 0 0 0 0,-3-11-1 0 0,5 14-194 0 0,-1-1 0 0 0,1 1-1 0 0,0-1 1 0 0,0 0-1 0 0,1 1 1 0 0,-1-1-1 0 0,1 1 1 0 0,-1-1-1 0 0,1 1 1 0 0,0-1-1 0 0,0 1 1 0 0,1 0 0 0 0,-1-1-1 0 0,1 1 1 0 0,3-5-1 0 0,1 0-105 0 0,1 1-1 0 0,0 0 1 0 0,0 0 0 0 0,0 1-1 0 0,1 0 1 0 0,0 0 0 0 0,0 1-1 0 0,1 0 1 0 0,-1 0 0 0 0,14-4-1 0 0,-17 7 69 0 0,0 1-1 0 0,0 0 1 0 0,0 0-1 0 0,0 1 1 0 0,0-1-1 0 0,0 1 1 0 0,0 0-1 0 0,1 1 1 0 0,-1-1-1 0 0,0 1 1 0 0,9 3-1 0 0,4 1-20 0 0,33 16 0 0 0,-49-20 29 0 0,2 1-6 0 0,0 0 0 0 0,0 1-1 0 0,0-1 1 0 0,-1 1 0 0 0,0 0-1 0 0,1 0 1 0 0,3 4 0 0 0,-7-6 6 0 0,1 0 0 0 0,0-1 1 0 0,0 1-1 0 0,-1 0 0 0 0,1 0 1 0 0,-1-1-1 0 0,1 1 0 0 0,-1 0 1 0 0,1 0-1 0 0,-1 0 0 0 0,1 0 1 0 0,-1 0-1 0 0,0-1 0 0 0,1 1 1 0 0,-1 0-1 0 0,0 0 1 0 0,0 0-1 0 0,0 0 0 0 0,0 0 1 0 0,0 0-1 0 0,0 0 0 0 0,0 0 1 0 0,0 0-1 0 0,0 0 0 0 0,0 0 1 0 0,-1 0-1 0 0,1 0 0 0 0,0 0 1 0 0,-1 0-1 0 0,1 0 0 0 0,0 0 1 0 0,-1-1-1 0 0,1 1 1 0 0,-1 0-1 0 0,0 0 0 0 0,1 0 1 0 0,-2 0-1 0 0,-1 2 101 0 0,0 0 0 0 0,-1 0 0 0 0,1-1 0 0 0,-1 1 0 0 0,0-1 0 0 0,0 0 1 0 0,0 0-1 0 0,0 0 0 0 0,0-1 0 0 0,-7 2 0 0 0,-14 1 47 0 0,0 0-1 0 0,0-3 1 0 0,-32 0 0 0 0,52-1-326 0 0,-47-6 414 0 0,26-1-1528 0 0,23 6 525 0 0,0-1 0 0 0,0 1 1 0 0,0-1-1 0 0,0 0 0 0 0,-3-3 0 0 0,0-2-7015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6.92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34 1 7832 0 0,'3'30'1037'0'0,"-2"-24"137"0"0,0 0 0 0 0,0 0 0 0 0,-1 0 0 0 0,0 1-1 0 0,-1-1 1 0 0,0 9 0 0 0,-15 37 2637 0 0,-1 5-983 0 0,15-50-2263 0 0,1 0 0 0 0,-1 16 1 0 0,2-21-496 0 0,0 0 0 0 0,0 1 0 0 0,1-1 0 0 0,-1 0 1 0 0,0 0-1 0 0,1 0 0 0 0,-1 1 0 0 0,1-1 0 0 0,0 0 1 0 0,0 0-1 0 0,0 0 0 0 0,0 0 0 0 0,2 2 0 0 0,0 0 30 0 0,1 0 0 0 0,-1-1-1 0 0,1 1 1 0 0,7 4 0 0 0,-8-6-85 0 0,9 12 33 0 0,-11-13-47 0 0,0 0 0 0 0,0 1 0 0 0,0-1 0 0 0,0 0 1 0 0,0 0-1 0 0,0 0 0 0 0,0 0 0 0 0,0 0 0 0 0,1 0 1 0 0,-1 0-1 0 0,0 0 0 0 0,1 0 0 0 0,-1 0 0 0 0,1-1 1 0 0,-1 1-1 0 0,0-1 0 0 0,1 1 0 0 0,0-1 1 0 0,-1 1-1 0 0,1-1 0 0 0,2 0 0 0 0,14 0 5 0 0,0-1-1 0 0,0-1 1 0 0,19-4 0 0 0,-29 4-34 0 0,0 0 0 0 0,-1 0 0 0 0,0-1 0 0 0,1 0 0 0 0,-1 0 1 0 0,0-1-1 0 0,0 0 0 0 0,-1 0 0 0 0,11-8 0 0 0,-3-1-80 0 0,-9 10 50 0 0,-1 0-1 0 0,0-1 1 0 0,-1 1 0 0 0,1-1 0 0 0,0 0 0 0 0,-1 0 0 0 0,0-1-1 0 0,5-8 1 0 0,-6 8 17 0 0,0 2 19 0 0,-1 1 0 0 0,1-1-1 0 0,-1 0 1 0 0,0 1 0 0 0,0-1 0 0 0,0 0 0 0 0,0 0 0 0 0,-1 0 0 0 0,1 1-1 0 0,-1-1 1 0 0,0 0 0 0 0,1 0 0 0 0,-1 0 0 0 0,-1 0 0 0 0,1 0 0 0 0,0 0-1 0 0,-1-2 1 0 0,0 4 30 0 0,1 0-1 0 0,0 1 1 0 0,-1-1 0 0 0,1 1-1 0 0,0-1 1 0 0,-1 1-1 0 0,1-1 1 0 0,-1 1 0 0 0,1-1-1 0 0,0 1 1 0 0,-1 0-1 0 0,1-1 1 0 0,-1 1 0 0 0,0 0-1 0 0,1-1 1 0 0,-1 1-1 0 0,1 0 1 0 0,-1-1 0 0 0,0 1-1 0 0,1 0 1 0 0,-1 0-1 0 0,1 0 1 0 0,-1 0 0 0 0,0 0-1 0 0,1 0 1 0 0,-1 0-1 0 0,0 0 1 0 0,1 0 0 0 0,-1 0-1 0 0,1 0 1 0 0,-1 0-1 0 0,0 0 1 0 0,1 0 0 0 0,-1 1-1 0 0,0-1 1 0 0,1 0-1 0 0,-1 0 1 0 0,1 1 0 0 0,-1-1-1 0 0,0 1 1 0 0,-24 17 474 0 0,22-15-420 0 0,-2 1 78 0 0,1 0-1 0 0,0 0 0 0 0,0 1 1 0 0,0 0-1 0 0,1 0 1 0 0,-4 6-1 0 0,5-9-105 0 0,0 0-1 0 0,0 0 1 0 0,0 0-1 0 0,0 0 1 0 0,0 0-1 0 0,0 0 1 0 0,0-1 0 0 0,-4 3-1 0 0,3-3-13 0 0,1 1 1 0 0,0-1-1 0 0,-1 1 0 0 0,1-1 1 0 0,0 1-1 0 0,-3 4 0 0 0,5-6-14 0 0,-1 1 1 0 0,1 0-1 0 0,-1 0 0 0 0,1-1 0 0 0,0 1 0 0 0,0 0 0 0 0,0 0 0 0 0,-1-1 0 0 0,1 1 1 0 0,0 0-1 0 0,0 0 0 0 0,0 0 0 0 0,0-1 0 0 0,0 1 0 0 0,0 0 0 0 0,0 0 1 0 0,0 0-1 0 0,1-1 0 0 0,-1 1 0 0 0,0 0 0 0 0,0 0 0 0 0,1 0 0 0 0,-1-1 1 0 0,1 1-1 0 0,-1 0 0 0 0,0-1 0 0 0,1 2 0 0 0,3 3-19 0 0,-1 0 0 0 0,1 0 0 0 0,0 0 0 0 0,0 0 0 0 0,0 0 0 0 0,1-1 0 0 0,-1 0 0 0 0,1 0 0 0 0,0 0 0 0 0,1 0 0 0 0,-1-1 0 0 0,0 0 0 0 0,1 0 0 0 0,0 0 0 0 0,8 2 0 0 0,-12-5-116 0 0,0 1 0 0 0,1-1 0 0 0,-1 0 0 0 0,1 0 0 0 0,-1 0 0 0 0,1 0 0 0 0,-1 0 0 0 0,0 0 0 0 0,1-1 0 0 0,-1 1 0 0 0,0-1 0 0 0,1 1 0 0 0,3-3 0 0 0,9-1-2619 0 0,-4 1-5801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7.48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269 11 4608 0 0,'0'0'208'0'0,"-15"-5"1536"0"0,-27 0 5614 0 0,35 5-6896 0 0,0 0 1 0 0,1 1-1 0 0,-1-1 1 0 0,0 2-1 0 0,0-1 1 0 0,0 1 0 0 0,-6 2-1 0 0,4 0-47 0 0,0-1-1 0 0,1 1 1 0 0,-1 1-1 0 0,1 0 1 0 0,0 0-1 0 0,0 0 1 0 0,-8 8-1 0 0,15-11-371 0 0,-1 0-1 0 0,1 0 1 0 0,0-1-1 0 0,0 1 1 0 0,-1 0-1 0 0,1 0 1 0 0,1 0-1 0 0,-1 0 1 0 0,0 1 0 0 0,1-1-1 0 0,-2 4 1 0 0,0 2 73 0 0,2-7-116 0 0,0-1 1 0 0,-1 0-1 0 0,1 0 1 0 0,0 1-1 0 0,0-1 1 0 0,0 0-1 0 0,0 1 1 0 0,0-1 0 0 0,-1 0-1 0 0,1 1 1 0 0,0-1-1 0 0,0 0 1 0 0,0 0-1 0 0,0 1 1 0 0,0-1-1 0 0,0 0 1 0 0,0 1-1 0 0,0-1 1 0 0,0 0-1 0 0,0 1 1 0 0,0-1 0 0 0,1 0-1 0 0,-1 1 1 0 0,0-1-1 0 0,0 0 1 0 0,0 1-1 0 0,0-1 1 0 0,0 0-1 0 0,1 1 1 0 0,-1-1-1 0 0,0 0 1 0 0,0 0-1 0 0,0 1 1 0 0,1-1 0 0 0,-1 0-1 0 0,1 1 6 0 0,0 0 58 0 0,0-1 53 0 0,6 2 0 0 0,30 4 309 0 0,-35-6-409 0 0,-1 0 1 0 0,1 0-1 0 0,0 0 1 0 0,0 0 0 0 0,0 0-1 0 0,-1 0 1 0 0,1-1 0 0 0,0 1-1 0 0,-1-1 1 0 0,1 1 0 0 0,0-1-1 0 0,-1 0 1 0 0,1 0-1 0 0,0 1 1 0 0,-1-1 0 0 0,1 0-1 0 0,-1 0 1 0 0,2-2 0 0 0,-3 3-14 0 0,1-1-1 0 0,-1 1 1 0 0,0-1 0 0 0,1 1 0 0 0,-1-1 0 0 0,0 0 0 0 0,0 1 0 0 0,1-1 0 0 0,-1 1-1 0 0,0-1 1 0 0,0 0 0 0 0,0 1 0 0 0,0-1 0 0 0,0 1 0 0 0,0-2 0 0 0,0 2-2 0 0,0-1 1 0 0,0 1 0 0 0,0-1 0 0 0,0 1 0 0 0,0-1-1 0 0,0 0 1 0 0,1 1 0 0 0,-1-1 0 0 0,0 1-1 0 0,0-1 1 0 0,0 1 0 0 0,1 0 0 0 0,-1-1-1 0 0,0 1 1 0 0,0-1 0 0 0,1 1 0 0 0,-1-1-1 0 0,0 1 1 0 0,1-1 0 0 0,31-18 302 0 0,-22 13-293 0 0,-10 6-10 0 0,1 0 0 0 0,-1 0-1 0 0,1-1 1 0 0,-1 1 0 0 0,1 0 0 0 0,0 0-1 0 0,-1 0 1 0 0,1 0 0 0 0,-1 0 0 0 0,1 0-1 0 0,0 0 1 0 0,-1 0 0 0 0,1 0-1 0 0,0 0 1 0 0,-1 0 0 0 0,1 0 0 0 0,-1 0-1 0 0,1 1 1 0 0,-1-1 0 0 0,1 0 0 0 0,0 0-1 0 0,-1 1 1 0 0,1-1 0 0 0,-1 0 0 0 0,1 1-1 0 0,-1-1 1 0 0,1 1 0 0 0,-1-1-1 0 0,1 1 1 0 0,-1 0 13 0 0,6 4-14 0 0,-1 0 1 0 0,0 0-1 0 0,-1 1 0 0 0,1-1 0 0 0,-1 1 1 0 0,0 0-1 0 0,3 9 0 0 0,2 0-78 0 0,-5-8 72 0 0,0 1 0 0 0,-1-1 0 0 0,3 11 0 0 0,7 14 9 0 0,-9-23-44 0 0,0 1 0 0 0,0 0-1 0 0,-1 0 1 0 0,-1 0-1 0 0,2 12 1 0 0,3 12-38 0 0,-5-25 95 0 0,-1-1 0 0 0,0 1-1 0 0,-1-1 1 0 0,0 1-1 0 0,0-1 1 0 0,0 0 0 0 0,-1 1-1 0 0,-1-1 1 0 0,1 1-1 0 0,-1-1 1 0 0,-5 12 0 0 0,1-6 308 0 0,0-1 0 0 0,0 1 1 0 0,-1-2-1 0 0,-1 1 1 0 0,-17 21-1 0 0,22-30-195 0 0,-1 0 0 0 0,0 0 0 0 0,0-1-1 0 0,0 1 1 0 0,0-1 0 0 0,-1 0 0 0 0,1 0-1 0 0,-1 0 1 0 0,0-1 0 0 0,0 0 0 0 0,0 0-1 0 0,0 0 1 0 0,0 0 0 0 0,-1-1 0 0 0,1 0 0 0 0,0 0-1 0 0,-1 0 1 0 0,1-1 0 0 0,-1 0 0 0 0,-6 0-1 0 0,5-1-211 0 0,1 0 0 0 0,-1 0 1 0 0,1-1-1 0 0,-1 0 0 0 0,1 0 0 0 0,0 0 0 0 0,-1-1 0 0 0,1 0 0 0 0,1 0 0 0 0,-1 0 0 0 0,0-1 0 0 0,1 0 0 0 0,0 0 0 0 0,0-1 0 0 0,0 1 0 0 0,-5-7 0 0 0,-11-18-2433 0 0,11 8-4046 0 0,6 2-846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7.89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102 136 10192 0 0,'6'-13'1085'0'0,"-4"11"-1078"0"0,-1-1 1 0 0,1 1-1 0 0,0 0 1 0 0,0 0-1 0 0,0 0 0 0 0,2-2 1 0 0,12-13 392 0 0,-9 5-14 0 0,11-19 305 0 0,-18 29-554 0 0,1 0-1 0 0,0 0 0 0 0,-1 1 1 0 0,1-1-1 0 0,-1 0 0 0 0,0 0 1 0 0,0 0-1 0 0,0 0 0 0 0,0 0 1 0 0,0 0-1 0 0,0 1 0 0 0,0-1 1 0 0,0 0-1 0 0,-1 0 0 0 0,0-3 1 0 0,0 4-60 0 0,0 0 1 0 0,1 0 0 0 0,-1 0-1 0 0,0 0 1 0 0,0 1 0 0 0,0-1-1 0 0,0 0 1 0 0,0 0 0 0 0,0 1 0 0 0,0-1-1 0 0,0 1 1 0 0,0-1 0 0 0,0 1-1 0 0,0-1 1 0 0,0 1 0 0 0,0 0 0 0 0,0-1-1 0 0,0 1 1 0 0,0 0 0 0 0,-1 0-1 0 0,1 0 1 0 0,0 0 0 0 0,0 0 0 0 0,0 0-1 0 0,-2 1 1 0 0,-3-1 290 0 0,0 1 0 0 0,1 0 1 0 0,-11 3-1 0 0,10-2-78 0 0,0 1 1 0 0,1-1-1 0 0,-1 1 0 0 0,1 1 1 0 0,0-1-1 0 0,-1 1 0 0 0,2 0 1 0 0,-6 5-1 0 0,-4 5 847 0 0,-14 19 0 0 0,26-30-1050 0 0,1-2-37 0 0,0 1 0 0 0,1-1 0 0 0,-1 0 1 0 0,0 1-1 0 0,1-1 0 0 0,-1 1 0 0 0,1-1 0 0 0,0 1 0 0 0,-1-1 0 0 0,1 1 0 0 0,0-1 0 0 0,0 1 0 0 0,0 0 0 0 0,0-1 0 0 0,0 1 0 0 0,0-1 0 0 0,1 1 0 0 0,-1-1 0 0 0,0 1 1 0 0,1-1-1 0 0,-1 1 0 0 0,1-1 0 0 0,0 1 0 0 0,0 1 0 0 0,1 0 30 0 0,0 1 1 0 0,1-1-1 0 0,-1 1 1 0 0,0-1-1 0 0,1 0 1 0 0,0 0-1 0 0,0 0 1 0 0,4 3-1 0 0,-3-3-63 0 0,1 0-1 0 0,0 0 1 0 0,1-1 0 0 0,-1 0-1 0 0,0 0 1 0 0,1 0-1 0 0,-1-1 1 0 0,1 1 0 0 0,-1-1-1 0 0,1-1 1 0 0,0 1-1 0 0,-1-1 1 0 0,1 0 0 0 0,0 0-1 0 0,0-1 1 0 0,11-2-1 0 0,-9 2-371 0 0,1-2 0 0 0,0 1-1 0 0,0-1 1 0 0,-1-1-1 0 0,0 0 1 0 0,0 0 0 0 0,0 0-1 0 0,0-1 1 0 0,13-11-1 0 0,-11 6-2280 0 0,1 0-4631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8.2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82 1 5984 0 0,'-10'2'273'0'0,"8"-2"-5"0"0,2 2-172 0 0,-10 15-150 0 0,8-14 371 0 0,0-1-1 0 0,1 0 1 0 0,-1 1-1 0 0,1-1 1 0 0,-1 1 0 0 0,1 0-1 0 0,-1 4 1 0 0,0-1 992 0 0,0-1 1 0 0,0 1-1 0 0,-1 0 1 0 0,1-1-1 0 0,-1 1 1 0 0,-5 6-1 0 0,5-8-1024 0 0,0 0 0 0 0,0 0 0 0 0,1 1-1 0 0,0-1 1 0 0,0 1 0 0 0,0-1 0 0 0,0 1-1 0 0,1-1 1 0 0,0 1 0 0 0,0 0 0 0 0,-1 7-1 0 0,2-6-80 0 0,0-1-17 0 0,-1 0 0 0 0,2-1 0 0 0,-1 1 0 0 0,0 0 0 0 0,1 0 0 0 0,0 0 0 0 0,0-1 0 0 0,4 9 0 0 0,0 0 115 0 0,-4-11-250 0 0,-1 1 0 0 0,1-1 0 0 0,0 1 1 0 0,1-1-1 0 0,-1 0 0 0 0,0 1 0 0 0,1-1 0 0 0,-1 0 0 0 0,1 0 1 0 0,0 0-1 0 0,3 3 0 0 0,6 5 29 0 0,-8-8-76 0 0,0 1 0 0 0,-1-1 1 0 0,1 0-1 0 0,0 0 0 0 0,0 0 0 0 0,0 0 1 0 0,0-1-1 0 0,1 1 0 0 0,3 1 0 0 0,2-1-15 0 0,0-1 0 0 0,0 0 0 0 0,0 0 0 0 0,0-1 0 0 0,14 0 0 0 0,-18-1-381 0 0,1 0 1 0 0,-1 0-1 0 0,0 0 0 0 0,1-1 1 0 0,-1 1-1 0 0,0-1 0 0 0,0 0 1 0 0,0-1-1 0 0,0 1 1 0 0,5-5-1 0 0,0 0-4742 0 0,1 2-1400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8.59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 54 17479 0 0,'-13'-2'1896'0'0,"18"2"-1896"0"0,0-3 0 0 0,2-5 144 0 0,1 3-8 0 0,7-1 0 0 0,-1 2 0 0 0,3 1-264 0 0,-2-5-48 0 0,2 3-16 0 0,0 0-5015 0 0,-2 1-1001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8.99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41 185 3224 0 0,'0'0'143'0'0,"-3"1"-645"0"0,-10 3 15567 0 0,11-5-14832 0 0,1 0 1 0 0,-1 0-1 0 0,1 0 0 0 0,0 0 0 0 0,-1 0 1 0 0,1 0-1 0 0,0 0 0 0 0,0 0 0 0 0,-1 0 0 0 0,1 0 1 0 0,0-1-1 0 0,0 1 0 0 0,0 0 0 0 0,1-1 1 0 0,-1 1-1 0 0,0-1 0 0 0,0 1 0 0 0,1-1 1 0 0,-1 0-1 0 0,1 1 0 0 0,-1-3 0 0 0,0 0-48 0 0,1 0-1 0 0,0 0 1 0 0,-1 0-1 0 0,2 0 0 0 0,-1-1 1 0 0,0 1-1 0 0,2-7 1 0 0,0 3-146 0 0,0-1 1 0 0,1 1 0 0 0,0-1 0 0 0,0 1-1 0 0,6-10 1 0 0,-1 2-56 0 0,-5 10-2 0 0,-1 1 0 0 0,2-1-1 0 0,4-7 1 0 0,-7 12 16 0 0,0 0-1 0 0,0 0 1 0 0,0 0 0 0 0,0 0-1 0 0,1 0 1 0 0,-1 0 0 0 0,0 0-1 0 0,0 0 1 0 0,1 0 0 0 0,-1 1-1 0 0,0-1 1 0 0,1 0 0 0 0,-1 1-1 0 0,1-1 1 0 0,-1 1 0 0 0,1 0-1 0 0,-1 0 1 0 0,1-1 0 0 0,1 1-1 0 0,-1 0 26 0 0,0 1 0 0 0,0-1 0 0 0,0 1 0 0 0,0-1-1 0 0,0 1 1 0 0,0 0 0 0 0,0-1 0 0 0,0 1 0 0 0,0 0 0 0 0,0 0-1 0 0,0 1 1 0 0,0-1 0 0 0,-1 0 0 0 0,1 1 0 0 0,-1-1-1 0 0,1 1 1 0 0,-1-1 0 0 0,1 1 0 0 0,-1 0 0 0 0,0-1 0 0 0,0 1-1 0 0,0 0 1 0 0,0 0 0 0 0,1 2 0 0 0,0 0 78 0 0,-2-3-90 0 0,0 0-1 0 0,0 0 0 0 0,1 0 0 0 0,-1 0 0 0 0,1 0 0 0 0,-1 0 0 0 0,1 0 1 0 0,-1 0-1 0 0,1 0 0 0 0,0 0 0 0 0,-1 0 0 0 0,1 0 0 0 0,0-1 0 0 0,0 1 1 0 0,-1 0-1 0 0,1 0 0 0 0,0-1 0 0 0,0 1 0 0 0,0-1 0 0 0,0 1 1 0 0,0-1-1 0 0,0 1 0 0 0,0-1 0 0 0,0 1 0 0 0,2-1 0 0 0,6 2-27 0 0,1-1 0 0 0,0 0 0 0 0,0 0 0 0 0,0-1 0 0 0,11-1 0 0 0,6 0-29 0 0,-18 0 13 0 0,1 0 0 0 0,0 0-1 0 0,10-4 1 0 0,-9 2 1 0 0,0 1 0 0 0,11-1 0 0 0,-18 3 56 0 0,-1 0 0 0 0,1 0 0 0 0,-1 0 0 0 0,0 1-1 0 0,1-1 1 0 0,-1 1 0 0 0,0 0 0 0 0,1 0 0 0 0,-1 0 0 0 0,6 3 0 0 0,7 12 443 0 0,-10-8-130 0 0,-6-7-296 0 0,0 1 0 0 0,0-1 1 0 0,0 1-1 0 0,0-1 0 0 0,-1 0 1 0 0,1 1-1 0 0,0-1 1 0 0,-1 0-1 0 0,1 1 0 0 0,-2 1 1 0 0,2-1 3 0 0,0-2-35 0 0,0 1 0 0 0,0-1 0 0 0,0 1 0 0 0,-1 0 0 0 0,1-1 0 0 0,0 1 0 0 0,0-1 0 0 0,0 1 0 0 0,-1 0 0 0 0,1-1 0 0 0,0 1 1 0 0,0-1-1 0 0,-1 1 0 0 0,1-1 0 0 0,-1 1 0 0 0,1-1 0 0 0,0 1 0 0 0,-1-1 0 0 0,1 0 0 0 0,-1 1 0 0 0,1-1 0 0 0,-2 1 1 0 0,2-1-20 0 0,0 0 1 0 0,0 1 0 0 0,0-1-1 0 0,0 0 1 0 0,0 0 0 0 0,0 1 0 0 0,0-1-1 0 0,0 0 1 0 0,0 0 0 0 0,0 1-1 0 0,0-1 1 0 0,0 0 0 0 0,0 0 0 0 0,0 1-1 0 0,0-1 1 0 0,0 0 0 0 0,0 0-1 0 0,1 0 1 0 0,-1 1 0 0 0,0-1 0 0 0,0 0-1 0 0,0 0 1 0 0,0 0 0 0 0,0 1-1 0 0,1-1 1 0 0,-1 0 0 0 0,0 0 0 0 0,0 0-1 0 0,0 0 1 0 0,1 1 0 0 0,-1-1 0 0 0,0 0-1 0 0,0 0 1 0 0,0 0 0 0 0,1 0-1 0 0,-1 0 1 0 0,0 0 0 0 0,9 6-1192 0 0,6-4-2968 0 0,-4-1-3738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39.40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213 57 5984 0 0,'0'0'464'0'0,"-1"0"-306"0"0,-2 0 132 0 0,2 0 1119 0 0,-6-3 5801 0 0,-1 0-1927 0 0,2 4-5366 0 0,3-1 310 0 0,-1 1-1 0 0,1-1 0 0 0,0 0 1 0 0,0 0-1 0 0,-5 0 0 0 0,6-1-127 0 0,0 1-1 0 0,-1 0 0 0 0,1 0 1 0 0,0 0-1 0 0,0 0 0 0 0,0 0 1 0 0,0 0-1 0 0,0 0 1 0 0,0 1-1 0 0,0-1 0 0 0,-1 1 1 0 0,1 0-1 0 0,0-1 1 0 0,1 1-1 0 0,-4 2 0 0 0,0 1 186 0 0,0-1 0 0 0,0 1 0 0 0,0-1-1 0 0,0 0 1 0 0,0 0 0 0 0,-11 3 0 0 0,11-4-155 0 0,0 0 0 0 0,0 0 1 0 0,0 1-1 0 0,0 0 0 0 0,1-1 1 0 0,-1 2-1 0 0,1-1 1 0 0,-6 6-1 0 0,5-3-62 0 0,1 0-1 0 0,1 0 1 0 0,-1 0 0 0 0,1 0 0 0 0,0 1-1 0 0,1 0 1 0 0,-1-1 0 0 0,-2 14 0 0 0,5-18-67 0 0,-1 7-13 0 0,1-8-54 0 0,2 0 1 0 0,0 1 52 0 0,1 0 1 0 0,0-1 0 0 0,0 1-1 0 0,0-1 1 0 0,1 0 0 0 0,-1 0-1 0 0,0 0 1 0 0,0 0 0 0 0,1 0-1 0 0,-1-1 1 0 0,0 1 0 0 0,1-1-1 0 0,-1 0 1 0 0,1 0-1 0 0,-1-1 1 0 0,0 1 0 0 0,6-2 0 0 0,-7 2-3 0 0,-1-1 1 0 0,1 0-1 0 0,-1 0 1 0 0,1 0-1 0 0,-1 0 1 0 0,0 0-1 0 0,0 0 1 0 0,1 0 0 0 0,-1-1-1 0 0,0 1 1 0 0,0 0-1 0 0,1-2 1 0 0,8-9-118 0 0,0 6 46 0 0,-8 5 74 0 0,-1 1 1 0 0,1-1-1 0 0,-1 0 1 0 0,0 0-1 0 0,1 1 1 0 0,-1-1-1 0 0,0 0 1 0 0,0 0-1 0 0,0-1 1 0 0,0 1-1 0 0,0 0 0 0 0,0 0 1 0 0,0 0-1 0 0,0-1 1 0 0,1-1-1 0 0,-2 2-1 0 0,1 0 0 0 0,0-1 0 0 0,-1 1 0 0 0,1 0 0 0 0,0-1-1 0 0,0 1 1 0 0,-1 0 0 0 0,1 0 0 0 0,0 0 0 0 0,0 0 0 0 0,0 0 0 0 0,1 0 0 0 0,-1 0 0 0 0,0 0-1 0 0,0 0 1 0 0,0 0 0 0 0,1 1 0 0 0,-1-1 0 0 0,0 0 0 0 0,1 1 0 0 0,2-1 0 0 0,11-7-132 0 0,-1-6-101 0 0,-13 13 206 0 0,-1 0 0 0 0,1 0 0 0 0,0 0 1 0 0,-1 0-1 0 0,1 1 0 0 0,0-1 0 0 0,0 0 0 0 0,0 0 0 0 0,0 0 0 0 0,0 1 0 0 0,0-1 0 0 0,2 0 1 0 0,-8 1 28 0 0,-2 1-124 0 0,7 0 131 0 0,0-1 0 0 0,0 0 0 0 0,0 1 0 0 0,0-1 0 0 0,0 0 0 0 0,1 0 0 0 0,-1 1 0 0 0,0-1 1 0 0,0 0-1 0 0,0 0 0 0 0,0 1 0 0 0,1-1 0 0 0,-1 0 0 0 0,0 0 0 0 0,0 1 0 0 0,1-1 0 0 0,-1 0 0 0 0,0 0 0 0 0,0 0 1 0 0,1 1-1 0 0,-1-1 0 0 0,0 0 0 0 0,1 0 0 0 0,-1 0 0 0 0,0 0 0 0 0,1 0 0 0 0,-1 0 0 0 0,36 25-218 0 0,-28-19 159 0 0,0 0 0 0 0,1-1 0 0 0,11 7-1 0 0,-18-12 65 0 0,-1 1 0 0 0,0 0 0 0 0,1-1 0 0 0,-1 1 0 0 0,0-1 0 0 0,1 0 0 0 0,-1 1 0 0 0,0-1 0 0 0,1 0 0 0 0,-1 0 0 0 0,1 0 0 0 0,-1 0 0 0 0,0 0 0 0 0,1 0 0 0 0,-1 0 0 0 0,1-1 0 0 0,-1 1 0 0 0,0-1 0 0 0,3 0 0 0 0,-3 0 0 0 0,1 0 0 0 0,-1 0 0 0 0,0 0 0 0 0,1 0 0 0 0,-1-1 0 0 0,0 1 0 0 0,0-1 0 0 0,0 1 0 0 0,0 0 0 0 0,0-1 0 0 0,0 0 0 0 0,0 1 0 0 0,0-4 0 0 0,6-16 43 0 0,-5 15-9 0 0,0 0 0 0 0,0 0 0 0 0,5-8 0 0 0,-1-2 101 0 0,-6 14-129 0 0,1 0 0 0 0,-1 1 0 0 0,1-1 0 0 0,-1 1 0 0 0,1-1 0 0 0,0 1 0 0 0,-1-1 0 0 0,1 1 0 0 0,0 0 0 0 0,0-1 0 0 0,0 1 0 0 0,0 0 0 0 0,2-2 0 0 0,2-2-91 0 0,1 0 0 0 0,0 0 0 0 0,0 0 0 0 0,1 1 0 0 0,0 0 0 0 0,-1 0 1 0 0,1 1-1 0 0,1 0 0 0 0,-1 0 0 0 0,0 0 0 0 0,1 1 0 0 0,-1 0 0 0 0,1 1 1 0 0,0 0-1 0 0,-1 0 0 0 0,10 0 0 0 0,-3 1-1391 0 0,-2 0-75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34.5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1 260 6448 0 0,'0'0'297'0'0,"2"-18"1654"0"0,-1 16-1497 0 0,0 1 0 0 0,0-1 0 0 0,1 0 0 0 0,-1 1 0 0 0,0-1 0 0 0,1 1 0 0 0,-1 0 0 0 0,1-1 0 0 0,0 1 0 0 0,-1 0 0 0 0,4-2 0 0 0,-3 2-219 0 0,0 0-1 0 0,0 0 1 0 0,0-1-1 0 0,0 1 1 0 0,-1-1 0 0 0,1 1-1 0 0,0-1 1 0 0,-1 0 0 0 0,0 1-1 0 0,3-5 1 0 0,-2 3 11 0 0,0-1-1 0 0,0 0 1 0 0,0 1 0 0 0,0 0 0 0 0,0 0-1 0 0,1-1 1 0 0,0 1 0 0 0,0 1 0 0 0,0-1 0 0 0,0 0-1 0 0,3-2 1 0 0,0 0-16 0 0,0 0-1 0 0,-1 0 1 0 0,8-9-1 0 0,-8 7 230 0 0,1 1 0 0 0,12-11 0 0 0,-1-1 529 0 0,-15 16-889 0 0,-1 0 1 0 0,1-1-1 0 0,0 1 1 0 0,0 0-1 0 0,0 1 1 0 0,0-1 0 0 0,0 0-1 0 0,0 1 1 0 0,0-1-1 0 0,0 1 1 0 0,4-2-1 0 0,-3 2-56 0 0,0 1-1 0 0,0-1 1 0 0,-1 0-1 0 0,1 0 1 0 0,-1 0-1 0 0,1-1 1 0 0,-1 1 0 0 0,1 0-1 0 0,-1-1 1 0 0,0 0-1 0 0,1 1 1 0 0,-1-1-1 0 0,0 0 1 0 0,0 0-1 0 0,0 0 1 0 0,-1-1-1 0 0,1 1 1 0 0,0 0-1 0 0,-1-1 1 0 0,2-2 0 0 0,2-3-117 0 0,-4 7 55 0 0,-1 1 1 0 0,0 0 0 0 0,1-1-1 0 0,-1 1 1 0 0,0 0-1 0 0,1-1 1 0 0,-1 1 0 0 0,0-1-1 0 0,0 1 1 0 0,0-1 0 0 0,1 1-1 0 0,-1-1 1 0 0,0 1-1 0 0,0-1 1 0 0,0 1 0 0 0,0-1-1 0 0,0 1 1 0 0,0-1 0 0 0,0 1-1 0 0,0 0 1 0 0,0-1-1 0 0,0 1 1 0 0,0-1 0 0 0,0 0-1 0 0,-1-4-2157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40.02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0 163 3680 0 0,'4'1'712'0'0,"0"1"-1"0"0,0-1 1 0 0,-1 1 0 0 0,1-1 0 0 0,0 1-1 0 0,4 3 1 0 0,7 4 3166 0 0,2 3-873 0 0,-16-11-2662 0 0,-1-1 40 0 0,1 0-340 0 0,-1 0-1 0 0,0 0 1 0 0,0 1-1 0 0,1-1 1 0 0,-1 0-1 0 0,0 0 1 0 0,0 0 0 0 0,1 0-1 0 0,-1 0 1 0 0,0 1-1 0 0,1-1 1 0 0,-1 0-1 0 0,0 0 1 0 0,1 0-1 0 0,-1 0 1 0 0,0 0-1 0 0,1 0 1 0 0,-1 0 0 0 0,0 0-1 0 0,1 0 1 0 0,-1 0-1 0 0,0 0 1 0 0,1 0-1 0 0,-1-1 1 0 0,0 1-1 0 0,0 0 1 0 0,1 0 0 0 0,-1 0-1 0 0,0 0 1 0 0,1 0-1 0 0,0-1 1447 0 0,-1-1-1360 0 0,0 1 0 0 0,0 0 0 0 0,0-1 0 0 0,0 1-1 0 0,0 0 1 0 0,0 0 0 0 0,0-1 0 0 0,-1 1 0 0 0,1 0-1 0 0,0 0 1 0 0,-1-1 0 0 0,0-1 0 0 0,-2-9 268 0 0,4-10 316 0 0,-1 9-244 0 0,-1-22 0 0 0,1 33-463 0 0,0 0-1 0 0,0 0 1 0 0,0 0-1 0 0,0 0 1 0 0,0 1-1 0 0,0-1 1 0 0,1 0 0 0 0,-1 0-1 0 0,1 0 1 0 0,0 1-1 0 0,-1-1 1 0 0,1 0-1 0 0,0 1 1 0 0,0-1 0 0 0,0 0-1 0 0,0 1 1 0 0,0-1-1 0 0,0 1 1 0 0,1 0 0 0 0,-1-1-1 0 0,0 1 1 0 0,1 0-1 0 0,-1 0 1 0 0,1 0-1 0 0,2-2 1 0 0,11-10-2 0 0,-11 10-13 0 0,0 0 0 0 0,1 0 0 0 0,-1 1-1 0 0,1-1 1 0 0,-1 1 0 0 0,1 0 0 0 0,0 1 0 0 0,0-1-1 0 0,0 1 1 0 0,8-2 0 0 0,18-5-52 0 0,-24 6 50 0 0,-1 0 0 0 0,1 1 1 0 0,-1-1-1 0 0,1 1 0 0 0,0 1 1 0 0,0-1-1 0 0,0 1 0 0 0,-1 1 1 0 0,1-1-1 0 0,9 3 0 0 0,-15-3 15 0 0,0 0-1 0 0,0 0 0 0 0,0 1 0 0 0,-1-1 1 0 0,1 0-1 0 0,0 1 0 0 0,0-1 0 0 0,0 1 1 0 0,0-1-1 0 0,-1 1 0 0 0,1-1 1 0 0,0 1-1 0 0,0-1 0 0 0,0 2 0 0 0,1 6 57 0 0,-2-5-23 0 0,4 11 82 0 0,-3-13-101 0 0,-1 0 0 0 0,1-1 1 0 0,-1 1-1 0 0,0 0 0 0 0,1 0 0 0 0,-1 0 0 0 0,0 1 0 0 0,0-1 0 0 0,1 0 1 0 0,-1 0-1 0 0,0 0 0 0 0,0 0 0 0 0,0 0 0 0 0,-1 0 0 0 0,1 0 1 0 0,0 0-1 0 0,0 0 0 0 0,0 0 0 0 0,-1 2 0 0 0,0-1 41 0 0,1 0 0 0 0,0 0 0 0 0,0 0 0 0 0,0 1 0 0 0,0-1 0 0 0,0 0-1 0 0,1 0 1 0 0,-1 0 0 0 0,0 0 0 0 0,1 0 0 0 0,0 0 0 0 0,1 3 0 0 0,2 11 427 0 0,-4-15-465 0 0,1 0 0 0 0,-1-1 1 0 0,0 1-1 0 0,0 0 0 0 0,0 0 0 0 0,0 0 0 0 0,1 0 0 0 0,-1 0 0 0 0,0-1 0 0 0,1 1 1 0 0,-1 0-1 0 0,1 0 0 0 0,-1 0 0 0 0,1-1 0 0 0,-1 1 0 0 0,1 0 0 0 0,0-1 0 0 0,-1 1 1 0 0,1-1-1 0 0,0 1 0 0 0,-1 0 0 0 0,2 0 0 0 0,13 11 85 0 0,-13-9-103 0 0,-1-2-5 0 0,0-1 0 0 0,0 1 0 0 0,0 0 0 0 0,0 0 0 0 0,0 0 0 0 0,0-1 0 0 0,0 1 0 0 0,0 0 0 0 0,0-1 0 0 0,0 1 0 0 0,0-1 0 0 0,0 1 0 0 0,1-1 0 0 0,-1 0 0 0 0,0 1 0 0 0,0-1 0 0 0,0 0 0 0 0,1 0 0 0 0,1 0 0 0 0,-2 0-78 0 0,0 1 0 0 0,1-1 0 0 0,-1 0 0 0 0,0 0 1 0 0,1 0-1 0 0,-1 0 0 0 0,0 0 0 0 0,1 0 0 0 0,-1 0 0 0 0,0 0 0 0 0,1 0 1 0 0,-1-1-1 0 0,0 1 0 0 0,0-1 0 0 0,1 1 0 0 0,-1-1 0 0 0,0 1 0 0 0,0-1 0 0 0,0 0 1 0 0,0 1-1 0 0,0-1 0 0 0,0 0 0 0 0,0 0 0 0 0,0 0 0 0 0,0 0 0 0 0,0 0 1 0 0,0 0-1 0 0,0 0 0 0 0,0-2 0 0 0,4-5-1623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40.45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95 0 9672 0 0,'-17'0'864'0'0,"2"0"-696"0"0,7 0-168 0 0,-6 0 1880 0 0,2 3 2623 0 0,3-3-2199 0 0,-2 2-1984 0 0,2-2-400 0 0,15 2-5295 0 0,5 4-849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40.89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62 101 11056 0 0,'-17'9'852'0'0,"17"-9"-845"0"0,0 0 0 0 0,0 0 1 0 0,0 0-1 0 0,0 0 0 0 0,0 0 1 0 0,0 1-1 0 0,0-1 0 0 0,0 0 1 0 0,0 0-1 0 0,0 0 1 0 0,0 0-1 0 0,0 0 0 0 0,0 1 1 0 0,0-1-1 0 0,0 0 0 0 0,0 0 1 0 0,1 0-1 0 0,-1 0 0 0 0,0 0 1 0 0,0 0-1 0 0,0 0 0 0 0,0 1 1 0 0,0-1-1 0 0,0 0 0 0 0,0 0 1 0 0,0 0-1 0 0,0 0 1 0 0,0 0-1 0 0,1 0 0 0 0,-1 0 1 0 0,0 0-1 0 0,0 0 0 0 0,0 0 1 0 0,0 0-1 0 0,0 1 0 0 0,0-1 1 0 0,1 0-1 0 0,-1 0 0 0 0,0 0 1 0 0,0 0-1 0 0,0 0 0 0 0,0 0 1 0 0,0 0-1 0 0,0 0 1 0 0,1 0-1 0 0,-1 0 0 0 0,7 2-28 0 0,-3 0 559 0 0,0-1 0 0 0,0 0 0 0 0,0-1 0 0 0,0 1 0 0 0,1-1 0 0 0,-1 1 0 0 0,9-2 0 0 0,-2-1-609 0 0,1-1 0 0 0,13-5-1 0 0,4-2 245 0 0,-25 8-170 0 0,0 1 0 0 0,0-1 0 0 0,0-1 0 0 0,0 1 0 0 0,0 0 0 0 0,4-5-1 0 0,-6 6 3 0 0,0-1-1 0 0,0 0 1 0 0,0 0 0 0 0,-1 0-1 0 0,1 0 1 0 0,0 0-1 0 0,-1 0 1 0 0,1-1-1 0 0,-1 1 1 0 0,0-1 0 0 0,2-3-1 0 0,-3 4 2 0 0,-1 1 0 0 0,1 0 0 0 0,-1-1 0 0 0,0 1-1 0 0,1 0 1 0 0,-1 0 0 0 0,0 0 0 0 0,0-1 0 0 0,0 1 0 0 0,0 0 0 0 0,0 0-1 0 0,0 0 1 0 0,0 0 0 0 0,-2-1 0 0 0,-5-7 34 0 0,7 8-21 0 0,0 0-1 0 0,0 1 1 0 0,0-1-1 0 0,0 0 1 0 0,0 0 0 0 0,-1 1-1 0 0,1-1 1 0 0,0 1-1 0 0,0-1 1 0 0,0 1-1 0 0,-1-1 1 0 0,1 1-1 0 0,0 0 1 0 0,0-1 0 0 0,-2 1-1 0 0,-23-2 1054 0 0,9 3 597 0 0,-21 3 0 0 0,35-3-1433 0 0,1 0 0 0 0,-1 0 0 0 0,0 0 0 0 0,1 0 0 0 0,-1 0 0 0 0,-4 3 0 0 0,0 0 122 0 0,6-4-294 0 0,0 1 0 0 0,0-1 0 0 0,0 1 1 0 0,0 0-1 0 0,1-1 0 0 0,-1 1 0 0 0,0 0 0 0 0,0-1 0 0 0,1 1 0 0 0,-1 0 0 0 0,0 0 0 0 0,1 0 0 0 0,-1 0 0 0 0,1 0 0 0 0,-1 0 0 0 0,0 1 0 0 0,1 0-7 0 0,-1-1 0 0 0,1 1-1 0 0,-1-1 1 0 0,0 0-1 0 0,0 1 1 0 0,0-1-1 0 0,0 0 1 0 0,0 0 0 0 0,0 0-1 0 0,0 1 1 0 0,-1 0-1 0 0,-2 0 27 0 0,1 0 0 0 0,0 1-1 0 0,0-1 1 0 0,0 1 0 0 0,0 0-1 0 0,0 0 1 0 0,1 0 0 0 0,0 1-1 0 0,-1-1 1 0 0,1 0 0 0 0,-2 6-1 0 0,-2-1 31 0 0,5-8-108 0 0,0 1 0 0 0,1 0-1 0 0,-1 0 1 0 0,0-1 0 0 0,1 1 0 0 0,-1 0 0 0 0,0 0 0 0 0,1 0 0 0 0,-1 0-1 0 0,1 0 1 0 0,0 0 0 0 0,-1 0 0 0 0,1-1 0 0 0,0 1 0 0 0,-1 0 0 0 0,1 0-1 0 0,0 3 1 0 0,5 2-5 0 0,-5-5 0 0 0,1-1 0 0 0,-1 0 0 0 0,0 1 0 0 0,1-1 0 0 0,-1 1 0 0 0,0-1 0 0 0,1 1 0 0 0,-1-1 0 0 0,0 0 0 0 0,0 1 0 0 0,1-1 0 0 0,-1 1 0 0 0,0-1 0 0 0,0 1 0 0 0,0-1 0 0 0,0 1 0 0 0,0-1 0 0 0,0 1 0 0 0,0-1 0 0 0,0 1 0 0 0,0 0 0 0 0,0-1 0 0 0,0 1 0 0 0,0-1 0 0 0,0 1 0 0 0,0-1 0 0 0,0 1 0 0 0,0-1 0 0 0,-1 1 0 0 0,1-1 0 0 0,0 1 0 0 0,0-1 0 0 0,-1 1 0 0 0,1-1 0 0 0,0 1-1 0 0,0-1 1 0 0,-1 0 0 0 0,1 1-1 0 0,0-1 1 0 0,0 0 0 0 0,0 0-1 0 0,0 1 1 0 0,0-1-1 0 0,0 0 1 0 0,0 1 0 0 0,0-1-1 0 0,0 0 1 0 0,0 0-1 0 0,0 1 1 0 0,0-1 0 0 0,0 0-1 0 0,1 1 1 0 0,-1-1 0 0 0,0 0-1 0 0,0 0 1 0 0,0 1-1 0 0,0-1 1 0 0,0 0 0 0 0,0 0-1 0 0,1 1 1 0 0,-1-1-1 0 0,0 0 1 0 0,0 0 0 0 0,1 1-1 0 0,10 5-25 0 0,15-1-16 0 0,-25-5 42 0 0,13 2-264 0 0,0 0 1 0 0,28-2-1 0 0,6-7-4367 0 0,-28 3-3114 0 0</inkml:trace>
  <inkml:trace contextRef="#ctx0" brushRef="#br0" timeOffset="1">480 55 5064 0 0,'17'-5'389'0'0,"-16"5"-387"0"0,-1 0 0 0 0,0 0 0 0 0,0 0 0 0 0,0 0-1 0 0,0-1 1 0 0,0 1 0 0 0,0 0 0 0 0,0 0 0 0 0,0 0 0 0 0,0 0-1 0 0,0 0 1 0 0,0-1 0 0 0,1 1 0 0 0,-1 0 0 0 0,0 0 0 0 0,0 0-1 0 0,0 0 1 0 0,0-1 0 0 0,0 1 0 0 0,0 0 0 0 0,0 0 0 0 0,0 0-1 0 0,0 0 1 0 0,-1 0 0 0 0,1-1 0 0 0,0 1 0 0 0,0 0 0 0 0,0 0-1 0 0,0 0 1 0 0,0 0 0 0 0,0 0 0 0 0,0-1 0 0 0,0 1 0 0 0,0 0-1 0 0,0 0 1 0 0,0 0 0 0 0,-1 0 0 0 0,1 0 0 0 0,0 0 0 0 0,0 0-1 0 0,0-1 1 0 0,0 1 0 0 0,0 0 0 0 0,-1 0 0 0 0,1 0 0 0 0,0 0-1 0 0,-1 0 82 0 0,1-1 0 0 0,0 1 0 0 0,-1-1-1 0 0,1 1 1 0 0,-1-1 0 0 0,1 1-1 0 0,0-1 1 0 0,0 0 0 0 0,-1 1-1 0 0,1-1 1 0 0,0 1 0 0 0,0-1-1 0 0,0 1 1 0 0,-1-1 0 0 0,1 0-1 0 0,0 1 1 0 0,0-1 0 0 0,0 0-1 0 0,0 0 1 0 0,0 0 76 0 0,0 1 0 0 0,0-1 0 0 0,0 0 0 0 0,0 1 0 0 0,-1-1 0 0 0,1 1 0 0 0,0-1 0 0 0,0 1 0 0 0,-1-1 0 0 0,1 1 0 0 0,0-1 0 0 0,-1 1-1 0 0,1-1 1 0 0,-1 1 0 0 0,1 0 0 0 0,0-1 0 0 0,-1 1 0 0 0,1-1 0 0 0,-1 1 0 0 0,1 0 0 0 0,-1 0 0 0 0,1-1 0 0 0,-1 1 0 0 0,1 0 0 0 0,-1 0 0 0 0,1-1 0 0 0,-2 1 0 0 0,-19-7 1420 0 0,17 5-1305 0 0,0 0 14 0 0,0 0 0 0 0,-1 1 0 0 0,1-1 0 0 0,-1 1 0 0 0,1 0 0 0 0,-1 0-1 0 0,0 1 1 0 0,1-1 0 0 0,-1 1 0 0 0,0 0 0 0 0,0 0 0 0 0,1 1 0 0 0,-1-1 0 0 0,0 1 0 0 0,1 0 0 0 0,-1 0 0 0 0,1 1 0 0 0,-1-1 0 0 0,1 1 0 0 0,0 0-1 0 0,-6 4 1 0 0,8-5-213 0 0,-2 1 167 0 0,-1 0 1 0 0,1 1-1 0 0,0-1 1 0 0,0 1-1 0 0,1 1 0 0 0,-1-1 1 0 0,1 0-1 0 0,-1 1 1 0 0,-3 5-1 0 0,-10 6 148 0 0,16-14-367 0 0,0-1-1 0 0,0 1 1 0 0,0 0-1 0 0,-1 0 1 0 0,1 0-1 0 0,0 0 1 0 0,0 0-1 0 0,0 0 0 0 0,0 0 1 0 0,1 0-1 0 0,-1 0 1 0 0,0 0-1 0 0,0 1 1 0 0,1-1-1 0 0,-1 0 1 0 0,1 1-1 0 0,-1-1 1 0 0,1 0-1 0 0,-1 1 1 0 0,1-1-1 0 0,0 1 1 0 0,0-1-1 0 0,0 0 0 0 0,0 3 1 0 0,-1-3-4 0 0,1 1 1 0 0,0 0-1 0 0,-1 0 0 0 0,1-1 0 0 0,-1 1 1 0 0,1-1-1 0 0,-1 1 0 0 0,0 0 1 0 0,0-1-1 0 0,0 1 0 0 0,0-1 1 0 0,0 1-1 0 0,-1 1 0 0 0,1-2-7 0 0,0 0 0 0 0,0 0 0 0 0,0 0 0 0 0,0 0 0 0 0,0 0 0 0 0,1 0 0 0 0,-1 0-1 0 0,1 0 1 0 0,-1 1 0 0 0,1-1 0 0 0,-1 0 0 0 0,1 0 0 0 0,-1 1 0 0 0,1-1 0 0 0,0 0 0 0 0,0 1 0 0 0,0-1 0 0 0,0 0 0 0 0,0 1-1 0 0,0-1 1 0 0,0 0 0 0 0,0 0 0 0 0,0 1 0 0 0,1-1 0 0 0,0 2 0 0 0,-1-2-3 0 0,1 0-1 0 0,-1 0 1 0 0,0-1 0 0 0,1 1-1 0 0,-1 0 1 0 0,0 0 0 0 0,0-1-1 0 0,1 1 1 0 0,-1 0-1 0 0,0 0 1 0 0,0 0 0 0 0,0 0-1 0 0,0-1 1 0 0,0 1 0 0 0,0 0-1 0 0,0 0 1 0 0,0 0 0 0 0,0 0-1 0 0,-1 1 1 0 0,0 3-19 0 0,1-4 5 0 0,0-1 0 0 0,0 1 0 0 0,0 0 0 0 0,1 0 1 0 0,-1-1-1 0 0,0 1 0 0 0,1-1 0 0 0,-1 1 1 0 0,0 0-1 0 0,1-1 0 0 0,-1 1 0 0 0,1-1 0 0 0,-1 1 1 0 0,1 0-1 0 0,-1-1 0 0 0,1 0 0 0 0,0 1 1 0 0,-1-1-1 0 0,1 1 0 0 0,-1-1 0 0 0,1 0 0 0 0,0 1 1 0 0,-1-1-1 0 0,1 0 0 0 0,0 0 0 0 0,0 1 1 0 0,9 5-58 0 0,-8-5 63 0 0,-1 0 0 0 0,1 0 1 0 0,-1 0-1 0 0,1 0 0 0 0,-1 0 1 0 0,1 0-1 0 0,0-1 0 0 0,-1 1 0 0 0,1 0 1 0 0,0-1-1 0 0,0 1 0 0 0,-1-1 0 0 0,1 0 1 0 0,0 0-1 0 0,0 0 0 0 0,0 0 0 0 0,0 0 1 0 0,-1 0-1 0 0,3 0 0 0 0,2-1 41 0 0,-2 2-45 0 0,-1-1 0 0 0,1 0 0 0 0,-1-1 0 0 0,1 1 0 0 0,0-1 0 0 0,-1 1 0 0 0,1-1 1 0 0,-1 0-1 0 0,1 0 0 0 0,4-3 0 0 0,1 0-120 0 0,-4 2-152 0 0,1-1 1 0 0,-1 1 0 0 0,0-1-1 0 0,0 0 1 0 0,0 0-1 0 0,-1-1 1 0 0,1 1-1 0 0,-1-1 1 0 0,7-8-1 0 0,-8 9-761 0 0,0-1 0 0 0,-1 1 0 0 0,1-1 0 0 0,-1 0 0 0 0,0 0 0 0 0,0 0 0 0 0,2-8 0 0 0,-1-3-4485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41.34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100 0 3224 0 0,'-1'0'240'0'0,"1"0"-218"0"0,0 1 0 0 0,0-1 1 0 0,0 0-1 0 0,0 0 0 0 0,0 0 0 0 0,0 0 1 0 0,0 0-1 0 0,1 0 0 0 0,-1 0 0 0 0,0 0 0 0 0,0 0 1 0 0,0 0-1 0 0,0 1 0 0 0,0-1 0 0 0,0 0 1 0 0,0 0-1 0 0,0 0 0 0 0,0 0 0 0 0,0 0 1 0 0,0 0-1 0 0,0 0 0 0 0,0 1 0 0 0,0-1 1 0 0,0 0-1 0 0,0 0 0 0 0,0 0 0 0 0,0 0 0 0 0,0 0 1 0 0,0 0-1 0 0,0 1 0 0 0,0-1 0 0 0,0 0 1 0 0,0 0-1 0 0,0 0 0 0 0,0 0 0 0 0,0 0 1 0 0,0 0-1 0 0,0 1 0 0 0,0-1 0 0 0,0 0 1 0 0,0 0-1 0 0,0 0 0 0 0,0 0 0 0 0,0 0 0 0 0,-1 0 1 0 0,1 0-1 0 0,0 0 0 0 0,0 1 0 0 0,0-1 1 0 0,0 0-1 0 0,0 0 0 0 0,0 0 0 0 0,0 0 1 0 0,0 0-1 0 0,-1 0 0 0 0,1 0 0 0 0,0 0 1 0 0,0 0-1 0 0,0 0 0 0 0,0 0 0 0 0,0 0 0 0 0,0 0 1 0 0,-1 0-1 0 0,1 0 0 0 0,0 0 0 0 0,1 2 4143 0 0,-2-1-3710 0 0,-1 0 0 0 0,1 0 0 0 0,0 0 1 0 0,0 1-1 0 0,-1-1 0 0 0,1 0 0 0 0,0 0 1 0 0,0 1-1 0 0,0-1 0 0 0,0 0 0 0 0,1 1 1 0 0,-1-1-1 0 0,0 1 0 0 0,0-1 0 0 0,1 1 1 0 0,-1-1-1 0 0,1 3 0 0 0,-10 18 1485 0 0,6-17-1572 0 0,1-1-132 0 0,1 1-1 0 0,-1-1 1 0 0,1 0 0 0 0,-1 1 0 0 0,1-1 0 0 0,0 1 0 0 0,-1 8 0 0 0,2-9-123 0 0,1-2-73 0 0,0-1 0 0 0,0 1 0 0 0,-1-1 0 0 0,1 1-1 0 0,0-1 1 0 0,-1 1 0 0 0,1-1 0 0 0,-1 0-1 0 0,1 1 1 0 0,-1-1 0 0 0,0 1 0 0 0,0-1 0 0 0,1 0-1 0 0,-1 0 1 0 0,0 1 0 0 0,0-1 0 0 0,0 0-1 0 0,0 0 1 0 0,-3 2 0 0 0,-1 0 50 0 0,-13 8 41 0 0,18-10-124 0 0,-1-1 0 0 0,1 0 0 0 0,-1 1 0 0 0,1-1 0 0 0,-1 1-1 0 0,1-1 1 0 0,-1 1 0 0 0,1-1 0 0 0,0 1 0 0 0,-1-1 0 0 0,1 1 0 0 0,0-1 0 0 0,-1 1 0 0 0,1-1 0 0 0,0 1 0 0 0,0 0 0 0 0,-1-1 0 0 0,1 1 0 0 0,0 0 0 0 0,0-1 0 0 0,0 1 0 0 0,0 0 0 0 0,0-1 0 0 0,0 2 0 0 0,1 0 11 0 0,0 0 1 0 0,0 0 0 0 0,1 0 0 0 0,-1 0-1 0 0,1 0 1 0 0,-1 0 0 0 0,1-1-1 0 0,0 1 1 0 0,2 1 0 0 0,-2 0-8 0 0,1-1 1 0 0,0 1-1 0 0,0 0 1 0 0,-1 0-1 0 0,4 5 1 0 0,-5-6-150 0 0,0 0 0 0 0,0 0 0 0 0,0 0 0 0 0,1 0 0 0 0,-1-1 0 0 0,1 1 0 0 0,-1-1 0 0 0,1 1 0 0 0,1 1 0 0 0,11 5-4983 0 0,3-1-1991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41.7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207 170 5528 0 0,'0'0'5193'0'0,"-10"-11"-1718"0"0,6 9-3041 0 0,0 0 0 0 0,0 0 0 0 0,0 0 0 0 0,0 1 0 0 0,0-1 0 0 0,0 1 0 0 0,-1 0 1 0 0,1 0-1 0 0,-1 1 0 0 0,1-1 0 0 0,-1 1 0 0 0,1 0 0 0 0,0 0 0 0 0,-6 1 1 0 0,4 0-160 0 0,1 0 0 0 0,0 0 1 0 0,0 0-1 0 0,0 1 0 0 0,0-1 1 0 0,0 1-1 0 0,0 0 0 0 0,0 1 1 0 0,0-1-1 0 0,1 1 1 0 0,-1 0-1 0 0,-4 4 0 0 0,-11 6 610 0 0,18-12-839 0 0,1-1 0 0 0,-1 1-1 0 0,1-1 1 0 0,0 1 0 0 0,-1 0 0 0 0,1 0-1 0 0,0 0 1 0 0,-1 0 0 0 0,1 0 0 0 0,0 0-1 0 0,0 0 1 0 0,0 0 0 0 0,0 0 0 0 0,0 0-1 0 0,0 1 1 0 0,0-1 0 0 0,1 0-1 0 0,-1 1 1 0 0,0-1 0 0 0,1 0 0 0 0,-1 1-1 0 0,1-1 1 0 0,-1 3 0 0 0,-7 11 542 0 0,3-2-289 0 0,5-12-296 0 0,0-1 0 0 0,0 1 0 0 0,1-1 0 0 0,-1 1 1 0 0,0-1-1 0 0,0 0 0 0 0,1 1 0 0 0,-1-1 0 0 0,0 0 0 0 0,1 1 1 0 0,-1-1-1 0 0,1 0 0 0 0,-1 1 0 0 0,0-1 0 0 0,1 0 1 0 0,-1 0-1 0 0,1 1 0 0 0,-1-1 0 0 0,1 0 0 0 0,-1 0 0 0 0,1 0 1 0 0,-1 0-1 0 0,1 1 0 0 0,-1-1 0 0 0,1 0 0 0 0,-1 0 0 0 0,1 0 1 0 0,-1 0-1 0 0,1 0 0 0 0,0-1 0 0 0,7 2-43 0 0,0 0 0 0 0,0-1 0 0 0,1 0 1 0 0,11-1-1 0 0,-3-1-46 0 0,2 2 34 0 0,-16 0 40 0 0,1 0 1 0 0,0 0-1 0 0,-1 0 0 0 0,1 0 0 0 0,-1-1 0 0 0,1 1 0 0 0,-1-1 0 0 0,1 0 0 0 0,3-1 0 0 0,-4 0 9 0 0,1 1 0 0 0,0 0 0 0 0,-1 0 0 0 0,1 1 0 0 0,0-1 0 0 0,0 1 0 0 0,0-1 0 0 0,0 1 0 0 0,-1 1 0 0 0,1-1 0 0 0,7 1 0 0 0,9 1-33 0 0,-18-2-36 0 0,5 2-97 0 0,-5-1-163 0 0,-1-1 0 0 0,1 1 0 0 0,0-1 0 0 0,0 0 1 0 0,-1 0-1 0 0,1 0 0 0 0,0 0 0 0 0,0 0 0 0 0,-1-1 0 0 0,1 1 0 0 0,0 0 1 0 0,0-1-1 0 0,-1 1 0 0 0,1-1 0 0 0,0 0 0 0 0,-1 1 0 0 0,1-1 0 0 0,-1 0 1 0 0,3-2-1 0 0,5-2-1518 0 0</inkml:trace>
  <inkml:trace contextRef="#ctx0" brushRef="#br0" timeOffset="1">386 0 5064 0 0,'0'0'389'0'0,"-3"15"2178"0"0,-10 11 4731 0 0,-9 9-3530 0 0,18-29-3481 0 0,-1 2 157 0 0,1 0 0 0 0,0 1-1 0 0,-3 8 1 0 0,1-2 95 0 0,4-9-339 0 0,1-1 0 0 0,-1 0 0 0 0,1 1 1 0 0,0 10-1 0 0,-2 6 311 0 0,3-19-475 0 0,0-1 0 0 0,0 1 0 0 0,0-1 0 0 0,0 1-1 0 0,0-1 1 0 0,0 1 0 0 0,1 0 0 0 0,-1-1 0 0 0,1 0-1 0 0,0 1 1 0 0,0-1 0 0 0,-1 1 0 0 0,2-1 0 0 0,-1 0-1 0 0,3 4 1 0 0,1 2 61 0 0,1-1-1 0 0,12 13 1 0 0,-16-18-56 0 0,0-1-78 0 0,0 0 0 0 0,0 0-1 0 0,1 0 1 0 0,-1-1-1 0 0,0 1 1 0 0,0-1 0 0 0,0 1-1 0 0,5 0 1 0 0,-3-1-19 0 0,0 0-221 0 0,1 1-1 0 0,-1-1 0 0 0,0-1 0 0 0,1 1 0 0 0,-1-1 1 0 0,7-1-1 0 0,9-1-2464 0 0,-6 3-4291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42.1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39 16152 0 0,'0'0'1751'0'0,"9"-2"-1751"0"0,0-3 320 0 0,2 3-160 0 0,1-2 0 0 0,5-1-160 0 0,-5 1-104 0 0,-2-2 8 0 0,9 1-4807 0 0,1 0-969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52.96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45 6912 0 0,'0'0'842'0'0,"8"2"720"0"0,35-13 2517 0 0,-22 5-2932 0 0,11-6 683 0 0,-25 9-1425 0 0,0 0 0 0 0,0 1 0 0 0,13-3-1 0 0,-9 3-50 0 0,0 0 0 0 0,0 1-1 0 0,1 1 1 0 0,19 1 0 0 0,-27 0-325 0 0,0 0 1 0 0,1 0-1 0 0,-1 0 1 0 0,0 0-1 0 0,0 1 1 0 0,0 0-1 0 0,-1-1 1 0 0,1 2-1 0 0,0-1 1 0 0,-1 0-1 0 0,1 1 0 0 0,-1-1 1 0 0,0 1-1 0 0,0 0 1 0 0,5 6-1 0 0,-6-7-16 0 0,0 0 0 0 0,0 1-1 0 0,-1-1 1 0 0,1 1 0 0 0,-1 0-1 0 0,0-1 1 0 0,0 1-1 0 0,0 0 1 0 0,0 0 0 0 0,0 0-1 0 0,-1 0 1 0 0,1 0 0 0 0,-1-1-1 0 0,0 1 1 0 0,0 4 0 0 0,0-2 37 0 0,-1-1 1 0 0,0 1-1 0 0,0-1 1 0 0,0 0 0 0 0,-1 1-1 0 0,1-1 1 0 0,-1 0 0 0 0,0 0-1 0 0,-3 4 1 0 0,-3 4 155 0 0,-1 0 0 0 0,0-1 0 0 0,-1 0 0 0 0,0-1-1 0 0,-15 12 1 0 0,-68 47 1224 0 0,48-37-566 0 0,40-28-770 0 0,-26 17 594 0 0,29-19-621 0 0,-1-1 1 0 0,0 1-1 0 0,1-1 1 0 0,-1 0-1 0 0,0 0 1 0 0,1 0-1 0 0,-1 0 1 0 0,0 0-1 0 0,-4 0 1 0 0,6-1 69 0 0,5-6-1 0 0,0 1-141 0 0,0-1-1 0 0,0 1 1 0 0,0 0-1 0 0,1 0 1 0 0,0 1 0 0 0,0-1-1 0 0,0 1 1 0 0,1 0-1 0 0,-1 1 1 0 0,1-1-1 0 0,9-3 1 0 0,-2 2-11 0 0,0 1-1 0 0,0 0 1 0 0,1 1 0 0 0,20-2 0 0 0,-8 1-48 0 0,1 2 1 0 0,46 3 0 0 0,-63 0 63 0 0,-1 1 0 0 0,0 0 0 0 0,16 6 0 0 0,7 2 0 0 0,-21-8-137 0 0,-5-1-95 0 0,-1 0-1 0 0,1 0 1 0 0,-1 1 0 0 0,0 0 0 0 0,7 3 0 0 0,-10-5-90 0 0,0 0 0 0 0,-1 0 0 0 0,1 0 0 0 0,0 0 0 0 0,0 0 0 0 0,0-1 0 0 0,0 1 0 0 0,0-1 0 0 0,-1 1 0 0 0,4-2 0 0 0,-4 2-127 0 0,6-3-1654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53.35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7368 0 0,'0'0'568'0'0,"16"3"3073"0"0,29-4 159 0 0,-23-1-2217 0 0,45 5 0 0 0,-43-1-1136 0 0,18 3-6 0 0,-30-4-428 0 0,-9-1-3397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53.74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18 0 6912 0 0,'0'0'528'0'0,"-11"8"1725"0"0,10-7-1979 0 0,1 0 0 0 0,-1 0 0 0 0,0 0-1 0 0,1 0 1 0 0,-1 0 0 0 0,1 0 0 0 0,-1 0 0 0 0,1 1 0 0 0,-1-1 0 0 0,1 0 0 0 0,0 0-1 0 0,0 1 1 0 0,-1-1 0 0 0,1 0 0 0 0,0 0 0 0 0,0 1 0 0 0,0-1 0 0 0,0 0-1 0 0,1 1 1 0 0,-1-1 0 0 0,0 0 0 0 0,1 0 0 0 0,-1 1 0 0 0,0-1 0 0 0,1 0-1 0 0,-1 0 1 0 0,1 0 0 0 0,0 0 0 0 0,-1 0 0 0 0,1 0 0 0 0,0 0 0 0 0,0 0 0 0 0,0 0-1 0 0,0 0 1 0 0,1 1 0 0 0,0 0-89 0 0,0 0-1 0 0,1 0 1 0 0,-1 0-1 0 0,1-1 1 0 0,-1 1-1 0 0,1-1 0 0 0,0 1 1 0 0,0-1-1 0 0,-1 0 1 0 0,1 0-1 0 0,0-1 1 0 0,0 1-1 0 0,0 0 1 0 0,4-1-1 0 0,45 8 182 0 0,-37-6-364 0 0,-1 1 1 0 0,0 0-1 0 0,16 6 1 0 0,-25-7-3 0 0,7 3 0 0 0,0 1 0 0 0,0 0 0 0 0,-1 1 0 0 0,0 0 0 0 0,17 14 0 0 0,-23-17 9 0 0,-1-1-1 0 0,0 1 0 0 0,-1 0 0 0 0,1 0 1 0 0,-1 0-1 0 0,0 0 0 0 0,1 1 1 0 0,1 4-1 0 0,-5-8 11 0 0,1 0 1 0 0,-1 0-1 0 0,0 0 0 0 0,0 0 0 0 0,0 0 1 0 0,0 0-1 0 0,0 0 0 0 0,0 0 1 0 0,0 0-1 0 0,0 0 0 0 0,0-1 0 0 0,0 1 1 0 0,0 0-1 0 0,0 0 0 0 0,-1 0 1 0 0,1 0-1 0 0,0 0 0 0 0,-1 0 0 0 0,1-1 1 0 0,-1 1-1 0 0,1 0 0 0 0,-1 0 1 0 0,1 0-1 0 0,-1-1 0 0 0,1 1 1 0 0,-1 0-1 0 0,0-1 0 0 0,0 1 0 0 0,1-1 1 0 0,-1 1-1 0 0,0-1 0 0 0,-1 1 1 0 0,1 0 30 0 0,-3 2 75 0 0,-1 0 0 0 0,0-1 0 0 0,1 1 0 0 0,-1-1 0 0 0,0 0 0 0 0,0-1 0 0 0,-1 1 1 0 0,1-1-1 0 0,-8 1 0 0 0,-6 0 244 0 0,-25-1 0 0 0,34-1-192 0 0,-12 0-25 0 0,13 1-71 0 0,0-1 0 0 0,0 0 0 0 0,1 0 0 0 0,-1-1 0 0 0,0 0-1 0 0,0-1 1 0 0,1 0 0 0 0,-17-5 0 0 0,18 4-350 0 0,-11-7-2206 0 0,18 9 2409 0 0,-1 1 0 0 0,1 0 0 0 0,0-1 0 0 0,0 1 0 0 0,-1 0 0 0 0,1-1 0 0 0,0 1 1 0 0,0-1-1 0 0,0 1 0 0 0,-1 0 0 0 0,1-1 0 0 0,0 1 0 0 0,0-1 0 0 0,0 1 0 0 0,0-1 0 0 0,0 1 0 0 0,0-1 1 0 0,0 1-1 0 0,0 0 0 0 0,0-1 0 0 0,0 1 0 0 0,0-1 0 0 0,0 1 0 0 0,0-1 0 0 0,0 1 0 0 0,1-1 0 0 0,-1 1 1 0 0,0 0-1 0 0,0-1 0 0 0,0 1 0 0 0,1 0 0 0 0,-1-1 0 0 0,0 1 0 0 0,0-1 0 0 0,1 1 0 0 0,-1 0 1 0 0,0 0-1 0 0,1-1 0 0 0,5-7-1812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54.10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6912 0 0,'0'0'2468'0'0,"12"7"4458"0"0,-6-5-6479 0 0,0-1-1 0 0,0 0 1 0 0,0 0-1 0 0,0-1 1 0 0,6 0-1 0 0,20 3 1250 0 0,11 0-181 0 0,-20-2-1050 0 0,24 0-765 0 0,-26-1-2396 0 0,-13 0-4465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2:10.685"/>
    </inkml:context>
    <inkml:brush xml:id="br0">
      <inkml:brushProperty name="width" value="0.025" units="cm"/>
      <inkml:brushProperty name="height" value="0.025" units="cm"/>
      <inkml:brushProperty name="color" value="#E71224"/>
      <inkml:brushProperty name="ignorePressure" value="1"/>
    </inkml:brush>
  </inkml:definitions>
  <inkml:trace contextRef="#ctx0" brushRef="#br0">17 1366 0 0,'-11'11'0'0,"5"-5"0"0,28-28 0 0,-8 8 0 0,388-387 0 0,401-403 0 0,-799 800 0 0,13-13 0 0,22-22 0 0,43-43 0 0,-83 83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54.55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21 8288 0 0,'2'-1'638'0'0,"0"0"-367"0"0,1-1 0 0 0,0 1 0 0 0,-1 0 0 0 0,1 0 0 0 0,0 0 0 0 0,0 0 0 0 0,0 1 0 0 0,0-1 0 0 0,0 1 0 0 0,4 0 0 0 0,5-2 999 0 0,1-1-520 0 0,0 1 1 0 0,0 1-1 0 0,0-1 0 0 0,1 2 0 0 0,-1 0 1 0 0,0 1-1 0 0,17 2 0 0 0,-19 2-690 0 0,3 1-642 0 0,-22 10 1122 0 0,5-13-418 0 0,0 1 1 0 0,-1-1-1 0 0,1 0 0 0 0,0 0 1 0 0,-1 0-1 0 0,0-1 0 0 0,0 1 1 0 0,0-1-1 0 0,0 0 1 0 0,0 0-1 0 0,-5 2 0 0 0,-15 8 448 0 0,18-9-339 0 0,-1-1 0 0 0,0 1-1 0 0,-12 2 1 0 0,14-4-27 0 0,-1 1 1 0 0,1-1-1 0 0,0 1 1 0 0,0 0-1 0 0,1 0 1 0 0,-1 0-1 0 0,-6 5 1 0 0,10-6 320 0 0,13 11-373 0 0,-7-8-156 0 0,0-1 0 0 0,1 0 0 0 0,-1 0 0 0 0,1 0 0 0 0,-1 0 0 0 0,1-1 0 0 0,9 2 0 0 0,15 8-24 0 0,-19-8 23 0 0,0 0 0 0 0,13 3 0 0 0,11 4 8 0 0,-24-8-12 0 0,0 1-1 0 0,-1 1 1 0 0,1 0-1 0 0,-1 1 1 0 0,0 0-1 0 0,-1 0 1 0 0,11 9-1 0 0,-19-15 7 0 0,-1 1-1 0 0,1-1 0 0 0,-1 1 1 0 0,1 0-1 0 0,-1-1 0 0 0,0 1 1 0 0,1-1-1 0 0,-1 1 1 0 0,1 0-1 0 0,-1-1 0 0 0,0 1 1 0 0,0 0-1 0 0,1-1 0 0 0,-1 1 1 0 0,0 0-1 0 0,0 0 1 0 0,0 1 4 0 0,1-1-1 0 0,-1 0 1 0 0,0 0-1 0 0,0 0 0 0 0,0 0 0 0 0,0 0 1 0 0,-1 0-1 0 0,1 0 0 0 0,0 0 0 0 0,0 0 1 0 0,-1-1-1 0 0,1 1 0 0 0,0 0 0 0 0,-1 0 1 0 0,1 0-1 0 0,-1 0 0 0 0,1 0 0 0 0,-1-1 1 0 0,1 1-1 0 0,-1 0 0 0 0,0 0 0 0 0,1-1 1 0 0,-1 1-1 0 0,0-1 0 0 0,1 1 0 0 0,-1 0 0 0 0,0-1 1 0 0,0 0-1 0 0,0 1 0 0 0,0-1 0 0 0,1 1 1 0 0,-1-1-1 0 0,0 0 0 0 0,0 1 0 0 0,-1-1 1 0 0,-1 1 8 0 0,-16 7 154 0 0,-2-2 0 0 0,1 0 0 0 0,-1 0 1 0 0,0-2-1 0 0,0-1 0 0 0,-31 1 0 0 0,43-4-219 0 0,-1-1-1 0 0,1-1 1 0 0,-1 1-1 0 0,1-1 1 0 0,-15-6 0 0 0,22 7-191 0 0,1 0 0 0 0,0 1 0 0 0,-1-1-1 0 0,1 0 1 0 0,0 0 0 0 0,-1 0 0 0 0,1 0 0 0 0,0 0 0 0 0,0 0 0 0 0,-1-2 0 0 0,-4-3-1377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6:55.00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70 1 9936 0 0,'-3'2'329'0'0,"1"1"0"0"0,0 0 1 0 0,-1 0-1 0 0,1 0 0 0 0,0 0 1 0 0,1 0-1 0 0,-1 0 0 0 0,0 0 1 0 0,1 0-1 0 0,0 1 1 0 0,0-1-1 0 0,0 1 0 0 0,-1 6 1 0 0,2-6 24 0 0,-1 1 0 0 0,2 0 0 0 0,-1 0 0 0 0,0 0 0 0 0,1 0 0 0 0,0-1 0 0 0,0 1 0 0 0,1 0 0 0 0,3 7 0 0 0,-3-5 1 0 0,2 0 0 0 0,-1 0-1 0 0,1 0 1 0 0,0-1-1 0 0,0 0 1 0 0,0 0-1 0 0,1 0 1 0 0,0 0-1 0 0,0-1 1 0 0,1 0-1 0 0,7 6 1 0 0,-10-8-258 0 0,37 22 661 0 0,-36-23-695 0 0,0-1-1 0 0,0 1 1 0 0,0-1-1 0 0,1 0 1 0 0,-1 0-1 0 0,0 0 0 0 0,0 0 1 0 0,8 0-1 0 0,-10-1-36 0 0,8 0 65 0 0,1 0 1 0 0,-1-1 0 0 0,0 0 0 0 0,0 0-1 0 0,19-6 1 0 0,-22 5-81 0 0,-4 1-1 0 0,0 0 0 0 0,0 0-1 0 0,1 0 1 0 0,-1 0 0 0 0,0-1 0 0 0,0 0-1 0 0,0 1 1 0 0,5-5 0 0 0,3-4 40 0 0,-5 6-4 0 0,0-1 0 0 0,0 0 0 0 0,-1-1 0 0 0,7-8 0 0 0,-11 13-43 0 0,0-1-1 0 0,0 1 0 0 0,0 0 1 0 0,-1-1-1 0 0,1 1 0 0 0,0-1 1 0 0,-1 0-1 0 0,1 1 0 0 0,-1-1 1 0 0,1 1-1 0 0,-1-1 0 0 0,0 0 1 0 0,0 1-1 0 0,0-1 0 0 0,0 0 1 0 0,0 1-1 0 0,0-1 0 0 0,0 0 1 0 0,-1 1-1 0 0,1-1 1 0 0,0 0-1 0 0,-1 1 0 0 0,1-1 1 0 0,-1 1-1 0 0,-1-3 0 0 0,-2-1 9 0 0,0 0 1 0 0,0 0-1 0 0,0 0 0 0 0,0 1 0 0 0,-1 0 1 0 0,0 0-1 0 0,0 0 0 0 0,0 0 0 0 0,0 1 0 0 0,0 0 1 0 0,-12-5-1 0 0,-6-1 98 0 0,-38-10 0 0 0,53 16-62 0 0,-2 1-69 0 0,0-1 1 0 0,0 1-1 0 0,-1 1 0 0 0,1 0 0 0 0,0 0 0 0 0,-1 1 1 0 0,1 0-1 0 0,-1 1 0 0 0,1 0 0 0 0,-1 1 0 0 0,1 0 1 0 0,0 0-1 0 0,-12 6 0 0 0,13-5-284 0 0,5-2-269 0 0,0 1 0 0 0,0-1 0 0 0,0 1-1 0 0,1 0 1 0 0,-1 0 0 0 0,1 0 0 0 0,-1 0 0 0 0,1 1 0 0 0,-5 4 0 0 0,1 6-1503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0.73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17 1 1840 0 0,'-2'1'-189'0'0,"-5"3"10521"0"0,5-1-8842 0 0,0 4 36 0 0,1-5-1318 0 0,1-1-1 0 0,-1 0 0 0 0,1 1 0 0 0,0-1 0 0 0,-1 0 0 0 0,1 1 0 0 0,0-1 0 0 0,0 1 0 0 0,0-1 0 0 0,0 1 0 0 0,0-1 0 0 0,0 0 0 0 0,1 1 0 0 0,-1-1 0 0 0,0 1 0 0 0,1 0 0 0 0,3 12 608 0 0,-4-12-781 0 0,1 0-1 0 0,-1 0 0 0 0,0 0 0 0 0,1 0 1 0 0,0 0-1 0 0,0 0 0 0 0,-1 0 0 0 0,1 0 1 0 0,0-1-1 0 0,1 1 0 0 0,-1 0 1 0 0,0 0-1 0 0,0-1 0 0 0,1 1 0 0 0,-1-1 1 0 0,1 0-1 0 0,-1 1 0 0 0,1-1 0 0 0,0 0 1 0 0,-1 0-1 0 0,1 0 0 0 0,0 0 1 0 0,0 0-1 0 0,0 0 0 0 0,2 0 0 0 0,-2 1-209 0 0,1-1 0 0 0,-1 0 0 0 0,1 0 0 0 0,0-1 0 0 0,-1 1 0 0 0,1 0 0 0 0,0-1 0 0 0,-1 0 0 0 0,1 0 0 0 0,4 0 0 0 0,0-4-6399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1.0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14912 0 0,'0'0'1639'0'0,"6"2"-8254"0"0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1.4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9 150 19895 0 0,'-1'-2'270'0'0,"0"1"0"0"0,0-1 0 0 0,0 1 0 0 0,0-1 0 0 0,0 0 0 0 0,0 1 0 0 0,0-4 0 0 0,21-49-42 0 0,-17 49-202 0 0,0 0 0 0 0,0-1-1 0 0,0 1 1 0 0,1 1 0 0 0,-1-1-1 0 0,1 0 1 0 0,0 1 0 0 0,0 0-1 0 0,1 0 1 0 0,-1 0 0 0 0,1 1-1 0 0,0-1 1 0 0,0 1 0 0 0,0 0 0 0 0,1 0-1 0 0,-1 1 1 0 0,1 0 0 0 0,-1 0-1 0 0,1 0 1 0 0,0 1 0 0 0,-1-1-1 0 0,10 0 1 0 0,-13 2-33 0 0,0 0 0 0 0,0 1 1 0 0,-1-1-1 0 0,1 0 0 0 0,0 1 0 0 0,0-1 0 0 0,0 1 0 0 0,-1-1 1 0 0,1 1-1 0 0,0 0 0 0 0,-1 0 0 0 0,1-1 0 0 0,0 1 1 0 0,-1 1-1 0 0,0-1 0 0 0,1 0 0 0 0,-1 0 0 0 0,1 0 1 0 0,-1 1-1 0 0,0-1 0 0 0,0 1 0 0 0,0-1 0 0 0,0 1 0 0 0,0-1 1 0 0,0 1-1 0 0,0 0 0 0 0,-1-1 0 0 0,1 1 0 0 0,0 3 1 0 0,1 0-1 0 0,9 36-65 0 0,-7-13-160 0 0,-3-24 608 0 0,5 4-6640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2.1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41 2 10136 0 0,'-7'-1'161'0'0,"0"0"165"0"0,-1 1 3721 0 0,8 0-4041 0 0,-1 0 0 0 0,1 0-1 0 0,0 0 1 0 0,0 0 0 0 0,-1 0 0 0 0,1 0-1 0 0,0 1 1 0 0,0-1 0 0 0,-1 0-1 0 0,1 0 1 0 0,0 0 0 0 0,0 0 0 0 0,-1 0-1 0 0,1 0 1 0 0,0 1 0 0 0,0-1-1 0 0,0 0 1 0 0,-1 0 0 0 0,1 0 0 0 0,0 1-1 0 0,0-1 1 0 0,0 0 0 0 0,0 0 0 0 0,-1 1-1 0 0,1-1 1 0 0,0 0 0 0 0,0 0-1 0 0,0 1 1 0 0,0-1 0 0 0,0 0 0 0 0,0 0-1 0 0,0 1 1 0 0,0-1 0 0 0,0 0-1 0 0,0 1 1 0 0,0-1 0 0 0,0 0 0 0 0,0 0-1 0 0,0 1 1 0 0,0-1 0 0 0,0 0 0 0 0,0 0-1 0 0,0 1 1 0 0,0-1 0 0 0,0 0-1 0 0,1 1 1 0 0,-1-1 0 0 0,0 0 0 0 0,0 0-1 0 0,0 1 1 0 0,1-1 22 0 0,-1 10 287 0 0,0 1 0 0 0,0-1 0 0 0,-1 0 0 0 0,0 1 0 0 0,-1-1 0 0 0,-5 17-1 0 0,5-17 147 0 0,1-6-278 0 0,1-1-1 0 0,0 1 1 0 0,0 0-1 0 0,0-1 0 0 0,1 1 1 0 0,-1 0-1 0 0,1-1 1 0 0,0 1-1 0 0,2 6 0 0 0,3 11 1042 0 0,-5-17-1090 0 0,0-1-1 0 0,0 0 0 0 0,0 0 0 0 0,1 0 0 0 0,-1 0 0 0 0,1 0 0 0 0,0 0 1 0 0,0-1-1 0 0,0 1 0 0 0,0-1 0 0 0,0 1 0 0 0,1-1 0 0 0,-1 0 1 0 0,1 0-1 0 0,0 0 0 0 0,3 2 0 0 0,3 2 157 0 0,1 0 0 0 0,1-1 0 0 0,14 5 0 0 0,-21-8-252 0 0,-1-1 0 0 0,1 1 0 0 0,-1-1 0 0 0,1 0 0 0 0,0-1 0 0 0,-1 1 0 0 0,1 0 0 0 0,0-1 0 0 0,0 0 0 0 0,-1 0 0 0 0,8-1 0 0 0,-6 0-16 0 0,-1 0 0 0 0,1 0 0 0 0,0-1 0 0 0,-1 0 0 0 0,0 0-1 0 0,1 0 1 0 0,-1 0 0 0 0,0-1 0 0 0,0 1 0 0 0,0-1 0 0 0,0 0 0 0 0,-1-1-1 0 0,1 1 1 0 0,-1 0 0 0 0,0-1 0 0 0,1 0 0 0 0,-2 0 0 0 0,1 0-1 0 0,0 0 1 0 0,-1 0 0 0 0,0 0 0 0 0,2-6 0 0 0,1-2-211 0 0,-1 0 1 0 0,1 0 0 0 0,-2-1-1 0 0,4-24 1 0 0,-4 8 35 0 0,-1-32 1 0 0,-4 65 124 0 0,1-1 0 0 0,0 0-1 0 0,1 1 1 0 0,-1-1 0 0 0,0 0-1 0 0,1 1 1 0 0,0 3 0 0 0,2 13-22 0 0,-1-7 56 0 0,1 0 0 0 0,0 0 1 0 0,1 0-1 0 0,0 0 0 0 0,1 0 0 0 0,0-1 1 0 0,1 0-1 0 0,7 14 0 0 0,-4-13 23 0 0,-5-8-51 0 0,0 0 0 0 0,0 0 0 0 0,0 0 0 0 0,1 0-1 0 0,0 0 1 0 0,0-1 0 0 0,8 7 0 0 0,-11-10-1151 0 0,8 7-11509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2.53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153 21 14912 0 0,'-6'-3'276'0'0,"0"0"1"0"0,-1 0 0 0 0,1 1 0 0 0,0 0 0 0 0,-1 0 0 0 0,1 0 0 0 0,-1 1-1 0 0,-8-1 1 0 0,10 2 18 0 0,0-1 0 0 0,1 1 0 0 0,-1 0 0 0 0,0 1 0 0 0,0-1 0 0 0,0 1 0 0 0,0 0 0 0 0,1 0 0 0 0,-1 0 0 0 0,1 1 0 0 0,-9 3 0 0 0,12-4 431 0 0,0-1-673 0 0,1 0 0 0 0,0 1 1 0 0,0-1-1 0 0,-1 0 0 0 0,1 0 0 0 0,0 0 1 0 0,0 0-1 0 0,0 0 0 0 0,-1 1 0 0 0,1-1 1 0 0,0 0-1 0 0,0 0 0 0 0,0 0 1 0 0,0 1-1 0 0,0-1 0 0 0,-1 0 0 0 0,1 0 1 0 0,0 1-1 0 0,0-1 0 0 0,0 0 1 0 0,0 0-1 0 0,0 1 0 0 0,0-1 0 0 0,0 0 1 0 0,0 0-1 0 0,0 1 0 0 0,0-1 1 0 0,0 0-1 0 0,0 0 0 0 0,0 1 0 0 0,0-1 1 0 0,0 0-1 0 0,0 0 0 0 0,0 0 1 0 0,0 1-1 0 0,1-1 0 0 0,2 11 522 0 0,1-6-505 0 0,0-1-1 0 0,1 1 1 0 0,-1-1-1 0 0,1 0 1 0 0,0 0-1 0 0,7 5 1 0 0,12 8-150 0 0,-16-10 3 0 0,1-1 0 0 0,18 10 0 0 0,-17-11-52 0 0,0 1 1 0 0,15 12-1 0 0,-18-12 74 0 0,29 28-458 0 0,-34-31 481 0 0,1 0 0 0 0,-1 0 1 0 0,0 0-1 0 0,0 0 0 0 0,0 1 0 0 0,0-1 0 0 0,0 1 1 0 0,-1-1-1 0 0,0 1 0 0 0,2 5 0 0 0,-3-7 2 0 0,0 1 1 0 0,0 0-1 0 0,-1-1 0 0 0,1 1 0 0 0,-1 0 0 0 0,1-1 1 0 0,-1 1-1 0 0,0-1 0 0 0,0 1 0 0 0,0-1 0 0 0,0 1 0 0 0,0-1 1 0 0,-1 0-1 0 0,1 0 0 0 0,-1 1 0 0 0,0-1 0 0 0,1 0 1 0 0,-1 0-1 0 0,0-1 0 0 0,0 1 0 0 0,-4 2 0 0 0,-3 0 28 0 0,0 0 0 0 0,0-1-1 0 0,0-1 1 0 0,0 1-1 0 0,-1-2 1 0 0,0 1 0 0 0,1-1-1 0 0,-1-1 1 0 0,-17 0-1 0 0,15-3-73 0 0,0-1 0 0 0,0 0 0 0 0,1-1 0 0 0,-12-6 0 0 0,12 5-677 0 0,0 1-4419 0 0,4-3-1746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2.87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27 204 11056 0 0,'-7'-3'533'0'0,"6"3"-413"0"0,1 0-1 0 0,0 0 1 0 0,0 0-1 0 0,-1 0 1 0 0,1-1-1 0 0,0 1 1 0 0,0 0-1 0 0,-1 0 1 0 0,1 0-1 0 0,0 0 1 0 0,0-1-1 0 0,0 1 1 0 0,-1 0-1 0 0,1 0 1 0 0,0 0-1 0 0,0-1 1 0 0,0 1-1 0 0,0 0 1 0 0,-1 0-1 0 0,1-1 1 0 0,0 1-1 0 0,0 0 1 0 0,0 0-1 0 0,0-1 1 0 0,0 1-1 0 0,0 0 1 0 0,0 0-1 0 0,0-1 1 0 0,0 1-1 0 0,0 0 1 0 0,0 0-1 0 0,0-1 1 0 0,0 1-1 0 0,0 0 1 0 0,0-1-1 0 0,0 1 1 0 0,0 0-1 0 0,0 0 1 0 0,0-1-1 0 0,0 1 1 0 0,1-1-1 0 0,-1 1-96 0 0,-1-2 306 0 0,1 0 0 0 0,0 0-1 0 0,-1 0 1 0 0,1-1-1 0 0,-1 1 1 0 0,0 0-1 0 0,0 0 1 0 0,-1-3 0 0 0,0 3-250 0 0,1 0 1 0 0,0 0 0 0 0,0 0 0 0 0,0-1 0 0 0,1 1 0 0 0,-1 0 0 0 0,1-1 0 0 0,-1-3-1 0 0,1 2 93 0 0,-1-1 0 0 0,2 1 0 0 0,-1 0 0 0 0,0-1 0 0 0,1 1 0 0 0,0 0 0 0 0,0 0 0 0 0,0 0 0 0 0,1-1 0 0 0,-1 1 0 0 0,1 1 0 0 0,0-1 0 0 0,0 0 0 0 0,0 0 0 0 0,1 1 0 0 0,-1-1 0 0 0,1 1 0 0 0,4-4 0 0 0,0 0-185 0 0,1 0-1 0 0,0 1 0 0 0,0 0 1 0 0,0 1-1 0 0,0 0 0 0 0,1 0 0 0 0,0 1 1 0 0,0 0-1 0 0,1 0 0 0 0,-1 1 1 0 0,16-3-1 0 0,-18 5-13 0 0,0 0 0 0 0,1 0-1 0 0,-1 0 1 0 0,1 1 0 0 0,0 0 0 0 0,-1 1-1 0 0,0 0 1 0 0,1 0 0 0 0,-1 1 0 0 0,1 0-1 0 0,-1 0 1 0 0,0 0 0 0 0,0 1 0 0 0,0 0 0 0 0,11 7-1 0 0,-15-8 19 0 0,-1 0 0 0 0,0 0-1 0 0,1 0 1 0 0,-1 0 0 0 0,0 0-1 0 0,0 1 1 0 0,0-1 0 0 0,0 1-1 0 0,-1-1 1 0 0,1 1 0 0 0,-1 0-1 0 0,1 0 1 0 0,1 5 0 0 0,-1 1-5 0 0,0 0 1 0 0,-1 0 0 0 0,1 12 0 0 0,-2-19 12 0 0,1 3 1 0 0,0 1 0 0 0,0-1 0 0 0,1 0 0 0 0,-1 0 0 0 0,4 5 0 0 0,4 19 0 0 0,-7-21-35 0 0,-1 0 0 0 0,0 16 0 0 0,-1-21-76 0 0,0 0 0 0 0,0 0 0 0 0,-1 0 0 0 0,1-1 0 0 0,-1 1 1 0 0,0 0-1 0 0,1-1 0 0 0,-1 1 0 0 0,-1-1 0 0 0,1 1 1 0 0,0-1-1 0 0,-1 1 0 0 0,-1 2 0 0 0,-3-1-1724 0 0,-2-1-5168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3.24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65 15200 0 0,'0'0'1378'0'0,"13"-8"597"0"0,12-2 1232 0 0,47-13 0 0 0,40 3-5143 0 0,-94 16-96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3.5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28 0 8288 0 0,'0'0'6298'0'0,"0"2"-4556"0"0,0 4-1390 0 0,0 0 1 0 0,0-1 0 0 0,-1 1 0 0 0,0 0 0 0 0,0 0 0 0 0,0 0 0 0 0,-3 7-1 0 0,-1 6 409 0 0,-2 1-115 0 0,6-16-492 0 0,0-1 0 0 0,-1 0 0 0 0,1 0-1 0 0,1 1 1 0 0,-1-1 0 0 0,0 0 0 0 0,1 1 0 0 0,0-1-1 0 0,0 6 1 0 0,1 7 376 0 0,-2-13-404 0 0,1 1-1 0 0,0 0 0 0 0,1-1 1 0 0,-1 1-1 0 0,1 0 0 0 0,0 0 1 0 0,0-1-1 0 0,0 1 1 0 0,0-1-1 0 0,0 1 0 0 0,1-1 1 0 0,0 1-1 0 0,-1-1 0 0 0,1 0 1 0 0,4 5-1 0 0,2 0 274 0 0,0 1-1 0 0,1-2 0 0 0,0 1 1 0 0,19 12-1 0 0,-23-18-506 0 0,1 1-1 0 0,0 0 0 0 0,0-1 1 0 0,0 0-1 0 0,0-1 0 0 0,13 2 1 0 0,-14-2-61 0 0,-1 0 1 0 0,1-1 0 0 0,0 0 0 0 0,-1 0-1 0 0,1 0 1 0 0,0-1 0 0 0,-1 1-1 0 0,1-1 1 0 0,-1 0 0 0 0,7-3-1 0 0,9-10-5592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38.335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0 3680 0 0,'1'0'12'0'0,"-1"1"0"0"0,0-1 1 0 0,0 0-1 0 0,1 0 0 0 0,-1 1 0 0 0,0-1 1 0 0,0 0-1 0 0,1 0 0 0 0,-1 1 0 0 0,0-1 0 0 0,0 0 1 0 0,0 1-1 0 0,1-1 0 0 0,-1 0 0 0 0,0 1 1 0 0,0-1-1 0 0,0 0 0 0 0,0 1 0 0 0,0-1 1 0 0,0 0-1 0 0,0 1 0 0 0,0-1 0 0 0,0 0 0 0 0,0 1 1 0 0,0-1-1 0 0,0 0 0 0 0,0 1 0 0 0,0-1 1 0 0,0 0-1 0 0,0 1 0 0 0,-1 3 134 0 0,1 2 6047 0 0,0-5-6015 0 0,0-1 0 0 0,0 1 0 0 0,0-1 0 0 0,0 1 0 0 0,1-1 0 0 0,-1 1 0 0 0,0-1 0 0 0,0 1 0 0 0,0-1 0 0 0,0 1 0 0 0,1-1 0 0 0,-1 0 0 0 0,0 1 0 0 0,0-1 0 0 0,1 1 0 0 0,-1-1 0 0 0,0 0 0 0 0,1 1-1 0 0,-1-1 1 0 0,1 0 0 0 0,-1 1 0 0 0,0-1 0 0 0,1 0 0 0 0,-1 0 0 0 0,1 1 0 0 0,-1-1 0 0 0,0 0 0 0 0,1 0 0 0 0,-1 0 0 0 0,1 1 0 0 0,-1-1 0 0 0,1 0 0 0 0,-1 0 0 0 0,1 0 0 0 0,-1 0 0 0 0,1 0 0 0 0,-1 0 0 0 0,2 0 0 0 0,8 3 776 0 0,-9 9 474 0 0,-1-7-1199 0 0,2 2-49 0 0,0-1-1 0 0,0 0 1 0 0,1 0-1 0 0,0 0 1 0 0,0 0-1 0 0,0 0 1 0 0,1-1 0 0 0,0 1-1 0 0,0-1 1 0 0,9 9-1 0 0,14 21 319 0 0,-24-31-462 0 0,0 1 0 0 0,0-1-1 0 0,0 0 1 0 0,0 0 0 0 0,1 0-1 0 0,0-1 1 0 0,0 1 0 0 0,0-1 0 0 0,0 0-1 0 0,0 0 1 0 0,1 0 0 0 0,5 3-1 0 0,-5-4-8 0 0,0 2 1060 0 0,-4-3-2878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4.01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0 193 18223 0 0,'0'0'47'0'0,"0"0"-1"0"0,0-1 0 0 0,0 1 1 0 0,0 0-1 0 0,0 0 0 0 0,0 0 1 0 0,0 0-1 0 0,0-1 0 0 0,0 1 1 0 0,1 0-1 0 0,-1 0 0 0 0,0 0 1 0 0,0 0-1 0 0,0-1 0 0 0,0 1 1 0 0,0 0-1 0 0,0 0 0 0 0,0 0 1 0 0,0 0-1 0 0,0-1 0 0 0,1 1 1 0 0,-1 0-1 0 0,0 0 0 0 0,0 0 0 0 0,0 0 1 0 0,0 0-1 0 0,0 0 0 0 0,1 0 1 0 0,-1-1-1 0 0,0 1 0 0 0,0 0 1 0 0,0 0-1 0 0,0 0 0 0 0,1 0 1 0 0,-1 0-1 0 0,0 0 0 0 0,0 0 1 0 0,0 0-1 0 0,1 0 0 0 0,16-8 259 0 0,20-7-717 0 0,45-19-2588 0 0,-49 19-1693 0 0,-22 10 17 0 0</inkml:trace>
  <inkml:trace contextRef="#ctx0" brushRef="#br0" timeOffset="1">308 8 11456 0 0,'0'-8'3590'0'0,"4"21"-287"0"0,-9 72-331 0 0,6-73-2459 0 0,1 0 0 0 0,0 0-1 0 0,0 0 1 0 0,7 18 0 0 0,1 2 1053 0 0,-10-30-1545 0 0,1-1 0 0 0,-1 1 0 0 0,1-1 0 0 0,-1 1 0 0 0,1-1 0 0 0,0 0 0 0 0,0 1 0 0 0,-1-1 0 0 0,1 0 0 0 0,0 1 0 0 0,0-1 0 0 0,1 0 0 0 0,-1 0 0 0 0,0 0 0 0 0,0 0 0 0 0,0 0 0 0 0,1 0 0 0 0,-1 0 0 0 0,2 1 0 0 0,0-1 39 0 0,0 0 1 0 0,0 0-1 0 0,0-1 1 0 0,-1 1-1 0 0,1-1 1 0 0,0 1-1 0 0,0-1 1 0 0,0 0-1 0 0,0 0 1 0 0,3-1-1 0 0,0 0 29 0 0,0 0 0 0 0,0 0-1 0 0,0-1 1 0 0,0 1 0 0 0,0-1-1 0 0,-1-1 1 0 0,1 1 0 0 0,-1-1-1 0 0,10-6 1 0 0,43-39-590 0 0,-39 35 400 0 0,-18 12 42 0 0,0 2-343 0 0,-1-1 397 0 0,0 1-1 0 0,0-1 0 0 0,0 0 1 0 0,0 1-1 0 0,1-1 0 0 0,-1 1 1 0 0,0-1-1 0 0,0 0 1 0 0,0 1-1 0 0,0-1 0 0 0,0 1 1 0 0,0-1-1 0 0,0 1 0 0 0,0-1 1 0 0,0 1-1 0 0,0-1 1 0 0,0 0-1 0 0,0 1 0 0 0,0-1 1 0 0,-1 1-1 0 0,1-1 0 0 0,0 0 1 0 0,0 1-1 0 0,-1 1-4 0 0,1-1 1 0 0,-1 1-1 0 0,1 0 0 0 0,0-1 0 0 0,-1 1 0 0 0,1-1 1 0 0,0 1-1 0 0,0 0 0 0 0,1 2 0 0 0,-1-2-121 0 0,0 0 0 0 0,1 0 0 0 0,-1 1-1 0 0,0-1 1 0 0,0 0 0 0 0,0 1 0 0 0,0-1 0 0 0,0 0-1 0 0,-1 4 1 0 0,11 0-1566 0 0,13 4-2147 0 0,-11-7-3310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4.3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163 48 2760 0 0,'-1'-9'248'0'0,"1"7"373"0"0,-1 1 0 0 0,1 0 1 0 0,-1-1-1 0 0,1 1 0 0 0,-1 0 1 0 0,0-1-1 0 0,0 1 0 0 0,0 0 0 0 0,0 0 1 0 0,1 0-1 0 0,-2 0 0 0 0,0-2 0 0 0,-18-8 3764 0 0,12 8-3788 0 0,1 1 0 0 0,-1 1 0 0 0,-13-2 0 0 0,17 3-356 0 0,1 0 1 0 0,-1 0 0 0 0,0 0-1 0 0,1 1 1 0 0,-1 0-1 0 0,1 0 1 0 0,-1 0-1 0 0,1 0 1 0 0,-1 0-1 0 0,1 1 1 0 0,0 0 0 0 0,-1-1-1 0 0,1 1 1 0 0,0 1-1 0 0,0-1 1 0 0,1 0-1 0 0,-1 1 1 0 0,0-1 0 0 0,1 1-1 0 0,-1 0 1 0 0,1 0-1 0 0,0 0 1 0 0,0 0-1 0 0,0 0 1 0 0,0 0 0 0 0,1 0-1 0 0,-1 1 1 0 0,1-1-1 0 0,0 1 1 0 0,0-1-1 0 0,0 1 1 0 0,0 6 0 0 0,1-9-76 0 0,1 0-35 0 0,1 1-121 0 0,0 0 0 0 0,1 0-1 0 0,-1 0 1 0 0,1-1 0 0 0,-1 1 0 0 0,1-1 0 0 0,0 1 0 0 0,-1-1 0 0 0,1 0-1 0 0,0 0 1 0 0,0 0 0 0 0,0-1 0 0 0,0 1 0 0 0,0-1 0 0 0,0 0 0 0 0,0 1 0 0 0,0-1-1 0 0,-1 0 1 0 0,1-1 0 0 0,0 1 0 0 0,0-1 0 0 0,3 0 0 0 0,1 0-107 0 0,-1-1 0 0 0,0 0 0 0 0,1 0 0 0 0,-1 0 0 0 0,0-1 0 0 0,0 0 0 0 0,-1 0 0 0 0,1-1 0 0 0,7-5 0 0 0,-8 4-16 0 0,-5 4 110 0 0,0 1-1 0 0,0 0 0 0 0,0 0 1 0 0,0-1-1 0 0,0 1 1 0 0,0 0-1 0 0,0 0 0 0 0,0-1 1 0 0,0 1-1 0 0,1 0 0 0 0,-1 0 1 0 0,0 0-1 0 0,0 0 0 0 0,0-1 1 0 0,0 1-1 0 0,1 0 1 0 0,-1 0-1 0 0,0 0 0 0 0,0 0 1 0 0,0 0-1 0 0,1-1 0 0 0,-1 1 1 0 0,0 0-1 0 0,0 0 0 0 0,1 0 1 0 0,-1 0-1 0 0,0 0 1 0 0,0 0-1 0 0,1 0 0 0 0,-1 0 1 0 0,0 0-1 0 0,0 0 0 0 0,1 0 1 0 0,-1 0-1 0 0,0 0 1 0 0,0 0-1 0 0,0 0 0 0 0,1 0 1 0 0,-1 0-1 0 0,0 0 0 0 0,0 0 1 0 0,1 1-1 0 0,-1-1 0 0 0,0 0 1 0 0,0 0-1 0 0,0 0 1 0 0,1 0-1 0 0,-1 0 0 0 0,0 1 1 0 0,0-1-1 0 0,0 0 0 0 0,0 0 1 0 0,1 0-1 0 0,-1 0 1 0 0,0 1-1 0 0,0-1 0 0 0,4 4 4 0 0,0 0 0 0 0,1-1 0 0 0,-1 1 0 0 0,1-1 0 0 0,0 0 0 0 0,0-1 0 0 0,0 1 0 0 0,0-1 0 0 0,1 0 0 0 0,-1 0 0 0 0,0 0 0 0 0,1-1 0 0 0,-1 0 0 0 0,1 0 0 0 0,8 0 0 0 0,-10-2 3 0 0,1 0-1 0 0,-1 0 1 0 0,0 0-1 0 0,0-1 1 0 0,0 0-1 0 0,0 1 1 0 0,5-5-1 0 0,13-4-27 0 0,-7 2-287 0 0,-15 7 315 0 0,1 1 0 0 0,-1 0 1 0 0,0 0-1 0 0,1 0 0 0 0,-1 0 1 0 0,1-1-1 0 0,-1 1 0 0 0,0 0 0 0 0,1 0 1 0 0,-1 0-1 0 0,1 0 0 0 0,-1 0 0 0 0,1 0 1 0 0,-1 0-1 0 0,0 0 0 0 0,1 0 0 0 0,-1 1 1 0 0,1-1-1 0 0,-1 0 0 0 0,0 0 1 0 0,1 0-1 0 0,-1 0 0 0 0,1 1 0 0 0,-1-1 1 0 0,0 0-1 0 0,1 0 0 0 0,-1 0 0 0 0,0 1 1 0 0,1-1-1 0 0,-1 0 0 0 0,0 1 1 0 0,0-1-1 0 0,1 0 0 0 0,-1 1 0 0 0,0-1 1 0 0,0 0-1 0 0,0 1 0 0 0,1-1 0 0 0,-1 1 1 0 0,0-1-1 0 0,0 0 0 0 0,0 1 0 0 0,0-1 1 0 0,0 1-1 0 0,0-1 0 0 0,0 0 1 0 0,0 1-1 0 0,0-1 0 0 0,0 1 0 0 0,0-1 1 0 0,0 1-1 0 0,0 0 0 0 0,-2 0 35 0 0,0 2 40 0 0,6 1 0 0 0,7 6 22 0 0,-11-10-665 0 0,2 3 1430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5.17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66 5984 0 0,'0'0'6854'0'0,"9"0"-5322"0"0,-5 0 1472 0 0,-2 0-2706 0 0,0-1 0 0 0,1 0 0 0 0,-1 0 0 0 0,0 0 0 0 0,0 0-1 0 0,0 0 1 0 0,0-1 0 0 0,0 1 0 0 0,0-1 0 0 0,0 1 0 0 0,1-3 0 0 0,10-5 384 0 0,-2 2-644 0 0,1 1-1 0 0,0 1 1 0 0,0 0-1 0 0,0 1 1 0 0,0 0-1 0 0,23-3 1 0 0,-29 6-41 0 0,1 0 1 0 0,0 1-1 0 0,-1-1 0 0 0,1 2 1 0 0,0-1-1 0 0,0 1 0 0 0,11 2 1 0 0,-16-3-13 0 0,0 1 0 0 0,0-1 0 0 0,0 1 0 0 0,0 0 0 0 0,0 0 1 0 0,0 0-1 0 0,0 0 0 0 0,0 0 0 0 0,0 0 0 0 0,0 0 0 0 0,0 1 0 0 0,-1-1 0 0 0,1 1 1 0 0,0-1-1 0 0,-1 1 0 0 0,1 0 0 0 0,-1-1 0 0 0,0 1 0 0 0,0 0 0 0 0,0 0 1 0 0,0 0-1 0 0,0 0 0 0 0,0 0 0 0 0,0 0 0 0 0,0 0 0 0 0,0 3 0 0 0,-1-2-258 0 0,1 1 0 0 0,-1-1 0 0 0,1 1 0 0 0,0-1 0 0 0,2 5 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5.75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44 0 8752 0 0,'0'0'673'0'0,"-6"14"2364"0"0,6-13-2644 0 0,-1 1 0 0 0,0 0 0 0 0,0 0-1 0 0,0 0 1 0 0,0 0 0 0 0,0-1 0 0 0,-2 4-1 0 0,1-4-237 0 0,1 1-1 0 0,0 0 1 0 0,0-1-1 0 0,0 1 0 0 0,0 0 1 0 0,0 0-1 0 0,0 0 1 0 0,-1 2-1 0 0,-6 18 1051 0 0,7-19-1025 0 0,-1 0 0 0 0,1 0 1 0 0,0 0-1 0 0,0 0 0 0 0,0 0 0 0 0,1 0 1 0 0,-1 5-1 0 0,0 3 406 0 0,1-7-401 0 0,0-1 1 0 0,-1 0 0 0 0,1 1-1 0 0,1-1 1 0 0,-1 1 0 0 0,0-1-1 0 0,1 1 1 0 0,-1-1 0 0 0,1 0-1 0 0,0 0 1 0 0,0 1 0 0 0,1-1-1 0 0,-1 0 1 0 0,1 0 0 0 0,-1 0-1 0 0,1 0 1 0 0,4 5 0 0 0,0-3-66 0 0,-1 0 0 0 0,1 0 0 0 0,0 0 0 0 0,0 0 0 0 0,1-1 0 0 0,0 0 1 0 0,-1-1-1 0 0,1 0 0 0 0,0 0 0 0 0,1 0 0 0 0,-1-1 0 0 0,0 0 0 0 0,1 0 0 0 0,-1-1 1 0 0,1 0-1 0 0,0 0 0 0 0,-1-1 0 0 0,1 1 0 0 0,10-3 0 0 0,-2 0-136 0 0,-12 1 26 0 0,0 1 0 0 0,1-1 0 0 0,-1 0 0 0 0,0 0 0 0 0,0 0 0 0 0,1 0 0 0 0,-1-1 0 0 0,0 0 0 0 0,0 1 0 0 0,-1-2 0 0 0,1 1 0 0 0,0 0 0 0 0,5-6 0 0 0,-6 6-10 0 0,0-1 1 0 0,0 1-1 0 0,0 0 0 0 0,0 0 0 0 0,4-2 0 0 0,-5 3-2 0 0,1 0 0 0 0,-1 0 1 0 0,0 0-1 0 0,0-1 0 0 0,1 0 0 0 0,-1 1 0 0 0,-1-1 0 0 0,1 0 0 0 0,0 0 1 0 0,0 0-1 0 0,2-4 0 0 0,22-28-287 0 0,-21 28 188 0 0,0 0 0 0 0,0 0 0 0 0,0-1-1 0 0,5-11 1 0 0,3-2-5 0 0,-11 18 101 0 0,0 0-1 0 0,-1 0 1 0 0,1-1 0 0 0,0 1-1 0 0,-1-1 1 0 0,0 1-1 0 0,0-1 1 0 0,0 0 0 0 0,1-3-1 0 0,-2 5 3 0 0,1 1-1 0 0,-1-1 0 0 0,0 0 1 0 0,0 0-1 0 0,1 0 0 0 0,-1 1 1 0 0,1-1-1 0 0,-1 0 0 0 0,0 1 1 0 0,1-1-1 0 0,-1 0 0 0 0,1 1 1 0 0,0-1-1 0 0,-1 0 1 0 0,1 1-1 0 0,-1-1 0 0 0,1 1 1 0 0,0-1-1 0 0,-1 1 0 0 0,1 0 1 0 0,0-1-1 0 0,0 1 0 0 0,-1 0 1 0 0,1-1-1 0 0,0 1 0 0 0,0 0 1 0 0,0 0-1 0 0,0 0 1 0 0,1-1-1 0 0,4 14-137 0 0,-6-12 138 0 0,1-1-1 0 0,-1 1 1 0 0,0 0 0 0 0,0-1 0 0 0,0 1 0 0 0,1 0 0 0 0,-1-1 0 0 0,0 1 0 0 0,0 0 0 0 0,0-1 0 0 0,0 1 0 0 0,0 0 0 0 0,0-1 0 0 0,0 1 0 0 0,-1 0 0 0 0,1-1 0 0 0,0 1 0 0 0,0 0 0 0 0,-1 0 0 0 0,1 0-3 0 0,0 0 0 0 0,-1 0 0 0 0,1-1 0 0 0,0 1 0 0 0,0 0 0 0 0,0 0 0 0 0,0 0 0 0 0,0 0 0 0 0,0-1 0 0 0,0 1 0 0 0,0 0 0 0 0,0 0 0 0 0,0 0 0 0 0,1 1 0 0 0,4 9-48 0 0,-4-9 44 0 0,0 1 0 0 0,0 0 0 0 0,1-1 0 0 0,-2 1 0 0 0,1 0 0 0 0,1 3 0 0 0,-1 0 8 0 0,0 0 0 0 0,1 0 0 0 0,0-1 0 0 0,1 1 1 0 0,4 8-1 0 0,6 15 2 0 0,-13-28 0 0 0,0-1 0 0 0,0 1 0 0 0,1 0 0 0 0,-1-1 0 0 0,0 1 0 0 0,0-1 0 0 0,1 1 0 0 0,-1-1 0 0 0,0 1 0 0 0,1-1 0 0 0,-1 1 0 0 0,0-1 0 0 0,1 1 0 0 0,-1-1 0 0 0,1 0 0 0 0,0 1 0 0 0,1 1 0 0 0,-1-1 0 0 0,1 1 0 0 0,0 0 0 0 0,-1 0 0 0 0,1-1 0 0 0,-1 1 0 0 0,0 0 0 0 0,0 0 0 0 0,2 4 0 0 0,-2-4-100 0 0,0 0 1 0 0,0-1-1 0 0,1 1 0 0 0,-1 0 0 0 0,1 0 0 0 0,0-1 0 0 0,-1 1 0 0 0,4 2 0 0 0,4 3-906 0 0,-8-6 146 0 0,7 1-4622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6.0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 2 14712 0 0,'4'-1'245'0'0,"-3"1"-194"0"0,0 0 0 0 0,0 0 0 0 0,-1 0 0 0 0,1-1 0 0 0,0 1 0 0 0,0 0 0 0 0,0 1 1 0 0,-1-1-1 0 0,1 0 0 0 0,0 0 0 0 0,0 0 0 0 0,-1 0 0 0 0,1 1 0 0 0,0-1 0 0 0,0 0 0 0 0,-1 0 0 0 0,1 1 0 0 0,0-1 0 0 0,-1 1 0 0 0,1-1 0 0 0,0 1 1 0 0,-1-1-1 0 0,1 1 0 0 0,-1-1 0 0 0,2 2 0 0 0,13 15 140 0 0,-14-16-173 0 0,-1 0 0 0 0,1 0 0 0 0,-1 0-1 0 0,0 0 1 0 0,1 0 0 0 0,-1 0 0 0 0,0 0-1 0 0,1 0 1 0 0,-1 0 0 0 0,0 0 0 0 0,0 0-1 0 0,0 0 1 0 0,0 0 0 0 0,0 0 0 0 0,0 0-1 0 0,0 0 1 0 0,-1 0 0 0 0,1 0 0 0 0,-1 1-1 0 0,1 0 4 0 0,0-1-1 0 0,-1 1 0 0 0,1 0 1 0 0,0 0-1 0 0,0-1 0 0 0,0 1 0 0 0,0 0 1 0 0,0 0-1 0 0,1-1 0 0 0,0 4 1 0 0,0 13 19 0 0,-16 52 1096 0 0,14-68-1064 0 0,1 0 0 0 0,-1 0 0 0 0,1 0 0 0 0,-1-1 0 0 0,0 1-1 0 0,0 0 1 0 0,0 0 0 0 0,0 0 0 0 0,0-1 0 0 0,-3 4 0 0 0,3-4 19 0 0,-1 1 1 0 0,1-1 0 0 0,0 1 0 0 0,0 0 0 0 0,0-1 0 0 0,0 1 0 0 0,0 0-1 0 0,0 0 1 0 0,1-1 0 0 0,-1 1 0 0 0,1 0 0 0 0,-1 0 0 0 0,1 0 0 0 0,-1 2-1 0 0,-3 12 841 0 0,2-7 1204 0 0,2-9-2114 0 0,0 0-1 0 0,0 0 1 0 0,0 0 0 0 0,1 0-1 0 0,-1 0 1 0 0,0 0 0 0 0,0 0-1 0 0,0 0 1 0 0,1 0-1 0 0,-1 0 1 0 0,0 1 0 0 0,0-1-1 0 0,0 0 1 0 0,1 0 0 0 0,-1-1-1 0 0,0 1 1 0 0,0 0-1 0 0,0 0 1 0 0,0 0 0 0 0,1 0-1 0 0,-1 0 1 0 0,0 0 0 0 0,0 0-1 0 0,0 0 1 0 0,0 0-1 0 0,1 0 1 0 0,-1 0 0 0 0,0 0-1 0 0,0-1 1 0 0,0 1 0 0 0,0 0-1 0 0,1 0 1 0 0,-1 0 0 0 0,0 0-1 0 0,0 0 1 0 0,0-1-1 0 0,0 1 1 0 0,0 0 0 0 0,0 0-1 0 0,0-1 1 0 0,3-1-3 0 0,-1 0 1 0 0,0 0 0 0 0,0-1-1 0 0,-1 1 1 0 0,1-1-1 0 0,-1 0 1 0 0,1 1-1 0 0,-1-1 1 0 0,2-5-1 0 0,7-12-17 0 0,-5 10-2 0 0,-4 9 0 0 0,-1 0 0 0 0,1-1 0 0 0,0 1 0 0 0,-1 0 0 0 0,1-1 0 0 0,0 1 0 0 0,0 0 0 0 0,0 0 0 0 0,0 0 0 0 0,0 0 0 0 0,2-2 0 0 0,52-28-88 0 0,-48 27 44 0 0,-1 0 0 0 0,1 0 0 0 0,0 1 0 0 0,11-4 0 0 0,2-1-144 0 0,-15 6 116 0 0,0 1 0 0 0,0-1 0 0 0,1 1 0 0 0,5 0 0 0 0,-3 0-57 0 0,-8 1 22 0 0,1 0 1 0 0,0 0 0 0 0,0 0-1 0 0,-1-1 1 0 0,1 1-1 0 0,0 0 1 0 0,-1-1-1 0 0,1 1 1 0 0,0 0-1 0 0,-1-1 1 0 0,1 1-1 0 0,-1 0 1 0 0,1-1-1 0 0,-1 1 1 0 0,1-1 0 0 0,0 0-1 0 0,4-4-1626 0 0,1 3 13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06.46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8288 0 0,'12'8'381'0'0,"-10"-6"-6"0"0,1 1 9 0 0,0-1 0 0 0,1 1 0 0 0,-1-1 0 0 0,1 0 0 0 0,3 2 0 0 0,14 8 6006 0 0,4 1-2765 0 0,-2-1-3493 0 0,5 1-132 0 0,-19-9 0 0 0,-9-4 0 0 0,1 0 0 0 0,-1 0 0 0 0,0 0 0 0 0,1 0 0 0 0,-1 0 0 0 0,1 0 0 0 0,-1 0 0 0 0,0 1 0 0 0,1-1 0 0 0,-1 0 0 0 0,0 0 0 0 0,1 0 0 0 0,-1 0 0 0 0,0 1 0 0 0,1-1 0 0 0,-1 0 0 0 0,0 1 0 0 0,1-1 0 0 0,-1 0 0 0 0,0 0 0 0 0,0 1 0 0 0,1-1 0 0 0,-1 0 0 0 0,0 1 0 0 0,0-1 0 0 0,0 0 0 0 0,0 1 0 0 0,1-1 0 0 0,-1 1 0 0 0,3 9 0 0 0,0 4-245 0 0,-3-14 136 0 0,0 1-1 0 0,0-1 0 0 0,0 0 1 0 0,0 1-1 0 0,0-1 0 0 0,0 0 0 0 0,0 1 1 0 0,0-1-1 0 0,1 0 0 0 0,-1 1 1 0 0,0-1-1 0 0,0 0 0 0 0,0 1 0 0 0,0-1 1 0 0,1 0-1 0 0,-1 1 0 0 0,0-1 1 0 0,0 0-1 0 0,1 0 0 0 0,-1 1 0 0 0,0-1 1 0 0,0 0-1 0 0,1 0 0 0 0,-1 1 1 0 0,0-1-1 0 0,1 0 0 0 0,-1 0 0 0 0,0 0 1 0 0,1 0-1 0 0,-1 1 0 0 0,0-1 1 0 0,1 0-1 0 0,-1 0 0 0 0,0 0 1 0 0,1 0-1 0 0,-1 0 0 0 0,1 0 0 0 0,-1 0 1 0 0,0 0-1 0 0,1 0 0 0 0,-1 0 1 0 0,1 0-1 0 0,2 0-1679 0 0</inkml:trace>
  <inkml:trace contextRef="#ctx0" brushRef="#br0" timeOffset="1">364 128 9672 0 0,'0'0'944'0'0,"-4"4"-840"0"0,-4 0 6679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6.48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0 224 2760 0 0,'0'0'11177'0'0,"7"3"-7244"0"0,16 15-1974 0 0,-21-16-1837 0 0,0-1-1 0 0,0 1 1 0 0,-1 0 0 0 0,1 0-1 0 0,-1-1 1 0 0,1 1-1 0 0,-1 0 1 0 0,0 0 0 0 0,0 0-1 0 0,0 1 1 0 0,1 1 0 0 0,-7 13 1748 0 0,1-12 277 0 0,2-11-142 0 0,1-9-1116 0 0,1 12-858 0 0,0 0-1 0 0,-1 0 1 0 0,1 0-1 0 0,0 0 1 0 0,1 0-1 0 0,-1 1 1 0 0,1-7-1 0 0,1 4-9 0 0,-1-1 0 0 0,0 0 0 0 0,-1 1 0 0 0,1-11-1 0 0,-1 14-15 0 0,0 0-1 0 0,0 0 0 0 0,1 0 0 0 0,-1 0 1 0 0,1 1-1 0 0,0-1 0 0 0,-1 0 1 0 0,1 0-1 0 0,0 0 0 0 0,1-2 0 0 0,6-15 16 0 0,-5 2-91 0 0,2 0 0 0 0,0 1 0 0 0,1 0-1 0 0,8-17 1 0 0,-11 27-68 0 0,1 0-1 0 0,0 0 1 0 0,9-9 0 0 0,-1 0-199 0 0,-11 14 320 0 0,0 0-1 0 0,0 0 0 0 0,-1 0 1 0 0,1 0-1 0 0,0 0 0 0 0,0 0 1 0 0,0 0-1 0 0,0 0 0 0 0,0 0 0 0 0,0 1 1 0 0,0-1-1 0 0,0 0 0 0 0,0 1 1 0 0,1-1-1 0 0,-1 1 0 0 0,0-1 0 0 0,0 1 1 0 0,0 0-1 0 0,1 0 0 0 0,-1-1 1 0 0,0 1-1 0 0,0 0 0 0 0,1 0 0 0 0,-1 0 1 0 0,0 0-1 0 0,0 0 0 0 0,1 1 1 0 0,-1-1-1 0 0,0 0 0 0 0,0 0 1 0 0,1 1-1 0 0,-1-1 0 0 0,0 1 0 0 0,0-1 1 0 0,0 1-1 0 0,0 0 0 0 0,0-1 1 0 0,0 1-1 0 0,2 1 0 0 0,3 4-25 0 0,0-1 1 0 0,-1 1-1 0 0,1 0 0 0 0,8 14 1 0 0,-11-16 60 0 0,31 45-65 0 0,-31-46 90 0 0,-1-1 0 0 0,1 0 0 0 0,0 0 0 0 0,-1 0 0 0 0,1 0 0 0 0,0 0 0 0 0,0 0 0 0 0,1-1 0 0 0,-1 1 0 0 0,0-1 0 0 0,0 0 0 0 0,1 0 0 0 0,-1 0 1 0 0,1-1-1 0 0,-1 1 0 0 0,0-1 0 0 0,1 0 0 0 0,-1 0 0 0 0,6 0 0 0 0,7-1-38 0 0,0-1 0 0 0,28-7 1 0 0,-42 8 16 0 0,-1 1-12 0 0,20-5 111 0 0,0 0 1 0 0,1 2-1 0 0,26-1 0 0 0,-47 4-126 0 0,0 0-1 0 0,1 0 0 0 0,-1 0 1 0 0,0 0-1 0 0,1 0 0 0 0,-1 1 1 0 0,0-1-1 0 0,0 1 0 0 0,1-1 1 0 0,-1 1-1 0 0,0-1 0 0 0,0 1 1 0 0,0-1-1 0 0,0 1 0 0 0,0 0 0 0 0,0 0 1 0 0,0 0-1 0 0,0 0 0 0 0,0 0 1 0 0,0-1-1 0 0,0 2 0 0 0,0-1 1 0 0,-1 0-1 0 0,1 0 0 0 0,0 1 1 0 0,1 4-53 0 0,0-1 1 0 0,0 0-1 0 0,0 1 1 0 0,0 9-1 0 0,-1-10 56 0 0,0 0 1 0 0,0 0-1 0 0,4 10 0 0 0,-4-13-26 0 0,0 1-1 0 0,1-1 0 0 0,-1 1 1 0 0,1-1-1 0 0,-1 0 1 0 0,1 1-1 0 0,0-1 1 0 0,0 0-1 0 0,0 0 1 0 0,0 0-1 0 0,0 0 0 0 0,3 1 1 0 0,13 6-3660 0 0,-9-4 1882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6.85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77 19207 0 0,'0'0'1736'0'0,"1"6"-1377"0"0,1-3-329 0 0,0-1 0 0 0,0 1 0 0 0,0-1-1 0 0,0 1 1 0 0,0-1 0 0 0,1 0 0 0 0,-1 0 0 0 0,1 0-1 0 0,-1 0 1 0 0,1 0 0 0 0,0-1 0 0 0,0 1 0 0 0,0-1 0 0 0,0 0-1 0 0,0 0 1 0 0,5 1 0 0 0,15 8 787 0 0,-19-7-656 0 0,0-2 1 0 0,1 1-1 0 0,-1 0 0 0 0,0-1 0 0 0,1 0 1 0 0,-1 0-1 0 0,7 0 0 0 0,33 2 790 0 0,-34-3-883 0 0,0-1 0 0 0,0 0-1 0 0,0 0 1 0 0,0-1 0 0 0,14-4 0 0 0,-20 5-48 0 0,-1-1 0 0 0,1 1 1 0 0,-1-1-1 0 0,0 1 0 0 0,1-1 1 0 0,-1 0-1 0 0,0-1 0 0 0,0 1 0 0 0,0 0 1 0 0,0-1-1 0 0,-1 1 0 0 0,1-1 1 0 0,-1 0-1 0 0,1 0 0 0 0,-1 0 1 0 0,0 0-1 0 0,3-6 0 0 0,-5 8-7 0 0,0 0 1 0 0,1-1-1 0 0,-1 1 0 0 0,0 0 0 0 0,0 0 0 0 0,0-1 1 0 0,0 1-1 0 0,0 0 0 0 0,0-1 0 0 0,0 1 0 0 0,-1 0 0 0 0,1 0 1 0 0,0-1-1 0 0,-1 1 0 0 0,1 0 0 0 0,-1 0 0 0 0,1 0 1 0 0,-1-1-1 0 0,1 1 0 0 0,-1 0 0 0 0,0 0 0 0 0,0 0 0 0 0,1 0 1 0 0,-1 0-1 0 0,0 0 0 0 0,0 1 0 0 0,0-1 0 0 0,0 0 1 0 0,-2-1-1 0 0,-3-2 70 0 0,1 0 1 0 0,-2 1-1 0 0,-10-6 1 0 0,4 4-16 0 0,0 0 0 0 0,0 1 0 0 0,0 0 1 0 0,-1 1-1 0 0,1 0 0 0 0,-1 1 0 0 0,-20 0 1 0 0,20 2-171 0 0,0 1 1 0 0,-1 1 0 0 0,1 0 0 0 0,-15 4 0 0 0,27-5-49 0 0,1-1 1 0 0,0 1 0 0 0,0-1-1 0 0,-1 1 1 0 0,1 0 0 0 0,0-1 0 0 0,0 1-1 0 0,0 0 1 0 0,0 0 0 0 0,0 0 0 0 0,0 0-1 0 0,0 0 1 0 0,0 0 0 0 0,-1 2 0 0 0,1-2-14 0 0,1-1 0 0 0,0 1 1 0 0,-1 0-1 0 0,1-1 0 0 0,0 1 0 0 0,-1-1 1 0 0,1 1-1 0 0,0 0 0 0 0,0-1 1 0 0,0 1-1 0 0,0 0 0 0 0,0-1 1 0 0,0 1-1 0 0,0 0 0 0 0,0-1 1 0 0,0 1-1 0 0,0 0 0 0 0,0-1 0 0 0,0 1 1 0 0,0 0-1 0 0,0-1 0 0 0,0 1 1 0 0,1 0-1 0 0,-1-1 0 0 0,0 1 1 0 0,1-1-1 0 0,-1 1 0 0 0,0 0 0 0 0,2 0 1 0 0,6 8-1936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7.198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15 150 19207 0 0,'-3'-11'1920'0'0,"2"10"-1875"0"0,0 1 0 0 0,0-1-1 0 0,0 0 1 0 0,0 1-1 0 0,1-1 1 0 0,-1 0 0 0 0,0 0-1 0 0,1 0 1 0 0,-1 0-1 0 0,1 1 1 0 0,-1-1 0 0 0,1 0-1 0 0,-1 0 1 0 0,1 0-1 0 0,-1 0 1 0 0,1 0 0 0 0,0 0-1 0 0,0 0 1 0 0,-1-1-1 0 0,1 1 1 0 0,0 0 0 0 0,0 0-1 0 0,0 0 1 0 0,0 0-1 0 0,0 0 1 0 0,1 0 0 0 0,-1 0-1 0 0,0 0 1 0 0,0 0-1 0 0,1 0 1 0 0,0-2 0 0 0,2-2 356 0 0,-1-1 0 0 0,1 1 0 0 0,1 0 0 0 0,4-7 1 0 0,-2 3 175 0 0,-3 6-442 0 0,0 0 0 0 0,0 0-1 0 0,0 0 1 0 0,0 1 0 0 0,0-1 0 0 0,1 1 0 0 0,-1 0 0 0 0,5-3 0 0 0,5-2-258 0 0,-5 2 42 0 0,0 0 0 0 0,0 1 1 0 0,1 0-1 0 0,9-4 1 0 0,11 3-2288 0 0,-26 4 1259 0 0,0 1 0 0 0,0 0-1 0 0,0 1 1 0 0,-1-1 0 0 0,1 0 0 0 0,6 3 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7.5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35 120 21079 0 0,'7'-3'1906'0'0,"6"-4"-1724"0"0,27-9 0 0 0,-4 3-482 0 0,-26 8 225 0 0,1 1 67 0 0,-1-1 0 0 0,0 0 0 0 0,0-1 0 0 0,-1 0 0 0 0,16-13 0 0 0,-24 18 14 0 0,-1 1 0 0 0,0 0 1 0 0,0-1-1 0 0,1 1 0 0 0,-1-1 0 0 0,0 1 1 0 0,0 0-1 0 0,0-1 0 0 0,0 1 0 0 0,1-1 1 0 0,-1 1-1 0 0,0-1 0 0 0,0 1 0 0 0,0-1 1 0 0,0 1-1 0 0,0 0 0 0 0,0-1 0 0 0,0 1 1 0 0,0-1-1 0 0,0 1 0 0 0,-1-1 0 0 0,1 1 1 0 0,0-1-1 0 0,0 1 0 0 0,0 0 0 0 0,0-1 1 0 0,-1 1-1 0 0,1-1 0 0 0,0 1 0 0 0,0 0 1 0 0,-1-1-1 0 0,1 1 0 0 0,0 0 0 0 0,-1-1 1 0 0,0 1-1 0 0,-11-11 138 0 0,9 10-99 0 0,1 0-1 0 0,-1 0 0 0 0,0 1 0 0 0,0-1 1 0 0,0 1-1 0 0,0 0 0 0 0,0-1 0 0 0,0 1 1 0 0,0 1-1 0 0,0-1 0 0 0,0 0 0 0 0,-3 2 1 0 0,-4 0 104 0 0,0 0 1 0 0,-12 6-1 0 0,2 0 153 0 0,-23 14 1 0 0,37-19-112 0 0,1 0 1 0 0,-1 1-1 0 0,1-1 1 0 0,0 1-1 0 0,0 1 1 0 0,1-1-1 0 0,-1 1 1 0 0,-5 8-1 0 0,9-12-147 0 0,0 0-1 0 0,1 0 1 0 0,0 0-1 0 0,-1 0 1 0 0,1 0-1 0 0,-1 0 1 0 0,1 0 0 0 0,0 0-1 0 0,0 0 1 0 0,0 0-1 0 0,0 0 1 0 0,0 0-1 0 0,0 0 1 0 0,0 0-1 0 0,0 0 1 0 0,0 1-1 0 0,0-1 1 0 0,0 0 0 0 0,1 0-1 0 0,-1 0 1 0 0,0 0-1 0 0,1 0 1 0 0,-1 0-1 0 0,1 0 1 0 0,-1 0-1 0 0,1-1 1 0 0,0 1-1 0 0,-1 0 1 0 0,1 0-1 0 0,0 0 1 0 0,-1 0 0 0 0,1-1-1 0 0,0 1 1 0 0,0 0-1 0 0,0-1 1 0 0,1 2-1 0 0,3 1 34 0 0,0 0-1 0 0,0-1 1 0 0,0 1 0 0 0,1-1-1 0 0,6 2 1 0 0,4-1-228 0 0,0 0 1 0 0,0-2 0 0 0,0 0-1 0 0,0-1 1 0 0,0 0-1 0 0,21-4 1 0 0,13 0-3132 0 0,-22 3-5613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1:38.72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1 199 10136 0 0,'8'3'1025'0'0,"-8"-3"-995"0"0,0 0 1 0 0,1 0-1 0 0,-1 0 0 0 0,1 1 0 0 0,-1-1 0 0 0,0 0 0 0 0,1 0 0 0 0,-1 0 0 0 0,1 0 0 0 0,-1 0 0 0 0,1 0 0 0 0,-1 1 0 0 0,1-1 0 0 0,-1 0 0 0 0,0 0 0 0 0,1-1 0 0 0,-1 1 1 0 0,1 0-1 0 0,-1 0 0 0 0,1 0 0 0 0,-1 0 0 0 0,0 0 0 0 0,1 0 0 0 0,-1-1 0 0 0,1 1 0 0 0,-1 0 0 0 0,0 0 0 0 0,1 0 0 0 0,-1-1 0 0 0,1 1 0 0 0,-1 0 0 0 0,0-1 0 0 0,0 1 1 0 0,1 0-1 0 0,-1-1 0 0 0,12-12 1826 0 0,0 1 0 0 0,1 1 0 0 0,24-17 0 0 0,-6 4-525 0 0,12-12 166 0 0,-28 21-797 0 0,1 2 0 0 0,0 0-1 0 0,34-20 1 0 0,-49 33-729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8.47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 55 14712 0 0,'0'0'332'0'0,"0"13"816"0"0,-1 2-1189 0 0,1-9 445 0 0,-1 0 0 0 0,1 0-1 0 0,1 0 1 0 0,1 8 0 0 0,-2-12-299 0 0,1 0 1 0 0,0 0-1 0 0,-1 0 0 0 0,1 0 0 0 0,0 0 1 0 0,0 0-1 0 0,0 0 0 0 0,1-1 0 0 0,-1 1 1 0 0,0 0-1 0 0,1-1 0 0 0,-1 1 0 0 0,1-1 1 0 0,-1 1-1 0 0,1-1 0 0 0,3 2 0 0 0,3 2 287 0 0,0 0-1 0 0,0-1 1 0 0,1 0-1 0 0,0-1 0 0 0,0 0 1 0 0,0 0-1 0 0,0-1 0 0 0,1 0 1 0 0,-1 0-1 0 0,0-1 1 0 0,16 0-1 0 0,-12-2-212 0 0,-1 0 1 0 0,0-1-1 0 0,1-1 1 0 0,-1 0-1 0 0,0 0 1 0 0,-1-1-1 0 0,1 0 1 0 0,15-9-1 0 0,-22 10-183 0 0,-1 1-1 0 0,0-1 1 0 0,0 0-1 0 0,0 0 1 0 0,0 0-1 0 0,0 0 1 0 0,-1-1-1 0 0,1 0 1 0 0,-1 1-1 0 0,0-1 1 0 0,0 0-1 0 0,0-1 1 0 0,-1 1-1 0 0,1 0 1 0 0,2-9-1 0 0,-5 11 5 0 0,1 0 0 0 0,-1 0 0 0 0,0-1 0 0 0,0 1 0 0 0,0 0 0 0 0,0-1 0 0 0,-1 1 0 0 0,1 0 0 0 0,0 0 0 0 0,-1-1 0 0 0,0 1 0 0 0,1 0 0 0 0,-1 0 0 0 0,0 0 0 0 0,0 0 0 0 0,0 0 0 0 0,-3-4 0 0 0,2 3 0 0 0,0 0 0 0 0,0 1 0 0 0,0-1 0 0 0,-1 1 0 0 0,1-1 0 0 0,-1 1 0 0 0,0 0 0 0 0,1 0 0 0 0,-1 0 0 0 0,-5-3 0 0 0,0 2 0 0 0,0 0 0 0 0,0 1 0 0 0,0 0 0 0 0,0 0 0 0 0,0 0 0 0 0,0 1 0 0 0,-1 0 0 0 0,1 1 0 0 0,0 0 0 0 0,-1 0 0 0 0,1 1 0 0 0,0 0 0 0 0,0 1 0 0 0,0 0 0 0 0,0 0 0 0 0,0 0 0 0 0,-13 7 0 0 0,4-2-281 0 0,14-6 72 0 0,0 0 0 0 0,0 0-1 0 0,0 0 1 0 0,1 0 0 0 0,-1 1 0 0 0,0-1 0 0 0,1 1 0 0 0,0 0 0 0 0,-1-1 0 0 0,1 1 0 0 0,0 0-1 0 0,0 0 1 0 0,0 1 0 0 0,0-1 0 0 0,0 0 0 0 0,0 1 0 0 0,1-1 0 0 0,-3 5 0 0 0,17 5-7312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8.8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105 8 5984 0 0,'0'0'273'0'0,"-1"0"-5"0"0,-2-4-172 0 0,1 1-101 0 0,1 3-81 0 0,-10 10 752 0 0,3 3 1300 0 0,0 0 0 0 0,0 1-1 0 0,-8 23 1 0 0,-7 11 1573 0 0,18-40-2832 0 0,1 0 0 0 0,1 0 0 0 0,-5 15 0 0 0,7-20-554 0 0,0 0-1 0 0,1 0 0 0 0,-1 0 1 0 0,1 1-1 0 0,0-1 0 0 0,0 0 1 0 0,0 0-1 0 0,0 1 1 0 0,1-1-1 0 0,-1 0 0 0 0,1 0 1 0 0,0 1-1 0 0,1 2 0 0 0,2 4 232 0 0,9 18 628 0 0,-12-26-963 0 0,0-1 0 0 0,0 0-1 0 0,1 1 1 0 0,-1-1 0 0 0,0 0-1 0 0,0 0 1 0 0,1 1 0 0 0,-1-1-1 0 0,1 0 1 0 0,-1 0 0 0 0,1-1-1 0 0,0 1 1 0 0,-1 0 0 0 0,1 0-1 0 0,2 0 1 0 0,4 1-71 0 0,1-1 1 0 0,0 1-1 0 0,0-1 1 0 0,0-1-1 0 0,14 0 1 0 0,-14-1-1449 0 0,0 0 1 0 0,17-5 0 0 0,-14 1-6336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19.66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213 112 4144 0 0,'0'0'191'0'0,"1"-1"-11"0"0,1-3-143 0 0,1-2 2371 0 0,-10 0 5624 0 0,-4 3-5139 0 0,-14 2-3685 0 0,15 0 1594 0 0,3 1-683 0 0,1 0-1 0 0,-1 1 0 0 0,1 0 1 0 0,-1 0-1 0 0,1 0 0 0 0,-1 1 1 0 0,-9 3-1 0 0,-10 3 655 0 0,22-6-564 0 0,0 0-1 0 0,0 0 0 0 0,0 0 0 0 0,0 0 1 0 0,1 1-1 0 0,-1-1 0 0 0,1 1 0 0 0,0 0 1 0 0,-1 0-1 0 0,1 1 0 0 0,1-1 1 0 0,-1 0-1 0 0,0 1 0 0 0,-3 6 0 0 0,-7 9 748 0 0,12-18-874 0 0,0 1 0 0 0,-1-1 0 0 0,1 1 1 0 0,0 0-1 0 0,1-1 0 0 0,-1 1 0 0 0,0 0 0 0 0,0 0 0 0 0,1-1 0 0 0,-1 1 0 0 0,1 0 0 0 0,0 0 0 0 0,-1 2 0 0 0,1 0-48 0 0,1 0 1 0 0,-1-1-1 0 0,1 1 0 0 0,0-1 1 0 0,0 0-1 0 0,0 1 0 0 0,0-1 1 0 0,1 0-1 0 0,1 4 0 0 0,-2-6-26 0 0,0 0-1 0 0,0 0 0 0 0,0 0 1 0 0,0 0-1 0 0,0 0 0 0 0,0-1 1 0 0,0 1-1 0 0,1 0 0 0 0,-1 0 1 0 0,0-1-1 0 0,0 1 0 0 0,1-1 1 0 0,-1 1-1 0 0,1-1 0 0 0,-1 0 1 0 0,0 1-1 0 0,1-1 0 0 0,-1 0 1 0 0,2 0-1 0 0,1 0 11 0 0,-1 0-1 0 0,1 0 1 0 0,-1 0 0 0 0,1 0-1 0 0,-1 0 1 0 0,7-2 0 0 0,-4-1-194 0 0,0 0 0 0 0,0 0 1 0 0,0-1-1 0 0,-1 0 0 0 0,1 0 0 0 0,-1 0 0 0 0,0 0 1 0 0,0-1-1 0 0,-1 0 0 0 0,1 0 0 0 0,-1 0 0 0 0,5-8 1 0 0,-3 3-722 0 0,1-1 1 0 0,-2 0-1 0 0,0 0 1 0 0,0-1 0 0 0,6-23-1 0 0,-8 17 518 0 0,-1 0-1 0 0,1-35 0 0 0,-3 45 719 0 0,0 13 371 0 0,0 13 89 0 0,-2 0-245 0 0,1-15-448 0 0,1 0 1 0 0,0 1-1 0 0,-1-1 1 0 0,1 0-1 0 0,1 0 1 0 0,-1 4-1 0 0,3 8 483 0 0,1 0-1 0 0,0 0 1 0 0,1-1-1 0 0,8 16 1 0 0,-6-14-391 0 0,3 7-26 0 0,-7-19-246 0 0,-1-1 1 0 0,1 0-1 0 0,0 1 0 0 0,0-1 0 0 0,0 0 0 0 0,4 2 0 0 0,14 6-3269 0 0,-20-11 2361 0 0,1 0 775 0 0,-1 0 0 0 0,1 0 1 0 0,0 0-1 0 0,-1 0 0 0 0,1 0 0 0 0,0 0 1 0 0,-1 0-1 0 0,3 2 0 0 0,-1-2-205 0 0,1 0 275 0 0,0 0 0 0 0,0 0 1 0 0,0-1-1 0 0,-1 0 1 0 0,1 1-1 0 0,0-1 1 0 0,5-3-1 0 0,13-2 1653 0 0,-16 5-1067 0 0,0-1-1 0 0,-1-1 1 0 0,1 1-1 0 0,0-1 0 0 0,-1 0 1 0 0,1 0-1 0 0,-1 0 1 0 0,0-1-1 0 0,5-4 0 0 0,-3 2-99 0 0,0-1-1 0 0,-1 1 0 0 0,1-1 0 0 0,-2 0 0 0 0,10-15 1 0 0,-14 20-340 0 0,-1 1 0 0 0,1-1 1 0 0,0 0-1 0 0,-1 0 0 0 0,0 0 1 0 0,1 0-1 0 0,-1 0 1 0 0,0 0-1 0 0,0 0 0 0 0,0 0 1 0 0,0 0-1 0 0,0 0 0 0 0,-1 0 1 0 0,1 0-1 0 0,0 1 1 0 0,-1-1-1 0 0,0 0 0 0 0,-1-3 1 0 0,1 2 9 0 0,0 1 1 0 0,0-1 0 0 0,-1 1 0 0 0,1 0-1 0 0,-1-1 1 0 0,1 1 0 0 0,-1 0 0 0 0,0 0-1 0 0,0 0 1 0 0,0 0 0 0 0,0 1 0 0 0,-4-3-1 0 0,-3-3 38 0 0,8 6-57 0 0,0 1 0 0 0,1-1 1 0 0,-1 1-1 0 0,0-1 0 0 0,1 1 0 0 0,-1-1 1 0 0,0 1-1 0 0,0-1 0 0 0,0 1 1 0 0,1 0-1 0 0,-1-1 0 0 0,0 1 0 0 0,0 0 1 0 0,0 0-1 0 0,0 0 0 0 0,1-1 1 0 0,-1 1-1 0 0,0 0 0 0 0,0 0 1 0 0,0 0-1 0 0,0 0 0 0 0,0 1 0 0 0,0-1 1 0 0,1 0-1 0 0,-3 1 0 0 0,-8 2-23 0 0,8-3 5 0 0,1 1 0 0 0,0-1-1 0 0,0 1 1 0 0,0 0 0 0 0,0 0 0 0 0,0 0 0 0 0,0 0 0 0 0,0 0-1 0 0,0 0 1 0 0,0 0 0 0 0,0 1 0 0 0,0-1 0 0 0,1 0-1 0 0,-3 4 1 0 0,-5 6-96 0 0,6-8 72 0 0,0 1-1 0 0,0-1 1 0 0,1 1-1 0 0,-1 0 1 0 0,-2 6 0 0 0,5-9 35 0 0,-1 1 0 0 0,1 0 0 0 0,-1 0 0 0 0,1 0 0 0 0,0-1 1 0 0,-1 1-1 0 0,1 0 0 0 0,0 0 0 0 0,1 0 0 0 0,-1 0 0 0 0,0-1 0 0 0,0 1 1 0 0,1 0-1 0 0,-1 0 0 0 0,1-1 0 0 0,-1 1 0 0 0,2 3 0 0 0,1 1 3 0 0,-1-2 19 0 0,-1 0 0 0 0,1 0 0 0 0,0-1 1 0 0,0 1-1 0 0,1 0 0 0 0,-1-1 0 0 0,1 1 0 0 0,-1-1 1 0 0,1 0-1 0 0,0 0 0 0 0,0 0 0 0 0,6 4 1 0 0,5 1 90 0 0,-6-3 104 0 0,1 0-1 0 0,15 5 1 0 0,-22-9-183 0 0,1 0 1 0 0,-1 0-1 0 0,1-1 1 0 0,0 1-1 0 0,-1-1 0 0 0,1 0 1 0 0,0 0-1 0 0,-1 0 1 0 0,1 0-1 0 0,0 0 1 0 0,0 0-1 0 0,-1-1 0 0 0,1 1 1 0 0,3-2-1 0 0,6-3 7 0 0,-9 4-1 0 0,0 0 0 0 0,1 0 0 0 0,-1 0 0 0 0,0 0 0 0 0,0-1 0 0 0,0 0 1 0 0,-1 1-1 0 0,1-1 0 0 0,0 0 0 0 0,-1-1 0 0 0,1 1 0 0 0,-1 0 0 0 0,4-6 1 0 0,19-28 804 0 0,-19 26-417 0 0,1-1 0 0 0,0 1 0 0 0,1 0-1 0 0,0 0 1 0 0,1 1 0 0 0,14-12-1 0 0,-13 14-247 0 0,0 0 0 0 0,22-10 0 0 0,-17 10-502 0 0,11-5-1096 0 0,-8 5-6445 0 0,-11 4-417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1.263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0 518 17015 0 0,'0'0'1543'0'0,"6"-4"-1238"0"0,45-47 3495 0 0,-45 45-3518 0 0,-1 0 0 0 0,0 0 0 0 0,0 0 1 0 0,6-12-1 0 0,7-9 361 0 0,126-139 1443 0 0,-3 23-2120 0 0,-129 132-91 0 0,-2 0-518 0 0,2 0 0 0 0,-1 1-1 0 0,1 1 1 0 0,1 0 0 0 0,21-12 0 0 0,-27 18-1245 0 0,-6 3-66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1.77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41 0 7368 0 0,'0'0'568'0'0,"-1"7"402"0"0,-1-2-609 0 0,0 0-1 0 0,1 0 0 0 0,-1 0 1 0 0,1 0-1 0 0,-1 6 1 0 0,-1 5-89 0 0,-8 24-454 0 0,1-3 1324 0 0,5-14 3368 0 0,5-20-4254 0 0,-1 0 0 0 0,1 0 0 0 0,0-1 0 0 0,0 1 0 0 0,1 0 0 0 0,-1 0 0 0 0,0 0 0 0 0,1-1 0 0 0,0 1 0 0 0,-1 0 0 0 0,1-1 0 0 0,0 1 0 0 0,1-1 0 0 0,-1 1 0 0 0,0-1 0 0 0,1 1 0 0 0,-1-1 0 0 0,1 0 0 0 0,0 0 0 0 0,3 4 0 0 0,-2-3-147 0 0,1-1 0 0 0,-1 1 0 0 0,1-1 0 0 0,-1 0 0 0 0,1 0-1 0 0,0 0 1 0 0,0-1 0 0 0,0 1 0 0 0,0-1 0 0 0,0 0 0 0 0,0 0 0 0 0,0 0-1 0 0,5 0 1 0 0,-2-1 109 0 0,1-1-1 0 0,0 1 0 0 0,-1-1 1 0 0,1-1-1 0 0,-1 1 1 0 0,1-1-1 0 0,-1-1 1 0 0,0 1-1 0 0,0-1 0 0 0,0 0 1 0 0,13-9-1 0 0,-13 7-277 0 0,1 0 0 0 0,-1 0 0 0 0,0-1 0 0 0,0 0 0 0 0,0 0 0 0 0,-1-1-1 0 0,0 0 1 0 0,0 0 0 0 0,7-14 0 0 0,0 2 225 0 0,-11 16-101 0 0,0 1 0 0 0,0-1 0 0 0,0 0 0 0 0,0 0 0 0 0,0 0 0 0 0,-1 0 0 0 0,2-6 1 0 0,-3 9-43 0 0,0 0 0 0 0,0-1 0 0 0,0 1 0 0 0,0 0 0 0 0,0 0 0 0 0,0 0 1 0 0,0-1-1 0 0,0 1 0 0 0,0 0 0 0 0,0 0 0 0 0,1 0 0 0 0,-1-1 0 0 0,0 1 1 0 0,0 0-1 0 0,0 0 0 0 0,0 0 0 0 0,0 0 0 0 0,0-1 0 0 0,0 1 1 0 0,0 0-1 0 0,0 0 0 0 0,1 0 0 0 0,-1 0 0 0 0,0 0 0 0 0,0-1 0 0 0,0 1 1 0 0,0 0-1 0 0,0 0 0 0 0,1 0 0 0 0,-1 0 0 0 0,0 0 0 0 0,0 0 0 0 0,0 0 1 0 0,1 0-1 0 0,-1 0 0 0 0,0 0 0 0 0,0 0 0 0 0,0 0 0 0 0,0 0 1 0 0,1 0-1 0 0,-1 0 0 0 0,0 0 0 0 0,0 0 0 0 0,0 0 0 0 0,1 0 0 0 0,-1 0 1 0 0,0 0-1 0 0,0 0 0 0 0,0 0 0 0 0,1 0 0 0 0,-1 0 0 0 0,9 12 90 0 0,7 22-342 0 0,59 145-251 0 0,-69-162 479 0 0,0-1 0 0 0,-1 1 1 0 0,-1 1-1 0 0,0-1 0 0 0,-2 1 1 0 0,0-1-1 0 0,0 24 0 0 0,-2-38 24 0 0,0 1-1 0 0,-1-1 0 0 0,1 1 1 0 0,-1-1-1 0 0,0 1 1 0 0,0-1-1 0 0,0 0 1 0 0,0 1-1 0 0,0-1 0 0 0,-1 0 1 0 0,0 0-1 0 0,1 1 1 0 0,-1-1-1 0 0,-5 5 0 0 0,6-6 39 0 0,-1 0-1 0 0,0-1 1 0 0,0 1-1 0 0,-1 0 0 0 0,1-1 1 0 0,0 0-1 0 0,-1 1 0 0 0,1-1 1 0 0,0 0-1 0 0,-1 0 0 0 0,1 0 1 0 0,-1 0-1 0 0,0-1 1 0 0,1 1-1 0 0,-1-1 0 0 0,0 1 1 0 0,1-1-1 0 0,-1 0 0 0 0,0 0 1 0 0,-3-1-1 0 0,-78-12 45 0 0,64 9-1138 0 0,-37-13 1 0 0,48 13 651 0 0,1 0 1 0 0,-1 0-1 0 0,0 0 1 0 0,1-1 0 0 0,0 0-1 0 0,-10-9 1 0 0,18 13 252 0 0,-1 1 1 0 0,1-1-1 0 0,-1 1 1 0 0,1-1-1 0 0,-1 1 1 0 0,1-1-1 0 0,0 1 1 0 0,-1-1-1 0 0,1 1 1 0 0,0-1-1 0 0,0 1 1 0 0,-1-1 0 0 0,1 0-1 0 0,0 1 1 0 0,0-1-1 0 0,0 0 1 0 0,0 1-1 0 0,0-1 1 0 0,-1 0-1 0 0,1 1 1 0 0,1-1-1 0 0,-1 0 1 0 0,0 0-1 0 0,2-7-1834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2.14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45 73 7456 0 0,'0'0'340'0'0,"-5"-11"128"0"0,6 7-402 0 0,-1 3 278 0 0,0 0-292 0 0,0 1 0 0 0,0 0 0 0 0,0 0 0 0 0,0-1-1 0 0,-1 1 1 0 0,1 0 0 0 0,0-1 0 0 0,0 1-1 0 0,0 0 1 0 0,-1 0 0 0 0,1 0 0 0 0,0-1 0 0 0,0 1-1 0 0,-1 0 1 0 0,1 0 0 0 0,0 0 0 0 0,-1 0-1 0 0,1 0 1 0 0,0-1 0 0 0,-1 1 0 0 0,1 0 0 0 0,0 0-1 0 0,-1 0 1 0 0,1 0 0 0 0,0 0 0 0 0,0 0 0 0 0,-1 0-1 0 0,1 0 1 0 0,0 0 0 0 0,-1 0 0 0 0,1 0-1 0 0,0 0 1 0 0,-1 1 0 0 0,-11 2 2866 0 0,12-3-2654 0 0,-1 1 951 0 0,0 0-888 0 0,0 1 1 0 0,0-1 0 0 0,-1 1 0 0 0,1-1 0 0 0,1 1 0 0 0,-1 0 0 0 0,0-1 0 0 0,-1 3-1 0 0,2-3-22 0 0,-1 0-189 0 0,0 1 0 0 0,0-1-1 0 0,0 1 1 0 0,1 0 0 0 0,-1-1-1 0 0,0 1 1 0 0,1 0 0 0 0,-1-1-1 0 0,1 1 1 0 0,0 0 0 0 0,-1-1 0 0 0,1 1-1 0 0,0 0 1 0 0,0 0 0 0 0,0 0-1 0 0,0-1 1 0 0,0 1 0 0 0,1 0-1 0 0,-1 0 1 0 0,0-1 0 0 0,1 1-1 0 0,0 0 1 0 0,-1-1 0 0 0,1 1-1 0 0,0 0 1 0 0,0-1 0 0 0,0 1-1 0 0,0-1 1 0 0,0 0 0 0 0,0 1-1 0 0,0-1 1 0 0,0 0 0 0 0,0 1-1 0 0,1-1 1 0 0,-1 0 0 0 0,2 1-1 0 0,11 9 303 0 0,-10-9-336 0 0,-1 1-1 0 0,0 0 1 0 0,1-1 0 0 0,-1 0 0 0 0,1 0-1 0 0,0 0 1 0 0,-1 0 0 0 0,1 0-1 0 0,0-1 1 0 0,0 0 0 0 0,1 0 0 0 0,5 1-1 0 0,-3-1 27 0 0,0-1 0 0 0,0 0 0 0 0,0-1 0 0 0,1 0 1 0 0,-1 0-1 0 0,0 0 0 0 0,0-1 0 0 0,-1 0 0 0 0,12-5 0 0 0,-14 5-109 0 0,0 0 1 0 0,0 0-1 0 0,-1 0 1 0 0,1-1-1 0 0,-1 1 1 0 0,1-1-1 0 0,-1 0 0 0 0,0 0 1 0 0,0 0-1 0 0,0 0 1 0 0,-1 0-1 0 0,1-1 1 0 0,-1 1-1 0 0,0-1 1 0 0,0 0-1 0 0,0 1 0 0 0,2-7 1 0 0,-3 7-10 0 0,-1 1 1 0 0,1-1-1 0 0,-1 1 0 0 0,0-1 1 0 0,0 1-1 0 0,0 0 1 0 0,0-1-1 0 0,0 1 0 0 0,-1-1 1 0 0,1 1-1 0 0,-1-1 0 0 0,1 1 1 0 0,-1 0-1 0 0,0-1 0 0 0,0 1 1 0 0,0 0-1 0 0,0 0 1 0 0,0 0-1 0 0,0 0 0 0 0,-1 0 1 0 0,1 0-1 0 0,-1 0 0 0 0,0 0 1 0 0,1 0-1 0 0,-5-2 1 0 0,0-1-16 0 0,0 1 0 0 0,0 0 1 0 0,-1 0-1 0 0,1 1 1 0 0,-1 0-1 0 0,0 0 1 0 0,-9-2-1 0 0,11 4-175 0 0,1 0 0 0 0,-1 0-1 0 0,0 1 1 0 0,0 0 0 0 0,0 0-1 0 0,1 0 1 0 0,-1 0 0 0 0,0 1-1 0 0,0 0 1 0 0,1 0 0 0 0,-7 2-1 0 0,7-2-45 0 0,1 1-1 0 0,-1-1 1 0 0,0 1-1 0 0,1 0 1 0 0,0 0-1 0 0,-1 0 0 0 0,1 0 1 0 0,0 0-1 0 0,0 1 1 0 0,0-1-1 0 0,0 1 1 0 0,1 0-1 0 0,-6 6 0 0 0,6-3-1929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2.64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7 0 18799 0 0,'0'0'1706'0'0,"-6"16"-957"0"0,6-10-275 0 0,0 0 1 0 0,1 0-1 0 0,0 0 0 0 0,0 0 0 0 0,4 11 1 0 0,-4-14-311 0 0,0 0 1 0 0,1 0 0 0 0,-1 0 0 0 0,1 0 0 0 0,0 0-1 0 0,0 0 1 0 0,0 0 0 0 0,0-1 0 0 0,0 1-1 0 0,0-1 1 0 0,1 0 0 0 0,4 4 0 0 0,-5-5-132 0 0,0 0 0 0 0,1 0 0 0 0,-1 0-1 0 0,1 0 1 0 0,-1 0 0 0 0,1 0 0 0 0,0 0 0 0 0,-1-1 0 0 0,1 0 0 0 0,0 1 0 0 0,-1-1 0 0 0,1 0-1 0 0,0 0 1 0 0,-1-1 0 0 0,1 1 0 0 0,0 0 0 0 0,-1-1 0 0 0,1 0 0 0 0,2-1 0 0 0,5-1-12 0 0,-1-1 0 0 0,0-1 1 0 0,13-9-1 0 0,-19 13-15 0 0,1-3-6 0 0,1 1 0 0 0,-1-1 0 0 0,0 0 0 0 0,-1 0 0 0 0,1 0 0 0 0,3-6 0 0 0,-7 6-10 0 0,9 15-108 0 0,-4-1-315 0 0,0 0 0 0 0,0 0 0 0 0,1-1 0 0 0,8 11 1653 0 0,-13-20-1138 0 0,1-1 0 0 0,-1 1 0 0 0,0 0 1 0 0,0-1-1 0 0,1 1 0 0 0,-1 0 0 0 0,0 0 0 0 0,0 0 0 0 0,1 0 0 0 0,0 0 0 0 0,-1 0-73 0 0,0 1 0 0 0,0-1 0 0 0,0 0 0 0 0,0 0 0 0 0,-1 0 1 0 0,1 0-1 0 0,0 0 0 0 0,0 0 0 0 0,0-1 0 0 0,0 1 0 0 0,-1 0 0 0 0,1 0 0 0 0,0-1 0 0 0,0 1 0 0 0,0 0 0 0 0,-1-1 0 0 0,1 1 0 0 0,0-1 1 0 0,-1 1-1 0 0,1-1 0 0 0,1 0 0 0 0,13-12 225 0 0,-13 11-218 0 0,0 1 1 0 0,0 0-1 0 0,-1-1 0 0 0,1 1 1 0 0,0-1-1 0 0,-1 0 0 0 0,1 0 1 0 0,-1 1-1 0 0,2-3 0 0 0,0-1 0 0 0,0 0 0 0 0,1 1 0 0 0,0-1 0 0 0,0 1 0 0 0,0 0 0 0 0,0 0 0 0 0,9-5 0 0 0,3-4 40 0 0,14-3 87 0 0,-29 16-143 0 0,0-1 1 0 0,-1 1-1 0 0,1 0 1 0 0,0 0-1 0 0,0-1 1 0 0,-1 1-1 0 0,1 0 1 0 0,0 0-1 0 0,0 0 1 0 0,0 0-1 0 0,-1 0 1 0 0,1 0-1 0 0,0 0 1 0 0,0 0-1 0 0,0 0 1 0 0,-1 0-1 0 0,1 0 1 0 0,0 1-1 0 0,0-1 1 0 0,-1 0-1 0 0,1 1 1 0 0,0-1-1 0 0,0 0 1 0 0,-1 1-1 0 0,1-1 1 0 0,0 1-1 0 0,-1-1 1 0 0,1 1-1 0 0,-1-1 1 0 0,1 1-1 0 0,-1-1 1 0 0,1 2-1 0 0,16 18-3 0 0,-11-12-8 0 0,1 1-1 0 0,0-1 0 0 0,0 0 1 0 0,0 0-1 0 0,14 10 1 0 0,-16-16-290 0 0,-1 0 0 0 0,0 0 0 0 0,0 0 0 0 0,1 0 0 0 0,-1-1 0 0 0,1 0 0 0 0,-1 0-1 0 0,1 0 1 0 0,6 0 0 0 0,25-2-9502 0 0,-22 0 3167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3.10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150 52 13880 0 0,'0'0'630'0'0,"12"-9"244"0"0,-7-4 357 0 0,-5 13-1164 0 0,1-1 1 0 0,-1 1-1 0 0,0-1 0 0 0,1 1 0 0 0,-1-1 1 0 0,0 1-1 0 0,0-1 0 0 0,1 1 0 0 0,-1-1 1 0 0,0 1-1 0 0,0-1 0 0 0,0 1 1 0 0,0-1-1 0 0,0 0 0 0 0,0 1 0 0 0,0-1 1 0 0,0 1-1 0 0,0-1 0 0 0,0 1 0 0 0,0-1 1 0 0,0 0-1 0 0,0 1 0 0 0,-1-1 1 0 0,1 1-1 0 0,0-1 0 0 0,0 1 0 0 0,-1-1 1 0 0,1 1-1 0 0,0-1 0 0 0,-1 1 0 0 0,1-1 1 0 0,0 1-1 0 0,-1 0 0 0 0,1-1 0 0 0,-1 0 1 0 0,-1 0-20 0 0,1 0 1 0 0,0 0-1 0 0,0 0 0 0 0,-1 0 1 0 0,1 0-1 0 0,-1 0 1 0 0,1 1-1 0 0,-1-1 1 0 0,1 1-1 0 0,-1-1 1 0 0,1 1-1 0 0,-1-1 0 0 0,1 1 1 0 0,-1 0-1 0 0,1 0 1 0 0,-1-1-1 0 0,0 1 1 0 0,1 0-1 0 0,-1 1 0 0 0,0-1 1 0 0,1 0-1 0 0,-1 0 1 0 0,1 1-1 0 0,-1-1 1 0 0,1 1-1 0 0,-1-1 1 0 0,1 1-1 0 0,-1 0 0 0 0,-2 1 1 0 0,-5 4 7 0 0,-1-1 0 0 0,1 2-1 0 0,-11 9 1 0 0,10-8 270 0 0,8-6-122 0 0,0 0 1 0 0,-1-1-1 0 0,1 1 0 0 0,1 0 0 0 0,-1 0 0 0 0,0 0 0 0 0,0 0 0 0 0,1 0 0 0 0,-1 1 0 0 0,1-1 0 0 0,0 0 0 0 0,-1 1 0 0 0,1-1 0 0 0,0 1 0 0 0,1-1 1 0 0,-2 4-1 0 0,2-5 13 0 0,0 0-30 0 0,0 4-91 0 0,0-4-89 0 0,1-1 1 0 0,-1 1-1 0 0,0 0 1 0 0,0-1 0 0 0,1 1-1 0 0,-1-1 1 0 0,1 1 0 0 0,-1-1-1 0 0,0 0 1 0 0,1 1 0 0 0,-1-1-1 0 0,1 1 1 0 0,-1-1 0 0 0,1 0-1 0 0,-1 1 1 0 0,1-1-1 0 0,-1 0 1 0 0,1 0 0 0 0,0 1-1 0 0,-1-1 1 0 0,1 0 0 0 0,-1 0-1 0 0,1 0 1 0 0,0 0 0 0 0,-1 0-1 0 0,1 0 1 0 0,-1 0 0 0 0,1 0-1 0 0,0 0 1 0 0,-1 0-1 0 0,1 0 1 0 0,21-2 316 0 0,-19 1-276 0 0,1 0 1 0 0,-1 0-1 0 0,1-1 1 0 0,-1 1-1 0 0,1-1 1 0 0,-1 0-1 0 0,0 0 1 0 0,0 0-1 0 0,0-1 1 0 0,5-3 0 0 0,10-9 207 0 0,-17 16-265 0 0,0 0-1 0 0,0-1 1 0 0,0 1-1 0 0,0 0 1 0 0,-1 0-1 0 0,1-1 1 0 0,0 1-1 0 0,0 0 1 0 0,-1 0-1 0 0,1 0 1 0 0,0 0-1 0 0,-1 0 1 0 0,1 0-1 0 0,0 2 1 0 0,1 0-42 0 0,58 71-1722 0 0,-52-65 1464 0 0,0 1 1 0 0,0 0-1 0 0,-1 0 1 0 0,0 1 0 0 0,8 18-1 0 0,-13-22 365 0 0,1 1-1 0 0,-1-1 1 0 0,0 1-1 0 0,0-1 1 0 0,-1 1-1 0 0,0 0 1 0 0,-1-1-1 0 0,1 1 1 0 0,-1 0-1 0 0,-2 9 1 0 0,2-15 77 0 0,-1 1 1 0 0,0 0 0 0 0,0-1 0 0 0,0 1 0 0 0,0-1 0 0 0,0 1-1 0 0,-1-1 1 0 0,1 0 0 0 0,-1 0 0 0 0,0 1 0 0 0,1-1-1 0 0,-1 0 1 0 0,0-1 0 0 0,0 1 0 0 0,0 0 0 0 0,0 0-1 0 0,-1-1 1 0 0,1 1 0 0 0,0-1 0 0 0,-1 0 0 0 0,1 0 0 0 0,-1 0-1 0 0,1 0 1 0 0,-5 1 0 0 0,-3 1 283 0 0,0-1 1 0 0,0 0 0 0 0,-1 0-1 0 0,1-1 1 0 0,-12-1-1 0 0,14 0-455 0 0,-1-2 1 0 0,0 1-1 0 0,1-1 0 0 0,-1-1 0 0 0,1 0 1 0 0,0 0-1 0 0,0 0 0 0 0,0-1 0 0 0,0 0 1 0 0,0-1-1 0 0,1 1 0 0 0,0-2 0 0 0,0 1 1 0 0,0-1-1 0 0,-6-7 0 0 0,11 11-364 0 0,1 0 0 0 0,-1 0 0 0 0,1 0 0 0 0,0 0 0 0 0,0 0 0 0 0,-1-1 1 0 0,1 1-1 0 0,1 0 0 0 0,-1-1 0 0 0,0 1 0 0 0,0 0 0 0 0,1-1 0 0 0,0 1 0 0 0,-1-5 0 0 0,1-6-7888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3.594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1 154 10592 0 0,'0'0'488'0'0,"6"0"157"0"0,8-2 391 0 0,-1-1 0 0 0,19-5 0 0 0,-27 6-666 0 0,-1 0 0 0 0,0 0 0 0 0,0 0 1 0 0,0 0-1 0 0,0-1 0 0 0,0 1 0 0 0,0-1 0 0 0,-1 0 0 0 0,0-1 1 0 0,1 1-1 0 0,-1 0 0 0 0,0-1 0 0 0,4-7 0 0 0,-3 6 11 0 0,-3 4-319 0 0,1 0 0 0 0,-1-1 0 0 0,0 1 1 0 0,0-1-1 0 0,0 1 0 0 0,0-1 0 0 0,0 0 0 0 0,0 1 0 0 0,0-1 1 0 0,0 0-1 0 0,-1 0 0 0 0,1 1 0 0 0,-1-1 0 0 0,1 0 0 0 0,-1 0 1 0 0,0 0-1 0 0,1 0 0 0 0,-1 0 0 0 0,0 0 0 0 0,0 0 0 0 0,-1 1 1 0 0,1-1-1 0 0,0 0 0 0 0,-1 0 0 0 0,1 0 0 0 0,-1 0 0 0 0,-1-2 1 0 0,2 3-69 0 0,0 0 1 0 0,-1 0 0 0 0,1 0-1 0 0,0 1 1 0 0,-1-1-1 0 0,1 0 1 0 0,-1 0 0 0 0,0 1-1 0 0,1-1 1 0 0,-1 0 0 0 0,1 1-1 0 0,-1-1 1 0 0,0 0-1 0 0,0 1 1 0 0,1-1 0 0 0,-1 1-1 0 0,0-1 1 0 0,0 1 0 0 0,0 0-1 0 0,0-1 1 0 0,1 1 0 0 0,-1 0-1 0 0,0-1 1 0 0,0 1-1 0 0,0 0 1 0 0,0 0 0 0 0,0 0-1 0 0,0 0 1 0 0,0 0 0 0 0,0 0-1 0 0,0 0 1 0 0,0 0-1 0 0,0 0 1 0 0,1 1 0 0 0,-1-1-1 0 0,0 0 1 0 0,-1 1 0 0 0,-17 3-281 0 0,15-4 219 0 0,1 0 0 0 0,-1 1 0 0 0,1 0 0 0 0,0 0 0 0 0,-1 0 0 0 0,1 0 0 0 0,-6 3 0 0 0,7-3 65 0 0,0 0 0 0 0,0 0-1 0 0,0 1 1 0 0,0-1-1 0 0,0 1 1 0 0,0-1 0 0 0,1 1-1 0 0,-1-1 1 0 0,0 1-1 0 0,1 0 1 0 0,0 0 0 0 0,-1 0-1 0 0,1 0 1 0 0,0 0-1 0 0,0 0 1 0 0,0 1 0 0 0,0-1-1 0 0,0 0 1 0 0,0 0-1 0 0,1 1 1 0 0,-1-1 0 0 0,1 0-1 0 0,0 1 1 0 0,-1-1-1 0 0,1 0 1 0 0,0 1 0 0 0,1-1-1 0 0,-1 1 1 0 0,0-1-1 0 0,1 0 1 0 0,-1 1 0 0 0,1-1-1 0 0,0 0 1 0 0,-1 1-1 0 0,1-1 1 0 0,0 0 0 0 0,1 0-1 0 0,-1 0 1 0 0,2 3-1 0 0,1 1 19 0 0,1 1 0 0 0,-1-2 0 0 0,1 1 0 0 0,0 0 0 0 0,0-1 0 0 0,1 0 0 0 0,-1 0 0 0 0,1-1-1 0 0,1 1 1 0 0,-1-1 0 0 0,0-1 0 0 0,11 5 0 0 0,-12-5 165 0 0,0-1 1 0 0,0 0-1 0 0,1-1 1 0 0,-1 1-1 0 0,11 1 0 0 0,-14-3-129 0 0,0 0 0 0 0,0 0-1 0 0,-1-1 1 0 0,1 1-1 0 0,0 0 1 0 0,0-1 0 0 0,-1 1-1 0 0,1-1 1 0 0,0 1 0 0 0,-1-1-1 0 0,1 0 1 0 0,0 0-1 0 0,-1 0 1 0 0,1 0 0 0 0,-1 0-1 0 0,0 0 1 0 0,1 0-1 0 0,-1 0 1 0 0,0 0 0 0 0,1-1-1 0 0,0-1 1 0 0,3-5 188 0 0,-1-1 1 0 0,0 1-1 0 0,0-1 0 0 0,-1 0 1 0 0,0-1-1 0 0,3-13 1 0 0,6-49 2043 0 0,-12 71-2247 0 0,1 0 1 0 0,0-1 0 0 0,0 1 0 0 0,0 0-1 0 0,-1 0 1 0 0,1 0 0 0 0,0-1 0 0 0,1 1-1 0 0,-1 0 1 0 0,0 0 0 0 0,0 0 0 0 0,0 1-1 0 0,0-1 1 0 0,1 0 0 0 0,-1 0 0 0 0,0 1-1 0 0,1-1 1 0 0,1 0 0 0 0,0 0-108 0 0,1 0 0 0 0,0-1 0 0 0,0 1-1 0 0,0 1 1 0 0,0-1 0 0 0,4 0 0 0 0,41-5-1164 0 0,-19 2-1220 0 0,-12 2 694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7T13:57:24.05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0 285 15696 0 0,'0'0'718'0'0,"1"1"-19"0"0,3 5-513 0 0,1 0 1 0 0,-1-1-1 0 0,1 0 0 0 0,0 0 1 0 0,0 0-1 0 0,0-1 0 0 0,1 1 1 0 0,8 4-1 0 0,-14-9-181 0 0,0 0-1 0 0,0 0 0 0 0,0 0 1 0 0,0 0-1 0 0,1 0 1 0 0,-1 0-1 0 0,0 0 1 0 0,0 0-1 0 0,0 0 0 0 0,0 0 1 0 0,0 0-1 0 0,0 0 1 0 0,0 0-1 0 0,0 0 0 0 0,1 0 1 0 0,-1 0-1 0 0,0 0 1 0 0,0 0-1 0 0,0 0 1 0 0,0-1-1 0 0,0 1 0 0 0,0 0 1 0 0,0 0-1 0 0,0 0 1 0 0,0 0-1 0 0,0 0 1 0 0,0 0-1 0 0,0 0 0 0 0,0 0 1 0 0,1 0-1 0 0,-1 0 1 0 0,0-1-1 0 0,0 1 1 0 0,0 0-1 0 0,0 0 0 0 0,0 0 1 0 0,0 0-1 0 0,0 0 1 0 0,0 0-1 0 0,0 0 1 0 0,0 0-1 0 0,0-1 0 0 0,0 1 1 0 0,0 0-1 0 0,0 0 1 0 0,0 0-1 0 0,0 0 1 0 0,0 0-1 0 0,0 0 0 0 0,-1-1 1 0 0,0-7 1125 0 0,1 5-853 0 0,-1-10 277 0 0,-1 0 0 0 0,-4-20-1 0 0,4 23-504 0 0,-3-12 85 0 0,3 14 133 0 0,0 0 0 0 0,0 0 0 0 0,1 0 0 0 0,0-1 1 0 0,0 1-1 0 0,1 0 0 0 0,1-1 0 0 0,0-10 0 0 0,1 9 54 0 0,0 0 0 0 0,1 1 1 0 0,5-13-1 0 0,-7 19-290 0 0,1 0 0 0 0,-1-1 0 0 0,1 1 0 0 0,0 0-1 0 0,1 0 1 0 0,-1 0 0 0 0,0 0 0 0 0,1 1 0 0 0,-1-1 0 0 0,1 1 0 0 0,6-5 0 0 0,3 0-110 0 0,1-1 0 0 0,0 2 0 0 0,0 0 0 0 0,1 0 0 0 0,-1 1-1 0 0,1 1 1 0 0,0 0 0 0 0,1 1 0 0 0,-1 1 0 0 0,1 0 0 0 0,-1 1 0 0 0,1 0-1 0 0,18 3 1 0 0,-27-1 25 0 0,-1 0-1 0 0,0 0 1 0 0,0 1-1 0 0,0 0 1 0 0,0 0-1 0 0,0 0 1 0 0,0 1-1 0 0,8 5 1 0 0,-2 1-19 0 0,0 0 1 0 0,11 12-1 0 0,-21-21 72 0 0,0 1 1 0 0,0 0-1 0 0,0 0 0 0 0,-1 1 0 0 0,1-1 0 0 0,0 0 1 0 0,-1 0-1 0 0,1 0 0 0 0,0 0 0 0 0,-1 1 0 0 0,0-1 0 0 0,1 0 1 0 0,-1 0-1 0 0,0 1 0 0 0,1-1 0 0 0,-1 0 0 0 0,0 1 1 0 0,0-1-1 0 0,0 0 0 0 0,0 1 0 0 0,-1-1 0 0 0,1 0 1 0 0,0 1-1 0 0,0-1 0 0 0,-1 0 0 0 0,1 0 0 0 0,-1 1 0 0 0,1-1 1 0 0,-1 0-1 0 0,1 0 0 0 0,-1 0 0 0 0,0 0 0 0 0,0 0 1 0 0,1 0-1 0 0,-1 0 0 0 0,0 0 0 0 0,0 0 0 0 0,-1 1 0 0 0,-3 2 46 0 0,1 0-1 0 0,-1 0 0 0 0,1-1 0 0 0,-1 0 0 0 0,0 0 0 0 0,-1 0 0 0 0,-8 3 1 0 0,-7 1 24 0 0,0-2 1 0 0,0-1 0 0 0,-33 3-1 0 0,23-8-1746 0 0,11-3-5031 0 0,8 1-498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D1B9C-DAC8-42E3-BF76-868B6BC02C62}" type="slidenum">
              <a:rPr lang="en-US"/>
              <a:pPr/>
              <a:t>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5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77281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D43FCB-A584-4AC4-A5F7-9F38C094DBAB}"/>
              </a:ext>
            </a:extLst>
          </p:cNvPr>
          <p:cNvSpPr txBox="1"/>
          <p:nvPr userDrawn="1"/>
        </p:nvSpPr>
        <p:spPr>
          <a:xfrm>
            <a:off x="206131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 Polygons and Moving Averages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6131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 Polygons and Moving Averages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Frequency,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polygon, mode, compare, distribution, midpoint, axes, average, summary, mean, median, mode, range, trend, data, 3-point, 4-point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frequency polygons.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frequency polygons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trends from moving averages.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image" Target="../media/image12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9.png"/><Relationship Id="rId4" Type="http://schemas.openxmlformats.org/officeDocument/2006/relationships/image" Target="../media/image12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3" Type="http://schemas.openxmlformats.org/officeDocument/2006/relationships/image" Target="../media/image127.png"/><Relationship Id="rId7" Type="http://schemas.openxmlformats.org/officeDocument/2006/relationships/image" Target="../media/image131.png"/><Relationship Id="rId2" Type="http://schemas.openxmlformats.org/officeDocument/2006/relationships/image" Target="../media/image12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135.png"/><Relationship Id="rId5" Type="http://schemas.openxmlformats.org/officeDocument/2006/relationships/image" Target="../media/image129.png"/><Relationship Id="rId10" Type="http://schemas.openxmlformats.org/officeDocument/2006/relationships/image" Target="../media/image134.png"/><Relationship Id="rId4" Type="http://schemas.openxmlformats.org/officeDocument/2006/relationships/image" Target="../media/image128.png"/><Relationship Id="rId9" Type="http://schemas.openxmlformats.org/officeDocument/2006/relationships/image" Target="../media/image13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7.png"/><Relationship Id="rId26" Type="http://schemas.openxmlformats.org/officeDocument/2006/relationships/image" Target="../media/image21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25.png"/><Relationship Id="rId42" Type="http://schemas.openxmlformats.org/officeDocument/2006/relationships/image" Target="../media/image29.png"/><Relationship Id="rId47" Type="http://schemas.openxmlformats.org/officeDocument/2006/relationships/customXml" Target="../ink/ink23.xml"/><Relationship Id="rId50" Type="http://schemas.openxmlformats.org/officeDocument/2006/relationships/image" Target="../media/image33.png"/><Relationship Id="rId55" Type="http://schemas.openxmlformats.org/officeDocument/2006/relationships/customXml" Target="../ink/ink27.xml"/><Relationship Id="rId7" Type="http://schemas.openxmlformats.org/officeDocument/2006/relationships/customXml" Target="../ink/ink3.xml"/><Relationship Id="rId2" Type="http://schemas.openxmlformats.org/officeDocument/2006/relationships/image" Target="../media/image9.png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54" Type="http://schemas.openxmlformats.org/officeDocument/2006/relationships/image" Target="../media/image35.png"/><Relationship Id="rId6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customXml" Target="../ink/ink5.xml"/><Relationship Id="rId24" Type="http://schemas.openxmlformats.org/officeDocument/2006/relationships/image" Target="../media/image20.png"/><Relationship Id="rId32" Type="http://schemas.openxmlformats.org/officeDocument/2006/relationships/image" Target="../media/image24.png"/><Relationship Id="rId37" Type="http://schemas.openxmlformats.org/officeDocument/2006/relationships/customXml" Target="../ink/ink18.xml"/><Relationship Id="rId40" Type="http://schemas.openxmlformats.org/officeDocument/2006/relationships/image" Target="../media/image28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7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2.png"/><Relationship Id="rId36" Type="http://schemas.openxmlformats.org/officeDocument/2006/relationships/image" Target="../media/image26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61" Type="http://schemas.openxmlformats.org/officeDocument/2006/relationships/customXml" Target="../ink/ink30.xml"/><Relationship Id="rId10" Type="http://schemas.openxmlformats.org/officeDocument/2006/relationships/image" Target="../media/image13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30.png"/><Relationship Id="rId52" Type="http://schemas.openxmlformats.org/officeDocument/2006/relationships/image" Target="../media/image34.png"/><Relationship Id="rId60" Type="http://schemas.openxmlformats.org/officeDocument/2006/relationships/image" Target="../media/image38.png"/><Relationship Id="rId4" Type="http://schemas.openxmlformats.org/officeDocument/2006/relationships/image" Target="../media/image10.png"/><Relationship Id="rId9" Type="http://schemas.openxmlformats.org/officeDocument/2006/relationships/customXml" Target="../ink/ink4.xml"/><Relationship Id="rId14" Type="http://schemas.openxmlformats.org/officeDocument/2006/relationships/image" Target="../media/image15.png"/><Relationship Id="rId22" Type="http://schemas.openxmlformats.org/officeDocument/2006/relationships/image" Target="../media/image19.png"/><Relationship Id="rId27" Type="http://schemas.openxmlformats.org/officeDocument/2006/relationships/customXml" Target="../ink/ink13.xml"/><Relationship Id="rId30" Type="http://schemas.openxmlformats.org/officeDocument/2006/relationships/image" Target="../media/image23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32.png"/><Relationship Id="rId56" Type="http://schemas.openxmlformats.org/officeDocument/2006/relationships/image" Target="../media/image36.png"/><Relationship Id="rId8" Type="http://schemas.openxmlformats.org/officeDocument/2006/relationships/image" Target="../media/image12.png"/><Relationship Id="rId51" Type="http://schemas.openxmlformats.org/officeDocument/2006/relationships/customXml" Target="../ink/ink25.xml"/><Relationship Id="rId3" Type="http://schemas.openxmlformats.org/officeDocument/2006/relationships/customXml" Target="../ink/ink1.xml"/><Relationship Id="rId12" Type="http://schemas.openxmlformats.org/officeDocument/2006/relationships/image" Target="../media/image14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7.png"/><Relationship Id="rId46" Type="http://schemas.openxmlformats.org/officeDocument/2006/relationships/image" Target="../media/image31.png"/><Relationship Id="rId59" Type="http://schemas.openxmlformats.org/officeDocument/2006/relationships/customXml" Target="../ink/ink29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2.png"/><Relationship Id="rId117" Type="http://schemas.openxmlformats.org/officeDocument/2006/relationships/customXml" Target="../ink/ink88.xml"/><Relationship Id="rId21" Type="http://schemas.openxmlformats.org/officeDocument/2006/relationships/customXml" Target="../ink/ink40.xml"/><Relationship Id="rId42" Type="http://schemas.openxmlformats.org/officeDocument/2006/relationships/image" Target="../media/image60.png"/><Relationship Id="rId47" Type="http://schemas.openxmlformats.org/officeDocument/2006/relationships/customXml" Target="../ink/ink53.xml"/><Relationship Id="rId63" Type="http://schemas.openxmlformats.org/officeDocument/2006/relationships/customXml" Target="../ink/ink61.xml"/><Relationship Id="rId68" Type="http://schemas.openxmlformats.org/officeDocument/2006/relationships/image" Target="../media/image73.png"/><Relationship Id="rId84" Type="http://schemas.openxmlformats.org/officeDocument/2006/relationships/image" Target="../media/image81.png"/><Relationship Id="rId89" Type="http://schemas.openxmlformats.org/officeDocument/2006/relationships/customXml" Target="../ink/ink74.xml"/><Relationship Id="rId112" Type="http://schemas.openxmlformats.org/officeDocument/2006/relationships/image" Target="../media/image95.png"/><Relationship Id="rId133" Type="http://schemas.openxmlformats.org/officeDocument/2006/relationships/customXml" Target="../ink/ink96.xml"/><Relationship Id="rId138" Type="http://schemas.openxmlformats.org/officeDocument/2006/relationships/image" Target="../media/image108.png"/><Relationship Id="rId154" Type="http://schemas.openxmlformats.org/officeDocument/2006/relationships/image" Target="../media/image116.png"/><Relationship Id="rId159" Type="http://schemas.openxmlformats.org/officeDocument/2006/relationships/customXml" Target="../ink/ink109.xml"/><Relationship Id="rId170" Type="http://schemas.openxmlformats.org/officeDocument/2006/relationships/image" Target="../media/image124.png"/><Relationship Id="rId16" Type="http://schemas.openxmlformats.org/officeDocument/2006/relationships/image" Target="../media/image47.png"/><Relationship Id="rId107" Type="http://schemas.openxmlformats.org/officeDocument/2006/relationships/customXml" Target="../ink/ink83.xml"/><Relationship Id="rId11" Type="http://schemas.openxmlformats.org/officeDocument/2006/relationships/customXml" Target="../ink/ink35.xml"/><Relationship Id="rId32" Type="http://schemas.openxmlformats.org/officeDocument/2006/relationships/image" Target="../media/image55.png"/><Relationship Id="rId37" Type="http://schemas.openxmlformats.org/officeDocument/2006/relationships/customXml" Target="../ink/ink48.xml"/><Relationship Id="rId53" Type="http://schemas.openxmlformats.org/officeDocument/2006/relationships/customXml" Target="../ink/ink56.xml"/><Relationship Id="rId58" Type="http://schemas.openxmlformats.org/officeDocument/2006/relationships/image" Target="../media/image68.png"/><Relationship Id="rId74" Type="http://schemas.openxmlformats.org/officeDocument/2006/relationships/image" Target="../media/image76.png"/><Relationship Id="rId79" Type="http://schemas.openxmlformats.org/officeDocument/2006/relationships/customXml" Target="../ink/ink69.xml"/><Relationship Id="rId102" Type="http://schemas.openxmlformats.org/officeDocument/2006/relationships/image" Target="../media/image90.png"/><Relationship Id="rId123" Type="http://schemas.openxmlformats.org/officeDocument/2006/relationships/customXml" Target="../ink/ink91.xml"/><Relationship Id="rId128" Type="http://schemas.openxmlformats.org/officeDocument/2006/relationships/image" Target="../media/image103.png"/><Relationship Id="rId144" Type="http://schemas.openxmlformats.org/officeDocument/2006/relationships/image" Target="../media/image111.png"/><Relationship Id="rId149" Type="http://schemas.openxmlformats.org/officeDocument/2006/relationships/customXml" Target="../ink/ink104.xml"/><Relationship Id="rId5" Type="http://schemas.openxmlformats.org/officeDocument/2006/relationships/customXml" Target="../ink/ink32.xml"/><Relationship Id="rId90" Type="http://schemas.openxmlformats.org/officeDocument/2006/relationships/image" Target="../media/image84.png"/><Relationship Id="rId95" Type="http://schemas.openxmlformats.org/officeDocument/2006/relationships/customXml" Target="../ink/ink77.xml"/><Relationship Id="rId160" Type="http://schemas.openxmlformats.org/officeDocument/2006/relationships/image" Target="../media/image119.png"/><Relationship Id="rId165" Type="http://schemas.openxmlformats.org/officeDocument/2006/relationships/customXml" Target="../ink/ink112.xml"/><Relationship Id="rId22" Type="http://schemas.openxmlformats.org/officeDocument/2006/relationships/image" Target="../media/image50.png"/><Relationship Id="rId27" Type="http://schemas.openxmlformats.org/officeDocument/2006/relationships/customXml" Target="../ink/ink43.xml"/><Relationship Id="rId43" Type="http://schemas.openxmlformats.org/officeDocument/2006/relationships/customXml" Target="../ink/ink51.xml"/><Relationship Id="rId48" Type="http://schemas.openxmlformats.org/officeDocument/2006/relationships/image" Target="../media/image63.png"/><Relationship Id="rId64" Type="http://schemas.openxmlformats.org/officeDocument/2006/relationships/image" Target="../media/image71.png"/><Relationship Id="rId69" Type="http://schemas.openxmlformats.org/officeDocument/2006/relationships/customXml" Target="../ink/ink64.xml"/><Relationship Id="rId113" Type="http://schemas.openxmlformats.org/officeDocument/2006/relationships/customXml" Target="../ink/ink86.xml"/><Relationship Id="rId118" Type="http://schemas.openxmlformats.org/officeDocument/2006/relationships/image" Target="../media/image98.png"/><Relationship Id="rId134" Type="http://schemas.openxmlformats.org/officeDocument/2006/relationships/image" Target="../media/image106.png"/><Relationship Id="rId139" Type="http://schemas.openxmlformats.org/officeDocument/2006/relationships/customXml" Target="../ink/ink99.xml"/><Relationship Id="rId80" Type="http://schemas.openxmlformats.org/officeDocument/2006/relationships/image" Target="../media/image79.png"/><Relationship Id="rId85" Type="http://schemas.openxmlformats.org/officeDocument/2006/relationships/customXml" Target="../ink/ink72.xml"/><Relationship Id="rId150" Type="http://schemas.openxmlformats.org/officeDocument/2006/relationships/image" Target="../media/image114.png"/><Relationship Id="rId155" Type="http://schemas.openxmlformats.org/officeDocument/2006/relationships/customXml" Target="../ink/ink107.xml"/><Relationship Id="rId171" Type="http://schemas.openxmlformats.org/officeDocument/2006/relationships/customXml" Target="../ink/ink115.xml"/><Relationship Id="rId12" Type="http://schemas.openxmlformats.org/officeDocument/2006/relationships/image" Target="../media/image45.png"/><Relationship Id="rId17" Type="http://schemas.openxmlformats.org/officeDocument/2006/relationships/customXml" Target="../ink/ink38.xml"/><Relationship Id="rId33" Type="http://schemas.openxmlformats.org/officeDocument/2006/relationships/customXml" Target="../ink/ink46.xml"/><Relationship Id="rId38" Type="http://schemas.openxmlformats.org/officeDocument/2006/relationships/image" Target="../media/image58.png"/><Relationship Id="rId59" Type="http://schemas.openxmlformats.org/officeDocument/2006/relationships/customXml" Target="../ink/ink59.xml"/><Relationship Id="rId103" Type="http://schemas.openxmlformats.org/officeDocument/2006/relationships/customXml" Target="../ink/ink81.xml"/><Relationship Id="rId108" Type="http://schemas.openxmlformats.org/officeDocument/2006/relationships/image" Target="../media/image93.png"/><Relationship Id="rId124" Type="http://schemas.openxmlformats.org/officeDocument/2006/relationships/image" Target="../media/image101.png"/><Relationship Id="rId129" Type="http://schemas.openxmlformats.org/officeDocument/2006/relationships/customXml" Target="../ink/ink94.xml"/><Relationship Id="rId54" Type="http://schemas.openxmlformats.org/officeDocument/2006/relationships/image" Target="../media/image66.png"/><Relationship Id="rId70" Type="http://schemas.openxmlformats.org/officeDocument/2006/relationships/image" Target="../media/image74.png"/><Relationship Id="rId75" Type="http://schemas.openxmlformats.org/officeDocument/2006/relationships/customXml" Target="../ink/ink67.xml"/><Relationship Id="rId91" Type="http://schemas.openxmlformats.org/officeDocument/2006/relationships/customXml" Target="../ink/ink75.xml"/><Relationship Id="rId96" Type="http://schemas.openxmlformats.org/officeDocument/2006/relationships/image" Target="../media/image87.png"/><Relationship Id="rId140" Type="http://schemas.openxmlformats.org/officeDocument/2006/relationships/image" Target="../media/image109.png"/><Relationship Id="rId145" Type="http://schemas.openxmlformats.org/officeDocument/2006/relationships/customXml" Target="../ink/ink102.xml"/><Relationship Id="rId161" Type="http://schemas.openxmlformats.org/officeDocument/2006/relationships/customXml" Target="../ink/ink110.xml"/><Relationship Id="rId166" Type="http://schemas.openxmlformats.org/officeDocument/2006/relationships/image" Target="../media/image1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15" Type="http://schemas.openxmlformats.org/officeDocument/2006/relationships/customXml" Target="../ink/ink37.xml"/><Relationship Id="rId23" Type="http://schemas.openxmlformats.org/officeDocument/2006/relationships/customXml" Target="../ink/ink41.xml"/><Relationship Id="rId28" Type="http://schemas.openxmlformats.org/officeDocument/2006/relationships/image" Target="../media/image53.png"/><Relationship Id="rId36" Type="http://schemas.openxmlformats.org/officeDocument/2006/relationships/image" Target="../media/image57.png"/><Relationship Id="rId49" Type="http://schemas.openxmlformats.org/officeDocument/2006/relationships/customXml" Target="../ink/ink54.xml"/><Relationship Id="rId57" Type="http://schemas.openxmlformats.org/officeDocument/2006/relationships/customXml" Target="../ink/ink58.xml"/><Relationship Id="rId106" Type="http://schemas.openxmlformats.org/officeDocument/2006/relationships/image" Target="../media/image92.png"/><Relationship Id="rId114" Type="http://schemas.openxmlformats.org/officeDocument/2006/relationships/image" Target="../media/image96.png"/><Relationship Id="rId119" Type="http://schemas.openxmlformats.org/officeDocument/2006/relationships/customXml" Target="../ink/ink89.xml"/><Relationship Id="rId127" Type="http://schemas.openxmlformats.org/officeDocument/2006/relationships/customXml" Target="../ink/ink93.xml"/><Relationship Id="rId10" Type="http://schemas.openxmlformats.org/officeDocument/2006/relationships/image" Target="../media/image44.png"/><Relationship Id="rId31" Type="http://schemas.openxmlformats.org/officeDocument/2006/relationships/customXml" Target="../ink/ink45.xml"/><Relationship Id="rId44" Type="http://schemas.openxmlformats.org/officeDocument/2006/relationships/image" Target="../media/image61.png"/><Relationship Id="rId52" Type="http://schemas.openxmlformats.org/officeDocument/2006/relationships/image" Target="../media/image65.png"/><Relationship Id="rId60" Type="http://schemas.openxmlformats.org/officeDocument/2006/relationships/image" Target="../media/image69.png"/><Relationship Id="rId65" Type="http://schemas.openxmlformats.org/officeDocument/2006/relationships/customXml" Target="../ink/ink62.xml"/><Relationship Id="rId73" Type="http://schemas.openxmlformats.org/officeDocument/2006/relationships/customXml" Target="../ink/ink66.xml"/><Relationship Id="rId78" Type="http://schemas.openxmlformats.org/officeDocument/2006/relationships/image" Target="../media/image78.png"/><Relationship Id="rId81" Type="http://schemas.openxmlformats.org/officeDocument/2006/relationships/customXml" Target="../ink/ink70.xml"/><Relationship Id="rId86" Type="http://schemas.openxmlformats.org/officeDocument/2006/relationships/image" Target="../media/image82.png"/><Relationship Id="rId94" Type="http://schemas.openxmlformats.org/officeDocument/2006/relationships/image" Target="../media/image86.png"/><Relationship Id="rId99" Type="http://schemas.openxmlformats.org/officeDocument/2006/relationships/customXml" Target="../ink/ink79.xml"/><Relationship Id="rId101" Type="http://schemas.openxmlformats.org/officeDocument/2006/relationships/customXml" Target="../ink/ink80.xml"/><Relationship Id="rId122" Type="http://schemas.openxmlformats.org/officeDocument/2006/relationships/image" Target="../media/image100.png"/><Relationship Id="rId130" Type="http://schemas.openxmlformats.org/officeDocument/2006/relationships/image" Target="../media/image104.png"/><Relationship Id="rId135" Type="http://schemas.openxmlformats.org/officeDocument/2006/relationships/customXml" Target="../ink/ink97.xml"/><Relationship Id="rId143" Type="http://schemas.openxmlformats.org/officeDocument/2006/relationships/customXml" Target="../ink/ink101.xml"/><Relationship Id="rId148" Type="http://schemas.openxmlformats.org/officeDocument/2006/relationships/image" Target="../media/image113.png"/><Relationship Id="rId151" Type="http://schemas.openxmlformats.org/officeDocument/2006/relationships/customXml" Target="../ink/ink105.xml"/><Relationship Id="rId156" Type="http://schemas.openxmlformats.org/officeDocument/2006/relationships/image" Target="../media/image117.png"/><Relationship Id="rId164" Type="http://schemas.openxmlformats.org/officeDocument/2006/relationships/image" Target="../media/image121.png"/><Relationship Id="rId169" Type="http://schemas.openxmlformats.org/officeDocument/2006/relationships/customXml" Target="../ink/ink114.xml"/><Relationship Id="rId4" Type="http://schemas.openxmlformats.org/officeDocument/2006/relationships/image" Target="../media/image41.png"/><Relationship Id="rId9" Type="http://schemas.openxmlformats.org/officeDocument/2006/relationships/customXml" Target="../ink/ink34.xml"/><Relationship Id="rId172" Type="http://schemas.openxmlformats.org/officeDocument/2006/relationships/image" Target="../media/image125.png"/><Relationship Id="rId13" Type="http://schemas.openxmlformats.org/officeDocument/2006/relationships/customXml" Target="../ink/ink36.xml"/><Relationship Id="rId18" Type="http://schemas.openxmlformats.org/officeDocument/2006/relationships/image" Target="../media/image48.png"/><Relationship Id="rId39" Type="http://schemas.openxmlformats.org/officeDocument/2006/relationships/customXml" Target="../ink/ink49.xml"/><Relationship Id="rId109" Type="http://schemas.openxmlformats.org/officeDocument/2006/relationships/customXml" Target="../ink/ink84.xml"/><Relationship Id="rId34" Type="http://schemas.openxmlformats.org/officeDocument/2006/relationships/image" Target="../media/image56.png"/><Relationship Id="rId50" Type="http://schemas.openxmlformats.org/officeDocument/2006/relationships/image" Target="../media/image64.png"/><Relationship Id="rId55" Type="http://schemas.openxmlformats.org/officeDocument/2006/relationships/customXml" Target="../ink/ink57.xml"/><Relationship Id="rId76" Type="http://schemas.openxmlformats.org/officeDocument/2006/relationships/image" Target="../media/image77.png"/><Relationship Id="rId97" Type="http://schemas.openxmlformats.org/officeDocument/2006/relationships/customXml" Target="../ink/ink78.xml"/><Relationship Id="rId104" Type="http://schemas.openxmlformats.org/officeDocument/2006/relationships/image" Target="../media/image91.png"/><Relationship Id="rId120" Type="http://schemas.openxmlformats.org/officeDocument/2006/relationships/image" Target="../media/image99.png"/><Relationship Id="rId125" Type="http://schemas.openxmlformats.org/officeDocument/2006/relationships/customXml" Target="../ink/ink92.xml"/><Relationship Id="rId141" Type="http://schemas.openxmlformats.org/officeDocument/2006/relationships/customXml" Target="../ink/ink100.xml"/><Relationship Id="rId146" Type="http://schemas.openxmlformats.org/officeDocument/2006/relationships/image" Target="../media/image112.png"/><Relationship Id="rId167" Type="http://schemas.openxmlformats.org/officeDocument/2006/relationships/customXml" Target="../ink/ink113.xml"/><Relationship Id="rId7" Type="http://schemas.openxmlformats.org/officeDocument/2006/relationships/customXml" Target="../ink/ink33.xml"/><Relationship Id="rId71" Type="http://schemas.openxmlformats.org/officeDocument/2006/relationships/customXml" Target="../ink/ink65.xml"/><Relationship Id="rId92" Type="http://schemas.openxmlformats.org/officeDocument/2006/relationships/image" Target="../media/image85.png"/><Relationship Id="rId162" Type="http://schemas.openxmlformats.org/officeDocument/2006/relationships/image" Target="../media/image120.png"/><Relationship Id="rId2" Type="http://schemas.openxmlformats.org/officeDocument/2006/relationships/image" Target="../media/image40.png"/><Relationship Id="rId29" Type="http://schemas.openxmlformats.org/officeDocument/2006/relationships/customXml" Target="../ink/ink44.xml"/><Relationship Id="rId24" Type="http://schemas.openxmlformats.org/officeDocument/2006/relationships/image" Target="../media/image51.png"/><Relationship Id="rId40" Type="http://schemas.openxmlformats.org/officeDocument/2006/relationships/image" Target="../media/image59.png"/><Relationship Id="rId45" Type="http://schemas.openxmlformats.org/officeDocument/2006/relationships/customXml" Target="../ink/ink52.xml"/><Relationship Id="rId66" Type="http://schemas.openxmlformats.org/officeDocument/2006/relationships/image" Target="../media/image72.png"/><Relationship Id="rId87" Type="http://schemas.openxmlformats.org/officeDocument/2006/relationships/customXml" Target="../ink/ink73.xml"/><Relationship Id="rId110" Type="http://schemas.openxmlformats.org/officeDocument/2006/relationships/image" Target="../media/image94.png"/><Relationship Id="rId115" Type="http://schemas.openxmlformats.org/officeDocument/2006/relationships/customXml" Target="../ink/ink87.xml"/><Relationship Id="rId131" Type="http://schemas.openxmlformats.org/officeDocument/2006/relationships/customXml" Target="../ink/ink95.xml"/><Relationship Id="rId136" Type="http://schemas.openxmlformats.org/officeDocument/2006/relationships/image" Target="../media/image107.png"/><Relationship Id="rId157" Type="http://schemas.openxmlformats.org/officeDocument/2006/relationships/customXml" Target="../ink/ink108.xml"/><Relationship Id="rId61" Type="http://schemas.openxmlformats.org/officeDocument/2006/relationships/customXml" Target="../ink/ink60.xml"/><Relationship Id="rId82" Type="http://schemas.openxmlformats.org/officeDocument/2006/relationships/image" Target="../media/image80.png"/><Relationship Id="rId152" Type="http://schemas.openxmlformats.org/officeDocument/2006/relationships/image" Target="../media/image115.png"/><Relationship Id="rId19" Type="http://schemas.openxmlformats.org/officeDocument/2006/relationships/customXml" Target="../ink/ink39.xml"/><Relationship Id="rId14" Type="http://schemas.openxmlformats.org/officeDocument/2006/relationships/image" Target="../media/image46.png"/><Relationship Id="rId30" Type="http://schemas.openxmlformats.org/officeDocument/2006/relationships/image" Target="../media/image54.png"/><Relationship Id="rId35" Type="http://schemas.openxmlformats.org/officeDocument/2006/relationships/customXml" Target="../ink/ink47.xml"/><Relationship Id="rId56" Type="http://schemas.openxmlformats.org/officeDocument/2006/relationships/image" Target="../media/image67.png"/><Relationship Id="rId77" Type="http://schemas.openxmlformats.org/officeDocument/2006/relationships/customXml" Target="../ink/ink68.xml"/><Relationship Id="rId100" Type="http://schemas.openxmlformats.org/officeDocument/2006/relationships/image" Target="../media/image89.png"/><Relationship Id="rId105" Type="http://schemas.openxmlformats.org/officeDocument/2006/relationships/customXml" Target="../ink/ink82.xml"/><Relationship Id="rId126" Type="http://schemas.openxmlformats.org/officeDocument/2006/relationships/image" Target="../media/image102.png"/><Relationship Id="rId147" Type="http://schemas.openxmlformats.org/officeDocument/2006/relationships/customXml" Target="../ink/ink103.xml"/><Relationship Id="rId168" Type="http://schemas.openxmlformats.org/officeDocument/2006/relationships/image" Target="../media/image123.png"/><Relationship Id="rId8" Type="http://schemas.openxmlformats.org/officeDocument/2006/relationships/image" Target="../media/image43.png"/><Relationship Id="rId51" Type="http://schemas.openxmlformats.org/officeDocument/2006/relationships/customXml" Target="../ink/ink55.xml"/><Relationship Id="rId72" Type="http://schemas.openxmlformats.org/officeDocument/2006/relationships/image" Target="../media/image75.png"/><Relationship Id="rId93" Type="http://schemas.openxmlformats.org/officeDocument/2006/relationships/customXml" Target="../ink/ink76.xml"/><Relationship Id="rId98" Type="http://schemas.openxmlformats.org/officeDocument/2006/relationships/image" Target="../media/image88.png"/><Relationship Id="rId121" Type="http://schemas.openxmlformats.org/officeDocument/2006/relationships/customXml" Target="../ink/ink90.xml"/><Relationship Id="rId142" Type="http://schemas.openxmlformats.org/officeDocument/2006/relationships/image" Target="../media/image110.png"/><Relationship Id="rId163" Type="http://schemas.openxmlformats.org/officeDocument/2006/relationships/customXml" Target="../ink/ink111.xml"/><Relationship Id="rId3" Type="http://schemas.openxmlformats.org/officeDocument/2006/relationships/customXml" Target="../ink/ink31.xml"/><Relationship Id="rId25" Type="http://schemas.openxmlformats.org/officeDocument/2006/relationships/customXml" Target="../ink/ink42.xml"/><Relationship Id="rId46" Type="http://schemas.openxmlformats.org/officeDocument/2006/relationships/image" Target="../media/image62.png"/><Relationship Id="rId67" Type="http://schemas.openxmlformats.org/officeDocument/2006/relationships/customXml" Target="../ink/ink63.xml"/><Relationship Id="rId116" Type="http://schemas.openxmlformats.org/officeDocument/2006/relationships/image" Target="../media/image97.png"/><Relationship Id="rId137" Type="http://schemas.openxmlformats.org/officeDocument/2006/relationships/customXml" Target="../ink/ink98.xml"/><Relationship Id="rId158" Type="http://schemas.openxmlformats.org/officeDocument/2006/relationships/image" Target="../media/image118.png"/><Relationship Id="rId20" Type="http://schemas.openxmlformats.org/officeDocument/2006/relationships/image" Target="../media/image49.png"/><Relationship Id="rId41" Type="http://schemas.openxmlformats.org/officeDocument/2006/relationships/customXml" Target="../ink/ink50.xml"/><Relationship Id="rId62" Type="http://schemas.openxmlformats.org/officeDocument/2006/relationships/image" Target="../media/image70.png"/><Relationship Id="rId83" Type="http://schemas.openxmlformats.org/officeDocument/2006/relationships/customXml" Target="../ink/ink71.xml"/><Relationship Id="rId88" Type="http://schemas.openxmlformats.org/officeDocument/2006/relationships/image" Target="../media/image83.png"/><Relationship Id="rId111" Type="http://schemas.openxmlformats.org/officeDocument/2006/relationships/customXml" Target="../ink/ink85.xml"/><Relationship Id="rId132" Type="http://schemas.openxmlformats.org/officeDocument/2006/relationships/image" Target="../media/image105.png"/><Relationship Id="rId153" Type="http://schemas.openxmlformats.org/officeDocument/2006/relationships/customXml" Target="../ink/ink10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1720" y="1124744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are the midpoints of the following pairs of numbers?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 – 10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 – 50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30 – 40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 – 100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 – 50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54 – 56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5 – 9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8 – 14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38 – 52 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0 – 5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6F1FBB-298A-4CD0-BA68-CA8998657635}"/>
              </a:ext>
            </a:extLst>
          </p:cNvPr>
          <p:cNvSpPr txBox="1"/>
          <p:nvPr/>
        </p:nvSpPr>
        <p:spPr>
          <a:xfrm>
            <a:off x="3942184" y="2204864"/>
            <a:ext cx="10618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 </a:t>
            </a:r>
          </a:p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</p:spTree>
    <p:extLst>
      <p:ext uri="{BB962C8B-B14F-4D97-AF65-F5344CB8AC3E}">
        <p14:creationId xmlns:p14="http://schemas.microsoft.com/office/powerpoint/2010/main" val="9309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219" y="1772816"/>
            <a:ext cx="5616624" cy="386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25298E-0D1C-49AF-A7FA-32D180C333D5}"/>
              </a:ext>
            </a:extLst>
          </p:cNvPr>
          <p:cNvSpPr/>
          <p:nvPr/>
        </p:nvSpPr>
        <p:spPr>
          <a:xfrm>
            <a:off x="2108582" y="1123427"/>
            <a:ext cx="6783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 (3s)</a:t>
            </a:r>
          </a:p>
        </p:txBody>
      </p:sp>
    </p:spTree>
    <p:extLst>
      <p:ext uri="{BB962C8B-B14F-4D97-AF65-F5344CB8AC3E}">
        <p14:creationId xmlns:p14="http://schemas.microsoft.com/office/powerpoint/2010/main" val="359342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7" name="Rectangle 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2051720" y="1124746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mode, median, mean and range of the following sets of data: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	8	9	6	4	8	8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	12	14	14	17	14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23	16	13	22	20	19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123728" y="2852936"/>
            <a:ext cx="657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= 8, Median = 8, Mean = 7, Range = 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23728" y="3717032"/>
            <a:ext cx="657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= 14, Median = 14, Mean = 14.5, Range = 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123728" y="4557003"/>
            <a:ext cx="657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= None, Median = 19.5, Mean = 18.83, Range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532" y="2636912"/>
            <a:ext cx="40324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Show me a set of 5 numbers that have: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i) a mean of 6 ii) a range of 8 iii) a mean of 6 and a range of 8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i) a median of 6 ii) a range 8 iii) a median of 6 and a range of 8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i) a mode of 6 ii) a range 8 iii) a mode of 6 and a range of 8  </a:t>
            </a:r>
          </a:p>
        </p:txBody>
      </p:sp>
    </p:spTree>
    <p:extLst>
      <p:ext uri="{BB962C8B-B14F-4D97-AF65-F5344CB8AC3E}">
        <p14:creationId xmlns:p14="http://schemas.microsoft.com/office/powerpoint/2010/main" val="375475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36912"/>
            <a:ext cx="4248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True/Never/Sometimes: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For a set of numbers, the mean is one of the numbers in the set.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For a set of numbers, the mode is one of the numbers in the set.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For a set of numbers, the median is one of the numbers in the set.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For a set of numbers, the range is one of the numbers in the set.</a:t>
            </a:r>
          </a:p>
        </p:txBody>
      </p:sp>
    </p:spTree>
    <p:extLst>
      <p:ext uri="{BB962C8B-B14F-4D97-AF65-F5344CB8AC3E}">
        <p14:creationId xmlns:p14="http://schemas.microsoft.com/office/powerpoint/2010/main" val="61300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708920"/>
            <a:ext cx="4248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True/Never/Sometimes: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A set of numbers has one value for the mode.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A set of numbers has one value for the range.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• The value for the range of a set of numbers is positive.</a:t>
            </a:r>
          </a:p>
        </p:txBody>
      </p:sp>
    </p:spTree>
    <p:extLst>
      <p:ext uri="{BB962C8B-B14F-4D97-AF65-F5344CB8AC3E}">
        <p14:creationId xmlns:p14="http://schemas.microsoft.com/office/powerpoint/2010/main" val="36075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1720" y="1124744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Moving Averages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Moving averages, when graphed, allow us to see any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data that are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cyclical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By calculating the average of 2 or more items in the data, any peaks and troughs are smoothed out allowing us to see trends more clearly.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Usually you will be asked to calculate a 3- or 4-point moving average.</a:t>
            </a:r>
          </a:p>
        </p:txBody>
      </p:sp>
    </p:spTree>
    <p:extLst>
      <p:ext uri="{BB962C8B-B14F-4D97-AF65-F5344CB8AC3E}">
        <p14:creationId xmlns:p14="http://schemas.microsoft.com/office/powerpoint/2010/main" val="3631533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3">
            <a:extLst>
              <a:ext uri="{FF2B5EF4-FFF2-40B4-BE49-F238E27FC236}">
                <a16:creationId xmlns:a16="http://schemas.microsoft.com/office/drawing/2014/main" id="{231A6172-B51E-4B4C-92F6-7376DA092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066" y="2708920"/>
            <a:ext cx="2247900" cy="43021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BDD0F3-550B-4280-863E-FF7C28188C60}"/>
              </a:ext>
            </a:extLst>
          </p:cNvPr>
          <p:cNvSpPr/>
          <p:nvPr/>
        </p:nvSpPr>
        <p:spPr>
          <a:xfrm>
            <a:off x="179512" y="11247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a 4-point moving average for the data below.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A187E4EE-27F2-4D0F-8B0A-A46F8420B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56568"/>
              </p:ext>
            </p:extLst>
          </p:nvPr>
        </p:nvGraphicFramePr>
        <p:xfrm>
          <a:off x="251520" y="1844824"/>
          <a:ext cx="8359775" cy="1295400"/>
        </p:xfrm>
        <a:graphic>
          <a:graphicData uri="http://schemas.openxmlformats.org/drawingml/2006/table">
            <a:tbl>
              <a:tblPr/>
              <a:tblGrid>
                <a:gridCol w="162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Box 53">
            <a:extLst>
              <a:ext uri="{FF2B5EF4-FFF2-40B4-BE49-F238E27FC236}">
                <a16:creationId xmlns:a16="http://schemas.microsoft.com/office/drawing/2014/main" id="{8C30EDDE-0F98-4CEF-9E15-955A8EFB5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803" y="3272483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</a:p>
        </p:txBody>
      </p:sp>
      <p:sp>
        <p:nvSpPr>
          <p:cNvPr id="7" name="Line 54">
            <a:extLst>
              <a:ext uri="{FF2B5EF4-FFF2-40B4-BE49-F238E27FC236}">
                <a16:creationId xmlns:a16="http://schemas.microsoft.com/office/drawing/2014/main" id="{ED0CCE38-BC08-4FB6-8AF2-B55108556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5578" y="3286770"/>
            <a:ext cx="21463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55">
            <a:extLst>
              <a:ext uri="{FF2B5EF4-FFF2-40B4-BE49-F238E27FC236}">
                <a16:creationId xmlns:a16="http://schemas.microsoft.com/office/drawing/2014/main" id="{BA6D25A0-293B-4F69-87CD-6A508A8A9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578" y="3667770"/>
            <a:ext cx="21463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56">
            <a:extLst>
              <a:ext uri="{FF2B5EF4-FFF2-40B4-BE49-F238E27FC236}">
                <a16:creationId xmlns:a16="http://schemas.microsoft.com/office/drawing/2014/main" id="{AFF206E5-4260-4BE9-B88E-8C7F71574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203" y="3653483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265.25</a:t>
            </a:r>
          </a:p>
        </p:txBody>
      </p:sp>
      <p:sp>
        <p:nvSpPr>
          <p:cNvPr id="10" name="Line 57">
            <a:extLst>
              <a:ext uri="{FF2B5EF4-FFF2-40B4-BE49-F238E27FC236}">
                <a16:creationId xmlns:a16="http://schemas.microsoft.com/office/drawing/2014/main" id="{3B063AE2-05DD-4BE1-A25A-A5C32F481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2078" y="4112270"/>
            <a:ext cx="21463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58">
            <a:extLst>
              <a:ext uri="{FF2B5EF4-FFF2-40B4-BE49-F238E27FC236}">
                <a16:creationId xmlns:a16="http://schemas.microsoft.com/office/drawing/2014/main" id="{97E54EA8-5F13-4614-97CF-D5A8B6010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703" y="4097983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270.75</a:t>
            </a:r>
          </a:p>
        </p:txBody>
      </p:sp>
      <p:sp>
        <p:nvSpPr>
          <p:cNvPr id="12" name="Line 59">
            <a:extLst>
              <a:ext uri="{FF2B5EF4-FFF2-40B4-BE49-F238E27FC236}">
                <a16:creationId xmlns:a16="http://schemas.microsoft.com/office/drawing/2014/main" id="{0438ECB4-0683-4643-8996-7E962606C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2778" y="4575820"/>
            <a:ext cx="21463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60">
            <a:extLst>
              <a:ext uri="{FF2B5EF4-FFF2-40B4-BE49-F238E27FC236}">
                <a16:creationId xmlns:a16="http://schemas.microsoft.com/office/drawing/2014/main" id="{A8674402-A350-4115-99AD-A89E8BB0C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103" y="4599633"/>
            <a:ext cx="8899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269.25</a:t>
            </a:r>
          </a:p>
        </p:txBody>
      </p:sp>
      <p:sp>
        <p:nvSpPr>
          <p:cNvPr id="15" name="Text Box 67">
            <a:extLst>
              <a:ext uri="{FF2B5EF4-FFF2-40B4-BE49-F238E27FC236}">
                <a16:creationId xmlns:a16="http://schemas.microsoft.com/office/drawing/2014/main" id="{C54E3CD6-1081-4BFF-9CAF-3D128A06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571" y="4968965"/>
            <a:ext cx="31044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4 point Moving Average data</a:t>
            </a:r>
          </a:p>
        </p:txBody>
      </p:sp>
      <p:graphicFrame>
        <p:nvGraphicFramePr>
          <p:cNvPr id="16" name="Group 68">
            <a:extLst>
              <a:ext uri="{FF2B5EF4-FFF2-40B4-BE49-F238E27FC236}">
                <a16:creationId xmlns:a16="http://schemas.microsoft.com/office/drawing/2014/main" id="{3659C0DE-F81D-4CB0-8AEA-644A7921A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95440"/>
              </p:ext>
            </p:extLst>
          </p:nvPr>
        </p:nvGraphicFramePr>
        <p:xfrm>
          <a:off x="251520" y="5409993"/>
          <a:ext cx="8551862" cy="1062038"/>
        </p:xfrm>
        <a:graphic>
          <a:graphicData uri="http://schemas.openxmlformats.org/drawingml/2006/table">
            <a:tbl>
              <a:tblPr/>
              <a:tblGrid>
                <a:gridCol w="138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Quarters</a:t>
                      </a:r>
                    </a:p>
                  </a:txBody>
                  <a:tcPr marL="0" marR="0" marT="46817" marB="46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1 - 4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3 - 6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4 - 7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5 - 8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6 - 9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7 - 10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8 - 11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9 - 12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Moving Average</a:t>
                      </a:r>
                    </a:p>
                  </a:txBody>
                  <a:tcPr marL="0" marR="0" marT="46817" marB="46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270.75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277.75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281.5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94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0.06476 0.0016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0.00139 L 0.12292 0.0013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92 0.00139 L 0.18438 0.0013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6" grpId="0"/>
      <p:bldP spid="7" grpId="0" animBg="1"/>
      <p:bldP spid="8" grpId="0" animBg="1"/>
      <p:bldP spid="10" grpId="0" animBg="1"/>
      <p:bldP spid="11" grpId="0"/>
      <p:bldP spid="12" grpId="0" animBg="1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B67722-B69B-46C2-AD6A-F4831C1D1269}"/>
              </a:ext>
            </a:extLst>
          </p:cNvPr>
          <p:cNvSpPr/>
          <p:nvPr/>
        </p:nvSpPr>
        <p:spPr>
          <a:xfrm>
            <a:off x="179512" y="11247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on a graph.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36DC53-6018-4234-9DC8-1E8CD7EBF9D5}"/>
              </a:ext>
            </a:extLst>
          </p:cNvPr>
          <p:cNvGrpSpPr/>
          <p:nvPr/>
        </p:nvGrpSpPr>
        <p:grpSpPr>
          <a:xfrm>
            <a:off x="880592" y="3356992"/>
            <a:ext cx="6859760" cy="3405075"/>
            <a:chOff x="410561" y="3429000"/>
            <a:chExt cx="6859760" cy="3405075"/>
          </a:xfrm>
        </p:grpSpPr>
        <p:pic>
          <p:nvPicPr>
            <p:cNvPr id="12" name="Picture 4" descr="Graph Paper Loose A4 75gsm, Pack of 500 - 100103410">
              <a:extLst>
                <a:ext uri="{FF2B5EF4-FFF2-40B4-BE49-F238E27FC236}">
                  <a16:creationId xmlns:a16="http://schemas.microsoft.com/office/drawing/2014/main" id="{13C18BE6-079F-4743-BF4F-518B5B5512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93" t="67394" r="31312" b="11627"/>
            <a:stretch/>
          </p:blipFill>
          <p:spPr bwMode="auto">
            <a:xfrm>
              <a:off x="755576" y="3429000"/>
              <a:ext cx="6514745" cy="3216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BE41C5A-7422-475A-8064-BFE12C73D3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8412" y="3601502"/>
              <a:ext cx="0" cy="25918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2E7D335-434B-4EDA-B900-94A223D1E2A0}"/>
                </a:ext>
              </a:extLst>
            </p:cNvPr>
            <p:cNvCxnSpPr>
              <a:cxnSpLocks/>
            </p:cNvCxnSpPr>
            <p:nvPr/>
          </p:nvCxnSpPr>
          <p:spPr>
            <a:xfrm>
              <a:off x="1254022" y="6187744"/>
              <a:ext cx="583678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A021EBC-5C39-4365-848B-98EF928DD8E8}"/>
                </a:ext>
              </a:extLst>
            </p:cNvPr>
            <p:cNvSpPr txBox="1"/>
            <p:nvPr/>
          </p:nvSpPr>
          <p:spPr>
            <a:xfrm>
              <a:off x="1573782" y="6187744"/>
              <a:ext cx="5517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1         2         3         4        1         2         3         4         1         2         3         4</a:t>
              </a: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2016                                   2017                                     2018</a:t>
              </a: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					Quarter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D2BE4B4-8E7C-4FE1-8B37-4BB59CF1FAD9}"/>
                </a:ext>
              </a:extLst>
            </p:cNvPr>
            <p:cNvSpPr txBox="1"/>
            <p:nvPr/>
          </p:nvSpPr>
          <p:spPr>
            <a:xfrm>
              <a:off x="655179" y="3549420"/>
              <a:ext cx="593233" cy="27863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sz="12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D3DBC5-1B59-401D-8F63-2887804220F1}"/>
                </a:ext>
              </a:extLst>
            </p:cNvPr>
            <p:cNvSpPr txBox="1"/>
            <p:nvPr/>
          </p:nvSpPr>
          <p:spPr>
            <a:xfrm rot="16200000">
              <a:off x="183017" y="3656544"/>
              <a:ext cx="933103" cy="4780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Sales</a:t>
              </a:r>
              <a:endParaRPr lang="en-GB" sz="1200" dirty="0"/>
            </a:p>
          </p:txBody>
        </p:sp>
      </p:grpSp>
      <p:graphicFrame>
        <p:nvGraphicFramePr>
          <p:cNvPr id="19" name="Group 4">
            <a:extLst>
              <a:ext uri="{FF2B5EF4-FFF2-40B4-BE49-F238E27FC236}">
                <a16:creationId xmlns:a16="http://schemas.microsoft.com/office/drawing/2014/main" id="{C295C391-5DA7-40DF-9352-8D3841671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37806"/>
              </p:ext>
            </p:extLst>
          </p:nvPr>
        </p:nvGraphicFramePr>
        <p:xfrm>
          <a:off x="251520" y="1844824"/>
          <a:ext cx="8359775" cy="1295400"/>
        </p:xfrm>
        <a:graphic>
          <a:graphicData uri="http://schemas.openxmlformats.org/drawingml/2006/table">
            <a:tbl>
              <a:tblPr/>
              <a:tblGrid>
                <a:gridCol w="162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0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3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A65AF2-84CC-44C3-BE04-10821D964CC3}"/>
                  </a:ext>
                </a:extLst>
              </p:cNvPr>
              <p:cNvSpPr txBox="1"/>
              <p:nvPr/>
            </p:nvSpPr>
            <p:spPr>
              <a:xfrm>
                <a:off x="1974545" y="510783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A65AF2-84CC-44C3-BE04-10821D964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545" y="5107831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83B71B-EA36-4A65-AA69-4283763A46B9}"/>
                  </a:ext>
                </a:extLst>
              </p:cNvPr>
              <p:cNvSpPr txBox="1"/>
              <p:nvPr/>
            </p:nvSpPr>
            <p:spPr>
              <a:xfrm>
                <a:off x="2437376" y="483083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83B71B-EA36-4A65-AA69-4283763A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376" y="4830832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BBF8BA-32D4-4638-A4F8-BDF5318EB9B1}"/>
                  </a:ext>
                </a:extLst>
              </p:cNvPr>
              <p:cNvSpPr txBox="1"/>
              <p:nvPr/>
            </p:nvSpPr>
            <p:spPr>
              <a:xfrm>
                <a:off x="2910301" y="4294286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BBF8BA-32D4-4638-A4F8-BDF5318EB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301" y="4294286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2C6A4C-D8EB-4182-9F4C-51683EA3A358}"/>
                  </a:ext>
                </a:extLst>
              </p:cNvPr>
              <p:cNvSpPr txBox="1"/>
              <p:nvPr/>
            </p:nvSpPr>
            <p:spPr>
              <a:xfrm>
                <a:off x="3363038" y="473208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2C6A4C-D8EB-4182-9F4C-51683EA3A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038" y="4732082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23DDD3-1A35-46B6-A749-5DB98436EE54}"/>
                  </a:ext>
                </a:extLst>
              </p:cNvPr>
              <p:cNvSpPr txBox="1"/>
              <p:nvPr/>
            </p:nvSpPr>
            <p:spPr>
              <a:xfrm>
                <a:off x="3835335" y="5091883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23DDD3-1A35-46B6-A749-5DB98436E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335" y="5091883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0B0F80C-8827-4A19-96FA-54D3D40B2E5A}"/>
                  </a:ext>
                </a:extLst>
              </p:cNvPr>
              <p:cNvSpPr txBox="1"/>
              <p:nvPr/>
            </p:nvSpPr>
            <p:spPr>
              <a:xfrm>
                <a:off x="4293003" y="473208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0B0F80C-8827-4A19-96FA-54D3D40B2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03" y="4732082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65F14A-97C7-4E6B-8190-D95BE2105802}"/>
                  </a:ext>
                </a:extLst>
              </p:cNvPr>
              <p:cNvSpPr txBox="1"/>
              <p:nvPr/>
            </p:nvSpPr>
            <p:spPr>
              <a:xfrm>
                <a:off x="4749734" y="4320866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65F14A-97C7-4E6B-8190-D95BE2105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734" y="4320866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0DD757-48E4-4ADA-A226-080C2D66FF8D}"/>
                  </a:ext>
                </a:extLst>
              </p:cNvPr>
              <p:cNvSpPr txBox="1"/>
              <p:nvPr/>
            </p:nvSpPr>
            <p:spPr>
              <a:xfrm>
                <a:off x="5217346" y="4814884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0DD757-48E4-4ADA-A226-080C2D66F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346" y="4814884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733C327-9614-4FB5-A7B8-96ED6BCDC71A}"/>
                  </a:ext>
                </a:extLst>
              </p:cNvPr>
              <p:cNvSpPr txBox="1"/>
              <p:nvPr/>
            </p:nvSpPr>
            <p:spPr>
              <a:xfrm>
                <a:off x="5677223" y="503993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733C327-9614-4FB5-A7B8-96ED6BCDC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223" y="5039931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6536D2-F763-43C4-9733-3DD29FD8F8B6}"/>
                  </a:ext>
                </a:extLst>
              </p:cNvPr>
              <p:cNvSpPr txBox="1"/>
              <p:nvPr/>
            </p:nvSpPr>
            <p:spPr>
              <a:xfrm>
                <a:off x="6147734" y="476293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6536D2-F763-43C4-9733-3DD29FD8F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734" y="4762932"/>
                <a:ext cx="41346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0B0FD-491C-48C1-9B85-BA3E7A656680}"/>
                  </a:ext>
                </a:extLst>
              </p:cNvPr>
              <p:cNvSpPr txBox="1"/>
              <p:nvPr/>
            </p:nvSpPr>
            <p:spPr>
              <a:xfrm>
                <a:off x="6608520" y="411901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0B0FD-491C-48C1-9B85-BA3E7A656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20" y="4119011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2CE805D-B0C4-4C26-8632-080AC48E284B}"/>
                  </a:ext>
                </a:extLst>
              </p:cNvPr>
              <p:cNvSpPr txBox="1"/>
              <p:nvPr/>
            </p:nvSpPr>
            <p:spPr>
              <a:xfrm>
                <a:off x="7071654" y="4726766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2CE805D-B0C4-4C26-8632-080AC48E2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654" y="4726766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32D72DC-981E-4018-9E6D-2899C32F8E62}"/>
              </a:ext>
            </a:extLst>
          </p:cNvPr>
          <p:cNvCxnSpPr/>
          <p:nvPr/>
        </p:nvCxnSpPr>
        <p:spPr>
          <a:xfrm flipV="1">
            <a:off x="2181275" y="4965064"/>
            <a:ext cx="462831" cy="2812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C3DBAC1-1187-4581-8B3C-3943E656D508}"/>
              </a:ext>
            </a:extLst>
          </p:cNvPr>
          <p:cNvCxnSpPr>
            <a:cxnSpLocks/>
          </p:cNvCxnSpPr>
          <p:nvPr/>
        </p:nvCxnSpPr>
        <p:spPr>
          <a:xfrm flipV="1">
            <a:off x="2644106" y="4432785"/>
            <a:ext cx="472925" cy="5405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0AA81A9-98A6-48DF-B357-B78E17FEB7C4}"/>
              </a:ext>
            </a:extLst>
          </p:cNvPr>
          <p:cNvCxnSpPr>
            <a:cxnSpLocks/>
          </p:cNvCxnSpPr>
          <p:nvPr/>
        </p:nvCxnSpPr>
        <p:spPr>
          <a:xfrm>
            <a:off x="3117031" y="4432785"/>
            <a:ext cx="452737" cy="4324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E43FCF9-4441-4312-9D98-5A0FFFB823DC}"/>
              </a:ext>
            </a:extLst>
          </p:cNvPr>
          <p:cNvCxnSpPr>
            <a:cxnSpLocks/>
          </p:cNvCxnSpPr>
          <p:nvPr/>
        </p:nvCxnSpPr>
        <p:spPr>
          <a:xfrm>
            <a:off x="3569768" y="4870581"/>
            <a:ext cx="472297" cy="3552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889652E-59F4-4BA5-969B-3D29EADE6DD3}"/>
              </a:ext>
            </a:extLst>
          </p:cNvPr>
          <p:cNvCxnSpPr>
            <a:cxnSpLocks/>
          </p:cNvCxnSpPr>
          <p:nvPr/>
        </p:nvCxnSpPr>
        <p:spPr>
          <a:xfrm flipV="1">
            <a:off x="4042065" y="4891916"/>
            <a:ext cx="453365" cy="33393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E5C9D41-CACF-4461-94A9-1E8315050C6E}"/>
              </a:ext>
            </a:extLst>
          </p:cNvPr>
          <p:cNvCxnSpPr>
            <a:cxnSpLocks/>
          </p:cNvCxnSpPr>
          <p:nvPr/>
        </p:nvCxnSpPr>
        <p:spPr>
          <a:xfrm flipV="1">
            <a:off x="4495430" y="4459365"/>
            <a:ext cx="472297" cy="4112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261041E-48C1-40E2-B019-D585D26A885B}"/>
              </a:ext>
            </a:extLst>
          </p:cNvPr>
          <p:cNvCxnSpPr>
            <a:cxnSpLocks/>
          </p:cNvCxnSpPr>
          <p:nvPr/>
        </p:nvCxnSpPr>
        <p:spPr>
          <a:xfrm>
            <a:off x="4967727" y="4464595"/>
            <a:ext cx="456349" cy="4887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A6A3194-C616-4B22-BA05-FAFEAF6CDED2}"/>
              </a:ext>
            </a:extLst>
          </p:cNvPr>
          <p:cNvCxnSpPr>
            <a:cxnSpLocks/>
          </p:cNvCxnSpPr>
          <p:nvPr/>
        </p:nvCxnSpPr>
        <p:spPr>
          <a:xfrm>
            <a:off x="5424076" y="4953383"/>
            <a:ext cx="451678" cy="2250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9D7839A-59C6-4D30-AF10-7119B18EAC80}"/>
              </a:ext>
            </a:extLst>
          </p:cNvPr>
          <p:cNvCxnSpPr>
            <a:cxnSpLocks/>
          </p:cNvCxnSpPr>
          <p:nvPr/>
        </p:nvCxnSpPr>
        <p:spPr>
          <a:xfrm flipV="1">
            <a:off x="5883953" y="4901431"/>
            <a:ext cx="468769" cy="2748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407CFED-17F5-4C1C-B6EC-2B1DF8227F0F}"/>
              </a:ext>
            </a:extLst>
          </p:cNvPr>
          <p:cNvCxnSpPr>
            <a:cxnSpLocks/>
          </p:cNvCxnSpPr>
          <p:nvPr/>
        </p:nvCxnSpPr>
        <p:spPr>
          <a:xfrm flipV="1">
            <a:off x="6352722" y="4257510"/>
            <a:ext cx="472254" cy="64178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BCEDE2-3BFD-4DC7-9C27-69338A4A12B6}"/>
              </a:ext>
            </a:extLst>
          </p:cNvPr>
          <p:cNvCxnSpPr>
            <a:cxnSpLocks/>
          </p:cNvCxnSpPr>
          <p:nvPr/>
        </p:nvCxnSpPr>
        <p:spPr>
          <a:xfrm>
            <a:off x="6815251" y="4255379"/>
            <a:ext cx="462528" cy="60988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2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B67722-B69B-46C2-AD6A-F4831C1D1269}"/>
              </a:ext>
            </a:extLst>
          </p:cNvPr>
          <p:cNvSpPr/>
          <p:nvPr/>
        </p:nvSpPr>
        <p:spPr>
          <a:xfrm>
            <a:off x="179512" y="11247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on a graph.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36DC53-6018-4234-9DC8-1E8CD7EBF9D5}"/>
              </a:ext>
            </a:extLst>
          </p:cNvPr>
          <p:cNvGrpSpPr/>
          <p:nvPr/>
        </p:nvGrpSpPr>
        <p:grpSpPr>
          <a:xfrm>
            <a:off x="880592" y="3356992"/>
            <a:ext cx="6859760" cy="3405075"/>
            <a:chOff x="410561" y="3429000"/>
            <a:chExt cx="6859760" cy="3405075"/>
          </a:xfrm>
        </p:grpSpPr>
        <p:pic>
          <p:nvPicPr>
            <p:cNvPr id="12" name="Picture 4" descr="Graph Paper Loose A4 75gsm, Pack of 500 - 100103410">
              <a:extLst>
                <a:ext uri="{FF2B5EF4-FFF2-40B4-BE49-F238E27FC236}">
                  <a16:creationId xmlns:a16="http://schemas.microsoft.com/office/drawing/2014/main" id="{13C18BE6-079F-4743-BF4F-518B5B5512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93" t="67394" r="31312" b="11627"/>
            <a:stretch/>
          </p:blipFill>
          <p:spPr bwMode="auto">
            <a:xfrm>
              <a:off x="755576" y="3429000"/>
              <a:ext cx="6514745" cy="3216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BE41C5A-7422-475A-8064-BFE12C73D3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8412" y="3601502"/>
              <a:ext cx="0" cy="25918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2E7D335-434B-4EDA-B900-94A223D1E2A0}"/>
                </a:ext>
              </a:extLst>
            </p:cNvPr>
            <p:cNvCxnSpPr>
              <a:cxnSpLocks/>
            </p:cNvCxnSpPr>
            <p:nvPr/>
          </p:nvCxnSpPr>
          <p:spPr>
            <a:xfrm>
              <a:off x="1254022" y="6187744"/>
              <a:ext cx="583678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A021EBC-5C39-4365-848B-98EF928DD8E8}"/>
                </a:ext>
              </a:extLst>
            </p:cNvPr>
            <p:cNvSpPr txBox="1"/>
            <p:nvPr/>
          </p:nvSpPr>
          <p:spPr>
            <a:xfrm>
              <a:off x="1573782" y="6187744"/>
              <a:ext cx="5517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1         2         3         4        1         2         3         4         1         2         3         4</a:t>
              </a: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            2016                                   2017                                     2018</a:t>
              </a: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					Quarter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D2BE4B4-8E7C-4FE1-8B37-4BB59CF1FAD9}"/>
                </a:ext>
              </a:extLst>
            </p:cNvPr>
            <p:cNvSpPr txBox="1"/>
            <p:nvPr/>
          </p:nvSpPr>
          <p:spPr>
            <a:xfrm>
              <a:off x="655179" y="3549420"/>
              <a:ext cx="593233" cy="27863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</a:p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sz="12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D3DBC5-1B59-401D-8F63-2887804220F1}"/>
                </a:ext>
              </a:extLst>
            </p:cNvPr>
            <p:cNvSpPr txBox="1"/>
            <p:nvPr/>
          </p:nvSpPr>
          <p:spPr>
            <a:xfrm rot="16200000">
              <a:off x="183017" y="3656544"/>
              <a:ext cx="933103" cy="4780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lnSpc>
                  <a:spcPct val="250000"/>
                </a:lnSpc>
              </a:pP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Sales</a:t>
              </a:r>
              <a:endParaRPr lang="en-GB" sz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A65AF2-84CC-44C3-BE04-10821D964CC3}"/>
                  </a:ext>
                </a:extLst>
              </p:cNvPr>
              <p:cNvSpPr txBox="1"/>
              <p:nvPr/>
            </p:nvSpPr>
            <p:spPr>
              <a:xfrm>
                <a:off x="1974545" y="510783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A65AF2-84CC-44C3-BE04-10821D964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545" y="5107831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83B71B-EA36-4A65-AA69-4283763A46B9}"/>
                  </a:ext>
                </a:extLst>
              </p:cNvPr>
              <p:cNvSpPr txBox="1"/>
              <p:nvPr/>
            </p:nvSpPr>
            <p:spPr>
              <a:xfrm>
                <a:off x="2437376" y="483083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83B71B-EA36-4A65-AA69-4283763A4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376" y="4830832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BBF8BA-32D4-4638-A4F8-BDF5318EB9B1}"/>
                  </a:ext>
                </a:extLst>
              </p:cNvPr>
              <p:cNvSpPr txBox="1"/>
              <p:nvPr/>
            </p:nvSpPr>
            <p:spPr>
              <a:xfrm>
                <a:off x="2910301" y="4294286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BBF8BA-32D4-4638-A4F8-BDF5318EB9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301" y="4294286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2C6A4C-D8EB-4182-9F4C-51683EA3A358}"/>
                  </a:ext>
                </a:extLst>
              </p:cNvPr>
              <p:cNvSpPr txBox="1"/>
              <p:nvPr/>
            </p:nvSpPr>
            <p:spPr>
              <a:xfrm>
                <a:off x="3363038" y="473208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2C6A4C-D8EB-4182-9F4C-51683EA3A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038" y="4732082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23DDD3-1A35-46B6-A749-5DB98436EE54}"/>
                  </a:ext>
                </a:extLst>
              </p:cNvPr>
              <p:cNvSpPr txBox="1"/>
              <p:nvPr/>
            </p:nvSpPr>
            <p:spPr>
              <a:xfrm>
                <a:off x="3835335" y="5091883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C23DDD3-1A35-46B6-A749-5DB98436E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335" y="5091883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0B0F80C-8827-4A19-96FA-54D3D40B2E5A}"/>
                  </a:ext>
                </a:extLst>
              </p:cNvPr>
              <p:cNvSpPr txBox="1"/>
              <p:nvPr/>
            </p:nvSpPr>
            <p:spPr>
              <a:xfrm>
                <a:off x="4293003" y="473208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0B0F80C-8827-4A19-96FA-54D3D40B2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03" y="4732082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65F14A-97C7-4E6B-8190-D95BE2105802}"/>
                  </a:ext>
                </a:extLst>
              </p:cNvPr>
              <p:cNvSpPr txBox="1"/>
              <p:nvPr/>
            </p:nvSpPr>
            <p:spPr>
              <a:xfrm>
                <a:off x="4749734" y="4320866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65F14A-97C7-4E6B-8190-D95BE2105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734" y="4320866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0DD757-48E4-4ADA-A226-080C2D66FF8D}"/>
                  </a:ext>
                </a:extLst>
              </p:cNvPr>
              <p:cNvSpPr txBox="1"/>
              <p:nvPr/>
            </p:nvSpPr>
            <p:spPr>
              <a:xfrm>
                <a:off x="5217346" y="4814884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0DD757-48E4-4ADA-A226-080C2D66F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346" y="4814884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733C327-9614-4FB5-A7B8-96ED6BCDC71A}"/>
                  </a:ext>
                </a:extLst>
              </p:cNvPr>
              <p:cNvSpPr txBox="1"/>
              <p:nvPr/>
            </p:nvSpPr>
            <p:spPr>
              <a:xfrm>
                <a:off x="5677223" y="503993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733C327-9614-4FB5-A7B8-96ED6BCDC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223" y="5039931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6536D2-F763-43C4-9733-3DD29FD8F8B6}"/>
                  </a:ext>
                </a:extLst>
              </p:cNvPr>
              <p:cNvSpPr txBox="1"/>
              <p:nvPr/>
            </p:nvSpPr>
            <p:spPr>
              <a:xfrm>
                <a:off x="6147734" y="4762932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6536D2-F763-43C4-9733-3DD29FD8F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734" y="4762932"/>
                <a:ext cx="413461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0B0FD-491C-48C1-9B85-BA3E7A656680}"/>
                  </a:ext>
                </a:extLst>
              </p:cNvPr>
              <p:cNvSpPr txBox="1"/>
              <p:nvPr/>
            </p:nvSpPr>
            <p:spPr>
              <a:xfrm>
                <a:off x="6608520" y="411901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6A0B0FD-491C-48C1-9B85-BA3E7A656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20" y="4119011"/>
                <a:ext cx="413461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2CE805D-B0C4-4C26-8632-080AC48E284B}"/>
                  </a:ext>
                </a:extLst>
              </p:cNvPr>
              <p:cNvSpPr txBox="1"/>
              <p:nvPr/>
            </p:nvSpPr>
            <p:spPr>
              <a:xfrm>
                <a:off x="7071654" y="4726766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2CE805D-B0C4-4C26-8632-080AC48E2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654" y="4726766"/>
                <a:ext cx="41346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32D72DC-981E-4018-9E6D-2899C32F8E62}"/>
              </a:ext>
            </a:extLst>
          </p:cNvPr>
          <p:cNvCxnSpPr/>
          <p:nvPr/>
        </p:nvCxnSpPr>
        <p:spPr>
          <a:xfrm flipV="1">
            <a:off x="2181275" y="4965064"/>
            <a:ext cx="462831" cy="2812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C3DBAC1-1187-4581-8B3C-3943E656D508}"/>
              </a:ext>
            </a:extLst>
          </p:cNvPr>
          <p:cNvCxnSpPr>
            <a:cxnSpLocks/>
          </p:cNvCxnSpPr>
          <p:nvPr/>
        </p:nvCxnSpPr>
        <p:spPr>
          <a:xfrm flipV="1">
            <a:off x="2644106" y="4432785"/>
            <a:ext cx="472925" cy="5405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0AA81A9-98A6-48DF-B357-B78E17FEB7C4}"/>
              </a:ext>
            </a:extLst>
          </p:cNvPr>
          <p:cNvCxnSpPr>
            <a:cxnSpLocks/>
          </p:cNvCxnSpPr>
          <p:nvPr/>
        </p:nvCxnSpPr>
        <p:spPr>
          <a:xfrm>
            <a:off x="3117031" y="4432785"/>
            <a:ext cx="452737" cy="4324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E43FCF9-4441-4312-9D98-5A0FFFB823DC}"/>
              </a:ext>
            </a:extLst>
          </p:cNvPr>
          <p:cNvCxnSpPr>
            <a:cxnSpLocks/>
          </p:cNvCxnSpPr>
          <p:nvPr/>
        </p:nvCxnSpPr>
        <p:spPr>
          <a:xfrm>
            <a:off x="3569768" y="4870581"/>
            <a:ext cx="472297" cy="3552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889652E-59F4-4BA5-969B-3D29EADE6DD3}"/>
              </a:ext>
            </a:extLst>
          </p:cNvPr>
          <p:cNvCxnSpPr>
            <a:cxnSpLocks/>
          </p:cNvCxnSpPr>
          <p:nvPr/>
        </p:nvCxnSpPr>
        <p:spPr>
          <a:xfrm flipV="1">
            <a:off x="4042065" y="4891916"/>
            <a:ext cx="453365" cy="33393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E5C9D41-CACF-4461-94A9-1E8315050C6E}"/>
              </a:ext>
            </a:extLst>
          </p:cNvPr>
          <p:cNvCxnSpPr>
            <a:cxnSpLocks/>
          </p:cNvCxnSpPr>
          <p:nvPr/>
        </p:nvCxnSpPr>
        <p:spPr>
          <a:xfrm flipV="1">
            <a:off x="4495430" y="4459365"/>
            <a:ext cx="472297" cy="4112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261041E-48C1-40E2-B019-D585D26A885B}"/>
              </a:ext>
            </a:extLst>
          </p:cNvPr>
          <p:cNvCxnSpPr>
            <a:cxnSpLocks/>
          </p:cNvCxnSpPr>
          <p:nvPr/>
        </p:nvCxnSpPr>
        <p:spPr>
          <a:xfrm>
            <a:off x="4967727" y="4464595"/>
            <a:ext cx="456349" cy="4887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A6A3194-C616-4B22-BA05-FAFEAF6CDED2}"/>
              </a:ext>
            </a:extLst>
          </p:cNvPr>
          <p:cNvCxnSpPr>
            <a:cxnSpLocks/>
          </p:cNvCxnSpPr>
          <p:nvPr/>
        </p:nvCxnSpPr>
        <p:spPr>
          <a:xfrm>
            <a:off x="5424076" y="4953383"/>
            <a:ext cx="451678" cy="2250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9D7839A-59C6-4D30-AF10-7119B18EAC80}"/>
              </a:ext>
            </a:extLst>
          </p:cNvPr>
          <p:cNvCxnSpPr>
            <a:cxnSpLocks/>
          </p:cNvCxnSpPr>
          <p:nvPr/>
        </p:nvCxnSpPr>
        <p:spPr>
          <a:xfrm flipV="1">
            <a:off x="5883953" y="4901431"/>
            <a:ext cx="468769" cy="27486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407CFED-17F5-4C1C-B6EC-2B1DF8227F0F}"/>
              </a:ext>
            </a:extLst>
          </p:cNvPr>
          <p:cNvCxnSpPr>
            <a:cxnSpLocks/>
          </p:cNvCxnSpPr>
          <p:nvPr/>
        </p:nvCxnSpPr>
        <p:spPr>
          <a:xfrm flipV="1">
            <a:off x="6352722" y="4257510"/>
            <a:ext cx="472254" cy="64178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BCEDE2-3BFD-4DC7-9C27-69338A4A12B6}"/>
              </a:ext>
            </a:extLst>
          </p:cNvPr>
          <p:cNvCxnSpPr>
            <a:cxnSpLocks/>
          </p:cNvCxnSpPr>
          <p:nvPr/>
        </p:nvCxnSpPr>
        <p:spPr>
          <a:xfrm>
            <a:off x="6815251" y="4255379"/>
            <a:ext cx="462528" cy="60988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Group 68">
            <a:extLst>
              <a:ext uri="{FF2B5EF4-FFF2-40B4-BE49-F238E27FC236}">
                <a16:creationId xmlns:a16="http://schemas.microsoft.com/office/drawing/2014/main" id="{9F30391B-2E84-499B-ADEC-28B0877FF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32353"/>
              </p:ext>
            </p:extLst>
          </p:nvPr>
        </p:nvGraphicFramePr>
        <p:xfrm>
          <a:off x="251520" y="1862906"/>
          <a:ext cx="8551862" cy="1062038"/>
        </p:xfrm>
        <a:graphic>
          <a:graphicData uri="http://schemas.openxmlformats.org/drawingml/2006/table">
            <a:tbl>
              <a:tblPr/>
              <a:tblGrid>
                <a:gridCol w="138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Quarters</a:t>
                      </a:r>
                    </a:p>
                  </a:txBody>
                  <a:tcPr marL="0" marR="0" marT="46817" marB="46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1 - 4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2 - 5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3 - 6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4 - 7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5 - 8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6 - 9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7 - 10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8 - 11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9 - 12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Moving Average</a:t>
                      </a:r>
                    </a:p>
                  </a:txBody>
                  <a:tcPr marL="0" marR="0" marT="46817" marB="46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270.75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267.25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277.75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281.5</a:t>
                      </a:r>
                    </a:p>
                  </a:txBody>
                  <a:tcPr marL="0" marR="0" marT="46817" marB="46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AC98C21-CB41-4B66-BC8D-954889FE78FA}"/>
                  </a:ext>
                </a:extLst>
              </p:cNvPr>
              <p:cNvSpPr txBox="1"/>
              <p:nvPr/>
            </p:nvSpPr>
            <p:spPr>
              <a:xfrm>
                <a:off x="2690522" y="4760799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AC98C21-CB41-4B66-BC8D-954889FE7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522" y="4760799"/>
                <a:ext cx="41346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35E1F94-41F5-4509-9153-25C2FE93910B}"/>
                  </a:ext>
                </a:extLst>
              </p:cNvPr>
              <p:cNvSpPr txBox="1"/>
              <p:nvPr/>
            </p:nvSpPr>
            <p:spPr>
              <a:xfrm>
                <a:off x="3143259" y="4760798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35E1F94-41F5-4509-9153-25C2FE939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9" y="4760798"/>
                <a:ext cx="41346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018CE4-49FE-462C-BEEB-2BABFAABCAB9}"/>
                  </a:ext>
                </a:extLst>
              </p:cNvPr>
              <p:cNvSpPr txBox="1"/>
              <p:nvPr/>
            </p:nvSpPr>
            <p:spPr>
              <a:xfrm>
                <a:off x="3595006" y="4714900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018CE4-49FE-462C-BEEB-2BABFAABC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006" y="4714900"/>
                <a:ext cx="41346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FCBD0FC-AB72-4330-8AE8-7F9E6CEA9B08}"/>
                  </a:ext>
                </a:extLst>
              </p:cNvPr>
              <p:cNvSpPr txBox="1"/>
              <p:nvPr/>
            </p:nvSpPr>
            <p:spPr>
              <a:xfrm>
                <a:off x="4057535" y="4714900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FCBD0FC-AB72-4330-8AE8-7F9E6CEA9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535" y="4714900"/>
                <a:ext cx="413461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5C52D7-5559-4114-A282-7142FFCB22CF}"/>
                  </a:ext>
                </a:extLst>
              </p:cNvPr>
              <p:cNvSpPr txBox="1"/>
              <p:nvPr/>
            </p:nvSpPr>
            <p:spPr>
              <a:xfrm>
                <a:off x="4528471" y="4729184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85C52D7-5559-4114-A282-7142FFCB2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71" y="4729184"/>
                <a:ext cx="41346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F264C52-CEF2-4F36-AFC4-3009F594D648}"/>
                  </a:ext>
                </a:extLst>
              </p:cNvPr>
              <p:cNvSpPr txBox="1"/>
              <p:nvPr/>
            </p:nvSpPr>
            <p:spPr>
              <a:xfrm>
                <a:off x="4960416" y="4727963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F264C52-CEF2-4F36-AFC4-3009F594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416" y="4727963"/>
                <a:ext cx="41346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5CD96D4-DB8E-44D7-92D2-458FA4DFCB7C}"/>
                  </a:ext>
                </a:extLst>
              </p:cNvPr>
              <p:cNvSpPr txBox="1"/>
              <p:nvPr/>
            </p:nvSpPr>
            <p:spPr>
              <a:xfrm>
                <a:off x="5440024" y="471947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5CD96D4-DB8E-44D7-92D2-458FA4DFC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024" y="4719471"/>
                <a:ext cx="41346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41D96C1-DF41-4B68-B6ED-A3C0110765CE}"/>
                  </a:ext>
                </a:extLst>
              </p:cNvPr>
              <p:cNvSpPr txBox="1"/>
              <p:nvPr/>
            </p:nvSpPr>
            <p:spPr>
              <a:xfrm>
                <a:off x="5910535" y="4691921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41D96C1-DF41-4B68-B6ED-A3C011076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535" y="4691921"/>
                <a:ext cx="41346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FF10E67-A4D2-4E75-835D-B0A339827D29}"/>
                  </a:ext>
                </a:extLst>
              </p:cNvPr>
              <p:cNvSpPr txBox="1"/>
              <p:nvPr/>
            </p:nvSpPr>
            <p:spPr>
              <a:xfrm>
                <a:off x="6377582" y="4678700"/>
                <a:ext cx="4134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FF10E67-A4D2-4E75-835D-B0A339827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582" y="4678700"/>
                <a:ext cx="413461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C9063F8-E18A-4AE8-928D-671C787D60F7}"/>
              </a:ext>
            </a:extLst>
          </p:cNvPr>
          <p:cNvCxnSpPr>
            <a:cxnSpLocks/>
          </p:cNvCxnSpPr>
          <p:nvPr/>
        </p:nvCxnSpPr>
        <p:spPr>
          <a:xfrm>
            <a:off x="2903015" y="4899298"/>
            <a:ext cx="434281" cy="102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B3C0ECE-3508-4DCE-B628-AD5DC712C561}"/>
              </a:ext>
            </a:extLst>
          </p:cNvPr>
          <p:cNvCxnSpPr>
            <a:cxnSpLocks/>
          </p:cNvCxnSpPr>
          <p:nvPr/>
        </p:nvCxnSpPr>
        <p:spPr>
          <a:xfrm flipV="1">
            <a:off x="3343399" y="4853400"/>
            <a:ext cx="482167" cy="4540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A2ECA32-EC85-4BED-A385-CEF00D21E8FF}"/>
              </a:ext>
            </a:extLst>
          </p:cNvPr>
          <p:cNvCxnSpPr>
            <a:cxnSpLocks/>
          </p:cNvCxnSpPr>
          <p:nvPr/>
        </p:nvCxnSpPr>
        <p:spPr>
          <a:xfrm flipV="1">
            <a:off x="3801736" y="4857970"/>
            <a:ext cx="475073" cy="18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57CAFF0-D537-4D29-A2D1-BDB1BC6FF921}"/>
              </a:ext>
            </a:extLst>
          </p:cNvPr>
          <p:cNvCxnSpPr>
            <a:cxnSpLocks/>
          </p:cNvCxnSpPr>
          <p:nvPr/>
        </p:nvCxnSpPr>
        <p:spPr>
          <a:xfrm>
            <a:off x="4276809" y="4846924"/>
            <a:ext cx="472925" cy="3011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B86D959-AB9E-4D7F-9F2C-129C3C42AFDD}"/>
              </a:ext>
            </a:extLst>
          </p:cNvPr>
          <p:cNvCxnSpPr>
            <a:cxnSpLocks/>
          </p:cNvCxnSpPr>
          <p:nvPr/>
        </p:nvCxnSpPr>
        <p:spPr>
          <a:xfrm>
            <a:off x="4731578" y="4872988"/>
            <a:ext cx="442880" cy="40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691B3DF-378E-4122-A5CE-8DCDA02B9B82}"/>
              </a:ext>
            </a:extLst>
          </p:cNvPr>
          <p:cNvCxnSpPr>
            <a:cxnSpLocks/>
          </p:cNvCxnSpPr>
          <p:nvPr/>
        </p:nvCxnSpPr>
        <p:spPr>
          <a:xfrm flipV="1">
            <a:off x="5163196" y="4866462"/>
            <a:ext cx="483558" cy="65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0A08EDB-B858-4A79-A0BC-3ADD4B8CE727}"/>
              </a:ext>
            </a:extLst>
          </p:cNvPr>
          <p:cNvCxnSpPr>
            <a:cxnSpLocks/>
          </p:cNvCxnSpPr>
          <p:nvPr/>
        </p:nvCxnSpPr>
        <p:spPr>
          <a:xfrm flipV="1">
            <a:off x="5646754" y="4832048"/>
            <a:ext cx="470511" cy="409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BA29751-D60F-4CD7-A63A-7171C29CE90E}"/>
              </a:ext>
            </a:extLst>
          </p:cNvPr>
          <p:cNvCxnSpPr>
            <a:cxnSpLocks/>
          </p:cNvCxnSpPr>
          <p:nvPr/>
        </p:nvCxnSpPr>
        <p:spPr>
          <a:xfrm flipV="1">
            <a:off x="6117266" y="4825420"/>
            <a:ext cx="462528" cy="662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hought Bubble: Cloud 60">
            <a:extLst>
              <a:ext uri="{FF2B5EF4-FFF2-40B4-BE49-F238E27FC236}">
                <a16:creationId xmlns:a16="http://schemas.microsoft.com/office/drawing/2014/main" id="{1A6D792B-7CBD-4845-B53F-E19DEE8A07A7}"/>
              </a:ext>
            </a:extLst>
          </p:cNvPr>
          <p:cNvSpPr/>
          <p:nvPr/>
        </p:nvSpPr>
        <p:spPr>
          <a:xfrm>
            <a:off x="-379595" y="5768192"/>
            <a:ext cx="3023697" cy="977446"/>
          </a:xfrm>
          <a:prstGeom prst="cloudCallout">
            <a:avLst>
              <a:gd name="adj1" fmla="val 69135"/>
              <a:gd name="adj2" fmla="val -111278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 increasing trend</a:t>
            </a:r>
          </a:p>
        </p:txBody>
      </p:sp>
    </p:spTree>
    <p:extLst>
      <p:ext uri="{BB962C8B-B14F-4D97-AF65-F5344CB8AC3E}">
        <p14:creationId xmlns:p14="http://schemas.microsoft.com/office/powerpoint/2010/main" val="22349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051720" y="4316903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Draw a graph in your book for each question, illustrating the raw data and the moving averages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4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79FBE4-16E5-4E28-9CAC-9F41DE28FFF6}"/>
              </a:ext>
            </a:extLst>
          </p:cNvPr>
          <p:cNvSpPr/>
          <p:nvPr/>
        </p:nvSpPr>
        <p:spPr>
          <a:xfrm>
            <a:off x="3563888" y="1628800"/>
            <a:ext cx="3888432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51720" y="1124744"/>
                <a:ext cx="6912768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In maths, we represent a numerical group using specific symbols</a:t>
                </a:r>
              </a:p>
              <a:p>
                <a:pPr>
                  <a:buNone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less than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buNone/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&gt;10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is greater than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u="sng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How much money do you spend per month on your phone?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Up to £5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£5 or more and less than £10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£10 or more and less than £15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GB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£15 or more and less than £20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912768" cy="3139321"/>
              </a:xfrm>
              <a:prstGeom prst="rect">
                <a:avLst/>
              </a:prstGeom>
              <a:blipFill>
                <a:blip r:embed="rId3"/>
                <a:stretch>
                  <a:fillRect l="-794" t="-1167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35AC5C0C-0AFF-453E-9515-5F53C20D9B10}"/>
              </a:ext>
            </a:extLst>
          </p:cNvPr>
          <p:cNvSpPr/>
          <p:nvPr/>
        </p:nvSpPr>
        <p:spPr>
          <a:xfrm>
            <a:off x="179512" y="5121188"/>
            <a:ext cx="3528392" cy="1224136"/>
          </a:xfrm>
          <a:prstGeom prst="cloudCallout">
            <a:avLst>
              <a:gd name="adj1" fmla="val 47405"/>
              <a:gd name="adj2" fmla="val -108111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use inequality symbols to represent this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01119305-1050-42B7-AA9D-DA579008A5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87666"/>
                  </p:ext>
                </p:extLst>
              </p:nvPr>
            </p:nvGraphicFramePr>
            <p:xfrm>
              <a:off x="6156176" y="3889182"/>
              <a:ext cx="2286000" cy="1371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429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29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29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&lt;15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29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15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800" i="1" baseline="0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&lt;20</m:t>
                                </m:r>
                              </m:oMath>
                            </m:oMathPara>
                          </a14:m>
                          <a:endParaRPr lang="en-GB" sz="18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01119305-1050-42B7-AA9D-DA579008A5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87666"/>
                  </p:ext>
                </p:extLst>
              </p:nvPr>
            </p:nvGraphicFramePr>
            <p:xfrm>
              <a:off x="6156176" y="3889182"/>
              <a:ext cx="2286000" cy="13716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42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4"/>
                          <a:stretch>
                            <a:fillRect l="-266" t="-1754" r="-532" b="-30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42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4"/>
                          <a:stretch>
                            <a:fillRect l="-266" t="-103571" r="-532" b="-20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42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4"/>
                          <a:stretch>
                            <a:fillRect l="-266" t="-200000" r="-532" b="-1035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429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4"/>
                          <a:stretch>
                            <a:fillRect l="-266" t="-305357" r="-532" b="-53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3755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1124744"/>
            <a:ext cx="6912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1)	74, 83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2)	20, 19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3a)	78, 79.75, 81.25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b)	There is an increasing trend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4)	1420</a:t>
            </a:r>
          </a:p>
        </p:txBody>
      </p:sp>
    </p:spTree>
    <p:extLst>
      <p:ext uri="{BB962C8B-B14F-4D97-AF65-F5344CB8AC3E}">
        <p14:creationId xmlns:p14="http://schemas.microsoft.com/office/powerpoint/2010/main" val="2225735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53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1158">
                <a:extLst>
                  <a:ext uri="{FF2B5EF4-FFF2-40B4-BE49-F238E27FC236}">
                    <a16:creationId xmlns:a16="http://schemas.microsoft.com/office/drawing/2014/main" id="{3E364650-4B16-44A6-AA5A-B9BA1A418E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6703500"/>
                  </p:ext>
                </p:extLst>
              </p:nvPr>
            </p:nvGraphicFramePr>
            <p:xfrm>
              <a:off x="265307" y="2924944"/>
              <a:ext cx="355977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590">
                      <a:extLst>
                        <a:ext uri="{9D8B030D-6E8A-4147-A177-3AD203B41FA5}">
                          <a16:colId xmlns:a16="http://schemas.microsoft.com/office/drawing/2014/main" val="3276296332"/>
                        </a:ext>
                      </a:extLst>
                    </a:gridCol>
                    <a:gridCol w="1186590">
                      <a:extLst>
                        <a:ext uri="{9D8B030D-6E8A-4147-A177-3AD203B41FA5}">
                          <a16:colId xmlns:a16="http://schemas.microsoft.com/office/drawing/2014/main" val="3521125583"/>
                        </a:ext>
                      </a:extLst>
                    </a:gridCol>
                    <a:gridCol w="1186590">
                      <a:extLst>
                        <a:ext uri="{9D8B030D-6E8A-4147-A177-3AD203B41FA5}">
                          <a16:colId xmlns:a16="http://schemas.microsoft.com/office/drawing/2014/main" val="13953334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Midpoint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08397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444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941889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44725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5276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932946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1158">
                <a:extLst>
                  <a:ext uri="{FF2B5EF4-FFF2-40B4-BE49-F238E27FC236}">
                    <a16:creationId xmlns:a16="http://schemas.microsoft.com/office/drawing/2014/main" id="{3E364650-4B16-44A6-AA5A-B9BA1A418E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6703500"/>
                  </p:ext>
                </p:extLst>
              </p:nvPr>
            </p:nvGraphicFramePr>
            <p:xfrm>
              <a:off x="265307" y="2924944"/>
              <a:ext cx="355977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86590">
                      <a:extLst>
                        <a:ext uri="{9D8B030D-6E8A-4147-A177-3AD203B41FA5}">
                          <a16:colId xmlns:a16="http://schemas.microsoft.com/office/drawing/2014/main" val="3276296332"/>
                        </a:ext>
                      </a:extLst>
                    </a:gridCol>
                    <a:gridCol w="1186590">
                      <a:extLst>
                        <a:ext uri="{9D8B030D-6E8A-4147-A177-3AD203B41FA5}">
                          <a16:colId xmlns:a16="http://schemas.microsoft.com/office/drawing/2014/main" val="3521125583"/>
                        </a:ext>
                      </a:extLst>
                    </a:gridCol>
                    <a:gridCol w="1186590">
                      <a:extLst>
                        <a:ext uri="{9D8B030D-6E8A-4147-A177-3AD203B41FA5}">
                          <a16:colId xmlns:a16="http://schemas.microsoft.com/office/drawing/2014/main" val="139533342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Midpoint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08397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3" t="-101639" r="-201026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4444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3" t="-201639" r="-201026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941889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3" t="-301639" r="-201026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44725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3" t="-401639" r="-201026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5276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13" t="-501639" r="-201026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9329466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165" name="Group 1164">
            <a:extLst>
              <a:ext uri="{FF2B5EF4-FFF2-40B4-BE49-F238E27FC236}">
                <a16:creationId xmlns:a16="http://schemas.microsoft.com/office/drawing/2014/main" id="{5150822F-0C63-4B54-9A16-2EF6DB63F006}"/>
              </a:ext>
            </a:extLst>
          </p:cNvPr>
          <p:cNvGrpSpPr/>
          <p:nvPr/>
        </p:nvGrpSpPr>
        <p:grpSpPr>
          <a:xfrm>
            <a:off x="4206976" y="2381235"/>
            <a:ext cx="4843311" cy="3308001"/>
            <a:chOff x="4206976" y="2381235"/>
            <a:chExt cx="4843311" cy="3308001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4679063" y="2727484"/>
              <a:ext cx="3542351" cy="2502893"/>
              <a:chOff x="769" y="1806"/>
              <a:chExt cx="2590" cy="1852"/>
            </a:xfrm>
          </p:grpSpPr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769" y="1806"/>
                <a:ext cx="370" cy="370"/>
                <a:chOff x="1644" y="1092"/>
                <a:chExt cx="1617" cy="1620"/>
              </a:xfrm>
            </p:grpSpPr>
            <p:grpSp>
              <p:nvGrpSpPr>
                <p:cNvPr id="1095" name="Group 1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12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6" name="Group 1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11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0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7" name="Group 2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1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8" name="Group 2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10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9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9" name="Group 3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10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00" name="Rectangle 4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1139" y="1806"/>
                <a:ext cx="370" cy="370"/>
                <a:chOff x="1644" y="1092"/>
                <a:chExt cx="1617" cy="1620"/>
              </a:xfrm>
            </p:grpSpPr>
            <p:grpSp>
              <p:nvGrpSpPr>
                <p:cNvPr id="1064" name="Group 4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90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1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5" name="Group 4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8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6" name="Group 5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80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1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3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4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7" name="Group 6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7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6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8" name="Group 6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7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3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4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69" name="Rectangle 7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73"/>
              <p:cNvGrpSpPr>
                <a:grpSpLocks/>
              </p:cNvGrpSpPr>
              <p:nvPr/>
            </p:nvGrpSpPr>
            <p:grpSpPr bwMode="auto">
              <a:xfrm>
                <a:off x="1509" y="1806"/>
                <a:ext cx="370" cy="370"/>
                <a:chOff x="1644" y="1092"/>
                <a:chExt cx="1617" cy="1620"/>
              </a:xfrm>
            </p:grpSpPr>
            <p:grpSp>
              <p:nvGrpSpPr>
                <p:cNvPr id="1033" name="Group 7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59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3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4" name="Group 8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5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5" name="Group 8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4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6" name="Group 9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4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7" name="Group 9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3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3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879" y="1806"/>
                <a:ext cx="370" cy="370"/>
                <a:chOff x="1644" y="1092"/>
                <a:chExt cx="1617" cy="1620"/>
              </a:xfrm>
            </p:grpSpPr>
            <p:grpSp>
              <p:nvGrpSpPr>
                <p:cNvPr id="1002" name="Group 10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28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9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0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1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2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3" name="Group 11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2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4" name="Group 11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18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9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0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1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2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5" name="Group 12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13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6" name="Group 13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08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9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0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1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2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07" name="Rectangle 13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137"/>
              <p:cNvGrpSpPr>
                <a:grpSpLocks/>
              </p:cNvGrpSpPr>
              <p:nvPr/>
            </p:nvGrpSpPr>
            <p:grpSpPr bwMode="auto">
              <a:xfrm>
                <a:off x="2249" y="1806"/>
                <a:ext cx="370" cy="370"/>
                <a:chOff x="1644" y="1092"/>
                <a:chExt cx="1617" cy="1620"/>
              </a:xfrm>
            </p:grpSpPr>
            <p:grpSp>
              <p:nvGrpSpPr>
                <p:cNvPr id="971" name="Group 13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9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0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1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2" name="Group 14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92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3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4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5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3" name="Group 15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87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8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1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4" name="Group 15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82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4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5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6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5" name="Group 16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77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8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9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0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1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7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169"/>
              <p:cNvGrpSpPr>
                <a:grpSpLocks/>
              </p:cNvGrpSpPr>
              <p:nvPr/>
            </p:nvGrpSpPr>
            <p:grpSpPr bwMode="auto">
              <a:xfrm>
                <a:off x="2619" y="1806"/>
                <a:ext cx="369" cy="370"/>
                <a:chOff x="1644" y="1092"/>
                <a:chExt cx="1617" cy="1620"/>
              </a:xfrm>
            </p:grpSpPr>
            <p:grpSp>
              <p:nvGrpSpPr>
                <p:cNvPr id="940" name="Group 17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66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7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8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9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0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1" name="Group 17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61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3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4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5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2" name="Group 18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56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7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8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9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0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3" name="Group 18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51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3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4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5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4" name="Group 19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46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7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45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201"/>
              <p:cNvGrpSpPr>
                <a:grpSpLocks/>
              </p:cNvGrpSpPr>
              <p:nvPr/>
            </p:nvGrpSpPr>
            <p:grpSpPr bwMode="auto">
              <a:xfrm>
                <a:off x="2988" y="1806"/>
                <a:ext cx="371" cy="370"/>
                <a:chOff x="1644" y="1092"/>
                <a:chExt cx="1617" cy="1620"/>
              </a:xfrm>
            </p:grpSpPr>
            <p:grpSp>
              <p:nvGrpSpPr>
                <p:cNvPr id="909" name="Group 20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3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6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7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0" name="Group 20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3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4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1" name="Group 21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2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6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8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2" name="Group 22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20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1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2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3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4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3" name="Group 22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1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3" name="Group 233"/>
              <p:cNvGrpSpPr>
                <a:grpSpLocks/>
              </p:cNvGrpSpPr>
              <p:nvPr/>
            </p:nvGrpSpPr>
            <p:grpSpPr bwMode="auto">
              <a:xfrm>
                <a:off x="769" y="2176"/>
                <a:ext cx="370" cy="371"/>
                <a:chOff x="1644" y="1092"/>
                <a:chExt cx="1617" cy="1620"/>
              </a:xfrm>
            </p:grpSpPr>
            <p:grpSp>
              <p:nvGrpSpPr>
                <p:cNvPr id="878" name="Group 23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04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5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6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7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8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79" name="Group 24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99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0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1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2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3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0" name="Group 24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94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5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6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7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8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1" name="Group 25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89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0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1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3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2" name="Group 25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84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5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7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8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83" name="Rectangle 26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265"/>
              <p:cNvGrpSpPr>
                <a:grpSpLocks/>
              </p:cNvGrpSpPr>
              <p:nvPr/>
            </p:nvGrpSpPr>
            <p:grpSpPr bwMode="auto">
              <a:xfrm>
                <a:off x="1139" y="2176"/>
                <a:ext cx="370" cy="371"/>
                <a:chOff x="1644" y="1092"/>
                <a:chExt cx="1617" cy="1620"/>
              </a:xfrm>
            </p:grpSpPr>
            <p:grpSp>
              <p:nvGrpSpPr>
                <p:cNvPr id="847" name="Group 26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73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4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5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6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7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48" name="Group 27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68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9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0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1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2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49" name="Group 27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63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4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5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6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7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50" name="Group 28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58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9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0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1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2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51" name="Group 29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53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4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5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6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7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52" name="Rectangle 29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297"/>
              <p:cNvGrpSpPr>
                <a:grpSpLocks/>
              </p:cNvGrpSpPr>
              <p:nvPr/>
            </p:nvGrpSpPr>
            <p:grpSpPr bwMode="auto">
              <a:xfrm>
                <a:off x="1509" y="2176"/>
                <a:ext cx="370" cy="371"/>
                <a:chOff x="1644" y="1092"/>
                <a:chExt cx="1617" cy="1620"/>
              </a:xfrm>
            </p:grpSpPr>
            <p:grpSp>
              <p:nvGrpSpPr>
                <p:cNvPr id="816" name="Group 29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42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3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4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5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6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7" name="Group 30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37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8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9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0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1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8" name="Group 31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32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3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4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5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6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9" name="Group 31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2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0" name="Group 32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22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3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4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5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1" name="Rectangle 32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Group 329"/>
              <p:cNvGrpSpPr>
                <a:grpSpLocks/>
              </p:cNvGrpSpPr>
              <p:nvPr/>
            </p:nvGrpSpPr>
            <p:grpSpPr bwMode="auto">
              <a:xfrm>
                <a:off x="1879" y="2176"/>
                <a:ext cx="370" cy="371"/>
                <a:chOff x="1644" y="1092"/>
                <a:chExt cx="1617" cy="1620"/>
              </a:xfrm>
            </p:grpSpPr>
            <p:grpSp>
              <p:nvGrpSpPr>
                <p:cNvPr id="785" name="Group 33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1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2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3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4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6" name="Group 33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06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7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9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0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7" name="Group 34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01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2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3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4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5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8" name="Group 34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96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7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8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9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0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9" name="Group 35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91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3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4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5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90" name="Rectangle 36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361"/>
              <p:cNvGrpSpPr>
                <a:grpSpLocks/>
              </p:cNvGrpSpPr>
              <p:nvPr/>
            </p:nvGrpSpPr>
            <p:grpSpPr bwMode="auto">
              <a:xfrm>
                <a:off x="2249" y="2176"/>
                <a:ext cx="370" cy="371"/>
                <a:chOff x="1644" y="1092"/>
                <a:chExt cx="1617" cy="1620"/>
              </a:xfrm>
            </p:grpSpPr>
            <p:grpSp>
              <p:nvGrpSpPr>
                <p:cNvPr id="754" name="Group 36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80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1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2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3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4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5" name="Group 36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75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6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7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8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9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6" name="Group 37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70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2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3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4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7" name="Group 38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65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6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7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8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9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8" name="Group 38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60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1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2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3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4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59" name="Rectangle 39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393"/>
              <p:cNvGrpSpPr>
                <a:grpSpLocks/>
              </p:cNvGrpSpPr>
              <p:nvPr/>
            </p:nvGrpSpPr>
            <p:grpSpPr bwMode="auto">
              <a:xfrm>
                <a:off x="2619" y="2176"/>
                <a:ext cx="369" cy="371"/>
                <a:chOff x="1644" y="1092"/>
                <a:chExt cx="1617" cy="1620"/>
              </a:xfrm>
            </p:grpSpPr>
            <p:grpSp>
              <p:nvGrpSpPr>
                <p:cNvPr id="723" name="Group 39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49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0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1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2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3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4" name="Group 40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44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5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6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7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8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5" name="Group 40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39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0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1" name="Rectangle 4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2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3" name="Rectangle 4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6" name="Group 41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34" name="Rectangle 4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5" name="Rectangle 4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6" name="Rectangle 4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7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" name="Rectangle 4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7" name="Group 41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29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0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1" name="Rectangle 4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2" name="Rectangle 4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3" name="Rectangle 4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28" name="Rectangle 42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425"/>
              <p:cNvGrpSpPr>
                <a:grpSpLocks/>
              </p:cNvGrpSpPr>
              <p:nvPr/>
            </p:nvGrpSpPr>
            <p:grpSpPr bwMode="auto">
              <a:xfrm>
                <a:off x="2988" y="2176"/>
                <a:ext cx="371" cy="371"/>
                <a:chOff x="1644" y="1092"/>
                <a:chExt cx="1617" cy="1620"/>
              </a:xfrm>
            </p:grpSpPr>
            <p:grpSp>
              <p:nvGrpSpPr>
                <p:cNvPr id="692" name="Group 42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18" name="Rectangle 4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9" name="Rectangle 4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0" name="Rectangle 4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1" name="Rectangle 4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2" name="Rectangle 4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3" name="Group 43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13" name="Rectangle 43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4" name="Rectangle 4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5" name="Rectangle 43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6" name="Rectangle 43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7" name="Rectangle 43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4" name="Group 43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08" name="Rectangle 4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9" name="Rectangle 4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0" name="Rectangle 4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1" name="Rectangle 4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2" name="Rectangle 4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5" name="Group 44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03" name="Rectangle 4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4" name="Rectangle 4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5" name="Rectangle 4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6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Rectangle 4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6" name="Group 45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98" name="Rectangle 4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9" name="Rectangle 4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0" name="Rectangle 4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1" name="Rectangle 4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2" name="Rectangle 4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97" name="Rectangle 45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" name="Group 457"/>
              <p:cNvGrpSpPr>
                <a:grpSpLocks/>
              </p:cNvGrpSpPr>
              <p:nvPr/>
            </p:nvGrpSpPr>
            <p:grpSpPr bwMode="auto">
              <a:xfrm>
                <a:off x="769" y="2547"/>
                <a:ext cx="370" cy="370"/>
                <a:chOff x="1644" y="1092"/>
                <a:chExt cx="1617" cy="1620"/>
              </a:xfrm>
            </p:grpSpPr>
            <p:grpSp>
              <p:nvGrpSpPr>
                <p:cNvPr id="661" name="Group 45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87" name="Rectangle 4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8" name="Rectangle 4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9" name="Rectangle 4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Rectangle 4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1" name="Rectangle 4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2" name="Group 46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82" name="Rectangle 46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3" name="Rectangle 46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4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5" name="Rectangle 46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6" name="Rectangle 46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3" name="Group 47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77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8" name="Rectangle 4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9" name="Rectangle 4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0" name="Rectangle 4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1" name="Rectangle 4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4" name="Group 47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72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3" name="Rectangle 4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4" name="Rectangle 4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5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6" name="Rectangle 4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5" name="Group 48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67" name="Rectangle 4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8" name="Rectangle 4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9" name="Rectangle 4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0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1" name="Rectangle 4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6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1" name="Group 489"/>
              <p:cNvGrpSpPr>
                <a:grpSpLocks/>
              </p:cNvGrpSpPr>
              <p:nvPr/>
            </p:nvGrpSpPr>
            <p:grpSpPr bwMode="auto">
              <a:xfrm>
                <a:off x="1139" y="2547"/>
                <a:ext cx="370" cy="370"/>
                <a:chOff x="1644" y="1092"/>
                <a:chExt cx="1617" cy="1620"/>
              </a:xfrm>
            </p:grpSpPr>
            <p:grpSp>
              <p:nvGrpSpPr>
                <p:cNvPr id="630" name="Group 49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56" name="Rectangle 4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7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8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9" name="Rectangle 4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0" name="Rectangle 4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1" name="Group 49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51" name="Rectangle 49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2" name="Rectangle 49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3" name="Rectangle 49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4" name="Rectangle 50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5" name="Rectangle 50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2" name="Group 50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46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7" name="Rectangle 5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8" name="Rectangle 5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9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0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3" name="Group 50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41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2" name="Rectangle 5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3" name="Rectangle 5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4" name="Rectangle 5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5" name="Rectangle 5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4" name="Group 51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36" name="Rectangle 5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7" name="Rectangle 5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8" name="Rectangle 5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9" name="Rectangle 5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0" name="Rectangle 5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35" name="Rectangle 52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Group 521"/>
              <p:cNvGrpSpPr>
                <a:grpSpLocks/>
              </p:cNvGrpSpPr>
              <p:nvPr/>
            </p:nvGrpSpPr>
            <p:grpSpPr bwMode="auto">
              <a:xfrm>
                <a:off x="1509" y="2547"/>
                <a:ext cx="370" cy="370"/>
                <a:chOff x="1644" y="1092"/>
                <a:chExt cx="1617" cy="1620"/>
              </a:xfrm>
            </p:grpSpPr>
            <p:grpSp>
              <p:nvGrpSpPr>
                <p:cNvPr id="599" name="Group 52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25" name="Rectangle 5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6" name="Rectangle 5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7" name="Rectangle 5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8" name="Rectangle 5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9" name="Rectangle 5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0" name="Group 52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20" name="Rectangle 5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1" name="Rectangle 5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2" name="Rectangle 5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3" name="Rectangle 5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Rectangle 5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1" name="Group 53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15" name="Rectangle 5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6" name="Rectangle 5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7" name="Rectangle 5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8" name="Rectangle 5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9" name="Rectangle 5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2" name="Group 54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10" name="Rectangle 5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1" name="Rectangle 5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2" name="Rectangle 5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3" name="Rectangle 5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4" name="Rectangle 5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3" name="Group 54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05" name="Rectangle 5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Rectangle 5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7" name="Rectangle 5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8" name="Rectangle 5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9" name="Rectangle 5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04" name="Rectangle 55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553"/>
              <p:cNvGrpSpPr>
                <a:grpSpLocks/>
              </p:cNvGrpSpPr>
              <p:nvPr/>
            </p:nvGrpSpPr>
            <p:grpSpPr bwMode="auto">
              <a:xfrm>
                <a:off x="1879" y="2547"/>
                <a:ext cx="370" cy="370"/>
                <a:chOff x="1644" y="1092"/>
                <a:chExt cx="1617" cy="1620"/>
              </a:xfrm>
            </p:grpSpPr>
            <p:grpSp>
              <p:nvGrpSpPr>
                <p:cNvPr id="568" name="Group 55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94" name="Rectangle 5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5" name="Rectangle 5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6" name="Rectangle 5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7" name="Rectangle 5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8" name="Rectangle 5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69" name="Group 56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89" name="Rectangle 5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0" name="Rectangle 5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1" name="Rectangle 5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2" name="Rectangle 5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3" name="Rectangle 5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0" name="Group 56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84" name="Rectangle 5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5" name="Rectangle 5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6" name="Rectangle 5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7" name="Rectangle 5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8" name="Rectangle 5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1" name="Group 57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79" name="Rectangle 5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0" name="Rectangle 5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1" name="Rectangle 5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2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3" name="Rectangle 5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2" name="Group 57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74" name="Rectangle 5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5" name="Rectangle 5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6" name="Rectangle 5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7" name="Rectangle 5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8" name="Rectangle 5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73" name="Rectangle 58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" name="Group 585"/>
              <p:cNvGrpSpPr>
                <a:grpSpLocks/>
              </p:cNvGrpSpPr>
              <p:nvPr/>
            </p:nvGrpSpPr>
            <p:grpSpPr bwMode="auto">
              <a:xfrm>
                <a:off x="2249" y="2547"/>
                <a:ext cx="370" cy="370"/>
                <a:chOff x="1644" y="1092"/>
                <a:chExt cx="1617" cy="1620"/>
              </a:xfrm>
            </p:grpSpPr>
            <p:grpSp>
              <p:nvGrpSpPr>
                <p:cNvPr id="537" name="Group 58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63" name="Rectangle 5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4" name="Rectangle 5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5" name="Rectangle 5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6" name="Rectangle 5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7" name="Rectangle 5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8" name="Group 59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58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9" name="Rectangle 5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0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1" name="Rectangle 5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2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9" name="Group 59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53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4" name="Rectangle 6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5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6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7" name="Rectangle 6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40" name="Group 60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48" name="Rectangle 6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9" name="Rectangle 6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0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1" name="Rectangle 6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2" name="Rectangle 6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41" name="Group 61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43" name="Rectangle 6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4" name="Rectangle 6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5" name="Rectangle 6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6" name="Rectangle 6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7" name="Rectangle 6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42" name="Rectangle 61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" name="Group 617"/>
              <p:cNvGrpSpPr>
                <a:grpSpLocks/>
              </p:cNvGrpSpPr>
              <p:nvPr/>
            </p:nvGrpSpPr>
            <p:grpSpPr bwMode="auto">
              <a:xfrm>
                <a:off x="2619" y="2547"/>
                <a:ext cx="369" cy="370"/>
                <a:chOff x="1644" y="1092"/>
                <a:chExt cx="1617" cy="1620"/>
              </a:xfrm>
            </p:grpSpPr>
            <p:grpSp>
              <p:nvGrpSpPr>
                <p:cNvPr id="506" name="Group 61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32" name="Rectangle 6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3" name="Rectangle 6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4" name="Rectangle 6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5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6" name="Rectangle 6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7" name="Group 62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27" name="Rectangle 6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8" name="Rectangle 6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9" name="Rectangle 6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0" name="Rectangle 6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1" name="Rectangle 6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8" name="Group 63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22" name="Rectangle 6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Rectangle 6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4" name="Rectangle 6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" name="Rectangle 6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" name="Rectangle 6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9" name="Group 63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17" name="Rectangle 63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8" name="Rectangle 6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9" name="Rectangle 63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0" name="Rectangle 64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1" name="Rectangle 64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10" name="Group 64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12" name="Rectangle 6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3" name="Rectangle 6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4" name="Rectangle 6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5" name="Rectangle 6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6" name="Rectangle 6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11" name="Rectangle 64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oup 649"/>
              <p:cNvGrpSpPr>
                <a:grpSpLocks/>
              </p:cNvGrpSpPr>
              <p:nvPr/>
            </p:nvGrpSpPr>
            <p:grpSpPr bwMode="auto">
              <a:xfrm>
                <a:off x="2988" y="2547"/>
                <a:ext cx="371" cy="370"/>
                <a:chOff x="1644" y="1092"/>
                <a:chExt cx="1617" cy="1620"/>
              </a:xfrm>
            </p:grpSpPr>
            <p:grpSp>
              <p:nvGrpSpPr>
                <p:cNvPr id="475" name="Group 65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01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2" name="Rectangle 6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3" name="Rectangle 6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4" name="Rectangle 6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Rectangle 6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6" name="Group 65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96" name="Rectangle 6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7" name="Rectangle 6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8" name="Rectangle 6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9" name="Rectangle 6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0" name="Rectangle 6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7" name="Group 66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91" name="Rectangle 6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2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3" name="Rectangle 6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4" name="Rectangle 6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5" name="Rectangle 6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8" name="Group 66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86" name="Rectangle 66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7" name="Rectangle 67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Rectangle 67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9" name="Rectangle 67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0" name="Rectangle 67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9" name="Group 67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81" name="Rectangle 6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2" name="Rectangle 6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3" name="Rectangle 6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4" name="Rectangle 6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5" name="Rectangle 6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80" name="Rectangle 68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7" name="Group 681"/>
              <p:cNvGrpSpPr>
                <a:grpSpLocks/>
              </p:cNvGrpSpPr>
              <p:nvPr/>
            </p:nvGrpSpPr>
            <p:grpSpPr bwMode="auto">
              <a:xfrm>
                <a:off x="769" y="2917"/>
                <a:ext cx="370" cy="371"/>
                <a:chOff x="1644" y="1092"/>
                <a:chExt cx="1617" cy="1620"/>
              </a:xfrm>
            </p:grpSpPr>
            <p:grpSp>
              <p:nvGrpSpPr>
                <p:cNvPr id="444" name="Group 68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70" name="Rectangle 6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1" name="Rectangle 6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2" name="Rectangle 6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3" name="Rectangle 6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4" name="Rectangle 6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5" name="Group 68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65" name="Rectangle 6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6" name="Rectangle 6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7" name="Rectangle 6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8" name="Rectangle 6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9" name="Rectangle 6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6" name="Group 69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60" name="Rectangle 6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1" name="Rectangle 6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2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3" name="Rectangle 6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4" name="Rectangle 6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7" name="Group 70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55" name="Rectangle 70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6" name="Rectangle 70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7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8" name="Rectangle 70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9" name="Rectangle 70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8" name="Group 70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50" name="Rectangle 7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1" name="Rectangle 7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2" name="Rectangle 7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3" name="Rectangle 7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4" name="Rectangle 7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49" name="Rectangle 71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8" name="Group 713"/>
              <p:cNvGrpSpPr>
                <a:grpSpLocks/>
              </p:cNvGrpSpPr>
              <p:nvPr/>
            </p:nvGrpSpPr>
            <p:grpSpPr bwMode="auto">
              <a:xfrm>
                <a:off x="1139" y="2917"/>
                <a:ext cx="370" cy="371"/>
                <a:chOff x="1644" y="1092"/>
                <a:chExt cx="1617" cy="1620"/>
              </a:xfrm>
            </p:grpSpPr>
            <p:grpSp>
              <p:nvGrpSpPr>
                <p:cNvPr id="413" name="Group 71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39" name="Rectangle 7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0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1" name="Rectangle 7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2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3" name="Rectangle 7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4" name="Group 72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34" name="Rectangle 7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5" name="Rectangle 7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6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7" name="Rectangle 7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8" name="Rectangle 7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5" name="Group 72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29" name="Rectangle 7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0" name="Rectangle 7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1" name="Rectangle 7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2" name="Rectangle 7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3" name="Rectangle 7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6" name="Group 73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24" name="Rectangle 73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5" name="Rectangle 7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6" name="Rectangle 73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7" name="Rectangle 73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8" name="Rectangle 73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7" name="Group 73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19" name="Rectangle 7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0" name="Rectangle 7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1" name="Rectangle 7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Rectangle 7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3" name="Rectangle 7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18" name="Rectangle 74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" name="Group 745"/>
              <p:cNvGrpSpPr>
                <a:grpSpLocks/>
              </p:cNvGrpSpPr>
              <p:nvPr/>
            </p:nvGrpSpPr>
            <p:grpSpPr bwMode="auto">
              <a:xfrm>
                <a:off x="1509" y="2917"/>
                <a:ext cx="370" cy="371"/>
                <a:chOff x="1644" y="1092"/>
                <a:chExt cx="1617" cy="1620"/>
              </a:xfrm>
            </p:grpSpPr>
            <p:grpSp>
              <p:nvGrpSpPr>
                <p:cNvPr id="382" name="Group 74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08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9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0" name="Rectangle 7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1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2" name="Rectangle 7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3" name="Group 75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03" name="Rectangle 7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Rectangle 7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5" name="Rectangle 7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6" name="Rectangle 7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7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4" name="Group 75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98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9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0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1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2" name="Rectangle 7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5" name="Group 76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93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4" name="Rectangle 76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5" name="Rectangle 76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6" name="Rectangle 76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7" name="Rectangle 76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6" name="Group 77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88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9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0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1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2" name="Rectangle 7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7" name="Rectangle 77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0" name="Group 777"/>
              <p:cNvGrpSpPr>
                <a:grpSpLocks/>
              </p:cNvGrpSpPr>
              <p:nvPr/>
            </p:nvGrpSpPr>
            <p:grpSpPr bwMode="auto">
              <a:xfrm>
                <a:off x="1879" y="2917"/>
                <a:ext cx="370" cy="371"/>
                <a:chOff x="1644" y="1092"/>
                <a:chExt cx="1617" cy="1620"/>
              </a:xfrm>
            </p:grpSpPr>
            <p:grpSp>
              <p:nvGrpSpPr>
                <p:cNvPr id="351" name="Group 77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77" name="Rectangle 7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Rectangle 7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9" name="Rectangle 7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0" name="Rectangle 7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1" name="Rectangle 7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2" name="Group 78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72" name="Rectangle 7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3" name="Rectangle 7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4" name="Rectangle 7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5" name="Rectangle 7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6" name="Rectangle 7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3" name="Group 79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67" name="Rectangle 7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8" name="Rectangle 7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9" name="Rectangle 7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0" name="Rectangle 7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1" name="Rectangle 7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79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62" name="Rectangle 79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3" name="Rectangle 79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4" name="Rectangle 79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5" name="Rectangle 80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6" name="Rectangle 80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5" name="Group 80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57" name="Rectangle 8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8" name="Rectangle 8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9" name="Rectangle 8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0" name="Rectangle 8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1" name="Rectangle 8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56" name="Rectangle 80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1" name="Group 809"/>
              <p:cNvGrpSpPr>
                <a:grpSpLocks/>
              </p:cNvGrpSpPr>
              <p:nvPr/>
            </p:nvGrpSpPr>
            <p:grpSpPr bwMode="auto">
              <a:xfrm>
                <a:off x="2249" y="2917"/>
                <a:ext cx="370" cy="371"/>
                <a:chOff x="1644" y="1092"/>
                <a:chExt cx="1617" cy="1620"/>
              </a:xfrm>
            </p:grpSpPr>
            <p:grpSp>
              <p:nvGrpSpPr>
                <p:cNvPr id="320" name="Group 81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46" name="Rectangle 8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7" name="Rectangle 8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8" name="Rectangle 8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9" name="Rectangle 8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0" name="Rectangle 8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1" name="Group 81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41" name="Rectangle 8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2" name="Rectangle 8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3" name="Rectangle 8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4" name="Rectangle 8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5" name="Rectangle 8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2" name="Group 82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36" name="Rectangle 8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7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8" name="Rectangle 8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9" name="Rectangle 8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0" name="Rectangle 8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3" name="Group 82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31" name="Rectangle 8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2" name="Rectangle 8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3" name="Rectangle 8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4" name="Rectangle 8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5" name="Rectangle 8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4" name="Group 83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26" name="Rectangle 8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7" name="Rectangle 8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8" name="Rectangle 8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9" name="Rectangle 8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0" name="Rectangle 8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25" name="Rectangle 84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2" name="Group 841"/>
              <p:cNvGrpSpPr>
                <a:grpSpLocks/>
              </p:cNvGrpSpPr>
              <p:nvPr/>
            </p:nvGrpSpPr>
            <p:grpSpPr bwMode="auto">
              <a:xfrm>
                <a:off x="2619" y="2917"/>
                <a:ext cx="369" cy="371"/>
                <a:chOff x="1644" y="1092"/>
                <a:chExt cx="1617" cy="1620"/>
              </a:xfrm>
            </p:grpSpPr>
            <p:grpSp>
              <p:nvGrpSpPr>
                <p:cNvPr id="289" name="Group 84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15" name="Rectangle 8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6" name="Rectangle 8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7" name="Rectangle 8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8" name="Rectangle 8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9" name="Rectangle 8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0" name="Group 84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10" name="Rectangle 8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1" name="Rectangle 8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2" name="Rectangle 8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3" name="Rectangle 8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4" name="Rectangle 8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1" name="Group 85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05" name="Rectangle 8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6" name="Rectangle 8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7" name="Rectangle 8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8" name="Rectangle 8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9" name="Rectangle 8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2" name="Group 86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00" name="Rectangle 8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1" name="Rectangle 8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2" name="Rectangle 8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Rectangle 8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4" name="Rectangle 8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3" name="Group 86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95" name="Rectangle 8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6" name="Rectangle 8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7" name="Rectangle 8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8" name="Rectangle 8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9" name="Rectangle 8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94" name="Rectangle 87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3" name="Group 873"/>
              <p:cNvGrpSpPr>
                <a:grpSpLocks/>
              </p:cNvGrpSpPr>
              <p:nvPr/>
            </p:nvGrpSpPr>
            <p:grpSpPr bwMode="auto">
              <a:xfrm>
                <a:off x="2988" y="2917"/>
                <a:ext cx="371" cy="371"/>
                <a:chOff x="1644" y="1092"/>
                <a:chExt cx="1617" cy="1620"/>
              </a:xfrm>
            </p:grpSpPr>
            <p:grpSp>
              <p:nvGrpSpPr>
                <p:cNvPr id="258" name="Group 87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84" name="Rectangle 8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5" name="Rectangle 8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Rectangle 8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7" name="Rectangle 8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8" name="Rectangle 8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59" name="Group 88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79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0" name="Rectangle 8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1" name="Rectangle 8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2" name="Rectangle 8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3" name="Rectangle 8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0" name="Group 88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74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5" name="Rectangle 8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6" name="Rectangle 8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7" name="Rectangle 8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Rectangle 8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1" name="Group 89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69" name="Rectangle 8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0" name="Rectangle 8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1" name="Rectangle 8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2" name="Rectangle 8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3" name="Rectangle 8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2" name="Group 89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64" name="Rectangle 8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5" name="Rectangle 9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6" name="Rectangle 9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Rectangle 9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Rectangle 9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63" name="Rectangle 90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4" name="Group 905"/>
              <p:cNvGrpSpPr>
                <a:grpSpLocks/>
              </p:cNvGrpSpPr>
              <p:nvPr/>
            </p:nvGrpSpPr>
            <p:grpSpPr bwMode="auto">
              <a:xfrm>
                <a:off x="769" y="3288"/>
                <a:ext cx="370" cy="370"/>
                <a:chOff x="1644" y="1092"/>
                <a:chExt cx="1617" cy="1620"/>
              </a:xfrm>
            </p:grpSpPr>
            <p:grpSp>
              <p:nvGrpSpPr>
                <p:cNvPr id="227" name="Group 90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53" name="Rectangle 9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Rectangle 9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Rectangle 9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Rectangle 9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7" name="Rectangle 9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8" name="Group 91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48" name="Rectangle 9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9" name="Rectangle 9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Rectangle 9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Rectangle 9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Rectangle 9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9" name="Group 91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43" name="Rectangle 9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4" name="Rectangle 9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5" name="Rectangle 9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Rectangle 9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Rectangle 9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0" name="Group 92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38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9" name="Rectangle 9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0" name="Rectangle 9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1" name="Rectangle 9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2" name="Rectangle 9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1" name="Group 93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33" name="Rectangle 9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4" name="Rectangle 9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5" name="Rectangle 9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6" name="Rectangle 9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7" name="Rectangle 9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32" name="Rectangle 93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5" name="Group 937"/>
              <p:cNvGrpSpPr>
                <a:grpSpLocks/>
              </p:cNvGrpSpPr>
              <p:nvPr/>
            </p:nvGrpSpPr>
            <p:grpSpPr bwMode="auto">
              <a:xfrm>
                <a:off x="1139" y="3288"/>
                <a:ext cx="370" cy="370"/>
                <a:chOff x="1644" y="1092"/>
                <a:chExt cx="1617" cy="1620"/>
              </a:xfrm>
            </p:grpSpPr>
            <p:grpSp>
              <p:nvGrpSpPr>
                <p:cNvPr id="196" name="Group 93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22" name="Rectangle 9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Rectangle 9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Rectangle 9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5" name="Rectangle 9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Rectangle 9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7" name="Group 94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17" name="Rectangle 9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8" name="Rectangle 9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9" name="Rectangle 9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Rectangle 9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1" name="Rectangle 9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8" name="Group 95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12" name="Rectangle 9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3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4" name="Rectangle 9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5" name="Rectangle 9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6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9" name="Group 95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07" name="Rectangle 9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Rectangle 9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0" name="Rectangle 9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1" name="Rectangle 9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00" name="Group 96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02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3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Rectangle 9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5" name="Rectangle 9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Rectangle 9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01" name="Rectangle 96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6" name="Group 969"/>
              <p:cNvGrpSpPr>
                <a:grpSpLocks/>
              </p:cNvGrpSpPr>
              <p:nvPr/>
            </p:nvGrpSpPr>
            <p:grpSpPr bwMode="auto">
              <a:xfrm>
                <a:off x="1509" y="3288"/>
                <a:ext cx="370" cy="370"/>
                <a:chOff x="1644" y="1092"/>
                <a:chExt cx="1617" cy="1620"/>
              </a:xfrm>
            </p:grpSpPr>
            <p:grpSp>
              <p:nvGrpSpPr>
                <p:cNvPr id="165" name="Group 97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91" name="Rectangle 9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2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3" name="Rectangle 9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4" name="Rectangle 9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5" name="Rectangle 9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6" name="Group 97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86" name="Rectangle 9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Rectangle 9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8" name="Rectangle 9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9" name="Rectangle 9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0" name="Rectangle 9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7" name="Group 98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81" name="Rectangle 9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2" name="Rectangle 9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3" name="Rectangle 9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4" name="Rectangle 9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Rectangle 9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8" name="Group 98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76" name="Rectangle 9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7" name="Rectangle 9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8" name="Rectangle 9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9" name="Rectangle 9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0" name="Rectangle 9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9" name="Group 99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71" name="Rectangle 9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2" name="Rectangle 9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3" name="Rectangle 9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4" name="Rectangle 9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5" name="Rectangle 9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70" name="Rectangle 100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7" name="Group 1001"/>
              <p:cNvGrpSpPr>
                <a:grpSpLocks/>
              </p:cNvGrpSpPr>
              <p:nvPr/>
            </p:nvGrpSpPr>
            <p:grpSpPr bwMode="auto">
              <a:xfrm>
                <a:off x="1879" y="3288"/>
                <a:ext cx="370" cy="370"/>
                <a:chOff x="1644" y="1092"/>
                <a:chExt cx="1617" cy="1620"/>
              </a:xfrm>
            </p:grpSpPr>
            <p:grpSp>
              <p:nvGrpSpPr>
                <p:cNvPr id="134" name="Group 100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60" name="Rectangle 10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Rectangle 10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Rectangle 10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3" name="Rectangle 10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4" name="Rectangle 10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" name="Group 100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55" name="Rectangle 10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Rectangle 10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Rectangle 10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Rectangle 10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Rectangle 10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" name="Group 101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50" name="Rectangle 10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1" name="Rectangle 10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2" name="Rectangle 10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3" name="Rectangle 10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Rectangle 10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7" name="Group 102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45" name="Rectangle 10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" name="Rectangle 10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7" name="Rectangle 10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8" name="Rectangle 10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9" name="Rectangle 10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" name="Group 102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40" name="Rectangle 10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Rectangle 10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2" name="Rectangle 10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3" name="Rectangle 10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4" name="Rectangle 10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9" name="Rectangle 103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8" name="Group 1033"/>
              <p:cNvGrpSpPr>
                <a:grpSpLocks/>
              </p:cNvGrpSpPr>
              <p:nvPr/>
            </p:nvGrpSpPr>
            <p:grpSpPr bwMode="auto">
              <a:xfrm>
                <a:off x="2249" y="3288"/>
                <a:ext cx="370" cy="370"/>
                <a:chOff x="1644" y="1092"/>
                <a:chExt cx="1617" cy="1620"/>
              </a:xfrm>
            </p:grpSpPr>
            <p:grpSp>
              <p:nvGrpSpPr>
                <p:cNvPr id="103" name="Group 103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29" name="Rectangle 10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Rectangle 10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1" name="Rectangle 10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Rectangle 10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3" name="Rectangle 10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4" name="Group 104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24" name="Rectangle 10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Rectangle 10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Rectangle 10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7" name="Rectangle 10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8" name="Rectangle 10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5" name="Group 104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19" name="Rectangle 10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0" name="Rectangle 10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1" name="Rectangle 10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2" name="Rectangle 10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3" name="Rectangle 10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" name="Group 105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14" name="Rectangle 10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" name="Rectangle 10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6" name="Rectangle 10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7" name="Rectangle 10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8" name="Rectangle 10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7" name="Group 105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9" name="Rectangle 10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" name="Rectangle 10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" name="Rectangle 10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" name="Rectangle 10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3" name="Rectangle 10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8" name="Rectangle 106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9" name="Group 1065"/>
              <p:cNvGrpSpPr>
                <a:grpSpLocks/>
              </p:cNvGrpSpPr>
              <p:nvPr/>
            </p:nvGrpSpPr>
            <p:grpSpPr bwMode="auto">
              <a:xfrm>
                <a:off x="2619" y="3288"/>
                <a:ext cx="369" cy="370"/>
                <a:chOff x="1644" y="1092"/>
                <a:chExt cx="1617" cy="1620"/>
              </a:xfrm>
            </p:grpSpPr>
            <p:grpSp>
              <p:nvGrpSpPr>
                <p:cNvPr id="72" name="Group 106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8" name="Rectangle 10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" name="Rectangle 10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Rectangle 10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3" name="Group 107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3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" name="Rectangle 10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" name="Rectangle 10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" name="Rectangle 10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4" name="Group 107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8" name="Rectangle 10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" name="Rectangle 10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" name="Rectangle 10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" name="Rectangle 10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" name="Rectangle 10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" name="Group 108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3" name="Rectangle 10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Rectangle 10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" name="Rectangle 10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" name="Rectangle 10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Rectangle 10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6" name="Group 109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8" name="Rectangle 10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" name="Rectangle 10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" name="Rectangle 10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" name="Rectangle 10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" name="Rectangle 10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7" name="Rectangle 109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0" name="Group 1097"/>
              <p:cNvGrpSpPr>
                <a:grpSpLocks/>
              </p:cNvGrpSpPr>
              <p:nvPr/>
            </p:nvGrpSpPr>
            <p:grpSpPr bwMode="auto">
              <a:xfrm>
                <a:off x="2988" y="3288"/>
                <a:ext cx="371" cy="370"/>
                <a:chOff x="1644" y="1092"/>
                <a:chExt cx="1617" cy="1620"/>
              </a:xfrm>
            </p:grpSpPr>
            <p:grpSp>
              <p:nvGrpSpPr>
                <p:cNvPr id="41" name="Group 109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7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" name="Rectangle 11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" name="Rectangle 11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Rectangle 11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" name="Rectangle 11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2" name="Group 110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2" name="Rectangle 11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Rectangle 11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" name="Rectangle 11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" name="Rectangle 11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" name="Rectangle 11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3" name="Group 111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7" name="Rectangle 11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" name="Rectangle 11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" name="Rectangle 11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" name="Rectangle 11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" name="Group 111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2" name="Rectangle 11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Rectangle 11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" name="Rectangle 11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Rectangle 11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" name="Rectangle 11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5" name="Group 112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7" name="Rectangle 11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" name="Rectangle 11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Rectangle 11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Rectangle 11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Rectangle 11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4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6" name="Rectangle 112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4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28" name="Rectangle 1127"/>
            <p:cNvSpPr/>
            <p:nvPr/>
          </p:nvSpPr>
          <p:spPr>
            <a:xfrm>
              <a:off x="5541215" y="2381235"/>
              <a:ext cx="18251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 u="sng" dirty="0">
                  <a:latin typeface="Arial" panose="020B0604020202020204" pitchFamily="34" charset="0"/>
                  <a:cs typeface="Arial" panose="020B0604020202020204" pitchFamily="34" charset="0"/>
                </a:rPr>
                <a:t>Time Taken for Race</a:t>
              </a:r>
            </a:p>
          </p:txBody>
        </p:sp>
        <p:sp>
          <p:nvSpPr>
            <p:cNvPr id="1129" name="Text Box 1136"/>
            <p:cNvSpPr txBox="1">
              <a:spLocks noChangeArrowheads="1"/>
            </p:cNvSpPr>
            <p:nvPr/>
          </p:nvSpPr>
          <p:spPr bwMode="auto">
            <a:xfrm>
              <a:off x="5029337" y="5229262"/>
              <a:ext cx="5322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0" name="Text Box 1137"/>
            <p:cNvSpPr txBox="1">
              <a:spLocks noChangeArrowheads="1"/>
            </p:cNvSpPr>
            <p:nvPr/>
          </p:nvSpPr>
          <p:spPr bwMode="auto">
            <a:xfrm>
              <a:off x="4497126" y="5114963"/>
              <a:ext cx="53220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31" name="Text Box 1138"/>
            <p:cNvSpPr txBox="1">
              <a:spLocks noChangeArrowheads="1"/>
            </p:cNvSpPr>
            <p:nvPr/>
          </p:nvSpPr>
          <p:spPr bwMode="auto">
            <a:xfrm>
              <a:off x="4497126" y="4614925"/>
              <a:ext cx="53220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32" name="Text Box 1139"/>
            <p:cNvSpPr txBox="1">
              <a:spLocks noChangeArrowheads="1"/>
            </p:cNvSpPr>
            <p:nvPr/>
          </p:nvSpPr>
          <p:spPr bwMode="auto">
            <a:xfrm>
              <a:off x="4427948" y="4133918"/>
              <a:ext cx="5322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3" name="Text Box 1140"/>
            <p:cNvSpPr txBox="1">
              <a:spLocks noChangeArrowheads="1"/>
            </p:cNvSpPr>
            <p:nvPr/>
          </p:nvSpPr>
          <p:spPr bwMode="auto">
            <a:xfrm>
              <a:off x="4427949" y="3613498"/>
              <a:ext cx="5322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134" name="Text Box 1141"/>
            <p:cNvSpPr txBox="1">
              <a:spLocks noChangeArrowheads="1"/>
            </p:cNvSpPr>
            <p:nvPr/>
          </p:nvSpPr>
          <p:spPr bwMode="auto">
            <a:xfrm>
              <a:off x="4395842" y="3112108"/>
              <a:ext cx="53221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35" name="Text Box 1142"/>
            <p:cNvSpPr txBox="1">
              <a:spLocks noChangeArrowheads="1"/>
            </p:cNvSpPr>
            <p:nvPr/>
          </p:nvSpPr>
          <p:spPr bwMode="auto">
            <a:xfrm>
              <a:off x="5561547" y="5230380"/>
              <a:ext cx="64889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36" name="Text Box 1143"/>
            <p:cNvSpPr txBox="1">
              <a:spLocks noChangeArrowheads="1"/>
            </p:cNvSpPr>
            <p:nvPr/>
          </p:nvSpPr>
          <p:spPr bwMode="auto">
            <a:xfrm>
              <a:off x="6036147" y="5229262"/>
              <a:ext cx="64889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137" name="Text Box 1144"/>
            <p:cNvSpPr txBox="1">
              <a:spLocks noChangeArrowheads="1"/>
            </p:cNvSpPr>
            <p:nvPr/>
          </p:nvSpPr>
          <p:spPr bwMode="auto">
            <a:xfrm>
              <a:off x="6560424" y="5225969"/>
              <a:ext cx="64889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1138" name="Text Box 1145"/>
            <p:cNvSpPr txBox="1">
              <a:spLocks noChangeArrowheads="1"/>
            </p:cNvSpPr>
            <p:nvPr/>
          </p:nvSpPr>
          <p:spPr bwMode="auto">
            <a:xfrm>
              <a:off x="7083630" y="5225968"/>
              <a:ext cx="75604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139" name="Text Box 1146"/>
            <p:cNvSpPr txBox="1">
              <a:spLocks noChangeArrowheads="1"/>
            </p:cNvSpPr>
            <p:nvPr/>
          </p:nvSpPr>
          <p:spPr bwMode="auto">
            <a:xfrm rot="16200000">
              <a:off x="3722823" y="2905041"/>
              <a:ext cx="122991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Frequency</a:t>
              </a:r>
            </a:p>
          </p:txBody>
        </p:sp>
        <p:sp>
          <p:nvSpPr>
            <p:cNvPr id="1140" name="Text Box 1154"/>
            <p:cNvSpPr txBox="1">
              <a:spLocks noChangeArrowheads="1"/>
            </p:cNvSpPr>
            <p:nvPr/>
          </p:nvSpPr>
          <p:spPr bwMode="auto">
            <a:xfrm>
              <a:off x="7020272" y="5427626"/>
              <a:ext cx="203001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Time in minutes</a:t>
              </a:r>
            </a:p>
          </p:txBody>
        </p:sp>
        <p:sp>
          <p:nvSpPr>
            <p:cNvPr id="1141" name="Text Box 1159"/>
            <p:cNvSpPr txBox="1">
              <a:spLocks noChangeArrowheads="1"/>
            </p:cNvSpPr>
            <p:nvPr/>
          </p:nvSpPr>
          <p:spPr bwMode="auto">
            <a:xfrm>
              <a:off x="7589681" y="5225969"/>
              <a:ext cx="75604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142" name="Text Box 1137"/>
            <p:cNvSpPr txBox="1">
              <a:spLocks noChangeArrowheads="1"/>
            </p:cNvSpPr>
            <p:nvPr/>
          </p:nvSpPr>
          <p:spPr bwMode="auto">
            <a:xfrm>
              <a:off x="4611426" y="5229263"/>
              <a:ext cx="53220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10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145" name="Oval 1144"/>
          <p:cNvSpPr/>
          <p:nvPr/>
        </p:nvSpPr>
        <p:spPr bwMode="auto">
          <a:xfrm>
            <a:off x="1812152" y="3308104"/>
            <a:ext cx="466079" cy="32406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46" name="Oval 1145"/>
          <p:cNvSpPr/>
          <p:nvPr/>
        </p:nvSpPr>
        <p:spPr bwMode="auto">
          <a:xfrm>
            <a:off x="5418925" y="4492325"/>
            <a:ext cx="81887" cy="818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48" name="Oval 1147"/>
          <p:cNvSpPr/>
          <p:nvPr/>
        </p:nvSpPr>
        <p:spPr bwMode="auto">
          <a:xfrm>
            <a:off x="1812151" y="3691264"/>
            <a:ext cx="466079" cy="32406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49" name="Oval 1148"/>
          <p:cNvSpPr/>
          <p:nvPr/>
        </p:nvSpPr>
        <p:spPr bwMode="auto">
          <a:xfrm>
            <a:off x="5924974" y="4174858"/>
            <a:ext cx="81887" cy="818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51" name="Oval 1150"/>
          <p:cNvSpPr/>
          <p:nvPr/>
        </p:nvSpPr>
        <p:spPr bwMode="auto">
          <a:xfrm>
            <a:off x="1812150" y="4062474"/>
            <a:ext cx="466079" cy="32406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52" name="Oval 1151"/>
          <p:cNvSpPr/>
          <p:nvPr/>
        </p:nvSpPr>
        <p:spPr bwMode="auto">
          <a:xfrm>
            <a:off x="6431025" y="3400430"/>
            <a:ext cx="81887" cy="818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54" name="Oval 1153"/>
          <p:cNvSpPr/>
          <p:nvPr/>
        </p:nvSpPr>
        <p:spPr bwMode="auto">
          <a:xfrm>
            <a:off x="1812150" y="4437275"/>
            <a:ext cx="466079" cy="32406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56" name="Oval 1155"/>
          <p:cNvSpPr/>
          <p:nvPr/>
        </p:nvSpPr>
        <p:spPr bwMode="auto">
          <a:xfrm>
            <a:off x="1812150" y="4798038"/>
            <a:ext cx="466079" cy="32406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57" name="Oval 1156"/>
          <p:cNvSpPr/>
          <p:nvPr/>
        </p:nvSpPr>
        <p:spPr bwMode="auto">
          <a:xfrm>
            <a:off x="6937074" y="4593887"/>
            <a:ext cx="81887" cy="818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58" name="Oval 1157"/>
          <p:cNvSpPr/>
          <p:nvPr/>
        </p:nvSpPr>
        <p:spPr bwMode="auto">
          <a:xfrm>
            <a:off x="7442441" y="4804812"/>
            <a:ext cx="81887" cy="818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4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160" name="Straight Connector 1159"/>
          <p:cNvCxnSpPr>
            <a:stCxn id="1146" idx="7"/>
            <a:endCxn id="1149" idx="2"/>
          </p:cNvCxnSpPr>
          <p:nvPr/>
        </p:nvCxnSpPr>
        <p:spPr bwMode="auto">
          <a:xfrm flipV="1">
            <a:off x="5488820" y="4215805"/>
            <a:ext cx="436156" cy="28851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2" name="Straight Connector 1161"/>
          <p:cNvCxnSpPr>
            <a:stCxn id="1149" idx="7"/>
            <a:endCxn id="1152" idx="3"/>
          </p:cNvCxnSpPr>
          <p:nvPr/>
        </p:nvCxnSpPr>
        <p:spPr bwMode="auto">
          <a:xfrm flipV="1">
            <a:off x="5994871" y="3470328"/>
            <a:ext cx="448147" cy="71652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4" name="Straight Connector 1163"/>
          <p:cNvCxnSpPr>
            <a:stCxn id="1152" idx="6"/>
            <a:endCxn id="1157" idx="1"/>
          </p:cNvCxnSpPr>
          <p:nvPr/>
        </p:nvCxnSpPr>
        <p:spPr bwMode="auto">
          <a:xfrm>
            <a:off x="6512911" y="3441373"/>
            <a:ext cx="436156" cy="116450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6" name="Straight Connector 1165"/>
          <p:cNvCxnSpPr>
            <a:stCxn id="1157" idx="5"/>
            <a:endCxn id="1158" idx="1"/>
          </p:cNvCxnSpPr>
          <p:nvPr/>
        </p:nvCxnSpPr>
        <p:spPr bwMode="auto">
          <a:xfrm>
            <a:off x="7006969" y="4663785"/>
            <a:ext cx="447464" cy="15302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1CB1C8B-5C25-43B2-89B8-7147CC47A66C}"/>
              </a:ext>
            </a:extLst>
          </p:cNvPr>
          <p:cNvSpPr/>
          <p:nvPr/>
        </p:nvSpPr>
        <p:spPr>
          <a:xfrm>
            <a:off x="179512" y="1124744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frequency polygon can be drawn from a frequency table by using by finding the midpoint of each class interval.</a:t>
            </a: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  <p:sp>
        <p:nvSpPr>
          <p:cNvPr id="1159" name="Thought Bubble: Cloud 1158">
            <a:extLst>
              <a:ext uri="{FF2B5EF4-FFF2-40B4-BE49-F238E27FC236}">
                <a16:creationId xmlns:a16="http://schemas.microsoft.com/office/drawing/2014/main" id="{FABA411D-E23E-47C5-A14B-E663FBF55F49}"/>
              </a:ext>
            </a:extLst>
          </p:cNvPr>
          <p:cNvSpPr/>
          <p:nvPr/>
        </p:nvSpPr>
        <p:spPr>
          <a:xfrm>
            <a:off x="-379595" y="5768192"/>
            <a:ext cx="3923928" cy="1008112"/>
          </a:xfrm>
          <a:prstGeom prst="cloudCallout">
            <a:avLst>
              <a:gd name="adj1" fmla="val 60043"/>
              <a:gd name="adj2" fmla="val -892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Remember, a polygon has straight sides</a:t>
            </a:r>
          </a:p>
        </p:txBody>
      </p:sp>
      <p:sp>
        <p:nvSpPr>
          <p:cNvPr id="1167" name="Rectangle 1166">
            <a:extLst>
              <a:ext uri="{FF2B5EF4-FFF2-40B4-BE49-F238E27FC236}">
                <a16:creationId xmlns:a16="http://schemas.microsoft.com/office/drawing/2014/main" id="{190305A9-2215-4A3D-AFE0-71BD9B3417E2}"/>
              </a:ext>
            </a:extLst>
          </p:cNvPr>
          <p:cNvSpPr/>
          <p:nvPr/>
        </p:nvSpPr>
        <p:spPr>
          <a:xfrm>
            <a:off x="2648445" y="2879070"/>
            <a:ext cx="1275483" cy="2346898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4" name="Oval 1143"/>
          <p:cNvSpPr/>
          <p:nvPr/>
        </p:nvSpPr>
        <p:spPr bwMode="auto">
          <a:xfrm>
            <a:off x="3013471" y="3299032"/>
            <a:ext cx="466079" cy="3422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47" name="Oval 1146"/>
          <p:cNvSpPr/>
          <p:nvPr/>
        </p:nvSpPr>
        <p:spPr bwMode="auto">
          <a:xfrm>
            <a:off x="3016091" y="3687118"/>
            <a:ext cx="466079" cy="3422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50" name="Oval 1149"/>
          <p:cNvSpPr/>
          <p:nvPr/>
        </p:nvSpPr>
        <p:spPr bwMode="auto">
          <a:xfrm>
            <a:off x="3018746" y="4053402"/>
            <a:ext cx="466079" cy="3422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53" name="Oval 1152"/>
          <p:cNvSpPr/>
          <p:nvPr/>
        </p:nvSpPr>
        <p:spPr bwMode="auto">
          <a:xfrm>
            <a:off x="3022411" y="4427490"/>
            <a:ext cx="466079" cy="3422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  <p:sp>
        <p:nvSpPr>
          <p:cNvPr id="1155" name="Oval 1154"/>
          <p:cNvSpPr/>
          <p:nvPr/>
        </p:nvSpPr>
        <p:spPr bwMode="auto">
          <a:xfrm>
            <a:off x="3013470" y="4801578"/>
            <a:ext cx="466079" cy="3422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50">
              <a:solidFill>
                <a:schemeClr val="bg1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64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" grpId="0" animBg="1"/>
      <p:bldP spid="1146" grpId="0" animBg="1"/>
      <p:bldP spid="1148" grpId="0" animBg="1"/>
      <p:bldP spid="1149" grpId="0" animBg="1"/>
      <p:bldP spid="1151" grpId="0" animBg="1"/>
      <p:bldP spid="1152" grpId="0" animBg="1"/>
      <p:bldP spid="1154" grpId="0" animBg="1"/>
      <p:bldP spid="1156" grpId="0" animBg="1"/>
      <p:bldP spid="1157" grpId="0" animBg="1"/>
      <p:bldP spid="1158" grpId="0" animBg="1"/>
      <p:bldP spid="1159" grpId="0" animBg="1"/>
      <p:bldP spid="1167" grpId="0" animBg="1"/>
      <p:bldP spid="1144" grpId="0" animBg="1"/>
      <p:bldP spid="1147" grpId="0" animBg="1"/>
      <p:bldP spid="1150" grpId="0" animBg="1"/>
      <p:bldP spid="1153" grpId="0" animBg="1"/>
      <p:bldP spid="1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22361"/>
              </p:ext>
            </p:extLst>
          </p:nvPr>
        </p:nvGraphicFramePr>
        <p:xfrm>
          <a:off x="837028" y="3211091"/>
          <a:ext cx="3671886" cy="2954835"/>
        </p:xfrm>
        <a:graphic>
          <a:graphicData uri="http://schemas.openxmlformats.org/drawingml/2006/table">
            <a:tbl>
              <a:tblPr/>
              <a:tblGrid>
                <a:gridCol w="31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69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Freeform 2"/>
          <p:cNvSpPr/>
          <p:nvPr/>
        </p:nvSpPr>
        <p:spPr>
          <a:xfrm>
            <a:off x="1465120" y="3578322"/>
            <a:ext cx="2493818" cy="2124212"/>
          </a:xfrm>
          <a:custGeom>
            <a:avLst/>
            <a:gdLst>
              <a:gd name="connsiteX0" fmla="*/ 0 w 3325091"/>
              <a:gd name="connsiteY0" fmla="*/ 2635115 h 2832283"/>
              <a:gd name="connsiteX1" fmla="*/ 415636 w 3325091"/>
              <a:gd name="connsiteY1" fmla="*/ 2219479 h 2832283"/>
              <a:gd name="connsiteX2" fmla="*/ 872836 w 3325091"/>
              <a:gd name="connsiteY2" fmla="*/ 1679152 h 2832283"/>
              <a:gd name="connsiteX3" fmla="*/ 1302327 w 3325091"/>
              <a:gd name="connsiteY3" fmla="*/ 16606 h 2832283"/>
              <a:gd name="connsiteX4" fmla="*/ 1690254 w 3325091"/>
              <a:gd name="connsiteY4" fmla="*/ 2815224 h 2832283"/>
              <a:gd name="connsiteX5" fmla="*/ 3325091 w 3325091"/>
              <a:gd name="connsiteY5" fmla="*/ 1263515 h 2832283"/>
              <a:gd name="connsiteX6" fmla="*/ 3325091 w 3325091"/>
              <a:gd name="connsiteY6" fmla="*/ 1263515 h 283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5091" h="2832283">
                <a:moveTo>
                  <a:pt x="0" y="2635115"/>
                </a:moveTo>
                <a:cubicBezTo>
                  <a:pt x="135081" y="2506960"/>
                  <a:pt x="270163" y="2378806"/>
                  <a:pt x="415636" y="2219479"/>
                </a:cubicBezTo>
                <a:cubicBezTo>
                  <a:pt x="561109" y="2060152"/>
                  <a:pt x="725054" y="2046297"/>
                  <a:pt x="872836" y="1679152"/>
                </a:cubicBezTo>
                <a:cubicBezTo>
                  <a:pt x="1020618" y="1312007"/>
                  <a:pt x="1166091" y="-172739"/>
                  <a:pt x="1302327" y="16606"/>
                </a:cubicBezTo>
                <a:cubicBezTo>
                  <a:pt x="1438563" y="205951"/>
                  <a:pt x="1353127" y="2607406"/>
                  <a:pt x="1690254" y="2815224"/>
                </a:cubicBezTo>
                <a:cubicBezTo>
                  <a:pt x="2027381" y="3023042"/>
                  <a:pt x="3325091" y="1263515"/>
                  <a:pt x="3325091" y="1263515"/>
                </a:cubicBezTo>
                <a:lnTo>
                  <a:pt x="3325091" y="126351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7029" y="5337399"/>
            <a:ext cx="3774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10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7028" y="5013549"/>
            <a:ext cx="43173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15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7029" y="4688508"/>
            <a:ext cx="3774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20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7029" y="4364658"/>
            <a:ext cx="3774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25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7029" y="4040808"/>
            <a:ext cx="3774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30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7029" y="3716958"/>
            <a:ext cx="3774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35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7029" y="3385964"/>
            <a:ext cx="3774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40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44166" y="5769595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>
                <a:latin typeface="Calibri" pitchFamily="34" charset="0"/>
              </a:rPr>
              <a:t>0</a:t>
            </a:r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1322767" y="5804124"/>
            <a:ext cx="56083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20</a:t>
            </a:r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621631" y="5796980"/>
            <a:ext cx="46630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40</a:t>
            </a: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1935957" y="5798170"/>
            <a:ext cx="50340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60</a:t>
            </a:r>
          </a:p>
        </p:txBody>
      </p:sp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2275287" y="5798170"/>
            <a:ext cx="52459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80</a:t>
            </a:r>
          </a:p>
        </p:txBody>
      </p:sp>
      <p:sp>
        <p:nvSpPr>
          <p:cNvPr id="17" name="TextBox 28"/>
          <p:cNvSpPr txBox="1">
            <a:spLocks noChangeArrowheads="1"/>
          </p:cNvSpPr>
          <p:nvPr/>
        </p:nvSpPr>
        <p:spPr bwMode="auto">
          <a:xfrm>
            <a:off x="2544123" y="5803245"/>
            <a:ext cx="7842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100</a:t>
            </a:r>
          </a:p>
        </p:txBody>
      </p:sp>
      <p:sp>
        <p:nvSpPr>
          <p:cNvPr id="18" name="TextBox 29"/>
          <p:cNvSpPr txBox="1">
            <a:spLocks noChangeArrowheads="1"/>
          </p:cNvSpPr>
          <p:nvPr/>
        </p:nvSpPr>
        <p:spPr bwMode="auto">
          <a:xfrm>
            <a:off x="2866108" y="5798170"/>
            <a:ext cx="6257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350" dirty="0">
                <a:latin typeface="Calibri" pitchFamily="34" charset="0"/>
              </a:rPr>
              <a:t>120</a:t>
            </a: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023939" y="2525143"/>
            <a:ext cx="3049191" cy="3484959"/>
            <a:chOff x="6724" y="2533"/>
            <a:chExt cx="4276" cy="3938"/>
          </a:xfrm>
        </p:grpSpPr>
        <p:sp>
          <p:nvSpPr>
            <p:cNvPr id="20" name="Line 214"/>
            <p:cNvSpPr>
              <a:spLocks noChangeShapeType="1"/>
            </p:cNvSpPr>
            <p:nvPr/>
          </p:nvSpPr>
          <p:spPr bwMode="auto">
            <a:xfrm>
              <a:off x="6724" y="6261"/>
              <a:ext cx="42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1" name="Line 215"/>
            <p:cNvSpPr>
              <a:spLocks noChangeShapeType="1"/>
            </p:cNvSpPr>
            <p:nvPr/>
          </p:nvSpPr>
          <p:spPr bwMode="auto">
            <a:xfrm flipH="1" flipV="1">
              <a:off x="6919" y="2533"/>
              <a:ext cx="0" cy="39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sp>
        <p:nvSpPr>
          <p:cNvPr id="22" name="Oval 21"/>
          <p:cNvSpPr/>
          <p:nvPr/>
        </p:nvSpPr>
        <p:spPr>
          <a:xfrm>
            <a:off x="1441169" y="5529793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Oval 22"/>
          <p:cNvSpPr/>
          <p:nvPr/>
        </p:nvSpPr>
        <p:spPr>
          <a:xfrm>
            <a:off x="1754814" y="5226539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4" name="Oval 23"/>
          <p:cNvSpPr/>
          <p:nvPr/>
        </p:nvSpPr>
        <p:spPr>
          <a:xfrm>
            <a:off x="2078850" y="4804882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5" name="Oval 24"/>
          <p:cNvSpPr/>
          <p:nvPr/>
        </p:nvSpPr>
        <p:spPr>
          <a:xfrm>
            <a:off x="2402886" y="3595968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6" name="Oval 25"/>
          <p:cNvSpPr/>
          <p:nvPr/>
        </p:nvSpPr>
        <p:spPr>
          <a:xfrm>
            <a:off x="2714481" y="5658587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7" name="Oval 26"/>
          <p:cNvSpPr/>
          <p:nvPr/>
        </p:nvSpPr>
        <p:spPr>
          <a:xfrm>
            <a:off x="3040567" y="5540184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1" name="Oval 30"/>
          <p:cNvSpPr/>
          <p:nvPr/>
        </p:nvSpPr>
        <p:spPr>
          <a:xfrm rot="16200000">
            <a:off x="2232511" y="5157818"/>
            <a:ext cx="324036" cy="2411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2" name="Oval 31"/>
          <p:cNvSpPr/>
          <p:nvPr/>
        </p:nvSpPr>
        <p:spPr>
          <a:xfrm>
            <a:off x="837029" y="5337399"/>
            <a:ext cx="377409" cy="5703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6" name="Oval 45"/>
          <p:cNvSpPr/>
          <p:nvPr/>
        </p:nvSpPr>
        <p:spPr>
          <a:xfrm rot="18688249">
            <a:off x="2872335" y="4793952"/>
            <a:ext cx="1334787" cy="3854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Table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357790"/>
                  </p:ext>
                </p:extLst>
              </p:nvPr>
            </p:nvGraphicFramePr>
            <p:xfrm>
              <a:off x="5421274" y="3276980"/>
              <a:ext cx="3168000" cy="25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8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Weight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≤120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Table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357790"/>
                  </p:ext>
                </p:extLst>
              </p:nvPr>
            </p:nvGraphicFramePr>
            <p:xfrm>
              <a:off x="5421274" y="3276980"/>
              <a:ext cx="3168000" cy="25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8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Weight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101695" r="-100383" b="-5186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201695" r="-100383" b="-4186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296667" r="-100383" b="-3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403390" r="-100383" b="-2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503390" r="-100383" b="-1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603390" r="-100383" b="-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0" name="Oval 49"/>
          <p:cNvSpPr/>
          <p:nvPr/>
        </p:nvSpPr>
        <p:spPr>
          <a:xfrm>
            <a:off x="501168" y="3064882"/>
            <a:ext cx="324036" cy="2411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1" name="Freeform 50"/>
          <p:cNvSpPr/>
          <p:nvPr/>
        </p:nvSpPr>
        <p:spPr>
          <a:xfrm>
            <a:off x="1444786" y="3590410"/>
            <a:ext cx="2493818" cy="2124212"/>
          </a:xfrm>
          <a:custGeom>
            <a:avLst/>
            <a:gdLst>
              <a:gd name="connsiteX0" fmla="*/ 0 w 3325091"/>
              <a:gd name="connsiteY0" fmla="*/ 2635115 h 2832283"/>
              <a:gd name="connsiteX1" fmla="*/ 415636 w 3325091"/>
              <a:gd name="connsiteY1" fmla="*/ 2219479 h 2832283"/>
              <a:gd name="connsiteX2" fmla="*/ 872836 w 3325091"/>
              <a:gd name="connsiteY2" fmla="*/ 1679152 h 2832283"/>
              <a:gd name="connsiteX3" fmla="*/ 1302327 w 3325091"/>
              <a:gd name="connsiteY3" fmla="*/ 16606 h 2832283"/>
              <a:gd name="connsiteX4" fmla="*/ 1690254 w 3325091"/>
              <a:gd name="connsiteY4" fmla="*/ 2815224 h 2832283"/>
              <a:gd name="connsiteX5" fmla="*/ 3325091 w 3325091"/>
              <a:gd name="connsiteY5" fmla="*/ 1263515 h 2832283"/>
              <a:gd name="connsiteX6" fmla="*/ 3325091 w 3325091"/>
              <a:gd name="connsiteY6" fmla="*/ 1263515 h 283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5091" h="2832283">
                <a:moveTo>
                  <a:pt x="0" y="2635115"/>
                </a:moveTo>
                <a:cubicBezTo>
                  <a:pt x="135081" y="2506960"/>
                  <a:pt x="270163" y="2378806"/>
                  <a:pt x="415636" y="2219479"/>
                </a:cubicBezTo>
                <a:cubicBezTo>
                  <a:pt x="561109" y="2060152"/>
                  <a:pt x="725054" y="2046297"/>
                  <a:pt x="872836" y="1679152"/>
                </a:cubicBezTo>
                <a:cubicBezTo>
                  <a:pt x="1020618" y="1312007"/>
                  <a:pt x="1166091" y="-172739"/>
                  <a:pt x="1302327" y="16606"/>
                </a:cubicBezTo>
                <a:cubicBezTo>
                  <a:pt x="1438563" y="205951"/>
                  <a:pt x="1353127" y="2607406"/>
                  <a:pt x="1690254" y="2815224"/>
                </a:cubicBezTo>
                <a:cubicBezTo>
                  <a:pt x="2027381" y="3023042"/>
                  <a:pt x="3325091" y="1263515"/>
                  <a:pt x="3325091" y="1263515"/>
                </a:cubicBezTo>
                <a:lnTo>
                  <a:pt x="3325091" y="126351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CF31E41-9451-4CDC-B424-0F84868235FE}"/>
              </a:ext>
            </a:extLst>
          </p:cNvPr>
          <p:cNvSpPr/>
          <p:nvPr/>
        </p:nvSpPr>
        <p:spPr>
          <a:xfrm>
            <a:off x="179512" y="112474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identify the 6 errors in this frequency polygon?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What should it look like?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A3FAE3-FC31-4910-9868-E2866A88C6DA}"/>
              </a:ext>
            </a:extLst>
          </p:cNvPr>
          <p:cNvSpPr txBox="1"/>
          <p:nvPr/>
        </p:nvSpPr>
        <p:spPr>
          <a:xfrm rot="10800000" flipH="1" flipV="1">
            <a:off x="3018628" y="6402854"/>
            <a:ext cx="1444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1B9F42-69BC-4F3C-A056-7D625D897F79}"/>
              </a:ext>
            </a:extLst>
          </p:cNvPr>
          <p:cNvSpPr txBox="1"/>
          <p:nvPr/>
        </p:nvSpPr>
        <p:spPr>
          <a:xfrm rot="10800000" flipH="1" flipV="1">
            <a:off x="-230139" y="2746597"/>
            <a:ext cx="1444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697617-AF20-44C4-B0C1-4312181D9F69}"/>
              </a:ext>
            </a:extLst>
          </p:cNvPr>
          <p:cNvSpPr txBox="1"/>
          <p:nvPr/>
        </p:nvSpPr>
        <p:spPr>
          <a:xfrm rot="10800000" flipH="1" flipV="1">
            <a:off x="-161697" y="5529896"/>
            <a:ext cx="1444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4F0FF1-44AB-48C3-A0B4-04F510683AC8}"/>
              </a:ext>
            </a:extLst>
          </p:cNvPr>
          <p:cNvSpPr txBox="1"/>
          <p:nvPr/>
        </p:nvSpPr>
        <p:spPr>
          <a:xfrm rot="10800000" flipH="1" flipV="1">
            <a:off x="2860468" y="5495893"/>
            <a:ext cx="1444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Midpoints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B0DF4C-0C1A-40F1-918C-21CC09E493E7}"/>
              </a:ext>
            </a:extLst>
          </p:cNvPr>
          <p:cNvSpPr txBox="1"/>
          <p:nvPr/>
        </p:nvSpPr>
        <p:spPr>
          <a:xfrm rot="10800000" flipH="1" flipV="1">
            <a:off x="1023939" y="4519930"/>
            <a:ext cx="1444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EA5F2E-9C68-4760-AEF5-43B75D7855C4}"/>
              </a:ext>
            </a:extLst>
          </p:cNvPr>
          <p:cNvSpPr txBox="1"/>
          <p:nvPr/>
        </p:nvSpPr>
        <p:spPr>
          <a:xfrm rot="10800000" flipH="1" flipV="1">
            <a:off x="3375717" y="4859660"/>
            <a:ext cx="1444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</a:t>
            </a:r>
          </a:p>
        </p:txBody>
      </p:sp>
    </p:spTree>
    <p:extLst>
      <p:ext uri="{BB962C8B-B14F-4D97-AF65-F5344CB8AC3E}">
        <p14:creationId xmlns:p14="http://schemas.microsoft.com/office/powerpoint/2010/main" val="17754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6" grpId="0" animBg="1"/>
      <p:bldP spid="50" grpId="0" animBg="1"/>
      <p:bldP spid="51" grpId="0" animBg="1"/>
      <p:bldP spid="4" grpId="0"/>
      <p:bldP spid="28" grpId="0"/>
      <p:bldP spid="29" grpId="0"/>
      <p:bldP spid="30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Table 48"/>
              <p:cNvGraphicFramePr>
                <a:graphicFrameLocks noGrp="1"/>
              </p:cNvGraphicFramePr>
              <p:nvPr/>
            </p:nvGraphicFramePr>
            <p:xfrm>
              <a:off x="5421274" y="3276980"/>
              <a:ext cx="3168000" cy="25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8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Weight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≤80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100&lt;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𝑤</m:t>
                                </m:r>
                                <m:r>
                                  <a:rPr lang="en-GB" sz="1600" b="0" i="1" u="none" strike="noStrike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≤120</m:t>
                                </m:r>
                              </m:oMath>
                            </m:oMathPara>
                          </a14:m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Table 48"/>
              <p:cNvGraphicFramePr>
                <a:graphicFrameLocks noGrp="1"/>
              </p:cNvGraphicFramePr>
              <p:nvPr/>
            </p:nvGraphicFramePr>
            <p:xfrm>
              <a:off x="5421274" y="3276980"/>
              <a:ext cx="3168000" cy="252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8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8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Weight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1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600" b="1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101695" r="-100383" b="-5186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201695" r="-100383" b="-4186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296667" r="-100383" b="-3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403390" r="-100383" b="-2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503390" r="-100383" b="-1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GB" sz="1600" b="0" i="0" u="none" strike="noStrike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3" t="-603390" r="-100383" b="-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fontAlgn="ctr"/>
                          <a:r>
                            <a:rPr lang="en-GB" sz="1600" b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en-GB" sz="16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246" marR="5246" marT="5246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6CF31E41-9451-4CDC-B424-0F84868235FE}"/>
              </a:ext>
            </a:extLst>
          </p:cNvPr>
          <p:cNvSpPr/>
          <p:nvPr/>
        </p:nvSpPr>
        <p:spPr>
          <a:xfrm>
            <a:off x="179512" y="1124744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  <a:p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you identify the 6 errors in this frequency polygon?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What should it look like?</a:t>
            </a:r>
          </a:p>
        </p:txBody>
      </p:sp>
      <p:graphicFrame>
        <p:nvGraphicFramePr>
          <p:cNvPr id="42" name="Group 3">
            <a:extLst>
              <a:ext uri="{FF2B5EF4-FFF2-40B4-BE49-F238E27FC236}">
                <a16:creationId xmlns:a16="http://schemas.microsoft.com/office/drawing/2014/main" id="{2037513D-255A-49FB-B83D-0F38BCB98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631915"/>
              </p:ext>
            </p:extLst>
          </p:nvPr>
        </p:nvGraphicFramePr>
        <p:xfrm>
          <a:off x="804009" y="2407964"/>
          <a:ext cx="3671886" cy="3939780"/>
        </p:xfrm>
        <a:graphic>
          <a:graphicData uri="http://schemas.openxmlformats.org/drawingml/2006/table">
            <a:tbl>
              <a:tblPr/>
              <a:tblGrid>
                <a:gridCol w="31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57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69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0" marR="68570" marT="34289" marB="342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9B9E8E1C-0184-476B-BA0A-53987A9CC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5213104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15A1B0-D148-497F-A620-028669495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4889254"/>
            <a:ext cx="4317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F1932C-B95A-47A1-AA28-0952D79F5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4564213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9A2ED6-648F-46DF-BA35-AB94F872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4240363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42A3EB-9FA4-480F-A14D-B892B9825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3916513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0FAA224-94C1-4530-80BC-72AFB3AC7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3592663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E98D93-4F10-4413-9D9D-6EBB77CD7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28" y="3261669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E200D6C-DFD9-4EBB-89D2-D6551668F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167" y="5972696"/>
            <a:ext cx="468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6" name="TextBox 24">
            <a:extLst>
              <a:ext uri="{FF2B5EF4-FFF2-40B4-BE49-F238E27FC236}">
                <a16:creationId xmlns:a16="http://schemas.microsoft.com/office/drawing/2014/main" id="{32624A8C-3943-4049-9A37-09C755DC3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768" y="6007224"/>
            <a:ext cx="6549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7" name="TextBox 25">
            <a:extLst>
              <a:ext uri="{FF2B5EF4-FFF2-40B4-BE49-F238E27FC236}">
                <a16:creationId xmlns:a16="http://schemas.microsoft.com/office/drawing/2014/main" id="{0CCFFB12-109C-4243-8E28-3A40278A4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632" y="6000081"/>
            <a:ext cx="6226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8" name="TextBox 26">
            <a:extLst>
              <a:ext uri="{FF2B5EF4-FFF2-40B4-BE49-F238E27FC236}">
                <a16:creationId xmlns:a16="http://schemas.microsoft.com/office/drawing/2014/main" id="{BD6735A8-CB84-49A9-83ED-B5F9B11C2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956" y="6001271"/>
            <a:ext cx="5878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59" name="TextBox 27">
            <a:extLst>
              <a:ext uri="{FF2B5EF4-FFF2-40B4-BE49-F238E27FC236}">
                <a16:creationId xmlns:a16="http://schemas.microsoft.com/office/drawing/2014/main" id="{E3ACA106-E601-462F-8181-1A6EA8F90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285" y="6001271"/>
            <a:ext cx="6126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D87C9491-EF9A-4C72-823B-0FAB05816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121" y="6006345"/>
            <a:ext cx="9158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1" name="TextBox 29">
            <a:extLst>
              <a:ext uri="{FF2B5EF4-FFF2-40B4-BE49-F238E27FC236}">
                <a16:creationId xmlns:a16="http://schemas.microsoft.com/office/drawing/2014/main" id="{5A7DC511-CF33-4878-B8D1-BF1111DA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107" y="6001271"/>
            <a:ext cx="7307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</a:p>
        </p:txBody>
      </p:sp>
      <p:grpSp>
        <p:nvGrpSpPr>
          <p:cNvPr id="62" name="Group 2">
            <a:extLst>
              <a:ext uri="{FF2B5EF4-FFF2-40B4-BE49-F238E27FC236}">
                <a16:creationId xmlns:a16="http://schemas.microsoft.com/office/drawing/2014/main" id="{0823C719-CAC5-464B-BDF1-0B57A0504C99}"/>
              </a:ext>
            </a:extLst>
          </p:cNvPr>
          <p:cNvGrpSpPr>
            <a:grpSpLocks/>
          </p:cNvGrpSpPr>
          <p:nvPr/>
        </p:nvGrpSpPr>
        <p:grpSpPr bwMode="auto">
          <a:xfrm>
            <a:off x="990937" y="2728243"/>
            <a:ext cx="3049191" cy="3484959"/>
            <a:chOff x="6724" y="2533"/>
            <a:chExt cx="4276" cy="3938"/>
          </a:xfrm>
        </p:grpSpPr>
        <p:sp>
          <p:nvSpPr>
            <p:cNvPr id="63" name="Line 214">
              <a:extLst>
                <a:ext uri="{FF2B5EF4-FFF2-40B4-BE49-F238E27FC236}">
                  <a16:creationId xmlns:a16="http://schemas.microsoft.com/office/drawing/2014/main" id="{DF12CAFA-7A59-45A7-9E9A-5B506F2B9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4" y="6261"/>
              <a:ext cx="427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Line 215">
              <a:extLst>
                <a:ext uri="{FF2B5EF4-FFF2-40B4-BE49-F238E27FC236}">
                  <a16:creationId xmlns:a16="http://schemas.microsoft.com/office/drawing/2014/main" id="{DA6404A6-2624-4666-91F1-DAAE44EBA1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919" y="2533"/>
              <a:ext cx="0" cy="39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5" name="Oval 64">
            <a:extLst>
              <a:ext uri="{FF2B5EF4-FFF2-40B4-BE49-F238E27FC236}">
                <a16:creationId xmlns:a16="http://schemas.microsoft.com/office/drawing/2014/main" id="{C98F6908-6C71-45EF-BCCF-67319E1282FD}"/>
              </a:ext>
            </a:extLst>
          </p:cNvPr>
          <p:cNvSpPr/>
          <p:nvPr/>
        </p:nvSpPr>
        <p:spPr>
          <a:xfrm>
            <a:off x="1256319" y="5732893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43B7D82-1746-4962-BEAC-C1FF0B95EA37}"/>
              </a:ext>
            </a:extLst>
          </p:cNvPr>
          <p:cNvSpPr/>
          <p:nvPr/>
        </p:nvSpPr>
        <p:spPr>
          <a:xfrm>
            <a:off x="1569964" y="5429639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E60F552-510A-45FC-9571-246F38D8DF93}"/>
              </a:ext>
            </a:extLst>
          </p:cNvPr>
          <p:cNvSpPr/>
          <p:nvPr/>
        </p:nvSpPr>
        <p:spPr>
          <a:xfrm>
            <a:off x="1894000" y="5007982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997EDD6-15B2-4156-849C-66D0B75B8231}"/>
              </a:ext>
            </a:extLst>
          </p:cNvPr>
          <p:cNvSpPr/>
          <p:nvPr/>
        </p:nvSpPr>
        <p:spPr>
          <a:xfrm>
            <a:off x="2218036" y="3799068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601B474-171F-452C-BB46-E7156A10451E}"/>
              </a:ext>
            </a:extLst>
          </p:cNvPr>
          <p:cNvSpPr/>
          <p:nvPr/>
        </p:nvSpPr>
        <p:spPr>
          <a:xfrm>
            <a:off x="2529631" y="5861687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BE6F7E9-7A77-4B9B-B7CC-9882DC22FEC2}"/>
              </a:ext>
            </a:extLst>
          </p:cNvPr>
          <p:cNvSpPr/>
          <p:nvPr/>
        </p:nvSpPr>
        <p:spPr>
          <a:xfrm>
            <a:off x="2855717" y="5743284"/>
            <a:ext cx="54006" cy="5400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7717D04-AA7C-4555-9CB3-FFBCE4161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84" y="5533344"/>
            <a:ext cx="377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990E90D-2261-45EE-8BD9-C5A1DDE937B3}"/>
              </a:ext>
            </a:extLst>
          </p:cNvPr>
          <p:cNvSpPr txBox="1"/>
          <p:nvPr/>
        </p:nvSpPr>
        <p:spPr>
          <a:xfrm rot="16200000">
            <a:off x="-72988" y="4297336"/>
            <a:ext cx="14685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D1CBD9-2EBB-4126-AEE1-FB384F749859}"/>
              </a:ext>
            </a:extLst>
          </p:cNvPr>
          <p:cNvSpPr txBox="1"/>
          <p:nvPr/>
        </p:nvSpPr>
        <p:spPr>
          <a:xfrm>
            <a:off x="1623970" y="6228020"/>
            <a:ext cx="141576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Weight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2D7D4FC-850E-4E72-A716-7A55806C2696}"/>
              </a:ext>
            </a:extLst>
          </p:cNvPr>
          <p:cNvSpPr txBox="1"/>
          <p:nvPr/>
        </p:nvSpPr>
        <p:spPr>
          <a:xfrm>
            <a:off x="1310326" y="2569982"/>
            <a:ext cx="232809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u="sng" dirty="0">
                <a:latin typeface="Arial" panose="020B0604020202020204" pitchFamily="34" charset="0"/>
                <a:cs typeface="Arial" panose="020B0604020202020204" pitchFamily="34" charset="0"/>
              </a:rPr>
              <a:t>Frequency Polygon to show the weight of…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A86AB3D-B6A0-4361-BAFC-2BBFEC9B8F4C}"/>
              </a:ext>
            </a:extLst>
          </p:cNvPr>
          <p:cNvCxnSpPr/>
          <p:nvPr/>
        </p:nvCxnSpPr>
        <p:spPr>
          <a:xfrm flipV="1">
            <a:off x="1277101" y="5447942"/>
            <a:ext cx="321554" cy="3223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6798C7B-D13C-4889-9C50-C11E9E8262BC}"/>
              </a:ext>
            </a:extLst>
          </p:cNvPr>
          <p:cNvCxnSpPr/>
          <p:nvPr/>
        </p:nvCxnSpPr>
        <p:spPr>
          <a:xfrm flipV="1">
            <a:off x="1613580" y="5054079"/>
            <a:ext cx="277939" cy="4025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B9B637E-2C36-480B-B227-4E3B09398870}"/>
              </a:ext>
            </a:extLst>
          </p:cNvPr>
          <p:cNvCxnSpPr/>
          <p:nvPr/>
        </p:nvCxnSpPr>
        <p:spPr>
          <a:xfrm flipV="1">
            <a:off x="1931396" y="3836462"/>
            <a:ext cx="297033" cy="11819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24708DC-6D75-4C5B-ADCA-4D08BD077DAF}"/>
              </a:ext>
            </a:extLst>
          </p:cNvPr>
          <p:cNvCxnSpPr>
            <a:stCxn id="68" idx="7"/>
          </p:cNvCxnSpPr>
          <p:nvPr/>
        </p:nvCxnSpPr>
        <p:spPr>
          <a:xfrm>
            <a:off x="2264133" y="3806980"/>
            <a:ext cx="283798" cy="2080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CD8ADF9-38B9-405F-ACB8-EF013618A64F}"/>
              </a:ext>
            </a:extLst>
          </p:cNvPr>
          <p:cNvCxnSpPr/>
          <p:nvPr/>
        </p:nvCxnSpPr>
        <p:spPr>
          <a:xfrm flipV="1">
            <a:off x="2567027" y="5780682"/>
            <a:ext cx="299083" cy="91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41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40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4481DB0-C427-485F-AC11-4AC15BE7E7A1}"/>
              </a:ext>
            </a:extLst>
          </p:cNvPr>
          <p:cNvSpPr/>
          <p:nvPr/>
        </p:nvSpPr>
        <p:spPr>
          <a:xfrm>
            <a:off x="179512" y="112474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7306D6-DA81-4177-9B34-A39137A9E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91326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A2A4D5D-4C6A-48FB-B858-44B3F25408EA}"/>
                  </a:ext>
                </a:extLst>
              </p14:cNvPr>
              <p14:cNvContentPartPr/>
              <p14:nvPr/>
            </p14:nvContentPartPr>
            <p14:xfrm>
              <a:off x="1296825" y="5220026"/>
              <a:ext cx="69840" cy="113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A2A4D5D-4C6A-48FB-B858-44B3F25408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2505" y="5215706"/>
                <a:ext cx="78480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E308F4D-DCC7-4F2B-9E44-33832D6EC54D}"/>
                  </a:ext>
                </a:extLst>
              </p14:cNvPr>
              <p14:cNvContentPartPr/>
              <p14:nvPr/>
            </p14:nvContentPartPr>
            <p14:xfrm>
              <a:off x="1290705" y="5241266"/>
              <a:ext cx="106200" cy="88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E308F4D-DCC7-4F2B-9E44-33832D6EC54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86385" y="5236946"/>
                <a:ext cx="11484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DE5B3D2-D335-494F-866E-09F3B4D32F2F}"/>
                  </a:ext>
                </a:extLst>
              </p14:cNvPr>
              <p14:cNvContentPartPr/>
              <p14:nvPr/>
            </p14:nvContentPartPr>
            <p14:xfrm>
              <a:off x="1354425" y="4685426"/>
              <a:ext cx="256320" cy="603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DE5B3D2-D335-494F-866E-09F3B4D32F2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0105" y="4681106"/>
                <a:ext cx="264960" cy="61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7792C85-7BE6-4B0B-94B9-93A3A5F3A3E3}"/>
                  </a:ext>
                </a:extLst>
              </p14:cNvPr>
              <p14:cNvContentPartPr/>
              <p14:nvPr/>
            </p14:nvContentPartPr>
            <p14:xfrm>
              <a:off x="1602465" y="4102946"/>
              <a:ext cx="255600" cy="601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7792C85-7BE6-4B0B-94B9-93A3A5F3A3E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98145" y="4098626"/>
                <a:ext cx="264240" cy="6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0D6F4E6-3579-4FE6-9122-23635611EFFD}"/>
                  </a:ext>
                </a:extLst>
              </p14:cNvPr>
              <p14:cNvContentPartPr/>
              <p14:nvPr/>
            </p14:nvContentPartPr>
            <p14:xfrm>
              <a:off x="1819545" y="4083866"/>
              <a:ext cx="89640" cy="770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0D6F4E6-3579-4FE6-9122-23635611EFF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15225" y="4079546"/>
                <a:ext cx="9828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21776E9-1C5B-4811-9F4E-7166A0D03A42}"/>
                  </a:ext>
                </a:extLst>
              </p14:cNvPr>
              <p14:cNvContentPartPr/>
              <p14:nvPr/>
            </p14:nvContentPartPr>
            <p14:xfrm>
              <a:off x="1796145" y="4064426"/>
              <a:ext cx="85680" cy="936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21776E9-1C5B-4811-9F4E-7166A0D03A4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91825" y="4060106"/>
                <a:ext cx="9432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3C21D6E-8545-4E47-8A40-5FFDE677182C}"/>
                  </a:ext>
                </a:extLst>
              </p14:cNvPr>
              <p14:cNvContentPartPr/>
              <p14:nvPr/>
            </p14:nvContentPartPr>
            <p14:xfrm>
              <a:off x="1854825" y="3618026"/>
              <a:ext cx="498240" cy="4982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3C21D6E-8545-4E47-8A40-5FFDE677182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850505" y="3613706"/>
                <a:ext cx="506880" cy="50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E84A778-7C4D-4747-A2E4-26A05F273132}"/>
                  </a:ext>
                </a:extLst>
              </p14:cNvPr>
              <p14:cNvContentPartPr/>
              <p14:nvPr/>
            </p14:nvContentPartPr>
            <p14:xfrm>
              <a:off x="2325345" y="3566906"/>
              <a:ext cx="59040" cy="784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E84A778-7C4D-4747-A2E4-26A05F27313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321025" y="3562586"/>
                <a:ext cx="6768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9CF2B01-11FB-433E-BA73-41CBDA7D0720}"/>
                  </a:ext>
                </a:extLst>
              </p14:cNvPr>
              <p14:cNvContentPartPr/>
              <p14:nvPr/>
            </p14:nvContentPartPr>
            <p14:xfrm>
              <a:off x="2301225" y="3570506"/>
              <a:ext cx="97200" cy="734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9CF2B01-11FB-433E-BA73-41CBDA7D072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296905" y="3566186"/>
                <a:ext cx="1058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AAF4976-74AE-4D98-8599-4168E1F610EF}"/>
                  </a:ext>
                </a:extLst>
              </p14:cNvPr>
              <p14:cNvContentPartPr/>
              <p14:nvPr/>
            </p14:nvContentPartPr>
            <p14:xfrm>
              <a:off x="2367825" y="3333626"/>
              <a:ext cx="505800" cy="2692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AAF4976-74AE-4D98-8599-4168E1F610E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363505" y="3329306"/>
                <a:ext cx="514440" cy="27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CBF12F7E-E346-43D6-9F5C-0B296ECA2512}"/>
              </a:ext>
            </a:extLst>
          </p:cNvPr>
          <p:cNvGrpSpPr/>
          <p:nvPr/>
        </p:nvGrpSpPr>
        <p:grpSpPr>
          <a:xfrm>
            <a:off x="2801985" y="3289706"/>
            <a:ext cx="639720" cy="1670760"/>
            <a:chOff x="2801985" y="3289706"/>
            <a:chExt cx="639720" cy="167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E7D76BC-5137-4896-8D71-784F96875DE3}"/>
                    </a:ext>
                  </a:extLst>
                </p14:cNvPr>
                <p14:cNvContentPartPr/>
                <p14:nvPr/>
              </p14:nvContentPartPr>
              <p14:xfrm>
                <a:off x="3312465" y="4836626"/>
                <a:ext cx="129240" cy="1159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E7D76BC-5137-4896-8D71-784F96875DE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308145" y="4832306"/>
                  <a:ext cx="13788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3BA161B-ED9D-4534-98E5-CB77ADE5CCA4}"/>
                    </a:ext>
                  </a:extLst>
                </p14:cNvPr>
                <p14:cNvContentPartPr/>
                <p14:nvPr/>
              </p14:nvContentPartPr>
              <p14:xfrm>
                <a:off x="3361785" y="4858946"/>
                <a:ext cx="51120" cy="1015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3BA161B-ED9D-4534-98E5-CB77ADE5CCA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357465" y="4854626"/>
                  <a:ext cx="5976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9B46764-5871-40D6-8D7A-B074BEBE5178}"/>
                    </a:ext>
                  </a:extLst>
                </p14:cNvPr>
                <p14:cNvContentPartPr/>
                <p14:nvPr/>
              </p14:nvContentPartPr>
              <p14:xfrm>
                <a:off x="2827185" y="3293666"/>
                <a:ext cx="70200" cy="882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9B46764-5871-40D6-8D7A-B074BEBE517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822865" y="3289346"/>
                  <a:ext cx="788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CB9A197-6E2D-4F4A-954A-0AF9D6110FBA}"/>
                    </a:ext>
                  </a:extLst>
                </p14:cNvPr>
                <p14:cNvContentPartPr/>
                <p14:nvPr/>
              </p14:nvContentPartPr>
              <p14:xfrm>
                <a:off x="2801985" y="3289706"/>
                <a:ext cx="157320" cy="91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CB9A197-6E2D-4F4A-954A-0AF9D6110FB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797665" y="3285386"/>
                  <a:ext cx="16596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5EB6F30-EEF4-442D-8CEE-EA60A9E6ECE6}"/>
                    </a:ext>
                  </a:extLst>
                </p14:cNvPr>
                <p14:cNvContentPartPr/>
                <p14:nvPr/>
              </p14:nvContentPartPr>
              <p14:xfrm>
                <a:off x="2843385" y="3348386"/>
                <a:ext cx="535320" cy="1553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5EB6F30-EEF4-442D-8CEE-EA60A9E6ECE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839065" y="3344066"/>
                  <a:ext cx="543960" cy="1562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57DCF34-54D1-4A6A-9A40-FD2D144EF0CD}"/>
                  </a:ext>
                </a:extLst>
              </p14:cNvPr>
              <p14:cNvContentPartPr/>
              <p14:nvPr/>
            </p14:nvContentPartPr>
            <p14:xfrm>
              <a:off x="6655246" y="5570681"/>
              <a:ext cx="52920" cy="694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57DCF34-54D1-4A6A-9A40-FD2D144EF0C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650926" y="5566361"/>
                <a:ext cx="6156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6C0AB45-4933-4410-8B0E-3CA43A113893}"/>
                  </a:ext>
                </a:extLst>
              </p14:cNvPr>
              <p14:cNvContentPartPr/>
              <p14:nvPr/>
            </p14:nvContentPartPr>
            <p14:xfrm>
              <a:off x="6650566" y="5577161"/>
              <a:ext cx="54720" cy="540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6C0AB45-4933-4410-8B0E-3CA43A113893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646246" y="5572841"/>
                <a:ext cx="6336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D960CB4-55A2-4120-996F-96E687A6C34E}"/>
                  </a:ext>
                </a:extLst>
              </p14:cNvPr>
              <p14:cNvContentPartPr/>
              <p14:nvPr/>
            </p14:nvContentPartPr>
            <p14:xfrm>
              <a:off x="6702093" y="5226387"/>
              <a:ext cx="254880" cy="3636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D960CB4-55A2-4120-996F-96E687A6C34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697773" y="5222067"/>
                <a:ext cx="26352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CAA71B14-99F5-4523-946B-C1A99C953318}"/>
                  </a:ext>
                </a:extLst>
              </p14:cNvPr>
              <p14:cNvContentPartPr/>
              <p14:nvPr/>
            </p14:nvContentPartPr>
            <p14:xfrm>
              <a:off x="6935581" y="5178200"/>
              <a:ext cx="56520" cy="885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AA71B14-99F5-4523-946B-C1A99C953318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931261" y="5173880"/>
                <a:ext cx="65160" cy="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5C7CE8E-CCBC-4F7D-A5A4-1793141039A6}"/>
                  </a:ext>
                </a:extLst>
              </p14:cNvPr>
              <p14:cNvContentPartPr/>
              <p14:nvPr/>
            </p14:nvContentPartPr>
            <p14:xfrm>
              <a:off x="6912181" y="5185400"/>
              <a:ext cx="69480" cy="504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5C7CE8E-CCBC-4F7D-A5A4-1793141039A6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907861" y="5181080"/>
                <a:ext cx="7812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EFED0427-B96F-4FBF-BE2D-6D63D71B7234}"/>
                  </a:ext>
                </a:extLst>
              </p14:cNvPr>
              <p14:cNvContentPartPr/>
              <p14:nvPr/>
            </p14:nvContentPartPr>
            <p14:xfrm>
              <a:off x="6950493" y="4286067"/>
              <a:ext cx="258120" cy="96300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EFED0427-B96F-4FBF-BE2D-6D63D71B7234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946173" y="4281747"/>
                <a:ext cx="266760" cy="9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532CA8E-3C1C-4510-B45E-F9B51E77762D}"/>
                  </a:ext>
                </a:extLst>
              </p14:cNvPr>
              <p14:cNvContentPartPr/>
              <p14:nvPr/>
            </p14:nvContentPartPr>
            <p14:xfrm>
              <a:off x="7182479" y="4257479"/>
              <a:ext cx="54720" cy="47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532CA8E-3C1C-4510-B45E-F9B51E77762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178159" y="4253159"/>
                <a:ext cx="63360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0F07C6EC-99D8-48BB-8A73-C0C11D77E29D}"/>
                  </a:ext>
                </a:extLst>
              </p14:cNvPr>
              <p14:cNvContentPartPr/>
              <p14:nvPr/>
            </p14:nvContentPartPr>
            <p14:xfrm>
              <a:off x="7172039" y="4240559"/>
              <a:ext cx="64800" cy="741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0F07C6EC-99D8-48BB-8A73-C0C11D77E29D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167719" y="4236239"/>
                <a:ext cx="7344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8F5DA50-758D-421A-BB0C-E63208E01338}"/>
                  </a:ext>
                </a:extLst>
              </p14:cNvPr>
              <p14:cNvContentPartPr/>
              <p14:nvPr/>
            </p14:nvContentPartPr>
            <p14:xfrm>
              <a:off x="7210773" y="4297227"/>
              <a:ext cx="252360" cy="5169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8F5DA50-758D-421A-BB0C-E63208E01338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206453" y="4292907"/>
                <a:ext cx="261000" cy="52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oup 56">
            <a:extLst>
              <a:ext uri="{FF2B5EF4-FFF2-40B4-BE49-F238E27FC236}">
                <a16:creationId xmlns:a16="http://schemas.microsoft.com/office/drawing/2014/main" id="{C40F0E8A-07A1-4F72-A03A-F6DB69F20306}"/>
              </a:ext>
            </a:extLst>
          </p:cNvPr>
          <p:cNvGrpSpPr/>
          <p:nvPr/>
        </p:nvGrpSpPr>
        <p:grpSpPr>
          <a:xfrm>
            <a:off x="7450212" y="4780138"/>
            <a:ext cx="332689" cy="728634"/>
            <a:chOff x="7450212" y="4780138"/>
            <a:chExt cx="332689" cy="72863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4DD395F-8192-4AC3-9EB8-7D779313519D}"/>
                    </a:ext>
                  </a:extLst>
                </p14:cNvPr>
                <p14:cNvContentPartPr/>
                <p14:nvPr/>
              </p14:nvContentPartPr>
              <p14:xfrm>
                <a:off x="7707301" y="5455492"/>
                <a:ext cx="75600" cy="378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4DD395F-8192-4AC3-9EB8-7D779313519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702981" y="5451172"/>
                  <a:ext cx="842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C410181-90A7-4E11-B8F9-05A87220F9EF}"/>
                    </a:ext>
                  </a:extLst>
                </p14:cNvPr>
                <p14:cNvContentPartPr/>
                <p14:nvPr/>
              </p14:nvContentPartPr>
              <p14:xfrm>
                <a:off x="7722421" y="5437492"/>
                <a:ext cx="36360" cy="712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C410181-90A7-4E11-B8F9-05A87220F9EF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718101" y="5433172"/>
                  <a:ext cx="45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A0E8A17-9376-4B1C-B514-8DEBA358E6F4}"/>
                    </a:ext>
                  </a:extLst>
                </p14:cNvPr>
                <p14:cNvContentPartPr/>
                <p14:nvPr/>
              </p14:nvContentPartPr>
              <p14:xfrm>
                <a:off x="7450212" y="4784818"/>
                <a:ext cx="56520" cy="514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A0E8A17-9376-4B1C-B514-8DEBA358E6F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445892" y="4780498"/>
                  <a:ext cx="651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B3E13F9-2E78-44C7-9EB5-EA0CD6FEF6BD}"/>
                    </a:ext>
                  </a:extLst>
                </p14:cNvPr>
                <p14:cNvContentPartPr/>
                <p14:nvPr/>
              </p14:nvContentPartPr>
              <p14:xfrm>
                <a:off x="7452372" y="4780138"/>
                <a:ext cx="52560" cy="554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B3E13F9-2E78-44C7-9EB5-EA0CD6FEF6B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448052" y="4775818"/>
                  <a:ext cx="6120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8E36B814-675E-4CC2-856A-5745D7D6F783}"/>
                    </a:ext>
                  </a:extLst>
                </p14:cNvPr>
                <p14:cNvContentPartPr/>
                <p14:nvPr/>
              </p14:nvContentPartPr>
              <p14:xfrm>
                <a:off x="7480773" y="4842987"/>
                <a:ext cx="257040" cy="6048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8E36B814-675E-4CC2-856A-5745D7D6F78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476453" y="4838667"/>
                  <a:ext cx="265680" cy="61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CB8156C-8772-4CCD-B1B7-A6B34764B523}"/>
                    </a:ext>
                  </a:extLst>
                </p14:cNvPr>
                <p14:cNvContentPartPr/>
                <p14:nvPr/>
              </p14:nvContentPartPr>
              <p14:xfrm>
                <a:off x="7737453" y="5447787"/>
                <a:ext cx="6120" cy="136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CB8156C-8772-4CCD-B1B7-A6B34764B523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733133" y="5443467"/>
                  <a:ext cx="14760" cy="22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2595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4481DB0-C427-485F-AC11-4AC15BE7E7A1}"/>
              </a:ext>
            </a:extLst>
          </p:cNvPr>
          <p:cNvSpPr/>
          <p:nvPr/>
        </p:nvSpPr>
        <p:spPr>
          <a:xfrm>
            <a:off x="179512" y="112474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BE23D9-560D-4847-A8B7-0636EB134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7526"/>
            <a:ext cx="9144000" cy="411773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7FB0DE-8F6C-418C-B8E3-69C413D16669}"/>
                  </a:ext>
                </a:extLst>
              </p14:cNvPr>
              <p14:cNvContentPartPr/>
              <p14:nvPr/>
            </p14:nvContentPartPr>
            <p14:xfrm>
              <a:off x="1325862" y="4836096"/>
              <a:ext cx="59400" cy="59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7FB0DE-8F6C-418C-B8E3-69C413D166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1542" y="4831776"/>
                <a:ext cx="6804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B001016-C116-4DCC-B637-846FBB3987F8}"/>
                  </a:ext>
                </a:extLst>
              </p14:cNvPr>
              <p14:cNvContentPartPr/>
              <p14:nvPr/>
            </p14:nvContentPartPr>
            <p14:xfrm>
              <a:off x="1319022" y="4835016"/>
              <a:ext cx="55080" cy="55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B001016-C116-4DCC-B637-846FBB3987F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14702" y="4830696"/>
                <a:ext cx="6372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D5311FE-251E-41F6-83AB-838E423B7426}"/>
                  </a:ext>
                </a:extLst>
              </p14:cNvPr>
              <p14:cNvContentPartPr/>
              <p14:nvPr/>
            </p14:nvContentPartPr>
            <p14:xfrm>
              <a:off x="1351444" y="4631464"/>
              <a:ext cx="573120" cy="2318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D5311FE-251E-41F6-83AB-838E423B742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47124" y="4627144"/>
                <a:ext cx="58176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ABAF898-9D8C-4092-BA97-6A2FFE4E2268}"/>
                  </a:ext>
                </a:extLst>
              </p14:cNvPr>
              <p14:cNvContentPartPr/>
              <p14:nvPr/>
            </p14:nvContentPartPr>
            <p14:xfrm>
              <a:off x="1906902" y="4615056"/>
              <a:ext cx="57240" cy="41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ABAF898-9D8C-4092-BA97-6A2FFE4E226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902582" y="4610736"/>
                <a:ext cx="6588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8F2BD81-4032-4E50-85CB-6944CFE3930B}"/>
                  </a:ext>
                </a:extLst>
              </p14:cNvPr>
              <p14:cNvContentPartPr/>
              <p14:nvPr/>
            </p14:nvContentPartPr>
            <p14:xfrm>
              <a:off x="1907622" y="4609296"/>
              <a:ext cx="36360" cy="58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8F2BD81-4032-4E50-85CB-6944CFE393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03302" y="4604976"/>
                <a:ext cx="4500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98EE837-94DB-4586-BAFA-5D9FCFA52E9F}"/>
                  </a:ext>
                </a:extLst>
              </p14:cNvPr>
              <p14:cNvContentPartPr/>
              <p14:nvPr/>
            </p14:nvContentPartPr>
            <p14:xfrm>
              <a:off x="1938244" y="4365784"/>
              <a:ext cx="549360" cy="2563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98EE837-94DB-4586-BAFA-5D9FCFA52E9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33924" y="4361464"/>
                <a:ext cx="55800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0AF80E4-39F5-4BA2-ADA5-146D2CA74E29}"/>
                  </a:ext>
                </a:extLst>
              </p14:cNvPr>
              <p14:cNvContentPartPr/>
              <p14:nvPr/>
            </p14:nvContentPartPr>
            <p14:xfrm>
              <a:off x="2470662" y="4333536"/>
              <a:ext cx="50400" cy="38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0AF80E4-39F5-4BA2-ADA5-146D2CA74E2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466342" y="4329216"/>
                <a:ext cx="5904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8A1234A-9DE0-4F28-A81A-E6E4FAB2F1B5}"/>
                  </a:ext>
                </a:extLst>
              </p14:cNvPr>
              <p14:cNvContentPartPr/>
              <p14:nvPr/>
            </p14:nvContentPartPr>
            <p14:xfrm>
              <a:off x="2474262" y="4324536"/>
              <a:ext cx="39600" cy="54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8A1234A-9DE0-4F28-A81A-E6E4FAB2F1B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69942" y="4320216"/>
                <a:ext cx="4824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F54E9BE-3355-45AE-B578-4032B89E88CB}"/>
                  </a:ext>
                </a:extLst>
              </p14:cNvPr>
              <p14:cNvContentPartPr/>
              <p14:nvPr/>
            </p14:nvContentPartPr>
            <p14:xfrm>
              <a:off x="2485444" y="3778264"/>
              <a:ext cx="573120" cy="5731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F54E9BE-3355-45AE-B578-4032B89E88C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481124" y="3773944"/>
                <a:ext cx="581760" cy="58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51209142-CF58-47E2-A9E8-5F8F09B3ABDB}"/>
              </a:ext>
            </a:extLst>
          </p:cNvPr>
          <p:cNvGrpSpPr/>
          <p:nvPr/>
        </p:nvGrpSpPr>
        <p:grpSpPr>
          <a:xfrm>
            <a:off x="3039230" y="3739668"/>
            <a:ext cx="644122" cy="990943"/>
            <a:chOff x="3039230" y="3739668"/>
            <a:chExt cx="644122" cy="990943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73A6D0-CB07-4043-9EC8-5AC1709503D0}"/>
                    </a:ext>
                  </a:extLst>
                </p14:cNvPr>
                <p14:cNvContentPartPr/>
                <p14:nvPr/>
              </p14:nvContentPartPr>
              <p14:xfrm>
                <a:off x="3613152" y="4667251"/>
                <a:ext cx="70200" cy="586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73A6D0-CB07-4043-9EC8-5AC1709503D0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608832" y="4662931"/>
                  <a:ext cx="7884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01A9191-C949-40D7-821D-188F4D5FC268}"/>
                    </a:ext>
                  </a:extLst>
                </p14:cNvPr>
                <p14:cNvContentPartPr/>
                <p14:nvPr/>
              </p14:nvContentPartPr>
              <p14:xfrm>
                <a:off x="3607752" y="4665091"/>
                <a:ext cx="54000" cy="65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01A9191-C949-40D7-821D-188F4D5FC268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603432" y="4660771"/>
                  <a:ext cx="6264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F937A7F-A637-488B-99FB-46FE9C288088}"/>
                    </a:ext>
                  </a:extLst>
                </p14:cNvPr>
                <p14:cNvContentPartPr/>
                <p14:nvPr/>
              </p14:nvContentPartPr>
              <p14:xfrm>
                <a:off x="3039230" y="3762708"/>
                <a:ext cx="64440" cy="424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F937A7F-A637-488B-99FB-46FE9C28808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034910" y="3758388"/>
                  <a:ext cx="730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122458B-D54C-4502-BC50-C10BA4D4D7EE}"/>
                    </a:ext>
                  </a:extLst>
                </p14:cNvPr>
                <p14:cNvContentPartPr/>
                <p14:nvPr/>
              </p14:nvContentPartPr>
              <p14:xfrm>
                <a:off x="3049670" y="3739668"/>
                <a:ext cx="52920" cy="68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122458B-D54C-4502-BC50-C10BA4D4D7E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045350" y="3735348"/>
                  <a:ext cx="6156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FCF8853-ED3E-4F41-8A3C-D9823D055AEC}"/>
                    </a:ext>
                  </a:extLst>
                </p14:cNvPr>
                <p14:cNvContentPartPr/>
                <p14:nvPr/>
              </p14:nvContentPartPr>
              <p14:xfrm>
                <a:off x="3090964" y="3808504"/>
                <a:ext cx="544320" cy="8704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FCF8853-ED3E-4F41-8A3C-D9823D055AE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086644" y="3804184"/>
                  <a:ext cx="552960" cy="87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C2E95B0-A5D2-4FBB-9DFE-AF6E41E83FF8}"/>
              </a:ext>
            </a:extLst>
          </p:cNvPr>
          <p:cNvGrpSpPr/>
          <p:nvPr/>
        </p:nvGrpSpPr>
        <p:grpSpPr>
          <a:xfrm>
            <a:off x="5251689" y="4617067"/>
            <a:ext cx="3446280" cy="670320"/>
            <a:chOff x="5251689" y="4617067"/>
            <a:chExt cx="3446280" cy="67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0279E46-62D3-41FE-87FA-CEF32EF68FA0}"/>
                    </a:ext>
                  </a:extLst>
                </p14:cNvPr>
                <p14:cNvContentPartPr/>
                <p14:nvPr/>
              </p14:nvContentPartPr>
              <p14:xfrm>
                <a:off x="5300289" y="4643347"/>
                <a:ext cx="133920" cy="1072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0279E46-62D3-41FE-87FA-CEF32EF68FA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295969" y="4639027"/>
                  <a:ext cx="1425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39AFD31-206D-44FA-A7BB-E3E55B2488E9}"/>
                    </a:ext>
                  </a:extLst>
                </p14:cNvPr>
                <p14:cNvContentPartPr/>
                <p14:nvPr/>
              </p14:nvContentPartPr>
              <p14:xfrm>
                <a:off x="5455089" y="4692667"/>
                <a:ext cx="103680" cy="63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39AFD31-206D-44FA-A7BB-E3E55B2488E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450769" y="4688347"/>
                  <a:ext cx="11232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7D42352-9DBD-4708-9FA8-BB535144A5FF}"/>
                    </a:ext>
                  </a:extLst>
                </p14:cNvPr>
                <p14:cNvContentPartPr/>
                <p14:nvPr/>
              </p14:nvContentPartPr>
              <p14:xfrm>
                <a:off x="5597649" y="4649827"/>
                <a:ext cx="78120" cy="954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7D42352-9DBD-4708-9FA8-BB535144A5F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593329" y="4645507"/>
                  <a:ext cx="8676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FBC5E10-9F24-4180-B061-446D1EF8D7CE}"/>
                    </a:ext>
                  </a:extLst>
                </p14:cNvPr>
                <p14:cNvContentPartPr/>
                <p14:nvPr/>
              </p14:nvContentPartPr>
              <p14:xfrm>
                <a:off x="5690889" y="4658107"/>
                <a:ext cx="65160" cy="792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FBC5E10-9F24-4180-B061-446D1EF8D7C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686569" y="4653787"/>
                  <a:ext cx="7380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AA5BE75-346E-454C-B204-18746061E6DC}"/>
                    </a:ext>
                  </a:extLst>
                </p14:cNvPr>
                <p14:cNvContentPartPr/>
                <p14:nvPr/>
              </p14:nvContentPartPr>
              <p14:xfrm>
                <a:off x="5914449" y="4678627"/>
                <a:ext cx="102960" cy="1191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AA5BE75-346E-454C-B204-18746061E6D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910129" y="4674307"/>
                  <a:ext cx="1116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50AEC18-6819-4444-819D-7FC2B51E2417}"/>
                    </a:ext>
                  </a:extLst>
                </p14:cNvPr>
                <p14:cNvContentPartPr/>
                <p14:nvPr/>
              </p14:nvContentPartPr>
              <p14:xfrm>
                <a:off x="6031449" y="4692307"/>
                <a:ext cx="84600" cy="723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50AEC18-6819-4444-819D-7FC2B51E241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027129" y="4687987"/>
                  <a:ext cx="9324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7F2A285-7319-4765-BC4E-25FBB516710A}"/>
                    </a:ext>
                  </a:extLst>
                </p14:cNvPr>
                <p14:cNvContentPartPr/>
                <p14:nvPr/>
              </p14:nvContentPartPr>
              <p14:xfrm>
                <a:off x="6132609" y="4699147"/>
                <a:ext cx="139680" cy="622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7F2A285-7319-4765-BC4E-25FBB516710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128289" y="4694827"/>
                  <a:ext cx="14832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81D9848-E4CC-44BD-A5F5-44668AF06BE3}"/>
                    </a:ext>
                  </a:extLst>
                </p14:cNvPr>
                <p14:cNvContentPartPr/>
                <p14:nvPr/>
              </p14:nvContentPartPr>
              <p14:xfrm>
                <a:off x="6269409" y="4699867"/>
                <a:ext cx="107640" cy="1098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81D9848-E4CC-44BD-A5F5-44668AF06BE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265089" y="4695547"/>
                  <a:ext cx="1162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D019F68-0C18-4DD9-A5C1-BA129BDBF53B}"/>
                    </a:ext>
                  </a:extLst>
                </p14:cNvPr>
                <p14:cNvContentPartPr/>
                <p14:nvPr/>
              </p14:nvContentPartPr>
              <p14:xfrm>
                <a:off x="6390009" y="4632187"/>
                <a:ext cx="123840" cy="120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D019F68-0C18-4DD9-A5C1-BA129BDBF53B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385689" y="4627867"/>
                  <a:ext cx="1324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FCBBB16A-0533-46DE-9407-709587205315}"/>
                    </a:ext>
                  </a:extLst>
                </p14:cNvPr>
                <p14:cNvContentPartPr/>
                <p14:nvPr/>
              </p14:nvContentPartPr>
              <p14:xfrm>
                <a:off x="6679449" y="4684747"/>
                <a:ext cx="115200" cy="2030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FCBBB16A-0533-46DE-9407-70958720531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675129" y="4680427"/>
                  <a:ext cx="12384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F3173AC-AE83-4B68-8EEF-B53192AEFB1B}"/>
                    </a:ext>
                  </a:extLst>
                </p14:cNvPr>
                <p14:cNvContentPartPr/>
                <p14:nvPr/>
              </p14:nvContentPartPr>
              <p14:xfrm>
                <a:off x="6806169" y="4682587"/>
                <a:ext cx="91440" cy="666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F3173AC-AE83-4B68-8EEF-B53192AEFB1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801849" y="4678267"/>
                  <a:ext cx="1000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BBC3125-2669-45A9-A581-B8F9023D916E}"/>
                    </a:ext>
                  </a:extLst>
                </p14:cNvPr>
                <p14:cNvContentPartPr/>
                <p14:nvPr/>
              </p14:nvContentPartPr>
              <p14:xfrm>
                <a:off x="6919209" y="4633267"/>
                <a:ext cx="82440" cy="1047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BBC3125-2669-45A9-A581-B8F9023D916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914889" y="4628947"/>
                  <a:ext cx="9108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3A1B502-5D5C-4F34-9C83-6DC6EBF81BA1}"/>
                    </a:ext>
                  </a:extLst>
                </p14:cNvPr>
                <p14:cNvContentPartPr/>
                <p14:nvPr/>
              </p14:nvContentPartPr>
              <p14:xfrm>
                <a:off x="6935049" y="4689787"/>
                <a:ext cx="48960" cy="194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3A1B502-5D5C-4F34-9C83-6DC6EBF81BA1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930729" y="4685467"/>
                  <a:ext cx="576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EEF0317-09D8-4C36-ACB1-4050235EFDAE}"/>
                    </a:ext>
                  </a:extLst>
                </p14:cNvPr>
                <p14:cNvContentPartPr/>
                <p14:nvPr/>
              </p14:nvContentPartPr>
              <p14:xfrm>
                <a:off x="7160409" y="4670347"/>
                <a:ext cx="153000" cy="6840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EEF0317-09D8-4C36-ACB1-4050235EFDAE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156089" y="4666027"/>
                  <a:ext cx="16164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EC29114-9FF2-48E8-8F8F-06909E903708}"/>
                    </a:ext>
                  </a:extLst>
                </p14:cNvPr>
                <p14:cNvContentPartPr/>
                <p14:nvPr/>
              </p14:nvContentPartPr>
              <p14:xfrm>
                <a:off x="7347249" y="4658467"/>
                <a:ext cx="181080" cy="766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EC29114-9FF2-48E8-8F8F-06909E903708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342929" y="4654147"/>
                  <a:ext cx="18972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776EC9D1-E8DC-4DF3-8A68-9A3A88DE758B}"/>
                    </a:ext>
                  </a:extLst>
                </p14:cNvPr>
                <p14:cNvContentPartPr/>
                <p14:nvPr/>
              </p14:nvContentPartPr>
              <p14:xfrm>
                <a:off x="7516449" y="4665307"/>
                <a:ext cx="144720" cy="72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776EC9D1-E8DC-4DF3-8A68-9A3A88DE758B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512129" y="4660987"/>
                  <a:ext cx="15336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F4C3AE1-7624-4C86-93CF-379A1CF97B20}"/>
                    </a:ext>
                  </a:extLst>
                </p14:cNvPr>
                <p14:cNvContentPartPr/>
                <p14:nvPr/>
              </p14:nvContentPartPr>
              <p14:xfrm>
                <a:off x="7633809" y="4634347"/>
                <a:ext cx="34560" cy="50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F4C3AE1-7624-4C86-93CF-379A1CF97B20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629489" y="4630027"/>
                  <a:ext cx="4320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EDCD10A7-EAB8-4832-BAD3-277FD712D4F3}"/>
                    </a:ext>
                  </a:extLst>
                </p14:cNvPr>
                <p14:cNvContentPartPr/>
                <p14:nvPr/>
              </p14:nvContentPartPr>
              <p14:xfrm>
                <a:off x="7699689" y="4655227"/>
                <a:ext cx="179640" cy="756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EDCD10A7-EAB8-4832-BAD3-277FD712D4F3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695369" y="4650907"/>
                  <a:ext cx="18828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D41BDFE-2118-449E-8B6F-96C62D2E67D2}"/>
                    </a:ext>
                  </a:extLst>
                </p14:cNvPr>
                <p14:cNvContentPartPr/>
                <p14:nvPr/>
              </p14:nvContentPartPr>
              <p14:xfrm>
                <a:off x="7854129" y="4617067"/>
                <a:ext cx="36360" cy="878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D41BDFE-2118-449E-8B6F-96C62D2E67D2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849809" y="4612747"/>
                  <a:ext cx="4500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B74ED97-C6FA-40F8-A443-A623896328EC}"/>
                    </a:ext>
                  </a:extLst>
                </p14:cNvPr>
                <p14:cNvContentPartPr/>
                <p14:nvPr/>
              </p14:nvContentPartPr>
              <p14:xfrm>
                <a:off x="8038809" y="4624267"/>
                <a:ext cx="161640" cy="1033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B74ED97-C6FA-40F8-A443-A623896328E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034489" y="4619947"/>
                  <a:ext cx="17028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187C7439-2350-4935-BA08-87EFA465E41F}"/>
                    </a:ext>
                  </a:extLst>
                </p14:cNvPr>
                <p14:cNvContentPartPr/>
                <p14:nvPr/>
              </p14:nvContentPartPr>
              <p14:xfrm>
                <a:off x="8149689" y="4679347"/>
                <a:ext cx="42840" cy="140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187C7439-2350-4935-BA08-87EFA465E41F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145369" y="4675027"/>
                  <a:ext cx="5148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65E512F-97D9-403E-9F81-767100224F42}"/>
                    </a:ext>
                  </a:extLst>
                </p14:cNvPr>
                <p14:cNvContentPartPr/>
                <p14:nvPr/>
              </p14:nvContentPartPr>
              <p14:xfrm>
                <a:off x="5265369" y="4841347"/>
                <a:ext cx="165600" cy="1256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65E512F-97D9-403E-9F81-767100224F4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261049" y="4837027"/>
                  <a:ext cx="17424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BDCDAB8-D5EA-4C7D-8823-C42D17AB3FC4}"/>
                    </a:ext>
                  </a:extLst>
                </p14:cNvPr>
                <p14:cNvContentPartPr/>
                <p14:nvPr/>
              </p14:nvContentPartPr>
              <p14:xfrm>
                <a:off x="5444289" y="4843507"/>
                <a:ext cx="83160" cy="43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BDCDAB8-D5EA-4C7D-8823-C42D17AB3FC4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439969" y="4839187"/>
                  <a:ext cx="9180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5749C46-793C-441F-BC2D-926585BE222F}"/>
                    </a:ext>
                  </a:extLst>
                </p14:cNvPr>
                <p14:cNvContentPartPr/>
                <p14:nvPr/>
              </p14:nvContentPartPr>
              <p14:xfrm>
                <a:off x="5425209" y="4856827"/>
                <a:ext cx="111240" cy="874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5749C46-793C-441F-BC2D-926585BE222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420889" y="4852507"/>
                  <a:ext cx="11988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23604727-5F92-4192-BE1F-D9736BC33A1C}"/>
                    </a:ext>
                  </a:extLst>
                </p14:cNvPr>
                <p14:cNvContentPartPr/>
                <p14:nvPr/>
              </p14:nvContentPartPr>
              <p14:xfrm>
                <a:off x="5584329" y="4900027"/>
                <a:ext cx="82440" cy="79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23604727-5F92-4192-BE1F-D9736BC33A1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580009" y="4895707"/>
                  <a:ext cx="9108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97AA45A4-8BF7-4A39-89D9-D5131C2E869A}"/>
                    </a:ext>
                  </a:extLst>
                </p14:cNvPr>
                <p14:cNvContentPartPr/>
                <p14:nvPr/>
              </p14:nvContentPartPr>
              <p14:xfrm>
                <a:off x="5718249" y="4849267"/>
                <a:ext cx="109440" cy="112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97AA45A4-8BF7-4A39-89D9-D5131C2E869A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713929" y="4844947"/>
                  <a:ext cx="11808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FDEBE560-8703-4C54-81C4-49B5CC09A23C}"/>
                    </a:ext>
                  </a:extLst>
                </p14:cNvPr>
                <p14:cNvContentPartPr/>
                <p14:nvPr/>
              </p14:nvContentPartPr>
              <p14:xfrm>
                <a:off x="5831289" y="4873027"/>
                <a:ext cx="136440" cy="806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FDEBE560-8703-4C54-81C4-49B5CC09A23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5826969" y="4868707"/>
                  <a:ext cx="1450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6910A08-7141-4445-B277-0DB089D2F66B}"/>
                    </a:ext>
                  </a:extLst>
                </p14:cNvPr>
                <p14:cNvContentPartPr/>
                <p14:nvPr/>
              </p14:nvContentPartPr>
              <p14:xfrm>
                <a:off x="6132609" y="4908307"/>
                <a:ext cx="29160" cy="367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6910A08-7141-4445-B277-0DB089D2F66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128289" y="4903987"/>
                  <a:ext cx="378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C50A292-3D41-4B63-B911-CB609AD81B42}"/>
                    </a:ext>
                  </a:extLst>
                </p14:cNvPr>
                <p14:cNvContentPartPr/>
                <p14:nvPr/>
              </p14:nvContentPartPr>
              <p14:xfrm>
                <a:off x="6137649" y="4865107"/>
                <a:ext cx="2520" cy="10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C50A292-3D41-4B63-B911-CB609AD81B42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133329" y="4860787"/>
                  <a:ext cx="11160" cy="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E848A93A-9087-47E5-B07D-1D2A2B3107CB}"/>
                    </a:ext>
                  </a:extLst>
                </p14:cNvPr>
                <p14:cNvContentPartPr/>
                <p14:nvPr/>
              </p14:nvContentPartPr>
              <p14:xfrm>
                <a:off x="6191649" y="4893547"/>
                <a:ext cx="72360" cy="540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E848A93A-9087-47E5-B07D-1D2A2B3107CB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187329" y="4889227"/>
                  <a:ext cx="8100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8A796BB2-B372-41A5-8361-B05343B6357E}"/>
                    </a:ext>
                  </a:extLst>
                </p14:cNvPr>
                <p14:cNvContentPartPr/>
                <p14:nvPr/>
              </p14:nvContentPartPr>
              <p14:xfrm>
                <a:off x="6441849" y="4856827"/>
                <a:ext cx="127800" cy="928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8A796BB2-B372-41A5-8361-B05343B6357E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6437529" y="4852507"/>
                  <a:ext cx="13644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B89D184-1751-4F2C-8924-A84D598AFF30}"/>
                    </a:ext>
                  </a:extLst>
                </p14:cNvPr>
                <p14:cNvContentPartPr/>
                <p14:nvPr/>
              </p14:nvContentPartPr>
              <p14:xfrm>
                <a:off x="6606009" y="4858627"/>
                <a:ext cx="86040" cy="107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B89D184-1751-4F2C-8924-A84D598AFF30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6601689" y="4854307"/>
                  <a:ext cx="9468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D0C02549-3AB6-4007-BABB-D41816709C16}"/>
                    </a:ext>
                  </a:extLst>
                </p14:cNvPr>
                <p14:cNvContentPartPr/>
                <p14:nvPr/>
              </p14:nvContentPartPr>
              <p14:xfrm>
                <a:off x="6737409" y="4876627"/>
                <a:ext cx="121680" cy="968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D0C02549-3AB6-4007-BABB-D41816709C16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6733089" y="4872307"/>
                  <a:ext cx="130320" cy="10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4ECB54F-578B-4C6D-AB7B-D7AF14E15D5A}"/>
                    </a:ext>
                  </a:extLst>
                </p14:cNvPr>
                <p14:cNvContentPartPr/>
                <p14:nvPr/>
              </p14:nvContentPartPr>
              <p14:xfrm>
                <a:off x="6744969" y="4910107"/>
                <a:ext cx="86760" cy="237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4ECB54F-578B-4C6D-AB7B-D7AF14E15D5A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6740649" y="4905787"/>
                  <a:ext cx="9540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D369FC1-A68C-4E01-8B99-3583365A7BC3}"/>
                    </a:ext>
                  </a:extLst>
                </p14:cNvPr>
                <p14:cNvContentPartPr/>
                <p14:nvPr/>
              </p14:nvContentPartPr>
              <p14:xfrm>
                <a:off x="7013529" y="4862227"/>
                <a:ext cx="77400" cy="1015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D369FC1-A68C-4E01-8B99-3583365A7BC3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009209" y="4857907"/>
                  <a:ext cx="8604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D0A0240-7C14-43E8-9E9B-367DFAA15A4B}"/>
                    </a:ext>
                  </a:extLst>
                </p14:cNvPr>
                <p14:cNvContentPartPr/>
                <p14:nvPr/>
              </p14:nvContentPartPr>
              <p14:xfrm>
                <a:off x="7016049" y="4868707"/>
                <a:ext cx="208080" cy="864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D0A0240-7C14-43E8-9E9B-367DFAA15A4B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011729" y="4864387"/>
                  <a:ext cx="21672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A5726CC6-2E38-4554-931A-123028AC3DA0}"/>
                    </a:ext>
                  </a:extLst>
                </p14:cNvPr>
                <p14:cNvContentPartPr/>
                <p14:nvPr/>
              </p14:nvContentPartPr>
              <p14:xfrm>
                <a:off x="7257609" y="4903987"/>
                <a:ext cx="123120" cy="36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A5726CC6-2E38-4554-931A-123028AC3DA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253289" y="4899667"/>
                  <a:ext cx="13176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1BB22D00-0125-4AC5-80EC-AE6BDD04299A}"/>
                    </a:ext>
                  </a:extLst>
                </p14:cNvPr>
                <p14:cNvContentPartPr/>
                <p14:nvPr/>
              </p14:nvContentPartPr>
              <p14:xfrm>
                <a:off x="7356249" y="4915147"/>
                <a:ext cx="98280" cy="259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1BB22D00-0125-4AC5-80EC-AE6BDD04299A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351929" y="4910827"/>
                  <a:ext cx="10692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3003B421-036C-4D8C-B52C-ECD65230706A}"/>
                    </a:ext>
                  </a:extLst>
                </p14:cNvPr>
                <p14:cNvContentPartPr/>
                <p14:nvPr/>
              </p14:nvContentPartPr>
              <p14:xfrm>
                <a:off x="7588809" y="4862227"/>
                <a:ext cx="181080" cy="828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3003B421-036C-4D8C-B52C-ECD65230706A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584489" y="4857907"/>
                  <a:ext cx="18972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9F1C064-0156-4BCE-818F-C393C8D7B83E}"/>
                    </a:ext>
                  </a:extLst>
                </p14:cNvPr>
                <p14:cNvContentPartPr/>
                <p14:nvPr/>
              </p14:nvContentPartPr>
              <p14:xfrm>
                <a:off x="7778529" y="4854307"/>
                <a:ext cx="84960" cy="8388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9F1C064-0156-4BCE-818F-C393C8D7B83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774209" y="4849987"/>
                  <a:ext cx="93600" cy="9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21B201E5-DB9F-4462-9CF1-B1F33B67349F}"/>
                    </a:ext>
                  </a:extLst>
                </p14:cNvPr>
                <p14:cNvContentPartPr/>
                <p14:nvPr/>
              </p14:nvContentPartPr>
              <p14:xfrm>
                <a:off x="7785369" y="4900027"/>
                <a:ext cx="131040" cy="489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21B201E5-DB9F-4462-9CF1-B1F33B67349F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7781049" y="4895707"/>
                  <a:ext cx="1396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AF3AC06-124A-410C-93F3-58C4F39540A0}"/>
                    </a:ext>
                  </a:extLst>
                </p14:cNvPr>
                <p14:cNvContentPartPr/>
                <p14:nvPr/>
              </p14:nvContentPartPr>
              <p14:xfrm>
                <a:off x="8060409" y="4860067"/>
                <a:ext cx="217440" cy="10548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AF3AC06-124A-410C-93F3-58C4F39540A0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8056089" y="4855747"/>
                  <a:ext cx="22608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AE9A41C-389F-48EE-88EB-21D2A8DAA032}"/>
                    </a:ext>
                  </a:extLst>
                </p14:cNvPr>
                <p14:cNvContentPartPr/>
                <p14:nvPr/>
              </p14:nvContentPartPr>
              <p14:xfrm>
                <a:off x="8291529" y="4895347"/>
                <a:ext cx="103680" cy="511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AE9A41C-389F-48EE-88EB-21D2A8DAA032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8287209" y="4891027"/>
                  <a:ext cx="11232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0F4DEA1-DFFD-45AD-A91C-AAEC18110D27}"/>
                    </a:ext>
                  </a:extLst>
                </p14:cNvPr>
                <p14:cNvContentPartPr/>
                <p14:nvPr/>
              </p14:nvContentPartPr>
              <p14:xfrm>
                <a:off x="8423649" y="4896067"/>
                <a:ext cx="65520" cy="5436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0F4DEA1-DFFD-45AD-A91C-AAEC18110D27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8419329" y="4891747"/>
                  <a:ext cx="741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E29E9795-A0C0-4A8E-9786-36EFDAF53F28}"/>
                    </a:ext>
                  </a:extLst>
                </p14:cNvPr>
                <p14:cNvContentPartPr/>
                <p14:nvPr/>
              </p14:nvContentPartPr>
              <p14:xfrm>
                <a:off x="8509689" y="4885627"/>
                <a:ext cx="95040" cy="54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E29E9795-A0C0-4A8E-9786-36EFDAF53F2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8505369" y="4881307"/>
                  <a:ext cx="10368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1B61EA8-1904-4B99-97CF-9E158DA2A991}"/>
                    </a:ext>
                  </a:extLst>
                </p14:cNvPr>
                <p14:cNvContentPartPr/>
                <p14:nvPr/>
              </p14:nvContentPartPr>
              <p14:xfrm>
                <a:off x="5251689" y="5120347"/>
                <a:ext cx="119160" cy="673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1B61EA8-1904-4B99-97CF-9E158DA2A991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247369" y="5116027"/>
                  <a:ext cx="12780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33BB6DB-19F7-4445-9AB5-B9AAD017F7AD}"/>
                    </a:ext>
                  </a:extLst>
                </p14:cNvPr>
                <p14:cNvContentPartPr/>
                <p14:nvPr/>
              </p14:nvContentPartPr>
              <p14:xfrm>
                <a:off x="5384889" y="5083627"/>
                <a:ext cx="61560" cy="1054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33BB6DB-19F7-4445-9AB5-B9AAD017F7AD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380569" y="5079307"/>
                  <a:ext cx="7020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ED5B164-7048-4F73-8435-FE66AD228232}"/>
                    </a:ext>
                  </a:extLst>
                </p14:cNvPr>
                <p14:cNvContentPartPr/>
                <p14:nvPr/>
              </p14:nvContentPartPr>
              <p14:xfrm>
                <a:off x="5466249" y="5107387"/>
                <a:ext cx="266040" cy="910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ED5B164-7048-4F73-8435-FE66AD228232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1929" y="5103067"/>
                  <a:ext cx="2746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DFC00866-F75A-4278-90CC-5BC4C09DDD5A}"/>
                    </a:ext>
                  </a:extLst>
                </p14:cNvPr>
                <p14:cNvContentPartPr/>
                <p14:nvPr/>
              </p14:nvContentPartPr>
              <p14:xfrm>
                <a:off x="5741289" y="5020267"/>
                <a:ext cx="181800" cy="18684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DFC00866-F75A-4278-90CC-5BC4C09DDD5A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5736969" y="5015947"/>
                  <a:ext cx="19044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9410F540-EF84-4C5C-8FCD-9EFEF352ED04}"/>
                    </a:ext>
                  </a:extLst>
                </p14:cNvPr>
                <p14:cNvContentPartPr/>
                <p14:nvPr/>
              </p14:nvContentPartPr>
              <p14:xfrm>
                <a:off x="5877009" y="5091187"/>
                <a:ext cx="151920" cy="1962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9410F540-EF84-4C5C-8FCD-9EFEF352ED04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5872689" y="5086867"/>
                  <a:ext cx="16056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1E3522C-C6A7-4F62-895A-A420B9FC497D}"/>
                    </a:ext>
                  </a:extLst>
                </p14:cNvPr>
                <p14:cNvContentPartPr/>
                <p14:nvPr/>
              </p14:nvContentPartPr>
              <p14:xfrm>
                <a:off x="6049089" y="5126107"/>
                <a:ext cx="81720" cy="612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1E3522C-C6A7-4F62-895A-A420B9FC497D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6044769" y="5121787"/>
                  <a:ext cx="903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1E7CC4F-0F5A-4CEE-9F34-C5FD0C430DA4}"/>
                    </a:ext>
                  </a:extLst>
                </p14:cNvPr>
                <p14:cNvContentPartPr/>
                <p14:nvPr/>
              </p14:nvContentPartPr>
              <p14:xfrm>
                <a:off x="6169689" y="5138347"/>
                <a:ext cx="204840" cy="406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1E7CC4F-0F5A-4CEE-9F34-C5FD0C430DA4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6165369" y="5134027"/>
                  <a:ext cx="2134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2A52ECF-9FFF-4705-8CDF-A3D90BB41CF7}"/>
                    </a:ext>
                  </a:extLst>
                </p14:cNvPr>
                <p14:cNvContentPartPr/>
                <p14:nvPr/>
              </p14:nvContentPartPr>
              <p14:xfrm>
                <a:off x="6377409" y="5134387"/>
                <a:ext cx="97560" cy="1396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2A52ECF-9FFF-4705-8CDF-A3D90BB41CF7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373089" y="5130067"/>
                  <a:ext cx="10620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1FDC697D-13C3-4052-A471-2AF0645679AB}"/>
                    </a:ext>
                  </a:extLst>
                </p14:cNvPr>
                <p14:cNvContentPartPr/>
                <p14:nvPr/>
              </p14:nvContentPartPr>
              <p14:xfrm>
                <a:off x="6463449" y="5122507"/>
                <a:ext cx="138600" cy="738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1FDC697D-13C3-4052-A471-2AF0645679AB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6459129" y="5118187"/>
                  <a:ext cx="1472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B725D06A-0252-4D11-AFEA-DE27EA8645F2}"/>
                    </a:ext>
                  </a:extLst>
                </p14:cNvPr>
                <p14:cNvContentPartPr/>
                <p14:nvPr/>
              </p14:nvContentPartPr>
              <p14:xfrm>
                <a:off x="6717969" y="5123227"/>
                <a:ext cx="143640" cy="1213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B725D06A-0252-4D11-AFEA-DE27EA8645F2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6713649" y="5118907"/>
                  <a:ext cx="1522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A52CD56B-C84A-4917-842F-EB106D6547DA}"/>
                    </a:ext>
                  </a:extLst>
                </p14:cNvPr>
                <p14:cNvContentPartPr/>
                <p14:nvPr/>
              </p14:nvContentPartPr>
              <p14:xfrm>
                <a:off x="6827049" y="5118547"/>
                <a:ext cx="249840" cy="734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A52CD56B-C84A-4917-842F-EB106D6547DA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822729" y="5114227"/>
                  <a:ext cx="25848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760DBFB-A1F7-45B6-BCC2-05426C286CF6}"/>
                    </a:ext>
                  </a:extLst>
                </p14:cNvPr>
                <p14:cNvContentPartPr/>
                <p14:nvPr/>
              </p14:nvContentPartPr>
              <p14:xfrm>
                <a:off x="7011009" y="5136187"/>
                <a:ext cx="135720" cy="1148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760DBFB-A1F7-45B6-BCC2-05426C286CF6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006689" y="5131867"/>
                  <a:ext cx="1443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9FC280FE-8E28-4417-AAE8-437D6766790C}"/>
                    </a:ext>
                  </a:extLst>
                </p14:cNvPr>
                <p14:cNvContentPartPr/>
                <p14:nvPr/>
              </p14:nvContentPartPr>
              <p14:xfrm>
                <a:off x="7165089" y="5080027"/>
                <a:ext cx="120240" cy="982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9FC280FE-8E28-4417-AAE8-437D6766790C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160769" y="5075707"/>
                  <a:ext cx="12888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165E9ABB-47A9-4FA7-8AA3-6A975A2443F3}"/>
                    </a:ext>
                  </a:extLst>
                </p14:cNvPr>
                <p14:cNvContentPartPr/>
                <p14:nvPr/>
              </p14:nvContentPartPr>
              <p14:xfrm>
                <a:off x="7406289" y="5108827"/>
                <a:ext cx="97200" cy="15588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165E9ABB-47A9-4FA7-8AA3-6A975A2443F3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7401969" y="5104507"/>
                  <a:ext cx="10584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E5404C7-34CD-44A6-9F8E-D7D50B136AD1}"/>
                    </a:ext>
                  </a:extLst>
                </p14:cNvPr>
                <p14:cNvContentPartPr/>
                <p14:nvPr/>
              </p14:nvContentPartPr>
              <p14:xfrm>
                <a:off x="7494489" y="5124667"/>
                <a:ext cx="93960" cy="716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E5404C7-34CD-44A6-9F8E-D7D50B136AD1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490169" y="5120347"/>
                  <a:ext cx="10260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F3924617-CD04-42BB-BD98-315EAAA2124F}"/>
                    </a:ext>
                  </a:extLst>
                </p14:cNvPr>
                <p14:cNvContentPartPr/>
                <p14:nvPr/>
              </p14:nvContentPartPr>
              <p14:xfrm>
                <a:off x="7594209" y="5089027"/>
                <a:ext cx="84240" cy="889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F3924617-CD04-42BB-BD98-315EAAA2124F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589889" y="5084707"/>
                  <a:ext cx="928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17E2BC0C-40F0-46A6-B671-2A75E864442A}"/>
                    </a:ext>
                  </a:extLst>
                </p14:cNvPr>
                <p14:cNvContentPartPr/>
                <p14:nvPr/>
              </p14:nvContentPartPr>
              <p14:xfrm>
                <a:off x="7778529" y="5123587"/>
                <a:ext cx="159840" cy="702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17E2BC0C-40F0-46A6-B671-2A75E864442A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774209" y="5119267"/>
                  <a:ext cx="1684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E0E3F855-35B6-4C7A-9B47-E80CA7727F8C}"/>
                    </a:ext>
                  </a:extLst>
                </p14:cNvPr>
                <p14:cNvContentPartPr/>
                <p14:nvPr/>
              </p14:nvContentPartPr>
              <p14:xfrm>
                <a:off x="7977609" y="5136547"/>
                <a:ext cx="140400" cy="5724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E0E3F855-35B6-4C7A-9B47-E80CA7727F8C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973289" y="5132227"/>
                  <a:ext cx="1490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2A4A0D74-592B-40C7-963C-2F02CCACC641}"/>
                    </a:ext>
                  </a:extLst>
                </p14:cNvPr>
                <p14:cNvContentPartPr/>
                <p14:nvPr/>
              </p14:nvContentPartPr>
              <p14:xfrm>
                <a:off x="8111529" y="5132227"/>
                <a:ext cx="118080" cy="54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2A4A0D74-592B-40C7-963C-2F02CCACC641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8107209" y="5127907"/>
                  <a:ext cx="1267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2B93B4A-A7DF-4760-94BA-CFB64F160823}"/>
                    </a:ext>
                  </a:extLst>
                </p14:cNvPr>
                <p14:cNvContentPartPr/>
                <p14:nvPr/>
              </p14:nvContentPartPr>
              <p14:xfrm>
                <a:off x="8218089" y="5093707"/>
                <a:ext cx="10800" cy="21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2B93B4A-A7DF-4760-94BA-CFB64F160823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8213769" y="5089387"/>
                  <a:ext cx="1944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B078E4E9-2838-407E-A2A9-02A0582B3B89}"/>
                    </a:ext>
                  </a:extLst>
                </p14:cNvPr>
                <p14:cNvContentPartPr/>
                <p14:nvPr/>
              </p14:nvContentPartPr>
              <p14:xfrm>
                <a:off x="8248329" y="5078587"/>
                <a:ext cx="204840" cy="921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B078E4E9-2838-407E-A2A9-02A0582B3B89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8244009" y="5074267"/>
                  <a:ext cx="21348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0295B8D0-2CDE-4CA9-9C2D-C1B511B25632}"/>
                    </a:ext>
                  </a:extLst>
                </p14:cNvPr>
                <p14:cNvContentPartPr/>
                <p14:nvPr/>
              </p14:nvContentPartPr>
              <p14:xfrm>
                <a:off x="8577369" y="5088307"/>
                <a:ext cx="14400" cy="7812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0295B8D0-2CDE-4CA9-9C2D-C1B511B25632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573049" y="5083987"/>
                  <a:ext cx="2304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F385142E-CA3E-4CC0-B714-FA44E74468F8}"/>
                    </a:ext>
                  </a:extLst>
                </p14:cNvPr>
                <p14:cNvContentPartPr/>
                <p14:nvPr/>
              </p14:nvContentPartPr>
              <p14:xfrm>
                <a:off x="8598249" y="5131867"/>
                <a:ext cx="99720" cy="363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F385142E-CA3E-4CC0-B714-FA44E74468F8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593929" y="5127547"/>
                  <a:ext cx="10836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B41243F-394F-4F3E-9F5C-DC39E45D931A}"/>
              </a:ext>
            </a:extLst>
          </p:cNvPr>
          <p:cNvGrpSpPr/>
          <p:nvPr/>
        </p:nvGrpSpPr>
        <p:grpSpPr>
          <a:xfrm>
            <a:off x="5344929" y="5303227"/>
            <a:ext cx="396720" cy="116640"/>
            <a:chOff x="5344929" y="5303227"/>
            <a:chExt cx="396720" cy="11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2CAC11A-B187-4D43-851C-98FB466812DF}"/>
                    </a:ext>
                  </a:extLst>
                </p14:cNvPr>
                <p14:cNvContentPartPr/>
                <p14:nvPr/>
              </p14:nvContentPartPr>
              <p14:xfrm>
                <a:off x="5344929" y="5303227"/>
                <a:ext cx="142200" cy="1166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2CAC11A-B187-4D43-851C-98FB466812DF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5340609" y="5298907"/>
                  <a:ext cx="15084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8AF7A4B3-196C-4C13-B55C-35FD606AD95E}"/>
                    </a:ext>
                  </a:extLst>
                </p14:cNvPr>
                <p14:cNvContentPartPr/>
                <p14:nvPr/>
              </p14:nvContentPartPr>
              <p14:xfrm>
                <a:off x="5541849" y="5307907"/>
                <a:ext cx="127080" cy="788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8AF7A4B3-196C-4C13-B55C-35FD606AD95E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5537529" y="5303587"/>
                  <a:ext cx="13572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0E97D50-45E0-4FE0-BDBB-9077A925032E}"/>
                    </a:ext>
                  </a:extLst>
                </p14:cNvPr>
                <p14:cNvContentPartPr/>
                <p14:nvPr/>
              </p14:nvContentPartPr>
              <p14:xfrm>
                <a:off x="5568489" y="5368747"/>
                <a:ext cx="173160" cy="392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0E97D50-45E0-4FE0-BDBB-9077A925032E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5564169" y="5364427"/>
                  <a:ext cx="181800" cy="47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6426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/>
            </p:nvGraphicFramePr>
            <p:xfrm>
              <a:off x="2195736" y="2996952"/>
              <a:ext cx="6598204" cy="2186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39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839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851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519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707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House price (£1000s)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Burnley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Norwich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London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831968"/>
                  </p:ext>
                </p:extLst>
              </p:nvPr>
            </p:nvGraphicFramePr>
            <p:xfrm>
              <a:off x="2195736" y="2996952"/>
              <a:ext cx="6598204" cy="2186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39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839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851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519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12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House price (£1000s)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Burnley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Norwich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London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105769" r="-179639" b="-521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209804" r="-179639" b="-431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303846" r="-179639" b="-3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411765" r="-179639" b="-2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501923" r="-179639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613725" r="-179639" b="-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Rectangle 16"/>
          <p:cNvSpPr/>
          <p:nvPr/>
        </p:nvSpPr>
        <p:spPr>
          <a:xfrm>
            <a:off x="2108582" y="1123427"/>
            <a:ext cx="67838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 (3s)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price of 100 houses in different parts of the country are shown in the table.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frequency polygons to illustrate the data.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your data</a:t>
            </a:r>
          </a:p>
        </p:txBody>
      </p:sp>
    </p:spTree>
    <p:extLst>
      <p:ext uri="{BB962C8B-B14F-4D97-AF65-F5344CB8AC3E}">
        <p14:creationId xmlns:p14="http://schemas.microsoft.com/office/powerpoint/2010/main" val="226995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2" ma:contentTypeDescription="Create a new document." ma:contentTypeScope="" ma:versionID="5908fcb582567a33f8573332e0fcf5b0">
  <xsd:schema xmlns:xsd="http://www.w3.org/2001/XMLSchema" xmlns:xs="http://www.w3.org/2001/XMLSchema" xmlns:p="http://schemas.microsoft.com/office/2006/metadata/properties" xmlns:ns2="557e22d3-7b3f-4e7c-8253-1b6f825f5a4b" targetNamespace="http://schemas.microsoft.com/office/2006/metadata/properties" ma:root="true" ma:fieldsID="4d6b89cf3d8db37d305d8e2b1c70dc55" ns2:_="">
    <xsd:import namespace="557e22d3-7b3f-4e7c-8253-1b6f825f5a4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8FD0CE-945F-4546-B841-6C8A72749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D28A01-E05E-4D2A-9244-280F7748DDC2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557e22d3-7b3f-4e7c-8253-1b6f825f5a4b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1188</Words>
  <Application>Microsoft Office PowerPoint</Application>
  <PresentationFormat>On-screen Show (4:3)</PresentationFormat>
  <Paragraphs>403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20</cp:revision>
  <dcterms:created xsi:type="dcterms:W3CDTF">2015-07-01T12:05:39Z</dcterms:created>
  <dcterms:modified xsi:type="dcterms:W3CDTF">2020-11-07T14:05:36Z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