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000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10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99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82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9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7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305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2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38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1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70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50" t="13519" r="8266" b="7574"/>
          <a:stretch/>
        </p:blipFill>
        <p:spPr>
          <a:xfrm>
            <a:off x="1097662" y="0"/>
            <a:ext cx="78287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70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2388973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Algebra Revision Mat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73850"/>
            <a:ext cx="2388973" cy="178510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Simplifying</a:t>
            </a:r>
          </a:p>
          <a:p>
            <a:pPr>
              <a:spcAft>
                <a:spcPts val="0"/>
              </a:spcAft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   y + y + y + y</a:t>
            </a:r>
          </a:p>
          <a:p>
            <a:pPr>
              <a:spcAft>
                <a:spcPts val="0"/>
              </a:spcAft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  3a + 4a +2a</a:t>
            </a:r>
          </a:p>
          <a:p>
            <a:pPr>
              <a:spcAft>
                <a:spcPts val="0"/>
              </a:spcAft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   5s + 5t + 3s + 2t</a:t>
            </a:r>
          </a:p>
          <a:p>
            <a:pPr>
              <a:spcAft>
                <a:spcPts val="0"/>
              </a:spcAft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4)   6f + 5g – 3f + 3g</a:t>
            </a:r>
          </a:p>
          <a:p>
            <a:pPr>
              <a:spcAft>
                <a:spcPts val="0"/>
              </a:spcAft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228600" indent="-228600">
              <a:spcAft>
                <a:spcPts val="0"/>
              </a:spcAft>
              <a:buAutoNum type="arabicParenR" startAt="5"/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4z </a:t>
            </a: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3w – 2z – </a:t>
            </a: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3w</a:t>
            </a:r>
          </a:p>
          <a:p>
            <a:pPr marL="228600" indent="-228600">
              <a:spcAft>
                <a:spcPts val="0"/>
              </a:spcAft>
              <a:buAutoNum type="arabicParenR" startAt="5"/>
            </a:pPr>
            <a:endParaRPr lang="en-GB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2388652"/>
            <a:ext cx="2388973" cy="255454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Solving Equations 1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+ 4 = 11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– 6 = 23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5d = 70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k/4=7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2x + 6 = 12</a:t>
            </a: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072896"/>
            <a:ext cx="2388973" cy="178510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Expanding Brackets 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3(a + 4)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5(c + 6b)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4(x – 3y)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a(a + 5)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x(4y – 2x)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83476" y="0"/>
            <a:ext cx="2388973" cy="4555093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nth Term</a:t>
            </a:r>
          </a:p>
          <a:p>
            <a:pPr>
              <a:spcAft>
                <a:spcPts val="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 the nth term of the following sequences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8, 11, 14, 17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…</a:t>
            </a: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14, 19, 24, 29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…</a:t>
            </a: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9, 15, 21, 27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…</a:t>
            </a: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4, 6, 8, 10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…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 the first three terms of the sequence with nth term 3n - 2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first three terms of the sequence with nth term 2n + 4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83476" y="4765119"/>
            <a:ext cx="4872449" cy="209288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Substitution 1</a:t>
            </a:r>
            <a:endParaRPr lang="en-GB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3x + 5y when x = 4 and y = 2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 </a:t>
            </a:r>
            <a:r>
              <a:rPr lang="en-GB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abc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when a = 2, b = 3 and c = 5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7s – 2t when s = 4 and t = –3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4(2n – 3) when n = 5</a:t>
            </a: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50428" y="0"/>
            <a:ext cx="2388973" cy="270843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ES" sz="1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Factorise</a:t>
            </a:r>
            <a:endParaRPr lang="es-ES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s-ES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3x </a:t>
            </a:r>
            <a:r>
              <a:rPr lang="es-ES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s-ES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33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s-ES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s-ES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s-ES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s-ES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5y </a:t>
            </a:r>
            <a:r>
              <a:rPr lang="es-ES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+ 25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s-ES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s-ES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s-ES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s-ES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4a </a:t>
            </a:r>
            <a:r>
              <a:rPr lang="es-ES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18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s-ES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s-ES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s-ES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s-ES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x² </a:t>
            </a:r>
            <a:r>
              <a:rPr lang="es-ES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s-ES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4x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s-ES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s-ES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s-ES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66952" y="0"/>
            <a:ext cx="2388973" cy="4555093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Solving </a:t>
            </a:r>
            <a:r>
              <a:rPr lang="en-GB" sz="1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Equations 2</a:t>
            </a:r>
            <a:endParaRPr lang="en-GB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6(x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- 2) = 24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5(4y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+ 2) = 70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2x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+ 4 = 5x – 8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4x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3 = 2x + 2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3(x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+ 6) = 4(x + 5)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50427" y="2764572"/>
            <a:ext cx="2388973" cy="4093428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Substitution 2</a:t>
            </a:r>
            <a:endParaRPr lang="en-GB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3x – 4y when x = 5 and y =  -3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 a²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+ 3b  when a = 4 and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b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-2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 4x² 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 x = 3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 xy² 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 x = 2 and y = -3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  5x²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2y²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 x = 2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    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 =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808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297</Words>
  <Application>Microsoft Office PowerPoint</Application>
  <PresentationFormat>A4 Paper (210x297 mm)</PresentationFormat>
  <Paragraphs>134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Moosajee</dc:creator>
  <cp:lastModifiedBy>Danielle Moosajee</cp:lastModifiedBy>
  <cp:revision>5</cp:revision>
  <dcterms:created xsi:type="dcterms:W3CDTF">2017-04-26T15:30:54Z</dcterms:created>
  <dcterms:modified xsi:type="dcterms:W3CDTF">2017-04-26T18:12:38Z</dcterms:modified>
</cp:coreProperties>
</file>