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58" r:id="rId3"/>
    <p:sldId id="273" r:id="rId4"/>
    <p:sldId id="274" r:id="rId5"/>
    <p:sldId id="275" r:id="rId6"/>
    <p:sldId id="276" r:id="rId7"/>
    <p:sldId id="267" r:id="rId8"/>
    <p:sldId id="272" r:id="rId9"/>
    <p:sldId id="268" r:id="rId10"/>
    <p:sldId id="270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82F06-70C5-4690-9BB2-7E519C08B204}" v="97" dt="2020-08-21T11:26:12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EEE82F06-70C5-4690-9BB2-7E519C08B204}"/>
    <pc:docChg chg="undo custSel addSld delSld modSld modMainMaster">
      <pc:chgData name="Danielle" userId="e2554c37-e717-43a0-ba79-1183ca921ccd" providerId="ADAL" clId="{EEE82F06-70C5-4690-9BB2-7E519C08B204}" dt="2020-08-21T11:30:09.756" v="346" actId="47"/>
      <pc:docMkLst>
        <pc:docMk/>
      </pc:docMkLst>
      <pc:sldChg chg="delSp modSp mod">
        <pc:chgData name="Danielle" userId="e2554c37-e717-43a0-ba79-1183ca921ccd" providerId="ADAL" clId="{EEE82F06-70C5-4690-9BB2-7E519C08B204}" dt="2020-08-21T10:50:17.873" v="99" actId="20577"/>
        <pc:sldMkLst>
          <pc:docMk/>
          <pc:sldMk cId="1323676384" sldId="258"/>
        </pc:sldMkLst>
        <pc:spChg chg="del">
          <ac:chgData name="Danielle" userId="e2554c37-e717-43a0-ba79-1183ca921ccd" providerId="ADAL" clId="{EEE82F06-70C5-4690-9BB2-7E519C08B204}" dt="2020-08-21T10:49:04.126" v="43" actId="478"/>
          <ac:spMkLst>
            <pc:docMk/>
            <pc:sldMk cId="1323676384" sldId="258"/>
            <ac:spMk id="2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0:17.873" v="99" actId="20577"/>
          <ac:spMkLst>
            <pc:docMk/>
            <pc:sldMk cId="1323676384" sldId="258"/>
            <ac:spMk id="4" creationId="{00000000-0000-0000-0000-000000000000}"/>
          </ac:spMkLst>
        </pc:spChg>
        <pc:picChg chg="mod">
          <ac:chgData name="Danielle" userId="e2554c37-e717-43a0-ba79-1183ca921ccd" providerId="ADAL" clId="{EEE82F06-70C5-4690-9BB2-7E519C08B204}" dt="2020-08-21T10:49:13.790" v="44"/>
          <ac:picMkLst>
            <pc:docMk/>
            <pc:sldMk cId="1323676384" sldId="258"/>
            <ac:picMk id="7" creationId="{00000000-0000-0000-0000-000000000000}"/>
          </ac:picMkLst>
        </pc:picChg>
      </pc:sldChg>
      <pc:sldChg chg="modSp mod">
        <pc:chgData name="Danielle" userId="e2554c37-e717-43a0-ba79-1183ca921ccd" providerId="ADAL" clId="{EEE82F06-70C5-4690-9BB2-7E519C08B204}" dt="2020-08-21T11:02:12.739" v="208" actId="1036"/>
        <pc:sldMkLst>
          <pc:docMk/>
          <pc:sldMk cId="217254851" sldId="267"/>
        </pc:sldMkLst>
        <pc:spChg chg="mod">
          <ac:chgData name="Danielle" userId="e2554c37-e717-43a0-ba79-1183ca921ccd" providerId="ADAL" clId="{EEE82F06-70C5-4690-9BB2-7E519C08B204}" dt="2020-08-21T11:02:12.739" v="208" actId="1036"/>
          <ac:spMkLst>
            <pc:docMk/>
            <pc:sldMk cId="217254851" sldId="267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EEE82F06-70C5-4690-9BB2-7E519C08B204}" dt="2020-08-21T11:26:28.682" v="345" actId="20577"/>
        <pc:sldMkLst>
          <pc:docMk/>
          <pc:sldMk cId="3898871965" sldId="270"/>
        </pc:sldMkLst>
        <pc:spChg chg="mod">
          <ac:chgData name="Danielle" userId="e2554c37-e717-43a0-ba79-1183ca921ccd" providerId="ADAL" clId="{EEE82F06-70C5-4690-9BB2-7E519C08B204}" dt="2020-08-21T11:26:12.122" v="324" actId="255"/>
          <ac:spMkLst>
            <pc:docMk/>
            <pc:sldMk cId="3898871965" sldId="270"/>
            <ac:spMk id="3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26:28.682" v="345" actId="20577"/>
          <ac:spMkLst>
            <pc:docMk/>
            <pc:sldMk cId="3898871965" sldId="270"/>
            <ac:spMk id="18" creationId="{00000000-0000-0000-0000-000000000000}"/>
          </ac:spMkLst>
        </pc:spChg>
      </pc:sldChg>
      <pc:sldChg chg="modSp mod">
        <pc:chgData name="Danielle" userId="e2554c37-e717-43a0-ba79-1183ca921ccd" providerId="ADAL" clId="{EEE82F06-70C5-4690-9BB2-7E519C08B204}" dt="2020-08-21T11:02:25.740" v="220" actId="1035"/>
        <pc:sldMkLst>
          <pc:docMk/>
          <pc:sldMk cId="1727500526" sldId="272"/>
        </pc:sldMkLst>
        <pc:spChg chg="mod">
          <ac:chgData name="Danielle" userId="e2554c37-e717-43a0-ba79-1183ca921ccd" providerId="ADAL" clId="{EEE82F06-70C5-4690-9BB2-7E519C08B204}" dt="2020-08-21T11:02:25.740" v="220" actId="1035"/>
          <ac:spMkLst>
            <pc:docMk/>
            <pc:sldMk cId="1727500526" sldId="272"/>
            <ac:spMk id="4" creationId="{00000000-0000-0000-0000-000000000000}"/>
          </ac:spMkLst>
        </pc:spChg>
      </pc:sldChg>
      <pc:sldChg chg="delSp modSp mod">
        <pc:chgData name="Danielle" userId="e2554c37-e717-43a0-ba79-1183ca921ccd" providerId="ADAL" clId="{EEE82F06-70C5-4690-9BB2-7E519C08B204}" dt="2020-08-21T10:50:22.629" v="103" actId="20577"/>
        <pc:sldMkLst>
          <pc:docMk/>
          <pc:sldMk cId="2972899497" sldId="273"/>
        </pc:sldMkLst>
        <pc:spChg chg="del">
          <ac:chgData name="Danielle" userId="e2554c37-e717-43a0-ba79-1183ca921ccd" providerId="ADAL" clId="{EEE82F06-70C5-4690-9BB2-7E519C08B204}" dt="2020-08-21T10:49:34.996" v="71" actId="478"/>
          <ac:spMkLst>
            <pc:docMk/>
            <pc:sldMk cId="2972899497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0:22.629" v="103" actId="20577"/>
          <ac:spMkLst>
            <pc:docMk/>
            <pc:sldMk cId="2972899497" sldId="273"/>
            <ac:spMk id="4" creationId="{00000000-0000-0000-0000-000000000000}"/>
          </ac:spMkLst>
        </pc:spChg>
      </pc:sldChg>
      <pc:sldChg chg="delSp modSp mod modAnim">
        <pc:chgData name="Danielle" userId="e2554c37-e717-43a0-ba79-1183ca921ccd" providerId="ADAL" clId="{EEE82F06-70C5-4690-9BB2-7E519C08B204}" dt="2020-08-21T11:01:35.950" v="182" actId="1037"/>
        <pc:sldMkLst>
          <pc:docMk/>
          <pc:sldMk cId="184808299" sldId="274"/>
        </pc:sldMkLst>
        <pc:spChg chg="mod">
          <ac:chgData name="Danielle" userId="e2554c37-e717-43a0-ba79-1183ca921ccd" providerId="ADAL" clId="{EEE82F06-70C5-4690-9BB2-7E519C08B204}" dt="2020-08-21T10:50:11.812" v="95" actId="20577"/>
          <ac:spMkLst>
            <pc:docMk/>
            <pc:sldMk cId="184808299" sldId="274"/>
            <ac:spMk id="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9:57.093" v="82" actId="2711"/>
          <ac:spMkLst>
            <pc:docMk/>
            <pc:sldMk cId="184808299" sldId="274"/>
            <ac:spMk id="10" creationId="{00000000-0000-0000-0000-000000000000}"/>
          </ac:spMkLst>
        </pc:spChg>
        <pc:spChg chg="mod topLvl">
          <ac:chgData name="Danielle" userId="e2554c37-e717-43a0-ba79-1183ca921ccd" providerId="ADAL" clId="{EEE82F06-70C5-4690-9BB2-7E519C08B204}" dt="2020-08-21T10:52:40.788" v="126" actId="13822"/>
          <ac:spMkLst>
            <pc:docMk/>
            <pc:sldMk cId="184808299" sldId="274"/>
            <ac:spMk id="13" creationId="{00000000-0000-0000-0000-000000000000}"/>
          </ac:spMkLst>
        </pc:spChg>
        <pc:spChg chg="mod topLvl">
          <ac:chgData name="Danielle" userId="e2554c37-e717-43a0-ba79-1183ca921ccd" providerId="ADAL" clId="{EEE82F06-70C5-4690-9BB2-7E519C08B204}" dt="2020-08-21T10:52:33.043" v="125" actId="165"/>
          <ac:spMkLst>
            <pc:docMk/>
            <pc:sldMk cId="184808299" sldId="274"/>
            <ac:spMk id="1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2:40.788" v="126" actId="13822"/>
          <ac:spMkLst>
            <pc:docMk/>
            <pc:sldMk cId="184808299" sldId="274"/>
            <ac:spMk id="18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1:35.950" v="182" actId="1037"/>
          <ac:spMkLst>
            <pc:docMk/>
            <pc:sldMk cId="184808299" sldId="274"/>
            <ac:spMk id="23" creationId="{00000000-0000-0000-0000-000000000000}"/>
          </ac:spMkLst>
        </pc:spChg>
        <pc:grpChg chg="del mod">
          <ac:chgData name="Danielle" userId="e2554c37-e717-43a0-ba79-1183ca921ccd" providerId="ADAL" clId="{EEE82F06-70C5-4690-9BB2-7E519C08B204}" dt="2020-08-21T10:52:33.043" v="125" actId="165"/>
          <ac:grpSpMkLst>
            <pc:docMk/>
            <pc:sldMk cId="184808299" sldId="274"/>
            <ac:grpSpMk id="12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0:49:57.093" v="82" actId="2711"/>
          <ac:grpSpMkLst>
            <pc:docMk/>
            <pc:sldMk cId="184808299" sldId="274"/>
            <ac:grpSpMk id="15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0:49:57.093" v="82" actId="2711"/>
          <ac:grpSpMkLst>
            <pc:docMk/>
            <pc:sldMk cId="184808299" sldId="274"/>
            <ac:grpSpMk id="19" creationId="{00000000-0000-0000-0000-000000000000}"/>
          </ac:grpSpMkLst>
        </pc:grpChg>
        <pc:picChg chg="mod">
          <ac:chgData name="Danielle" userId="e2554c37-e717-43a0-ba79-1183ca921ccd" providerId="ADAL" clId="{EEE82F06-70C5-4690-9BB2-7E519C08B204}" dt="2020-08-21T10:49:57.093" v="82" actId="2711"/>
          <ac:picMkLst>
            <pc:docMk/>
            <pc:sldMk cId="184808299" sldId="274"/>
            <ac:picMk id="5122" creationId="{00000000-0000-0000-0000-000000000000}"/>
          </ac:picMkLst>
        </pc:picChg>
      </pc:sldChg>
      <pc:sldChg chg="addSp delSp modSp mod modAnim">
        <pc:chgData name="Danielle" userId="e2554c37-e717-43a0-ba79-1183ca921ccd" providerId="ADAL" clId="{EEE82F06-70C5-4690-9BB2-7E519C08B204}" dt="2020-08-21T11:01:31.187" v="178" actId="1037"/>
        <pc:sldMkLst>
          <pc:docMk/>
          <pc:sldMk cId="2866720374" sldId="275"/>
        </pc:sldMkLst>
        <pc:spChg chg="add mod">
          <ac:chgData name="Danielle" userId="e2554c37-e717-43a0-ba79-1183ca921ccd" providerId="ADAL" clId="{EEE82F06-70C5-4690-9BB2-7E519C08B204}" dt="2020-08-21T10:53:40.080" v="146" actId="6549"/>
          <ac:spMkLst>
            <pc:docMk/>
            <pc:sldMk cId="2866720374" sldId="275"/>
            <ac:spMk id="2" creationId="{A210E9B3-2E8E-47CD-9092-EEC418F0C245}"/>
          </ac:spMkLst>
        </pc:spChg>
        <pc:spChg chg="del mod">
          <ac:chgData name="Danielle" userId="e2554c37-e717-43a0-ba79-1183ca921ccd" providerId="ADAL" clId="{EEE82F06-70C5-4690-9BB2-7E519C08B204}" dt="2020-08-21T10:53:04.908" v="130" actId="478"/>
          <ac:spMkLst>
            <pc:docMk/>
            <pc:sldMk cId="2866720374" sldId="275"/>
            <ac:spMk id="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3:02.311" v="129" actId="2711"/>
          <ac:spMkLst>
            <pc:docMk/>
            <pc:sldMk cId="2866720374" sldId="275"/>
            <ac:spMk id="10" creationId="{00000000-0000-0000-0000-000000000000}"/>
          </ac:spMkLst>
        </pc:spChg>
        <pc:spChg chg="mod topLvl">
          <ac:chgData name="Danielle" userId="e2554c37-e717-43a0-ba79-1183ca921ccd" providerId="ADAL" clId="{EEE82F06-70C5-4690-9BB2-7E519C08B204}" dt="2020-08-21T10:53:02.311" v="129" actId="2711"/>
          <ac:spMkLst>
            <pc:docMk/>
            <pc:sldMk cId="2866720374" sldId="275"/>
            <ac:spMk id="13" creationId="{00000000-0000-0000-0000-000000000000}"/>
          </ac:spMkLst>
        </pc:spChg>
        <pc:spChg chg="mod topLvl">
          <ac:chgData name="Danielle" userId="e2554c37-e717-43a0-ba79-1183ca921ccd" providerId="ADAL" clId="{EEE82F06-70C5-4690-9BB2-7E519C08B204}" dt="2020-08-21T10:53:02.311" v="129" actId="2711"/>
          <ac:spMkLst>
            <pc:docMk/>
            <pc:sldMk cId="2866720374" sldId="275"/>
            <ac:spMk id="1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9:02.342" v="147"/>
          <ac:spMkLst>
            <pc:docMk/>
            <pc:sldMk cId="2866720374" sldId="275"/>
            <ac:spMk id="17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53:02.311" v="129" actId="2711"/>
          <ac:spMkLst>
            <pc:docMk/>
            <pc:sldMk cId="2866720374" sldId="275"/>
            <ac:spMk id="18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1:31.187" v="178" actId="1037"/>
          <ac:spMkLst>
            <pc:docMk/>
            <pc:sldMk cId="2866720374" sldId="275"/>
            <ac:spMk id="23" creationId="{00000000-0000-0000-0000-000000000000}"/>
          </ac:spMkLst>
        </pc:spChg>
        <pc:grpChg chg="del">
          <ac:chgData name="Danielle" userId="e2554c37-e717-43a0-ba79-1183ca921ccd" providerId="ADAL" clId="{EEE82F06-70C5-4690-9BB2-7E519C08B204}" dt="2020-08-21T10:52:47.873" v="127" actId="165"/>
          <ac:grpSpMkLst>
            <pc:docMk/>
            <pc:sldMk cId="2866720374" sldId="275"/>
            <ac:grpSpMk id="12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0:53:02.311" v="129" actId="2711"/>
          <ac:grpSpMkLst>
            <pc:docMk/>
            <pc:sldMk cId="2866720374" sldId="275"/>
            <ac:grpSpMk id="15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0:53:02.311" v="129" actId="2711"/>
          <ac:grpSpMkLst>
            <pc:docMk/>
            <pc:sldMk cId="2866720374" sldId="275"/>
            <ac:grpSpMk id="19" creationId="{00000000-0000-0000-0000-000000000000}"/>
          </ac:grpSpMkLst>
        </pc:grpChg>
        <pc:picChg chg="add mod">
          <ac:chgData name="Danielle" userId="e2554c37-e717-43a0-ba79-1183ca921ccd" providerId="ADAL" clId="{EEE82F06-70C5-4690-9BB2-7E519C08B204}" dt="2020-08-21T10:53:36.171" v="141" actId="1076"/>
          <ac:picMkLst>
            <pc:docMk/>
            <pc:sldMk cId="2866720374" sldId="275"/>
            <ac:picMk id="3" creationId="{B5B5A659-7E98-4E85-B292-A96CA7746062}"/>
          </ac:picMkLst>
        </pc:picChg>
        <pc:picChg chg="del mod">
          <ac:chgData name="Danielle" userId="e2554c37-e717-43a0-ba79-1183ca921ccd" providerId="ADAL" clId="{EEE82F06-70C5-4690-9BB2-7E519C08B204}" dt="2020-08-21T10:53:25.971" v="137" actId="478"/>
          <ac:picMkLst>
            <pc:docMk/>
            <pc:sldMk cId="2866720374" sldId="275"/>
            <ac:picMk id="22" creationId="{00000000-0000-0000-0000-000000000000}"/>
          </ac:picMkLst>
        </pc:picChg>
      </pc:sldChg>
      <pc:sldChg chg="modSp mod">
        <pc:chgData name="Danielle" userId="e2554c37-e717-43a0-ba79-1183ca921ccd" providerId="ADAL" clId="{EEE82F06-70C5-4690-9BB2-7E519C08B204}" dt="2020-08-21T11:01:28.067" v="174" actId="1037"/>
        <pc:sldMkLst>
          <pc:docMk/>
          <pc:sldMk cId="3425991742" sldId="276"/>
        </pc:sldMkLst>
        <pc:spChg chg="mod">
          <ac:chgData name="Danielle" userId="e2554c37-e717-43a0-ba79-1183ca921ccd" providerId="ADAL" clId="{EEE82F06-70C5-4690-9BB2-7E519C08B204}" dt="2020-08-21T11:01:15.276" v="169" actId="6549"/>
          <ac:spMkLst>
            <pc:docMk/>
            <pc:sldMk cId="3425991742" sldId="276"/>
            <ac:spMk id="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0.623" v="152" actId="2711"/>
          <ac:spMkLst>
            <pc:docMk/>
            <pc:sldMk cId="3425991742" sldId="276"/>
            <ac:spMk id="10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5.680" v="153" actId="13822"/>
          <ac:spMkLst>
            <pc:docMk/>
            <pc:sldMk cId="3425991742" sldId="276"/>
            <ac:spMk id="13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0.623" v="152" actId="2711"/>
          <ac:spMkLst>
            <pc:docMk/>
            <pc:sldMk cId="3425991742" sldId="276"/>
            <ac:spMk id="16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0.623" v="152" actId="2711"/>
          <ac:spMkLst>
            <pc:docMk/>
            <pc:sldMk cId="3425991742" sldId="276"/>
            <ac:spMk id="17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9.051" v="154" actId="13822"/>
          <ac:spMkLst>
            <pc:docMk/>
            <pc:sldMk cId="3425991742" sldId="276"/>
            <ac:spMk id="18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0.623" v="152" actId="2711"/>
          <ac:spMkLst>
            <pc:docMk/>
            <pc:sldMk cId="3425991742" sldId="276"/>
            <ac:spMk id="20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0:50.623" v="152" actId="2711"/>
          <ac:spMkLst>
            <pc:docMk/>
            <pc:sldMk cId="3425991742" sldId="276"/>
            <ac:spMk id="21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1:01:28.067" v="174" actId="1037"/>
          <ac:spMkLst>
            <pc:docMk/>
            <pc:sldMk cId="3425991742" sldId="276"/>
            <ac:spMk id="23" creationId="{00000000-0000-0000-0000-000000000000}"/>
          </ac:spMkLst>
        </pc:spChg>
        <pc:grpChg chg="mod">
          <ac:chgData name="Danielle" userId="e2554c37-e717-43a0-ba79-1183ca921ccd" providerId="ADAL" clId="{EEE82F06-70C5-4690-9BB2-7E519C08B204}" dt="2020-08-21T11:00:50.623" v="152" actId="2711"/>
          <ac:grpSpMkLst>
            <pc:docMk/>
            <pc:sldMk cId="3425991742" sldId="276"/>
            <ac:grpSpMk id="12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1:00:50.623" v="152" actId="2711"/>
          <ac:grpSpMkLst>
            <pc:docMk/>
            <pc:sldMk cId="3425991742" sldId="276"/>
            <ac:grpSpMk id="15" creationId="{00000000-0000-0000-0000-000000000000}"/>
          </ac:grpSpMkLst>
        </pc:grpChg>
        <pc:grpChg chg="mod">
          <ac:chgData name="Danielle" userId="e2554c37-e717-43a0-ba79-1183ca921ccd" providerId="ADAL" clId="{EEE82F06-70C5-4690-9BB2-7E519C08B204}" dt="2020-08-21T11:00:50.623" v="152" actId="2711"/>
          <ac:grpSpMkLst>
            <pc:docMk/>
            <pc:sldMk cId="3425991742" sldId="276"/>
            <ac:grpSpMk id="19" creationId="{00000000-0000-0000-0000-000000000000}"/>
          </ac:grpSpMkLst>
        </pc:grpChg>
        <pc:picChg chg="mod">
          <ac:chgData name="Danielle" userId="e2554c37-e717-43a0-ba79-1183ca921ccd" providerId="ADAL" clId="{EEE82F06-70C5-4690-9BB2-7E519C08B204}" dt="2020-08-21T11:01:21.853" v="170"/>
          <ac:picMkLst>
            <pc:docMk/>
            <pc:sldMk cId="3425991742" sldId="276"/>
            <ac:picMk id="24" creationId="{00000000-0000-0000-0000-000000000000}"/>
          </ac:picMkLst>
        </pc:picChg>
      </pc:sldChg>
      <pc:sldChg chg="modSp mod modClrScheme chgLayout">
        <pc:chgData name="Danielle" userId="e2554c37-e717-43a0-ba79-1183ca921ccd" providerId="ADAL" clId="{EEE82F06-70C5-4690-9BB2-7E519C08B204}" dt="2020-08-21T11:04:23.085" v="224" actId="14100"/>
        <pc:sldMkLst>
          <pc:docMk/>
          <pc:sldMk cId="4046167053" sldId="277"/>
        </pc:sldMkLst>
        <pc:spChg chg="mod">
          <ac:chgData name="Danielle" userId="e2554c37-e717-43a0-ba79-1183ca921ccd" providerId="ADAL" clId="{EEE82F06-70C5-4690-9BB2-7E519C08B204}" dt="2020-08-21T11:03:27.401" v="221" actId="2711"/>
          <ac:spMkLst>
            <pc:docMk/>
            <pc:sldMk cId="4046167053" sldId="277"/>
            <ac:spMk id="2" creationId="{00000000-0000-0000-0000-000000000000}"/>
          </ac:spMkLst>
        </pc:spChg>
        <pc:grpChg chg="mod">
          <ac:chgData name="Danielle" userId="e2554c37-e717-43a0-ba79-1183ca921ccd" providerId="ADAL" clId="{EEE82F06-70C5-4690-9BB2-7E519C08B204}" dt="2020-08-21T11:04:23.085" v="224" actId="14100"/>
          <ac:grpSpMkLst>
            <pc:docMk/>
            <pc:sldMk cId="4046167053" sldId="277"/>
            <ac:grpSpMk id="5" creationId="{00000000-0000-0000-0000-000000000000}"/>
          </ac:grpSpMkLst>
        </pc:grpChg>
      </pc:sldChg>
      <pc:sldChg chg="addSp modSp new del mod modClrScheme chgLayout">
        <pc:chgData name="Danielle" userId="e2554c37-e717-43a0-ba79-1183ca921ccd" providerId="ADAL" clId="{EEE82F06-70C5-4690-9BB2-7E519C08B204}" dt="2020-08-21T11:30:09.756" v="346" actId="47"/>
        <pc:sldMkLst>
          <pc:docMk/>
          <pc:sldMk cId="707889402" sldId="278"/>
        </pc:sldMkLst>
        <pc:spChg chg="add mod">
          <ac:chgData name="Danielle" userId="e2554c37-e717-43a0-ba79-1183ca921ccd" providerId="ADAL" clId="{EEE82F06-70C5-4690-9BB2-7E519C08B204}" dt="2020-08-21T10:51:46.569" v="124" actId="403"/>
          <ac:spMkLst>
            <pc:docMk/>
            <pc:sldMk cId="707889402" sldId="278"/>
            <ac:spMk id="2" creationId="{F9B6C419-8F7F-4716-B677-5630C2DC792B}"/>
          </ac:spMkLst>
        </pc:spChg>
      </pc:sldChg>
      <pc:sldChg chg="addSp delSp modSp new del mod modClrScheme modAnim chgLayout">
        <pc:chgData name="Danielle" userId="e2554c37-e717-43a0-ba79-1183ca921ccd" providerId="ADAL" clId="{EEE82F06-70C5-4690-9BB2-7E519C08B204}" dt="2020-08-21T11:26:01.164" v="322" actId="2696"/>
        <pc:sldMkLst>
          <pc:docMk/>
          <pc:sldMk cId="3353072228" sldId="279"/>
        </pc:sldMkLst>
        <pc:spChg chg="add mod topLvl">
          <ac:chgData name="Danielle" userId="e2554c37-e717-43a0-ba79-1183ca921ccd" providerId="ADAL" clId="{EEE82F06-70C5-4690-9BB2-7E519C08B204}" dt="2020-08-21T11:24:59.125" v="313" actId="20577"/>
          <ac:spMkLst>
            <pc:docMk/>
            <pc:sldMk cId="3353072228" sldId="279"/>
            <ac:spMk id="2" creationId="{7C0ADD2A-3A5B-437C-9527-E88CB092CEEC}"/>
          </ac:spMkLst>
        </pc:spChg>
        <pc:spChg chg="add del mod topLvl">
          <ac:chgData name="Danielle" userId="e2554c37-e717-43a0-ba79-1183ca921ccd" providerId="ADAL" clId="{EEE82F06-70C5-4690-9BB2-7E519C08B204}" dt="2020-08-21T11:21:23.264" v="275" actId="478"/>
          <ac:spMkLst>
            <pc:docMk/>
            <pc:sldMk cId="3353072228" sldId="279"/>
            <ac:spMk id="3" creationId="{360C4C81-CAB3-424A-B105-4DE106F29342}"/>
          </ac:spMkLst>
        </pc:spChg>
        <pc:spChg chg="mod topLvl">
          <ac:chgData name="Danielle" userId="e2554c37-e717-43a0-ba79-1183ca921ccd" providerId="ADAL" clId="{EEE82F06-70C5-4690-9BB2-7E519C08B204}" dt="2020-08-21T11:21:03.649" v="254" actId="1582"/>
          <ac:spMkLst>
            <pc:docMk/>
            <pc:sldMk cId="3353072228" sldId="279"/>
            <ac:spMk id="5" creationId="{24BF4FBC-DDEA-4CC4-84AF-59F1EA6E3037}"/>
          </ac:spMkLst>
        </pc:spChg>
        <pc:spChg chg="mod topLvl">
          <ac:chgData name="Danielle" userId="e2554c37-e717-43a0-ba79-1183ca921ccd" providerId="ADAL" clId="{EEE82F06-70C5-4690-9BB2-7E519C08B204}" dt="2020-08-21T11:21:34.955" v="277"/>
          <ac:spMkLst>
            <pc:docMk/>
            <pc:sldMk cId="3353072228" sldId="279"/>
            <ac:spMk id="6" creationId="{DF1D65E2-F98E-4C73-926B-BDFA6F234CAA}"/>
          </ac:spMkLst>
        </pc:spChg>
        <pc:spChg chg="add mod topLvl">
          <ac:chgData name="Danielle" userId="e2554c37-e717-43a0-ba79-1183ca921ccd" providerId="ADAL" clId="{EEE82F06-70C5-4690-9BB2-7E519C08B204}" dt="2020-08-21T11:25:04.649" v="321" actId="20577"/>
          <ac:spMkLst>
            <pc:docMk/>
            <pc:sldMk cId="3353072228" sldId="279"/>
            <ac:spMk id="7" creationId="{097DEB72-DF62-4259-A307-5CC6686E9BBC}"/>
          </ac:spMkLst>
        </pc:spChg>
        <pc:spChg chg="mod topLvl">
          <ac:chgData name="Danielle" userId="e2554c37-e717-43a0-ba79-1183ca921ccd" providerId="ADAL" clId="{EEE82F06-70C5-4690-9BB2-7E519C08B204}" dt="2020-08-21T11:21:03.649" v="254" actId="1582"/>
          <ac:spMkLst>
            <pc:docMk/>
            <pc:sldMk cId="3353072228" sldId="279"/>
            <ac:spMk id="9" creationId="{B137C02E-7173-4644-8D70-B9F5DDE9CB22}"/>
          </ac:spMkLst>
        </pc:spChg>
        <pc:spChg chg="mod topLvl">
          <ac:chgData name="Danielle" userId="e2554c37-e717-43a0-ba79-1183ca921ccd" providerId="ADAL" clId="{EEE82F06-70C5-4690-9BB2-7E519C08B204}" dt="2020-08-21T11:21:38.243" v="278"/>
          <ac:spMkLst>
            <pc:docMk/>
            <pc:sldMk cId="3353072228" sldId="279"/>
            <ac:spMk id="10" creationId="{22DF3894-AA9E-4310-A501-DF79E0C37874}"/>
          </ac:spMkLst>
        </pc:spChg>
        <pc:grpChg chg="add del mod topLvl">
          <ac:chgData name="Danielle" userId="e2554c37-e717-43a0-ba79-1183ca921ccd" providerId="ADAL" clId="{EEE82F06-70C5-4690-9BB2-7E519C08B204}" dt="2020-08-21T11:20:46.659" v="253" actId="165"/>
          <ac:grpSpMkLst>
            <pc:docMk/>
            <pc:sldMk cId="3353072228" sldId="279"/>
            <ac:grpSpMk id="4" creationId="{746C69D4-F556-4A35-83E1-6FE4492226E1}"/>
          </ac:grpSpMkLst>
        </pc:grpChg>
        <pc:grpChg chg="add del mod topLvl">
          <ac:chgData name="Danielle" userId="e2554c37-e717-43a0-ba79-1183ca921ccd" providerId="ADAL" clId="{EEE82F06-70C5-4690-9BB2-7E519C08B204}" dt="2020-08-21T11:20:46.659" v="253" actId="165"/>
          <ac:grpSpMkLst>
            <pc:docMk/>
            <pc:sldMk cId="3353072228" sldId="279"/>
            <ac:grpSpMk id="8" creationId="{D916612E-9BB3-4D36-90B2-DDE76BDB7071}"/>
          </ac:grpSpMkLst>
        </pc:grpChg>
        <pc:grpChg chg="add del mod">
          <ac:chgData name="Danielle" userId="e2554c37-e717-43a0-ba79-1183ca921ccd" providerId="ADAL" clId="{EEE82F06-70C5-4690-9BB2-7E519C08B204}" dt="2020-08-21T11:20:43.301" v="252" actId="165"/>
          <ac:grpSpMkLst>
            <pc:docMk/>
            <pc:sldMk cId="3353072228" sldId="279"/>
            <ac:grpSpMk id="11" creationId="{CB23EC7E-9646-4E3F-9526-8110C74DFC16}"/>
          </ac:grpSpMkLst>
        </pc:grpChg>
      </pc:sldChg>
      <pc:sldMasterChg chg="modSp modSldLayout">
        <pc:chgData name="Danielle" userId="e2554c37-e717-43a0-ba79-1183ca921ccd" providerId="ADAL" clId="{EEE82F06-70C5-4690-9BB2-7E519C08B204}" dt="2020-08-21T11:02:05.747" v="196" actId="1035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EEE82F06-70C5-4690-9BB2-7E519C08B204}" dt="2020-08-21T10:47:37.192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7:37.192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EEE82F06-70C5-4690-9BB2-7E519C08B204}" dt="2020-08-21T10:47:37.192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37.192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37.192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37.192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37.192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EEE82F06-70C5-4690-9BB2-7E519C08B204}" dt="2020-08-21T11:02:05.747" v="196" actId="1035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EEE82F06-70C5-4690-9BB2-7E519C08B204}" dt="2020-08-21T11:02:05.747" v="196" actId="1035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 delSldLayout modSldLayout">
        <pc:chgData name="Danielle" userId="e2554c37-e717-43a0-ba79-1183ca921ccd" providerId="ADAL" clId="{EEE82F06-70C5-4690-9BB2-7E519C08B204}" dt="2020-08-21T10:48:32.160" v="15" actId="269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EEE82F06-70C5-4690-9BB2-7E519C08B204}" dt="2020-08-21T10:47:47.423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7:47.423" v="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7:47.423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7:47.423" v="2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EEE82F06-70C5-4690-9BB2-7E519C08B204}" dt="2020-08-21T10:47:54.570" v="3" actId="403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EEE82F06-70C5-4690-9BB2-7E519C08B204}" dt="2020-08-21T10:47:47.423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EEE82F06-70C5-4690-9BB2-7E519C08B204}" dt="2020-08-21T10:48:19.001" v="9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EEE82F06-70C5-4690-9BB2-7E519C08B204}" dt="2020-08-21T10:48:15.119" v="6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EEE82F06-70C5-4690-9BB2-7E519C08B204}" dt="2020-08-21T10:48:15.119" v="6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EEE82F06-70C5-4690-9BB2-7E519C08B204}" dt="2020-08-21T10:48:17.208" v="7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EEE82F06-70C5-4690-9BB2-7E519C08B204}" dt="2020-08-21T10:48:19.001" v="9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EEE82F06-70C5-4690-9BB2-7E519C08B204}" dt="2020-08-21T10:48:15.119" v="6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EEE82F06-70C5-4690-9BB2-7E519C08B204}" dt="2020-08-21T10:48:15.119" v="6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EEE82F06-70C5-4690-9BB2-7E519C08B204}" dt="2020-08-21T10:48:15.119" v="6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EEE82F06-70C5-4690-9BB2-7E519C08B204}" dt="2020-08-21T10:48:15.119" v="6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EEE82F06-70C5-4690-9BB2-7E519C08B204}" dt="2020-08-21T10:48:15.119" v="6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EEE82F06-70C5-4690-9BB2-7E519C08B204}" dt="2020-08-21T10:48:25.438" v="12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EEE82F06-70C5-4690-9BB2-7E519C08B204}" dt="2020-08-21T10:48:25.438" v="12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EEE82F06-70C5-4690-9BB2-7E519C08B204}" dt="2020-08-21T10:48:25.438" v="12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EEE82F06-70C5-4690-9BB2-7E519C08B204}" dt="2020-08-21T10:48:05.924" v="4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EEE82F06-70C5-4690-9BB2-7E519C08B204}" dt="2020-08-21T10:48:05.924" v="4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">
          <pc:chgData name="Danielle" userId="e2554c37-e717-43a0-ba79-1183ca921ccd" providerId="ADAL" clId="{EEE82F06-70C5-4690-9BB2-7E519C08B204}" dt="2020-08-21T10:48:32.160" v="15" actId="2696"/>
          <pc:sldLayoutMkLst>
            <pc:docMk/>
            <pc:sldMasterMk cId="2492940549" sldId="2147483650"/>
            <pc:sldLayoutMk cId="640902092" sldId="2147483667"/>
          </pc:sldLayoutMkLst>
        </pc:sldLayoutChg>
        <pc:sldLayoutChg chg="delSp del mod">
          <pc:chgData name="Danielle" userId="e2554c37-e717-43a0-ba79-1183ca921ccd" providerId="ADAL" clId="{EEE82F06-70C5-4690-9BB2-7E519C08B204}" dt="2020-08-21T10:48:30.207" v="14" actId="2696"/>
          <pc:sldLayoutMkLst>
            <pc:docMk/>
            <pc:sldMasterMk cId="2492940549" sldId="2147483650"/>
            <pc:sldLayoutMk cId="2458902972" sldId="2147483668"/>
          </pc:sldLayoutMkLst>
          <pc:spChg chg="del">
            <ac:chgData name="Danielle" userId="e2554c37-e717-43a0-ba79-1183ca921ccd" providerId="ADAL" clId="{EEE82F06-70C5-4690-9BB2-7E519C08B204}" dt="2020-08-21T10:48:28.162" v="13" actId="478"/>
            <ac:spMkLst>
              <pc:docMk/>
              <pc:sldMasterMk cId="2492940549" sldId="2147483650"/>
              <pc:sldLayoutMk cId="2458902972" sldId="2147483668"/>
              <ac:spMk id="2" creationId="{00000000-0000-0000-0000-000000000000}"/>
            </ac:spMkLst>
          </pc:spChg>
          <pc:spChg chg="del">
            <ac:chgData name="Danielle" userId="e2554c37-e717-43a0-ba79-1183ca921ccd" providerId="ADAL" clId="{EEE82F06-70C5-4690-9BB2-7E519C08B204}" dt="2020-08-21T10:48:28.162" v="13" actId="478"/>
            <ac:spMkLst>
              <pc:docMk/>
              <pc:sldMasterMk cId="2492940549" sldId="2147483650"/>
              <pc:sldLayoutMk cId="2458902972" sldId="2147483668"/>
              <ac:spMk id="3" creationId="{00000000-0000-0000-0000-000000000000}"/>
            </ac:spMkLst>
          </pc:spChg>
          <pc:spChg chg="del">
            <ac:chgData name="Danielle" userId="e2554c37-e717-43a0-ba79-1183ca921ccd" providerId="ADAL" clId="{EEE82F06-70C5-4690-9BB2-7E519C08B204}" dt="2020-08-21T10:48:28.162" v="13" actId="478"/>
            <ac:spMkLst>
              <pc:docMk/>
              <pc:sldMasterMk cId="2492940549" sldId="2147483650"/>
              <pc:sldLayoutMk cId="2458902972" sldId="2147483668"/>
              <ac:spMk id="4" creationId="{00000000-0000-0000-0000-000000000000}"/>
            </ac:spMkLst>
          </pc:spChg>
          <pc:spChg chg="del">
            <ac:chgData name="Danielle" userId="e2554c37-e717-43a0-ba79-1183ca921ccd" providerId="ADAL" clId="{EEE82F06-70C5-4690-9BB2-7E519C08B204}" dt="2020-08-21T10:48:28.162" v="13" actId="478"/>
            <ac:spMkLst>
              <pc:docMk/>
              <pc:sldMasterMk cId="2492940549" sldId="2147483650"/>
              <pc:sldLayoutMk cId="2458902972" sldId="2147483668"/>
              <ac:spMk id="5" creationId="{00000000-0000-0000-0000-000000000000}"/>
            </ac:spMkLst>
          </pc:spChg>
          <pc:spChg chg="del">
            <ac:chgData name="Danielle" userId="e2554c37-e717-43a0-ba79-1183ca921ccd" providerId="ADAL" clId="{EEE82F06-70C5-4690-9BB2-7E519C08B204}" dt="2020-08-21T10:48:28.162" v="13" actId="478"/>
            <ac:spMkLst>
              <pc:docMk/>
              <pc:sldMasterMk cId="2492940549" sldId="2147483650"/>
              <pc:sldLayoutMk cId="2458902972" sldId="2147483668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1268760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61288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22869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13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21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Reverse Percentages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21 August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Reverse Percentages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u="none" dirty="0">
                <a:latin typeface="Arial" panose="020B0604020202020204" pitchFamily="34" charset="0"/>
                <a:cs typeface="Arial" panose="020B0604020202020204" pitchFamily="34" charset="0"/>
              </a:rPr>
              <a:t>Reverse,</a:t>
            </a:r>
            <a:r>
              <a:rPr lang="en-GB" sz="160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GB" sz="1600" u="none" dirty="0">
                <a:latin typeface="Arial" panose="020B0604020202020204" pitchFamily="34" charset="0"/>
                <a:cs typeface="Arial" panose="020B0604020202020204" pitchFamily="34" charset="0"/>
              </a:rPr>
              <a:t>ercentage, compound, original,</a:t>
            </a:r>
            <a:r>
              <a:rPr lang="en-GB" sz="160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en-GB" sz="1600" u="none" dirty="0">
                <a:latin typeface="Arial" panose="020B0604020202020204" pitchFamily="34" charset="0"/>
                <a:cs typeface="Arial" panose="020B0604020202020204" pitchFamily="34" charset="0"/>
              </a:rPr>
              <a:t>ultiplier, inverse</a:t>
            </a:r>
          </a:p>
          <a:p>
            <a:endParaRPr lang="en-GB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multiplier for a percentage increase or decrease.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c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alculate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reverse percentage to find an original amount.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reverse percentages to calculate an original amount after compound interest.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1124744"/>
            <a:ext cx="39604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Think – Pair – Share 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bought a top in the sale. The top had 20% off.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paid £20.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was the cost of the top originally?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7562" y="1583187"/>
            <a:ext cx="2070925" cy="222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76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0232" y="1464166"/>
            <a:ext cx="216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What’s gone wrong in this answer?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should the answer be?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Where do each of the marks come from?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51520" y="1179343"/>
            <a:ext cx="6302219" cy="5057969"/>
            <a:chOff x="2267744" y="1268760"/>
            <a:chExt cx="3599384" cy="280831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l="46770" t="17690" r="28360" b="47814"/>
            <a:stretch/>
          </p:blipFill>
          <p:spPr>
            <a:xfrm>
              <a:off x="2267744" y="1268760"/>
              <a:ext cx="3599384" cy="280831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61638" t="68889" r="28360" b="24035"/>
            <a:stretch/>
          </p:blipFill>
          <p:spPr>
            <a:xfrm>
              <a:off x="4419600" y="3447743"/>
              <a:ext cx="1447528" cy="5760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616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mobile ph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38746"/>
            <a:ext cx="3559121" cy="349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1124744"/>
            <a:ext cx="39604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Think – Pair – Share 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bought a phone in the sale. The phone had 10% off.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paid £90.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was the cost of the phone originally?</a:t>
            </a:r>
          </a:p>
        </p:txBody>
      </p:sp>
    </p:spTree>
    <p:extLst>
      <p:ext uri="{BB962C8B-B14F-4D97-AF65-F5344CB8AC3E}">
        <p14:creationId xmlns:p14="http://schemas.microsoft.com/office/powerpoint/2010/main" val="297289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mobile phon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79" y="1196752"/>
            <a:ext cx="2055621" cy="201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1148134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bought a phone in the sale. The phone had 10% off. I paid £90. What was the cost of the phone originally?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52328" y="3551259"/>
            <a:ext cx="2286000" cy="683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before discount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23728" y="3280888"/>
            <a:ext cx="6781801" cy="11953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756448" y="3331342"/>
            <a:ext cx="1447800" cy="368795"/>
            <a:chOff x="2256" y="3087"/>
            <a:chExt cx="912" cy="311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256" y="339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460" y="3087"/>
              <a:ext cx="459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× 0.9</a:t>
              </a:r>
            </a:p>
          </p:txBody>
        </p:sp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90930" y="3551259"/>
            <a:ext cx="2286000" cy="683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after discount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790729" y="4063539"/>
            <a:ext cx="1447800" cy="417415"/>
            <a:chOff x="2256" y="3732"/>
            <a:chExt cx="912" cy="352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2256" y="373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419" y="3773"/>
              <a:ext cx="454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÷ 0.9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103948" y="489757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£90 ÷ 0.9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489309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£100</a:t>
            </a:r>
          </a:p>
        </p:txBody>
      </p:sp>
    </p:spTree>
    <p:extLst>
      <p:ext uri="{BB962C8B-B14F-4D97-AF65-F5344CB8AC3E}">
        <p14:creationId xmlns:p14="http://schemas.microsoft.com/office/powerpoint/2010/main" val="18480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8" grpId="0" animBg="1"/>
      <p:bldP spid="10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52328" y="3551259"/>
            <a:ext cx="2286000" cy="683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before discount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23728" y="3280888"/>
            <a:ext cx="6781801" cy="11953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756448" y="3331342"/>
            <a:ext cx="1447800" cy="368795"/>
            <a:chOff x="2256" y="3087"/>
            <a:chExt cx="912" cy="311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256" y="339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460" y="3087"/>
              <a:ext cx="459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× 0.8</a:t>
              </a:r>
            </a:p>
          </p:txBody>
        </p:sp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90930" y="3551259"/>
            <a:ext cx="2286000" cy="683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after discount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790729" y="4063539"/>
            <a:ext cx="1447800" cy="417415"/>
            <a:chOff x="2256" y="3732"/>
            <a:chExt cx="912" cy="352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2256" y="373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419" y="3773"/>
              <a:ext cx="454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÷ 0.8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103948" y="4897579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£20 ÷ 0.8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489309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10E9B3-2E8E-47CD-9092-EEC418F0C245}"/>
              </a:ext>
            </a:extLst>
          </p:cNvPr>
          <p:cNvSpPr txBox="1"/>
          <p:nvPr/>
        </p:nvSpPr>
        <p:spPr>
          <a:xfrm>
            <a:off x="2123728" y="1148134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bought a top in the sale. The top had 20% off. I paid £20. What was the cost of the top originally?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B5A659-7E98-4E85-B292-A96CA774606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4288" y="1340768"/>
            <a:ext cx="1525217" cy="163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8" grpId="0" animBg="1"/>
      <p:bldP spid="1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1124744"/>
            <a:ext cx="51208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put some money in the bank. The bank gave me 15% interest per year. After 1 year I had £230. How much did I put in my bank originally?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123728" y="3280888"/>
            <a:ext cx="6781801" cy="1195325"/>
            <a:chOff x="576" y="3072"/>
            <a:chExt cx="4272" cy="1008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20" y="3300"/>
              <a:ext cx="1440" cy="57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/>
              <a:r>
                <a: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Price before discount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76" y="3072"/>
              <a:ext cx="4272" cy="1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756448" y="3331342"/>
            <a:ext cx="1447800" cy="368795"/>
            <a:chOff x="2256" y="3087"/>
            <a:chExt cx="912" cy="311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256" y="339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460" y="3087"/>
              <a:ext cx="524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× 1.15</a:t>
              </a:r>
            </a:p>
          </p:txBody>
        </p:sp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90930" y="3551259"/>
            <a:ext cx="2286000" cy="683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 after discount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790729" y="4063539"/>
            <a:ext cx="1447800" cy="417415"/>
            <a:chOff x="2256" y="3732"/>
            <a:chExt cx="912" cy="352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2256" y="373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419" y="3773"/>
              <a:ext cx="519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GB" sz="1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÷ 1.15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79912" y="4897579"/>
            <a:ext cx="2124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£230 ÷ 1.15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489309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£200</a:t>
            </a:r>
          </a:p>
        </p:txBody>
      </p:sp>
      <p:pic>
        <p:nvPicPr>
          <p:cNvPr id="24" name="Picture 4" descr="http://t3.gstatic.com/images?q=tbn:ANd9GcSpfITZLr3-fC9aOMaaUTRhBEcth-FLk8eQFeB4ghDAV5BNWTPExA:www.psdgraphics.com/file/pound-symbol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 l="24846" r="23970"/>
          <a:stretch/>
        </p:blipFill>
        <p:spPr bwMode="auto">
          <a:xfrm>
            <a:off x="7211817" y="1312231"/>
            <a:ext cx="1465113" cy="17552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99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207180"/>
            <a:ext cx="43204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£300 increased by 200% is £600. True or False?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I keep my money in the bank, the bank gives me 10% interest each year. I invested £100 in the bank. After 3 years I had £130. True or False?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 kept some money in the bank, the bank gave me 3% interest each year. After 2 years I had £212.18. How much money did I put in originally?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204864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would happen if you increased an amount by 100%?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would happen if I decreased an amount by 100%?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I increase an amount by 10% and then decrease it by 10% it will return to the original amount. True or False?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59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0" y="2060848"/>
            <a:ext cx="295232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1)   £200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2)   £1438.26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3)   £450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4)   64000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5)   £494.12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6)   £34460.09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7)   900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8)   23.56 km per litre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9)   112 808.22 kg</a:t>
            </a:r>
          </a:p>
          <a:p>
            <a:pPr eaLnBrk="1" hangingPunct="1"/>
            <a:r>
              <a:rPr lang="en-GB" sz="2000" dirty="0">
                <a:cs typeface="Arial" panose="020B0604020202020204" pitchFamily="34" charset="0"/>
                <a:sym typeface="Wingdings" pitchFamily="2" charset="2"/>
              </a:rPr>
              <a:t>10) £408.22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07904" y="1196752"/>
            <a:ext cx="3600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89887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424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19</cp:revision>
  <dcterms:created xsi:type="dcterms:W3CDTF">2015-07-01T12:05:39Z</dcterms:created>
  <dcterms:modified xsi:type="dcterms:W3CDTF">2020-08-21T11:30:27Z</dcterms:modified>
</cp:coreProperties>
</file>