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278" r:id="rId3"/>
    <p:sldId id="279" r:id="rId4"/>
    <p:sldId id="282" r:id="rId5"/>
    <p:sldId id="281" r:id="rId6"/>
    <p:sldId id="301" r:id="rId7"/>
    <p:sldId id="280" r:id="rId8"/>
    <p:sldId id="289" r:id="rId9"/>
    <p:sldId id="290" r:id="rId10"/>
    <p:sldId id="300" r:id="rId11"/>
    <p:sldId id="256" r:id="rId12"/>
    <p:sldId id="277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71C5F-B9E3-432E-83C1-117BBA362E19}" v="60" dt="2020-06-01T14:42:38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5" autoAdjust="0"/>
    <p:restoredTop sz="94660"/>
  </p:normalViewPr>
  <p:slideViewPr>
    <p:cSldViewPr>
      <p:cViewPr varScale="1">
        <p:scale>
          <a:sx n="86" d="100"/>
          <a:sy n="86" d="100"/>
        </p:scale>
        <p:origin x="51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4671C5F-B9E3-432E-83C1-117BBA362E19}"/>
    <pc:docChg chg="undo custSel delSld modSld modMainMaster">
      <pc:chgData name="Danielle" userId="e2554c37-e717-43a0-ba79-1183ca921ccd" providerId="ADAL" clId="{D4671C5F-B9E3-432E-83C1-117BBA362E19}" dt="2020-06-01T14:42:47.295" v="160" actId="113"/>
      <pc:docMkLst>
        <pc:docMk/>
      </pc:docMkLst>
      <pc:sldChg chg="modSp mod">
        <pc:chgData name="Danielle" userId="e2554c37-e717-43a0-ba79-1183ca921ccd" providerId="ADAL" clId="{D4671C5F-B9E3-432E-83C1-117BBA362E19}" dt="2020-06-01T14:42:47.295" v="160" actId="113"/>
        <pc:sldMkLst>
          <pc:docMk/>
          <pc:sldMk cId="1376300298" sldId="277"/>
        </pc:sldMkLst>
        <pc:spChg chg="mod">
          <ac:chgData name="Danielle" userId="e2554c37-e717-43a0-ba79-1183ca921ccd" providerId="ADAL" clId="{D4671C5F-B9E3-432E-83C1-117BBA362E19}" dt="2020-06-01T14:42:07.488" v="153" actId="2711"/>
          <ac:spMkLst>
            <pc:docMk/>
            <pc:sldMk cId="1376300298" sldId="277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D4671C5F-B9E3-432E-83C1-117BBA362E19}" dt="2020-06-01T14:42:47.295" v="160" actId="113"/>
          <ac:graphicFrameMkLst>
            <pc:docMk/>
            <pc:sldMk cId="1376300298" sldId="277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D4671C5F-B9E3-432E-83C1-117BBA362E19}" dt="2020-06-01T14:33:59.270" v="24" actId="20577"/>
        <pc:sldMkLst>
          <pc:docMk/>
          <pc:sldMk cId="18642111" sldId="278"/>
        </pc:sldMkLst>
        <pc:spChg chg="mod">
          <ac:chgData name="Danielle" userId="e2554c37-e717-43a0-ba79-1183ca921ccd" providerId="ADAL" clId="{D4671C5F-B9E3-432E-83C1-117BBA362E19}" dt="2020-06-01T14:33:54.069" v="14" actId="2711"/>
          <ac:spMkLst>
            <pc:docMk/>
            <pc:sldMk cId="18642111" sldId="278"/>
            <ac:spMk id="3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3:59.270" v="24" actId="20577"/>
          <ac:spMkLst>
            <pc:docMk/>
            <pc:sldMk cId="18642111" sldId="278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D4671C5F-B9E3-432E-83C1-117BBA362E19}" dt="2020-06-01T14:34:05.744" v="25" actId="2711"/>
        <pc:sldMkLst>
          <pc:docMk/>
          <pc:sldMk cId="921854676" sldId="279"/>
        </pc:sldMkLst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3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5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6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8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9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11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14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16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17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05.744" v="25" actId="2711"/>
          <ac:spMkLst>
            <pc:docMk/>
            <pc:sldMk cId="921854676" sldId="279"/>
            <ac:spMk id="18" creationId="{00000000-0000-0000-0000-000000000000}"/>
          </ac:spMkLst>
        </pc:spChg>
        <pc:graphicFrameChg chg="mod">
          <ac:chgData name="Danielle" userId="e2554c37-e717-43a0-ba79-1183ca921ccd" providerId="ADAL" clId="{D4671C5F-B9E3-432E-83C1-117BBA362E19}" dt="2020-06-01T14:34:05.744" v="25" actId="2711"/>
          <ac:graphicFrameMkLst>
            <pc:docMk/>
            <pc:sldMk cId="921854676" sldId="279"/>
            <ac:graphicFrameMk id="4" creationId="{00000000-0000-0000-0000-000000000000}"/>
          </ac:graphicFrameMkLst>
        </pc:graphicFrameChg>
        <pc:cxnChg chg="mod">
          <ac:chgData name="Danielle" userId="e2554c37-e717-43a0-ba79-1183ca921ccd" providerId="ADAL" clId="{D4671C5F-B9E3-432E-83C1-117BBA362E19}" dt="2020-06-01T14:34:05.744" v="25" actId="2711"/>
          <ac:cxnSpMkLst>
            <pc:docMk/>
            <pc:sldMk cId="921854676" sldId="279"/>
            <ac:cxnSpMk id="10" creationId="{00000000-0000-0000-0000-000000000000}"/>
          </ac:cxnSpMkLst>
        </pc:cxnChg>
        <pc:cxnChg chg="mod">
          <ac:chgData name="Danielle" userId="e2554c37-e717-43a0-ba79-1183ca921ccd" providerId="ADAL" clId="{D4671C5F-B9E3-432E-83C1-117BBA362E19}" dt="2020-06-01T14:34:05.744" v="25" actId="2711"/>
          <ac:cxnSpMkLst>
            <pc:docMk/>
            <pc:sldMk cId="921854676" sldId="279"/>
            <ac:cxnSpMk id="13" creationId="{00000000-0000-0000-0000-000000000000}"/>
          </ac:cxnSpMkLst>
        </pc:cxnChg>
        <pc:cxnChg chg="mod">
          <ac:chgData name="Danielle" userId="e2554c37-e717-43a0-ba79-1183ca921ccd" providerId="ADAL" clId="{D4671C5F-B9E3-432E-83C1-117BBA362E19}" dt="2020-06-01T14:34:05.744" v="25" actId="2711"/>
          <ac:cxnSpMkLst>
            <pc:docMk/>
            <pc:sldMk cId="921854676" sldId="279"/>
            <ac:cxnSpMk id="15" creationId="{00000000-0000-0000-0000-000000000000}"/>
          </ac:cxnSpMkLst>
        </pc:cxnChg>
      </pc:sldChg>
      <pc:sldChg chg="modSp mod">
        <pc:chgData name="Danielle" userId="e2554c37-e717-43a0-ba79-1183ca921ccd" providerId="ADAL" clId="{D4671C5F-B9E3-432E-83C1-117BBA362E19}" dt="2020-06-01T14:38:24.014" v="93"/>
        <pc:sldMkLst>
          <pc:docMk/>
          <pc:sldMk cId="2772813748" sldId="280"/>
        </pc:sldMkLst>
        <pc:spChg chg="mod">
          <ac:chgData name="Danielle" userId="e2554c37-e717-43a0-ba79-1183ca921ccd" providerId="ADAL" clId="{D4671C5F-B9E3-432E-83C1-117BBA362E19}" dt="2020-06-01T14:37:47.364" v="71" actId="2711"/>
          <ac:spMkLst>
            <pc:docMk/>
            <pc:sldMk cId="2772813748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7:47.364" v="71" actId="2711"/>
          <ac:spMkLst>
            <pc:docMk/>
            <pc:sldMk cId="2772813748" sldId="280"/>
            <ac:spMk id="6" creationId="{00000000-0000-0000-0000-000000000000}"/>
          </ac:spMkLst>
        </pc:spChg>
        <pc:graphicFrameChg chg="mod modGraphic">
          <ac:chgData name="Danielle" userId="e2554c37-e717-43a0-ba79-1183ca921ccd" providerId="ADAL" clId="{D4671C5F-B9E3-432E-83C1-117BBA362E19}" dt="2020-06-01T14:38:24.014" v="93"/>
          <ac:graphicFrameMkLst>
            <pc:docMk/>
            <pc:sldMk cId="2772813748" sldId="280"/>
            <ac:graphicFrameMk id="5" creationId="{00000000-0000-0000-0000-000000000000}"/>
          </ac:graphicFrameMkLst>
        </pc:graphicFrameChg>
      </pc:sldChg>
      <pc:sldChg chg="addSp delSp modSp mod modAnim">
        <pc:chgData name="Danielle" userId="e2554c37-e717-43a0-ba79-1183ca921ccd" providerId="ADAL" clId="{D4671C5F-B9E3-432E-83C1-117BBA362E19}" dt="2020-06-01T14:37:03.413" v="60" actId="2711"/>
        <pc:sldMkLst>
          <pc:docMk/>
          <pc:sldMk cId="1844783723" sldId="282"/>
        </pc:sldMkLst>
        <pc:spChg chg="add mod">
          <ac:chgData name="Danielle" userId="e2554c37-e717-43a0-ba79-1183ca921ccd" providerId="ADAL" clId="{D4671C5F-B9E3-432E-83C1-117BBA362E19}" dt="2020-06-01T14:35:13.127" v="31" actId="20577"/>
          <ac:spMkLst>
            <pc:docMk/>
            <pc:sldMk cId="1844783723" sldId="282"/>
            <ac:spMk id="2" creationId="{466401E6-CDA2-42DF-9E24-4D9C6901853D}"/>
          </ac:spMkLst>
        </pc:spChg>
        <pc:spChg chg="mod">
          <ac:chgData name="Danielle" userId="e2554c37-e717-43a0-ba79-1183ca921ccd" providerId="ADAL" clId="{D4671C5F-B9E3-432E-83C1-117BBA362E19}" dt="2020-06-01T14:34:14.229" v="26" actId="2711"/>
          <ac:spMkLst>
            <pc:docMk/>
            <pc:sldMk cId="1844783723" sldId="282"/>
            <ac:spMk id="3" creationId="{00000000-0000-0000-0000-000000000000}"/>
          </ac:spMkLst>
        </pc:spChg>
        <pc:spChg chg="del mod">
          <ac:chgData name="Danielle" userId="e2554c37-e717-43a0-ba79-1183ca921ccd" providerId="ADAL" clId="{D4671C5F-B9E3-432E-83C1-117BBA362E19}" dt="2020-06-01T14:36:58.740" v="58" actId="478"/>
          <ac:spMkLst>
            <pc:docMk/>
            <pc:sldMk cId="1844783723" sldId="282"/>
            <ac:spMk id="6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14.229" v="26" actId="2711"/>
          <ac:spMkLst>
            <pc:docMk/>
            <pc:sldMk cId="1844783723" sldId="282"/>
            <ac:spMk id="7" creationId="{00000000-0000-0000-0000-000000000000}"/>
          </ac:spMkLst>
        </pc:spChg>
        <pc:spChg chg="add mod">
          <ac:chgData name="Danielle" userId="e2554c37-e717-43a0-ba79-1183ca921ccd" providerId="ADAL" clId="{D4671C5F-B9E3-432E-83C1-117BBA362E19}" dt="2020-06-01T14:36:03.868" v="45" actId="1076"/>
          <ac:spMkLst>
            <pc:docMk/>
            <pc:sldMk cId="1844783723" sldId="282"/>
            <ac:spMk id="9" creationId="{D0308ACD-71D0-4D69-B6B7-45459D137FCF}"/>
          </ac:spMkLst>
        </pc:spChg>
        <pc:spChg chg="add mod">
          <ac:chgData name="Danielle" userId="e2554c37-e717-43a0-ba79-1183ca921ccd" providerId="ADAL" clId="{D4671C5F-B9E3-432E-83C1-117BBA362E19}" dt="2020-06-01T14:35:51.451" v="39" actId="20577"/>
          <ac:spMkLst>
            <pc:docMk/>
            <pc:sldMk cId="1844783723" sldId="282"/>
            <ac:spMk id="10" creationId="{A30CFDC6-2BED-40C7-B0B2-760A8273056E}"/>
          </ac:spMkLst>
        </pc:spChg>
        <pc:spChg chg="add mod">
          <ac:chgData name="Danielle" userId="e2554c37-e717-43a0-ba79-1183ca921ccd" providerId="ADAL" clId="{D4671C5F-B9E3-432E-83C1-117BBA362E19}" dt="2020-06-01T14:35:58.386" v="42" actId="20577"/>
          <ac:spMkLst>
            <pc:docMk/>
            <pc:sldMk cId="1844783723" sldId="282"/>
            <ac:spMk id="11" creationId="{9813889F-EBDB-4661-AA80-FE04F3CBE094}"/>
          </ac:spMkLst>
        </pc:spChg>
        <pc:spChg chg="add mod">
          <ac:chgData name="Danielle" userId="e2554c37-e717-43a0-ba79-1183ca921ccd" providerId="ADAL" clId="{D4671C5F-B9E3-432E-83C1-117BBA362E19}" dt="2020-06-01T14:36:11.339" v="48" actId="20577"/>
          <ac:spMkLst>
            <pc:docMk/>
            <pc:sldMk cId="1844783723" sldId="282"/>
            <ac:spMk id="12" creationId="{AC4E6265-2A8E-46F5-9F45-CEB632E48226}"/>
          </ac:spMkLst>
        </pc:spChg>
        <pc:spChg chg="add mod">
          <ac:chgData name="Danielle" userId="e2554c37-e717-43a0-ba79-1183ca921ccd" providerId="ADAL" clId="{D4671C5F-B9E3-432E-83C1-117BBA362E19}" dt="2020-06-01T14:36:23.537" v="52" actId="20577"/>
          <ac:spMkLst>
            <pc:docMk/>
            <pc:sldMk cId="1844783723" sldId="282"/>
            <ac:spMk id="13" creationId="{AB75E716-D591-47D1-B156-990EB07D85BA}"/>
          </ac:spMkLst>
        </pc:spChg>
        <pc:spChg chg="add mod">
          <ac:chgData name="Danielle" userId="e2554c37-e717-43a0-ba79-1183ca921ccd" providerId="ADAL" clId="{D4671C5F-B9E3-432E-83C1-117BBA362E19}" dt="2020-06-01T14:37:03.413" v="60" actId="2711"/>
          <ac:spMkLst>
            <pc:docMk/>
            <pc:sldMk cId="1844783723" sldId="282"/>
            <ac:spMk id="14" creationId="{A147AA08-3BAF-44E1-9ED0-BC7D389B0CE4}"/>
          </ac:spMkLst>
        </pc:spChg>
        <pc:spChg chg="mod">
          <ac:chgData name="Danielle" userId="e2554c37-e717-43a0-ba79-1183ca921ccd" providerId="ADAL" clId="{D4671C5F-B9E3-432E-83C1-117BBA362E19}" dt="2020-06-01T14:34:14.229" v="26" actId="2711"/>
          <ac:spMkLst>
            <pc:docMk/>
            <pc:sldMk cId="1844783723" sldId="282"/>
            <ac:spMk id="20" creationId="{00000000-0000-0000-0000-000000000000}"/>
          </ac:spMkLst>
        </pc:spChg>
        <pc:graphicFrameChg chg="mod modGraphic">
          <ac:chgData name="Danielle" userId="e2554c37-e717-43a0-ba79-1183ca921ccd" providerId="ADAL" clId="{D4671C5F-B9E3-432E-83C1-117BBA362E19}" dt="2020-06-01T14:35:20.398" v="32" actId="2711"/>
          <ac:graphicFrameMkLst>
            <pc:docMk/>
            <pc:sldMk cId="1844783723" sldId="282"/>
            <ac:graphicFrameMk id="4" creationId="{00000000-0000-0000-0000-000000000000}"/>
          </ac:graphicFrameMkLst>
        </pc:graphicFrameChg>
        <pc:graphicFrameChg chg="mod">
          <ac:chgData name="Danielle" userId="e2554c37-e717-43a0-ba79-1183ca921ccd" providerId="ADAL" clId="{D4671C5F-B9E3-432E-83C1-117BBA362E19}" dt="2020-06-01T14:34:14.229" v="26" actId="2711"/>
          <ac:graphicFrameMkLst>
            <pc:docMk/>
            <pc:sldMk cId="1844783723" sldId="282"/>
            <ac:graphicFrameMk id="19" creationId="{00000000-0000-0000-0000-000000000000}"/>
          </ac:graphicFrameMkLst>
        </pc:graphicFrameChg>
      </pc:sldChg>
      <pc:sldChg chg="modSp del mod">
        <pc:chgData name="Danielle" userId="e2554c37-e717-43a0-ba79-1183ca921ccd" providerId="ADAL" clId="{D4671C5F-B9E3-432E-83C1-117BBA362E19}" dt="2020-06-01T14:36:26.799" v="53" actId="47"/>
        <pc:sldMkLst>
          <pc:docMk/>
          <pc:sldMk cId="821054747" sldId="283"/>
        </pc:sldMkLst>
        <pc:spChg chg="mod">
          <ac:chgData name="Danielle" userId="e2554c37-e717-43a0-ba79-1183ca921ccd" providerId="ADAL" clId="{D4671C5F-B9E3-432E-83C1-117BBA362E19}" dt="2020-06-01T14:34:25.384" v="27" actId="2711"/>
          <ac:spMkLst>
            <pc:docMk/>
            <pc:sldMk cId="821054747" sldId="283"/>
            <ac:spMk id="3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25.384" v="27" actId="2711"/>
          <ac:spMkLst>
            <pc:docMk/>
            <pc:sldMk cId="821054747" sldId="283"/>
            <ac:spMk id="6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25.384" v="27" actId="2711"/>
          <ac:spMkLst>
            <pc:docMk/>
            <pc:sldMk cId="821054747" sldId="283"/>
            <ac:spMk id="7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4:25.384" v="27" actId="2711"/>
          <ac:spMkLst>
            <pc:docMk/>
            <pc:sldMk cId="821054747" sldId="283"/>
            <ac:spMk id="20" creationId="{00000000-0000-0000-0000-000000000000}"/>
          </ac:spMkLst>
        </pc:spChg>
      </pc:sldChg>
      <pc:sldChg chg="del">
        <pc:chgData name="Danielle" userId="e2554c37-e717-43a0-ba79-1183ca921ccd" providerId="ADAL" clId="{D4671C5F-B9E3-432E-83C1-117BBA362E19}" dt="2020-06-01T14:36:27.231" v="54" actId="47"/>
        <pc:sldMkLst>
          <pc:docMk/>
          <pc:sldMk cId="1629086396" sldId="284"/>
        </pc:sldMkLst>
      </pc:sldChg>
      <pc:sldChg chg="del">
        <pc:chgData name="Danielle" userId="e2554c37-e717-43a0-ba79-1183ca921ccd" providerId="ADAL" clId="{D4671C5F-B9E3-432E-83C1-117BBA362E19}" dt="2020-06-01T14:36:27.680" v="55" actId="47"/>
        <pc:sldMkLst>
          <pc:docMk/>
          <pc:sldMk cId="2171820993" sldId="285"/>
        </pc:sldMkLst>
      </pc:sldChg>
      <pc:sldChg chg="del">
        <pc:chgData name="Danielle" userId="e2554c37-e717-43a0-ba79-1183ca921ccd" providerId="ADAL" clId="{D4671C5F-B9E3-432E-83C1-117BBA362E19}" dt="2020-06-01T14:36:28.766" v="56" actId="47"/>
        <pc:sldMkLst>
          <pc:docMk/>
          <pc:sldMk cId="563639994" sldId="286"/>
        </pc:sldMkLst>
      </pc:sldChg>
      <pc:sldChg chg="del">
        <pc:chgData name="Danielle" userId="e2554c37-e717-43a0-ba79-1183ca921ccd" providerId="ADAL" clId="{D4671C5F-B9E3-432E-83C1-117BBA362E19}" dt="2020-06-01T14:36:29.606" v="57" actId="47"/>
        <pc:sldMkLst>
          <pc:docMk/>
          <pc:sldMk cId="3618469898" sldId="287"/>
        </pc:sldMkLst>
      </pc:sldChg>
      <pc:sldChg chg="del">
        <pc:chgData name="Danielle" userId="e2554c37-e717-43a0-ba79-1183ca921ccd" providerId="ADAL" clId="{D4671C5F-B9E3-432E-83C1-117BBA362E19}" dt="2020-06-01T14:37:09.065" v="61" actId="47"/>
        <pc:sldMkLst>
          <pc:docMk/>
          <pc:sldMk cId="3961892477" sldId="288"/>
        </pc:sldMkLst>
      </pc:sldChg>
      <pc:sldChg chg="addSp delSp modSp mod">
        <pc:chgData name="Danielle" userId="e2554c37-e717-43a0-ba79-1183ca921ccd" providerId="ADAL" clId="{D4671C5F-B9E3-432E-83C1-117BBA362E19}" dt="2020-06-01T14:38:46.090" v="96"/>
        <pc:sldMkLst>
          <pc:docMk/>
          <pc:sldMk cId="1860125112" sldId="289"/>
        </pc:sldMkLst>
        <pc:spChg chg="mod">
          <ac:chgData name="Danielle" userId="e2554c37-e717-43a0-ba79-1183ca921ccd" providerId="ADAL" clId="{D4671C5F-B9E3-432E-83C1-117BBA362E19}" dt="2020-06-01T14:38:32.306" v="94" actId="2711"/>
          <ac:spMkLst>
            <pc:docMk/>
            <pc:sldMk cId="1860125112" sldId="289"/>
            <ac:spMk id="4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8:32.306" v="94" actId="2711"/>
          <ac:spMkLst>
            <pc:docMk/>
            <pc:sldMk cId="1860125112" sldId="289"/>
            <ac:spMk id="5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8:32.306" v="94" actId="2711"/>
          <ac:spMkLst>
            <pc:docMk/>
            <pc:sldMk cId="1860125112" sldId="289"/>
            <ac:spMk id="7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8:32.306" v="94" actId="2711"/>
          <ac:spMkLst>
            <pc:docMk/>
            <pc:sldMk cId="1860125112" sldId="289"/>
            <ac:spMk id="9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8:32.306" v="94" actId="2711"/>
          <ac:spMkLst>
            <pc:docMk/>
            <pc:sldMk cId="1860125112" sldId="289"/>
            <ac:spMk id="11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8:32.306" v="94" actId="2711"/>
          <ac:spMkLst>
            <pc:docMk/>
            <pc:sldMk cId="1860125112" sldId="289"/>
            <ac:spMk id="13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8:32.306" v="94" actId="2711"/>
          <ac:spMkLst>
            <pc:docMk/>
            <pc:sldMk cId="1860125112" sldId="289"/>
            <ac:spMk id="14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8:32.306" v="94" actId="2711"/>
          <ac:spMkLst>
            <pc:docMk/>
            <pc:sldMk cId="1860125112" sldId="289"/>
            <ac:spMk id="16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8:32.306" v="94" actId="2711"/>
          <ac:spMkLst>
            <pc:docMk/>
            <pc:sldMk cId="1860125112" sldId="289"/>
            <ac:spMk id="20" creationId="{00000000-0000-0000-0000-000000000000}"/>
          </ac:spMkLst>
        </pc:spChg>
        <pc:graphicFrameChg chg="add mod">
          <ac:chgData name="Danielle" userId="e2554c37-e717-43a0-ba79-1183ca921ccd" providerId="ADAL" clId="{D4671C5F-B9E3-432E-83C1-117BBA362E19}" dt="2020-06-01T14:38:46.090" v="96"/>
          <ac:graphicFrameMkLst>
            <pc:docMk/>
            <pc:sldMk cId="1860125112" sldId="289"/>
            <ac:graphicFrameMk id="15" creationId="{F481D90C-42A8-4E6D-9D9D-E2876C67F1A5}"/>
          </ac:graphicFrameMkLst>
        </pc:graphicFrameChg>
        <pc:graphicFrameChg chg="del mod">
          <ac:chgData name="Danielle" userId="e2554c37-e717-43a0-ba79-1183ca921ccd" providerId="ADAL" clId="{D4671C5F-B9E3-432E-83C1-117BBA362E19}" dt="2020-06-01T14:38:39.104" v="95" actId="478"/>
          <ac:graphicFrameMkLst>
            <pc:docMk/>
            <pc:sldMk cId="1860125112" sldId="289"/>
            <ac:graphicFrameMk id="19" creationId="{00000000-0000-0000-0000-000000000000}"/>
          </ac:graphicFrameMkLst>
        </pc:graphicFrameChg>
        <pc:cxnChg chg="mod">
          <ac:chgData name="Danielle" userId="e2554c37-e717-43a0-ba79-1183ca921ccd" providerId="ADAL" clId="{D4671C5F-B9E3-432E-83C1-117BBA362E19}" dt="2020-06-01T14:38:32.306" v="94" actId="2711"/>
          <ac:cxnSpMkLst>
            <pc:docMk/>
            <pc:sldMk cId="1860125112" sldId="289"/>
            <ac:cxnSpMk id="8" creationId="{00000000-0000-0000-0000-000000000000}"/>
          </ac:cxnSpMkLst>
        </pc:cxnChg>
        <pc:cxnChg chg="mod">
          <ac:chgData name="Danielle" userId="e2554c37-e717-43a0-ba79-1183ca921ccd" providerId="ADAL" clId="{D4671C5F-B9E3-432E-83C1-117BBA362E19}" dt="2020-06-01T14:38:32.306" v="94" actId="2711"/>
          <ac:cxnSpMkLst>
            <pc:docMk/>
            <pc:sldMk cId="1860125112" sldId="289"/>
            <ac:cxnSpMk id="10" creationId="{00000000-0000-0000-0000-000000000000}"/>
          </ac:cxnSpMkLst>
        </pc:cxnChg>
        <pc:cxnChg chg="mod">
          <ac:chgData name="Danielle" userId="e2554c37-e717-43a0-ba79-1183ca921ccd" providerId="ADAL" clId="{D4671C5F-B9E3-432E-83C1-117BBA362E19}" dt="2020-06-01T14:38:32.306" v="94" actId="2711"/>
          <ac:cxnSpMkLst>
            <pc:docMk/>
            <pc:sldMk cId="1860125112" sldId="289"/>
            <ac:cxnSpMk id="12" creationId="{00000000-0000-0000-0000-000000000000}"/>
          </ac:cxnSpMkLst>
        </pc:cxnChg>
      </pc:sldChg>
      <pc:sldChg chg="addSp delSp modSp mod modAnim">
        <pc:chgData name="Danielle" userId="e2554c37-e717-43a0-ba79-1183ca921ccd" providerId="ADAL" clId="{D4671C5F-B9E3-432E-83C1-117BBA362E19}" dt="2020-06-01T14:41:50.594" v="152" actId="404"/>
        <pc:sldMkLst>
          <pc:docMk/>
          <pc:sldMk cId="2460366607" sldId="290"/>
        </pc:sldMkLst>
        <pc:spChg chg="mod">
          <ac:chgData name="Danielle" userId="e2554c37-e717-43a0-ba79-1183ca921ccd" providerId="ADAL" clId="{D4671C5F-B9E3-432E-83C1-117BBA362E19}" dt="2020-06-01T14:39:09.454" v="99" actId="2711"/>
          <ac:spMkLst>
            <pc:docMk/>
            <pc:sldMk cId="2460366607" sldId="290"/>
            <ac:spMk id="4" creationId="{00000000-0000-0000-0000-000000000000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8" creationId="{59DD0BE8-B590-4AEB-9E5E-D07CF8B910C2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9" creationId="{518392F4-231B-4CEA-8FEE-16ECC226CB0F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10" creationId="{542F473E-C65F-41F5-848F-8843E15304BE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11" creationId="{0353F80B-7F4A-4253-9CF5-EE3BA77FCD9D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12" creationId="{B066A772-2D96-4AB5-A726-60188C47DD10}"/>
          </ac:spMkLst>
        </pc:spChg>
        <pc:spChg chg="add del mod">
          <ac:chgData name="Danielle" userId="e2554c37-e717-43a0-ba79-1183ca921ccd" providerId="ADAL" clId="{D4671C5F-B9E3-432E-83C1-117BBA362E19}" dt="2020-06-01T14:40:35.917" v="132"/>
          <ac:spMkLst>
            <pc:docMk/>
            <pc:sldMk cId="2460366607" sldId="290"/>
            <ac:spMk id="14" creationId="{4C6C9912-E757-44D6-B655-7B5415B75872}"/>
          </ac:spMkLst>
        </pc:spChg>
        <pc:spChg chg="add del mod">
          <ac:chgData name="Danielle" userId="e2554c37-e717-43a0-ba79-1183ca921ccd" providerId="ADAL" clId="{D4671C5F-B9E3-432E-83C1-117BBA362E19}" dt="2020-06-01T14:40:35.917" v="132"/>
          <ac:spMkLst>
            <pc:docMk/>
            <pc:sldMk cId="2460366607" sldId="290"/>
            <ac:spMk id="15" creationId="{FC153310-EA7F-4165-BC8F-2E5891A3EDFC}"/>
          </ac:spMkLst>
        </pc:spChg>
        <pc:spChg chg="mod">
          <ac:chgData name="Danielle" userId="e2554c37-e717-43a0-ba79-1183ca921ccd" providerId="ADAL" clId="{D4671C5F-B9E3-432E-83C1-117BBA362E19}" dt="2020-06-01T14:39:09.454" v="99" actId="2711"/>
          <ac:spMkLst>
            <pc:docMk/>
            <pc:sldMk cId="2460366607" sldId="290"/>
            <ac:spMk id="16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9:09.454" v="99" actId="2711"/>
          <ac:spMkLst>
            <pc:docMk/>
            <pc:sldMk cId="2460366607" sldId="290"/>
            <ac:spMk id="18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9:09.454" v="99" actId="2711"/>
          <ac:spMkLst>
            <pc:docMk/>
            <pc:sldMk cId="2460366607" sldId="290"/>
            <ac:spMk id="20" creationId="{00000000-0000-0000-0000-000000000000}"/>
          </ac:spMkLst>
        </pc:spChg>
        <pc:spChg chg="add del mod">
          <ac:chgData name="Danielle" userId="e2554c37-e717-43a0-ba79-1183ca921ccd" providerId="ADAL" clId="{D4671C5F-B9E3-432E-83C1-117BBA362E19}" dt="2020-06-01T14:40:35.917" v="132"/>
          <ac:spMkLst>
            <pc:docMk/>
            <pc:sldMk cId="2460366607" sldId="290"/>
            <ac:spMk id="21" creationId="{DFC01139-2D12-4525-812F-B187B35BF01C}"/>
          </ac:spMkLst>
        </pc:spChg>
        <pc:spChg chg="add del mod">
          <ac:chgData name="Danielle" userId="e2554c37-e717-43a0-ba79-1183ca921ccd" providerId="ADAL" clId="{D4671C5F-B9E3-432E-83C1-117BBA362E19}" dt="2020-06-01T14:40:35.917" v="132"/>
          <ac:spMkLst>
            <pc:docMk/>
            <pc:sldMk cId="2460366607" sldId="290"/>
            <ac:spMk id="22" creationId="{4031B46C-3321-4792-B761-1EC806568F09}"/>
          </ac:spMkLst>
        </pc:spChg>
        <pc:spChg chg="add del mod">
          <ac:chgData name="Danielle" userId="e2554c37-e717-43a0-ba79-1183ca921ccd" providerId="ADAL" clId="{D4671C5F-B9E3-432E-83C1-117BBA362E19}" dt="2020-06-01T14:40:35.917" v="132"/>
          <ac:spMkLst>
            <pc:docMk/>
            <pc:sldMk cId="2460366607" sldId="290"/>
            <ac:spMk id="23" creationId="{38ABDC36-15C8-4433-BCA7-DF9EF4F7E46C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24" creationId="{EF9569A6-4DD4-48FF-AE11-A7073E4CDDF6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25" creationId="{C41F9E74-D8DE-44AB-B607-6858F9E4F099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26" creationId="{6BF3CA3B-C2B7-437F-81F4-F788EE2D878D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27" creationId="{CA68DAF7-F964-42BC-8480-86DE891FFBA3}"/>
          </ac:spMkLst>
        </pc:spChg>
        <pc:spChg chg="add mod">
          <ac:chgData name="Danielle" userId="e2554c37-e717-43a0-ba79-1183ca921ccd" providerId="ADAL" clId="{D4671C5F-B9E3-432E-83C1-117BBA362E19}" dt="2020-06-01T14:41:50.594" v="152" actId="404"/>
          <ac:spMkLst>
            <pc:docMk/>
            <pc:sldMk cId="2460366607" sldId="290"/>
            <ac:spMk id="28" creationId="{3910A2CE-5E5D-48CE-B9D1-85D8D2F9D0C1}"/>
          </ac:spMkLst>
        </pc:spChg>
        <pc:graphicFrameChg chg="add del mod">
          <ac:chgData name="Danielle" userId="e2554c37-e717-43a0-ba79-1183ca921ccd" providerId="ADAL" clId="{D4671C5F-B9E3-432E-83C1-117BBA362E19}" dt="2020-06-01T14:40:35.917" v="132"/>
          <ac:graphicFrameMkLst>
            <pc:docMk/>
            <pc:sldMk cId="2460366607" sldId="290"/>
            <ac:graphicFrameMk id="13" creationId="{36081DEA-AB54-48CD-8E71-4F39B035E100}"/>
          </ac:graphicFrameMkLst>
        </pc:graphicFrameChg>
        <pc:graphicFrameChg chg="modGraphic">
          <ac:chgData name="Danielle" userId="e2554c37-e717-43a0-ba79-1183ca921ccd" providerId="ADAL" clId="{D4671C5F-B9E3-432E-83C1-117BBA362E19}" dt="2020-06-01T14:39:04.067" v="98" actId="2711"/>
          <ac:graphicFrameMkLst>
            <pc:docMk/>
            <pc:sldMk cId="2460366607" sldId="290"/>
            <ac:graphicFrameMk id="17" creationId="{00000000-0000-0000-0000-000000000000}"/>
          </ac:graphicFrameMkLst>
        </pc:graphicFrameChg>
        <pc:graphicFrameChg chg="mod modGraphic">
          <ac:chgData name="Danielle" userId="e2554c37-e717-43a0-ba79-1183ca921ccd" providerId="ADAL" clId="{D4671C5F-B9E3-432E-83C1-117BBA362E19}" dt="2020-06-01T14:41:25.499" v="148" actId="14100"/>
          <ac:graphicFrameMkLst>
            <pc:docMk/>
            <pc:sldMk cId="2460366607" sldId="290"/>
            <ac:graphicFrameMk id="19" creationId="{00000000-0000-0000-0000-000000000000}"/>
          </ac:graphicFrameMkLst>
        </pc:graphicFrameChg>
      </pc:sldChg>
      <pc:sldChg chg="del">
        <pc:chgData name="Danielle" userId="e2554c37-e717-43a0-ba79-1183ca921ccd" providerId="ADAL" clId="{D4671C5F-B9E3-432E-83C1-117BBA362E19}" dt="2020-06-01T14:40:18.513" v="126" actId="47"/>
        <pc:sldMkLst>
          <pc:docMk/>
          <pc:sldMk cId="3547102759" sldId="291"/>
        </pc:sldMkLst>
      </pc:sldChg>
      <pc:sldChg chg="del">
        <pc:chgData name="Danielle" userId="e2554c37-e717-43a0-ba79-1183ca921ccd" providerId="ADAL" clId="{D4671C5F-B9E3-432E-83C1-117BBA362E19}" dt="2020-06-01T14:40:19.161" v="127" actId="47"/>
        <pc:sldMkLst>
          <pc:docMk/>
          <pc:sldMk cId="4002234535" sldId="292"/>
        </pc:sldMkLst>
      </pc:sldChg>
      <pc:sldChg chg="del">
        <pc:chgData name="Danielle" userId="e2554c37-e717-43a0-ba79-1183ca921ccd" providerId="ADAL" clId="{D4671C5F-B9E3-432E-83C1-117BBA362E19}" dt="2020-06-01T14:40:19.832" v="128" actId="47"/>
        <pc:sldMkLst>
          <pc:docMk/>
          <pc:sldMk cId="2249597906" sldId="293"/>
        </pc:sldMkLst>
      </pc:sldChg>
      <pc:sldChg chg="del">
        <pc:chgData name="Danielle" userId="e2554c37-e717-43a0-ba79-1183ca921ccd" providerId="ADAL" clId="{D4671C5F-B9E3-432E-83C1-117BBA362E19}" dt="2020-06-01T14:40:20.324" v="129" actId="47"/>
        <pc:sldMkLst>
          <pc:docMk/>
          <pc:sldMk cId="1291347203" sldId="294"/>
        </pc:sldMkLst>
      </pc:sldChg>
      <pc:sldChg chg="del">
        <pc:chgData name="Danielle" userId="e2554c37-e717-43a0-ba79-1183ca921ccd" providerId="ADAL" clId="{D4671C5F-B9E3-432E-83C1-117BBA362E19}" dt="2020-06-01T14:40:21.937" v="130" actId="47"/>
        <pc:sldMkLst>
          <pc:docMk/>
          <pc:sldMk cId="621164868" sldId="295"/>
        </pc:sldMkLst>
      </pc:sldChg>
      <pc:sldChg chg="del">
        <pc:chgData name="Danielle" userId="e2554c37-e717-43a0-ba79-1183ca921ccd" providerId="ADAL" clId="{D4671C5F-B9E3-432E-83C1-117BBA362E19}" dt="2020-06-01T14:40:55.404" v="139" actId="47"/>
        <pc:sldMkLst>
          <pc:docMk/>
          <pc:sldMk cId="3500025973" sldId="296"/>
        </pc:sldMkLst>
      </pc:sldChg>
      <pc:sldChg chg="del">
        <pc:chgData name="Danielle" userId="e2554c37-e717-43a0-ba79-1183ca921ccd" providerId="ADAL" clId="{D4671C5F-B9E3-432E-83C1-117BBA362E19}" dt="2020-06-01T14:40:56.167" v="140" actId="47"/>
        <pc:sldMkLst>
          <pc:docMk/>
          <pc:sldMk cId="3477352416" sldId="297"/>
        </pc:sldMkLst>
      </pc:sldChg>
      <pc:sldChg chg="del">
        <pc:chgData name="Danielle" userId="e2554c37-e717-43a0-ba79-1183ca921ccd" providerId="ADAL" clId="{D4671C5F-B9E3-432E-83C1-117BBA362E19}" dt="2020-06-01T14:40:56.853" v="141" actId="47"/>
        <pc:sldMkLst>
          <pc:docMk/>
          <pc:sldMk cId="675192478" sldId="298"/>
        </pc:sldMkLst>
      </pc:sldChg>
      <pc:sldChg chg="del">
        <pc:chgData name="Danielle" userId="e2554c37-e717-43a0-ba79-1183ca921ccd" providerId="ADAL" clId="{D4671C5F-B9E3-432E-83C1-117BBA362E19}" dt="2020-06-01T14:41:06.651" v="144" actId="47"/>
        <pc:sldMkLst>
          <pc:docMk/>
          <pc:sldMk cId="2874849441" sldId="299"/>
        </pc:sldMkLst>
      </pc:sldChg>
      <pc:sldChg chg="addSp delSp modSp mod">
        <pc:chgData name="Danielle" userId="e2554c37-e717-43a0-ba79-1183ca921ccd" providerId="ADAL" clId="{D4671C5F-B9E3-432E-83C1-117BBA362E19}" dt="2020-06-01T14:41:40.142" v="151" actId="2711"/>
        <pc:sldMkLst>
          <pc:docMk/>
          <pc:sldMk cId="3777173058" sldId="300"/>
        </pc:sldMkLst>
        <pc:spChg chg="mod">
          <ac:chgData name="Danielle" userId="e2554c37-e717-43a0-ba79-1183ca921ccd" providerId="ADAL" clId="{D4671C5F-B9E3-432E-83C1-117BBA362E19}" dt="2020-06-01T14:41:40.142" v="151" actId="2711"/>
          <ac:spMkLst>
            <pc:docMk/>
            <pc:sldMk cId="3777173058" sldId="300"/>
            <ac:spMk id="2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41:40.142" v="151" actId="2711"/>
          <ac:spMkLst>
            <pc:docMk/>
            <pc:sldMk cId="3777173058" sldId="300"/>
            <ac:spMk id="4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41:40.142" v="151" actId="2711"/>
          <ac:spMkLst>
            <pc:docMk/>
            <pc:sldMk cId="3777173058" sldId="300"/>
            <ac:spMk id="15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41:40.142" v="151" actId="2711"/>
          <ac:spMkLst>
            <pc:docMk/>
            <pc:sldMk cId="3777173058" sldId="300"/>
            <ac:spMk id="16" creationId="{00000000-0000-0000-0000-000000000000}"/>
          </ac:spMkLst>
        </pc:spChg>
        <pc:graphicFrameChg chg="add mod">
          <ac:chgData name="Danielle" userId="e2554c37-e717-43a0-ba79-1183ca921ccd" providerId="ADAL" clId="{D4671C5F-B9E3-432E-83C1-117BBA362E19}" dt="2020-06-01T14:41:40.142" v="151" actId="2711"/>
          <ac:graphicFrameMkLst>
            <pc:docMk/>
            <pc:sldMk cId="3777173058" sldId="300"/>
            <ac:graphicFrameMk id="8" creationId="{A335DCD1-308B-4491-9AD0-03B263F8A66B}"/>
          </ac:graphicFrameMkLst>
        </pc:graphicFrameChg>
        <pc:graphicFrameChg chg="mod modGraphic">
          <ac:chgData name="Danielle" userId="e2554c37-e717-43a0-ba79-1183ca921ccd" providerId="ADAL" clId="{D4671C5F-B9E3-432E-83C1-117BBA362E19}" dt="2020-06-01T14:41:40.142" v="151" actId="2711"/>
          <ac:graphicFrameMkLst>
            <pc:docMk/>
            <pc:sldMk cId="3777173058" sldId="300"/>
            <ac:graphicFrameMk id="17" creationId="{00000000-0000-0000-0000-000000000000}"/>
          </ac:graphicFrameMkLst>
        </pc:graphicFrameChg>
        <pc:graphicFrameChg chg="del">
          <ac:chgData name="Danielle" userId="e2554c37-e717-43a0-ba79-1183ca921ccd" providerId="ADAL" clId="{D4671C5F-B9E3-432E-83C1-117BBA362E19}" dt="2020-06-01T14:41:19.115" v="146" actId="478"/>
          <ac:graphicFrameMkLst>
            <pc:docMk/>
            <pc:sldMk cId="3777173058" sldId="300"/>
            <ac:graphicFrameMk id="19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D4671C5F-B9E3-432E-83C1-117BBA362E19}" dt="2020-06-01T14:37:22.247" v="64" actId="404"/>
        <pc:sldMkLst>
          <pc:docMk/>
          <pc:sldMk cId="3657195398" sldId="301"/>
        </pc:sldMkLst>
        <pc:spChg chg="mod">
          <ac:chgData name="Danielle" userId="e2554c37-e717-43a0-ba79-1183ca921ccd" providerId="ADAL" clId="{D4671C5F-B9E3-432E-83C1-117BBA362E19}" dt="2020-06-01T14:37:22.247" v="64" actId="404"/>
          <ac:spMkLst>
            <pc:docMk/>
            <pc:sldMk cId="3657195398" sldId="301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D4671C5F-B9E3-432E-83C1-117BBA362E19}" dt="2020-06-01T14:37:15.385" v="62" actId="2711"/>
          <ac:graphicFrameMkLst>
            <pc:docMk/>
            <pc:sldMk cId="3657195398" sldId="301"/>
            <ac:graphicFrameMk id="4" creationId="{00000000-0000-0000-0000-000000000000}"/>
          </ac:graphicFrameMkLst>
        </pc:graphicFrameChg>
      </pc:sldChg>
      <pc:sldMasterChg chg="modSp mod modSldLayout">
        <pc:chgData name="Danielle" userId="e2554c37-e717-43a0-ba79-1183ca921ccd" providerId="ADAL" clId="{D4671C5F-B9E3-432E-83C1-117BBA362E19}" dt="2020-06-01T14:33:38.114" v="13" actId="20577"/>
        <pc:sldMasterMkLst>
          <pc:docMk/>
          <pc:sldMasterMk cId="231418586" sldId="2147483676"/>
        </pc:sldMasterMkLst>
        <pc:spChg chg="mod">
          <ac:chgData name="Danielle" userId="e2554c37-e717-43a0-ba79-1183ca921ccd" providerId="ADAL" clId="{D4671C5F-B9E3-432E-83C1-117BBA362E19}" dt="2020-06-01T14:33:31.117" v="11" actId="2711"/>
          <ac:spMkLst>
            <pc:docMk/>
            <pc:sldMasterMk cId="231418586" sldId="2147483676"/>
            <ac:spMk id="14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3:31.117" v="11" actId="2711"/>
          <ac:spMkLst>
            <pc:docMk/>
            <pc:sldMasterMk cId="231418586" sldId="2147483676"/>
            <ac:spMk id="15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3:31.117" v="11" actId="2711"/>
          <ac:spMkLst>
            <pc:docMk/>
            <pc:sldMasterMk cId="231418586" sldId="2147483676"/>
            <ac:spMk id="16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3:31.117" v="11" actId="2711"/>
          <ac:spMkLst>
            <pc:docMk/>
            <pc:sldMasterMk cId="231418586" sldId="2147483676"/>
            <ac:spMk id="17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3:38.114" v="13" actId="20577"/>
          <ac:spMkLst>
            <pc:docMk/>
            <pc:sldMasterMk cId="231418586" sldId="2147483676"/>
            <ac:spMk id="18" creationId="{00000000-0000-0000-0000-000000000000}"/>
          </ac:spMkLst>
        </pc:spChg>
        <pc:picChg chg="mod">
          <ac:chgData name="Danielle" userId="e2554c37-e717-43a0-ba79-1183ca921ccd" providerId="ADAL" clId="{D4671C5F-B9E3-432E-83C1-117BBA362E19}" dt="2020-06-01T14:33:31.117" v="11" actId="2711"/>
          <ac:picMkLst>
            <pc:docMk/>
            <pc:sldMasterMk cId="231418586" sldId="2147483676"/>
            <ac:picMk id="13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3:31.117" v="11" actId="2711"/>
          <ac:picMkLst>
            <pc:docMk/>
            <pc:sldMasterMk cId="231418586" sldId="2147483676"/>
            <ac:picMk id="29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3:31.117" v="11" actId="2711"/>
          <ac:picMkLst>
            <pc:docMk/>
            <pc:sldMasterMk cId="231418586" sldId="2147483676"/>
            <ac:picMk id="31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3:31.117" v="11" actId="2711"/>
          <ac:picMkLst>
            <pc:docMk/>
            <pc:sldMasterMk cId="231418586" sldId="2147483676"/>
            <ac:picMk id="32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3:31.117" v="11" actId="2711"/>
          <ac:picMkLst>
            <pc:docMk/>
            <pc:sldMasterMk cId="231418586" sldId="2147483676"/>
            <ac:picMk id="33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3:31.117" v="11" actId="2711"/>
          <ac:picMkLst>
            <pc:docMk/>
            <pc:sldMasterMk cId="231418586" sldId="2147483676"/>
            <ac:picMk id="34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3:31.117" v="11" actId="2711"/>
          <ac:picMkLst>
            <pc:docMk/>
            <pc:sldMasterMk cId="231418586" sldId="2147483676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D4671C5F-B9E3-432E-83C1-117BBA362E19}" dt="2020-06-01T14:33:26.129" v="10" actId="2711"/>
          <pc:sldLayoutMkLst>
            <pc:docMk/>
            <pc:sldMasterMk cId="231418586" sldId="2147483676"/>
            <pc:sldLayoutMk cId="332070367" sldId="2147483678"/>
          </pc:sldLayoutMkLst>
          <pc:spChg chg="mod">
            <ac:chgData name="Danielle" userId="e2554c37-e717-43a0-ba79-1183ca921ccd" providerId="ADAL" clId="{D4671C5F-B9E3-432E-83C1-117BBA362E19}" dt="2020-06-01T14:33:26.129" v="10" actId="2711"/>
            <ac:spMkLst>
              <pc:docMk/>
              <pc:sldMasterMk cId="231418586" sldId="2147483676"/>
              <pc:sldLayoutMk cId="332070367" sldId="2147483678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D4671C5F-B9E3-432E-83C1-117BBA362E19}" dt="2020-06-01T14:33:04.998" v="9" actId="1036"/>
          <pc:sldLayoutMkLst>
            <pc:docMk/>
            <pc:sldMasterMk cId="231418586" sldId="2147483676"/>
            <pc:sldLayoutMk cId="698556628" sldId="2147483679"/>
          </pc:sldLayoutMkLst>
          <pc:spChg chg="mod">
            <ac:chgData name="Danielle" userId="e2554c37-e717-43a0-ba79-1183ca921ccd" providerId="ADAL" clId="{D4671C5F-B9E3-432E-83C1-117BBA362E19}" dt="2020-06-01T14:32:58.331" v="4" actId="13822"/>
            <ac:spMkLst>
              <pc:docMk/>
              <pc:sldMasterMk cId="231418586" sldId="2147483676"/>
              <pc:sldLayoutMk cId="698556628" sldId="2147483679"/>
              <ac:spMk id="2" creationId="{00000000-0000-0000-0000-000000000000}"/>
            </ac:spMkLst>
          </pc:spChg>
          <pc:spChg chg="mod">
            <ac:chgData name="Danielle" userId="e2554c37-e717-43a0-ba79-1183ca921ccd" providerId="ADAL" clId="{D4671C5F-B9E3-432E-83C1-117BBA362E19}" dt="2020-06-01T14:32:58.331" v="4" actId="13822"/>
            <ac:spMkLst>
              <pc:docMk/>
              <pc:sldMasterMk cId="231418586" sldId="2147483676"/>
              <pc:sldLayoutMk cId="698556628" sldId="2147483679"/>
              <ac:spMk id="8" creationId="{00000000-0000-0000-0000-000000000000}"/>
            </ac:spMkLst>
          </pc:spChg>
          <pc:spChg chg="mod">
            <ac:chgData name="Danielle" userId="e2554c37-e717-43a0-ba79-1183ca921ccd" providerId="ADAL" clId="{D4671C5F-B9E3-432E-83C1-117BBA362E19}" dt="2020-06-01T14:33:02.223" v="6" actId="1035"/>
            <ac:spMkLst>
              <pc:docMk/>
              <pc:sldMasterMk cId="231418586" sldId="2147483676"/>
              <pc:sldLayoutMk cId="698556628" sldId="2147483679"/>
              <ac:spMk id="9" creationId="{00000000-0000-0000-0000-000000000000}"/>
            </ac:spMkLst>
          </pc:spChg>
          <pc:spChg chg="mod">
            <ac:chgData name="Danielle" userId="e2554c37-e717-43a0-ba79-1183ca921ccd" providerId="ADAL" clId="{D4671C5F-B9E3-432E-83C1-117BBA362E19}" dt="2020-06-01T14:33:04.998" v="9" actId="1036"/>
            <ac:spMkLst>
              <pc:docMk/>
              <pc:sldMasterMk cId="231418586" sldId="2147483676"/>
              <pc:sldLayoutMk cId="698556628" sldId="2147483679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4671C5F-B9E3-432E-83C1-117BBA362E19}" dt="2020-06-01T14:32:58.331" v="4" actId="13822"/>
            <ac:cxnSpMkLst>
              <pc:docMk/>
              <pc:sldMasterMk cId="231418586" sldId="2147483676"/>
              <pc:sldLayoutMk cId="698556628" sldId="2147483679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4671C5F-B9E3-432E-83C1-117BBA362E19}" dt="2020-06-01T14:32:58.331" v="4" actId="13822"/>
            <ac:cxnSpMkLst>
              <pc:docMk/>
              <pc:sldMasterMk cId="231418586" sldId="2147483676"/>
              <pc:sldLayoutMk cId="698556628" sldId="2147483679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4671C5F-B9E3-432E-83C1-117BBA362E19}" dt="2020-06-01T14:32:58.331" v="4" actId="13822"/>
            <ac:cxnSpMkLst>
              <pc:docMk/>
              <pc:sldMasterMk cId="231418586" sldId="2147483676"/>
              <pc:sldLayoutMk cId="698556628" sldId="2147483679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4671C5F-B9E3-432E-83C1-117BBA362E19}" dt="2020-06-01T14:32:58.331" v="4" actId="13822"/>
            <ac:cxnSpMkLst>
              <pc:docMk/>
              <pc:sldMasterMk cId="231418586" sldId="2147483676"/>
              <pc:sldLayoutMk cId="698556628" sldId="2147483679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4671C5F-B9E3-432E-83C1-117BBA362E19}" dt="2020-06-01T14:32:58.331" v="4" actId="13822"/>
            <ac:cxnSpMkLst>
              <pc:docMk/>
              <pc:sldMasterMk cId="231418586" sldId="2147483676"/>
              <pc:sldLayoutMk cId="698556628" sldId="2147483679"/>
              <ac:cxnSpMk id="7" creationId="{00000000-0000-0000-0000-000000000000}"/>
            </ac:cxnSpMkLst>
          </pc:cxnChg>
        </pc:sldLayoutChg>
      </pc:sldMasterChg>
      <pc:sldMasterChg chg="modSp mod modSldLayout">
        <pc:chgData name="Danielle" userId="e2554c37-e717-43a0-ba79-1183ca921ccd" providerId="ADAL" clId="{D4671C5F-B9E3-432E-83C1-117BBA362E19}" dt="2020-06-01T14:32:47.110" v="2" actId="2711"/>
        <pc:sldMasterMkLst>
          <pc:docMk/>
          <pc:sldMasterMk cId="1409622946" sldId="2147483682"/>
        </pc:sldMasterMkLst>
        <pc:spChg chg="mod">
          <ac:chgData name="Danielle" userId="e2554c37-e717-43a0-ba79-1183ca921ccd" providerId="ADAL" clId="{D4671C5F-B9E3-432E-83C1-117BBA362E19}" dt="2020-06-01T14:32:39.604" v="0" actId="2711"/>
          <ac:spMkLst>
            <pc:docMk/>
            <pc:sldMasterMk cId="1409622946" sldId="2147483682"/>
            <ac:spMk id="18" creationId="{00000000-0000-0000-0000-000000000000}"/>
          </ac:spMkLst>
        </pc:spChg>
        <pc:spChg chg="mod">
          <ac:chgData name="Danielle" userId="e2554c37-e717-43a0-ba79-1183ca921ccd" providerId="ADAL" clId="{D4671C5F-B9E3-432E-83C1-117BBA362E19}" dt="2020-06-01T14:32:41.446" v="1" actId="20577"/>
          <ac:spMkLst>
            <pc:docMk/>
            <pc:sldMasterMk cId="1409622946" sldId="2147483682"/>
            <ac:spMk id="19" creationId="{00000000-0000-0000-0000-000000000000}"/>
          </ac:spMkLst>
        </pc:spChg>
        <pc:picChg chg="mod">
          <ac:chgData name="Danielle" userId="e2554c37-e717-43a0-ba79-1183ca921ccd" providerId="ADAL" clId="{D4671C5F-B9E3-432E-83C1-117BBA362E19}" dt="2020-06-01T14:32:39.604" v="0" actId="2711"/>
          <ac:picMkLst>
            <pc:docMk/>
            <pc:sldMasterMk cId="1409622946" sldId="2147483682"/>
            <ac:picMk id="14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2:39.604" v="0" actId="2711"/>
          <ac:picMkLst>
            <pc:docMk/>
            <pc:sldMasterMk cId="1409622946" sldId="2147483682"/>
            <ac:picMk id="15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2:39.604" v="0" actId="2711"/>
          <ac:picMkLst>
            <pc:docMk/>
            <pc:sldMasterMk cId="1409622946" sldId="2147483682"/>
            <ac:picMk id="16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2:39.604" v="0" actId="2711"/>
          <ac:picMkLst>
            <pc:docMk/>
            <pc:sldMasterMk cId="1409622946" sldId="2147483682"/>
            <ac:picMk id="17" creationId="{00000000-0000-0000-0000-000000000000}"/>
          </ac:picMkLst>
        </pc:picChg>
        <pc:picChg chg="mod">
          <ac:chgData name="Danielle" userId="e2554c37-e717-43a0-ba79-1183ca921ccd" providerId="ADAL" clId="{D4671C5F-B9E3-432E-83C1-117BBA362E19}" dt="2020-06-01T14:32:39.604" v="0" actId="2711"/>
          <ac:picMkLst>
            <pc:docMk/>
            <pc:sldMasterMk cId="1409622946" sldId="2147483682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4671C5F-B9E3-432E-83C1-117BBA362E19}" dt="2020-06-01T14:32:47.110" v="2" actId="2711"/>
          <pc:sldLayoutMkLst>
            <pc:docMk/>
            <pc:sldMasterMk cId="1409622946" sldId="2147483682"/>
            <pc:sldLayoutMk cId="2455604298" sldId="2147483684"/>
          </pc:sldLayoutMkLst>
          <pc:spChg chg="mod">
            <ac:chgData name="Danielle" userId="e2554c37-e717-43a0-ba79-1183ca921ccd" providerId="ADAL" clId="{D4671C5F-B9E3-432E-83C1-117BBA362E19}" dt="2020-06-01T14:32:47.110" v="2" actId="2711"/>
            <ac:spMkLst>
              <pc:docMk/>
              <pc:sldMasterMk cId="1409622946" sldId="2147483682"/>
              <pc:sldLayoutMk cId="2455604298" sldId="2147483684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7E46-5602-43BB-A26E-DAC08EDFD148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FE0A-12C9-4EC9-85C2-BB17BE692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7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4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Class</a:t>
            </a:r>
            <a:r>
              <a:rPr lang="en-GB" baseline="0" dirty="0"/>
              <a:t> for mode and median</a:t>
            </a:r>
          </a:p>
          <a:p>
            <a:r>
              <a:rPr lang="en-GB" baseline="0" dirty="0"/>
              <a:t>Why can’t we calculate the range?</a:t>
            </a:r>
          </a:p>
          <a:p>
            <a:r>
              <a:rPr lang="en-GB" baseline="0" dirty="0"/>
              <a:t>Why can’t we calculate the exact value of the mean?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69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262006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07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8556628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8298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032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082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0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01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Averages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from Frequency Tables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52183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Table, frequency, group, class, average, mean, median, mode,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range, estimate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mode and median from a frequency table.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mean from a frequency table.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modal class, median class and estimate of the mean from a grouped frequency table.</a:t>
            </a:r>
            <a:endParaRPr lang="en-GB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solidFill>
            <a:srgbClr val="ECDAF1"/>
          </a:solidFill>
          <a:ln>
            <a:noFill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01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Averages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from Frequency Tables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2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35796" y="1412776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204864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jigsaw on averages.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Mode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is most</a:t>
            </a: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Median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is middle</a:t>
            </a: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is mean to work out</a:t>
            </a: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is the spread</a:t>
            </a:r>
          </a:p>
        </p:txBody>
      </p:sp>
    </p:spTree>
    <p:extLst>
      <p:ext uri="{BB962C8B-B14F-4D97-AF65-F5344CB8AC3E}">
        <p14:creationId xmlns:p14="http://schemas.microsoft.com/office/powerpoint/2010/main" val="1864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7472" y="1124744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1186685"/>
                  </p:ext>
                </p:extLst>
              </p:nvPr>
            </p:nvGraphicFramePr>
            <p:xfrm>
              <a:off x="2155766" y="1767840"/>
              <a:ext cx="6700148" cy="29490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65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497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4972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84135">
                      <a:extLst>
                        <a:ext uri="{9D8B030D-6E8A-4147-A177-3AD203B41FA5}">
                          <a16:colId xmlns:a16="http://schemas.microsoft.com/office/drawing/2014/main" val="4085562308"/>
                        </a:ext>
                      </a:extLst>
                    </a:gridCol>
                  </a:tblGrid>
                  <a:tr h="641162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Modal</a:t>
                          </a:r>
                          <a:r>
                            <a:rPr lang="en-GB" sz="1800" b="1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class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Median class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Estimate for mean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69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&lt;20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18.2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69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4000&lt;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≤6000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4000&lt;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≤6000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4625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69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30&lt;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30&lt;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45.5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769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25&lt;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35&lt;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≤45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39.11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1186685"/>
                  </p:ext>
                </p:extLst>
              </p:nvPr>
            </p:nvGraphicFramePr>
            <p:xfrm>
              <a:off x="2155766" y="1767840"/>
              <a:ext cx="6700148" cy="29490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65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497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4972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84135">
                      <a:extLst>
                        <a:ext uri="{9D8B030D-6E8A-4147-A177-3AD203B41FA5}">
                          <a16:colId xmlns:a16="http://schemas.microsoft.com/office/drawing/2014/main" val="4085562308"/>
                        </a:ext>
                      </a:extLst>
                    </a:gridCol>
                  </a:tblGrid>
                  <a:tr h="641162">
                    <a:tc>
                      <a:txBody>
                        <a:bodyPr/>
                        <a:lstStyle/>
                        <a:p>
                          <a:pPr algn="ctr"/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Modal</a:t>
                          </a:r>
                          <a:r>
                            <a:rPr lang="en-GB" sz="1800" b="1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class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Median class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Estimate for mean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69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711" t="-115789" r="-178754" b="-3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33711" t="-115789" r="-78754" b="-3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8913" t="-115789" r="-725" b="-3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69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711" t="-215789" r="-178754" b="-2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33711" t="-215789" r="-78754" b="-2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8913" t="-215789" r="-725" b="-2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69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711" t="-319149" r="-178754" b="-1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33711" t="-319149" r="-78754" b="-1031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8913" t="-319149" r="-725" b="-1031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769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711" t="-414737" r="-178754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33711" t="-414737" r="-78754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8913" t="-414737" r="-725" b="-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6300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124744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table gives information about the numbers of badges gained by the girls in a Guide group.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down the mode.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the range.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out the median.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 the mean.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34150"/>
              </p:ext>
            </p:extLst>
          </p:nvPr>
        </p:nvGraphicFramePr>
        <p:xfrm>
          <a:off x="3443536" y="1581130"/>
          <a:ext cx="4056112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056">
                  <a:extLst>
                    <a:ext uri="{9D8B030D-6E8A-4147-A177-3AD203B41FA5}">
                      <a16:colId xmlns:a16="http://schemas.microsoft.com/office/drawing/2014/main" val="1824473998"/>
                    </a:ext>
                  </a:extLst>
                </a:gridCol>
                <a:gridCol w="2028056">
                  <a:extLst>
                    <a:ext uri="{9D8B030D-6E8A-4147-A177-3AD203B41FA5}">
                      <a16:colId xmlns:a16="http://schemas.microsoft.com/office/drawing/2014/main" val="2546591497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 of badges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90844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7304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28051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17395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79956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07957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9646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51520" y="3050927"/>
                <a:ext cx="3168352" cy="15959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5 – 0 = 5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25 Guides altogether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25+1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 13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Guide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13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Guide has 2 badges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050927"/>
                <a:ext cx="3168352" cy="1595950"/>
              </a:xfrm>
              <a:prstGeom prst="rect">
                <a:avLst/>
              </a:prstGeom>
              <a:blipFill>
                <a:blip r:embed="rId2"/>
                <a:stretch>
                  <a:fillRect l="-1154" t="-1908" b="-5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443536" y="4077072"/>
            <a:ext cx="405611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 = most frequent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3443536" y="4581128"/>
            <a:ext cx="405611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 = biggest - smallest</a:t>
            </a:r>
          </a:p>
        </p:txBody>
      </p:sp>
      <p:sp>
        <p:nvSpPr>
          <p:cNvPr id="9" name="Rectangle 8"/>
          <p:cNvSpPr/>
          <p:nvPr/>
        </p:nvSpPr>
        <p:spPr>
          <a:xfrm>
            <a:off x="3443536" y="5085184"/>
            <a:ext cx="405611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= middle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620000" y="206084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80040" y="1871113"/>
            <a:ext cx="1200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First 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620000" y="2436540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80040" y="2246805"/>
            <a:ext cx="1200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Up to 10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20000" y="2775093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980040" y="2585358"/>
            <a:ext cx="1200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Up to 14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43679" y="5589240"/>
            <a:ext cx="4056112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= mathematical average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(add, then divide)</a:t>
            </a:r>
          </a:p>
        </p:txBody>
      </p:sp>
      <p:sp>
        <p:nvSpPr>
          <p:cNvPr id="18" name="Explosion 2 17"/>
          <p:cNvSpPr/>
          <p:nvPr/>
        </p:nvSpPr>
        <p:spPr>
          <a:xfrm>
            <a:off x="6084168" y="5157192"/>
            <a:ext cx="3672408" cy="1950475"/>
          </a:xfrm>
          <a:prstGeom prst="irregularSeal2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badges ÷ total number of Guides</a:t>
            </a:r>
          </a:p>
        </p:txBody>
      </p:sp>
    </p:spTree>
    <p:extLst>
      <p:ext uri="{BB962C8B-B14F-4D97-AF65-F5344CB8AC3E}">
        <p14:creationId xmlns:p14="http://schemas.microsoft.com/office/powerpoint/2010/main" val="92185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/>
      <p:bldP spid="14" grpId="0"/>
      <p:bldP spid="16" grpId="0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124744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table gives information about the numbers of badges gained by the girls in a Guide group.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down the mode.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the range.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out the median.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 the mean.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96242"/>
              </p:ext>
            </p:extLst>
          </p:nvPr>
        </p:nvGraphicFramePr>
        <p:xfrm>
          <a:off x="3443536" y="1581130"/>
          <a:ext cx="4056112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056">
                  <a:extLst>
                    <a:ext uri="{9D8B030D-6E8A-4147-A177-3AD203B41FA5}">
                      <a16:colId xmlns:a16="http://schemas.microsoft.com/office/drawing/2014/main" val="1824473998"/>
                    </a:ext>
                  </a:extLst>
                </a:gridCol>
                <a:gridCol w="2028056">
                  <a:extLst>
                    <a:ext uri="{9D8B030D-6E8A-4147-A177-3AD203B41FA5}">
                      <a16:colId xmlns:a16="http://schemas.microsoft.com/office/drawing/2014/main" val="2546591497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badges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90844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7304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28051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17395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79956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07957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9646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7864241"/>
                  </p:ext>
                </p:extLst>
              </p:nvPr>
            </p:nvGraphicFramePr>
            <p:xfrm>
              <a:off x="7499648" y="1577344"/>
              <a:ext cx="1163960" cy="2346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3960">
                      <a:extLst>
                        <a:ext uri="{9D8B030D-6E8A-4147-A177-3AD203B41FA5}">
                          <a16:colId xmlns:a16="http://schemas.microsoft.com/office/drawing/2014/main" val="1824473998"/>
                        </a:ext>
                      </a:extLst>
                    </a:gridCol>
                  </a:tblGrid>
                  <a:tr h="18542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𝒇𝒙</m:t>
                                </m:r>
                              </m:oMath>
                            </m:oMathPara>
                          </a14:m>
                          <a:endParaRPr lang="en-GB" sz="16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91908448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32473043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23280518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56173954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9799561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35079577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59646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7864241"/>
                  </p:ext>
                </p:extLst>
              </p:nvPr>
            </p:nvGraphicFramePr>
            <p:xfrm>
              <a:off x="7499648" y="1577344"/>
              <a:ext cx="1163960" cy="2346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3960">
                      <a:extLst>
                        <a:ext uri="{9D8B030D-6E8A-4147-A177-3AD203B41FA5}">
                          <a16:colId xmlns:a16="http://schemas.microsoft.com/office/drawing/2014/main" val="1824473998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818" r="-1042" b="-60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1908448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3247304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23280518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56173954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979956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3507957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59646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Explosion 2 19"/>
          <p:cNvSpPr/>
          <p:nvPr/>
        </p:nvSpPr>
        <p:spPr>
          <a:xfrm>
            <a:off x="6084168" y="5157192"/>
            <a:ext cx="3672408" cy="1950475"/>
          </a:xfrm>
          <a:prstGeom prst="irregularSeal2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badges ÷ total number of Guides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4499992" y="4293096"/>
            <a:ext cx="3024336" cy="1224136"/>
          </a:xfrm>
          <a:prstGeom prst="cloudCallout">
            <a:avLst>
              <a:gd name="adj1" fmla="val 67856"/>
              <a:gd name="adj2" fmla="val -7059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the number of badges by the frequency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6401E6-CDA2-42DF-9E24-4D9C6901853D}"/>
              </a:ext>
            </a:extLst>
          </p:cNvPr>
          <p:cNvSpPr txBox="1"/>
          <p:nvPr/>
        </p:nvSpPr>
        <p:spPr>
          <a:xfrm>
            <a:off x="7740352" y="19168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308ACD-71D0-4D69-B6B7-45459D137FCF}"/>
              </a:ext>
            </a:extLst>
          </p:cNvPr>
          <p:cNvSpPr txBox="1"/>
          <p:nvPr/>
        </p:nvSpPr>
        <p:spPr>
          <a:xfrm>
            <a:off x="7740352" y="22328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0CFDC6-2BED-40C7-B0B2-760A8273056E}"/>
              </a:ext>
            </a:extLst>
          </p:cNvPr>
          <p:cNvSpPr txBox="1"/>
          <p:nvPr/>
        </p:nvSpPr>
        <p:spPr>
          <a:xfrm>
            <a:off x="7739078" y="256615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13889F-EBDB-4661-AA80-FE04F3CBE094}"/>
              </a:ext>
            </a:extLst>
          </p:cNvPr>
          <p:cNvSpPr txBox="1"/>
          <p:nvPr/>
        </p:nvSpPr>
        <p:spPr>
          <a:xfrm>
            <a:off x="7739078" y="291233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4E6265-2A8E-46F5-9F45-CEB632E48226}"/>
              </a:ext>
            </a:extLst>
          </p:cNvPr>
          <p:cNvSpPr txBox="1"/>
          <p:nvPr/>
        </p:nvSpPr>
        <p:spPr>
          <a:xfrm>
            <a:off x="7739078" y="324433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75E716-D591-47D1-B156-990EB07D85BA}"/>
              </a:ext>
            </a:extLst>
          </p:cNvPr>
          <p:cNvSpPr txBox="1"/>
          <p:nvPr/>
        </p:nvSpPr>
        <p:spPr>
          <a:xfrm>
            <a:off x="7739078" y="35910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147AA08-3BAF-44E1-9ED0-BC7D389B0CE4}"/>
                  </a:ext>
                </a:extLst>
              </p:cNvPr>
              <p:cNvSpPr/>
              <p:nvPr/>
            </p:nvSpPr>
            <p:spPr>
              <a:xfrm>
                <a:off x="251520" y="3050927"/>
                <a:ext cx="3168352" cy="3257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5 – 0 = 5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25 Guides altogether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25+1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 13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Guide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13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Guide has 2 badges</a:t>
                </a: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d) Total number of badges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= 60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Total number of Guides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= 25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60 ÷ 25 = 2.4 badges</a:t>
                </a: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147AA08-3BAF-44E1-9ED0-BC7D389B0C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050927"/>
                <a:ext cx="3168352" cy="3257943"/>
              </a:xfrm>
              <a:prstGeom prst="rect">
                <a:avLst/>
              </a:prstGeom>
              <a:blipFill>
                <a:blip r:embed="rId3"/>
                <a:stretch>
                  <a:fillRect l="-1538" t="-935" b="-20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78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31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7472" y="1124744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5787"/>
              </p:ext>
            </p:extLst>
          </p:nvPr>
        </p:nvGraphicFramePr>
        <p:xfrm>
          <a:off x="2123728" y="1772816"/>
          <a:ext cx="676875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750">
                  <a:extLst>
                    <a:ext uri="{9D8B030D-6E8A-4147-A177-3AD203B41FA5}">
                      <a16:colId xmlns:a16="http://schemas.microsoft.com/office/drawing/2014/main" val="4085562308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19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 asked each of 40 friends how many minutes they took to get to work. The table shows some information about his results.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down the modal class.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out the class in which the median lies.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 an estimate for the mean.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2123728" y="5157192"/>
            <a:ext cx="5662384" cy="1584176"/>
          </a:xfrm>
          <a:prstGeom prst="cloudCallout">
            <a:avLst>
              <a:gd name="adj1" fmla="val -62134"/>
              <a:gd name="adj2" fmla="val -6203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differences can you spot between these questions and the ones asked previously? Why??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680063"/>
                  </p:ext>
                </p:extLst>
              </p:nvPr>
            </p:nvGraphicFramePr>
            <p:xfrm>
              <a:off x="1044045" y="2594287"/>
              <a:ext cx="43441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5217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658927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taken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𝒎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minutes)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≤10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≤20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</a:t>
                          </a:r>
                          <a:endParaRPr lang="en-GB" sz="16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≤40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≤50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680063"/>
                  </p:ext>
                </p:extLst>
              </p:nvPr>
            </p:nvGraphicFramePr>
            <p:xfrm>
              <a:off x="1044045" y="2594287"/>
              <a:ext cx="43441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5217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658927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1639" r="-62132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101639" r="-62132" b="-4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201639" r="-62132" b="-3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</a:t>
                          </a:r>
                          <a:endParaRPr lang="en-GB" sz="16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301639" r="-62132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401639" r="-62132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501639" r="-62132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7281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1520" y="4995143"/>
                <a:ext cx="3528392" cy="15920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Tx/>
                  <a:buAutoNum type="alphaLcParenR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20 &lt; m ≤ 30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40 friends altogether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40+1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 20.5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friend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20.5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friend takes 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20 &lt; m ≤ 30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minutes</a:t>
                </a:r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95143"/>
                <a:ext cx="3528392" cy="1592039"/>
              </a:xfrm>
              <a:prstGeom prst="rect">
                <a:avLst/>
              </a:prstGeom>
              <a:blipFill>
                <a:blip r:embed="rId2"/>
                <a:stretch>
                  <a:fillRect l="-1036" t="-1908" b="-4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692209" y="4862901"/>
            <a:ext cx="405611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 = most frequent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692209" y="5366957"/>
            <a:ext cx="405611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= middle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531768" y="3114679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91808" y="2924944"/>
            <a:ext cx="1200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First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531768" y="3474719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91808" y="3284984"/>
            <a:ext cx="1200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Up to 11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531768" y="3906767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91808" y="3717032"/>
            <a:ext cx="1200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Up to 22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92352" y="5871013"/>
            <a:ext cx="4056112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= mathematical average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(add, then divide)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 asked each of 40 friends how many minutes they took to get to work. The table shows some information about his results.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down the modal class.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out the class in which the median lies.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 an estimate for the mean.</a:t>
            </a:r>
          </a:p>
        </p:txBody>
      </p:sp>
      <p:sp>
        <p:nvSpPr>
          <p:cNvPr id="20" name="Explosion 2 19"/>
          <p:cNvSpPr/>
          <p:nvPr/>
        </p:nvSpPr>
        <p:spPr>
          <a:xfrm>
            <a:off x="6588224" y="5150933"/>
            <a:ext cx="3672408" cy="1950475"/>
          </a:xfrm>
          <a:prstGeom prst="irregularSeal2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minutes ÷ total number of friends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481D90C-42A8-4E6D-9D9D-E2876C67F1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7168515"/>
                  </p:ext>
                </p:extLst>
              </p:nvPr>
            </p:nvGraphicFramePr>
            <p:xfrm>
              <a:off x="1044045" y="2594287"/>
              <a:ext cx="43441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5217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658927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taken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𝒎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minutes)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≤10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≤20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</a:t>
                          </a:r>
                          <a:endParaRPr lang="en-GB" sz="16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≤40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≤50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481D90C-42A8-4E6D-9D9D-E2876C67F1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7168515"/>
                  </p:ext>
                </p:extLst>
              </p:nvPr>
            </p:nvGraphicFramePr>
            <p:xfrm>
              <a:off x="1044045" y="2594287"/>
              <a:ext cx="43441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5217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658927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1639" r="-62132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101639" r="-62132" b="-4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201639" r="-62132" b="-3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</a:t>
                          </a:r>
                          <a:endParaRPr lang="en-GB" sz="16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301639" r="-62132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401639" r="-62132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501639" r="-62132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6012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1" grpId="0"/>
      <p:bldP spid="13" grpId="0"/>
      <p:bldP spid="14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1520" y="4995143"/>
                <a:ext cx="3528392" cy="15920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Tx/>
                  <a:buAutoNum type="alphaLcParenR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20 &lt; m ≤ 30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40 friends altogether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40+1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 20.5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friend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20.5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friend takes 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20 &lt; m ≤ 30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minutes</a:t>
                </a:r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95143"/>
                <a:ext cx="3528392" cy="1592039"/>
              </a:xfrm>
              <a:prstGeom prst="rect">
                <a:avLst/>
              </a:prstGeom>
              <a:blipFill>
                <a:blip r:embed="rId2"/>
                <a:stretch>
                  <a:fillRect l="-1036" t="-1908" b="-4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 asked each of 40 friends how many minutes they took to get to work. The table shows some information about his results.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down the modal class.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out the class in which the median lies.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 an estimate for the mean.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9941268"/>
                  </p:ext>
                </p:extLst>
              </p:nvPr>
            </p:nvGraphicFramePr>
            <p:xfrm>
              <a:off x="1044045" y="2594287"/>
              <a:ext cx="43441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5217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658927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taken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𝒎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minutes)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≤10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≤20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</a:t>
                          </a:r>
                          <a:endParaRPr lang="en-GB" sz="16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≤40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≤50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1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9941268"/>
                  </p:ext>
                </p:extLst>
              </p:nvPr>
            </p:nvGraphicFramePr>
            <p:xfrm>
              <a:off x="1044045" y="2594287"/>
              <a:ext cx="43441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5217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658927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1639" r="-62132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101639" r="-62132" b="-4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201639" r="-62132" b="-3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</a:t>
                          </a:r>
                          <a:endParaRPr lang="en-GB" sz="16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301639" r="-62132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401639" r="-62132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7" t="-501639" r="-62132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0723875"/>
                  </p:ext>
                </p:extLst>
              </p:nvPr>
            </p:nvGraphicFramePr>
            <p:xfrm>
              <a:off x="5388189" y="2594287"/>
              <a:ext cx="3072243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0075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Midpoint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𝒇𝒙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0723875"/>
                  </p:ext>
                </p:extLst>
              </p:nvPr>
            </p:nvGraphicFramePr>
            <p:xfrm>
              <a:off x="5388189" y="2594287"/>
              <a:ext cx="3072243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0075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1" t="-1639" r="-98047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3213" t="-1639" r="-803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Cloud Callout 17"/>
          <p:cNvSpPr/>
          <p:nvPr/>
        </p:nvSpPr>
        <p:spPr>
          <a:xfrm>
            <a:off x="3198957" y="5363046"/>
            <a:ext cx="2525171" cy="1224136"/>
          </a:xfrm>
          <a:prstGeom prst="cloudCallout">
            <a:avLst>
              <a:gd name="adj1" fmla="val 68223"/>
              <a:gd name="adj2" fmla="val -841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where the estimating happens</a:t>
            </a:r>
          </a:p>
        </p:txBody>
      </p:sp>
      <p:sp>
        <p:nvSpPr>
          <p:cNvPr id="20" name="Explosion 2 19"/>
          <p:cNvSpPr/>
          <p:nvPr/>
        </p:nvSpPr>
        <p:spPr>
          <a:xfrm>
            <a:off x="6588224" y="5150933"/>
            <a:ext cx="3672408" cy="1950475"/>
          </a:xfrm>
          <a:prstGeom prst="irregularSeal2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minutes ÷ total number of friends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D0BE8-B590-4AEB-9E5E-D07CF8B910C2}"/>
              </a:ext>
            </a:extLst>
          </p:cNvPr>
          <p:cNvSpPr txBox="1"/>
          <p:nvPr/>
        </p:nvSpPr>
        <p:spPr>
          <a:xfrm>
            <a:off x="5856678" y="295019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8392F4-231B-4CEA-8FEE-16ECC226CB0F}"/>
              </a:ext>
            </a:extLst>
          </p:cNvPr>
          <p:cNvSpPr txBox="1"/>
          <p:nvPr/>
        </p:nvSpPr>
        <p:spPr>
          <a:xfrm>
            <a:off x="5856678" y="334770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2F473E-C65F-41F5-848F-8843E15304BE}"/>
              </a:ext>
            </a:extLst>
          </p:cNvPr>
          <p:cNvSpPr txBox="1"/>
          <p:nvPr/>
        </p:nvSpPr>
        <p:spPr>
          <a:xfrm>
            <a:off x="5855404" y="37077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53F80B-7F4A-4253-9CF5-EE3BA77FCD9D}"/>
              </a:ext>
            </a:extLst>
          </p:cNvPr>
          <p:cNvSpPr txBox="1"/>
          <p:nvPr/>
        </p:nvSpPr>
        <p:spPr>
          <a:xfrm>
            <a:off x="5855404" y="40770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66A772-2D96-4AB5-A726-60188C47DD10}"/>
              </a:ext>
            </a:extLst>
          </p:cNvPr>
          <p:cNvSpPr txBox="1"/>
          <p:nvPr/>
        </p:nvSpPr>
        <p:spPr>
          <a:xfrm>
            <a:off x="5855404" y="443711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9569A6-4DD4-48FF-AE11-A7073E4CDDF6}"/>
              </a:ext>
            </a:extLst>
          </p:cNvPr>
          <p:cNvSpPr txBox="1"/>
          <p:nvPr/>
        </p:nvSpPr>
        <p:spPr>
          <a:xfrm>
            <a:off x="7381586" y="295019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1F9E74-D8DE-44AB-B607-6858F9E4F099}"/>
              </a:ext>
            </a:extLst>
          </p:cNvPr>
          <p:cNvSpPr txBox="1"/>
          <p:nvPr/>
        </p:nvSpPr>
        <p:spPr>
          <a:xfrm>
            <a:off x="7381586" y="334770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F3CA3B-C2B7-437F-81F4-F788EE2D878D}"/>
              </a:ext>
            </a:extLst>
          </p:cNvPr>
          <p:cNvSpPr txBox="1"/>
          <p:nvPr/>
        </p:nvSpPr>
        <p:spPr>
          <a:xfrm>
            <a:off x="7380312" y="370774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275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68DAF7-F964-42BC-8480-86DE891FFBA3}"/>
              </a:ext>
            </a:extLst>
          </p:cNvPr>
          <p:cNvSpPr txBox="1"/>
          <p:nvPr/>
        </p:nvSpPr>
        <p:spPr>
          <a:xfrm>
            <a:off x="7380312" y="407707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315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10A2CE-5E5D-48CE-B9D1-85D8D2F9D0C1}"/>
              </a:ext>
            </a:extLst>
          </p:cNvPr>
          <p:cNvSpPr txBox="1"/>
          <p:nvPr/>
        </p:nvSpPr>
        <p:spPr>
          <a:xfrm>
            <a:off x="7380312" y="443711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</a:p>
        </p:txBody>
      </p:sp>
    </p:spTree>
    <p:extLst>
      <p:ext uri="{BB962C8B-B14F-4D97-AF65-F5344CB8AC3E}">
        <p14:creationId xmlns:p14="http://schemas.microsoft.com/office/powerpoint/2010/main" val="24603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/>
      <p:bldP spid="9" grpId="0"/>
      <p:bldP spid="10" grpId="0"/>
      <p:bldP spid="11" grpId="0"/>
      <p:bldP spid="12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1520" y="4995143"/>
                <a:ext cx="3528392" cy="15920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Tx/>
                  <a:buAutoNum type="alphaLcParenR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20 &lt; m ≤ 30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40 friends altogether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40+1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= 20.5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friend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20.5</a:t>
                </a:r>
                <a:r>
                  <a:rPr lang="en-US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friend takes 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20 &lt; m ≤ 30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minutes</a:t>
                </a:r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95143"/>
                <a:ext cx="3528392" cy="1592039"/>
              </a:xfrm>
              <a:prstGeom prst="rect">
                <a:avLst/>
              </a:prstGeom>
              <a:blipFill>
                <a:blip r:embed="rId2"/>
                <a:stretch>
                  <a:fillRect l="-1036" t="-1908" b="-4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xplosion 2 14"/>
          <p:cNvSpPr/>
          <p:nvPr/>
        </p:nvSpPr>
        <p:spPr>
          <a:xfrm>
            <a:off x="6588224" y="5150933"/>
            <a:ext cx="3672408" cy="1950475"/>
          </a:xfrm>
          <a:prstGeom prst="irregularSeal2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minutes ÷ total number of friends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 asked each of 40 friends how many minutes they took to get to work. The table shows some information about his results.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down the modal class.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out the class in which the median lies.</a:t>
            </a:r>
          </a:p>
          <a:p>
            <a:pPr marL="342900" indent="-342900">
              <a:buAutoNum type="alphaL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 an estimate for the mean.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4475674"/>
                  </p:ext>
                </p:extLst>
              </p:nvPr>
            </p:nvGraphicFramePr>
            <p:xfrm>
              <a:off x="5388189" y="2594287"/>
              <a:ext cx="3072243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0075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Midpoint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𝒇𝒙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275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405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4475674"/>
                  </p:ext>
                </p:extLst>
              </p:nvPr>
            </p:nvGraphicFramePr>
            <p:xfrm>
              <a:off x="5388189" y="2594287"/>
              <a:ext cx="3072243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0075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1" t="-1639" r="-98047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213" t="-1639" r="-803" b="-5163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275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405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 1"/>
          <p:cNvSpPr/>
          <p:nvPr/>
        </p:nvSpPr>
        <p:spPr>
          <a:xfrm>
            <a:off x="3332281" y="499514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c) Total number of minutes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= 1130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Total number of friends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= 40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1130 ÷ 40 = 28.25 minutes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335DCD1-308B-4491-9AD0-03B263F8A6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9689753"/>
                  </p:ext>
                </p:extLst>
              </p:nvPr>
            </p:nvGraphicFramePr>
            <p:xfrm>
              <a:off x="1044045" y="2594287"/>
              <a:ext cx="43441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5217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658927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taken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𝒎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minutes)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≤10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≤20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</a:t>
                          </a:r>
                          <a:endParaRPr lang="en-GB" sz="16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  <m:r>
                                  <a:rPr lang="en-GB" sz="1600" i="1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≤40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40&lt;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r>
                                <a:rPr lang="en-GB" sz="16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≤50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335DCD1-308B-4491-9AD0-03B263F8A66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9689753"/>
                  </p:ext>
                </p:extLst>
              </p:nvPr>
            </p:nvGraphicFramePr>
            <p:xfrm>
              <a:off x="1044045" y="2594287"/>
              <a:ext cx="4344144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5217">
                      <a:extLst>
                        <a:ext uri="{9D8B030D-6E8A-4147-A177-3AD203B41FA5}">
                          <a16:colId xmlns:a16="http://schemas.microsoft.com/office/drawing/2014/main" val="1564211860"/>
                        </a:ext>
                      </a:extLst>
                    </a:gridCol>
                    <a:gridCol w="1658927">
                      <a:extLst>
                        <a:ext uri="{9D8B030D-6E8A-4147-A177-3AD203B41FA5}">
                          <a16:colId xmlns:a16="http://schemas.microsoft.com/office/drawing/2014/main" val="5248814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7" t="-1639" r="-62132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 </a:t>
                          </a:r>
                          <a:endParaRPr lang="en-GB" sz="1600" b="1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18214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7" t="-101639" r="-62132" b="-4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693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7" t="-201639" r="-62132" b="-3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</a:t>
                          </a:r>
                          <a:endParaRPr lang="en-GB" sz="16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4576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7" t="-301639" r="-62132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8799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7" t="-401639" r="-62132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34469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7" t="-501639" r="-62132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 </a:t>
                          </a:r>
                          <a:endParaRPr lang="en-GB" sz="16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1373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7717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901</Words>
  <Application>Microsoft Office PowerPoint</Application>
  <PresentationFormat>On-screen Show (4:3)</PresentationFormat>
  <Paragraphs>250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94</cp:revision>
  <dcterms:created xsi:type="dcterms:W3CDTF">2012-11-22T10:32:27Z</dcterms:created>
  <dcterms:modified xsi:type="dcterms:W3CDTF">2020-06-01T14:42:50Z</dcterms:modified>
</cp:coreProperties>
</file>