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8"/>
  </p:notesMasterIdLst>
  <p:sldIdLst>
    <p:sldId id="258" r:id="rId3"/>
    <p:sldId id="259" r:id="rId4"/>
    <p:sldId id="291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92" r:id="rId23"/>
    <p:sldId id="293" r:id="rId24"/>
    <p:sldId id="294" r:id="rId25"/>
    <p:sldId id="280" r:id="rId26"/>
    <p:sldId id="25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8C520-F216-4EA6-8AF4-56F2CEE8B5AD}" v="284" dt="2022-03-31T10:11:13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@piximaths.onmicrosoft.com" userId="e2554c37-e717-43a0-ba79-1183ca921ccd" providerId="ADAL" clId="{59B8C520-F216-4EA6-8AF4-56F2CEE8B5AD}"/>
    <pc:docChg chg="undo custSel addSld delSld modSld">
      <pc:chgData name="Danielle@piximaths.onmicrosoft.com" userId="e2554c37-e717-43a0-ba79-1183ca921ccd" providerId="ADAL" clId="{59B8C520-F216-4EA6-8AF4-56F2CEE8B5AD}" dt="2022-03-31T10:37:02.375" v="703" actId="478"/>
      <pc:docMkLst>
        <pc:docMk/>
      </pc:docMkLst>
      <pc:sldChg chg="del">
        <pc:chgData name="Danielle@piximaths.onmicrosoft.com" userId="e2554c37-e717-43a0-ba79-1183ca921ccd" providerId="ADAL" clId="{59B8C520-F216-4EA6-8AF4-56F2CEE8B5AD}" dt="2022-03-31T10:01:11.342" v="116" actId="47"/>
        <pc:sldMkLst>
          <pc:docMk/>
          <pc:sldMk cId="810828141" sldId="278"/>
        </pc:sldMkLst>
      </pc:sldChg>
      <pc:sldChg chg="del">
        <pc:chgData name="Danielle@piximaths.onmicrosoft.com" userId="e2554c37-e717-43a0-ba79-1183ca921ccd" providerId="ADAL" clId="{59B8C520-F216-4EA6-8AF4-56F2CEE8B5AD}" dt="2022-03-31T10:01:11.342" v="116" actId="47"/>
        <pc:sldMkLst>
          <pc:docMk/>
          <pc:sldMk cId="262468794" sldId="284"/>
        </pc:sldMkLst>
      </pc:sldChg>
      <pc:sldChg chg="del">
        <pc:chgData name="Danielle@piximaths.onmicrosoft.com" userId="e2554c37-e717-43a0-ba79-1183ca921ccd" providerId="ADAL" clId="{59B8C520-F216-4EA6-8AF4-56F2CEE8B5AD}" dt="2022-03-31T10:01:11.342" v="116" actId="47"/>
        <pc:sldMkLst>
          <pc:docMk/>
          <pc:sldMk cId="3985608607" sldId="285"/>
        </pc:sldMkLst>
      </pc:sldChg>
      <pc:sldChg chg="addSp delSp modSp new mod modClrScheme modAnim chgLayout">
        <pc:chgData name="Danielle@piximaths.onmicrosoft.com" userId="e2554c37-e717-43a0-ba79-1183ca921ccd" providerId="ADAL" clId="{59B8C520-F216-4EA6-8AF4-56F2CEE8B5AD}" dt="2022-03-31T10:37:02.375" v="703" actId="478"/>
        <pc:sldMkLst>
          <pc:docMk/>
          <pc:sldMk cId="2666344061" sldId="292"/>
        </pc:sldMkLst>
        <pc:spChg chg="add del mod">
          <ac:chgData name="Danielle@piximaths.onmicrosoft.com" userId="e2554c37-e717-43a0-ba79-1183ca921ccd" providerId="ADAL" clId="{59B8C520-F216-4EA6-8AF4-56F2CEE8B5AD}" dt="2022-03-31T10:01:05.147" v="114" actId="478"/>
          <ac:spMkLst>
            <pc:docMk/>
            <pc:sldMk cId="2666344061" sldId="292"/>
            <ac:spMk id="3" creationId="{52CAE16A-282D-4A27-BD86-8EE6460492A9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5" creationId="{31108062-C9A9-406D-B38B-F5A7510A88E8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6" creationId="{5AB25AFD-CD6F-48E2-8074-7A5919082A55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7" creationId="{6E890DA8-E031-4605-8692-CFA58DF92511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8" creationId="{E7683A41-F699-4410-AE29-44CE592AA4E8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10" creationId="{1E53A8EC-6124-4A16-B49C-0C552E3DD925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12" creationId="{0D70DA3F-2F60-4DF4-939F-D9CC0300F4A3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14" creationId="{B9728EBA-C29A-4869-BC49-EABAD7313BF5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15" creationId="{DB657BEE-E5DE-492C-8745-F067DAA3B489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16" creationId="{696C2C80-1E36-4A55-A187-D2EF4A0BFBC4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17" creationId="{8F242AA2-B49E-4A2F-B47A-99C71E6E8D27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19" creationId="{9223E8C0-5823-483A-A717-CE423C8C40EC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20" creationId="{2FD55B8A-6ABC-44D7-A035-7C147D9150AB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21" creationId="{01EAE83E-85D7-46BE-BF5C-53CC72367197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23" creationId="{CA3B975A-050C-490A-978D-CF1CBDD79EAE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25" creationId="{B319F3D4-8608-4995-B9F4-E17B50358593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27" creationId="{C2B68B7C-0860-403D-AD27-B9AEFF02F958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28" creationId="{4316C8F2-662D-462A-BADC-8E27815E3CAD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29" creationId="{464FCC28-AEF3-411B-A079-9D7E3008A584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30" creationId="{91C56E51-EB21-4D0A-927D-1E36FD38E652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32" creationId="{6B717F35-0D93-48DB-AE48-A004468C8A50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33" creationId="{D8ED2D3E-15D5-450B-B134-7E4226C89849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34" creationId="{0975DBEB-5EF3-47E5-B3CC-D54E22886415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36" creationId="{F35ED209-FF66-4D5A-B2AF-F4EB747E8B12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38" creationId="{92D6DFE3-98F0-43B9-9678-A84579615B34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40" creationId="{D617B6AC-8DD7-4C42-8447-12AC102586FD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41" creationId="{E830C7FA-4CC2-462F-BA04-C02586E11AE4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42" creationId="{2EE4A2E2-5408-463A-B9CC-5934A344CA0A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43" creationId="{E8E787F5-0DBB-4FE5-A233-22A9131356F6}"/>
          </ac:spMkLst>
        </pc:spChg>
        <pc:spChg chg="add mod">
          <ac:chgData name="Danielle@piximaths.onmicrosoft.com" userId="e2554c37-e717-43a0-ba79-1183ca921ccd" providerId="ADAL" clId="{59B8C520-F216-4EA6-8AF4-56F2CEE8B5AD}" dt="2022-03-31T10:01:05.842" v="115"/>
          <ac:spMkLst>
            <pc:docMk/>
            <pc:sldMk cId="2666344061" sldId="292"/>
            <ac:spMk id="45" creationId="{190AE334-B8A5-420E-8234-A90658019548}"/>
          </ac:spMkLst>
        </pc:spChg>
        <pc:picChg chg="add del mod">
          <ac:chgData name="Danielle@piximaths.onmicrosoft.com" userId="e2554c37-e717-43a0-ba79-1183ca921ccd" providerId="ADAL" clId="{59B8C520-F216-4EA6-8AF4-56F2CEE8B5AD}" dt="2022-03-31T10:01:05.147" v="114" actId="478"/>
          <ac:picMkLst>
            <pc:docMk/>
            <pc:sldMk cId="2666344061" sldId="292"/>
            <ac:picMk id="2" creationId="{BD383DF6-961E-4B85-BDF1-073A1A84872D}"/>
          </ac:picMkLst>
        </pc:picChg>
        <pc:picChg chg="add mod">
          <ac:chgData name="Danielle@piximaths.onmicrosoft.com" userId="e2554c37-e717-43a0-ba79-1183ca921ccd" providerId="ADAL" clId="{59B8C520-F216-4EA6-8AF4-56F2CEE8B5AD}" dt="2022-03-31T10:01:05.842" v="115"/>
          <ac:picMkLst>
            <pc:docMk/>
            <pc:sldMk cId="2666344061" sldId="292"/>
            <ac:picMk id="4" creationId="{77AE282E-4876-46A2-8153-8CA70CB4CAC9}"/>
          </ac:picMkLst>
        </pc:picChg>
        <pc:picChg chg="add del mod modCrop">
          <ac:chgData name="Danielle@piximaths.onmicrosoft.com" userId="e2554c37-e717-43a0-ba79-1183ca921ccd" providerId="ADAL" clId="{59B8C520-F216-4EA6-8AF4-56F2CEE8B5AD}" dt="2022-03-31T10:37:02.375" v="703" actId="478"/>
          <ac:picMkLst>
            <pc:docMk/>
            <pc:sldMk cId="2666344061" sldId="292"/>
            <ac:picMk id="47" creationId="{10556B37-EBBF-4967-BCCD-A7BE8BC3885A}"/>
          </ac:picMkLst>
        </pc:pic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9" creationId="{351052C1-2B5D-47E1-BEA8-163F0AEAEBA8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11" creationId="{694FAA10-CC71-4DD7-9DD0-9CABA116AE56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13" creationId="{553CC8A7-BE5C-4D98-B892-CE4F872C7185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18" creationId="{264B3214-903B-4F65-B537-6D5F306B9947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22" creationId="{FE568316-209E-48EA-9171-9CC480249FD2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24" creationId="{DF82CFB4-FADA-414B-A2D9-D53BE3205B51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26" creationId="{F287735D-64FD-4941-9CFD-DE21CA0F640D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31" creationId="{746F172C-8B7F-4EAF-A3E0-8359B26E282C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35" creationId="{DD1A70A4-80C1-4C95-B84B-7B5DBFF1FA76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37" creationId="{4A33B5F8-E97F-46D3-BFDE-77A9FB4A68D2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39" creationId="{A4E77638-FB84-452D-821C-48284092C489}"/>
          </ac:cxnSpMkLst>
        </pc:cxnChg>
        <pc:cxnChg chg="add mod">
          <ac:chgData name="Danielle@piximaths.onmicrosoft.com" userId="e2554c37-e717-43a0-ba79-1183ca921ccd" providerId="ADAL" clId="{59B8C520-F216-4EA6-8AF4-56F2CEE8B5AD}" dt="2022-03-31T10:01:05.842" v="115"/>
          <ac:cxnSpMkLst>
            <pc:docMk/>
            <pc:sldMk cId="2666344061" sldId="292"/>
            <ac:cxnSpMk id="44" creationId="{A0219D94-B894-4911-A26E-63AD8A59DBD5}"/>
          </ac:cxnSpMkLst>
        </pc:cxnChg>
      </pc:sldChg>
      <pc:sldChg chg="addSp modSp new mod modClrScheme modAnim chgLayout">
        <pc:chgData name="Danielle@piximaths.onmicrosoft.com" userId="e2554c37-e717-43a0-ba79-1183ca921ccd" providerId="ADAL" clId="{59B8C520-F216-4EA6-8AF4-56F2CEE8B5AD}" dt="2022-03-31T10:06:12.025" v="366" actId="1076"/>
        <pc:sldMkLst>
          <pc:docMk/>
          <pc:sldMk cId="1639912893" sldId="293"/>
        </pc:sldMkLst>
        <pc:spChg chg="add mod">
          <ac:chgData name="Danielle@piximaths.onmicrosoft.com" userId="e2554c37-e717-43a0-ba79-1183ca921ccd" providerId="ADAL" clId="{59B8C520-F216-4EA6-8AF4-56F2CEE8B5AD}" dt="2022-03-31T10:04:34.868" v="313" actId="20577"/>
          <ac:spMkLst>
            <pc:docMk/>
            <pc:sldMk cId="1639912893" sldId="293"/>
            <ac:spMk id="3" creationId="{7D98D43D-5AC6-4744-A72A-51AA466337BB}"/>
          </ac:spMkLst>
        </pc:spChg>
        <pc:spChg chg="add mod">
          <ac:chgData name="Danielle@piximaths.onmicrosoft.com" userId="e2554c37-e717-43a0-ba79-1183ca921ccd" providerId="ADAL" clId="{59B8C520-F216-4EA6-8AF4-56F2CEE8B5AD}" dt="2022-03-31T10:05:30.514" v="338" actId="1076"/>
          <ac:spMkLst>
            <pc:docMk/>
            <pc:sldMk cId="1639912893" sldId="293"/>
            <ac:spMk id="5" creationId="{6F566B8F-2D11-401E-87B4-2F8FB8F89393}"/>
          </ac:spMkLst>
        </pc:spChg>
        <pc:spChg chg="add mod">
          <ac:chgData name="Danielle@piximaths.onmicrosoft.com" userId="e2554c37-e717-43a0-ba79-1183ca921ccd" providerId="ADAL" clId="{59B8C520-F216-4EA6-8AF4-56F2CEE8B5AD}" dt="2022-03-31T10:05:34.583" v="340" actId="1076"/>
          <ac:spMkLst>
            <pc:docMk/>
            <pc:sldMk cId="1639912893" sldId="293"/>
            <ac:spMk id="6" creationId="{49C6A2D0-FF93-4D02-9302-F315D70C30F3}"/>
          </ac:spMkLst>
        </pc:spChg>
        <pc:spChg chg="add mod">
          <ac:chgData name="Danielle@piximaths.onmicrosoft.com" userId="e2554c37-e717-43a0-ba79-1183ca921ccd" providerId="ADAL" clId="{59B8C520-F216-4EA6-8AF4-56F2CEE8B5AD}" dt="2022-03-31T10:05:54.054" v="362" actId="1036"/>
          <ac:spMkLst>
            <pc:docMk/>
            <pc:sldMk cId="1639912893" sldId="293"/>
            <ac:spMk id="7" creationId="{CD159A13-7E15-4813-9C6F-72F404CC0AA5}"/>
          </ac:spMkLst>
        </pc:spChg>
        <pc:spChg chg="add mod">
          <ac:chgData name="Danielle@piximaths.onmicrosoft.com" userId="e2554c37-e717-43a0-ba79-1183ca921ccd" providerId="ADAL" clId="{59B8C520-F216-4EA6-8AF4-56F2CEE8B5AD}" dt="2022-03-31T10:06:02.592" v="364" actId="1076"/>
          <ac:spMkLst>
            <pc:docMk/>
            <pc:sldMk cId="1639912893" sldId="293"/>
            <ac:spMk id="8" creationId="{F8470964-293C-42D1-8587-29A7F34A341C}"/>
          </ac:spMkLst>
        </pc:spChg>
        <pc:spChg chg="add mod">
          <ac:chgData name="Danielle@piximaths.onmicrosoft.com" userId="e2554c37-e717-43a0-ba79-1183ca921ccd" providerId="ADAL" clId="{59B8C520-F216-4EA6-8AF4-56F2CEE8B5AD}" dt="2022-03-31T10:06:12.025" v="366" actId="1076"/>
          <ac:spMkLst>
            <pc:docMk/>
            <pc:sldMk cId="1639912893" sldId="293"/>
            <ac:spMk id="9" creationId="{1D0A3F1F-7BDA-4088-985F-387D7F1357B5}"/>
          </ac:spMkLst>
        </pc:spChg>
        <pc:picChg chg="add mod">
          <ac:chgData name="Danielle@piximaths.onmicrosoft.com" userId="e2554c37-e717-43a0-ba79-1183ca921ccd" providerId="ADAL" clId="{59B8C520-F216-4EA6-8AF4-56F2CEE8B5AD}" dt="2022-03-31T10:02:14.900" v="119"/>
          <ac:picMkLst>
            <pc:docMk/>
            <pc:sldMk cId="1639912893" sldId="293"/>
            <ac:picMk id="2" creationId="{6BA7F447-F2C4-4953-8AD1-B710BD6AF945}"/>
          </ac:picMkLst>
        </pc:picChg>
        <pc:cxnChg chg="add mod">
          <ac:chgData name="Danielle@piximaths.onmicrosoft.com" userId="e2554c37-e717-43a0-ba79-1183ca921ccd" providerId="ADAL" clId="{59B8C520-F216-4EA6-8AF4-56F2CEE8B5AD}" dt="2022-03-31T10:03:48.621" v="276" actId="208"/>
          <ac:cxnSpMkLst>
            <pc:docMk/>
            <pc:sldMk cId="1639912893" sldId="293"/>
            <ac:cxnSpMk id="4" creationId="{BEB4D158-E1FD-4168-8E5D-D8E55912E80F}"/>
          </ac:cxnSpMkLst>
        </pc:cxnChg>
      </pc:sldChg>
      <pc:sldChg chg="addSp delSp modSp new mod modClrScheme modAnim chgLayout">
        <pc:chgData name="Danielle@piximaths.onmicrosoft.com" userId="e2554c37-e717-43a0-ba79-1183ca921ccd" providerId="ADAL" clId="{59B8C520-F216-4EA6-8AF4-56F2CEE8B5AD}" dt="2022-03-31T10:11:22.052" v="699" actId="1076"/>
        <pc:sldMkLst>
          <pc:docMk/>
          <pc:sldMk cId="3443941597" sldId="294"/>
        </pc:sldMkLst>
        <pc:spChg chg="add mod">
          <ac:chgData name="Danielle@piximaths.onmicrosoft.com" userId="e2554c37-e717-43a0-ba79-1183ca921ccd" providerId="ADAL" clId="{59B8C520-F216-4EA6-8AF4-56F2CEE8B5AD}" dt="2022-03-31T10:09:33.593" v="621" actId="20577"/>
          <ac:spMkLst>
            <pc:docMk/>
            <pc:sldMk cId="3443941597" sldId="294"/>
            <ac:spMk id="2" creationId="{FA440253-64A7-449D-A532-0482BC02F6AA}"/>
          </ac:spMkLst>
        </pc:spChg>
        <pc:spChg chg="add mod">
          <ac:chgData name="Danielle@piximaths.onmicrosoft.com" userId="e2554c37-e717-43a0-ba79-1183ca921ccd" providerId="ADAL" clId="{59B8C520-F216-4EA6-8AF4-56F2CEE8B5AD}" dt="2022-03-31T10:10:46.603" v="690" actId="1038"/>
          <ac:spMkLst>
            <pc:docMk/>
            <pc:sldMk cId="3443941597" sldId="294"/>
            <ac:spMk id="3" creationId="{B1C183D0-ACE5-42FB-8A07-7903197ECD84}"/>
          </ac:spMkLst>
        </pc:spChg>
        <pc:spChg chg="add mod">
          <ac:chgData name="Danielle@piximaths.onmicrosoft.com" userId="e2554c37-e717-43a0-ba79-1183ca921ccd" providerId="ADAL" clId="{59B8C520-F216-4EA6-8AF4-56F2CEE8B5AD}" dt="2022-03-31T10:10:33.303" v="628" actId="1076"/>
          <ac:spMkLst>
            <pc:docMk/>
            <pc:sldMk cId="3443941597" sldId="294"/>
            <ac:spMk id="4" creationId="{BD752D02-0679-4E65-994F-90CC57EAE028}"/>
          </ac:spMkLst>
        </pc:spChg>
        <pc:spChg chg="add mod">
          <ac:chgData name="Danielle@piximaths.onmicrosoft.com" userId="e2554c37-e717-43a0-ba79-1183ca921ccd" providerId="ADAL" clId="{59B8C520-F216-4EA6-8AF4-56F2CEE8B5AD}" dt="2022-03-31T10:11:03.006" v="693" actId="14100"/>
          <ac:spMkLst>
            <pc:docMk/>
            <pc:sldMk cId="3443941597" sldId="294"/>
            <ac:spMk id="5" creationId="{59E5288D-6F0C-47F4-9772-0B08AAC42539}"/>
          </ac:spMkLst>
        </pc:spChg>
        <pc:spChg chg="add del mod">
          <ac:chgData name="Danielle@piximaths.onmicrosoft.com" userId="e2554c37-e717-43a0-ba79-1183ca921ccd" providerId="ADAL" clId="{59B8C520-F216-4EA6-8AF4-56F2CEE8B5AD}" dt="2022-03-31T10:11:12.490" v="697"/>
          <ac:spMkLst>
            <pc:docMk/>
            <pc:sldMk cId="3443941597" sldId="294"/>
            <ac:spMk id="6" creationId="{29B76EA3-4E2B-467A-B5A5-D272B96B7542}"/>
          </ac:spMkLst>
        </pc:spChg>
        <pc:spChg chg="add del mod">
          <ac:chgData name="Danielle@piximaths.onmicrosoft.com" userId="e2554c37-e717-43a0-ba79-1183ca921ccd" providerId="ADAL" clId="{59B8C520-F216-4EA6-8AF4-56F2CEE8B5AD}" dt="2022-03-31T10:11:12.490" v="697"/>
          <ac:spMkLst>
            <pc:docMk/>
            <pc:sldMk cId="3443941597" sldId="294"/>
            <ac:spMk id="7" creationId="{0709BFA4-44C1-414D-92C5-9544C6C97A1F}"/>
          </ac:spMkLst>
        </pc:spChg>
        <pc:spChg chg="add mod">
          <ac:chgData name="Danielle@piximaths.onmicrosoft.com" userId="e2554c37-e717-43a0-ba79-1183ca921ccd" providerId="ADAL" clId="{59B8C520-F216-4EA6-8AF4-56F2CEE8B5AD}" dt="2022-03-31T10:11:11.379" v="696" actId="571"/>
          <ac:spMkLst>
            <pc:docMk/>
            <pc:sldMk cId="3443941597" sldId="294"/>
            <ac:spMk id="8" creationId="{D250A121-BCFE-499D-8C2C-E7E88E043E7A}"/>
          </ac:spMkLst>
        </pc:spChg>
        <pc:spChg chg="add mod">
          <ac:chgData name="Danielle@piximaths.onmicrosoft.com" userId="e2554c37-e717-43a0-ba79-1183ca921ccd" providerId="ADAL" clId="{59B8C520-F216-4EA6-8AF4-56F2CEE8B5AD}" dt="2022-03-31T10:11:22.052" v="699" actId="1076"/>
          <ac:spMkLst>
            <pc:docMk/>
            <pc:sldMk cId="3443941597" sldId="294"/>
            <ac:spMk id="9" creationId="{E5F8F3DD-375B-4282-9029-580D957FCA5C}"/>
          </ac:spMkLst>
        </pc:spChg>
        <pc:spChg chg="add mod">
          <ac:chgData name="Danielle@piximaths.onmicrosoft.com" userId="e2554c37-e717-43a0-ba79-1183ca921ccd" providerId="ADAL" clId="{59B8C520-F216-4EA6-8AF4-56F2CEE8B5AD}" dt="2022-03-31T10:11:22.052" v="699" actId="1076"/>
          <ac:spMkLst>
            <pc:docMk/>
            <pc:sldMk cId="3443941597" sldId="294"/>
            <ac:spMk id="10" creationId="{0093A07E-2D52-4499-9709-DD30AB4AE421}"/>
          </ac:spMkLst>
        </pc:spChg>
      </pc:sldChg>
    </pc:docChg>
  </pc:docChgLst>
  <pc:docChgLst>
    <pc:chgData name="Danielle" userId="e2554c37-e717-43a0-ba79-1183ca921ccd" providerId="ADAL" clId="{763ECCEA-6829-493E-984C-A9A13F819A67}"/>
    <pc:docChg chg="custSel modSld modMainMaster">
      <pc:chgData name="Danielle" userId="e2554c37-e717-43a0-ba79-1183ca921ccd" providerId="ADAL" clId="{763ECCEA-6829-493E-984C-A9A13F819A67}" dt="2020-05-16T09:06:18.642" v="334" actId="2711"/>
      <pc:docMkLst>
        <pc:docMk/>
      </pc:docMkLst>
      <pc:sldChg chg="modSp mod">
        <pc:chgData name="Danielle" userId="e2554c37-e717-43a0-ba79-1183ca921ccd" providerId="ADAL" clId="{763ECCEA-6829-493E-984C-A9A13F819A67}" dt="2020-05-16T08:52:55.627" v="27" actId="14100"/>
        <pc:sldMkLst>
          <pc:docMk/>
          <pc:sldMk cId="3294866398" sldId="258"/>
        </pc:sldMkLst>
        <pc:spChg chg="mod">
          <ac:chgData name="Danielle" userId="e2554c37-e717-43a0-ba79-1183ca921ccd" providerId="ADAL" clId="{763ECCEA-6829-493E-984C-A9A13F819A67}" dt="2020-05-16T08:52:55.627" v="27" actId="14100"/>
          <ac:spMkLst>
            <pc:docMk/>
            <pc:sldMk cId="3294866398" sldId="258"/>
            <ac:spMk id="39" creationId="{00000000-0000-0000-0000-000000000000}"/>
          </ac:spMkLst>
        </pc:spChg>
      </pc:sldChg>
      <pc:sldChg chg="modSp">
        <pc:chgData name="Danielle" userId="e2554c37-e717-43a0-ba79-1183ca921ccd" providerId="ADAL" clId="{763ECCEA-6829-493E-984C-A9A13F819A67}" dt="2020-05-16T08:54:38.559" v="65" actId="2711"/>
        <pc:sldMkLst>
          <pc:docMk/>
          <pc:sldMk cId="148726386" sldId="259"/>
        </pc:sldMkLst>
        <pc:spChg chg="mod">
          <ac:chgData name="Danielle" userId="e2554c37-e717-43a0-ba79-1183ca921ccd" providerId="ADAL" clId="{763ECCEA-6829-493E-984C-A9A13F819A67}" dt="2020-05-16T08:54:38.559" v="65" actId="2711"/>
          <ac:spMkLst>
            <pc:docMk/>
            <pc:sldMk cId="148726386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8.559" v="65" actId="2711"/>
          <ac:spMkLst>
            <pc:docMk/>
            <pc:sldMk cId="148726386" sldId="259"/>
            <ac:spMk id="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8.559" v="65" actId="2711"/>
          <ac:spMkLst>
            <pc:docMk/>
            <pc:sldMk cId="148726386" sldId="259"/>
            <ac:spMk id="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8.559" v="65" actId="2711"/>
          <ac:spMkLst>
            <pc:docMk/>
            <pc:sldMk cId="148726386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8.559" v="65" actId="2711"/>
          <ac:spMkLst>
            <pc:docMk/>
            <pc:sldMk cId="148726386" sldId="259"/>
            <ac:spMk id="34918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8.559" v="65" actId="2711"/>
          <ac:spMkLst>
            <pc:docMk/>
            <pc:sldMk cId="148726386" sldId="259"/>
            <ac:spMk id="349193" creationId="{00000000-0000-0000-0000-000000000000}"/>
          </ac:spMkLst>
        </pc:spChg>
      </pc:sldChg>
      <pc:sldChg chg="addSp delSp modSp mod">
        <pc:chgData name="Danielle" userId="e2554c37-e717-43a0-ba79-1183ca921ccd" providerId="ADAL" clId="{763ECCEA-6829-493E-984C-A9A13F819A67}" dt="2020-05-16T09:01:58.116" v="232"/>
        <pc:sldMkLst>
          <pc:docMk/>
          <pc:sldMk cId="752291264" sldId="261"/>
        </pc:sldMkLst>
        <pc:spChg chg="mod">
          <ac:chgData name="Danielle" userId="e2554c37-e717-43a0-ba79-1183ca921ccd" providerId="ADAL" clId="{763ECCEA-6829-493E-984C-A9A13F819A67}" dt="2020-05-16T08:59:15.225" v="144" actId="1035"/>
          <ac:spMkLst>
            <pc:docMk/>
            <pc:sldMk cId="752291264" sldId="261"/>
            <ac:spMk id="3" creationId="{00000000-0000-0000-0000-000000000000}"/>
          </ac:spMkLst>
        </pc:spChg>
        <pc:spChg chg="del mod">
          <ac:chgData name="Danielle" userId="e2554c37-e717-43a0-ba79-1183ca921ccd" providerId="ADAL" clId="{763ECCEA-6829-493E-984C-A9A13F819A67}" dt="2020-05-16T09:01:28.010" v="225" actId="478"/>
          <ac:spMkLst>
            <pc:docMk/>
            <pc:sldMk cId="752291264" sldId="261"/>
            <ac:spMk id="5" creationId="{00000000-0000-0000-0000-000000000000}"/>
          </ac:spMkLst>
        </pc:spChg>
        <pc:graphicFrameChg chg="add mod modGraphic">
          <ac:chgData name="Danielle" userId="e2554c37-e717-43a0-ba79-1183ca921ccd" providerId="ADAL" clId="{763ECCEA-6829-493E-984C-A9A13F819A67}" dt="2020-05-16T09:01:58.116" v="232"/>
          <ac:graphicFrameMkLst>
            <pc:docMk/>
            <pc:sldMk cId="752291264" sldId="261"/>
            <ac:graphicFrameMk id="2" creationId="{9908A831-B058-41D5-ADA5-DCAE53F339B3}"/>
          </ac:graphicFrameMkLst>
        </pc:graphicFrameChg>
      </pc:sldChg>
      <pc:sldChg chg="modSp mod">
        <pc:chgData name="Danielle" userId="e2554c37-e717-43a0-ba79-1183ca921ccd" providerId="ADAL" clId="{763ECCEA-6829-493E-984C-A9A13F819A67}" dt="2020-05-16T08:55:08.163" v="74"/>
        <pc:sldMkLst>
          <pc:docMk/>
          <pc:sldMk cId="100205588" sldId="262"/>
        </pc:sldMkLst>
        <pc:spChg chg="mod">
          <ac:chgData name="Danielle" userId="e2554c37-e717-43a0-ba79-1183ca921ccd" providerId="ADAL" clId="{763ECCEA-6829-493E-984C-A9A13F819A67}" dt="2020-05-16T08:55:08.163" v="74"/>
          <ac:spMkLst>
            <pc:docMk/>
            <pc:sldMk cId="100205588" sldId="262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8:55:15.685" v="79"/>
        <pc:sldMkLst>
          <pc:docMk/>
          <pc:sldMk cId="2087352480" sldId="263"/>
        </pc:sldMkLst>
        <pc:spChg chg="mod">
          <ac:chgData name="Danielle" userId="e2554c37-e717-43a0-ba79-1183ca921ccd" providerId="ADAL" clId="{763ECCEA-6829-493E-984C-A9A13F819A67}" dt="2020-05-16T08:55:15.685" v="79"/>
          <ac:spMkLst>
            <pc:docMk/>
            <pc:sldMk cId="2087352480" sldId="263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8:55:28.483" v="85"/>
        <pc:sldMkLst>
          <pc:docMk/>
          <pc:sldMk cId="4224223852" sldId="264"/>
        </pc:sldMkLst>
        <pc:spChg chg="mod">
          <ac:chgData name="Danielle" userId="e2554c37-e717-43a0-ba79-1183ca921ccd" providerId="ADAL" clId="{763ECCEA-6829-493E-984C-A9A13F819A67}" dt="2020-05-16T08:55:28.483" v="85"/>
          <ac:spMkLst>
            <pc:docMk/>
            <pc:sldMk cId="4224223852" sldId="264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2:33.693" v="242" actId="20577"/>
        <pc:sldMkLst>
          <pc:docMk/>
          <pc:sldMk cId="3703531101" sldId="265"/>
        </pc:sldMkLst>
        <pc:spChg chg="mod">
          <ac:chgData name="Danielle" userId="e2554c37-e717-43a0-ba79-1183ca921ccd" providerId="ADAL" clId="{763ECCEA-6829-493E-984C-A9A13F819A67}" dt="2020-05-16T09:02:33.693" v="242" actId="20577"/>
          <ac:spMkLst>
            <pc:docMk/>
            <pc:sldMk cId="3703531101" sldId="265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8:55:47.543" v="96"/>
        <pc:sldMkLst>
          <pc:docMk/>
          <pc:sldMk cId="805916503" sldId="266"/>
        </pc:sldMkLst>
        <pc:spChg chg="mod">
          <ac:chgData name="Danielle" userId="e2554c37-e717-43a0-ba79-1183ca921ccd" providerId="ADAL" clId="{763ECCEA-6829-493E-984C-A9A13F819A67}" dt="2020-05-16T08:55:47.543" v="96"/>
          <ac:spMkLst>
            <pc:docMk/>
            <pc:sldMk cId="805916503" sldId="266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8:55:54.480" v="101"/>
        <pc:sldMkLst>
          <pc:docMk/>
          <pc:sldMk cId="926375177" sldId="267"/>
        </pc:sldMkLst>
        <pc:spChg chg="mod">
          <ac:chgData name="Danielle" userId="e2554c37-e717-43a0-ba79-1183ca921ccd" providerId="ADAL" clId="{763ECCEA-6829-493E-984C-A9A13F819A67}" dt="2020-05-16T08:55:54.480" v="101"/>
          <ac:spMkLst>
            <pc:docMk/>
            <pc:sldMk cId="926375177" sldId="267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2:53.485" v="256" actId="20577"/>
        <pc:sldMkLst>
          <pc:docMk/>
          <pc:sldMk cId="1829473389" sldId="268"/>
        </pc:sldMkLst>
        <pc:spChg chg="mod">
          <ac:chgData name="Danielle" userId="e2554c37-e717-43a0-ba79-1183ca921ccd" providerId="ADAL" clId="{763ECCEA-6829-493E-984C-A9A13F819A67}" dt="2020-05-16T09:02:53.485" v="256" actId="20577"/>
          <ac:spMkLst>
            <pc:docMk/>
            <pc:sldMk cId="1829473389" sldId="268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3:14.487" v="268"/>
        <pc:sldMkLst>
          <pc:docMk/>
          <pc:sldMk cId="2054331802" sldId="270"/>
        </pc:sldMkLst>
        <pc:spChg chg="mod">
          <ac:chgData name="Danielle" userId="e2554c37-e717-43a0-ba79-1183ca921ccd" providerId="ADAL" clId="{763ECCEA-6829-493E-984C-A9A13F819A67}" dt="2020-05-16T09:03:14.487" v="268"/>
          <ac:spMkLst>
            <pc:docMk/>
            <pc:sldMk cId="2054331802" sldId="270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3:21.830" v="273"/>
        <pc:sldMkLst>
          <pc:docMk/>
          <pc:sldMk cId="799235154" sldId="271"/>
        </pc:sldMkLst>
        <pc:spChg chg="mod">
          <ac:chgData name="Danielle" userId="e2554c37-e717-43a0-ba79-1183ca921ccd" providerId="ADAL" clId="{763ECCEA-6829-493E-984C-A9A13F819A67}" dt="2020-05-16T09:03:21.830" v="273"/>
          <ac:spMkLst>
            <pc:docMk/>
            <pc:sldMk cId="799235154" sldId="271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3:30.585" v="277"/>
        <pc:sldMkLst>
          <pc:docMk/>
          <pc:sldMk cId="1486305417" sldId="272"/>
        </pc:sldMkLst>
        <pc:spChg chg="mod">
          <ac:chgData name="Danielle" userId="e2554c37-e717-43a0-ba79-1183ca921ccd" providerId="ADAL" clId="{763ECCEA-6829-493E-984C-A9A13F819A67}" dt="2020-05-16T09:03:30.585" v="277"/>
          <ac:spMkLst>
            <pc:docMk/>
            <pc:sldMk cId="1486305417" sldId="272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3:39.877" v="283"/>
        <pc:sldMkLst>
          <pc:docMk/>
          <pc:sldMk cId="503902654" sldId="273"/>
        </pc:sldMkLst>
        <pc:spChg chg="mod">
          <ac:chgData name="Danielle" userId="e2554c37-e717-43a0-ba79-1183ca921ccd" providerId="ADAL" clId="{763ECCEA-6829-493E-984C-A9A13F819A67}" dt="2020-05-16T09:03:39.877" v="283"/>
          <ac:spMkLst>
            <pc:docMk/>
            <pc:sldMk cId="503902654" sldId="273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3:47.034" v="287"/>
        <pc:sldMkLst>
          <pc:docMk/>
          <pc:sldMk cId="1709457570" sldId="274"/>
        </pc:sldMkLst>
        <pc:spChg chg="mod">
          <ac:chgData name="Danielle" userId="e2554c37-e717-43a0-ba79-1183ca921ccd" providerId="ADAL" clId="{763ECCEA-6829-493E-984C-A9A13F819A67}" dt="2020-05-16T09:03:47.034" v="287"/>
          <ac:spMkLst>
            <pc:docMk/>
            <pc:sldMk cId="1709457570" sldId="274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4:15.329" v="309"/>
        <pc:sldMkLst>
          <pc:docMk/>
          <pc:sldMk cId="87943605" sldId="275"/>
        </pc:sldMkLst>
        <pc:spChg chg="mod">
          <ac:chgData name="Danielle" userId="e2554c37-e717-43a0-ba79-1183ca921ccd" providerId="ADAL" clId="{763ECCEA-6829-493E-984C-A9A13F819A67}" dt="2020-05-16T09:04:15.329" v="309"/>
          <ac:spMkLst>
            <pc:docMk/>
            <pc:sldMk cId="87943605" sldId="275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4:25.168" v="315"/>
        <pc:sldMkLst>
          <pc:docMk/>
          <pc:sldMk cId="1881383435" sldId="276"/>
        </pc:sldMkLst>
        <pc:spChg chg="mod">
          <ac:chgData name="Danielle" userId="e2554c37-e717-43a0-ba79-1183ca921ccd" providerId="ADAL" clId="{763ECCEA-6829-493E-984C-A9A13F819A67}" dt="2020-05-16T09:04:25.168" v="315"/>
          <ac:spMkLst>
            <pc:docMk/>
            <pc:sldMk cId="1881383435" sldId="276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63ECCEA-6829-493E-984C-A9A13F819A67}" dt="2020-05-16T09:04:34.516" v="321"/>
        <pc:sldMkLst>
          <pc:docMk/>
          <pc:sldMk cId="2527231445" sldId="277"/>
        </pc:sldMkLst>
        <pc:spChg chg="mod">
          <ac:chgData name="Danielle" userId="e2554c37-e717-43a0-ba79-1183ca921ccd" providerId="ADAL" clId="{763ECCEA-6829-493E-984C-A9A13F819A67}" dt="2020-05-16T09:04:34.516" v="321"/>
          <ac:spMkLst>
            <pc:docMk/>
            <pc:sldMk cId="2527231445" sldId="277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763ECCEA-6829-493E-984C-A9A13F819A67}" dt="2020-05-16T09:04:59.407" v="326" actId="6549"/>
        <pc:sldMkLst>
          <pc:docMk/>
          <pc:sldMk cId="810828141" sldId="278"/>
        </pc:sldMkLst>
        <pc:spChg chg="mod">
          <ac:chgData name="Danielle" userId="e2554c37-e717-43a0-ba79-1183ca921ccd" providerId="ADAL" clId="{763ECCEA-6829-493E-984C-A9A13F819A67}" dt="2020-05-16T09:04:52.795" v="322" actId="2711"/>
          <ac:spMkLst>
            <pc:docMk/>
            <pc:sldMk cId="810828141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4:59.407" v="326" actId="6549"/>
          <ac:spMkLst>
            <pc:docMk/>
            <pc:sldMk cId="810828141" sldId="278"/>
            <ac:spMk id="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4:52.795" v="322" actId="2711"/>
          <ac:spMkLst>
            <pc:docMk/>
            <pc:sldMk cId="810828141" sldId="278"/>
            <ac:spMk id="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4:52.795" v="322" actId="2711"/>
          <ac:spMkLst>
            <pc:docMk/>
            <pc:sldMk cId="810828141" sldId="278"/>
            <ac:spMk id="10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4:52.795" v="322" actId="2711"/>
          <ac:spMkLst>
            <pc:docMk/>
            <pc:sldMk cId="810828141" sldId="278"/>
            <ac:spMk id="11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4:52.795" v="322" actId="2711"/>
          <ac:spMkLst>
            <pc:docMk/>
            <pc:sldMk cId="810828141" sldId="278"/>
            <ac:spMk id="1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4:52.795" v="322" actId="2711"/>
          <ac:spMkLst>
            <pc:docMk/>
            <pc:sldMk cId="810828141" sldId="278"/>
            <ac:spMk id="1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4:52.795" v="322" actId="2711"/>
          <ac:spMkLst>
            <pc:docMk/>
            <pc:sldMk cId="810828141" sldId="278"/>
            <ac:spMk id="20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4:52.795" v="322" actId="2711"/>
          <ac:spMkLst>
            <pc:docMk/>
            <pc:sldMk cId="810828141" sldId="278"/>
            <ac:spMk id="21" creationId="{00000000-0000-0000-0000-000000000000}"/>
          </ac:spMkLst>
        </pc:spChg>
        <pc:picChg chg="mod">
          <ac:chgData name="Danielle" userId="e2554c37-e717-43a0-ba79-1183ca921ccd" providerId="ADAL" clId="{763ECCEA-6829-493E-984C-A9A13F819A67}" dt="2020-05-16T09:04:52.795" v="322" actId="2711"/>
          <ac:picMkLst>
            <pc:docMk/>
            <pc:sldMk cId="810828141" sldId="278"/>
            <ac:picMk id="6" creationId="{00000000-0000-0000-0000-000000000000}"/>
          </ac:picMkLst>
        </pc:picChg>
        <pc:cxnChg chg="mod">
          <ac:chgData name="Danielle" userId="e2554c37-e717-43a0-ba79-1183ca921ccd" providerId="ADAL" clId="{763ECCEA-6829-493E-984C-A9A13F819A67}" dt="2020-05-16T09:04:52.795" v="322" actId="2711"/>
          <ac:cxnSpMkLst>
            <pc:docMk/>
            <pc:sldMk cId="810828141" sldId="278"/>
            <ac:cxnSpMk id="12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4:52.795" v="322" actId="2711"/>
          <ac:cxnSpMkLst>
            <pc:docMk/>
            <pc:sldMk cId="810828141" sldId="278"/>
            <ac:cxnSpMk id="13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4:52.795" v="322" actId="2711"/>
          <ac:cxnSpMkLst>
            <pc:docMk/>
            <pc:sldMk cId="810828141" sldId="278"/>
            <ac:cxnSpMk id="14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4:52.795" v="322" actId="2711"/>
          <ac:cxnSpMkLst>
            <pc:docMk/>
            <pc:sldMk cId="810828141" sldId="278"/>
            <ac:cxnSpMk id="15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4:52.795" v="322" actId="2711"/>
          <ac:cxnSpMkLst>
            <pc:docMk/>
            <pc:sldMk cId="810828141" sldId="278"/>
            <ac:cxnSpMk id="16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4:52.795" v="322" actId="2711"/>
          <ac:cxnSpMkLst>
            <pc:docMk/>
            <pc:sldMk cId="810828141" sldId="278"/>
            <ac:cxnSpMk id="22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4:52.795" v="322" actId="2711"/>
          <ac:cxnSpMkLst>
            <pc:docMk/>
            <pc:sldMk cId="810828141" sldId="278"/>
            <ac:cxnSpMk id="23" creationId="{00000000-0000-0000-0000-000000000000}"/>
          </ac:cxnSpMkLst>
        </pc:cxnChg>
      </pc:sldChg>
      <pc:sldChg chg="modSp mod">
        <pc:chgData name="Danielle" userId="e2554c37-e717-43a0-ba79-1183ca921ccd" providerId="ADAL" clId="{763ECCEA-6829-493E-984C-A9A13F819A67}" dt="2020-05-16T09:06:18.642" v="334" actId="2711"/>
        <pc:sldMkLst>
          <pc:docMk/>
          <pc:sldMk cId="302265021" sldId="280"/>
        </pc:sldMkLst>
        <pc:spChg chg="mod">
          <ac:chgData name="Danielle" userId="e2554c37-e717-43a0-ba79-1183ca921ccd" providerId="ADAL" clId="{763ECCEA-6829-493E-984C-A9A13F819A67}" dt="2020-05-16T09:06:18.642" v="334" actId="2711"/>
          <ac:spMkLst>
            <pc:docMk/>
            <pc:sldMk cId="302265021" sldId="280"/>
            <ac:spMk id="10" creationId="{00000000-0000-0000-0000-000000000000}"/>
          </ac:spMkLst>
        </pc:spChg>
      </pc:sldChg>
      <pc:sldChg chg="modSp">
        <pc:chgData name="Danielle" userId="e2554c37-e717-43a0-ba79-1183ca921ccd" providerId="ADAL" clId="{763ECCEA-6829-493E-984C-A9A13F819A67}" dt="2020-05-16T09:05:14.712" v="329" actId="2711"/>
        <pc:sldMkLst>
          <pc:docMk/>
          <pc:sldMk cId="262468794" sldId="284"/>
        </pc:sldMkLst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10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11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1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1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20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5:14.712" v="329" actId="2711"/>
          <ac:spMkLst>
            <pc:docMk/>
            <pc:sldMk cId="262468794" sldId="284"/>
            <ac:spMk id="21" creationId="{00000000-0000-0000-0000-000000000000}"/>
          </ac:spMkLst>
        </pc:spChg>
        <pc:picChg chg="mod">
          <ac:chgData name="Danielle" userId="e2554c37-e717-43a0-ba79-1183ca921ccd" providerId="ADAL" clId="{763ECCEA-6829-493E-984C-A9A13F819A67}" dt="2020-05-16T09:05:14.712" v="329" actId="2711"/>
          <ac:picMkLst>
            <pc:docMk/>
            <pc:sldMk cId="262468794" sldId="284"/>
            <ac:picMk id="6" creationId="{00000000-0000-0000-0000-000000000000}"/>
          </ac:picMkLst>
        </pc:picChg>
        <pc:cxnChg chg="mod">
          <ac:chgData name="Danielle" userId="e2554c37-e717-43a0-ba79-1183ca921ccd" providerId="ADAL" clId="{763ECCEA-6829-493E-984C-A9A13F819A67}" dt="2020-05-16T09:05:14.712" v="329" actId="2711"/>
          <ac:cxnSpMkLst>
            <pc:docMk/>
            <pc:sldMk cId="262468794" sldId="284"/>
            <ac:cxnSpMk id="12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5:14.712" v="329" actId="2711"/>
          <ac:cxnSpMkLst>
            <pc:docMk/>
            <pc:sldMk cId="262468794" sldId="284"/>
            <ac:cxnSpMk id="13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5:14.712" v="329" actId="2711"/>
          <ac:cxnSpMkLst>
            <pc:docMk/>
            <pc:sldMk cId="262468794" sldId="284"/>
            <ac:cxnSpMk id="14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5:14.712" v="329" actId="2711"/>
          <ac:cxnSpMkLst>
            <pc:docMk/>
            <pc:sldMk cId="262468794" sldId="284"/>
            <ac:cxnSpMk id="15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5:14.712" v="329" actId="2711"/>
          <ac:cxnSpMkLst>
            <pc:docMk/>
            <pc:sldMk cId="262468794" sldId="284"/>
            <ac:cxnSpMk id="16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5:14.712" v="329" actId="2711"/>
          <ac:cxnSpMkLst>
            <pc:docMk/>
            <pc:sldMk cId="262468794" sldId="284"/>
            <ac:cxnSpMk id="22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5:14.712" v="329" actId="2711"/>
          <ac:cxnSpMkLst>
            <pc:docMk/>
            <pc:sldMk cId="262468794" sldId="284"/>
            <ac:cxnSpMk id="23" creationId="{00000000-0000-0000-0000-000000000000}"/>
          </ac:cxnSpMkLst>
        </pc:cxnChg>
      </pc:sldChg>
      <pc:sldChg chg="modSp">
        <pc:chgData name="Danielle" userId="e2554c37-e717-43a0-ba79-1183ca921ccd" providerId="ADAL" clId="{763ECCEA-6829-493E-984C-A9A13F819A67}" dt="2020-05-16T09:06:11.952" v="333" actId="2711"/>
        <pc:sldMkLst>
          <pc:docMk/>
          <pc:sldMk cId="3985608607" sldId="285"/>
        </pc:sldMkLst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10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11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1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1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20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9:06:11.952" v="333" actId="2711"/>
          <ac:spMkLst>
            <pc:docMk/>
            <pc:sldMk cId="3985608607" sldId="285"/>
            <ac:spMk id="21" creationId="{00000000-0000-0000-0000-000000000000}"/>
          </ac:spMkLst>
        </pc:spChg>
        <pc:picChg chg="mod">
          <ac:chgData name="Danielle" userId="e2554c37-e717-43a0-ba79-1183ca921ccd" providerId="ADAL" clId="{763ECCEA-6829-493E-984C-A9A13F819A67}" dt="2020-05-16T09:06:11.952" v="333" actId="2711"/>
          <ac:picMkLst>
            <pc:docMk/>
            <pc:sldMk cId="3985608607" sldId="285"/>
            <ac:picMk id="6" creationId="{00000000-0000-0000-0000-000000000000}"/>
          </ac:picMkLst>
        </pc:picChg>
        <pc:cxnChg chg="mod">
          <ac:chgData name="Danielle" userId="e2554c37-e717-43a0-ba79-1183ca921ccd" providerId="ADAL" clId="{763ECCEA-6829-493E-984C-A9A13F819A67}" dt="2020-05-16T09:06:11.952" v="333" actId="2711"/>
          <ac:cxnSpMkLst>
            <pc:docMk/>
            <pc:sldMk cId="3985608607" sldId="285"/>
            <ac:cxnSpMk id="12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6:11.952" v="333" actId="2711"/>
          <ac:cxnSpMkLst>
            <pc:docMk/>
            <pc:sldMk cId="3985608607" sldId="285"/>
            <ac:cxnSpMk id="13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6:11.952" v="333" actId="2711"/>
          <ac:cxnSpMkLst>
            <pc:docMk/>
            <pc:sldMk cId="3985608607" sldId="285"/>
            <ac:cxnSpMk id="14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6:11.952" v="333" actId="2711"/>
          <ac:cxnSpMkLst>
            <pc:docMk/>
            <pc:sldMk cId="3985608607" sldId="285"/>
            <ac:cxnSpMk id="15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6:11.952" v="333" actId="2711"/>
          <ac:cxnSpMkLst>
            <pc:docMk/>
            <pc:sldMk cId="3985608607" sldId="285"/>
            <ac:cxnSpMk id="16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6:11.952" v="333" actId="2711"/>
          <ac:cxnSpMkLst>
            <pc:docMk/>
            <pc:sldMk cId="3985608607" sldId="285"/>
            <ac:cxnSpMk id="22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9:06:11.952" v="333" actId="2711"/>
          <ac:cxnSpMkLst>
            <pc:docMk/>
            <pc:sldMk cId="3985608607" sldId="285"/>
            <ac:cxnSpMk id="23" creationId="{00000000-0000-0000-0000-000000000000}"/>
          </ac:cxnSpMkLst>
        </pc:cxnChg>
      </pc:sldChg>
      <pc:sldChg chg="modSp">
        <pc:chgData name="Danielle" userId="e2554c37-e717-43a0-ba79-1183ca921ccd" providerId="ADAL" clId="{763ECCEA-6829-493E-984C-A9A13F819A67}" dt="2020-05-16T08:53:04.045" v="28" actId="2711"/>
        <pc:sldMkLst>
          <pc:docMk/>
          <pc:sldMk cId="2141283971" sldId="286"/>
        </pc:sldMkLst>
        <pc:spChg chg="mod">
          <ac:chgData name="Danielle" userId="e2554c37-e717-43a0-ba79-1183ca921ccd" providerId="ADAL" clId="{763ECCEA-6829-493E-984C-A9A13F819A67}" dt="2020-05-16T08:53:04.045" v="28" actId="2711"/>
          <ac:spMkLst>
            <pc:docMk/>
            <pc:sldMk cId="2141283971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04.045" v="28" actId="2711"/>
          <ac:spMkLst>
            <pc:docMk/>
            <pc:sldMk cId="2141283971" sldId="286"/>
            <ac:spMk id="4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04.045" v="28" actId="2711"/>
          <ac:spMkLst>
            <pc:docMk/>
            <pc:sldMk cId="2141283971" sldId="286"/>
            <ac:spMk id="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04.045" v="28" actId="2711"/>
          <ac:spMkLst>
            <pc:docMk/>
            <pc:sldMk cId="2141283971" sldId="286"/>
            <ac:spMk id="74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04.045" v="28" actId="2711"/>
          <ac:spMkLst>
            <pc:docMk/>
            <pc:sldMk cId="2141283971" sldId="286"/>
            <ac:spMk id="75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04.045" v="28" actId="2711"/>
          <ac:spMkLst>
            <pc:docMk/>
            <pc:sldMk cId="2141283971" sldId="286"/>
            <ac:spMk id="7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04.045" v="28" actId="2711"/>
          <ac:spMkLst>
            <pc:docMk/>
            <pc:sldMk cId="2141283971" sldId="286"/>
            <ac:spMk id="7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04.045" v="28" actId="2711"/>
          <ac:spMkLst>
            <pc:docMk/>
            <pc:sldMk cId="2141283971" sldId="286"/>
            <ac:spMk id="78" creationId="{00000000-0000-0000-0000-000000000000}"/>
          </ac:spMkLst>
        </pc:spChg>
        <pc:picChg chg="mod">
          <ac:chgData name="Danielle" userId="e2554c37-e717-43a0-ba79-1183ca921ccd" providerId="ADAL" clId="{763ECCEA-6829-493E-984C-A9A13F819A67}" dt="2020-05-16T08:53:04.045" v="28" actId="2711"/>
          <ac:picMkLst>
            <pc:docMk/>
            <pc:sldMk cId="2141283971" sldId="286"/>
            <ac:picMk id="70" creationId="{00000000-0000-0000-0000-000000000000}"/>
          </ac:picMkLst>
        </pc:picChg>
        <pc:cxnChg chg="mod">
          <ac:chgData name="Danielle" userId="e2554c37-e717-43a0-ba79-1183ca921ccd" providerId="ADAL" clId="{763ECCEA-6829-493E-984C-A9A13F819A67}" dt="2020-05-16T08:53:04.045" v="28" actId="2711"/>
          <ac:cxnSpMkLst>
            <pc:docMk/>
            <pc:sldMk cId="2141283971" sldId="286"/>
            <ac:cxnSpMk id="6" creationId="{00000000-0000-0000-0000-000000000000}"/>
          </ac:cxnSpMkLst>
        </pc:cxnChg>
      </pc:sldChg>
      <pc:sldChg chg="modSp mod modAnim">
        <pc:chgData name="Danielle" userId="e2554c37-e717-43a0-ba79-1183ca921ccd" providerId="ADAL" clId="{763ECCEA-6829-493E-984C-A9A13F819A67}" dt="2020-05-16T08:54:17.900" v="62" actId="20577"/>
        <pc:sldMkLst>
          <pc:docMk/>
          <pc:sldMk cId="85033930" sldId="288"/>
        </pc:sldMkLst>
        <pc:spChg chg="mod">
          <ac:chgData name="Danielle" userId="e2554c37-e717-43a0-ba79-1183ca921ccd" providerId="ADAL" clId="{763ECCEA-6829-493E-984C-A9A13F819A67}" dt="2020-05-16T08:53:23.931" v="30" actId="2711"/>
          <ac:spMkLst>
            <pc:docMk/>
            <pc:sldMk cId="85033930" sldId="288"/>
            <ac:spMk id="2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29.355" v="33"/>
          <ac:spMkLst>
            <pc:docMk/>
            <pc:sldMk cId="85033930" sldId="288"/>
            <ac:spMk id="6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33.220" v="36"/>
          <ac:spMkLst>
            <pc:docMk/>
            <pc:sldMk cId="85033930" sldId="288"/>
            <ac:spMk id="70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36.833" v="39"/>
          <ac:spMkLst>
            <pc:docMk/>
            <pc:sldMk cId="85033930" sldId="288"/>
            <ac:spMk id="71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41.118" v="42"/>
          <ac:spMkLst>
            <pc:docMk/>
            <pc:sldMk cId="85033930" sldId="288"/>
            <ac:spMk id="73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48.190" v="45"/>
          <ac:spMkLst>
            <pc:docMk/>
            <pc:sldMk cId="85033930" sldId="288"/>
            <ac:spMk id="7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00.346" v="55"/>
          <ac:spMkLst>
            <pc:docMk/>
            <pc:sldMk cId="85033930" sldId="288"/>
            <ac:spMk id="7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53.674" v="48"/>
          <ac:spMkLst>
            <pc:docMk/>
            <pc:sldMk cId="85033930" sldId="288"/>
            <ac:spMk id="7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06.376" v="58"/>
          <ac:spMkLst>
            <pc:docMk/>
            <pc:sldMk cId="85033930" sldId="288"/>
            <ac:spMk id="80" creationId="{00000000-0000-0000-0000-000000000000}"/>
          </ac:spMkLst>
        </pc:spChg>
        <pc:graphicFrameChg chg="mod">
          <ac:chgData name="Danielle" userId="e2554c37-e717-43a0-ba79-1183ca921ccd" providerId="ADAL" clId="{763ECCEA-6829-493E-984C-A9A13F819A67}" dt="2020-05-16T08:54:17.900" v="62" actId="20577"/>
          <ac:graphicFrameMkLst>
            <pc:docMk/>
            <pc:sldMk cId="85033930" sldId="288"/>
            <ac:graphicFrameMk id="67" creationId="{00000000-0000-0000-0000-000000000000}"/>
          </ac:graphicFrameMkLst>
        </pc:graphicFrameChg>
      </pc:sldChg>
      <pc:sldChg chg="modSp">
        <pc:chgData name="Danielle" userId="e2554c37-e717-43a0-ba79-1183ca921ccd" providerId="ADAL" clId="{763ECCEA-6829-493E-984C-A9A13F819A67}" dt="2020-05-16T08:54:25.340" v="63" actId="2711"/>
        <pc:sldMkLst>
          <pc:docMk/>
          <pc:sldMk cId="838219777" sldId="289"/>
        </pc:sldMkLst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2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3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5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15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1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1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1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1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21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22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23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24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25.340" v="63" actId="2711"/>
          <ac:spMkLst>
            <pc:docMk/>
            <pc:sldMk cId="838219777" sldId="289"/>
            <ac:spMk id="125" creationId="{00000000-0000-0000-0000-000000000000}"/>
          </ac:spMkLst>
        </pc:spChg>
        <pc:picChg chg="mod">
          <ac:chgData name="Danielle" userId="e2554c37-e717-43a0-ba79-1183ca921ccd" providerId="ADAL" clId="{763ECCEA-6829-493E-984C-A9A13F819A67}" dt="2020-05-16T08:54:25.340" v="63" actId="2711"/>
          <ac:picMkLst>
            <pc:docMk/>
            <pc:sldMk cId="838219777" sldId="289"/>
            <ac:picMk id="85" creationId="{00000000-0000-0000-0000-000000000000}"/>
          </ac:picMkLst>
        </pc:picChg>
        <pc:cxnChg chg="mod">
          <ac:chgData name="Danielle" userId="e2554c37-e717-43a0-ba79-1183ca921ccd" providerId="ADAL" clId="{763ECCEA-6829-493E-984C-A9A13F819A67}" dt="2020-05-16T08:54:25.340" v="63" actId="2711"/>
          <ac:cxnSpMkLst>
            <pc:docMk/>
            <pc:sldMk cId="838219777" sldId="289"/>
            <ac:cxnSpMk id="80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25.340" v="63" actId="2711"/>
          <ac:cxnSpMkLst>
            <pc:docMk/>
            <pc:sldMk cId="838219777" sldId="289"/>
            <ac:cxnSpMk id="81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25.340" v="63" actId="2711"/>
          <ac:cxnSpMkLst>
            <pc:docMk/>
            <pc:sldMk cId="838219777" sldId="289"/>
            <ac:cxnSpMk id="82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25.340" v="63" actId="2711"/>
          <ac:cxnSpMkLst>
            <pc:docMk/>
            <pc:sldMk cId="838219777" sldId="289"/>
            <ac:cxnSpMk id="83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25.340" v="63" actId="2711"/>
          <ac:cxnSpMkLst>
            <pc:docMk/>
            <pc:sldMk cId="838219777" sldId="289"/>
            <ac:cxnSpMk id="84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25.340" v="63" actId="2711"/>
          <ac:cxnSpMkLst>
            <pc:docMk/>
            <pc:sldMk cId="838219777" sldId="289"/>
            <ac:cxnSpMk id="99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25.340" v="63" actId="2711"/>
          <ac:cxnSpMkLst>
            <pc:docMk/>
            <pc:sldMk cId="838219777" sldId="289"/>
            <ac:cxnSpMk id="106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25.340" v="63" actId="2711"/>
          <ac:cxnSpMkLst>
            <pc:docMk/>
            <pc:sldMk cId="838219777" sldId="289"/>
            <ac:cxnSpMk id="111" creationId="{00000000-0000-0000-0000-000000000000}"/>
          </ac:cxnSpMkLst>
        </pc:cxnChg>
      </pc:sldChg>
      <pc:sldChg chg="modSp mod">
        <pc:chgData name="Danielle" userId="e2554c37-e717-43a0-ba79-1183ca921ccd" providerId="ADAL" clId="{763ECCEA-6829-493E-984C-A9A13F819A67}" dt="2020-05-16T08:53:17.472" v="29" actId="2711"/>
        <pc:sldMkLst>
          <pc:docMk/>
          <pc:sldMk cId="2969886729" sldId="290"/>
        </pc:sldMkLst>
        <pc:spChg chg="mod">
          <ac:chgData name="Danielle" userId="e2554c37-e717-43a0-ba79-1183ca921ccd" providerId="ADAL" clId="{763ECCEA-6829-493E-984C-A9A13F819A67}" dt="2020-05-16T08:53:17.472" v="29" actId="2711"/>
          <ac:spMkLst>
            <pc:docMk/>
            <pc:sldMk cId="2969886729" sldId="290"/>
            <ac:spMk id="3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17.472" v="29" actId="2711"/>
          <ac:spMkLst>
            <pc:docMk/>
            <pc:sldMk cId="2969886729" sldId="290"/>
            <ac:spMk id="4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17.472" v="29" actId="2711"/>
          <ac:spMkLst>
            <pc:docMk/>
            <pc:sldMk cId="2969886729" sldId="290"/>
            <ac:spMk id="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17.472" v="29" actId="2711"/>
          <ac:spMkLst>
            <pc:docMk/>
            <pc:sldMk cId="2969886729" sldId="290"/>
            <ac:spMk id="74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17.472" v="29" actId="2711"/>
          <ac:spMkLst>
            <pc:docMk/>
            <pc:sldMk cId="2969886729" sldId="290"/>
            <ac:spMk id="75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17.472" v="29" actId="2711"/>
          <ac:spMkLst>
            <pc:docMk/>
            <pc:sldMk cId="2969886729" sldId="290"/>
            <ac:spMk id="7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17.472" v="29" actId="2711"/>
          <ac:spMkLst>
            <pc:docMk/>
            <pc:sldMk cId="2969886729" sldId="290"/>
            <ac:spMk id="7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3:17.472" v="29" actId="2711"/>
          <ac:spMkLst>
            <pc:docMk/>
            <pc:sldMk cId="2969886729" sldId="290"/>
            <ac:spMk id="78" creationId="{00000000-0000-0000-0000-000000000000}"/>
          </ac:spMkLst>
        </pc:spChg>
      </pc:sldChg>
      <pc:sldChg chg="modSp">
        <pc:chgData name="Danielle" userId="e2554c37-e717-43a0-ba79-1183ca921ccd" providerId="ADAL" clId="{763ECCEA-6829-493E-984C-A9A13F819A67}" dt="2020-05-16T08:54:52.181" v="66" actId="2711"/>
        <pc:sldMkLst>
          <pc:docMk/>
          <pc:sldMk cId="761962661" sldId="291"/>
        </pc:sldMkLst>
        <pc:spChg chg="mod">
          <ac:chgData name="Danielle" userId="e2554c37-e717-43a0-ba79-1183ca921ccd" providerId="ADAL" clId="{763ECCEA-6829-493E-984C-A9A13F819A67}" dt="2020-05-16T08:54:52.181" v="66" actId="2711"/>
          <ac:spMkLst>
            <pc:docMk/>
            <pc:sldMk cId="761962661" sldId="291"/>
            <ac:spMk id="4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52.181" v="66" actId="2711"/>
          <ac:spMkLst>
            <pc:docMk/>
            <pc:sldMk cId="761962661" sldId="291"/>
            <ac:spMk id="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52.181" v="66" actId="2711"/>
          <ac:spMkLst>
            <pc:docMk/>
            <pc:sldMk cId="761962661" sldId="291"/>
            <ac:spMk id="34918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52.181" v="66" actId="2711"/>
          <ac:spMkLst>
            <pc:docMk/>
            <pc:sldMk cId="761962661" sldId="291"/>
            <ac:spMk id="349193" creationId="{00000000-0000-0000-0000-000000000000}"/>
          </ac:spMkLst>
        </pc:spChg>
      </pc:sldChg>
      <pc:sldChg chg="modSp">
        <pc:chgData name="Danielle" userId="e2554c37-e717-43a0-ba79-1183ca921ccd" providerId="ADAL" clId="{763ECCEA-6829-493E-984C-A9A13F819A67}" dt="2020-05-16T08:54:33.369" v="64" actId="2711"/>
        <pc:sldMkLst>
          <pc:docMk/>
          <pc:sldMk cId="1162864462" sldId="292"/>
        </pc:sldMkLst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2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3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5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15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1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1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18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1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21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22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23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24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4:33.369" v="64" actId="2711"/>
          <ac:spMkLst>
            <pc:docMk/>
            <pc:sldMk cId="1162864462" sldId="292"/>
            <ac:spMk id="125" creationId="{00000000-0000-0000-0000-000000000000}"/>
          </ac:spMkLst>
        </pc:spChg>
        <pc:picChg chg="mod">
          <ac:chgData name="Danielle" userId="e2554c37-e717-43a0-ba79-1183ca921ccd" providerId="ADAL" clId="{763ECCEA-6829-493E-984C-A9A13F819A67}" dt="2020-05-16T08:54:33.369" v="64" actId="2711"/>
          <ac:picMkLst>
            <pc:docMk/>
            <pc:sldMk cId="1162864462" sldId="292"/>
            <ac:picMk id="85" creationId="{00000000-0000-0000-0000-000000000000}"/>
          </ac:picMkLst>
        </pc:picChg>
        <pc:cxnChg chg="mod">
          <ac:chgData name="Danielle" userId="e2554c37-e717-43a0-ba79-1183ca921ccd" providerId="ADAL" clId="{763ECCEA-6829-493E-984C-A9A13F819A67}" dt="2020-05-16T08:54:33.369" v="64" actId="2711"/>
          <ac:cxnSpMkLst>
            <pc:docMk/>
            <pc:sldMk cId="1162864462" sldId="292"/>
            <ac:cxnSpMk id="80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33.369" v="64" actId="2711"/>
          <ac:cxnSpMkLst>
            <pc:docMk/>
            <pc:sldMk cId="1162864462" sldId="292"/>
            <ac:cxnSpMk id="81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33.369" v="64" actId="2711"/>
          <ac:cxnSpMkLst>
            <pc:docMk/>
            <pc:sldMk cId="1162864462" sldId="292"/>
            <ac:cxnSpMk id="82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33.369" v="64" actId="2711"/>
          <ac:cxnSpMkLst>
            <pc:docMk/>
            <pc:sldMk cId="1162864462" sldId="292"/>
            <ac:cxnSpMk id="83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33.369" v="64" actId="2711"/>
          <ac:cxnSpMkLst>
            <pc:docMk/>
            <pc:sldMk cId="1162864462" sldId="292"/>
            <ac:cxnSpMk id="84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33.369" v="64" actId="2711"/>
          <ac:cxnSpMkLst>
            <pc:docMk/>
            <pc:sldMk cId="1162864462" sldId="292"/>
            <ac:cxnSpMk id="99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33.369" v="64" actId="2711"/>
          <ac:cxnSpMkLst>
            <pc:docMk/>
            <pc:sldMk cId="1162864462" sldId="292"/>
            <ac:cxnSpMk id="106" creationId="{00000000-0000-0000-0000-000000000000}"/>
          </ac:cxnSpMkLst>
        </pc:cxnChg>
        <pc:cxnChg chg="mod">
          <ac:chgData name="Danielle" userId="e2554c37-e717-43a0-ba79-1183ca921ccd" providerId="ADAL" clId="{763ECCEA-6829-493E-984C-A9A13F819A67}" dt="2020-05-16T08:54:33.369" v="64" actId="2711"/>
          <ac:cxnSpMkLst>
            <pc:docMk/>
            <pc:sldMk cId="1162864462" sldId="292"/>
            <ac:cxnSpMk id="111" creationId="{00000000-0000-0000-0000-000000000000}"/>
          </ac:cxnSpMkLst>
        </pc:cxnChg>
      </pc:sldChg>
      <pc:sldMasterChg chg="modSp mod modSldLayout">
        <pc:chgData name="Danielle" userId="e2554c37-e717-43a0-ba79-1183ca921ccd" providerId="ADAL" clId="{763ECCEA-6829-493E-984C-A9A13F819A67}" dt="2020-05-16T08:49:58.892" v="5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763ECCEA-6829-493E-984C-A9A13F819A67}" dt="2020-05-16T08:49:48.159" v="4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49:33.736" v="0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763ECCEA-6829-493E-984C-A9A13F819A67}" dt="2020-05-16T08:49:33.736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49:33.736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49:33.736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49:33.736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49:33.736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63ECCEA-6829-493E-984C-A9A13F819A67}" dt="2020-05-16T08:49:58.892" v="5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763ECCEA-6829-493E-984C-A9A13F819A67}" dt="2020-05-16T08:49:58.892" v="5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addSp delSp modSp mod modSldLayout">
        <pc:chgData name="Danielle" userId="e2554c37-e717-43a0-ba79-1183ca921ccd" providerId="ADAL" clId="{763ECCEA-6829-493E-984C-A9A13F819A67}" dt="2020-05-16T08:51:53.577" v="20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763ECCEA-6829-493E-984C-A9A13F819A67}" dt="2020-05-16T08:51:06.142" v="8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del">
          <ac:chgData name="Danielle" userId="e2554c37-e717-43a0-ba79-1183ca921ccd" providerId="ADAL" clId="{763ECCEA-6829-493E-984C-A9A13F819A67}" dt="2020-05-16T08:50:23.031" v="6" actId="478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1:06.142" v="8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1:06.142" v="8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763ECCEA-6829-493E-984C-A9A13F819A67}" dt="2020-05-16T08:51:16.257" v="11"/>
          <ac:spMkLst>
            <pc:docMk/>
            <pc:sldMasterMk cId="2492940549" sldId="2147483650"/>
            <ac:spMk id="18" creationId="{00000000-0000-0000-0000-000000000000}"/>
          </ac:spMkLst>
        </pc:spChg>
        <pc:spChg chg="add mod">
          <ac:chgData name="Danielle" userId="e2554c37-e717-43a0-ba79-1183ca921ccd" providerId="ADAL" clId="{763ECCEA-6829-493E-984C-A9A13F819A67}" dt="2020-05-16T08:51:06.142" v="8" actId="2711"/>
          <ac:spMkLst>
            <pc:docMk/>
            <pc:sldMasterMk cId="2492940549" sldId="2147483650"/>
            <ac:spMk id="19" creationId="{C1F135DF-03FE-4C99-BA50-EBF0C98DE161}"/>
          </ac:spMkLst>
        </pc:spChg>
        <pc:picChg chg="mod">
          <ac:chgData name="Danielle" userId="e2554c37-e717-43a0-ba79-1183ca921ccd" providerId="ADAL" clId="{763ECCEA-6829-493E-984C-A9A13F819A67}" dt="2020-05-16T08:51:06.142" v="8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51:06.142" v="8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51:06.142" v="8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51:06.142" v="8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51:06.142" v="8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51:06.142" v="8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763ECCEA-6829-493E-984C-A9A13F819A67}" dt="2020-05-16T08:51:06.142" v="8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763ECCEA-6829-493E-984C-A9A13F819A67}" dt="2020-05-16T08:51:47.553" v="19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763ECCEA-6829-493E-984C-A9A13F819A67}" dt="2020-05-16T08:51:37.463" v="14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763ECCEA-6829-493E-984C-A9A13F819A67}" dt="2020-05-16T08:51:37.463" v="14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763ECCEA-6829-493E-984C-A9A13F819A67}" dt="2020-05-16T08:51:44.152" v="1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763ECCEA-6829-493E-984C-A9A13F819A67}" dt="2020-05-16T08:51:47.553" v="1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763ECCEA-6829-493E-984C-A9A13F819A67}" dt="2020-05-16T08:51:37.463" v="1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763ECCEA-6829-493E-984C-A9A13F819A67}" dt="2020-05-16T08:51:37.463" v="1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763ECCEA-6829-493E-984C-A9A13F819A67}" dt="2020-05-16T08:51:37.463" v="1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763ECCEA-6829-493E-984C-A9A13F819A67}" dt="2020-05-16T08:51:37.463" v="1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763ECCEA-6829-493E-984C-A9A13F819A67}" dt="2020-05-16T08:51:37.463" v="1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763ECCEA-6829-493E-984C-A9A13F819A67}" dt="2020-05-16T08:51:53.577" v="20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763ECCEA-6829-493E-984C-A9A13F819A67}" dt="2020-05-16T08:51:53.577" v="20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763ECCEA-6829-493E-984C-A9A13F819A67}" dt="2020-05-16T08:51:53.577" v="20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763ECCEA-6829-493E-984C-A9A13F819A67}" dt="2020-05-16T08:51:27.513" v="12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763ECCEA-6829-493E-984C-A9A13F819A67}" dt="2020-05-16T08:51:27.513" v="12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31/03/2022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93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8E32-BCFA-4901-BCA1-ADC5D3D215B8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945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69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9668-5BDE-43F9-BBA2-9EC1CCD39EF1}" type="datetimeFigureOut">
              <a:rPr lang="en-GB"/>
              <a:pPr>
                <a:defRPr/>
              </a:pPr>
              <a:t>31/03/2022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8F2E-6B3B-4A04-B066-BBFE3654C67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5838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31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 userDrawn="1"/>
            </p:nvSpPr>
            <p:spPr>
              <a:xfrm>
                <a:off x="2062213" y="245398"/>
                <a:ext cx="33483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Sketching Straight Line Graphs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(using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62213" y="245398"/>
                <a:ext cx="3348372" cy="584775"/>
              </a:xfrm>
              <a:prstGeom prst="rect">
                <a:avLst/>
              </a:prstGeom>
              <a:blipFill>
                <a:blip r:embed="rId7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31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1009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Positive, negative, substitute,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coordinates, straight line, gradient, slope, simultaneous, intersection, intercept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identify the gradient and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 in a linear equation.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sketch a linear equation using the gradient and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rearrange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equations to determine the gradient and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-intercept.</a:t>
                </a: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4832092"/>
              </a:xfrm>
              <a:prstGeom prst="rect">
                <a:avLst/>
              </a:prstGeom>
              <a:blipFill>
                <a:blip r:embed="rId11"/>
                <a:stretch>
                  <a:fillRect l="-1064" t="-253" r="-1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1F135DF-03FE-4C99-BA50-EBF0C98DE161}"/>
                  </a:ext>
                </a:extLst>
              </p:cNvPr>
              <p:cNvSpPr txBox="1"/>
              <p:nvPr userDrawn="1"/>
            </p:nvSpPr>
            <p:spPr>
              <a:xfrm>
                <a:off x="2062213" y="245398"/>
                <a:ext cx="33483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Sketching Straight Line Graphs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(using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1F135DF-03FE-4C99-BA50-EBF0C98DE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62213" y="245398"/>
                <a:ext cx="3348372" cy="584775"/>
              </a:xfrm>
              <a:prstGeom prst="rect">
                <a:avLst/>
              </a:prstGeom>
              <a:blipFill>
                <a:blip r:embed="rId12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2123728" y="1196752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Coordinates Picture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each instruction, join up the coordinates.</a:t>
            </a: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Do not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join one instruction to the next.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(2, 0)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(2, 7)  (6, 9)  (10, 7)  (10, 0)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(2, 7)  (10, 7)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(8, 8)  (8, 9)  (9, 9)  (9, 7½)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(3, 0)  (3, 3)  (5, 3)  (5, 0)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(3, 6)  (3, 4)  (5, 4)  (5, 6)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(7, 6)  (7, 4)  (9, 4)  (9, 6)</a:t>
            </a:r>
          </a:p>
          <a:p>
            <a:pPr marL="384219" indent="-384219">
              <a:buFont typeface="+mj-lt"/>
              <a:buAutoNum type="alphaL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(7, 3)  (7, 1)  (9, 1)  (9, 3)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66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=1−8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GB" sz="2689" dirty="0">
                    <a:latin typeface="Comic Sans MS" pitchFamily="66" charset="0"/>
                  </a:rPr>
                  <a:t>gradient?</a:t>
                </a:r>
                <a:endParaRPr lang="en-US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375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3135872"/>
                <a:ext cx="4572001" cy="130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689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 </a:t>
                </a: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GB" sz="2689" dirty="0">
                    <a:latin typeface="Comic Sans MS" pitchFamily="66" charset="0"/>
                  </a:rPr>
                  <a:t>gradient?</a:t>
                </a: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35872"/>
                <a:ext cx="4572001" cy="1300997"/>
              </a:xfrm>
              <a:prstGeom prst="rect">
                <a:avLst/>
              </a:prstGeom>
              <a:blipFill>
                <a:blip r:embed="rId2"/>
                <a:stretch>
                  <a:fillRect b="-11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473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35872"/>
            <a:ext cx="4572001" cy="1126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2689" dirty="0">
                <a:latin typeface="Comic Sans MS" pitchFamily="66" charset="0"/>
              </a:rPr>
              <a:t>y = 1.2x + 1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sz="2689" dirty="0">
                <a:latin typeface="Comic Sans MS" pitchFamily="66" charset="0"/>
              </a:rPr>
              <a:t>gradient?</a:t>
            </a:r>
            <a:endParaRPr lang="en-US" sz="2689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59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3135872"/>
                <a:ext cx="4572001" cy="12975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689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 </a:t>
                </a: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35872"/>
                <a:ext cx="4572001" cy="1297535"/>
              </a:xfrm>
              <a:prstGeom prst="rect">
                <a:avLst/>
              </a:prstGeom>
              <a:blipFill>
                <a:blip r:embed="rId2"/>
                <a:stretch>
                  <a:fillRect b="-11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331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GB" sz="2689" dirty="0">
                    <a:latin typeface="Comic Sans MS" pitchFamily="66" charset="0"/>
                  </a:rPr>
                  <a:t>gradient?</a:t>
                </a:r>
                <a:endParaRPr lang="en-US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235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3135872"/>
                <a:ext cx="4572001" cy="11269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35872"/>
                <a:ext cx="4572001" cy="1126912"/>
              </a:xfrm>
              <a:prstGeom prst="rect">
                <a:avLst/>
              </a:prstGeom>
              <a:blipFill>
                <a:blip r:embed="rId2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30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  <a:endParaRPr lang="en-US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endParaRPr lang="en-GB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902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  <a:endParaRPr lang="en-US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9457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3135872"/>
                <a:ext cx="4572001" cy="130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689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689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 </a:t>
                </a: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35872"/>
                <a:ext cx="4572001" cy="1300997"/>
              </a:xfrm>
              <a:prstGeom prst="rect">
                <a:avLst/>
              </a:prstGeom>
              <a:blipFill>
                <a:blip r:embed="rId2"/>
                <a:stretch>
                  <a:fillRect b="-11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43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=−10+4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  <a:endParaRPr lang="en-US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38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251520" y="1196752"/>
            <a:ext cx="86409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Given an equation for a graph that is not horizontal or vertical, we can sketch its graph using its gradient and y-intercept.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Suppose we want to sketch: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9193" name="Text Box 9"/>
              <p:cNvSpPr txBox="1">
                <a:spLocks noChangeArrowheads="1"/>
              </p:cNvSpPr>
              <p:nvPr/>
            </p:nvSpPr>
            <p:spPr bwMode="auto">
              <a:xfrm>
                <a:off x="3364020" y="2308160"/>
                <a:ext cx="2415960" cy="461665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919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4020" y="2308160"/>
                <a:ext cx="2415960" cy="461665"/>
              </a:xfrm>
              <a:prstGeom prst="rect">
                <a:avLst/>
              </a:prstGeom>
              <a:blipFill>
                <a:blip r:embed="rId3"/>
                <a:stretch>
                  <a:fillRect b="-8750"/>
                </a:stretch>
              </a:blip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Callout 3"/>
              <p:cNvSpPr/>
              <p:nvPr/>
            </p:nvSpPr>
            <p:spPr>
              <a:xfrm>
                <a:off x="1043608" y="3153200"/>
                <a:ext cx="3456385" cy="936104"/>
              </a:xfrm>
              <a:prstGeom prst="wedgeEllipseCallout">
                <a:avLst>
                  <a:gd name="adj1" fmla="val 44584"/>
                  <a:gd name="adj2" fmla="val -7506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the gradient, or the slope of the graph</a:t>
                </a:r>
              </a:p>
            </p:txBody>
          </p:sp>
        </mc:Choice>
        <mc:Fallback xmlns="">
          <p:sp>
            <p:nvSpPr>
              <p:cNvPr id="4" name="Oval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53200"/>
                <a:ext cx="3456385" cy="936104"/>
              </a:xfrm>
              <a:prstGeom prst="wedgeEllipseCallout">
                <a:avLst>
                  <a:gd name="adj1" fmla="val 44584"/>
                  <a:gd name="adj2" fmla="val -75068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loud Callout 5"/>
              <p:cNvSpPr/>
              <p:nvPr/>
            </p:nvSpPr>
            <p:spPr>
              <a:xfrm>
                <a:off x="467544" y="4869160"/>
                <a:ext cx="3528392" cy="953978"/>
              </a:xfrm>
              <a:prstGeom prst="cloudCallout">
                <a:avLst>
                  <a:gd name="adj1" fmla="val 37280"/>
                  <a:gd name="adj2" fmla="val -11700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gradient is always the </a:t>
                </a:r>
                <a:r>
                  <a:rPr lang="en-US" sz="16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coefficient</a:t>
                </a: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Cloud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869160"/>
                <a:ext cx="3528392" cy="953978"/>
              </a:xfrm>
              <a:prstGeom prst="cloudCallout">
                <a:avLst>
                  <a:gd name="adj1" fmla="val 37280"/>
                  <a:gd name="adj2" fmla="val -117003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Callout 7"/>
              <p:cNvSpPr/>
              <p:nvPr/>
            </p:nvSpPr>
            <p:spPr>
              <a:xfrm>
                <a:off x="4731609" y="3071054"/>
                <a:ext cx="3362672" cy="1026650"/>
              </a:xfrm>
              <a:prstGeom prst="wedgeEllipseCallout">
                <a:avLst>
                  <a:gd name="adj1" fmla="val -35336"/>
                  <a:gd name="adj2" fmla="val -6975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-intercept, or where the graph cuts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Oval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609" y="3071054"/>
                <a:ext cx="3362672" cy="1026650"/>
              </a:xfrm>
              <a:prstGeom prst="wedgeEllipseCallout">
                <a:avLst>
                  <a:gd name="adj1" fmla="val -35336"/>
                  <a:gd name="adj2" fmla="val -69750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loud Callout 15"/>
              <p:cNvSpPr/>
              <p:nvPr/>
            </p:nvSpPr>
            <p:spPr>
              <a:xfrm>
                <a:off x="4731609" y="5229200"/>
                <a:ext cx="3825343" cy="1071736"/>
              </a:xfrm>
              <a:prstGeom prst="cloudCallout">
                <a:avLst>
                  <a:gd name="adj1" fmla="val -32648"/>
                  <a:gd name="adj2" fmla="val -13201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 is always the </a:t>
                </a:r>
                <a:r>
                  <a:rPr lang="en-US" sz="16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constant</a:t>
                </a: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or the number on its own.</a:t>
                </a:r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Cloud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609" y="5229200"/>
                <a:ext cx="3825343" cy="1071736"/>
              </a:xfrm>
              <a:prstGeom prst="cloudCallout">
                <a:avLst>
                  <a:gd name="adj1" fmla="val -32648"/>
                  <a:gd name="adj2" fmla="val -132018"/>
                </a:avLst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2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9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3" grpId="0" animBg="1"/>
      <p:bldP spid="4" grpId="0" animBg="1"/>
      <p:bldP spid="6" grpId="0" animBg="1"/>
      <p:bldP spid="8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3135872"/>
                <a:ext cx="4572001" cy="11269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35872"/>
                <a:ext cx="4572001" cy="1126912"/>
              </a:xfrm>
              <a:prstGeom prst="rect">
                <a:avLst/>
              </a:prstGeom>
              <a:blipFill>
                <a:blip r:embed="rId2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231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AE282E-4876-46A2-8153-8CA70CB4C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608" y="1124744"/>
            <a:ext cx="5426690" cy="5400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108062-C9A9-406D-B38B-F5A7510A88E8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3384376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Plot the following straight line graphs: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=3−2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108062-C9A9-406D-B38B-F5A7510A8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3384376" cy="4093428"/>
              </a:xfrm>
              <a:prstGeom prst="rect">
                <a:avLst/>
              </a:prstGeom>
              <a:blipFill>
                <a:blip r:embed="rId3"/>
                <a:stretch>
                  <a:fillRect l="-1802" t="-745" b="-1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5AB25AFD-CD6F-48E2-8074-7A5919082A55}"/>
              </a:ext>
            </a:extLst>
          </p:cNvPr>
          <p:cNvSpPr/>
          <p:nvPr/>
        </p:nvSpPr>
        <p:spPr>
          <a:xfrm>
            <a:off x="1485207" y="2394065"/>
            <a:ext cx="471054" cy="3380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890DA8-E031-4605-8692-CFA58DF92511}"/>
                  </a:ext>
                </a:extLst>
              </p:cNvPr>
              <p:cNvSpPr txBox="1"/>
              <p:nvPr/>
            </p:nvSpPr>
            <p:spPr>
              <a:xfrm>
                <a:off x="1645920" y="2732116"/>
                <a:ext cx="11360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890DA8-E031-4605-8692-CFA58DF92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0" y="2732116"/>
                <a:ext cx="1136073" cy="307777"/>
              </a:xfrm>
              <a:prstGeom prst="rect">
                <a:avLst/>
              </a:prstGeom>
              <a:blipFill>
                <a:blip r:embed="rId4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7683A41-F699-4410-AE29-44CE592AA4E8}"/>
              </a:ext>
            </a:extLst>
          </p:cNvPr>
          <p:cNvSpPr txBox="1"/>
          <p:nvPr/>
        </p:nvSpPr>
        <p:spPr>
          <a:xfrm>
            <a:off x="349134" y="3137105"/>
            <a:ext cx="1136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51052C1-2B5D-47E1-BEA8-163F0AEAEBA8}"/>
              </a:ext>
            </a:extLst>
          </p:cNvPr>
          <p:cNvCxnSpPr>
            <a:stCxn id="8" idx="0"/>
          </p:cNvCxnSpPr>
          <p:nvPr/>
        </p:nvCxnSpPr>
        <p:spPr>
          <a:xfrm flipV="1">
            <a:off x="917171" y="2732116"/>
            <a:ext cx="278123" cy="4049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53A8EC-6124-4A16-B49C-0C552E3DD925}"/>
                  </a:ext>
                </a:extLst>
              </p:cNvPr>
              <p:cNvSpPr txBox="1"/>
              <p:nvPr/>
            </p:nvSpPr>
            <p:spPr>
              <a:xfrm>
                <a:off x="6087939" y="4462309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53A8EC-6124-4A16-B49C-0C552E3DD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939" y="4462309"/>
                <a:ext cx="278124" cy="400110"/>
              </a:xfrm>
              <a:prstGeom prst="rect">
                <a:avLst/>
              </a:prstGeom>
              <a:blipFill>
                <a:blip r:embed="rId5"/>
                <a:stretch>
                  <a:fillRect r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4FAA10-CC71-4DD7-9DD0-9CABA116AE56}"/>
              </a:ext>
            </a:extLst>
          </p:cNvPr>
          <p:cNvCxnSpPr>
            <a:cxnSpLocks/>
          </p:cNvCxnSpPr>
          <p:nvPr/>
        </p:nvCxnSpPr>
        <p:spPr>
          <a:xfrm>
            <a:off x="2944630" y="3252671"/>
            <a:ext cx="371808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D70DA3F-2F60-4DF4-939F-D9CC0300F4A3}"/>
              </a:ext>
            </a:extLst>
          </p:cNvPr>
          <p:cNvSpPr txBox="1"/>
          <p:nvPr/>
        </p:nvSpPr>
        <p:spPr>
          <a:xfrm>
            <a:off x="2959044" y="3290993"/>
            <a:ext cx="342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53CC8A7-BE5C-4D98-B892-CE4F872C7185}"/>
              </a:ext>
            </a:extLst>
          </p:cNvPr>
          <p:cNvCxnSpPr>
            <a:cxnSpLocks/>
          </p:cNvCxnSpPr>
          <p:nvPr/>
        </p:nvCxnSpPr>
        <p:spPr>
          <a:xfrm flipV="1">
            <a:off x="3347868" y="2708985"/>
            <a:ext cx="0" cy="4732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9728EBA-C29A-4869-BC49-EABAD7313BF5}"/>
              </a:ext>
            </a:extLst>
          </p:cNvPr>
          <p:cNvSpPr txBox="1"/>
          <p:nvPr/>
        </p:nvSpPr>
        <p:spPr>
          <a:xfrm>
            <a:off x="3362282" y="2820423"/>
            <a:ext cx="342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657BEE-E5DE-492C-8745-F067DAA3B489}"/>
                  </a:ext>
                </a:extLst>
              </p:cNvPr>
              <p:cNvSpPr txBox="1"/>
              <p:nvPr/>
            </p:nvSpPr>
            <p:spPr>
              <a:xfrm>
                <a:off x="6330207" y="3963274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657BEE-E5DE-492C-8745-F067DAA3B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207" y="3963274"/>
                <a:ext cx="278124" cy="400110"/>
              </a:xfrm>
              <a:prstGeom prst="rect">
                <a:avLst/>
              </a:prstGeom>
              <a:blipFill>
                <a:blip r:embed="rId6"/>
                <a:stretch>
                  <a:fillRect r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6C2C80-1E36-4A55-A187-D2EF4A0BFBC4}"/>
                  </a:ext>
                </a:extLst>
              </p:cNvPr>
              <p:cNvSpPr txBox="1"/>
              <p:nvPr/>
            </p:nvSpPr>
            <p:spPr>
              <a:xfrm>
                <a:off x="6560297" y="3476206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6C2C80-1E36-4A55-A187-D2EF4A0BF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297" y="3476206"/>
                <a:ext cx="278124" cy="400110"/>
              </a:xfrm>
              <a:prstGeom prst="rect">
                <a:avLst/>
              </a:prstGeom>
              <a:blipFill>
                <a:blip r:embed="rId7"/>
                <a:stretch>
                  <a:fillRect r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242AA2-B49E-4A2F-B47A-99C71E6E8D27}"/>
                  </a:ext>
                </a:extLst>
              </p:cNvPr>
              <p:cNvSpPr txBox="1"/>
              <p:nvPr/>
            </p:nvSpPr>
            <p:spPr>
              <a:xfrm>
                <a:off x="6808317" y="2983148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242AA2-B49E-4A2F-B47A-99C71E6E8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317" y="2983148"/>
                <a:ext cx="278124" cy="400110"/>
              </a:xfrm>
              <a:prstGeom prst="rect">
                <a:avLst/>
              </a:prstGeom>
              <a:blipFill>
                <a:blip r:embed="rId8"/>
                <a:stretch>
                  <a:fillRect r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4B3214-903B-4F65-B537-6D5F306B9947}"/>
              </a:ext>
            </a:extLst>
          </p:cNvPr>
          <p:cNvCxnSpPr>
            <a:cxnSpLocks/>
          </p:cNvCxnSpPr>
          <p:nvPr/>
        </p:nvCxnSpPr>
        <p:spPr>
          <a:xfrm flipV="1">
            <a:off x="5388270" y="1488141"/>
            <a:ext cx="2458836" cy="49425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9223E8C0-5823-483A-A717-CE423C8C40EC}"/>
              </a:ext>
            </a:extLst>
          </p:cNvPr>
          <p:cNvSpPr/>
          <p:nvPr/>
        </p:nvSpPr>
        <p:spPr>
          <a:xfrm>
            <a:off x="1054357" y="3586880"/>
            <a:ext cx="278123" cy="338051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FD55B8A-6ABC-44D7-A035-7C147D9150AB}"/>
                  </a:ext>
                </a:extLst>
              </p:cNvPr>
              <p:cNvSpPr txBox="1"/>
              <p:nvPr/>
            </p:nvSpPr>
            <p:spPr>
              <a:xfrm>
                <a:off x="336944" y="3930494"/>
                <a:ext cx="11360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FD55B8A-6ABC-44D7-A035-7C147D915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44" y="3930494"/>
                <a:ext cx="1136073" cy="307777"/>
              </a:xfrm>
              <a:prstGeom prst="rect">
                <a:avLst/>
              </a:prstGeom>
              <a:blipFill>
                <a:blip r:embed="rId9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01EAE83E-85D7-46BE-BF5C-53CC72367197}"/>
              </a:ext>
            </a:extLst>
          </p:cNvPr>
          <p:cNvSpPr txBox="1"/>
          <p:nvPr/>
        </p:nvSpPr>
        <p:spPr>
          <a:xfrm>
            <a:off x="1440884" y="4335716"/>
            <a:ext cx="883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E568316-209E-48EA-9171-9CC480249FD2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1510219" y="3924931"/>
            <a:ext cx="372304" cy="41078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3B975A-050C-490A-978D-CF1CBDD79EAE}"/>
                  </a:ext>
                </a:extLst>
              </p:cNvPr>
              <p:cNvSpPr txBox="1"/>
              <p:nvPr/>
            </p:nvSpPr>
            <p:spPr>
              <a:xfrm>
                <a:off x="6081858" y="2989124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3B975A-050C-490A-978D-CF1CBDD79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858" y="2989124"/>
                <a:ext cx="278124" cy="400110"/>
              </a:xfrm>
              <a:prstGeom prst="rect">
                <a:avLst/>
              </a:prstGeom>
              <a:blipFill>
                <a:blip r:embed="rId10"/>
                <a:stretch>
                  <a:fillRect r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F82CFB4-FADA-414B-A2D9-D53BE3205B51}"/>
              </a:ext>
            </a:extLst>
          </p:cNvPr>
          <p:cNvCxnSpPr>
            <a:cxnSpLocks/>
          </p:cNvCxnSpPr>
          <p:nvPr/>
        </p:nvCxnSpPr>
        <p:spPr>
          <a:xfrm>
            <a:off x="2583413" y="3999338"/>
            <a:ext cx="371808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319F3D4-8608-4995-B9F4-E17B50358593}"/>
              </a:ext>
            </a:extLst>
          </p:cNvPr>
          <p:cNvSpPr txBox="1"/>
          <p:nvPr/>
        </p:nvSpPr>
        <p:spPr>
          <a:xfrm>
            <a:off x="2597827" y="4037660"/>
            <a:ext cx="342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287735D-64FD-4941-9CFD-DE21CA0F640D}"/>
              </a:ext>
            </a:extLst>
          </p:cNvPr>
          <p:cNvCxnSpPr>
            <a:cxnSpLocks/>
          </p:cNvCxnSpPr>
          <p:nvPr/>
        </p:nvCxnSpPr>
        <p:spPr>
          <a:xfrm flipH="1">
            <a:off x="2975543" y="3997785"/>
            <a:ext cx="5340" cy="6037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2B68B7C-0860-403D-AD27-B9AEFF02F958}"/>
              </a:ext>
            </a:extLst>
          </p:cNvPr>
          <p:cNvSpPr txBox="1"/>
          <p:nvPr/>
        </p:nvSpPr>
        <p:spPr>
          <a:xfrm>
            <a:off x="2970016" y="4158458"/>
            <a:ext cx="342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16C8F2-662D-462A-BADC-8E27815E3CAD}"/>
                  </a:ext>
                </a:extLst>
              </p:cNvPr>
              <p:cNvSpPr txBox="1"/>
              <p:nvPr/>
            </p:nvSpPr>
            <p:spPr>
              <a:xfrm>
                <a:off x="6330207" y="3476206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16C8F2-662D-462A-BADC-8E27815E3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207" y="3476206"/>
                <a:ext cx="278124" cy="400110"/>
              </a:xfrm>
              <a:prstGeom prst="rect">
                <a:avLst/>
              </a:prstGeom>
              <a:blipFill>
                <a:blip r:embed="rId11"/>
                <a:stretch>
                  <a:fillRect r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64FCC28-AEF3-411B-A079-9D7E3008A584}"/>
                  </a:ext>
                </a:extLst>
              </p:cNvPr>
              <p:cNvSpPr txBox="1"/>
              <p:nvPr/>
            </p:nvSpPr>
            <p:spPr>
              <a:xfrm>
                <a:off x="6559768" y="3978745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64FCC28-AEF3-411B-A079-9D7E3008A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768" y="3978745"/>
                <a:ext cx="278124" cy="400110"/>
              </a:xfrm>
              <a:prstGeom prst="rect">
                <a:avLst/>
              </a:prstGeom>
              <a:blipFill>
                <a:blip r:embed="rId12"/>
                <a:stretch>
                  <a:fillRect r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1C56E51-EB21-4D0A-927D-1E36FD38E652}"/>
                  </a:ext>
                </a:extLst>
              </p:cNvPr>
              <p:cNvSpPr txBox="1"/>
              <p:nvPr/>
            </p:nvSpPr>
            <p:spPr>
              <a:xfrm>
                <a:off x="6808317" y="4447957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1C56E51-EB21-4D0A-927D-1E36FD38E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317" y="4447957"/>
                <a:ext cx="278124" cy="400110"/>
              </a:xfrm>
              <a:prstGeom prst="rect">
                <a:avLst/>
              </a:prstGeom>
              <a:blipFill>
                <a:blip r:embed="rId13"/>
                <a:stretch>
                  <a:fillRect r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46F172C-8B7F-4EAF-A3E0-8359B26E282C}"/>
              </a:ext>
            </a:extLst>
          </p:cNvPr>
          <p:cNvCxnSpPr>
            <a:cxnSpLocks/>
          </p:cNvCxnSpPr>
          <p:nvPr/>
        </p:nvCxnSpPr>
        <p:spPr>
          <a:xfrm flipH="1" flipV="1">
            <a:off x="5400460" y="1541929"/>
            <a:ext cx="2446646" cy="483496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6B717F35-0D93-48DB-AE48-A004468C8A50}"/>
                  </a:ext>
                </a:extLst>
              </p:cNvPr>
              <p:cNvSpPr/>
              <p:nvPr/>
            </p:nvSpPr>
            <p:spPr>
              <a:xfrm>
                <a:off x="1296894" y="4820276"/>
                <a:ext cx="471054" cy="338051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6B717F35-0D93-48DB-AE48-A004468C8A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894" y="4820276"/>
                <a:ext cx="471054" cy="338051"/>
              </a:xfrm>
              <a:prstGeom prst="ellipse">
                <a:avLst/>
              </a:prstGeom>
              <a:blipFill>
                <a:blip r:embed="rId14"/>
                <a:stretch>
                  <a:fillRect l="-1220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8ED2D3E-15D5-450B-B134-7E4226C89849}"/>
                  </a:ext>
                </a:extLst>
              </p:cNvPr>
              <p:cNvSpPr txBox="1"/>
              <p:nvPr/>
            </p:nvSpPr>
            <p:spPr>
              <a:xfrm>
                <a:off x="1316914" y="5197734"/>
                <a:ext cx="11360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8ED2D3E-15D5-450B-B134-7E4226C89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914" y="5197734"/>
                <a:ext cx="1136073" cy="307777"/>
              </a:xfrm>
              <a:prstGeom prst="rect">
                <a:avLst/>
              </a:prstGeom>
              <a:blipFill>
                <a:blip r:embed="rId15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0975DBEB-5EF3-47E5-B3CC-D54E22886415}"/>
              </a:ext>
            </a:extLst>
          </p:cNvPr>
          <p:cNvSpPr txBox="1"/>
          <p:nvPr/>
        </p:nvSpPr>
        <p:spPr>
          <a:xfrm>
            <a:off x="447604" y="5625854"/>
            <a:ext cx="884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D1A70A4-80C1-4C95-B84B-7B5DBFF1FA76}"/>
              </a:ext>
            </a:extLst>
          </p:cNvPr>
          <p:cNvCxnSpPr>
            <a:cxnSpLocks/>
            <a:stCxn id="34" idx="0"/>
          </p:cNvCxnSpPr>
          <p:nvPr/>
        </p:nvCxnSpPr>
        <p:spPr>
          <a:xfrm flipV="1">
            <a:off x="890042" y="5197734"/>
            <a:ext cx="129162" cy="42812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35ED209-FF66-4D5A-B2AF-F4EB747E8B12}"/>
                  </a:ext>
                </a:extLst>
              </p:cNvPr>
              <p:cNvSpPr txBox="1"/>
              <p:nvPr/>
            </p:nvSpPr>
            <p:spPr>
              <a:xfrm>
                <a:off x="6077441" y="3719740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35ED209-FF66-4D5A-B2AF-F4EB747E8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441" y="3719740"/>
                <a:ext cx="278124" cy="400110"/>
              </a:xfrm>
              <a:prstGeom prst="rect">
                <a:avLst/>
              </a:prstGeom>
              <a:blipFill>
                <a:blip r:embed="rId16"/>
                <a:stretch>
                  <a:fillRect r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A33B5F8-E97F-46D3-BFDE-77A9FB4A68D2}"/>
              </a:ext>
            </a:extLst>
          </p:cNvPr>
          <p:cNvCxnSpPr>
            <a:cxnSpLocks/>
          </p:cNvCxnSpPr>
          <p:nvPr/>
        </p:nvCxnSpPr>
        <p:spPr>
          <a:xfrm>
            <a:off x="2537569" y="5762437"/>
            <a:ext cx="37180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2D6DFE3-98F0-43B9-9678-A84579615B34}"/>
              </a:ext>
            </a:extLst>
          </p:cNvPr>
          <p:cNvSpPr txBox="1"/>
          <p:nvPr/>
        </p:nvSpPr>
        <p:spPr>
          <a:xfrm>
            <a:off x="2551983" y="5800759"/>
            <a:ext cx="342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4E77638-FB84-452D-821C-48284092C489}"/>
              </a:ext>
            </a:extLst>
          </p:cNvPr>
          <p:cNvCxnSpPr>
            <a:cxnSpLocks/>
          </p:cNvCxnSpPr>
          <p:nvPr/>
        </p:nvCxnSpPr>
        <p:spPr>
          <a:xfrm flipV="1">
            <a:off x="2940807" y="5330189"/>
            <a:ext cx="0" cy="36178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617B6AC-8DD7-4C42-8447-12AC102586FD}"/>
              </a:ext>
            </a:extLst>
          </p:cNvPr>
          <p:cNvSpPr txBox="1"/>
          <p:nvPr/>
        </p:nvSpPr>
        <p:spPr>
          <a:xfrm>
            <a:off x="2955221" y="5372021"/>
            <a:ext cx="342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830C7FA-4CC2-462F-BA04-C02586E11AE4}"/>
                  </a:ext>
                </a:extLst>
              </p:cNvPr>
              <p:cNvSpPr txBox="1"/>
              <p:nvPr/>
            </p:nvSpPr>
            <p:spPr>
              <a:xfrm>
                <a:off x="6330207" y="3483973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830C7FA-4CC2-462F-BA04-C02586E11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207" y="3483973"/>
                <a:ext cx="278124" cy="400110"/>
              </a:xfrm>
              <a:prstGeom prst="rect">
                <a:avLst/>
              </a:prstGeom>
              <a:blipFill>
                <a:blip r:embed="rId17"/>
                <a:stretch>
                  <a:fillRect r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EE4A2E2-5408-463A-B9CC-5934A344CA0A}"/>
                  </a:ext>
                </a:extLst>
              </p:cNvPr>
              <p:cNvSpPr txBox="1"/>
              <p:nvPr/>
            </p:nvSpPr>
            <p:spPr>
              <a:xfrm>
                <a:off x="6559768" y="3228828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EE4A2E2-5408-463A-B9CC-5934A344CA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768" y="3228828"/>
                <a:ext cx="278124" cy="400110"/>
              </a:xfrm>
              <a:prstGeom prst="rect">
                <a:avLst/>
              </a:prstGeom>
              <a:blipFill>
                <a:blip r:embed="rId18"/>
                <a:stretch>
                  <a:fillRect r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8E787F5-0DBB-4FE5-A233-22A9131356F6}"/>
                  </a:ext>
                </a:extLst>
              </p:cNvPr>
              <p:cNvSpPr txBox="1"/>
              <p:nvPr/>
            </p:nvSpPr>
            <p:spPr>
              <a:xfrm>
                <a:off x="6809434" y="2981434"/>
                <a:ext cx="2781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en-GB" sz="2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8E787F5-0DBB-4FE5-A233-22A913135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434" y="2981434"/>
                <a:ext cx="278124" cy="400110"/>
              </a:xfrm>
              <a:prstGeom prst="rect">
                <a:avLst/>
              </a:prstGeom>
              <a:blipFill>
                <a:blip r:embed="rId19"/>
                <a:stretch>
                  <a:fillRect r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0219D94-B894-4911-A26E-63AD8A59DBD5}"/>
              </a:ext>
            </a:extLst>
          </p:cNvPr>
          <p:cNvCxnSpPr>
            <a:cxnSpLocks/>
          </p:cNvCxnSpPr>
          <p:nvPr/>
        </p:nvCxnSpPr>
        <p:spPr>
          <a:xfrm flipV="1">
            <a:off x="3838884" y="1468673"/>
            <a:ext cx="4857512" cy="490822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90AE334-B8A5-420E-8234-A90658019548}"/>
                  </a:ext>
                </a:extLst>
              </p:cNvPr>
              <p:cNvSpPr txBox="1"/>
              <p:nvPr/>
            </p:nvSpPr>
            <p:spPr>
              <a:xfrm>
                <a:off x="917738" y="4792143"/>
                <a:ext cx="3429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90AE334-B8A5-420E-8234-A90658019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738" y="4792143"/>
                <a:ext cx="342979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34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A7F447-F2C4-4953-8AD1-B710BD6AF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608" y="1124744"/>
            <a:ext cx="5426690" cy="5400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98D43D-5AC6-4744-A72A-51AA466337BB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3456384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Steeper or Less Steep?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Compare the following equations of graphs to the previous one…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=1.5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=0.5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D98D43D-5AC6-4744-A72A-51AA46633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3456384" cy="5324535"/>
              </a:xfrm>
              <a:prstGeom prst="rect">
                <a:avLst/>
              </a:prstGeom>
              <a:blipFill>
                <a:blip r:embed="rId3"/>
                <a:stretch>
                  <a:fillRect l="-1764" t="-5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B4D158-E1FD-4168-8E5D-D8E55912E80F}"/>
              </a:ext>
            </a:extLst>
          </p:cNvPr>
          <p:cNvCxnSpPr>
            <a:cxnSpLocks/>
          </p:cNvCxnSpPr>
          <p:nvPr/>
        </p:nvCxnSpPr>
        <p:spPr>
          <a:xfrm flipV="1">
            <a:off x="3838884" y="1468673"/>
            <a:ext cx="4857512" cy="49082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F566B8F-2D11-401E-87B4-2F8FB8F89393}"/>
              </a:ext>
            </a:extLst>
          </p:cNvPr>
          <p:cNvSpPr txBox="1"/>
          <p:nvPr/>
        </p:nvSpPr>
        <p:spPr>
          <a:xfrm>
            <a:off x="611560" y="3615006"/>
            <a:ext cx="909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Steeper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C6A2D0-FF93-4D02-9302-F315D70C30F3}"/>
              </a:ext>
            </a:extLst>
          </p:cNvPr>
          <p:cNvSpPr txBox="1"/>
          <p:nvPr/>
        </p:nvSpPr>
        <p:spPr>
          <a:xfrm>
            <a:off x="611560" y="4221088"/>
            <a:ext cx="909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Steeper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159A13-7E15-4813-9C6F-72F404CC0AA5}"/>
              </a:ext>
            </a:extLst>
          </p:cNvPr>
          <p:cNvSpPr txBox="1"/>
          <p:nvPr/>
        </p:nvSpPr>
        <p:spPr>
          <a:xfrm>
            <a:off x="2609234" y="4849415"/>
            <a:ext cx="109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steep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470964-293C-42D1-8587-29A7F34A341C}"/>
              </a:ext>
            </a:extLst>
          </p:cNvPr>
          <p:cNvSpPr txBox="1"/>
          <p:nvPr/>
        </p:nvSpPr>
        <p:spPr>
          <a:xfrm>
            <a:off x="2609234" y="5425479"/>
            <a:ext cx="109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steep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0A3F1F-7BDA-4088-985F-387D7F1357B5}"/>
              </a:ext>
            </a:extLst>
          </p:cNvPr>
          <p:cNvSpPr txBox="1"/>
          <p:nvPr/>
        </p:nvSpPr>
        <p:spPr>
          <a:xfrm>
            <a:off x="611560" y="6079461"/>
            <a:ext cx="909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Steeper</a:t>
            </a:r>
          </a:p>
        </p:txBody>
      </p:sp>
    </p:spTree>
    <p:extLst>
      <p:ext uri="{BB962C8B-B14F-4D97-AF65-F5344CB8AC3E}">
        <p14:creationId xmlns:p14="http://schemas.microsoft.com/office/powerpoint/2010/main" val="163991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A440253-64A7-449D-A532-0482BC02F6AA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is Steepest?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Compare the following pairs of equations to decide which of each pair has the steepest graph: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or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or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or 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or 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or 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A440253-64A7-449D-A532-0482BC02F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401205"/>
              </a:xfrm>
              <a:prstGeom prst="rect">
                <a:avLst/>
              </a:prstGeom>
              <a:blipFill>
                <a:blip r:embed="rId2"/>
                <a:stretch>
                  <a:fillRect l="-705" t="-693" b="-1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1C183D0-ACE5-42FB-8A07-7903197ECD84}"/>
              </a:ext>
            </a:extLst>
          </p:cNvPr>
          <p:cNvSpPr/>
          <p:nvPr/>
        </p:nvSpPr>
        <p:spPr>
          <a:xfrm>
            <a:off x="5580112" y="2636912"/>
            <a:ext cx="1296144" cy="5040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752D02-0679-4E65-994F-90CC57EAE028}"/>
              </a:ext>
            </a:extLst>
          </p:cNvPr>
          <p:cNvSpPr/>
          <p:nvPr/>
        </p:nvSpPr>
        <p:spPr>
          <a:xfrm>
            <a:off x="1115616" y="3214505"/>
            <a:ext cx="1296144" cy="5040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E5288D-6F0C-47F4-9772-0B08AAC42539}"/>
              </a:ext>
            </a:extLst>
          </p:cNvPr>
          <p:cNvSpPr/>
          <p:nvPr/>
        </p:nvSpPr>
        <p:spPr>
          <a:xfrm>
            <a:off x="1115616" y="3866171"/>
            <a:ext cx="5760640" cy="5040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5F8F3DD-375B-4282-9029-580D957FCA5C}"/>
              </a:ext>
            </a:extLst>
          </p:cNvPr>
          <p:cNvSpPr/>
          <p:nvPr/>
        </p:nvSpPr>
        <p:spPr>
          <a:xfrm>
            <a:off x="5580112" y="4484948"/>
            <a:ext cx="1296144" cy="5040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093A07E-2D52-4499-9709-DD30AB4AE421}"/>
              </a:ext>
            </a:extLst>
          </p:cNvPr>
          <p:cNvSpPr/>
          <p:nvPr/>
        </p:nvSpPr>
        <p:spPr>
          <a:xfrm>
            <a:off x="1115616" y="5062541"/>
            <a:ext cx="1296144" cy="5040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94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23728" y="1196752"/>
            <a:ext cx="6768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Sketch the linear graphs on the worksheet.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what do you already know?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what do you think the will look like?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show your working here!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the keywords below to help you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5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251520" y="1196752"/>
            <a:ext cx="86409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Given an equation for a graph that is not horizontal or vertical, we can sketch its graph using its gradient and y-intercept.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Generally: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9193" name="Text Box 9"/>
              <p:cNvSpPr txBox="1">
                <a:spLocks noChangeArrowheads="1"/>
              </p:cNvSpPr>
              <p:nvPr/>
            </p:nvSpPr>
            <p:spPr bwMode="auto">
              <a:xfrm>
                <a:off x="3364020" y="2308160"/>
                <a:ext cx="2415960" cy="461665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919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4020" y="2308160"/>
                <a:ext cx="2415960" cy="461665"/>
              </a:xfrm>
              <a:prstGeom prst="rect">
                <a:avLst/>
              </a:prstGeom>
              <a:blipFill>
                <a:blip r:embed="rId3"/>
                <a:stretch>
                  <a:fillRect b="-8750"/>
                </a:stretch>
              </a:blip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Callout 3"/>
              <p:cNvSpPr/>
              <p:nvPr/>
            </p:nvSpPr>
            <p:spPr>
              <a:xfrm>
                <a:off x="1043608" y="3153200"/>
                <a:ext cx="3456385" cy="936104"/>
              </a:xfrm>
              <a:prstGeom prst="wedgeEllipseCallout">
                <a:avLst>
                  <a:gd name="adj1" fmla="val 44584"/>
                  <a:gd name="adj2" fmla="val -7506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the gradient, or the slope of the graph</a:t>
                </a:r>
              </a:p>
            </p:txBody>
          </p:sp>
        </mc:Choice>
        <mc:Fallback xmlns="">
          <p:sp>
            <p:nvSpPr>
              <p:cNvPr id="4" name="Oval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53200"/>
                <a:ext cx="3456385" cy="936104"/>
              </a:xfrm>
              <a:prstGeom prst="wedgeEllipseCallout">
                <a:avLst>
                  <a:gd name="adj1" fmla="val 44584"/>
                  <a:gd name="adj2" fmla="val -75068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Callout 7"/>
              <p:cNvSpPr/>
              <p:nvPr/>
            </p:nvSpPr>
            <p:spPr>
              <a:xfrm>
                <a:off x="4731609" y="3071054"/>
                <a:ext cx="3362672" cy="1026650"/>
              </a:xfrm>
              <a:prstGeom prst="wedgeEllipseCallout">
                <a:avLst>
                  <a:gd name="adj1" fmla="val -35336"/>
                  <a:gd name="adj2" fmla="val -6975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-intercept, or where the graph cuts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Oval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609" y="3071054"/>
                <a:ext cx="3362672" cy="1026650"/>
              </a:xfrm>
              <a:prstGeom prst="wedgeEllipseCallout">
                <a:avLst>
                  <a:gd name="adj1" fmla="val -35336"/>
                  <a:gd name="adj2" fmla="val -69750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96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9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3" grpId="0" animBg="1"/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12474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Linear Equation Bingo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any of these numbers in your grid (NO REPEATS)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9908A831-B058-41D5-ADA5-DCAE53F339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9567993"/>
                  </p:ext>
                </p:extLst>
              </p:nvPr>
            </p:nvGraphicFramePr>
            <p:xfrm>
              <a:off x="827584" y="2420888"/>
              <a:ext cx="7488832" cy="37444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208">
                      <a:extLst>
                        <a:ext uri="{9D8B030D-6E8A-4147-A177-3AD203B41FA5}">
                          <a16:colId xmlns:a16="http://schemas.microsoft.com/office/drawing/2014/main" val="2303118102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2099555043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847002133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1915824643"/>
                        </a:ext>
                      </a:extLst>
                    </a:gridCol>
                  </a:tblGrid>
                  <a:tr h="93610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7418482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50464149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4835071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972955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9908A831-B058-41D5-ADA5-DCAE53F339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9567993"/>
                  </p:ext>
                </p:extLst>
              </p:nvPr>
            </p:nvGraphicFramePr>
            <p:xfrm>
              <a:off x="827584" y="2420888"/>
              <a:ext cx="7488832" cy="37444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2208">
                      <a:extLst>
                        <a:ext uri="{9D8B030D-6E8A-4147-A177-3AD203B41FA5}">
                          <a16:colId xmlns:a16="http://schemas.microsoft.com/office/drawing/2014/main" val="2303118102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2099555043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847002133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1915824643"/>
                        </a:ext>
                      </a:extLst>
                    </a:gridCol>
                  </a:tblGrid>
                  <a:tr h="936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299351" b="-2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26" r="-200326" b="-2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675" r="-99675" b="-2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51" b="-299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7418482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000" r="-299351" b="-1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26" t="-100000" r="-200326" b="-1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675" t="-100000" r="-99675" b="-1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51" t="-100000" b="-199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0464149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01307" r="-299351" b="-100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26" t="-201307" r="-200326" b="-100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675" t="-201307" r="-99675" b="-100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51" t="-201307" b="-1006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4835071"/>
                      </a:ext>
                    </a:extLst>
                  </a:tr>
                  <a:tr h="936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99351" r="-2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326" t="-299351" r="-200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675" t="-299351" r="-996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51" t="-299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72955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5229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980687"/>
                <a:ext cx="4572001" cy="14373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GB" sz="2689" dirty="0">
                    <a:latin typeface="Comic Sans MS" pitchFamily="66" charset="0"/>
                  </a:rPr>
                  <a:t>gradient?</a:t>
                </a:r>
                <a:endParaRPr lang="en-US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endParaRPr lang="en-US" sz="1345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80687"/>
                <a:ext cx="4572001" cy="14373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0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3135872"/>
                <a:ext cx="4572001" cy="11269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GB" sz="2689" dirty="0">
                    <a:latin typeface="Comic Sans MS" pitchFamily="66" charset="0"/>
                  </a:rPr>
                  <a:t>gradient?</a:t>
                </a: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35872"/>
                <a:ext cx="4572001" cy="1126912"/>
              </a:xfrm>
              <a:prstGeom prst="rect">
                <a:avLst/>
              </a:prstGeom>
              <a:blipFill>
                <a:blip r:embed="rId2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35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3135872"/>
                <a:ext cx="4572001" cy="11269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135872"/>
                <a:ext cx="4572001" cy="1126912"/>
              </a:xfrm>
              <a:prstGeom prst="rect">
                <a:avLst/>
              </a:prstGeom>
              <a:blipFill>
                <a:blip r:embed="rId2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22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980687"/>
                <a:ext cx="4572001" cy="192174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689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689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+0.5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 </a:t>
                </a: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GB" sz="2689" dirty="0">
                    <a:latin typeface="Comic Sans MS" pitchFamily="66" charset="0"/>
                  </a:rPr>
                  <a:t>gradient?</a:t>
                </a:r>
                <a:endParaRPr lang="en-US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80687"/>
                <a:ext cx="4572001" cy="19217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53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=6−7</m:t>
                      </m:r>
                      <m:r>
                        <a:rPr lang="en-GB" sz="2689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GB" sz="2689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689" dirty="0">
                    <a:latin typeface="Comic Sans MS" pitchFamily="66" charset="0"/>
                  </a:rPr>
                  <a:t>-intercept?</a:t>
                </a:r>
                <a:endParaRPr lang="en-US" sz="2689" dirty="0">
                  <a:latin typeface="Comic Sans MS" pitchFamily="66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endParaRPr lang="en-US" sz="2689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80687"/>
                <a:ext cx="4572001" cy="1747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91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760</Words>
  <Application>Microsoft Office PowerPoint</Application>
  <PresentationFormat>On-screen Show (4:3)</PresentationFormat>
  <Paragraphs>159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37</cp:revision>
  <dcterms:created xsi:type="dcterms:W3CDTF">2015-07-01T12:05:39Z</dcterms:created>
  <dcterms:modified xsi:type="dcterms:W3CDTF">2022-03-31T10:37:15Z</dcterms:modified>
</cp:coreProperties>
</file>