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8" r:id="rId2"/>
  </p:sldMasterIdLst>
  <p:notesMasterIdLst>
    <p:notesMasterId r:id="rId11"/>
  </p:notesMasterIdLst>
  <p:sldIdLst>
    <p:sldId id="258" r:id="rId3"/>
    <p:sldId id="259" r:id="rId4"/>
    <p:sldId id="265" r:id="rId5"/>
    <p:sldId id="266" r:id="rId6"/>
    <p:sldId id="267" r:id="rId7"/>
    <p:sldId id="268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6D3F8C-568B-4C11-AB53-EB0E0EFB0C91}" v="349" dt="2020-08-19T06:14:27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6" autoAdjust="0"/>
    <p:restoredTop sz="94660"/>
  </p:normalViewPr>
  <p:slideViewPr>
    <p:cSldViewPr>
      <p:cViewPr>
        <p:scale>
          <a:sx n="70" d="100"/>
          <a:sy n="70" d="100"/>
        </p:scale>
        <p:origin x="369" y="4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96D3F8C-568B-4C11-AB53-EB0E0EFB0C91}"/>
    <pc:docChg chg="custSel addSld delSld modSld modMainMaster">
      <pc:chgData name="Danielle" userId="e2554c37-e717-43a0-ba79-1183ca921ccd" providerId="ADAL" clId="{F96D3F8C-568B-4C11-AB53-EB0E0EFB0C91}" dt="2020-08-19T06:14:27.740" v="650"/>
      <pc:docMkLst>
        <pc:docMk/>
      </pc:docMkLst>
      <pc:sldChg chg="addSp delSp modSp mod modAnim">
        <pc:chgData name="Danielle" userId="e2554c37-e717-43a0-ba79-1183ca921ccd" providerId="ADAL" clId="{F96D3F8C-568B-4C11-AB53-EB0E0EFB0C91}" dt="2020-08-18T20:58:34.400" v="172" actId="1036"/>
        <pc:sldMkLst>
          <pc:docMk/>
          <pc:sldMk cId="4008008557" sldId="258"/>
        </pc:sldMkLst>
        <pc:spChg chg="del mod">
          <ac:chgData name="Danielle" userId="e2554c37-e717-43a0-ba79-1183ca921ccd" providerId="ADAL" clId="{F96D3F8C-568B-4C11-AB53-EB0E0EFB0C91}" dt="2020-08-18T20:57:21.069" v="143" actId="478"/>
          <ac:spMkLst>
            <pc:docMk/>
            <pc:sldMk cId="4008008557" sldId="258"/>
            <ac:spMk id="2" creationId="{00000000-0000-0000-0000-000000000000}"/>
          </ac:spMkLst>
        </pc:spChg>
        <pc:spChg chg="add mod">
          <ac:chgData name="Danielle" userId="e2554c37-e717-43a0-ba79-1183ca921ccd" providerId="ADAL" clId="{F96D3F8C-568B-4C11-AB53-EB0E0EFB0C91}" dt="2020-08-18T20:57:31.646" v="148" actId="404"/>
          <ac:spMkLst>
            <pc:docMk/>
            <pc:sldMk cId="4008008557" sldId="258"/>
            <ac:spMk id="3" creationId="{35BB85BA-CA66-4599-AB51-3446EBAEAFC9}"/>
          </ac:spMkLst>
        </pc:spChg>
        <pc:spChg chg="del mod">
          <ac:chgData name="Danielle" userId="e2554c37-e717-43a0-ba79-1183ca921ccd" providerId="ADAL" clId="{F96D3F8C-568B-4C11-AB53-EB0E0EFB0C91}" dt="2020-08-18T20:57:21.069" v="143" actId="478"/>
          <ac:spMkLst>
            <pc:docMk/>
            <pc:sldMk cId="4008008557" sldId="258"/>
            <ac:spMk id="6" creationId="{00000000-0000-0000-0000-000000000000}"/>
          </ac:spMkLst>
        </pc:spChg>
        <pc:spChg chg="add mod">
          <ac:chgData name="Danielle" userId="e2554c37-e717-43a0-ba79-1183ca921ccd" providerId="ADAL" clId="{F96D3F8C-568B-4C11-AB53-EB0E0EFB0C91}" dt="2020-08-18T20:58:34.400" v="172" actId="1036"/>
          <ac:spMkLst>
            <pc:docMk/>
            <pc:sldMk cId="4008008557" sldId="258"/>
            <ac:spMk id="7" creationId="{6DB7AFFA-9D1A-4CFA-A0DE-E11E51F06431}"/>
          </ac:spMkLst>
        </pc:spChg>
        <pc:spChg chg="del mod">
          <ac:chgData name="Danielle" userId="e2554c37-e717-43a0-ba79-1183ca921ccd" providerId="ADAL" clId="{F96D3F8C-568B-4C11-AB53-EB0E0EFB0C91}" dt="2020-08-18T20:57:21.069" v="143" actId="478"/>
          <ac:spMkLst>
            <pc:docMk/>
            <pc:sldMk cId="4008008557" sldId="258"/>
            <ac:spMk id="6148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F96D3F8C-568B-4C11-AB53-EB0E0EFB0C91}" dt="2020-08-18T21:02:18.185" v="281"/>
        <pc:sldMkLst>
          <pc:docMk/>
          <pc:sldMk cId="636792528" sldId="259"/>
        </pc:sldMkLst>
        <pc:spChg chg="add mod">
          <ac:chgData name="Danielle" userId="e2554c37-e717-43a0-ba79-1183ca921ccd" providerId="ADAL" clId="{F96D3F8C-568B-4C11-AB53-EB0E0EFB0C91}" dt="2020-08-18T21:01:00.616" v="262" actId="20577"/>
          <ac:spMkLst>
            <pc:docMk/>
            <pc:sldMk cId="636792528" sldId="259"/>
            <ac:spMk id="2" creationId="{BD45645B-69F1-4B80-8FCB-B50D95E3712A}"/>
          </ac:spMkLst>
        </pc:spChg>
        <pc:spChg chg="del mod">
          <ac:chgData name="Danielle" userId="e2554c37-e717-43a0-ba79-1183ca921ccd" providerId="ADAL" clId="{F96D3F8C-568B-4C11-AB53-EB0E0EFB0C91}" dt="2020-08-18T21:01:13.313" v="264" actId="478"/>
          <ac:spMkLst>
            <pc:docMk/>
            <pc:sldMk cId="636792528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8T21:00:03.669" v="216" actId="14100"/>
          <ac:spMkLst>
            <pc:docMk/>
            <pc:sldMk cId="636792528" sldId="259"/>
            <ac:spMk id="4" creationId="{00000000-0000-0000-0000-000000000000}"/>
          </ac:spMkLst>
        </pc:spChg>
        <pc:spChg chg="del mod">
          <ac:chgData name="Danielle" userId="e2554c37-e717-43a0-ba79-1183ca921ccd" providerId="ADAL" clId="{F96D3F8C-568B-4C11-AB53-EB0E0EFB0C91}" dt="2020-08-18T21:01:08.680" v="263" actId="478"/>
          <ac:spMkLst>
            <pc:docMk/>
            <pc:sldMk cId="636792528" sldId="259"/>
            <ac:spMk id="11" creationId="{00000000-0000-0000-0000-000000000000}"/>
          </ac:spMkLst>
        </pc:spChg>
        <pc:spChg chg="del mod">
          <ac:chgData name="Danielle" userId="e2554c37-e717-43a0-ba79-1183ca921ccd" providerId="ADAL" clId="{F96D3F8C-568B-4C11-AB53-EB0E0EFB0C91}" dt="2020-08-18T21:01:15.499" v="265" actId="478"/>
          <ac:spMkLst>
            <pc:docMk/>
            <pc:sldMk cId="636792528" sldId="259"/>
            <ac:spMk id="12" creationId="{00000000-0000-0000-0000-000000000000}"/>
          </ac:spMkLst>
        </pc:spChg>
        <pc:spChg chg="del mod">
          <ac:chgData name="Danielle" userId="e2554c37-e717-43a0-ba79-1183ca921ccd" providerId="ADAL" clId="{F96D3F8C-568B-4C11-AB53-EB0E0EFB0C91}" dt="2020-08-18T21:01:08.680" v="263" actId="478"/>
          <ac:spMkLst>
            <pc:docMk/>
            <pc:sldMk cId="636792528" sldId="259"/>
            <ac:spMk id="13" creationId="{00000000-0000-0000-0000-000000000000}"/>
          </ac:spMkLst>
        </pc:spChg>
        <pc:spChg chg="del mod">
          <ac:chgData name="Danielle" userId="e2554c37-e717-43a0-ba79-1183ca921ccd" providerId="ADAL" clId="{F96D3F8C-568B-4C11-AB53-EB0E0EFB0C91}" dt="2020-08-18T21:01:08.680" v="263" actId="478"/>
          <ac:spMkLst>
            <pc:docMk/>
            <pc:sldMk cId="636792528" sldId="259"/>
            <ac:spMk id="14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8T21:01:47.023" v="274" actId="1076"/>
          <ac:spMkLst>
            <pc:docMk/>
            <pc:sldMk cId="636792528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8T21:01:51.599" v="275" actId="1076"/>
          <ac:spMkLst>
            <pc:docMk/>
            <pc:sldMk cId="636792528" sldId="259"/>
            <ac:spMk id="17" creationId="{00000000-0000-0000-0000-000000000000}"/>
          </ac:spMkLst>
        </pc:spChg>
      </pc:sldChg>
      <pc:sldChg chg="del">
        <pc:chgData name="Danielle" userId="e2554c37-e717-43a0-ba79-1183ca921ccd" providerId="ADAL" clId="{F96D3F8C-568B-4C11-AB53-EB0E0EFB0C91}" dt="2020-08-18T21:05:27.683" v="352" actId="47"/>
        <pc:sldMkLst>
          <pc:docMk/>
          <pc:sldMk cId="19398280" sldId="260"/>
        </pc:sldMkLst>
      </pc:sldChg>
      <pc:sldChg chg="del">
        <pc:chgData name="Danielle" userId="e2554c37-e717-43a0-ba79-1183ca921ccd" providerId="ADAL" clId="{F96D3F8C-568B-4C11-AB53-EB0E0EFB0C91}" dt="2020-08-18T21:07:25.615" v="396" actId="47"/>
        <pc:sldMkLst>
          <pc:docMk/>
          <pc:sldMk cId="2711037702" sldId="261"/>
        </pc:sldMkLst>
      </pc:sldChg>
      <pc:sldChg chg="del">
        <pc:chgData name="Danielle" userId="e2554c37-e717-43a0-ba79-1183ca921ccd" providerId="ADAL" clId="{F96D3F8C-568B-4C11-AB53-EB0E0EFB0C91}" dt="2020-08-18T21:14:31.416" v="554" actId="47"/>
        <pc:sldMkLst>
          <pc:docMk/>
          <pc:sldMk cId="558029986" sldId="262"/>
        </pc:sldMkLst>
      </pc:sldChg>
      <pc:sldChg chg="modSp mod modAnim">
        <pc:chgData name="Danielle" userId="e2554c37-e717-43a0-ba79-1183ca921ccd" providerId="ADAL" clId="{F96D3F8C-568B-4C11-AB53-EB0E0EFB0C91}" dt="2020-08-19T06:14:27.740" v="650"/>
        <pc:sldMkLst>
          <pc:docMk/>
          <pc:sldMk cId="3025201785" sldId="263"/>
        </pc:sldMkLst>
        <pc:spChg chg="mod">
          <ac:chgData name="Danielle" userId="e2554c37-e717-43a0-ba79-1183ca921ccd" providerId="ADAL" clId="{F96D3F8C-568B-4C11-AB53-EB0E0EFB0C91}" dt="2020-08-18T21:14:38.712" v="556" actId="404"/>
          <ac:spMkLst>
            <pc:docMk/>
            <pc:sldMk cId="3025201785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9T06:14:25.048" v="649" actId="113"/>
          <ac:spMkLst>
            <pc:docMk/>
            <pc:sldMk cId="3025201785" sldId="263"/>
            <ac:spMk id="8" creationId="{00000000-0000-0000-0000-000000000000}"/>
          </ac:spMkLst>
        </pc:spChg>
      </pc:sldChg>
      <pc:sldChg chg="addSp modSp mod">
        <pc:chgData name="Danielle" userId="e2554c37-e717-43a0-ba79-1183ca921ccd" providerId="ADAL" clId="{F96D3F8C-568B-4C11-AB53-EB0E0EFB0C91}" dt="2020-08-18T21:15:05.761" v="568" actId="20577"/>
        <pc:sldMkLst>
          <pc:docMk/>
          <pc:sldMk cId="1697729431" sldId="264"/>
        </pc:sldMkLst>
        <pc:spChg chg="add mod">
          <ac:chgData name="Danielle" userId="e2554c37-e717-43a0-ba79-1183ca921ccd" providerId="ADAL" clId="{F96D3F8C-568B-4C11-AB53-EB0E0EFB0C91}" dt="2020-08-18T21:15:05.761" v="568" actId="20577"/>
          <ac:spMkLst>
            <pc:docMk/>
            <pc:sldMk cId="1697729431" sldId="264"/>
            <ac:spMk id="2" creationId="{F1D59FB4-70F9-42A3-8703-0F9CA4BF3769}"/>
          </ac:spMkLst>
        </pc:spChg>
        <pc:spChg chg="mod">
          <ac:chgData name="Danielle" userId="e2554c37-e717-43a0-ba79-1183ca921ccd" providerId="ADAL" clId="{F96D3F8C-568B-4C11-AB53-EB0E0EFB0C91}" dt="2020-08-18T21:14:48.473" v="558" actId="404"/>
          <ac:spMkLst>
            <pc:docMk/>
            <pc:sldMk cId="1697729431" sldId="264"/>
            <ac:spMk id="9" creationId="{00000000-0000-0000-0000-000000000000}"/>
          </ac:spMkLst>
        </pc:spChg>
        <pc:picChg chg="mod">
          <ac:chgData name="Danielle" userId="e2554c37-e717-43a0-ba79-1183ca921ccd" providerId="ADAL" clId="{F96D3F8C-568B-4C11-AB53-EB0E0EFB0C91}" dt="2020-08-18T21:14:48.473" v="558" actId="404"/>
          <ac:picMkLst>
            <pc:docMk/>
            <pc:sldMk cId="1697729431" sldId="264"/>
            <ac:picMk id="12290" creationId="{00000000-0000-0000-0000-000000000000}"/>
          </ac:picMkLst>
        </pc:picChg>
      </pc:sldChg>
      <pc:sldChg chg="addSp modSp add mod modAnim">
        <pc:chgData name="Danielle" userId="e2554c37-e717-43a0-ba79-1183ca921ccd" providerId="ADAL" clId="{F96D3F8C-568B-4C11-AB53-EB0E0EFB0C91}" dt="2020-08-18T21:05:01.135" v="351"/>
        <pc:sldMkLst>
          <pc:docMk/>
          <pc:sldMk cId="3264777027" sldId="265"/>
        </pc:sldMkLst>
        <pc:spChg chg="mod">
          <ac:chgData name="Danielle" userId="e2554c37-e717-43a0-ba79-1183ca921ccd" providerId="ADAL" clId="{F96D3F8C-568B-4C11-AB53-EB0E0EFB0C91}" dt="2020-08-18T21:03:49.072" v="309" actId="20577"/>
          <ac:spMkLst>
            <pc:docMk/>
            <pc:sldMk cId="3264777027" sldId="265"/>
            <ac:spMk id="2" creationId="{BD45645B-69F1-4B80-8FCB-B50D95E3712A}"/>
          </ac:spMkLst>
        </pc:spChg>
        <pc:spChg chg="add mod">
          <ac:chgData name="Danielle" userId="e2554c37-e717-43a0-ba79-1183ca921ccd" providerId="ADAL" clId="{F96D3F8C-568B-4C11-AB53-EB0E0EFB0C91}" dt="2020-08-18T21:04:26.986" v="343" actId="14100"/>
          <ac:spMkLst>
            <pc:docMk/>
            <pc:sldMk cId="3264777027" sldId="265"/>
            <ac:spMk id="6" creationId="{54334246-87EF-4CCA-A7E7-E332DF1380D5}"/>
          </ac:spMkLst>
        </pc:spChg>
      </pc:sldChg>
      <pc:sldChg chg="modSp add modAnim">
        <pc:chgData name="Danielle" userId="e2554c37-e717-43a0-ba79-1183ca921ccd" providerId="ADAL" clId="{F96D3F8C-568B-4C11-AB53-EB0E0EFB0C91}" dt="2020-08-18T21:07:13.702" v="395"/>
        <pc:sldMkLst>
          <pc:docMk/>
          <pc:sldMk cId="1221836709" sldId="266"/>
        </pc:sldMkLst>
        <pc:spChg chg="mod">
          <ac:chgData name="Danielle" userId="e2554c37-e717-43a0-ba79-1183ca921ccd" providerId="ADAL" clId="{F96D3F8C-568B-4C11-AB53-EB0E0EFB0C91}" dt="2020-08-18T21:06:37.644" v="385" actId="20577"/>
          <ac:spMkLst>
            <pc:docMk/>
            <pc:sldMk cId="1221836709" sldId="266"/>
            <ac:spMk id="2" creationId="{BD45645B-69F1-4B80-8FCB-B50D95E3712A}"/>
          </ac:spMkLst>
        </pc:spChg>
      </pc:sldChg>
      <pc:sldChg chg="addSp delSp modSp new mod modClrScheme chgLayout">
        <pc:chgData name="Danielle" userId="e2554c37-e717-43a0-ba79-1183ca921ccd" providerId="ADAL" clId="{F96D3F8C-568B-4C11-AB53-EB0E0EFB0C91}" dt="2020-08-18T21:12:32.554" v="515" actId="403"/>
        <pc:sldMkLst>
          <pc:docMk/>
          <pc:sldMk cId="1925304975" sldId="267"/>
        </pc:sldMkLst>
        <pc:spChg chg="add mod">
          <ac:chgData name="Danielle" userId="e2554c37-e717-43a0-ba79-1183ca921ccd" providerId="ADAL" clId="{F96D3F8C-568B-4C11-AB53-EB0E0EFB0C91}" dt="2020-08-18T21:12:32.554" v="515" actId="403"/>
          <ac:spMkLst>
            <pc:docMk/>
            <pc:sldMk cId="1925304975" sldId="267"/>
            <ac:spMk id="2" creationId="{03F2FA7B-3A69-49BC-A4AF-68E9C5770093}"/>
          </ac:spMkLst>
        </pc:spChg>
        <pc:spChg chg="add del mod">
          <ac:chgData name="Danielle" userId="e2554c37-e717-43a0-ba79-1183ca921ccd" providerId="ADAL" clId="{F96D3F8C-568B-4C11-AB53-EB0E0EFB0C91}" dt="2020-08-18T21:09:48.252" v="431"/>
          <ac:spMkLst>
            <pc:docMk/>
            <pc:sldMk cId="1925304975" sldId="267"/>
            <ac:spMk id="3" creationId="{4E10109C-3044-4759-9A59-6D80BE123253}"/>
          </ac:spMkLst>
        </pc:spChg>
        <pc:spChg chg="add mod">
          <ac:chgData name="Danielle" userId="e2554c37-e717-43a0-ba79-1183ca921ccd" providerId="ADAL" clId="{F96D3F8C-568B-4C11-AB53-EB0E0EFB0C91}" dt="2020-08-18T21:12:32.554" v="515" actId="403"/>
          <ac:spMkLst>
            <pc:docMk/>
            <pc:sldMk cId="1925304975" sldId="267"/>
            <ac:spMk id="4" creationId="{CC99368A-6867-4780-84F6-976EC5B41CA3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6" creationId="{2B749B6C-9E45-4A57-9063-164A12B547C6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8" creationId="{2575FAF0-9FFD-45EA-B6BB-9D269C579906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10" creationId="{2FA8DBA3-E6B4-4A5C-974C-30B55A62C338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12" creationId="{86547835-8546-4A98-AB74-F0239A0FF137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14" creationId="{F9F0D768-9E13-4499-A932-E59A061ECC38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16" creationId="{3DCD2CD9-380D-4036-8226-9ED59553EA33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18" creationId="{7D4897CD-22E5-4CD8-8FB0-56EB01BF8CBC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20" creationId="{FB768635-9B66-4BAC-A6F9-71D25860B5E7}"/>
          </ac:spMkLst>
        </pc:spChg>
        <pc:spChg chg="add del mod">
          <ac:chgData name="Danielle" userId="e2554c37-e717-43a0-ba79-1183ca921ccd" providerId="ADAL" clId="{F96D3F8C-568B-4C11-AB53-EB0E0EFB0C91}" dt="2020-08-18T21:12:23.482" v="514" actId="478"/>
          <ac:spMkLst>
            <pc:docMk/>
            <pc:sldMk cId="1925304975" sldId="267"/>
            <ac:spMk id="22" creationId="{B5CDE712-A548-45CC-AB6F-19A472A18849}"/>
          </ac:spMkLst>
        </pc:spChg>
        <pc:spChg chg="add mod">
          <ac:chgData name="Danielle" userId="e2554c37-e717-43a0-ba79-1183ca921ccd" providerId="ADAL" clId="{F96D3F8C-568B-4C11-AB53-EB0E0EFB0C91}" dt="2020-08-18T21:12:32.554" v="515" actId="403"/>
          <ac:spMkLst>
            <pc:docMk/>
            <pc:sldMk cId="1925304975" sldId="267"/>
            <ac:spMk id="24" creationId="{CC52D16E-B952-4390-A4FD-B99C682206A7}"/>
          </ac:spMkLst>
        </pc:spChg>
        <pc:spChg chg="add mod">
          <ac:chgData name="Danielle" userId="e2554c37-e717-43a0-ba79-1183ca921ccd" providerId="ADAL" clId="{F96D3F8C-568B-4C11-AB53-EB0E0EFB0C91}" dt="2020-08-18T21:12:32.554" v="515" actId="403"/>
          <ac:spMkLst>
            <pc:docMk/>
            <pc:sldMk cId="1925304975" sldId="267"/>
            <ac:spMk id="26" creationId="{495581CE-7BF1-4E35-981B-AD5C18B9B3C5}"/>
          </ac:spMkLst>
        </pc:spChg>
      </pc:sldChg>
      <pc:sldChg chg="modSp add mod">
        <pc:chgData name="Danielle" userId="e2554c37-e717-43a0-ba79-1183ca921ccd" providerId="ADAL" clId="{F96D3F8C-568B-4C11-AB53-EB0E0EFB0C91}" dt="2020-08-18T21:14:14.984" v="553" actId="20577"/>
        <pc:sldMkLst>
          <pc:docMk/>
          <pc:sldMk cId="2878167013" sldId="268"/>
        </pc:sldMkLst>
        <pc:spChg chg="mod">
          <ac:chgData name="Danielle" userId="e2554c37-e717-43a0-ba79-1183ca921ccd" providerId="ADAL" clId="{F96D3F8C-568B-4C11-AB53-EB0E0EFB0C91}" dt="2020-08-18T21:12:48.662" v="527" actId="20577"/>
          <ac:spMkLst>
            <pc:docMk/>
            <pc:sldMk cId="2878167013" sldId="268"/>
            <ac:spMk id="2" creationId="{03F2FA7B-3A69-49BC-A4AF-68E9C5770093}"/>
          </ac:spMkLst>
        </pc:spChg>
        <pc:spChg chg="mod">
          <ac:chgData name="Danielle" userId="e2554c37-e717-43a0-ba79-1183ca921ccd" providerId="ADAL" clId="{F96D3F8C-568B-4C11-AB53-EB0E0EFB0C91}" dt="2020-08-18T21:13:20.610" v="541" actId="20577"/>
          <ac:spMkLst>
            <pc:docMk/>
            <pc:sldMk cId="2878167013" sldId="268"/>
            <ac:spMk id="4" creationId="{CC99368A-6867-4780-84F6-976EC5B41CA3}"/>
          </ac:spMkLst>
        </pc:spChg>
        <pc:spChg chg="mod">
          <ac:chgData name="Danielle" userId="e2554c37-e717-43a0-ba79-1183ca921ccd" providerId="ADAL" clId="{F96D3F8C-568B-4C11-AB53-EB0E0EFB0C91}" dt="2020-08-18T21:13:42.408" v="547" actId="20577"/>
          <ac:spMkLst>
            <pc:docMk/>
            <pc:sldMk cId="2878167013" sldId="268"/>
            <ac:spMk id="24" creationId="{CC52D16E-B952-4390-A4FD-B99C682206A7}"/>
          </ac:spMkLst>
        </pc:spChg>
        <pc:spChg chg="mod">
          <ac:chgData name="Danielle" userId="e2554c37-e717-43a0-ba79-1183ca921ccd" providerId="ADAL" clId="{F96D3F8C-568B-4C11-AB53-EB0E0EFB0C91}" dt="2020-08-18T21:14:14.984" v="553" actId="20577"/>
          <ac:spMkLst>
            <pc:docMk/>
            <pc:sldMk cId="2878167013" sldId="268"/>
            <ac:spMk id="26" creationId="{495581CE-7BF1-4E35-981B-AD5C18B9B3C5}"/>
          </ac:spMkLst>
        </pc:spChg>
      </pc:sldChg>
      <pc:sldMasterChg chg="modSp modSldLayout">
        <pc:chgData name="Danielle" userId="e2554c37-e717-43a0-ba79-1183ca921ccd" providerId="ADAL" clId="{F96D3F8C-568B-4C11-AB53-EB0E0EFB0C91}" dt="2020-08-18T20:55:47.302" v="4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F96D3F8C-568B-4C11-AB53-EB0E0EFB0C91}" dt="2020-08-18T20:55:47.302" v="4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8T20:55:47.302" v="4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8T20:55:47.302" v="4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8T20:55:47.302" v="4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F96D3F8C-568B-4C11-AB53-EB0E0EFB0C91}" dt="2020-08-18T20:55:47.302" v="4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F96D3F8C-568B-4C11-AB53-EB0E0EFB0C91}" dt="2020-08-18T20:55:47.302" v="4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0:55:47.302" v="4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0:55:47.302" v="4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0:55:47.302" v="4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0:55:47.302" v="4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0:55:47.302" v="4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0:55:47.302" v="4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F96D3F8C-568B-4C11-AB53-EB0E0EFB0C91}" dt="2020-08-18T20:55:30.177" v="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F96D3F8C-568B-4C11-AB53-EB0E0EFB0C91}" dt="2020-08-18T20:55:30.177" v="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F96D3F8C-568B-4C11-AB53-EB0E0EFB0C91}" dt="2020-08-18T20:55:30.177" v="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F96D3F8C-568B-4C11-AB53-EB0E0EFB0C91}" dt="2020-08-18T20:55:19.154" v="0" actId="478"/>
          <pc:sldLayoutMkLst>
            <pc:docMk/>
            <pc:sldMasterMk cId="2492940549" sldId="2147483650"/>
            <pc:sldLayoutMk cId="2349937122" sldId="2147483666"/>
          </pc:sldLayoutMkLst>
          <pc:spChg chg="del">
            <ac:chgData name="Danielle" userId="e2554c37-e717-43a0-ba79-1183ca921ccd" providerId="ADAL" clId="{F96D3F8C-568B-4C11-AB53-EB0E0EFB0C91}" dt="2020-08-18T20:55:19.154" v="0" actId="478"/>
            <ac:spMkLst>
              <pc:docMk/>
              <pc:sldMasterMk cId="2492940549" sldId="2147483650"/>
              <pc:sldLayoutMk cId="2349937122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F96D3F8C-568B-4C11-AB53-EB0E0EFB0C91}" dt="2020-08-18T20:55:19.154" v="0" actId="478"/>
            <ac:spMkLst>
              <pc:docMk/>
              <pc:sldMasterMk cId="2492940549" sldId="2147483650"/>
              <pc:sldLayoutMk cId="2349937122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F96D3F8C-568B-4C11-AB53-EB0E0EFB0C91}" dt="2020-08-18T20:55:19.154" v="0" actId="478"/>
            <ac:spMkLst>
              <pc:docMk/>
              <pc:sldMasterMk cId="2492940549" sldId="2147483650"/>
              <pc:sldLayoutMk cId="2349937122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F96D3F8C-568B-4C11-AB53-EB0E0EFB0C91}" dt="2020-08-18T20:55:19.154" v="0" actId="478"/>
            <ac:spMkLst>
              <pc:docMk/>
              <pc:sldMasterMk cId="2492940549" sldId="2147483650"/>
              <pc:sldLayoutMk cId="2349937122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F96D3F8C-568B-4C11-AB53-EB0E0EFB0C91}" dt="2020-08-18T20:55:19.154" v="0" actId="478"/>
            <ac:spMkLst>
              <pc:docMk/>
              <pc:sldMasterMk cId="2492940549" sldId="2147483650"/>
              <pc:sldLayoutMk cId="2349937122" sldId="2147483666"/>
              <ac:spMk id="6" creationId="{00000000-0000-0000-0000-000000000000}"/>
            </ac:spMkLst>
          </pc:spChg>
        </pc:sldLayoutChg>
      </pc:sldMasterChg>
      <pc:sldMasterChg chg="delSp modSp delSldLayout">
        <pc:chgData name="Danielle" userId="e2554c37-e717-43a0-ba79-1183ca921ccd" providerId="ADAL" clId="{F96D3F8C-568B-4C11-AB53-EB0E0EFB0C91}" dt="2020-08-18T21:08:54.314" v="409" actId="14100"/>
        <pc:sldMasterMkLst>
          <pc:docMk/>
          <pc:sldMasterMk cId="386487672" sldId="2147483668"/>
        </pc:sldMasterMkLst>
        <pc:spChg chg="del">
          <ac:chgData name="Danielle" userId="e2554c37-e717-43a0-ba79-1183ca921ccd" providerId="ADAL" clId="{F96D3F8C-568B-4C11-AB53-EB0E0EFB0C91}" dt="2020-08-18T21:08:08.456" v="402" actId="478"/>
          <ac:spMkLst>
            <pc:docMk/>
            <pc:sldMasterMk cId="386487672" sldId="2147483668"/>
            <ac:spMk id="16" creationId="{00000000-0000-0000-0000-000000000000}"/>
          </ac:spMkLst>
        </pc:spChg>
        <pc:spChg chg="del">
          <ac:chgData name="Danielle" userId="e2554c37-e717-43a0-ba79-1183ca921ccd" providerId="ADAL" clId="{F96D3F8C-568B-4C11-AB53-EB0E0EFB0C91}" dt="2020-08-18T21:08:10.909" v="403" actId="478"/>
          <ac:spMkLst>
            <pc:docMk/>
            <pc:sldMasterMk cId="386487672" sldId="2147483668"/>
            <ac:spMk id="17" creationId="{00000000-0000-0000-0000-000000000000}"/>
          </ac:spMkLst>
        </pc:spChg>
        <pc:spChg chg="del">
          <ac:chgData name="Danielle" userId="e2554c37-e717-43a0-ba79-1183ca921ccd" providerId="ADAL" clId="{F96D3F8C-568B-4C11-AB53-EB0E0EFB0C91}" dt="2020-08-18T21:08:08.456" v="402" actId="478"/>
          <ac:spMkLst>
            <pc:docMk/>
            <pc:sldMasterMk cId="386487672" sldId="2147483668"/>
            <ac:spMk id="18" creationId="{00000000-0000-0000-0000-000000000000}"/>
          </ac:spMkLst>
        </pc:spChg>
        <pc:picChg chg="del">
          <ac:chgData name="Danielle" userId="e2554c37-e717-43a0-ba79-1183ca921ccd" providerId="ADAL" clId="{F96D3F8C-568B-4C11-AB53-EB0E0EFB0C91}" dt="2020-08-18T21:08:10.909" v="403" actId="478"/>
          <ac:picMkLst>
            <pc:docMk/>
            <pc:sldMasterMk cId="386487672" sldId="2147483668"/>
            <ac:picMk id="29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1:08:54.314" v="409" actId="14100"/>
          <ac:picMkLst>
            <pc:docMk/>
            <pc:sldMasterMk cId="386487672" sldId="2147483668"/>
            <ac:picMk id="31" creationId="{00000000-0000-0000-0000-000000000000}"/>
          </ac:picMkLst>
        </pc:picChg>
        <pc:picChg chg="del">
          <ac:chgData name="Danielle" userId="e2554c37-e717-43a0-ba79-1183ca921ccd" providerId="ADAL" clId="{F96D3F8C-568B-4C11-AB53-EB0E0EFB0C91}" dt="2020-08-18T21:08:08.456" v="402" actId="478"/>
          <ac:picMkLst>
            <pc:docMk/>
            <pc:sldMasterMk cId="386487672" sldId="2147483668"/>
            <ac:picMk id="33" creationId="{00000000-0000-0000-0000-000000000000}"/>
          </ac:picMkLst>
        </pc:picChg>
        <pc:picChg chg="mod">
          <ac:chgData name="Danielle" userId="e2554c37-e717-43a0-ba79-1183ca921ccd" providerId="ADAL" clId="{F96D3F8C-568B-4C11-AB53-EB0E0EFB0C91}" dt="2020-08-18T21:08:51.811" v="408" actId="14100"/>
          <ac:picMkLst>
            <pc:docMk/>
            <pc:sldMasterMk cId="386487672" sldId="2147483668"/>
            <ac:picMk id="35" creationId="{00000000-0000-0000-0000-000000000000}"/>
          </ac:picMkLst>
        </pc:picChg>
        <pc:sldLayoutChg chg="del">
          <pc:chgData name="Danielle" userId="e2554c37-e717-43a0-ba79-1183ca921ccd" providerId="ADAL" clId="{F96D3F8C-568B-4C11-AB53-EB0E0EFB0C91}" dt="2020-08-18T21:08:00.493" v="398" actId="2696"/>
          <pc:sldLayoutMkLst>
            <pc:docMk/>
            <pc:sldMasterMk cId="386487672" sldId="2147483668"/>
            <pc:sldLayoutMk cId="3000945748" sldId="2147483669"/>
          </pc:sldLayoutMkLst>
        </pc:sldLayoutChg>
        <pc:sldLayoutChg chg="del">
          <pc:chgData name="Danielle" userId="e2554c37-e717-43a0-ba79-1183ca921ccd" providerId="ADAL" clId="{F96D3F8C-568B-4C11-AB53-EB0E0EFB0C91}" dt="2020-08-18T21:08:00.513" v="399" actId="2696"/>
          <pc:sldLayoutMkLst>
            <pc:docMk/>
            <pc:sldMasterMk cId="386487672" sldId="2147483668"/>
            <pc:sldLayoutMk cId="1933760035" sldId="2147483670"/>
          </pc:sldLayoutMkLst>
        </pc:sldLayoutChg>
        <pc:sldLayoutChg chg="del">
          <pc:chgData name="Danielle" userId="e2554c37-e717-43a0-ba79-1183ca921ccd" providerId="ADAL" clId="{F96D3F8C-568B-4C11-AB53-EB0E0EFB0C91}" dt="2020-08-18T21:08:00.536" v="400" actId="2696"/>
          <pc:sldLayoutMkLst>
            <pc:docMk/>
            <pc:sldMasterMk cId="386487672" sldId="2147483668"/>
            <pc:sldLayoutMk cId="1762623685" sldId="2147483671"/>
          </pc:sldLayoutMkLst>
        </pc:sldLayoutChg>
        <pc:sldLayoutChg chg="del">
          <pc:chgData name="Danielle" userId="e2554c37-e717-43a0-ba79-1183ca921ccd" providerId="ADAL" clId="{F96D3F8C-568B-4C11-AB53-EB0E0EFB0C91}" dt="2020-08-18T21:08:00.557" v="401" actId="2696"/>
          <pc:sldLayoutMkLst>
            <pc:docMk/>
            <pc:sldMasterMk cId="386487672" sldId="2147483668"/>
            <pc:sldLayoutMk cId="513081068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9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6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8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56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Dividing Decimals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9967" y="5973785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Simplify, fraction, decimal, integer, whole number, divide, multiply, equivalent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divide a decimal by an integer.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divide an integer by a decimal.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divide a decimal by a decimal.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58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Dividing Decimals</a:t>
            </a:r>
          </a:p>
        </p:txBody>
      </p:sp>
    </p:spTree>
    <p:extLst>
      <p:ext uri="{BB962C8B-B14F-4D97-AF65-F5344CB8AC3E}">
        <p14:creationId xmlns:p14="http://schemas.microsoft.com/office/powerpoint/2010/main" val="38648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BB85BA-CA66-4599-AB51-3446EBAEAFC9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912768" cy="202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the fractions below: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BB85BA-CA66-4599-AB51-3446EBAEA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2029979"/>
              </a:xfrm>
              <a:prstGeom prst="rect">
                <a:avLst/>
              </a:prstGeom>
              <a:blipFill>
                <a:blip r:embed="rId2"/>
                <a:stretch>
                  <a:fillRect t="-15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B7AFFA-9D1A-4CFA-A0DE-E11E51F06431}"/>
                  </a:ext>
                </a:extLst>
              </p:cNvPr>
              <p:cNvSpPr txBox="1"/>
              <p:nvPr/>
            </p:nvSpPr>
            <p:spPr>
              <a:xfrm>
                <a:off x="2051720" y="3482105"/>
                <a:ext cx="6912768" cy="8109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B7AFFA-9D1A-4CFA-A0DE-E11E51F06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482105"/>
                <a:ext cx="6912768" cy="8109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00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 bwMode="auto">
          <a:xfrm>
            <a:off x="6948264" y="1705153"/>
            <a:ext cx="2483145" cy="1115183"/>
          </a:xfrm>
          <a:prstGeom prst="cloudCallout">
            <a:avLst>
              <a:gd name="adj1" fmla="val -79037"/>
              <a:gd name="adj2" fmla="val -34783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Start by expressing this as a fraction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1475656" y="2440192"/>
            <a:ext cx="2944788" cy="1080120"/>
          </a:xfrm>
          <a:prstGeom prst="cloudCallout">
            <a:avLst>
              <a:gd name="adj1" fmla="val 72443"/>
              <a:gd name="adj2" fmla="val -22865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Find an equivalent fraction without decimals</a:t>
            </a:r>
          </a:p>
        </p:txBody>
      </p:sp>
      <p:sp>
        <p:nvSpPr>
          <p:cNvPr id="17" name="Cloud Callout 16"/>
          <p:cNvSpPr/>
          <p:nvPr/>
        </p:nvSpPr>
        <p:spPr bwMode="auto">
          <a:xfrm>
            <a:off x="7092280" y="3309560"/>
            <a:ext cx="1991022" cy="728105"/>
          </a:xfrm>
          <a:prstGeom prst="cloudCallout">
            <a:avLst>
              <a:gd name="adj1" fmla="val -91554"/>
              <a:gd name="adj2" fmla="val -2576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Simplify the fraction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45645B-69F1-4B80-8FCB-B50D95E3712A}"/>
                  </a:ext>
                </a:extLst>
              </p:cNvPr>
              <p:cNvSpPr txBox="1"/>
              <p:nvPr/>
            </p:nvSpPr>
            <p:spPr>
              <a:xfrm>
                <a:off x="2122748" y="1124744"/>
                <a:ext cx="6769732" cy="371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4.2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÷0.6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4.2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0.6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So…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4.2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÷0.6=7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45645B-69F1-4B80-8FCB-B50D95E37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748" y="1124744"/>
                <a:ext cx="6769732" cy="3711016"/>
              </a:xfrm>
              <a:prstGeom prst="rect">
                <a:avLst/>
              </a:prstGeom>
              <a:blipFill>
                <a:blip r:embed="rId2"/>
                <a:stretch>
                  <a:fillRect l="-900" t="-822" b="-2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79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 bwMode="auto">
          <a:xfrm>
            <a:off x="6948264" y="1705153"/>
            <a:ext cx="2483145" cy="1115183"/>
          </a:xfrm>
          <a:prstGeom prst="cloudCallout">
            <a:avLst>
              <a:gd name="adj1" fmla="val -79037"/>
              <a:gd name="adj2" fmla="val -34783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Start by expressing this as a fraction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1475656" y="2440192"/>
            <a:ext cx="2944788" cy="1080120"/>
          </a:xfrm>
          <a:prstGeom prst="cloudCallout">
            <a:avLst>
              <a:gd name="adj1" fmla="val 72443"/>
              <a:gd name="adj2" fmla="val -22865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Find an equivalent fraction without decimals</a:t>
            </a:r>
          </a:p>
        </p:txBody>
      </p:sp>
      <p:sp>
        <p:nvSpPr>
          <p:cNvPr id="17" name="Cloud Callout 16"/>
          <p:cNvSpPr/>
          <p:nvPr/>
        </p:nvSpPr>
        <p:spPr bwMode="auto">
          <a:xfrm>
            <a:off x="7092280" y="3309560"/>
            <a:ext cx="1991022" cy="728105"/>
          </a:xfrm>
          <a:prstGeom prst="cloudCallout">
            <a:avLst>
              <a:gd name="adj1" fmla="val -91554"/>
              <a:gd name="adj2" fmla="val -2576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Simplify the fraction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45645B-69F1-4B80-8FCB-B50D95E3712A}"/>
                  </a:ext>
                </a:extLst>
              </p:cNvPr>
              <p:cNvSpPr txBox="1"/>
              <p:nvPr/>
            </p:nvSpPr>
            <p:spPr>
              <a:xfrm>
                <a:off x="2122748" y="1124744"/>
                <a:ext cx="6769732" cy="371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36.8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÷0.4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36.8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0.4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368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=92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So…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36.8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÷0.4=92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45645B-69F1-4B80-8FCB-B50D95E37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748" y="1124744"/>
                <a:ext cx="6769732" cy="3711016"/>
              </a:xfrm>
              <a:prstGeom prst="rect">
                <a:avLst/>
              </a:prstGeom>
              <a:blipFill>
                <a:blip r:embed="rId2"/>
                <a:stretch>
                  <a:fillRect l="-900" t="-822" b="-2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16">
            <a:extLst>
              <a:ext uri="{FF2B5EF4-FFF2-40B4-BE49-F238E27FC236}">
                <a16:creationId xmlns:a16="http://schemas.microsoft.com/office/drawing/2014/main" id="{54334246-87EF-4CCA-A7E7-E332DF1380D5}"/>
              </a:ext>
            </a:extLst>
          </p:cNvPr>
          <p:cNvSpPr/>
          <p:nvPr/>
        </p:nvSpPr>
        <p:spPr bwMode="auto">
          <a:xfrm>
            <a:off x="7092280" y="3997039"/>
            <a:ext cx="1991022" cy="728105"/>
          </a:xfrm>
          <a:prstGeom prst="cloudCallout">
            <a:avLst>
              <a:gd name="adj1" fmla="val -89153"/>
              <a:gd name="adj2" fmla="val -82397"/>
            </a:avLst>
          </a:prstGeom>
          <a:solidFill>
            <a:srgbClr val="FF99FF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Use short division!</a:t>
            </a:r>
          </a:p>
        </p:txBody>
      </p:sp>
    </p:spTree>
    <p:extLst>
      <p:ext uri="{BB962C8B-B14F-4D97-AF65-F5344CB8AC3E}">
        <p14:creationId xmlns:p14="http://schemas.microsoft.com/office/powerpoint/2010/main" val="326477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 bwMode="auto">
          <a:xfrm>
            <a:off x="6948264" y="1705153"/>
            <a:ext cx="2483145" cy="1115183"/>
          </a:xfrm>
          <a:prstGeom prst="cloudCallout">
            <a:avLst>
              <a:gd name="adj1" fmla="val -79037"/>
              <a:gd name="adj2" fmla="val -34783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Start by expressing this as a fraction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1475656" y="2440192"/>
            <a:ext cx="2944788" cy="1080120"/>
          </a:xfrm>
          <a:prstGeom prst="cloudCallout">
            <a:avLst>
              <a:gd name="adj1" fmla="val 72443"/>
              <a:gd name="adj2" fmla="val -22865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Find an equivalent fraction without decimals</a:t>
            </a:r>
          </a:p>
        </p:txBody>
      </p:sp>
      <p:sp>
        <p:nvSpPr>
          <p:cNvPr id="17" name="Cloud Callout 16"/>
          <p:cNvSpPr/>
          <p:nvPr/>
        </p:nvSpPr>
        <p:spPr bwMode="auto">
          <a:xfrm>
            <a:off x="7092280" y="3309560"/>
            <a:ext cx="1991022" cy="728105"/>
          </a:xfrm>
          <a:prstGeom prst="cloudCallout">
            <a:avLst>
              <a:gd name="adj1" fmla="val -91554"/>
              <a:gd name="adj2" fmla="val -2576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335599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Simplify the fraction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45645B-69F1-4B80-8FCB-B50D95E3712A}"/>
                  </a:ext>
                </a:extLst>
              </p:cNvPr>
              <p:cNvSpPr txBox="1"/>
              <p:nvPr/>
            </p:nvSpPr>
            <p:spPr>
              <a:xfrm>
                <a:off x="2122748" y="1124744"/>
                <a:ext cx="6769732" cy="371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14.4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÷1.2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14.4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1.2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144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So…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14.4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÷1.2=12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45645B-69F1-4B80-8FCB-B50D95E37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748" y="1124744"/>
                <a:ext cx="6769732" cy="3711016"/>
              </a:xfrm>
              <a:prstGeom prst="rect">
                <a:avLst/>
              </a:prstGeom>
              <a:blipFill>
                <a:blip r:embed="rId2"/>
                <a:stretch>
                  <a:fillRect l="-900" t="-822" b="-2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83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F2FA7B-3A69-49BC-A4AF-68E9C5770093}"/>
              </a:ext>
            </a:extLst>
          </p:cNvPr>
          <p:cNvSpPr txBox="1"/>
          <p:nvPr/>
        </p:nvSpPr>
        <p:spPr>
          <a:xfrm>
            <a:off x="179512" y="115668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Checkpoint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9368A-6867-4780-84F6-976EC5B41CA3}"/>
                  </a:ext>
                </a:extLst>
              </p:cNvPr>
              <p:cNvSpPr txBox="1"/>
              <p:nvPr/>
            </p:nvSpPr>
            <p:spPr>
              <a:xfrm>
                <a:off x="467544" y="1997839"/>
                <a:ext cx="2520280" cy="341632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7.2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2.8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÷0.7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4.5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÷0.5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9368A-6867-4780-84F6-976EC5B41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97839"/>
                <a:ext cx="2520280" cy="34163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C52D16E-B952-4390-A4FD-B99C682206A7}"/>
                  </a:ext>
                </a:extLst>
              </p:cNvPr>
              <p:cNvSpPr txBox="1"/>
              <p:nvPr/>
            </p:nvSpPr>
            <p:spPr>
              <a:xfrm>
                <a:off x="3311860" y="1997839"/>
                <a:ext cx="2520280" cy="341632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26.4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12.6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31.2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C52D16E-B952-4390-A4FD-B99C68220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1997839"/>
                <a:ext cx="2520280" cy="3416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5581CE-7BF1-4E35-981B-AD5C18B9B3C5}"/>
                  </a:ext>
                </a:extLst>
              </p:cNvPr>
              <p:cNvSpPr txBox="1"/>
              <p:nvPr/>
            </p:nvSpPr>
            <p:spPr>
              <a:xfrm>
                <a:off x="6156176" y="1997839"/>
                <a:ext cx="2520280" cy="341632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12.8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1.6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2.56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3.2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3.54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02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5581CE-7BF1-4E35-981B-AD5C18B9B3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997839"/>
                <a:ext cx="2520280" cy="34163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30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F2FA7B-3A69-49BC-A4AF-68E9C5770093}"/>
              </a:ext>
            </a:extLst>
          </p:cNvPr>
          <p:cNvSpPr txBox="1"/>
          <p:nvPr/>
        </p:nvSpPr>
        <p:spPr>
          <a:xfrm>
            <a:off x="179512" y="115668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9368A-6867-4780-84F6-976EC5B41CA3}"/>
                  </a:ext>
                </a:extLst>
              </p:cNvPr>
              <p:cNvSpPr txBox="1"/>
              <p:nvPr/>
            </p:nvSpPr>
            <p:spPr>
              <a:xfrm>
                <a:off x="467544" y="1997839"/>
                <a:ext cx="2520280" cy="341632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7.2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2.8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÷0.7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4.5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÷0.5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9368A-6867-4780-84F6-976EC5B41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97839"/>
                <a:ext cx="2520280" cy="34163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C52D16E-B952-4390-A4FD-B99C682206A7}"/>
                  </a:ext>
                </a:extLst>
              </p:cNvPr>
              <p:cNvSpPr txBox="1"/>
              <p:nvPr/>
            </p:nvSpPr>
            <p:spPr>
              <a:xfrm>
                <a:off x="3311860" y="1997839"/>
                <a:ext cx="2520280" cy="341632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26.4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𝟒𝟒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12.6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31.2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𝟕𝟖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C52D16E-B952-4390-A4FD-B99C68220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1997839"/>
                <a:ext cx="2520280" cy="3416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5581CE-7BF1-4E35-981B-AD5C18B9B3C5}"/>
                  </a:ext>
                </a:extLst>
              </p:cNvPr>
              <p:cNvSpPr txBox="1"/>
              <p:nvPr/>
            </p:nvSpPr>
            <p:spPr>
              <a:xfrm>
                <a:off x="6156176" y="1997839"/>
                <a:ext cx="2520280" cy="341632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12.8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1.6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2.56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3.2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3.54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÷0.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02</m:t>
                      </m:r>
                    </m:oMath>
                  </m:oMathPara>
                </a14:m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𝟏𝟕𝟕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5581CE-7BF1-4E35-981B-AD5C18B9B3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997839"/>
                <a:ext cx="2520280" cy="34163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16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95852" y="1653800"/>
            <a:ext cx="395951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97749" y="2298897"/>
            <a:ext cx="671896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dirty="0"/>
              <a:t>Dividing and multiplying decimals</a:t>
            </a:r>
          </a:p>
          <a:p>
            <a:pPr algn="ctr" eaLnBrk="1" hangingPunct="1">
              <a:defRPr/>
            </a:pPr>
            <a:r>
              <a:rPr lang="en-GB" altLang="en-US" sz="2000" dirty="0"/>
              <a:t>CODE-BREAKER!</a:t>
            </a:r>
          </a:p>
          <a:p>
            <a:pPr algn="ctr" eaLnBrk="1" hangingPunct="1">
              <a:defRPr/>
            </a:pPr>
            <a:endParaRPr lang="en-GB" altLang="en-US" sz="2000" dirty="0"/>
          </a:p>
          <a:p>
            <a:pPr algn="ctr" eaLnBrk="1" hangingPunct="1">
              <a:defRPr/>
            </a:pPr>
            <a:r>
              <a:rPr lang="en-GB" altLang="en-US" sz="2000" dirty="0"/>
              <a:t>Show ALL your working so I know you haven’t used a calculator </a:t>
            </a:r>
            <a:r>
              <a:rPr lang="en-GB" altLang="en-US" sz="2000" dirty="0"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altLang="en-US" sz="2000" b="1" dirty="0">
              <a:solidFill>
                <a:srgbClr val="FF0000"/>
              </a:solidFill>
              <a:sym typeface="Wingdings" pitchFamily="2" charset="2"/>
            </a:endParaRPr>
          </a:p>
          <a:p>
            <a:pPr algn="ctr" eaLnBrk="1" hangingPunct="1">
              <a:defRPr/>
            </a:pPr>
            <a:r>
              <a:rPr lang="en-GB" altLang="en-US" sz="2000" b="1" dirty="0">
                <a:solidFill>
                  <a:srgbClr val="FF0000"/>
                </a:solidFill>
                <a:sym typeface="Wingdings" pitchFamily="2" charset="2"/>
              </a:rPr>
              <a:t>The canine teeth of a hippopotamus grow up to twenty inches long.</a:t>
            </a:r>
          </a:p>
        </p:txBody>
      </p:sp>
    </p:spTree>
    <p:extLst>
      <p:ext uri="{BB962C8B-B14F-4D97-AF65-F5344CB8AC3E}">
        <p14:creationId xmlns:p14="http://schemas.microsoft.com/office/powerpoint/2010/main" val="302520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760">
            <a:off x="6238271" y="1939086"/>
            <a:ext cx="2408378" cy="284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 rot="21078406">
            <a:off x="2233131" y="1974534"/>
            <a:ext cx="3689143" cy="31700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Write a “Dividing Decimals for Dummies” guide!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528" indent="-341528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Really clear steps</a:t>
            </a:r>
          </a:p>
          <a:p>
            <a:pPr marL="341528" indent="-341528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Get your partner to read it through afterwards</a:t>
            </a:r>
          </a:p>
          <a:p>
            <a:pPr marL="341528" indent="-341528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Decide if either of you have missed any important steps you need to fill in</a:t>
            </a:r>
          </a:p>
          <a:p>
            <a:pPr algn="ctr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D59FB4-70F9-42A3-8703-0F9CA4BF3769}"/>
              </a:ext>
            </a:extLst>
          </p:cNvPr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169772943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211</Words>
  <Application>Microsoft Office PowerPoint</Application>
  <PresentationFormat>On-screen Show (4:3)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14</cp:revision>
  <dcterms:created xsi:type="dcterms:W3CDTF">2015-07-01T12:05:39Z</dcterms:created>
  <dcterms:modified xsi:type="dcterms:W3CDTF">2020-08-19T06:14:35Z</dcterms:modified>
</cp:coreProperties>
</file>