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17"/>
  </p:notesMasterIdLst>
  <p:sldIdLst>
    <p:sldId id="257" r:id="rId6"/>
    <p:sldId id="256" r:id="rId7"/>
    <p:sldId id="259" r:id="rId8"/>
    <p:sldId id="258" r:id="rId9"/>
    <p:sldId id="260" r:id="rId10"/>
    <p:sldId id="261" r:id="rId11"/>
    <p:sldId id="262" r:id="rId12"/>
    <p:sldId id="263" r:id="rId13"/>
    <p:sldId id="265" r:id="rId14"/>
    <p:sldId id="266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  <a:srgbClr val="ECDAF1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064D45-1D5F-4E66-997E-925361329224}" v="82" dt="2020-06-05T09:20:42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E064D45-1D5F-4E66-997E-925361329224}"/>
    <pc:docChg chg="undo custSel modSld modMainMaster">
      <pc:chgData name="Danielle" userId="e2554c37-e717-43a0-ba79-1183ca921ccd" providerId="ADAL" clId="{7E064D45-1D5F-4E66-997E-925361329224}" dt="2020-06-05T09:20:42.019" v="248" actId="207"/>
      <pc:docMkLst>
        <pc:docMk/>
      </pc:docMkLst>
      <pc:sldChg chg="modSp mod modAnim">
        <pc:chgData name="Danielle" userId="e2554c37-e717-43a0-ba79-1183ca921ccd" providerId="ADAL" clId="{7E064D45-1D5F-4E66-997E-925361329224}" dt="2020-06-01T14:51:57.095" v="213" actId="20577"/>
        <pc:sldMkLst>
          <pc:docMk/>
          <pc:sldMk cId="1373520525" sldId="256"/>
        </pc:sldMkLst>
        <pc:spChg chg="mod">
          <ac:chgData name="Danielle" userId="e2554c37-e717-43a0-ba79-1183ca921ccd" providerId="ADAL" clId="{7E064D45-1D5F-4E66-997E-925361329224}" dt="2020-06-01T14:51:57.095" v="213" actId="20577"/>
          <ac:spMkLst>
            <pc:docMk/>
            <pc:sldMk cId="1373520525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02.826" v="9" actId="404"/>
          <ac:spMkLst>
            <pc:docMk/>
            <pc:sldMk cId="1373520525" sldId="256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7E064D45-1D5F-4E66-997E-925361329224}" dt="2020-06-01T14:48:07.915" v="35" actId="1076"/>
        <pc:sldMkLst>
          <pc:docMk/>
          <pc:sldMk cId="4249547070" sldId="257"/>
        </pc:sldMkLst>
        <pc:spChg chg="mod">
          <ac:chgData name="Danielle" userId="e2554c37-e717-43a0-ba79-1183ca921ccd" providerId="ADAL" clId="{7E064D45-1D5F-4E66-997E-925361329224}" dt="2020-06-01T14:47:58.386" v="33" actId="122"/>
          <ac:spMkLst>
            <pc:docMk/>
            <pc:sldMk cId="4249547070" sldId="257"/>
            <ac:spMk id="4" creationId="{00000000-0000-0000-0000-000000000000}"/>
          </ac:spMkLst>
        </pc:spChg>
        <pc:picChg chg="mod">
          <ac:chgData name="Danielle" userId="e2554c37-e717-43a0-ba79-1183ca921ccd" providerId="ADAL" clId="{7E064D45-1D5F-4E66-997E-925361329224}" dt="2020-06-01T14:48:07.915" v="35" actId="1076"/>
          <ac:picMkLst>
            <pc:docMk/>
            <pc:sldMk cId="4249547070" sldId="257"/>
            <ac:picMk id="2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8:07.915" v="35" actId="1076"/>
          <ac:picMkLst>
            <pc:docMk/>
            <pc:sldMk cId="4249547070" sldId="257"/>
            <ac:picMk id="3" creationId="{00000000-0000-0000-0000-000000000000}"/>
          </ac:picMkLst>
        </pc:picChg>
      </pc:sldChg>
      <pc:sldChg chg="modSp mod modNotesTx">
        <pc:chgData name="Danielle" userId="e2554c37-e717-43a0-ba79-1183ca921ccd" providerId="ADAL" clId="{7E064D45-1D5F-4E66-997E-925361329224}" dt="2020-06-01T14:51:15.545" v="178" actId="404"/>
        <pc:sldMkLst>
          <pc:docMk/>
          <pc:sldMk cId="1149774603" sldId="258"/>
        </pc:sldMkLst>
        <pc:spChg chg="mod">
          <ac:chgData name="Danielle" userId="e2554c37-e717-43a0-ba79-1183ca921ccd" providerId="ADAL" clId="{7E064D45-1D5F-4E66-997E-925361329224}" dt="2020-06-01T14:50:16.274" v="88" actId="404"/>
          <ac:spMkLst>
            <pc:docMk/>
            <pc:sldMk cId="1149774603" sldId="258"/>
            <ac:spMk id="4" creationId="{00000000-0000-0000-0000-000000000000}"/>
          </ac:spMkLst>
        </pc:spChg>
        <pc:graphicFrameChg chg="mod modGraphic">
          <ac:chgData name="Danielle" userId="e2554c37-e717-43a0-ba79-1183ca921ccd" providerId="ADAL" clId="{7E064D45-1D5F-4E66-997E-925361329224}" dt="2020-06-01T14:51:11.970" v="177" actId="404"/>
          <ac:graphicFrameMkLst>
            <pc:docMk/>
            <pc:sldMk cId="1149774603" sldId="258"/>
            <ac:graphicFrameMk id="2" creationId="{00000000-0000-0000-0000-000000000000}"/>
          </ac:graphicFrameMkLst>
        </pc:graphicFrameChg>
        <pc:graphicFrameChg chg="modGraphic">
          <ac:chgData name="Danielle" userId="e2554c37-e717-43a0-ba79-1183ca921ccd" providerId="ADAL" clId="{7E064D45-1D5F-4E66-997E-925361329224}" dt="2020-06-01T14:51:15.545" v="178" actId="404"/>
          <ac:graphicFrameMkLst>
            <pc:docMk/>
            <pc:sldMk cId="1149774603" sldId="258"/>
            <ac:graphicFrameMk id="3" creationId="{00000000-0000-0000-0000-000000000000}"/>
          </ac:graphicFrameMkLst>
        </pc:graphicFrameChg>
      </pc:sldChg>
      <pc:sldChg chg="addSp delSp modSp mod delAnim modAnim">
        <pc:chgData name="Danielle" userId="e2554c37-e717-43a0-ba79-1183ca921ccd" providerId="ADAL" clId="{7E064D45-1D5F-4E66-997E-925361329224}" dt="2020-06-01T14:51:50.723" v="203" actId="20577"/>
        <pc:sldMkLst>
          <pc:docMk/>
          <pc:sldMk cId="326714157" sldId="259"/>
        </pc:sldMkLst>
        <pc:spChg chg="mod">
          <ac:chgData name="Danielle" userId="e2554c37-e717-43a0-ba79-1183ca921ccd" providerId="ADAL" clId="{7E064D45-1D5F-4E66-997E-925361329224}" dt="2020-06-01T14:47:12.989" v="28" actId="115"/>
          <ac:spMkLst>
            <pc:docMk/>
            <pc:sldMk cId="326714157" sldId="259"/>
            <ac:spMk id="3" creationId="{00000000-0000-0000-0000-000000000000}"/>
          </ac:spMkLst>
        </pc:spChg>
        <pc:spChg chg="add mod">
          <ac:chgData name="Danielle" userId="e2554c37-e717-43a0-ba79-1183ca921ccd" providerId="ADAL" clId="{7E064D45-1D5F-4E66-997E-925361329224}" dt="2020-06-01T14:51:50.723" v="203" actId="20577"/>
          <ac:spMkLst>
            <pc:docMk/>
            <pc:sldMk cId="326714157" sldId="259"/>
            <ac:spMk id="26" creationId="{7A8889AA-B47E-4313-B03D-C0C10F115BA9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46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47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48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49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50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51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52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53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54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55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56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57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64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65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66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67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68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6:43.060" v="15" actId="2711"/>
          <ac:spMkLst>
            <pc:docMk/>
            <pc:sldMk cId="326714157" sldId="259"/>
            <ac:spMk id="69" creationId="{00000000-0000-0000-0000-000000000000}"/>
          </ac:spMkLst>
        </pc:spChg>
        <pc:spChg chg="del mod">
          <ac:chgData name="Danielle" userId="e2554c37-e717-43a0-ba79-1183ca921ccd" providerId="ADAL" clId="{7E064D45-1D5F-4E66-997E-925361329224}" dt="2020-06-01T14:46:23.098" v="12" actId="478"/>
          <ac:spMkLst>
            <pc:docMk/>
            <pc:sldMk cId="326714157" sldId="259"/>
            <ac:spMk id="70" creationId="{00000000-0000-0000-0000-000000000000}"/>
          </ac:spMkLst>
        </pc:spChg>
        <pc:graphicFrameChg chg="mod modGraphic">
          <ac:chgData name="Danielle" userId="e2554c37-e717-43a0-ba79-1183ca921ccd" providerId="ADAL" clId="{7E064D45-1D5F-4E66-997E-925361329224}" dt="2020-06-01T14:46:58.834" v="19" actId="113"/>
          <ac:graphicFrameMkLst>
            <pc:docMk/>
            <pc:sldMk cId="326714157" sldId="259"/>
            <ac:graphicFrameMk id="2" creationId="{00000000-0000-0000-0000-000000000000}"/>
          </ac:graphicFrameMkLst>
        </pc:graphicFrameChg>
        <pc:graphicFrameChg chg="mod">
          <ac:chgData name="Danielle" userId="e2554c37-e717-43a0-ba79-1183ca921ccd" providerId="ADAL" clId="{7E064D45-1D5F-4E66-997E-925361329224}" dt="2020-06-01T14:46:43.060" v="15" actId="2711"/>
          <ac:graphicFrameMkLst>
            <pc:docMk/>
            <pc:sldMk cId="326714157" sldId="259"/>
            <ac:graphicFrameMk id="59" creationId="{00000000-0000-0000-0000-000000000000}"/>
          </ac:graphicFrameMkLst>
        </pc:graphicFrameChg>
        <pc:cxnChg chg="mod">
          <ac:chgData name="Danielle" userId="e2554c37-e717-43a0-ba79-1183ca921ccd" providerId="ADAL" clId="{7E064D45-1D5F-4E66-997E-925361329224}" dt="2020-06-01T14:46:43.060" v="15" actId="2711"/>
          <ac:cxnSpMkLst>
            <pc:docMk/>
            <pc:sldMk cId="326714157" sldId="259"/>
            <ac:cxnSpMk id="60" creationId="{00000000-0000-0000-0000-000000000000}"/>
          </ac:cxnSpMkLst>
        </pc:cxnChg>
        <pc:cxnChg chg="mod">
          <ac:chgData name="Danielle" userId="e2554c37-e717-43a0-ba79-1183ca921ccd" providerId="ADAL" clId="{7E064D45-1D5F-4E66-997E-925361329224}" dt="2020-06-01T14:46:43.060" v="15" actId="2711"/>
          <ac:cxnSpMkLst>
            <pc:docMk/>
            <pc:sldMk cId="326714157" sldId="259"/>
            <ac:cxnSpMk id="62" creationId="{00000000-0000-0000-0000-000000000000}"/>
          </ac:cxnSpMkLst>
        </pc:cxnChg>
      </pc:sldChg>
      <pc:sldChg chg="modSp mod">
        <pc:chgData name="Danielle" userId="e2554c37-e717-43a0-ba79-1183ca921ccd" providerId="ADAL" clId="{7E064D45-1D5F-4E66-997E-925361329224}" dt="2020-06-01T14:51:23.518" v="180" actId="404"/>
        <pc:sldMkLst>
          <pc:docMk/>
          <pc:sldMk cId="2426308701" sldId="260"/>
        </pc:sldMkLst>
        <pc:spChg chg="mod">
          <ac:chgData name="Danielle" userId="e2554c37-e717-43a0-ba79-1183ca921ccd" providerId="ADAL" clId="{7E064D45-1D5F-4E66-997E-925361329224}" dt="2020-06-01T14:51:23.518" v="180" actId="404"/>
          <ac:spMkLst>
            <pc:docMk/>
            <pc:sldMk cId="2426308701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1:23.518" v="180" actId="404"/>
          <ac:spMkLst>
            <pc:docMk/>
            <pc:sldMk cId="2426308701" sldId="260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7E064D45-1D5F-4E66-997E-925361329224}" dt="2020-06-05T09:20:42.019" v="248" actId="207"/>
        <pc:sldMkLst>
          <pc:docMk/>
          <pc:sldMk cId="139264873" sldId="261"/>
        </pc:sldMkLst>
        <pc:spChg chg="mod">
          <ac:chgData name="Danielle" userId="e2554c37-e717-43a0-ba79-1183ca921ccd" providerId="ADAL" clId="{7E064D45-1D5F-4E66-997E-925361329224}" dt="2020-06-01T14:53:27.221" v="243" actId="403"/>
          <ac:spMkLst>
            <pc:docMk/>
            <pc:sldMk cId="139264873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05" v="230" actId="1076"/>
          <ac:spMkLst>
            <pc:docMk/>
            <pc:sldMk cId="139264873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8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9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10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11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12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13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14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49.230" v="227" actId="207"/>
          <ac:spMkLst>
            <pc:docMk/>
            <pc:sldMk cId="139264873" sldId="261"/>
            <ac:spMk id="15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58.976" v="229" actId="207"/>
          <ac:spMkLst>
            <pc:docMk/>
            <pc:sldMk cId="139264873" sldId="261"/>
            <ac:spMk id="16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5T09:20:34.171" v="247" actId="207"/>
          <ac:spMkLst>
            <pc:docMk/>
            <pc:sldMk cId="139264873" sldId="261"/>
            <ac:spMk id="19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5T09:20:42.019" v="248" actId="207"/>
          <ac:spMkLst>
            <pc:docMk/>
            <pc:sldMk cId="139264873" sldId="261"/>
            <ac:spMk id="21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5T09:20:34.171" v="247" actId="207"/>
          <ac:spMkLst>
            <pc:docMk/>
            <pc:sldMk cId="139264873" sldId="261"/>
            <ac:spMk id="22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5T09:20:42.019" v="248" actId="207"/>
          <ac:spMkLst>
            <pc:docMk/>
            <pc:sldMk cId="139264873" sldId="261"/>
            <ac:spMk id="23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5T09:20:34.171" v="247" actId="207"/>
          <ac:spMkLst>
            <pc:docMk/>
            <pc:sldMk cId="139264873" sldId="261"/>
            <ac:spMk id="24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25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5T09:20:42.019" v="248" actId="207"/>
          <ac:spMkLst>
            <pc:docMk/>
            <pc:sldMk cId="139264873" sldId="261"/>
            <ac:spMk id="26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5T09:20:34.171" v="247" actId="207"/>
          <ac:spMkLst>
            <pc:docMk/>
            <pc:sldMk cId="139264873" sldId="261"/>
            <ac:spMk id="27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28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5T09:20:42.019" v="248" actId="207"/>
          <ac:spMkLst>
            <pc:docMk/>
            <pc:sldMk cId="139264873" sldId="261"/>
            <ac:spMk id="29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2:18.314" v="218" actId="1036"/>
          <ac:spMkLst>
            <pc:docMk/>
            <pc:sldMk cId="139264873" sldId="261"/>
            <ac:spMk id="30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09.896" v="231" actId="208"/>
          <ac:spMkLst>
            <pc:docMk/>
            <pc:sldMk cId="139264873" sldId="261"/>
            <ac:spMk id="31" creationId="{00000000-0000-0000-0000-000000000000}"/>
          </ac:spMkLst>
        </pc:spChg>
        <pc:graphicFrameChg chg="mod modGraphic">
          <ac:chgData name="Danielle" userId="e2554c37-e717-43a0-ba79-1183ca921ccd" providerId="ADAL" clId="{7E064D45-1D5F-4E66-997E-925361329224}" dt="2020-06-01T14:53:16.839" v="233" actId="404"/>
          <ac:graphicFrameMkLst>
            <pc:docMk/>
            <pc:sldMk cId="139264873" sldId="261"/>
            <ac:graphicFrameMk id="3" creationId="{00000000-0000-0000-0000-000000000000}"/>
          </ac:graphicFrameMkLst>
        </pc:graphicFrameChg>
        <pc:graphicFrameChg chg="mod">
          <ac:chgData name="Danielle" userId="e2554c37-e717-43a0-ba79-1183ca921ccd" providerId="ADAL" clId="{7E064D45-1D5F-4E66-997E-925361329224}" dt="2020-06-01T14:52:18.314" v="218" actId="1036"/>
          <ac:graphicFrameMkLst>
            <pc:docMk/>
            <pc:sldMk cId="139264873" sldId="261"/>
            <ac:graphicFrameMk id="6" creationId="{00000000-0000-0000-0000-000000000000}"/>
          </ac:graphicFrameMkLst>
        </pc:graphicFrameChg>
        <pc:cxnChg chg="mod">
          <ac:chgData name="Danielle" userId="e2554c37-e717-43a0-ba79-1183ca921ccd" providerId="ADAL" clId="{7E064D45-1D5F-4E66-997E-925361329224}" dt="2020-06-01T14:52:18.314" v="218" actId="1036"/>
          <ac:cxnSpMkLst>
            <pc:docMk/>
            <pc:sldMk cId="139264873" sldId="261"/>
            <ac:cxnSpMk id="7" creationId="{00000000-0000-0000-0000-000000000000}"/>
          </ac:cxnSpMkLst>
        </pc:cxnChg>
        <pc:cxnChg chg="mod">
          <ac:chgData name="Danielle" userId="e2554c37-e717-43a0-ba79-1183ca921ccd" providerId="ADAL" clId="{7E064D45-1D5F-4E66-997E-925361329224}" dt="2020-06-01T14:52:18.314" v="218" actId="1036"/>
          <ac:cxnSpMkLst>
            <pc:docMk/>
            <pc:sldMk cId="139264873" sldId="261"/>
            <ac:cxnSpMk id="20" creationId="{00000000-0000-0000-0000-000000000000}"/>
          </ac:cxnSpMkLst>
        </pc:cxnChg>
      </pc:sldChg>
      <pc:sldChg chg="modSp">
        <pc:chgData name="Danielle" userId="e2554c37-e717-43a0-ba79-1183ca921ccd" providerId="ADAL" clId="{7E064D45-1D5F-4E66-997E-925361329224}" dt="2020-06-01T14:53:34.478" v="244" actId="2711"/>
        <pc:sldMkLst>
          <pc:docMk/>
          <pc:sldMk cId="3256796052" sldId="262"/>
        </pc:sldMkLst>
        <pc:spChg chg="mod">
          <ac:chgData name="Danielle" userId="e2554c37-e717-43a0-ba79-1183ca921ccd" providerId="ADAL" clId="{7E064D45-1D5F-4E66-997E-925361329224}" dt="2020-06-01T14:53:34.478" v="244" actId="2711"/>
          <ac:spMkLst>
            <pc:docMk/>
            <pc:sldMk cId="3256796052" sldId="262"/>
            <ac:spMk id="3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34.478" v="244" actId="2711"/>
          <ac:spMkLst>
            <pc:docMk/>
            <pc:sldMk cId="3256796052" sldId="262"/>
            <ac:spMk id="4" creationId="{00000000-0000-0000-0000-000000000000}"/>
          </ac:spMkLst>
        </pc:spChg>
        <pc:picChg chg="mod">
          <ac:chgData name="Danielle" userId="e2554c37-e717-43a0-ba79-1183ca921ccd" providerId="ADAL" clId="{7E064D45-1D5F-4E66-997E-925361329224}" dt="2020-06-01T14:53:34.478" v="244" actId="2711"/>
          <ac:picMkLst>
            <pc:docMk/>
            <pc:sldMk cId="3256796052" sldId="262"/>
            <ac:picMk id="2" creationId="{00000000-0000-0000-0000-000000000000}"/>
          </ac:picMkLst>
        </pc:picChg>
      </pc:sldChg>
      <pc:sldChg chg="modSp">
        <pc:chgData name="Danielle" userId="e2554c37-e717-43a0-ba79-1183ca921ccd" providerId="ADAL" clId="{7E064D45-1D5F-4E66-997E-925361329224}" dt="2020-06-01T14:53:45.693" v="245" actId="2711"/>
        <pc:sldMkLst>
          <pc:docMk/>
          <pc:sldMk cId="3605023815" sldId="265"/>
        </pc:sldMkLst>
        <pc:spChg chg="mod">
          <ac:chgData name="Danielle" userId="e2554c37-e717-43a0-ba79-1183ca921ccd" providerId="ADAL" clId="{7E064D45-1D5F-4E66-997E-925361329224}" dt="2020-06-01T14:53:45.693" v="245" actId="2711"/>
          <ac:spMkLst>
            <pc:docMk/>
            <pc:sldMk cId="3605023815" sldId="265"/>
            <ac:spMk id="38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45.693" v="245" actId="2711"/>
          <ac:spMkLst>
            <pc:docMk/>
            <pc:sldMk cId="3605023815" sldId="265"/>
            <ac:spMk id="39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45.693" v="245" actId="2711"/>
          <ac:spMkLst>
            <pc:docMk/>
            <pc:sldMk cId="3605023815" sldId="265"/>
            <ac:spMk id="40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45.693" v="245" actId="2711"/>
          <ac:spMkLst>
            <pc:docMk/>
            <pc:sldMk cId="3605023815" sldId="265"/>
            <ac:spMk id="41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45.693" v="245" actId="2711"/>
          <ac:spMkLst>
            <pc:docMk/>
            <pc:sldMk cId="3605023815" sldId="265"/>
            <ac:spMk id="42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45.693" v="245" actId="2711"/>
          <ac:spMkLst>
            <pc:docMk/>
            <pc:sldMk cId="3605023815" sldId="265"/>
            <ac:spMk id="43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45.693" v="245" actId="2711"/>
          <ac:spMkLst>
            <pc:docMk/>
            <pc:sldMk cId="3605023815" sldId="265"/>
            <ac:spMk id="44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45.693" v="245" actId="2711"/>
          <ac:spMkLst>
            <pc:docMk/>
            <pc:sldMk cId="3605023815" sldId="265"/>
            <ac:spMk id="45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45.693" v="245" actId="2711"/>
          <ac:spMkLst>
            <pc:docMk/>
            <pc:sldMk cId="3605023815" sldId="265"/>
            <ac:spMk id="46" creationId="{00000000-0000-0000-0000-000000000000}"/>
          </ac:spMkLst>
        </pc:spChg>
        <pc:grpChg chg="mod">
          <ac:chgData name="Danielle" userId="e2554c37-e717-43a0-ba79-1183ca921ccd" providerId="ADAL" clId="{7E064D45-1D5F-4E66-997E-925361329224}" dt="2020-06-01T14:53:45.693" v="245" actId="2711"/>
          <ac:grpSpMkLst>
            <pc:docMk/>
            <pc:sldMk cId="3605023815" sldId="265"/>
            <ac:grpSpMk id="2" creationId="{00000000-0000-0000-0000-000000000000}"/>
          </ac:grpSpMkLst>
        </pc:grpChg>
      </pc:sldChg>
      <pc:sldChg chg="modSp">
        <pc:chgData name="Danielle" userId="e2554c37-e717-43a0-ba79-1183ca921ccd" providerId="ADAL" clId="{7E064D45-1D5F-4E66-997E-925361329224}" dt="2020-06-01T14:53:53.263" v="246" actId="2711"/>
        <pc:sldMkLst>
          <pc:docMk/>
          <pc:sldMk cId="1963183908" sldId="266"/>
        </pc:sldMkLst>
        <pc:spChg chg="mod">
          <ac:chgData name="Danielle" userId="e2554c37-e717-43a0-ba79-1183ca921ccd" providerId="ADAL" clId="{7E064D45-1D5F-4E66-997E-925361329224}" dt="2020-06-01T14:53:53.263" v="246" actId="2711"/>
          <ac:spMkLst>
            <pc:docMk/>
            <pc:sldMk cId="1963183908" sldId="266"/>
            <ac:spMk id="38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53.263" v="246" actId="2711"/>
          <ac:spMkLst>
            <pc:docMk/>
            <pc:sldMk cId="1963183908" sldId="266"/>
            <ac:spMk id="39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53.263" v="246" actId="2711"/>
          <ac:spMkLst>
            <pc:docMk/>
            <pc:sldMk cId="1963183908" sldId="266"/>
            <ac:spMk id="40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53.263" v="246" actId="2711"/>
          <ac:spMkLst>
            <pc:docMk/>
            <pc:sldMk cId="1963183908" sldId="266"/>
            <ac:spMk id="41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53.263" v="246" actId="2711"/>
          <ac:spMkLst>
            <pc:docMk/>
            <pc:sldMk cId="1963183908" sldId="266"/>
            <ac:spMk id="42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53.263" v="246" actId="2711"/>
          <ac:spMkLst>
            <pc:docMk/>
            <pc:sldMk cId="1963183908" sldId="266"/>
            <ac:spMk id="43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53.263" v="246" actId="2711"/>
          <ac:spMkLst>
            <pc:docMk/>
            <pc:sldMk cId="1963183908" sldId="266"/>
            <ac:spMk id="44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53.263" v="246" actId="2711"/>
          <ac:spMkLst>
            <pc:docMk/>
            <pc:sldMk cId="1963183908" sldId="266"/>
            <ac:spMk id="45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53:53.263" v="246" actId="2711"/>
          <ac:spMkLst>
            <pc:docMk/>
            <pc:sldMk cId="1963183908" sldId="266"/>
            <ac:spMk id="46" creationId="{00000000-0000-0000-0000-000000000000}"/>
          </ac:spMkLst>
        </pc:spChg>
        <pc:grpChg chg="mod">
          <ac:chgData name="Danielle" userId="e2554c37-e717-43a0-ba79-1183ca921ccd" providerId="ADAL" clId="{7E064D45-1D5F-4E66-997E-925361329224}" dt="2020-06-01T14:53:53.263" v="246" actId="2711"/>
          <ac:grpSpMkLst>
            <pc:docMk/>
            <pc:sldMk cId="1963183908" sldId="266"/>
            <ac:grpSpMk id="2" creationId="{00000000-0000-0000-0000-000000000000}"/>
          </ac:grpSpMkLst>
        </pc:grpChg>
      </pc:sldChg>
      <pc:sldMasterChg chg="modSp modSldLayout">
        <pc:chgData name="Danielle" userId="e2554c37-e717-43a0-ba79-1183ca921ccd" providerId="ADAL" clId="{7E064D45-1D5F-4E66-997E-925361329224}" dt="2020-06-01T14:49:08.597" v="72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7E064D45-1D5F-4E66-997E-925361329224}" dt="2020-06-01T14:49:02.984" v="71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9:02.984" v="71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7E064D45-1D5F-4E66-997E-925361329224}" dt="2020-06-01T14:49:02.984" v="71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9:02.984" v="71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9:02.984" v="71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9:02.984" v="71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9:02.984" v="71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7E064D45-1D5F-4E66-997E-925361329224}" dt="2020-06-01T14:49:08.597" v="72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7E064D45-1D5F-4E66-997E-925361329224}" dt="2020-06-01T14:49:08.597" v="72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7E064D45-1D5F-4E66-997E-925361329224}" dt="2020-06-01T14:49:54.927" v="84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7E064D45-1D5F-4E66-997E-925361329224}" dt="2020-06-01T14:49:15.118" v="73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9:15.118" v="73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9:15.118" v="73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9:15.118" v="73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7E064D45-1D5F-4E66-997E-925361329224}" dt="2020-06-01T14:49:15.118" v="73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7E064D45-1D5F-4E66-997E-925361329224}" dt="2020-06-01T14:49:15.118" v="73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9:15.118" v="73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9:15.118" v="73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9:15.118" v="73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9:15.118" v="73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9:15.118" v="73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7E064D45-1D5F-4E66-997E-925361329224}" dt="2020-06-01T14:49:15.118" v="73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7E064D45-1D5F-4E66-997E-925361329224}" dt="2020-06-01T14:49:47.405" v="81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7E064D45-1D5F-4E66-997E-925361329224}" dt="2020-06-01T14:49:41.319" v="76" actId="2711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7E064D45-1D5F-4E66-997E-925361329224}" dt="2020-06-01T14:49:41.319" v="76" actId="2711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7E064D45-1D5F-4E66-997E-925361329224}" dt="2020-06-01T14:49:44.279" v="78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7E064D45-1D5F-4E66-997E-925361329224}" dt="2020-06-01T14:49:47.405" v="81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7E064D45-1D5F-4E66-997E-925361329224}" dt="2020-06-01T14:49:39.037" v="7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7E064D45-1D5F-4E66-997E-925361329224}" dt="2020-06-01T14:49:39.037" v="7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7E064D45-1D5F-4E66-997E-925361329224}" dt="2020-06-01T14:49:39.037" v="7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7E064D45-1D5F-4E66-997E-925361329224}" dt="2020-06-01T14:49:39.037" v="7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7E064D45-1D5F-4E66-997E-925361329224}" dt="2020-06-01T14:49:39.037" v="7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7E064D45-1D5F-4E66-997E-925361329224}" dt="2020-06-01T14:49:54.927" v="84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7E064D45-1D5F-4E66-997E-925361329224}" dt="2020-06-01T14:49:54.927" v="84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7E064D45-1D5F-4E66-997E-925361329224}" dt="2020-06-01T14:49:54.927" v="84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7E064D45-1D5F-4E66-997E-925361329224}" dt="2020-06-01T14:49:33.185" v="74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7E064D45-1D5F-4E66-997E-925361329224}" dt="2020-06-01T14:49:33.185" v="74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TEACHER – use your visualiser to demonstrate exemplars within the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37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05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Bar Charts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05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Bar Charts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8655" y="5969717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Bar chart,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total, frequency, composite, comparative, axes, label, title, key, scale, width, height, mode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draw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 standard bar chart.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interpret comparative and composite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bar charts.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draw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comparative and composite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bar charts.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5232" t="13614" r="7685" b="18316"/>
          <a:stretch/>
        </p:blipFill>
        <p:spPr>
          <a:xfrm>
            <a:off x="4788024" y="2708920"/>
            <a:ext cx="3835626" cy="36724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064" t="22514" r="58275" b="9417"/>
          <a:stretch/>
        </p:blipFill>
        <p:spPr>
          <a:xfrm>
            <a:off x="520350" y="2708920"/>
            <a:ext cx="3998845" cy="3672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1124744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Find the differences between the two bar charts.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one is correct?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9552" y="2132856"/>
            <a:ext cx="4907539" cy="4241300"/>
            <a:chOff x="681142" y="835025"/>
            <a:chExt cx="6134101" cy="5301345"/>
          </a:xfrm>
        </p:grpSpPr>
        <p:grpSp>
          <p:nvGrpSpPr>
            <p:cNvPr id="3" name="Group 2"/>
            <p:cNvGrpSpPr/>
            <p:nvPr/>
          </p:nvGrpSpPr>
          <p:grpSpPr>
            <a:xfrm>
              <a:off x="681142" y="835025"/>
              <a:ext cx="6134101" cy="5301345"/>
              <a:chOff x="681142" y="835025"/>
              <a:chExt cx="6134101" cy="5301345"/>
            </a:xfrm>
          </p:grpSpPr>
          <p:pic>
            <p:nvPicPr>
              <p:cNvPr id="14" name="Picture 45" descr="Image result for graph paper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352655" y="163512"/>
                <a:ext cx="4791075" cy="61341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1345565" y="835025"/>
                <a:ext cx="9525" cy="40767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1336675" y="4911725"/>
                <a:ext cx="5448300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 Box 34"/>
              <p:cNvSpPr txBox="1">
                <a:spLocks noChangeArrowheads="1"/>
              </p:cNvSpPr>
              <p:nvPr/>
            </p:nvSpPr>
            <p:spPr bwMode="auto">
              <a:xfrm>
                <a:off x="812168" y="3382857"/>
                <a:ext cx="441959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29"/>
              <p:cNvSpPr txBox="1">
                <a:spLocks noChangeArrowheads="1"/>
              </p:cNvSpPr>
              <p:nvPr/>
            </p:nvSpPr>
            <p:spPr bwMode="auto">
              <a:xfrm>
                <a:off x="812168" y="1373082"/>
                <a:ext cx="441959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 Box 30"/>
              <p:cNvSpPr txBox="1">
                <a:spLocks noChangeArrowheads="1"/>
              </p:cNvSpPr>
              <p:nvPr/>
            </p:nvSpPr>
            <p:spPr bwMode="auto">
              <a:xfrm>
                <a:off x="812168" y="2030307"/>
                <a:ext cx="441959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31"/>
              <p:cNvSpPr txBox="1">
                <a:spLocks noChangeArrowheads="1"/>
              </p:cNvSpPr>
              <p:nvPr/>
            </p:nvSpPr>
            <p:spPr bwMode="auto">
              <a:xfrm>
                <a:off x="793117" y="2744682"/>
                <a:ext cx="441959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 Box 32"/>
              <p:cNvSpPr txBox="1">
                <a:spLocks noChangeArrowheads="1"/>
              </p:cNvSpPr>
              <p:nvPr/>
            </p:nvSpPr>
            <p:spPr bwMode="auto">
              <a:xfrm>
                <a:off x="812168" y="4097231"/>
                <a:ext cx="441959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 Box 33"/>
              <p:cNvSpPr txBox="1">
                <a:spLocks noChangeArrowheads="1"/>
              </p:cNvSpPr>
              <p:nvPr/>
            </p:nvSpPr>
            <p:spPr bwMode="auto">
              <a:xfrm>
                <a:off x="802642" y="4754457"/>
                <a:ext cx="441959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1691640" y="4904740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2367280" y="491426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2706370" y="491172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3391535" y="4906010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3727450" y="490918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406900" y="491426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749165" y="491934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5425440" y="4900930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5765165" y="4919980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6443345" y="491934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32"/>
              <p:cNvSpPr/>
              <p:nvPr/>
            </p:nvSpPr>
            <p:spPr>
              <a:xfrm rot="16200000">
                <a:off x="1459471" y="5432396"/>
                <a:ext cx="1096163" cy="292735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May</a:t>
                </a:r>
                <a:endParaRPr lang="en-GB" sz="12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 rot="16200000">
                <a:off x="2507857" y="5432397"/>
                <a:ext cx="1096164" cy="292735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June</a:t>
                </a:r>
                <a:endParaRPr lang="en-GB" sz="12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 rot="16200000">
                <a:off x="3507982" y="5432396"/>
                <a:ext cx="1096163" cy="292735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July</a:t>
                </a:r>
                <a:endParaRPr lang="en-GB" sz="12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 rot="16200000">
                <a:off x="4536682" y="5432396"/>
                <a:ext cx="1096163" cy="292735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August</a:t>
                </a:r>
                <a:endParaRPr lang="en-GB" sz="12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 rot="16200000">
                <a:off x="5555857" y="5441921"/>
                <a:ext cx="1096163" cy="292735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September</a:t>
                </a:r>
                <a:endParaRPr lang="en-GB" sz="12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1691640" y="2616201"/>
              <a:ext cx="340360" cy="228473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11450" y="2226365"/>
              <a:ext cx="340360" cy="26745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43536" y="1781092"/>
              <a:ext cx="340360" cy="311983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775622" y="1781092"/>
              <a:ext cx="340360" cy="31051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79982" y="2115047"/>
              <a:ext cx="340360" cy="278588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61632" y="2616200"/>
              <a:ext cx="340360" cy="2270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51175" y="1941038"/>
              <a:ext cx="340360" cy="29452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94052" y="1542553"/>
              <a:ext cx="340360" cy="33539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4404" y="1649308"/>
              <a:ext cx="340360" cy="323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27432" y="2226366"/>
              <a:ext cx="340360" cy="26701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Rectangle 8"/>
          <p:cNvSpPr>
            <a:spLocks noChangeArrowheads="1"/>
          </p:cNvSpPr>
          <p:nvPr/>
        </p:nvSpPr>
        <p:spPr bwMode="auto">
          <a:xfrm rot="16200000">
            <a:off x="-515329" y="3737796"/>
            <a:ext cx="1795745" cy="22854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kumimoji="0" lang="en-US" alt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temperature (ºC)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539551" y="1885388"/>
            <a:ext cx="4883324" cy="15229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bar chart to show temperature in Rome and New York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2707980" y="6461705"/>
            <a:ext cx="774082" cy="21602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2404" y="1228110"/>
            <a:ext cx="86000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250243" y="2207676"/>
            <a:ext cx="268307" cy="2672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50243" y="2539127"/>
            <a:ext cx="268307" cy="268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584994" y="2243665"/>
            <a:ext cx="1017413" cy="19522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84993" y="2550389"/>
            <a:ext cx="1017413" cy="19522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 York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52120" y="1813380"/>
            <a:ext cx="3024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New York</a:t>
            </a:r>
          </a:p>
          <a:p>
            <a:pPr marL="342900" indent="-342900">
              <a:buAutoNum type="alphaL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Rome</a:t>
            </a:r>
          </a:p>
          <a:p>
            <a:pPr marL="342900" indent="-342900">
              <a:buAutoNum type="alphaL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 months</a:t>
            </a:r>
          </a:p>
          <a:p>
            <a:pPr marL="342900" indent="-342900">
              <a:buAutoNum type="alphaL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 ºC difference</a:t>
            </a:r>
          </a:p>
          <a:p>
            <a:pPr marL="342900" indent="-342900">
              <a:buAutoNum type="alphaL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Rome – I don’t like it too hot!</a:t>
            </a:r>
          </a:p>
        </p:txBody>
      </p:sp>
    </p:spTree>
    <p:extLst>
      <p:ext uri="{BB962C8B-B14F-4D97-AF65-F5344CB8AC3E}">
        <p14:creationId xmlns:p14="http://schemas.microsoft.com/office/powerpoint/2010/main" val="196318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23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292755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Frequency on vertical axes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Labels on axes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Right scales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Space between bars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Bars with equal widths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196752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Rules for a bar chart</a:t>
            </a:r>
            <a:endParaRPr lang="hu-H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5232" t="13614" r="7685" b="18316"/>
          <a:stretch/>
        </p:blipFill>
        <p:spPr>
          <a:xfrm>
            <a:off x="5364088" y="2276872"/>
            <a:ext cx="338437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02693"/>
              </p:ext>
            </p:extLst>
          </p:nvPr>
        </p:nvGraphicFramePr>
        <p:xfrm>
          <a:off x="5868144" y="1196752"/>
          <a:ext cx="2919800" cy="222504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428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Tree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Oak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Birch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Evergreen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Pine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Cedar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196752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Draw a bar chart for the information in this table.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-241442" y="3693165"/>
            <a:ext cx="1663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82179" y="6162346"/>
            <a:ext cx="1413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Type of tree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719234"/>
              </p:ext>
            </p:extLst>
          </p:nvPr>
        </p:nvGraphicFramePr>
        <p:xfrm>
          <a:off x="784122" y="2264317"/>
          <a:ext cx="489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60" name="Straight Connector 59"/>
          <p:cNvCxnSpPr/>
          <p:nvPr/>
        </p:nvCxnSpPr>
        <p:spPr>
          <a:xfrm>
            <a:off x="1072144" y="2264317"/>
            <a:ext cx="0" cy="3196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62874" y="5290740"/>
            <a:ext cx="360362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88603" y="2407630"/>
            <a:ext cx="452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62874" y="3566604"/>
            <a:ext cx="360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62874" y="4134359"/>
            <a:ext cx="360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62874" y="4715423"/>
            <a:ext cx="360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51762" y="2977374"/>
            <a:ext cx="360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2" name="TextBox 51"/>
          <p:cNvSpPr txBox="1"/>
          <p:nvPr/>
        </p:nvSpPr>
        <p:spPr>
          <a:xfrm rot="5400000">
            <a:off x="1208436" y="5744317"/>
            <a:ext cx="86409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Oak</a:t>
            </a:r>
          </a:p>
        </p:txBody>
      </p:sp>
      <p:sp>
        <p:nvSpPr>
          <p:cNvPr id="53" name="TextBox 52"/>
          <p:cNvSpPr txBox="1"/>
          <p:nvPr/>
        </p:nvSpPr>
        <p:spPr>
          <a:xfrm rot="5400000">
            <a:off x="2083034" y="5697886"/>
            <a:ext cx="86409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Birch</a:t>
            </a:r>
          </a:p>
        </p:txBody>
      </p:sp>
      <p:sp>
        <p:nvSpPr>
          <p:cNvPr id="54" name="TextBox 53"/>
          <p:cNvSpPr txBox="1"/>
          <p:nvPr/>
        </p:nvSpPr>
        <p:spPr>
          <a:xfrm rot="5400000">
            <a:off x="2538035" y="6101960"/>
            <a:ext cx="165618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Evergreen</a:t>
            </a:r>
          </a:p>
        </p:txBody>
      </p:sp>
      <p:sp>
        <p:nvSpPr>
          <p:cNvPr id="55" name="TextBox 54"/>
          <p:cNvSpPr txBox="1"/>
          <p:nvPr/>
        </p:nvSpPr>
        <p:spPr>
          <a:xfrm rot="5400000">
            <a:off x="3808677" y="5720317"/>
            <a:ext cx="86409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Pine</a:t>
            </a:r>
          </a:p>
        </p:txBody>
      </p:sp>
      <p:sp>
        <p:nvSpPr>
          <p:cNvPr id="56" name="TextBox 55"/>
          <p:cNvSpPr txBox="1"/>
          <p:nvPr/>
        </p:nvSpPr>
        <p:spPr>
          <a:xfrm rot="5400000">
            <a:off x="4624527" y="5771543"/>
            <a:ext cx="96654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Cedar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377713" y="4847128"/>
            <a:ext cx="532074" cy="5787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1072144" y="5460017"/>
            <a:ext cx="4607978" cy="5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243908" y="3992316"/>
            <a:ext cx="548604" cy="146522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13499" y="3140967"/>
            <a:ext cx="524480" cy="229414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951141" y="2564904"/>
            <a:ext cx="548604" cy="288266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833866" y="3429000"/>
            <a:ext cx="532305" cy="20061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8889AA-B47E-4313-B03D-C0C10F115BA9}"/>
              </a:ext>
            </a:extLst>
          </p:cNvPr>
          <p:cNvSpPr txBox="1"/>
          <p:nvPr/>
        </p:nvSpPr>
        <p:spPr>
          <a:xfrm>
            <a:off x="747098" y="1938318"/>
            <a:ext cx="5029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A bar chart to show types of trees</a:t>
            </a:r>
          </a:p>
        </p:txBody>
      </p:sp>
    </p:spTree>
    <p:extLst>
      <p:ext uri="{BB962C8B-B14F-4D97-AF65-F5344CB8AC3E}">
        <p14:creationId xmlns:p14="http://schemas.microsoft.com/office/powerpoint/2010/main" val="32671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7" grpId="0"/>
      <p:bldP spid="64" grpId="0"/>
      <p:bldP spid="65" grpId="0"/>
      <p:bldP spid="66" grpId="0"/>
      <p:bldP spid="67" grpId="0"/>
      <p:bldP spid="68" grpId="0"/>
      <p:bldP spid="69" grpId="0"/>
      <p:bldP spid="52" grpId="0"/>
      <p:bldP spid="53" grpId="0"/>
      <p:bldP spid="54" grpId="0"/>
      <p:bldP spid="55" grpId="0"/>
      <p:bldP spid="56" grpId="0"/>
      <p:bldP spid="46" grpId="0" animBg="1"/>
      <p:bldP spid="47" grpId="0" animBg="1"/>
      <p:bldP spid="48" grpId="0" animBg="1"/>
      <p:bldP spid="49" grpId="0" animBg="1"/>
      <p:bldP spid="50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50837"/>
              </p:ext>
            </p:extLst>
          </p:nvPr>
        </p:nvGraphicFramePr>
        <p:xfrm>
          <a:off x="2231740" y="2089656"/>
          <a:ext cx="6480720" cy="148336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 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14397"/>
              </p:ext>
            </p:extLst>
          </p:nvPr>
        </p:nvGraphicFramePr>
        <p:xfrm>
          <a:off x="2231740" y="3712330"/>
          <a:ext cx="6480720" cy="185420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Favourite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Season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29072" y="1115509"/>
            <a:ext cx="7020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Copy and complete the tally charts based on the students in your class. Once you have asked everybody, draw a bar chart for each in your book to show the results.</a:t>
            </a:r>
          </a:p>
        </p:txBody>
      </p:sp>
    </p:spTree>
    <p:extLst>
      <p:ext uri="{BB962C8B-B14F-4D97-AF65-F5344CB8AC3E}">
        <p14:creationId xmlns:p14="http://schemas.microsoft.com/office/powerpoint/2010/main" val="114977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1228110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Comparative Bar Charts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67744" y="1988840"/>
            <a:ext cx="64087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can compare two sets of data using bar charts.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must draw the bars for the two sets of data next to each other for each category. </a:t>
            </a:r>
          </a:p>
        </p:txBody>
      </p:sp>
    </p:spTree>
    <p:extLst>
      <p:ext uri="{BB962C8B-B14F-4D97-AF65-F5344CB8AC3E}">
        <p14:creationId xmlns:p14="http://schemas.microsoft.com/office/powerpoint/2010/main" val="242630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Draw a bar chart for the information in this table.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164057"/>
              </p:ext>
            </p:extLst>
          </p:nvPr>
        </p:nvGraphicFramePr>
        <p:xfrm>
          <a:off x="5868144" y="1196752"/>
          <a:ext cx="2954024" cy="169164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0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 Colour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Brown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55" marR="9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241442" y="3897614"/>
            <a:ext cx="1663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604008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Eye colour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91870"/>
              </p:ext>
            </p:extLst>
          </p:nvPr>
        </p:nvGraphicFramePr>
        <p:xfrm>
          <a:off x="784122" y="2468766"/>
          <a:ext cx="4896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072144" y="2468766"/>
            <a:ext cx="0" cy="3196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874" y="5495189"/>
            <a:ext cx="360362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8603" y="2612079"/>
            <a:ext cx="452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2874" y="3771053"/>
            <a:ext cx="360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874" y="4338808"/>
            <a:ext cx="360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62874" y="4919872"/>
            <a:ext cx="360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1762" y="3181823"/>
            <a:ext cx="360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65529" y="5716087"/>
            <a:ext cx="864096" cy="33855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87329" y="5716087"/>
            <a:ext cx="824971" cy="33855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8776" y="5709982"/>
            <a:ext cx="864096" cy="33855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Brown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7713" y="3057385"/>
            <a:ext cx="532074" cy="257294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72144" y="5664466"/>
            <a:ext cx="4607978" cy="5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948647" y="3633450"/>
            <a:ext cx="548604" cy="1989048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19036" y="4484366"/>
            <a:ext cx="524480" cy="115519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71278" y="4485833"/>
            <a:ext cx="548604" cy="115373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67696" y="5087380"/>
            <a:ext cx="532305" cy="5485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7098" y="2023320"/>
            <a:ext cx="5029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A bar chart to compare boys’ and girls’ eye colour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36306" y="4459069"/>
            <a:ext cx="532305" cy="118010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47373" y="3825811"/>
            <a:ext cx="426221" cy="4667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51147" y="382581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47373" y="4407852"/>
            <a:ext cx="426221" cy="466721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51147" y="44078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31" name="Cloud Callout 30"/>
          <p:cNvSpPr/>
          <p:nvPr/>
        </p:nvSpPr>
        <p:spPr>
          <a:xfrm>
            <a:off x="6489261" y="5111832"/>
            <a:ext cx="3059832" cy="1858437"/>
          </a:xfrm>
          <a:prstGeom prst="cloudCallout">
            <a:avLst>
              <a:gd name="adj1" fmla="val -46322"/>
              <a:gd name="adj2" fmla="val -69189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include a key to show which bar represents which data set</a:t>
            </a:r>
          </a:p>
        </p:txBody>
      </p:sp>
    </p:spTree>
    <p:extLst>
      <p:ext uri="{BB962C8B-B14F-4D97-AF65-F5344CB8AC3E}">
        <p14:creationId xmlns:p14="http://schemas.microsoft.com/office/powerpoint/2010/main" val="13926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/>
      <p:bldP spid="29" grpId="0" animBg="1"/>
      <p:bldP spid="30" grpId="0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5832648" cy="359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4802669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tutor group had the boys with the most merits?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which tutor groups did the boys receive more merits than the girls?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which tutor group did the boys and girls receive the same number of merits?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Who received more merits; 8D or 8S?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20272" y="4832203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8W</a:t>
            </a: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8R, 8I, 8W</a:t>
            </a: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8H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8D</a:t>
            </a:r>
          </a:p>
        </p:txBody>
      </p:sp>
    </p:spTree>
    <p:extLst>
      <p:ext uri="{BB962C8B-B14F-4D97-AF65-F5344CB8AC3E}">
        <p14:creationId xmlns:p14="http://schemas.microsoft.com/office/powerpoint/2010/main" val="325679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90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9552" y="2060848"/>
            <a:ext cx="4835531" cy="4300543"/>
            <a:chOff x="681142" y="835025"/>
            <a:chExt cx="6134101" cy="5455444"/>
          </a:xfrm>
        </p:grpSpPr>
        <p:grpSp>
          <p:nvGrpSpPr>
            <p:cNvPr id="3" name="Group 2"/>
            <p:cNvGrpSpPr/>
            <p:nvPr/>
          </p:nvGrpSpPr>
          <p:grpSpPr>
            <a:xfrm>
              <a:off x="681142" y="835025"/>
              <a:ext cx="6134101" cy="5455444"/>
              <a:chOff x="681142" y="835025"/>
              <a:chExt cx="6134101" cy="5455444"/>
            </a:xfrm>
          </p:grpSpPr>
          <p:pic>
            <p:nvPicPr>
              <p:cNvPr id="14" name="Picture 45" descr="Image result for graph paper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352655" y="163512"/>
                <a:ext cx="4791075" cy="61341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1345565" y="835025"/>
                <a:ext cx="9525" cy="407670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1336675" y="4911725"/>
                <a:ext cx="5448300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 Box 34"/>
              <p:cNvSpPr txBox="1">
                <a:spLocks noChangeArrowheads="1"/>
              </p:cNvSpPr>
              <p:nvPr/>
            </p:nvSpPr>
            <p:spPr bwMode="auto">
              <a:xfrm>
                <a:off x="772488" y="3382857"/>
                <a:ext cx="481638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29"/>
              <p:cNvSpPr txBox="1">
                <a:spLocks noChangeArrowheads="1"/>
              </p:cNvSpPr>
              <p:nvPr/>
            </p:nvSpPr>
            <p:spPr bwMode="auto">
              <a:xfrm>
                <a:off x="772488" y="1373082"/>
                <a:ext cx="481638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 Box 30"/>
              <p:cNvSpPr txBox="1">
                <a:spLocks noChangeArrowheads="1"/>
              </p:cNvSpPr>
              <p:nvPr/>
            </p:nvSpPr>
            <p:spPr bwMode="auto">
              <a:xfrm>
                <a:off x="772488" y="2030306"/>
                <a:ext cx="481638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31"/>
              <p:cNvSpPr txBox="1">
                <a:spLocks noChangeArrowheads="1"/>
              </p:cNvSpPr>
              <p:nvPr/>
            </p:nvSpPr>
            <p:spPr bwMode="auto">
              <a:xfrm>
                <a:off x="753437" y="2744682"/>
                <a:ext cx="481638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 Box 32"/>
              <p:cNvSpPr txBox="1">
                <a:spLocks noChangeArrowheads="1"/>
              </p:cNvSpPr>
              <p:nvPr/>
            </p:nvSpPr>
            <p:spPr bwMode="auto">
              <a:xfrm>
                <a:off x="772488" y="4097232"/>
                <a:ext cx="481638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 Box 33"/>
              <p:cNvSpPr txBox="1">
                <a:spLocks noChangeArrowheads="1"/>
              </p:cNvSpPr>
              <p:nvPr/>
            </p:nvSpPr>
            <p:spPr bwMode="auto">
              <a:xfrm>
                <a:off x="762962" y="4754457"/>
                <a:ext cx="481638" cy="27622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1691640" y="4904740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2367280" y="491426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2706370" y="491172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3391535" y="4906010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3727450" y="490918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406900" y="491426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749165" y="491934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5425440" y="4900930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5765165" y="4919980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6443345" y="4919345"/>
                <a:ext cx="0" cy="179705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 rot="16200000">
                <a:off x="1401288" y="5392736"/>
                <a:ext cx="1290637" cy="4953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Sydney</a:t>
                </a:r>
                <a:endPara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2000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 rot="16200000">
                <a:off x="2449037" y="5392736"/>
                <a:ext cx="1290637" cy="4953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Athens</a:t>
                </a:r>
                <a:endPara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2004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tangle 6"/>
              <p:cNvSpPr>
                <a:spLocks noChangeArrowheads="1"/>
              </p:cNvSpPr>
              <p:nvPr/>
            </p:nvSpPr>
            <p:spPr bwMode="auto">
              <a:xfrm rot="16200000">
                <a:off x="3449162" y="5392736"/>
                <a:ext cx="1290637" cy="4953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Beijing</a:t>
                </a:r>
                <a:endPara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2008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 rot="16200000">
                <a:off x="4477862" y="5392736"/>
                <a:ext cx="1290637" cy="4953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Great Britain</a:t>
                </a:r>
                <a:endPara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Rectangle 8"/>
              <p:cNvSpPr>
                <a:spLocks noChangeArrowheads="1"/>
              </p:cNvSpPr>
              <p:nvPr/>
            </p:nvSpPr>
            <p:spPr bwMode="auto">
              <a:xfrm rot="16200000">
                <a:off x="5487511" y="5397500"/>
                <a:ext cx="1290637" cy="4953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Rio</a:t>
                </a:r>
                <a:endPara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2016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1691640" y="3471333"/>
              <a:ext cx="340360" cy="142959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11450" y="3659082"/>
              <a:ext cx="340360" cy="12418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43536" y="2306532"/>
              <a:ext cx="340360" cy="259439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775622" y="948268"/>
              <a:ext cx="340360" cy="393800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79982" y="1151467"/>
              <a:ext cx="340360" cy="374946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61632" y="2810934"/>
              <a:ext cx="340360" cy="207533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51175" y="2616200"/>
              <a:ext cx="340360" cy="227007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94052" y="3020907"/>
              <a:ext cx="340360" cy="18755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4404" y="3856382"/>
              <a:ext cx="340360" cy="102988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27432" y="3866598"/>
              <a:ext cx="340360" cy="102988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Rectangle 8"/>
          <p:cNvSpPr>
            <a:spLocks noChangeArrowheads="1"/>
          </p:cNvSpPr>
          <p:nvPr/>
        </p:nvSpPr>
        <p:spPr bwMode="auto">
          <a:xfrm rot="16200000">
            <a:off x="-114504" y="3676556"/>
            <a:ext cx="1017413" cy="20359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Medals won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520962" y="1813380"/>
            <a:ext cx="4883324" cy="15229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bar chart to show gold medals won by Great Britain and Australia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2329860" y="6464779"/>
            <a:ext cx="1800200" cy="21602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Olympic location and year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2404" y="1228110"/>
            <a:ext cx="86000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52120" y="1813380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 Olympics out of 5</a:t>
            </a:r>
          </a:p>
          <a:p>
            <a:pPr marL="342900" indent="-342900">
              <a:buAutoNum type="alphaL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medals more</a:t>
            </a:r>
          </a:p>
          <a:p>
            <a:pPr marL="342900" indent="-342900">
              <a:buAutoNum type="alphaL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Australia 8 and Great Britain 26 because they have been quite consistent the last 2 Olympics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50243" y="2207676"/>
            <a:ext cx="268307" cy="2672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250243" y="2539127"/>
            <a:ext cx="268307" cy="2687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84994" y="2243665"/>
            <a:ext cx="1017413" cy="19522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Grea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 Britain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584993" y="2550389"/>
            <a:ext cx="1017413" cy="19522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Australia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23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32DAB0-F69F-48A9-A577-543A1B1CDC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5ECF13-FD7F-45B1-ADE2-13E928925F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760EEE-3797-4B1E-8D33-DB5B0D38E8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414</Words>
  <Application>Microsoft Office PowerPoint</Application>
  <PresentationFormat>On-screen Show (4:3)</PresentationFormat>
  <Paragraphs>152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38</cp:revision>
  <dcterms:created xsi:type="dcterms:W3CDTF">2015-07-01T12:05:39Z</dcterms:created>
  <dcterms:modified xsi:type="dcterms:W3CDTF">2020-06-05T09:21:03Z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