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0" r:id="rId2"/>
  </p:sldMasterIdLst>
  <p:notesMasterIdLst>
    <p:notesMasterId r:id="rId20"/>
  </p:notesMasterIdLst>
  <p:sldIdLst>
    <p:sldId id="256" r:id="rId3"/>
    <p:sldId id="263" r:id="rId4"/>
    <p:sldId id="282" r:id="rId5"/>
    <p:sldId id="266" r:id="rId6"/>
    <p:sldId id="272" r:id="rId7"/>
    <p:sldId id="273" r:id="rId8"/>
    <p:sldId id="274" r:id="rId9"/>
    <p:sldId id="275" r:id="rId10"/>
    <p:sldId id="277" r:id="rId11"/>
    <p:sldId id="276" r:id="rId12"/>
    <p:sldId id="265" r:id="rId13"/>
    <p:sldId id="283" r:id="rId14"/>
    <p:sldId id="278" r:id="rId15"/>
    <p:sldId id="279" r:id="rId16"/>
    <p:sldId id="280" r:id="rId17"/>
    <p:sldId id="28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10814-EB33-4A4C-AFF7-E1639DFAD75A}" v="166" dt="2020-07-17T09:36:35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FA210814-EB33-4A4C-AFF7-E1639DFAD75A}"/>
    <pc:docChg chg="undo custSel addSld delSld modSld modMainMaster">
      <pc:chgData name="Danielle" userId="e2554c37-e717-43a0-ba79-1183ca921ccd" providerId="ADAL" clId="{FA210814-EB33-4A4C-AFF7-E1639DFAD75A}" dt="2020-07-17T09:36:37.598" v="343" actId="20577"/>
      <pc:docMkLst>
        <pc:docMk/>
      </pc:docMkLst>
      <pc:sldChg chg="modSp">
        <pc:chgData name="Danielle" userId="e2554c37-e717-43a0-ba79-1183ca921ccd" providerId="ADAL" clId="{FA210814-EB33-4A4C-AFF7-E1639DFAD75A}" dt="2020-07-15T13:31:46.272" v="17" actId="2711"/>
        <pc:sldMkLst>
          <pc:docMk/>
          <pc:sldMk cId="3158945661" sldId="256"/>
        </pc:sldMkLst>
        <pc:spChg chg="mod">
          <ac:chgData name="Danielle" userId="e2554c37-e717-43a0-ba79-1183ca921ccd" providerId="ADAL" clId="{FA210814-EB33-4A4C-AFF7-E1639DFAD75A}" dt="2020-07-15T13:31:46.272" v="17" actId="2711"/>
          <ac:spMkLst>
            <pc:docMk/>
            <pc:sldMk cId="3158945661" sldId="256"/>
            <ac:spMk id="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1:46.272" v="17" actId="2711"/>
          <ac:spMkLst>
            <pc:docMk/>
            <pc:sldMk cId="3158945661" sldId="256"/>
            <ac:spMk id="4" creationId="{00000000-0000-0000-0000-000000000000}"/>
          </ac:spMkLst>
        </pc:spChg>
        <pc:picChg chg="mod">
          <ac:chgData name="Danielle" userId="e2554c37-e717-43a0-ba79-1183ca921ccd" providerId="ADAL" clId="{FA210814-EB33-4A4C-AFF7-E1639DFAD75A}" dt="2020-07-15T13:31:46.272" v="17" actId="2711"/>
          <ac:picMkLst>
            <pc:docMk/>
            <pc:sldMk cId="3158945661" sldId="256"/>
            <ac:picMk id="1026" creationId="{00000000-0000-0000-0000-000000000000}"/>
          </ac:picMkLst>
        </pc:picChg>
      </pc:sldChg>
      <pc:sldChg chg="modSp mod">
        <pc:chgData name="Danielle" userId="e2554c37-e717-43a0-ba79-1183ca921ccd" providerId="ADAL" clId="{FA210814-EB33-4A4C-AFF7-E1639DFAD75A}" dt="2020-07-15T13:31:53.020" v="20" actId="1038"/>
        <pc:sldMkLst>
          <pc:docMk/>
          <pc:sldMk cId="3835606715" sldId="263"/>
        </pc:sldMkLst>
        <pc:spChg chg="mod">
          <ac:chgData name="Danielle" userId="e2554c37-e717-43a0-ba79-1183ca921ccd" providerId="ADAL" clId="{FA210814-EB33-4A4C-AFF7-E1639DFAD75A}" dt="2020-07-15T13:31:53.020" v="20" actId="1038"/>
          <ac:spMkLst>
            <pc:docMk/>
            <pc:sldMk cId="3835606715" sldId="263"/>
            <ac:spMk id="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1:53.020" v="20" actId="1038"/>
          <ac:spMkLst>
            <pc:docMk/>
            <pc:sldMk cId="3835606715" sldId="263"/>
            <ac:spMk id="4" creationId="{00000000-0000-0000-0000-000000000000}"/>
          </ac:spMkLst>
        </pc:spChg>
      </pc:sldChg>
      <pc:sldChg chg="modSp">
        <pc:chgData name="Danielle" userId="e2554c37-e717-43a0-ba79-1183ca921ccd" providerId="ADAL" clId="{FA210814-EB33-4A4C-AFF7-E1639DFAD75A}" dt="2020-07-15T13:36:44.369" v="91" actId="2711"/>
        <pc:sldMkLst>
          <pc:docMk/>
          <pc:sldMk cId="3310473977" sldId="265"/>
        </pc:sldMkLst>
        <pc:spChg chg="mod">
          <ac:chgData name="Danielle" userId="e2554c37-e717-43a0-ba79-1183ca921ccd" providerId="ADAL" clId="{FA210814-EB33-4A4C-AFF7-E1639DFAD75A}" dt="2020-07-15T13:36:44.369" v="91" actId="2711"/>
          <ac:spMkLst>
            <pc:docMk/>
            <pc:sldMk cId="3310473977" sldId="265"/>
            <ac:spMk id="18" creationId="{00000000-0000-0000-0000-000000000000}"/>
          </ac:spMkLst>
        </pc:spChg>
      </pc:sldChg>
      <pc:sldChg chg="modSp mod">
        <pc:chgData name="Danielle" userId="e2554c37-e717-43a0-ba79-1183ca921ccd" providerId="ADAL" clId="{FA210814-EB33-4A4C-AFF7-E1639DFAD75A}" dt="2020-07-15T13:32:46.991" v="30" actId="207"/>
        <pc:sldMkLst>
          <pc:docMk/>
          <pc:sldMk cId="2756997903" sldId="266"/>
        </pc:sldMkLst>
        <pc:spChg chg="mod">
          <ac:chgData name="Danielle" userId="e2554c37-e717-43a0-ba79-1183ca921ccd" providerId="ADAL" clId="{FA210814-EB33-4A4C-AFF7-E1639DFAD75A}" dt="2020-07-15T13:32:46.991" v="30" actId="207"/>
          <ac:spMkLst>
            <pc:docMk/>
            <pc:sldMk cId="2756997903" sldId="266"/>
            <ac:spMk id="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1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2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2:41.551" v="29" actId="2711"/>
          <ac:spMkLst>
            <pc:docMk/>
            <pc:sldMk cId="2756997903" sldId="266"/>
            <ac:spMk id="30" creationId="{00000000-0000-0000-0000-000000000000}"/>
          </ac:spMkLst>
        </pc:spChg>
        <pc:graphicFrameChg chg="mod">
          <ac:chgData name="Danielle" userId="e2554c37-e717-43a0-ba79-1183ca921ccd" providerId="ADAL" clId="{FA210814-EB33-4A4C-AFF7-E1639DFAD75A}" dt="2020-07-15T13:32:41.551" v="29" actId="2711"/>
          <ac:graphicFrameMkLst>
            <pc:docMk/>
            <pc:sldMk cId="2756997903" sldId="266"/>
            <ac:graphicFrameMk id="4" creationId="{00000000-0000-0000-0000-000000000000}"/>
          </ac:graphicFrameMkLst>
        </pc:graphicFrameChg>
        <pc:cxnChg chg="mod">
          <ac:chgData name="Danielle" userId="e2554c37-e717-43a0-ba79-1183ca921ccd" providerId="ADAL" clId="{FA210814-EB33-4A4C-AFF7-E1639DFAD75A}" dt="2020-07-15T13:32:41.551" v="29" actId="2711"/>
          <ac:cxnSpMkLst>
            <pc:docMk/>
            <pc:sldMk cId="2756997903" sldId="266"/>
            <ac:cxnSpMk id="3" creationId="{00000000-0000-0000-0000-000000000000}"/>
          </ac:cxnSpMkLst>
        </pc:cxnChg>
      </pc:sldChg>
      <pc:sldChg chg="del">
        <pc:chgData name="Danielle" userId="e2554c37-e717-43a0-ba79-1183ca921ccd" providerId="ADAL" clId="{FA210814-EB33-4A4C-AFF7-E1639DFAD75A}" dt="2020-07-15T13:32:15.776" v="22" actId="47"/>
        <pc:sldMkLst>
          <pc:docMk/>
          <pc:sldMk cId="3344650318" sldId="267"/>
        </pc:sldMkLst>
      </pc:sldChg>
      <pc:sldChg chg="modSp mod">
        <pc:chgData name="Danielle" userId="e2554c37-e717-43a0-ba79-1183ca921ccd" providerId="ADAL" clId="{FA210814-EB33-4A4C-AFF7-E1639DFAD75A}" dt="2020-07-15T13:35:34.151" v="74" actId="207"/>
        <pc:sldMkLst>
          <pc:docMk/>
          <pc:sldMk cId="2722990326" sldId="272"/>
        </pc:sldMkLst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5:27.795" v="71"/>
          <ac:spMkLst>
            <pc:docMk/>
            <pc:sldMk cId="2722990326" sldId="272"/>
            <ac:spMk id="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1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0.596" v="48" actId="2711"/>
          <ac:spMkLst>
            <pc:docMk/>
            <pc:sldMk cId="2722990326" sldId="272"/>
            <ac:spMk id="2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5:34.151" v="74" actId="207"/>
          <ac:spMkLst>
            <pc:docMk/>
            <pc:sldMk cId="2722990326" sldId="272"/>
            <ac:spMk id="30" creationId="{00000000-0000-0000-0000-000000000000}"/>
          </ac:spMkLst>
        </pc:spChg>
        <pc:graphicFrameChg chg="mod">
          <ac:chgData name="Danielle" userId="e2554c37-e717-43a0-ba79-1183ca921ccd" providerId="ADAL" clId="{FA210814-EB33-4A4C-AFF7-E1639DFAD75A}" dt="2020-07-15T13:34:20.596" v="48" actId="2711"/>
          <ac:graphicFrameMkLst>
            <pc:docMk/>
            <pc:sldMk cId="2722990326" sldId="272"/>
            <ac:graphicFrameMk id="4" creationId="{00000000-0000-0000-0000-000000000000}"/>
          </ac:graphicFrameMkLst>
        </pc:graphicFrameChg>
        <pc:cxnChg chg="mod">
          <ac:chgData name="Danielle" userId="e2554c37-e717-43a0-ba79-1183ca921ccd" providerId="ADAL" clId="{FA210814-EB33-4A4C-AFF7-E1639DFAD75A}" dt="2020-07-15T13:34:20.596" v="48" actId="2711"/>
          <ac:cxnSpMkLst>
            <pc:docMk/>
            <pc:sldMk cId="2722990326" sldId="272"/>
            <ac:cxnSpMk id="3" creationId="{00000000-0000-0000-0000-000000000000}"/>
          </ac:cxnSpMkLst>
        </pc:cxnChg>
      </pc:sldChg>
      <pc:sldChg chg="modSp mod">
        <pc:chgData name="Danielle" userId="e2554c37-e717-43a0-ba79-1183ca921ccd" providerId="ADAL" clId="{FA210814-EB33-4A4C-AFF7-E1639DFAD75A}" dt="2020-07-15T13:35:47.515" v="78" actId="207"/>
        <pc:sldMkLst>
          <pc:docMk/>
          <pc:sldMk cId="2988387313" sldId="273"/>
        </pc:sldMkLst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5:19.885" v="68"/>
          <ac:spMkLst>
            <pc:docMk/>
            <pc:sldMk cId="2988387313" sldId="273"/>
            <ac:spMk id="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1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26.212" v="49" actId="2711"/>
          <ac:spMkLst>
            <pc:docMk/>
            <pc:sldMk cId="2988387313" sldId="273"/>
            <ac:spMk id="2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5:47.515" v="78" actId="207"/>
          <ac:spMkLst>
            <pc:docMk/>
            <pc:sldMk cId="2988387313" sldId="273"/>
            <ac:spMk id="30" creationId="{00000000-0000-0000-0000-000000000000}"/>
          </ac:spMkLst>
        </pc:spChg>
        <pc:cxnChg chg="mod">
          <ac:chgData name="Danielle" userId="e2554c37-e717-43a0-ba79-1183ca921ccd" providerId="ADAL" clId="{FA210814-EB33-4A4C-AFF7-E1639DFAD75A}" dt="2020-07-15T13:34:26.212" v="49" actId="2711"/>
          <ac:cxnSpMkLst>
            <pc:docMk/>
            <pc:sldMk cId="2988387313" sldId="273"/>
            <ac:cxnSpMk id="3" creationId="{00000000-0000-0000-0000-000000000000}"/>
          </ac:cxnSpMkLst>
        </pc:cxnChg>
      </pc:sldChg>
      <pc:sldChg chg="modSp mod">
        <pc:chgData name="Danielle" userId="e2554c37-e717-43a0-ba79-1183ca921ccd" providerId="ADAL" clId="{FA210814-EB33-4A4C-AFF7-E1639DFAD75A}" dt="2020-07-15T13:35:55.518" v="81" actId="207"/>
        <pc:sldMkLst>
          <pc:docMk/>
          <pc:sldMk cId="3574031975" sldId="274"/>
        </pc:sldMkLst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5:12.453" v="65"/>
          <ac:spMkLst>
            <pc:docMk/>
            <pc:sldMk cId="3574031975" sldId="274"/>
            <ac:spMk id="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1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2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5:55.518" v="81" actId="207"/>
          <ac:spMkLst>
            <pc:docMk/>
            <pc:sldMk cId="3574031975" sldId="274"/>
            <ac:spMk id="3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3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1.949" v="50" actId="2711"/>
          <ac:spMkLst>
            <pc:docMk/>
            <pc:sldMk cId="3574031975" sldId="274"/>
            <ac:spMk id="32" creationId="{00000000-0000-0000-0000-000000000000}"/>
          </ac:spMkLst>
        </pc:spChg>
        <pc:graphicFrameChg chg="mod">
          <ac:chgData name="Danielle" userId="e2554c37-e717-43a0-ba79-1183ca921ccd" providerId="ADAL" clId="{FA210814-EB33-4A4C-AFF7-E1639DFAD75A}" dt="2020-07-15T13:34:31.949" v="50" actId="2711"/>
          <ac:graphicFrameMkLst>
            <pc:docMk/>
            <pc:sldMk cId="3574031975" sldId="274"/>
            <ac:graphicFrameMk id="4" creationId="{00000000-0000-0000-0000-000000000000}"/>
          </ac:graphicFrameMkLst>
        </pc:graphicFrameChg>
        <pc:cxnChg chg="mod">
          <ac:chgData name="Danielle" userId="e2554c37-e717-43a0-ba79-1183ca921ccd" providerId="ADAL" clId="{FA210814-EB33-4A4C-AFF7-E1639DFAD75A}" dt="2020-07-15T13:34:31.949" v="50" actId="2711"/>
          <ac:cxnSpMkLst>
            <pc:docMk/>
            <pc:sldMk cId="3574031975" sldId="274"/>
            <ac:cxnSpMk id="3" creationId="{00000000-0000-0000-0000-000000000000}"/>
          </ac:cxnSpMkLst>
        </pc:cxnChg>
        <pc:cxnChg chg="mod">
          <ac:chgData name="Danielle" userId="e2554c37-e717-43a0-ba79-1183ca921ccd" providerId="ADAL" clId="{FA210814-EB33-4A4C-AFF7-E1639DFAD75A}" dt="2020-07-15T13:34:31.949" v="50" actId="2711"/>
          <ac:cxnSpMkLst>
            <pc:docMk/>
            <pc:sldMk cId="3574031975" sldId="274"/>
            <ac:cxnSpMk id="16" creationId="{00000000-0000-0000-0000-000000000000}"/>
          </ac:cxnSpMkLst>
        </pc:cxnChg>
      </pc:sldChg>
      <pc:sldChg chg="modSp mod">
        <pc:chgData name="Danielle" userId="e2554c37-e717-43a0-ba79-1183ca921ccd" providerId="ADAL" clId="{FA210814-EB33-4A4C-AFF7-E1639DFAD75A}" dt="2020-07-15T13:36:07.035" v="84" actId="207"/>
        <pc:sldMkLst>
          <pc:docMk/>
          <pc:sldMk cId="3293095051" sldId="275"/>
        </pc:sldMkLst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5:06.767" v="62"/>
          <ac:spMkLst>
            <pc:docMk/>
            <pc:sldMk cId="3293095051" sldId="275"/>
            <ac:spMk id="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1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37.547" v="51" actId="2711"/>
          <ac:spMkLst>
            <pc:docMk/>
            <pc:sldMk cId="3293095051" sldId="275"/>
            <ac:spMk id="2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6:07.035" v="84" actId="207"/>
          <ac:spMkLst>
            <pc:docMk/>
            <pc:sldMk cId="3293095051" sldId="275"/>
            <ac:spMk id="30" creationId="{00000000-0000-0000-0000-000000000000}"/>
          </ac:spMkLst>
        </pc:spChg>
        <pc:grpChg chg="mod">
          <ac:chgData name="Danielle" userId="e2554c37-e717-43a0-ba79-1183ca921ccd" providerId="ADAL" clId="{FA210814-EB33-4A4C-AFF7-E1639DFAD75A}" dt="2020-07-15T13:34:37.547" v="51" actId="2711"/>
          <ac:grpSpMkLst>
            <pc:docMk/>
            <pc:sldMk cId="3293095051" sldId="275"/>
            <ac:grpSpMk id="67" creationId="{00000000-0000-0000-0000-000000000000}"/>
          </ac:grpSpMkLst>
        </pc:grpChg>
        <pc:graphicFrameChg chg="mod">
          <ac:chgData name="Danielle" userId="e2554c37-e717-43a0-ba79-1183ca921ccd" providerId="ADAL" clId="{FA210814-EB33-4A4C-AFF7-E1639DFAD75A}" dt="2020-07-15T13:34:37.547" v="51" actId="2711"/>
          <ac:graphicFrameMkLst>
            <pc:docMk/>
            <pc:sldMk cId="3293095051" sldId="275"/>
            <ac:graphicFrameMk id="4" creationId="{00000000-0000-0000-0000-000000000000}"/>
          </ac:graphicFrameMkLst>
        </pc:graphicFrameChg>
        <pc:cxnChg chg="mod">
          <ac:chgData name="Danielle" userId="e2554c37-e717-43a0-ba79-1183ca921ccd" providerId="ADAL" clId="{FA210814-EB33-4A4C-AFF7-E1639DFAD75A}" dt="2020-07-15T13:34:37.547" v="51" actId="2711"/>
          <ac:cxnSpMkLst>
            <pc:docMk/>
            <pc:sldMk cId="3293095051" sldId="275"/>
            <ac:cxnSpMk id="3" creationId="{00000000-0000-0000-0000-000000000000}"/>
          </ac:cxnSpMkLst>
        </pc:cxnChg>
      </pc:sldChg>
      <pc:sldChg chg="modSp mod">
        <pc:chgData name="Danielle" userId="e2554c37-e717-43a0-ba79-1183ca921ccd" providerId="ADAL" clId="{FA210814-EB33-4A4C-AFF7-E1639DFAD75A}" dt="2020-07-15T13:36:38.094" v="90" actId="207"/>
        <pc:sldMkLst>
          <pc:docMk/>
          <pc:sldMk cId="3202741521" sldId="276"/>
        </pc:sldMkLst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54.653" v="56"/>
          <ac:spMkLst>
            <pc:docMk/>
            <pc:sldMk cId="3202741521" sldId="276"/>
            <ac:spMk id="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1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2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6:38.094" v="90" actId="207"/>
          <ac:spMkLst>
            <pc:docMk/>
            <pc:sldMk cId="3202741521" sldId="276"/>
            <ac:spMk id="3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8.060" v="53" actId="2711"/>
          <ac:spMkLst>
            <pc:docMk/>
            <pc:sldMk cId="3202741521" sldId="276"/>
            <ac:spMk id="64" creationId="{00000000-0000-0000-0000-000000000000}"/>
          </ac:spMkLst>
        </pc:spChg>
        <pc:cxnChg chg="mod">
          <ac:chgData name="Danielle" userId="e2554c37-e717-43a0-ba79-1183ca921ccd" providerId="ADAL" clId="{FA210814-EB33-4A4C-AFF7-E1639DFAD75A}" dt="2020-07-15T13:34:48.060" v="53" actId="2711"/>
          <ac:cxnSpMkLst>
            <pc:docMk/>
            <pc:sldMk cId="3202741521" sldId="276"/>
            <ac:cxnSpMk id="3" creationId="{00000000-0000-0000-0000-000000000000}"/>
          </ac:cxnSpMkLst>
        </pc:cxnChg>
      </pc:sldChg>
      <pc:sldChg chg="modSp mod">
        <pc:chgData name="Danielle" userId="e2554c37-e717-43a0-ba79-1183ca921ccd" providerId="ADAL" clId="{FA210814-EB33-4A4C-AFF7-E1639DFAD75A}" dt="2020-07-15T13:36:16.310" v="87" actId="207"/>
        <pc:sldMkLst>
          <pc:docMk/>
          <pc:sldMk cId="4266611300" sldId="277"/>
        </pc:sldMkLst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59.755" v="59"/>
          <ac:spMkLst>
            <pc:docMk/>
            <pc:sldMk cId="4266611300" sldId="277"/>
            <ac:spMk id="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1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1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2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3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29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6:16.310" v="87" actId="207"/>
          <ac:spMkLst>
            <pc:docMk/>
            <pc:sldMk cId="4266611300" sldId="277"/>
            <ac:spMk id="30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6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4:42.727" v="52" actId="2711"/>
          <ac:spMkLst>
            <pc:docMk/>
            <pc:sldMk cId="4266611300" sldId="277"/>
            <ac:spMk id="65" creationId="{00000000-0000-0000-0000-000000000000}"/>
          </ac:spMkLst>
        </pc:spChg>
        <pc:graphicFrameChg chg="mod">
          <ac:chgData name="Danielle" userId="e2554c37-e717-43a0-ba79-1183ca921ccd" providerId="ADAL" clId="{FA210814-EB33-4A4C-AFF7-E1639DFAD75A}" dt="2020-07-15T13:34:42.727" v="52" actId="2711"/>
          <ac:graphicFrameMkLst>
            <pc:docMk/>
            <pc:sldMk cId="4266611300" sldId="277"/>
            <ac:graphicFrameMk id="4" creationId="{00000000-0000-0000-0000-000000000000}"/>
          </ac:graphicFrameMkLst>
        </pc:graphicFrameChg>
        <pc:cxnChg chg="mod">
          <ac:chgData name="Danielle" userId="e2554c37-e717-43a0-ba79-1183ca921ccd" providerId="ADAL" clId="{FA210814-EB33-4A4C-AFF7-E1639DFAD75A}" dt="2020-07-15T13:34:42.727" v="52" actId="2711"/>
          <ac:cxnSpMkLst>
            <pc:docMk/>
            <pc:sldMk cId="4266611300" sldId="277"/>
            <ac:cxnSpMk id="3" creationId="{00000000-0000-0000-0000-000000000000}"/>
          </ac:cxnSpMkLst>
        </pc:cxnChg>
      </pc:sldChg>
      <pc:sldChg chg="modSp">
        <pc:chgData name="Danielle" userId="e2554c37-e717-43a0-ba79-1183ca921ccd" providerId="ADAL" clId="{FA210814-EB33-4A4C-AFF7-E1639DFAD75A}" dt="2020-07-15T13:36:59.150" v="95"/>
        <pc:sldMkLst>
          <pc:docMk/>
          <pc:sldMk cId="1551576966" sldId="278"/>
        </pc:sldMkLst>
        <pc:spChg chg="mod">
          <ac:chgData name="Danielle" userId="e2554c37-e717-43a0-ba79-1183ca921ccd" providerId="ADAL" clId="{FA210814-EB33-4A4C-AFF7-E1639DFAD75A}" dt="2020-07-15T13:36:54.247" v="92" actId="2711"/>
          <ac:spMkLst>
            <pc:docMk/>
            <pc:sldMk cId="1551576966" sldId="278"/>
            <ac:spMk id="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6:59.150" v="95"/>
          <ac:spMkLst>
            <pc:docMk/>
            <pc:sldMk cId="1551576966" sldId="278"/>
            <ac:spMk id="7" creationId="{00000000-0000-0000-0000-000000000000}"/>
          </ac:spMkLst>
        </pc:spChg>
        <pc:picChg chg="mod">
          <ac:chgData name="Danielle" userId="e2554c37-e717-43a0-ba79-1183ca921ccd" providerId="ADAL" clId="{FA210814-EB33-4A4C-AFF7-E1639DFAD75A}" dt="2020-07-15T13:36:54.247" v="92" actId="2711"/>
          <ac:picMkLst>
            <pc:docMk/>
            <pc:sldMk cId="1551576966" sldId="278"/>
            <ac:picMk id="1026" creationId="{00000000-0000-0000-0000-000000000000}"/>
          </ac:picMkLst>
        </pc:picChg>
        <pc:cxnChg chg="mod">
          <ac:chgData name="Danielle" userId="e2554c37-e717-43a0-ba79-1183ca921ccd" providerId="ADAL" clId="{FA210814-EB33-4A4C-AFF7-E1639DFAD75A}" dt="2020-07-15T13:36:54.247" v="92" actId="2711"/>
          <ac:cxnSpMkLst>
            <pc:docMk/>
            <pc:sldMk cId="1551576966" sldId="278"/>
            <ac:cxnSpMk id="6" creationId="{00000000-0000-0000-0000-000000000000}"/>
          </ac:cxnSpMkLst>
        </pc:cxnChg>
      </pc:sldChg>
      <pc:sldChg chg="modSp mod">
        <pc:chgData name="Danielle" userId="e2554c37-e717-43a0-ba79-1183ca921ccd" providerId="ADAL" clId="{FA210814-EB33-4A4C-AFF7-E1639DFAD75A}" dt="2020-07-15T13:37:09.769" v="99" actId="2711"/>
        <pc:sldMkLst>
          <pc:docMk/>
          <pc:sldMk cId="1987282092" sldId="279"/>
        </pc:sldMkLst>
        <pc:spChg chg="mod">
          <ac:chgData name="Danielle" userId="e2554c37-e717-43a0-ba79-1183ca921ccd" providerId="ADAL" clId="{FA210814-EB33-4A4C-AFF7-E1639DFAD75A}" dt="2020-07-15T13:37:09.769" v="99" actId="2711"/>
          <ac:spMkLst>
            <pc:docMk/>
            <pc:sldMk cId="1987282092" sldId="279"/>
            <ac:spMk id="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7:05.096" v="98"/>
          <ac:spMkLst>
            <pc:docMk/>
            <pc:sldMk cId="1987282092" sldId="279"/>
            <ac:spMk id="7" creationId="{00000000-0000-0000-0000-000000000000}"/>
          </ac:spMkLst>
        </pc:spChg>
      </pc:sldChg>
      <pc:sldChg chg="modSp mod">
        <pc:chgData name="Danielle" userId="e2554c37-e717-43a0-ba79-1183ca921ccd" providerId="ADAL" clId="{FA210814-EB33-4A4C-AFF7-E1639DFAD75A}" dt="2020-07-15T13:37:20.530" v="103"/>
        <pc:sldMkLst>
          <pc:docMk/>
          <pc:sldMk cId="1987282092" sldId="280"/>
        </pc:sldMkLst>
        <pc:spChg chg="mod">
          <ac:chgData name="Danielle" userId="e2554c37-e717-43a0-ba79-1183ca921ccd" providerId="ADAL" clId="{FA210814-EB33-4A4C-AFF7-E1639DFAD75A}" dt="2020-07-15T13:37:16.060" v="100" actId="2711"/>
          <ac:spMkLst>
            <pc:docMk/>
            <pc:sldMk cId="1987282092" sldId="280"/>
            <ac:spMk id="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7:20.530" v="103"/>
          <ac:spMkLst>
            <pc:docMk/>
            <pc:sldMk cId="1987282092" sldId="280"/>
            <ac:spMk id="7" creationId="{00000000-0000-0000-0000-000000000000}"/>
          </ac:spMkLst>
        </pc:spChg>
      </pc:sldChg>
      <pc:sldChg chg="modSp">
        <pc:chgData name="Danielle" userId="e2554c37-e717-43a0-ba79-1183ca921ccd" providerId="ADAL" clId="{FA210814-EB33-4A4C-AFF7-E1639DFAD75A}" dt="2020-07-15T13:37:29.668" v="107"/>
        <pc:sldMkLst>
          <pc:docMk/>
          <pc:sldMk cId="1987282092" sldId="281"/>
        </pc:sldMkLst>
        <pc:spChg chg="mod">
          <ac:chgData name="Danielle" userId="e2554c37-e717-43a0-ba79-1183ca921ccd" providerId="ADAL" clId="{FA210814-EB33-4A4C-AFF7-E1639DFAD75A}" dt="2020-07-15T13:37:25.549" v="104" actId="2711"/>
          <ac:spMkLst>
            <pc:docMk/>
            <pc:sldMk cId="1987282092" sldId="281"/>
            <ac:spMk id="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7:29.668" v="107"/>
          <ac:spMkLst>
            <pc:docMk/>
            <pc:sldMk cId="1987282092" sldId="281"/>
            <ac:spMk id="7" creationId="{00000000-0000-0000-0000-000000000000}"/>
          </ac:spMkLst>
        </pc:spChg>
      </pc:sldChg>
      <pc:sldChg chg="add">
        <pc:chgData name="Danielle" userId="e2554c37-e717-43a0-ba79-1183ca921ccd" providerId="ADAL" clId="{FA210814-EB33-4A4C-AFF7-E1639DFAD75A}" dt="2020-07-15T13:32:13.621" v="21" actId="22"/>
        <pc:sldMkLst>
          <pc:docMk/>
          <pc:sldMk cId="3886357664" sldId="282"/>
        </pc:sldMkLst>
      </pc:sldChg>
      <pc:sldChg chg="addSp modSp new mod modClrScheme chgLayout">
        <pc:chgData name="Danielle" userId="e2554c37-e717-43a0-ba79-1183ca921ccd" providerId="ADAL" clId="{FA210814-EB33-4A4C-AFF7-E1639DFAD75A}" dt="2020-07-15T14:03:37.926" v="288" actId="171"/>
        <pc:sldMkLst>
          <pc:docMk/>
          <pc:sldMk cId="1016280709" sldId="283"/>
        </pc:sldMkLst>
        <pc:spChg chg="add mod">
          <ac:chgData name="Danielle" userId="e2554c37-e717-43a0-ba79-1183ca921ccd" providerId="ADAL" clId="{FA210814-EB33-4A4C-AFF7-E1639DFAD75A}" dt="2020-07-15T13:56:04.188" v="262" actId="1076"/>
          <ac:spMkLst>
            <pc:docMk/>
            <pc:sldMk cId="1016280709" sldId="283"/>
            <ac:spMk id="2" creationId="{3FDD5133-A43F-451C-898E-89635D1B944E}"/>
          </ac:spMkLst>
        </pc:spChg>
        <pc:spChg chg="add mod">
          <ac:chgData name="Danielle" userId="e2554c37-e717-43a0-ba79-1183ca921ccd" providerId="ADAL" clId="{FA210814-EB33-4A4C-AFF7-E1639DFAD75A}" dt="2020-07-15T13:56:21.544" v="279" actId="1076"/>
          <ac:spMkLst>
            <pc:docMk/>
            <pc:sldMk cId="1016280709" sldId="283"/>
            <ac:spMk id="3" creationId="{E520F8C7-DC0A-4B52-ABDE-AF0A252BD4CF}"/>
          </ac:spMkLst>
        </pc:spChg>
        <pc:spChg chg="mod">
          <ac:chgData name="Danielle" userId="e2554c37-e717-43a0-ba79-1183ca921ccd" providerId="ADAL" clId="{FA210814-EB33-4A4C-AFF7-E1639DFAD75A}" dt="2020-07-15T14:03:00.769" v="280"/>
          <ac:spMkLst>
            <pc:docMk/>
            <pc:sldMk cId="1016280709" sldId="283"/>
            <ac:spMk id="8" creationId="{3D76121B-012F-4787-932A-3064C58D8CCB}"/>
          </ac:spMkLst>
        </pc:spChg>
        <pc:spChg chg="mod">
          <ac:chgData name="Danielle" userId="e2554c37-e717-43a0-ba79-1183ca921ccd" providerId="ADAL" clId="{FA210814-EB33-4A4C-AFF7-E1639DFAD75A}" dt="2020-07-15T14:03:00.769" v="280"/>
          <ac:spMkLst>
            <pc:docMk/>
            <pc:sldMk cId="1016280709" sldId="283"/>
            <ac:spMk id="9" creationId="{FFBB2A7A-2DE9-434D-85EC-3246845D3D71}"/>
          </ac:spMkLst>
        </pc:spChg>
        <pc:spChg chg="mod">
          <ac:chgData name="Danielle" userId="e2554c37-e717-43a0-ba79-1183ca921ccd" providerId="ADAL" clId="{FA210814-EB33-4A4C-AFF7-E1639DFAD75A}" dt="2020-07-15T14:03:00.769" v="280"/>
          <ac:spMkLst>
            <pc:docMk/>
            <pc:sldMk cId="1016280709" sldId="283"/>
            <ac:spMk id="10" creationId="{2F81301A-B5A3-4CE8-AB5C-042DF8942D92}"/>
          </ac:spMkLst>
        </pc:spChg>
        <pc:spChg chg="mod">
          <ac:chgData name="Danielle" userId="e2554c37-e717-43a0-ba79-1183ca921ccd" providerId="ADAL" clId="{FA210814-EB33-4A4C-AFF7-E1639DFAD75A}" dt="2020-07-15T14:03:00.769" v="280"/>
          <ac:spMkLst>
            <pc:docMk/>
            <pc:sldMk cId="1016280709" sldId="283"/>
            <ac:spMk id="15" creationId="{36F0FFCE-7BCF-4793-8541-6C158F178EAA}"/>
          </ac:spMkLst>
        </pc:spChg>
        <pc:spChg chg="mod">
          <ac:chgData name="Danielle" userId="e2554c37-e717-43a0-ba79-1183ca921ccd" providerId="ADAL" clId="{FA210814-EB33-4A4C-AFF7-E1639DFAD75A}" dt="2020-07-15T14:03:00.769" v="280"/>
          <ac:spMkLst>
            <pc:docMk/>
            <pc:sldMk cId="1016280709" sldId="283"/>
            <ac:spMk id="19" creationId="{C41A75EB-4DC7-4436-A752-6F60097ECCD8}"/>
          </ac:spMkLst>
        </pc:spChg>
        <pc:spChg chg="mod">
          <ac:chgData name="Danielle" userId="e2554c37-e717-43a0-ba79-1183ca921ccd" providerId="ADAL" clId="{FA210814-EB33-4A4C-AFF7-E1639DFAD75A}" dt="2020-07-15T14:03:00.769" v="280"/>
          <ac:spMkLst>
            <pc:docMk/>
            <pc:sldMk cId="1016280709" sldId="283"/>
            <ac:spMk id="21" creationId="{B992CA14-63EF-43CC-B1FD-7136A9E18533}"/>
          </ac:spMkLst>
        </pc:spChg>
        <pc:spChg chg="mod">
          <ac:chgData name="Danielle" userId="e2554c37-e717-43a0-ba79-1183ca921ccd" providerId="ADAL" clId="{FA210814-EB33-4A4C-AFF7-E1639DFAD75A}" dt="2020-07-15T14:03:00.769" v="280"/>
          <ac:spMkLst>
            <pc:docMk/>
            <pc:sldMk cId="1016280709" sldId="283"/>
            <ac:spMk id="22" creationId="{5D7BC645-D61F-4E64-A021-55440CF67559}"/>
          </ac:spMkLst>
        </pc:spChg>
        <pc:spChg chg="mod">
          <ac:chgData name="Danielle" userId="e2554c37-e717-43a0-ba79-1183ca921ccd" providerId="ADAL" clId="{FA210814-EB33-4A4C-AFF7-E1639DFAD75A}" dt="2020-07-15T14:03:00.769" v="280"/>
          <ac:spMkLst>
            <pc:docMk/>
            <pc:sldMk cId="1016280709" sldId="283"/>
            <ac:spMk id="24" creationId="{FBB0A229-92CC-4659-8AB0-E92B0CA0571D}"/>
          </ac:spMkLst>
        </pc:spChg>
        <pc:spChg chg="add mod ord">
          <ac:chgData name="Danielle" userId="e2554c37-e717-43a0-ba79-1183ca921ccd" providerId="ADAL" clId="{FA210814-EB33-4A4C-AFF7-E1639DFAD75A}" dt="2020-07-15T14:03:37.926" v="288" actId="171"/>
          <ac:spMkLst>
            <pc:docMk/>
            <pc:sldMk cId="1016280709" sldId="283"/>
            <ac:spMk id="25" creationId="{346C065A-4287-499C-85F4-4F02168D99DF}"/>
          </ac:spMkLst>
        </pc:spChg>
        <pc:grpChg chg="add mod">
          <ac:chgData name="Danielle" userId="e2554c37-e717-43a0-ba79-1183ca921ccd" providerId="ADAL" clId="{FA210814-EB33-4A4C-AFF7-E1639DFAD75A}" dt="2020-07-15T14:03:14.107" v="283" actId="1076"/>
          <ac:grpSpMkLst>
            <pc:docMk/>
            <pc:sldMk cId="1016280709" sldId="283"/>
            <ac:grpSpMk id="4" creationId="{A87CCB58-2503-464B-9C23-814C2C8BE1C9}"/>
          </ac:grpSpMkLst>
        </pc:grpChg>
        <pc:grpChg chg="mod">
          <ac:chgData name="Danielle" userId="e2554c37-e717-43a0-ba79-1183ca921ccd" providerId="ADAL" clId="{FA210814-EB33-4A4C-AFF7-E1639DFAD75A}" dt="2020-07-15T14:03:00.769" v="280"/>
          <ac:grpSpMkLst>
            <pc:docMk/>
            <pc:sldMk cId="1016280709" sldId="283"/>
            <ac:grpSpMk id="18" creationId="{6ABD2AB5-073E-40F0-84D3-7B9425766BCE}"/>
          </ac:grpSpMkLst>
        </pc:grpChg>
        <pc:grpChg chg="mod">
          <ac:chgData name="Danielle" userId="e2554c37-e717-43a0-ba79-1183ca921ccd" providerId="ADAL" clId="{FA210814-EB33-4A4C-AFF7-E1639DFAD75A}" dt="2020-07-15T14:03:00.769" v="280"/>
          <ac:grpSpMkLst>
            <pc:docMk/>
            <pc:sldMk cId="1016280709" sldId="283"/>
            <ac:grpSpMk id="20" creationId="{642B8C1D-27DA-4163-82F5-81103C519991}"/>
          </ac:grpSpMkLst>
        </pc:grpChg>
        <pc:picChg chg="mod">
          <ac:chgData name="Danielle" userId="e2554c37-e717-43a0-ba79-1183ca921ccd" providerId="ADAL" clId="{FA210814-EB33-4A4C-AFF7-E1639DFAD75A}" dt="2020-07-15T14:03:00.769" v="280"/>
          <ac:picMkLst>
            <pc:docMk/>
            <pc:sldMk cId="1016280709" sldId="283"/>
            <ac:picMk id="5" creationId="{C8BF7E8D-3538-4535-A779-C53742DAA80C}"/>
          </ac:picMkLst>
        </pc:pic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6" creationId="{9150D357-80BE-4A04-BA05-D78B362AE3C8}"/>
          </ac:cxnSpMkLst>
        </pc:cxn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7" creationId="{424B98DF-02DC-4D63-BD30-FA5C75E85B62}"/>
          </ac:cxnSpMkLst>
        </pc:cxn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11" creationId="{1AF0ECB0-4793-41B3-B695-AAC4A395B787}"/>
          </ac:cxnSpMkLst>
        </pc:cxn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12" creationId="{DFCFB8B8-A306-4A7B-8B60-CB43C573B4E2}"/>
          </ac:cxnSpMkLst>
        </pc:cxn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13" creationId="{584FD1DD-8B67-4565-AAA0-045139BEC0D0}"/>
          </ac:cxnSpMkLst>
        </pc:cxn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14" creationId="{0070304F-F82A-41AE-80D7-05E9421D2E13}"/>
          </ac:cxnSpMkLst>
        </pc:cxn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16" creationId="{A9329445-C64F-4862-B36B-9D9D7C434F7D}"/>
          </ac:cxnSpMkLst>
        </pc:cxn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17" creationId="{7D84DC42-CC12-450F-B727-726FD9A62992}"/>
          </ac:cxnSpMkLst>
        </pc:cxnChg>
        <pc:cxnChg chg="mod">
          <ac:chgData name="Danielle" userId="e2554c37-e717-43a0-ba79-1183ca921ccd" providerId="ADAL" clId="{FA210814-EB33-4A4C-AFF7-E1639DFAD75A}" dt="2020-07-15T14:03:00.769" v="280"/>
          <ac:cxnSpMkLst>
            <pc:docMk/>
            <pc:sldMk cId="1016280709" sldId="283"/>
            <ac:cxnSpMk id="23" creationId="{F2284E1D-FBCC-4FAB-9443-D13F21093C4D}"/>
          </ac:cxnSpMkLst>
        </pc:cxnChg>
      </pc:sldChg>
      <pc:sldMasterChg chg="modSp mod delSldLayout modSldLayout">
        <pc:chgData name="Danielle" userId="e2554c37-e717-43a0-ba79-1183ca921ccd" providerId="ADAL" clId="{FA210814-EB33-4A4C-AFF7-E1639DFAD75A}" dt="2020-07-17T09:36:37.598" v="343" actId="20577"/>
        <pc:sldMasterMkLst>
          <pc:docMk/>
          <pc:sldMasterMk cId="1922970536" sldId="2147483673"/>
        </pc:sldMasterMkLst>
        <pc:spChg chg="mod">
          <ac:chgData name="Danielle" userId="e2554c37-e717-43a0-ba79-1183ca921ccd" providerId="ADAL" clId="{FA210814-EB33-4A4C-AFF7-E1639DFAD75A}" dt="2020-07-15T13:30:49.461" v="0" actId="2711"/>
          <ac:spMkLst>
            <pc:docMk/>
            <pc:sldMasterMk cId="1922970536" sldId="2147483673"/>
            <ac:spMk id="14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7T09:35:51.169" v="290" actId="20577"/>
          <ac:spMkLst>
            <pc:docMk/>
            <pc:sldMasterMk cId="1922970536" sldId="2147483673"/>
            <ac:spMk id="15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0:49.461" v="0" actId="2711"/>
          <ac:spMkLst>
            <pc:docMk/>
            <pc:sldMasterMk cId="1922970536" sldId="2147483673"/>
            <ac:spMk id="16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5T13:30:49.461" v="0" actId="2711"/>
          <ac:spMkLst>
            <pc:docMk/>
            <pc:sldMasterMk cId="1922970536" sldId="2147483673"/>
            <ac:spMk id="17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7T09:36:37.598" v="343" actId="20577"/>
          <ac:spMkLst>
            <pc:docMk/>
            <pc:sldMasterMk cId="1922970536" sldId="2147483673"/>
            <ac:spMk id="18" creationId="{00000000-0000-0000-0000-000000000000}"/>
          </ac:spMkLst>
        </pc:spChg>
        <pc:picChg chg="mod">
          <ac:chgData name="Danielle" userId="e2554c37-e717-43a0-ba79-1183ca921ccd" providerId="ADAL" clId="{FA210814-EB33-4A4C-AFF7-E1639DFAD75A}" dt="2020-07-15T13:30:49.461" v="0" actId="2711"/>
          <ac:picMkLst>
            <pc:docMk/>
            <pc:sldMasterMk cId="1922970536" sldId="2147483673"/>
            <ac:picMk id="13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0:49.461" v="0" actId="2711"/>
          <ac:picMkLst>
            <pc:docMk/>
            <pc:sldMasterMk cId="1922970536" sldId="2147483673"/>
            <ac:picMk id="29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0:49.461" v="0" actId="2711"/>
          <ac:picMkLst>
            <pc:docMk/>
            <pc:sldMasterMk cId="1922970536" sldId="2147483673"/>
            <ac:picMk id="31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0:49.461" v="0" actId="2711"/>
          <ac:picMkLst>
            <pc:docMk/>
            <pc:sldMasterMk cId="1922970536" sldId="2147483673"/>
            <ac:picMk id="32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0:49.461" v="0" actId="2711"/>
          <ac:picMkLst>
            <pc:docMk/>
            <pc:sldMasterMk cId="1922970536" sldId="2147483673"/>
            <ac:picMk id="33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0:49.461" v="0" actId="2711"/>
          <ac:picMkLst>
            <pc:docMk/>
            <pc:sldMasterMk cId="1922970536" sldId="2147483673"/>
            <ac:picMk id="34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0:49.461" v="0" actId="2711"/>
          <ac:picMkLst>
            <pc:docMk/>
            <pc:sldMasterMk cId="1922970536" sldId="2147483673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FA210814-EB33-4A4C-AFF7-E1639DFAD75A}" dt="2020-07-15T13:30:54.882" v="1" actId="2711"/>
          <pc:sldLayoutMkLst>
            <pc:docMk/>
            <pc:sldMasterMk cId="1922970536" sldId="2147483673"/>
            <pc:sldLayoutMk cId="1954329499" sldId="2147483675"/>
          </pc:sldLayoutMkLst>
          <pc:spChg chg="mod">
            <ac:chgData name="Danielle" userId="e2554c37-e717-43a0-ba79-1183ca921ccd" providerId="ADAL" clId="{FA210814-EB33-4A4C-AFF7-E1639DFAD75A}" dt="2020-07-15T13:30:54.882" v="1" actId="2711"/>
            <ac:spMkLst>
              <pc:docMk/>
              <pc:sldMasterMk cId="1922970536" sldId="2147483673"/>
              <pc:sldLayoutMk cId="1954329499" sldId="2147483675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FA210814-EB33-4A4C-AFF7-E1639DFAD75A}" dt="2020-07-15T13:31:10.800" v="8" actId="1035"/>
          <pc:sldLayoutMkLst>
            <pc:docMk/>
            <pc:sldMasterMk cId="1922970536" sldId="2147483673"/>
            <pc:sldLayoutMk cId="2044584544" sldId="2147483676"/>
          </pc:sldLayoutMkLst>
          <pc:spChg chg="mod">
            <ac:chgData name="Danielle" userId="e2554c37-e717-43a0-ba79-1183ca921ccd" providerId="ADAL" clId="{FA210814-EB33-4A4C-AFF7-E1639DFAD75A}" dt="2020-07-15T13:31:05.959" v="3" actId="13822"/>
            <ac:spMkLst>
              <pc:docMk/>
              <pc:sldMasterMk cId="1922970536" sldId="2147483673"/>
              <pc:sldLayoutMk cId="2044584544" sldId="2147483676"/>
              <ac:spMk id="2" creationId="{00000000-0000-0000-0000-000000000000}"/>
            </ac:spMkLst>
          </pc:spChg>
          <pc:spChg chg="mod">
            <ac:chgData name="Danielle" userId="e2554c37-e717-43a0-ba79-1183ca921ccd" providerId="ADAL" clId="{FA210814-EB33-4A4C-AFF7-E1639DFAD75A}" dt="2020-07-15T13:31:05.959" v="3" actId="13822"/>
            <ac:spMkLst>
              <pc:docMk/>
              <pc:sldMasterMk cId="1922970536" sldId="2147483673"/>
              <pc:sldLayoutMk cId="2044584544" sldId="2147483676"/>
              <ac:spMk id="8" creationId="{00000000-0000-0000-0000-000000000000}"/>
            </ac:spMkLst>
          </pc:spChg>
          <pc:spChg chg="mod">
            <ac:chgData name="Danielle" userId="e2554c37-e717-43a0-ba79-1183ca921ccd" providerId="ADAL" clId="{FA210814-EB33-4A4C-AFF7-E1639DFAD75A}" dt="2020-07-15T13:31:10.800" v="8" actId="1035"/>
            <ac:spMkLst>
              <pc:docMk/>
              <pc:sldMasterMk cId="1922970536" sldId="2147483673"/>
              <pc:sldLayoutMk cId="2044584544" sldId="2147483676"/>
              <ac:spMk id="9" creationId="{00000000-0000-0000-0000-000000000000}"/>
            </ac:spMkLst>
          </pc:spChg>
          <pc:spChg chg="mod">
            <ac:chgData name="Danielle" userId="e2554c37-e717-43a0-ba79-1183ca921ccd" providerId="ADAL" clId="{FA210814-EB33-4A4C-AFF7-E1639DFAD75A}" dt="2020-07-15T13:31:08.564" v="6" actId="1036"/>
            <ac:spMkLst>
              <pc:docMk/>
              <pc:sldMasterMk cId="1922970536" sldId="2147483673"/>
              <pc:sldLayoutMk cId="2044584544" sldId="2147483676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FA210814-EB33-4A4C-AFF7-E1639DFAD75A}" dt="2020-07-15T13:31:05.959" v="3" actId="13822"/>
            <ac:cxnSpMkLst>
              <pc:docMk/>
              <pc:sldMasterMk cId="1922970536" sldId="2147483673"/>
              <pc:sldLayoutMk cId="2044584544" sldId="2147483676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FA210814-EB33-4A4C-AFF7-E1639DFAD75A}" dt="2020-07-15T13:31:05.959" v="3" actId="13822"/>
            <ac:cxnSpMkLst>
              <pc:docMk/>
              <pc:sldMasterMk cId="1922970536" sldId="2147483673"/>
              <pc:sldLayoutMk cId="2044584544" sldId="2147483676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FA210814-EB33-4A4C-AFF7-E1639DFAD75A}" dt="2020-07-15T13:31:05.959" v="3" actId="13822"/>
            <ac:cxnSpMkLst>
              <pc:docMk/>
              <pc:sldMasterMk cId="1922970536" sldId="2147483673"/>
              <pc:sldLayoutMk cId="2044584544" sldId="2147483676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FA210814-EB33-4A4C-AFF7-E1639DFAD75A}" dt="2020-07-15T13:31:05.959" v="3" actId="13822"/>
            <ac:cxnSpMkLst>
              <pc:docMk/>
              <pc:sldMasterMk cId="1922970536" sldId="2147483673"/>
              <pc:sldLayoutMk cId="2044584544" sldId="2147483676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FA210814-EB33-4A4C-AFF7-E1639DFAD75A}" dt="2020-07-15T13:31:05.959" v="3" actId="13822"/>
            <ac:cxnSpMkLst>
              <pc:docMk/>
              <pc:sldMasterMk cId="1922970536" sldId="2147483673"/>
              <pc:sldLayoutMk cId="2044584544" sldId="2147483676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FA210814-EB33-4A4C-AFF7-E1639DFAD75A}" dt="2020-07-15T13:31:18.514" v="13" actId="1035"/>
          <pc:sldLayoutMkLst>
            <pc:docMk/>
            <pc:sldMasterMk cId="1922970536" sldId="2147483673"/>
            <pc:sldLayoutMk cId="3821594208" sldId="2147483677"/>
          </pc:sldLayoutMkLst>
          <pc:spChg chg="mod">
            <ac:chgData name="Danielle" userId="e2554c37-e717-43a0-ba79-1183ca921ccd" providerId="ADAL" clId="{FA210814-EB33-4A4C-AFF7-E1639DFAD75A}" dt="2020-07-15T13:31:18.514" v="13" actId="1035"/>
            <ac:spMkLst>
              <pc:docMk/>
              <pc:sldMasterMk cId="1922970536" sldId="2147483673"/>
              <pc:sldLayoutMk cId="3821594208" sldId="2147483677"/>
              <ac:spMk id="2" creationId="{00000000-0000-0000-0000-000000000000}"/>
            </ac:spMkLst>
          </pc:spChg>
          <pc:spChg chg="mod">
            <ac:chgData name="Danielle" userId="e2554c37-e717-43a0-ba79-1183ca921ccd" providerId="ADAL" clId="{FA210814-EB33-4A4C-AFF7-E1639DFAD75A}" dt="2020-07-15T13:31:18.514" v="13" actId="1035"/>
            <ac:spMkLst>
              <pc:docMk/>
              <pc:sldMasterMk cId="1922970536" sldId="2147483673"/>
              <pc:sldLayoutMk cId="3821594208" sldId="2147483677"/>
              <ac:spMk id="3" creationId="{00000000-0000-0000-0000-000000000000}"/>
            </ac:spMkLst>
          </pc:spChg>
        </pc:sldLayoutChg>
        <pc:sldLayoutChg chg="del">
          <pc:chgData name="Danielle" userId="e2554c37-e717-43a0-ba79-1183ca921ccd" providerId="ADAL" clId="{FA210814-EB33-4A4C-AFF7-E1639DFAD75A}" dt="2020-07-15T13:31:21.011" v="14" actId="2696"/>
          <pc:sldLayoutMkLst>
            <pc:docMk/>
            <pc:sldMasterMk cId="1922970536" sldId="2147483673"/>
            <pc:sldLayoutMk cId="1834396377" sldId="2147483679"/>
          </pc:sldLayoutMkLst>
        </pc:sldLayoutChg>
      </pc:sldMasterChg>
      <pc:sldMasterChg chg="modSp mod modSldLayout">
        <pc:chgData name="Danielle" userId="e2554c37-e717-43a0-ba79-1183ca921ccd" providerId="ADAL" clId="{FA210814-EB33-4A4C-AFF7-E1639DFAD75A}" dt="2020-07-17T09:35:45.389" v="289" actId="20577"/>
        <pc:sldMasterMkLst>
          <pc:docMk/>
          <pc:sldMasterMk cId="1697891930" sldId="2147483680"/>
        </pc:sldMasterMkLst>
        <pc:spChg chg="mod">
          <ac:chgData name="Danielle" userId="e2554c37-e717-43a0-ba79-1183ca921ccd" providerId="ADAL" clId="{FA210814-EB33-4A4C-AFF7-E1639DFAD75A}" dt="2020-07-15T13:31:28.662" v="15" actId="2711"/>
          <ac:spMkLst>
            <pc:docMk/>
            <pc:sldMasterMk cId="1697891930" sldId="2147483680"/>
            <ac:spMk id="18" creationId="{00000000-0000-0000-0000-000000000000}"/>
          </ac:spMkLst>
        </pc:spChg>
        <pc:spChg chg="mod">
          <ac:chgData name="Danielle" userId="e2554c37-e717-43a0-ba79-1183ca921ccd" providerId="ADAL" clId="{FA210814-EB33-4A4C-AFF7-E1639DFAD75A}" dt="2020-07-17T09:35:45.389" v="289" actId="20577"/>
          <ac:spMkLst>
            <pc:docMk/>
            <pc:sldMasterMk cId="1697891930" sldId="2147483680"/>
            <ac:spMk id="19" creationId="{00000000-0000-0000-0000-000000000000}"/>
          </ac:spMkLst>
        </pc:spChg>
        <pc:picChg chg="mod">
          <ac:chgData name="Danielle" userId="e2554c37-e717-43a0-ba79-1183ca921ccd" providerId="ADAL" clId="{FA210814-EB33-4A4C-AFF7-E1639DFAD75A}" dt="2020-07-15T13:31:28.662" v="15" actId="2711"/>
          <ac:picMkLst>
            <pc:docMk/>
            <pc:sldMasterMk cId="1697891930" sldId="2147483680"/>
            <ac:picMk id="14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1:28.662" v="15" actId="2711"/>
          <ac:picMkLst>
            <pc:docMk/>
            <pc:sldMasterMk cId="1697891930" sldId="2147483680"/>
            <ac:picMk id="15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1:28.662" v="15" actId="2711"/>
          <ac:picMkLst>
            <pc:docMk/>
            <pc:sldMasterMk cId="1697891930" sldId="2147483680"/>
            <ac:picMk id="16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1:28.662" v="15" actId="2711"/>
          <ac:picMkLst>
            <pc:docMk/>
            <pc:sldMasterMk cId="1697891930" sldId="2147483680"/>
            <ac:picMk id="17" creationId="{00000000-0000-0000-0000-000000000000}"/>
          </ac:picMkLst>
        </pc:picChg>
        <pc:picChg chg="mod">
          <ac:chgData name="Danielle" userId="e2554c37-e717-43a0-ba79-1183ca921ccd" providerId="ADAL" clId="{FA210814-EB33-4A4C-AFF7-E1639DFAD75A}" dt="2020-07-15T13:31:28.662" v="15" actId="2711"/>
          <ac:picMkLst>
            <pc:docMk/>
            <pc:sldMasterMk cId="1697891930" sldId="2147483680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FA210814-EB33-4A4C-AFF7-E1639DFAD75A}" dt="2020-07-15T13:31:33.952" v="16" actId="2711"/>
          <pc:sldLayoutMkLst>
            <pc:docMk/>
            <pc:sldMasterMk cId="1697891930" sldId="2147483680"/>
            <pc:sldLayoutMk cId="3346795519" sldId="2147483682"/>
          </pc:sldLayoutMkLst>
          <pc:spChg chg="mod">
            <ac:chgData name="Danielle" userId="e2554c37-e717-43a0-ba79-1183ca921ccd" providerId="ADAL" clId="{FA210814-EB33-4A4C-AFF7-E1639DFAD75A}" dt="2020-07-15T13:31:33.952" v="16" actId="2711"/>
            <ac:spMkLst>
              <pc:docMk/>
              <pc:sldMasterMk cId="1697891930" sldId="2147483680"/>
              <pc:sldLayoutMk cId="3346795519" sldId="2147483682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FF58-49DE-4859-AC07-3D7CE9AD6B02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8DEF-56B6-413B-8B3A-202D11A3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8DEF-56B6-413B-8B3A-202D11A3C0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6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8DEF-56B6-413B-8B3A-202D11A3C0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6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8DEF-56B6-413B-8B3A-202D11A3C0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6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8DEF-56B6-413B-8B3A-202D11A3C0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6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1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43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58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96752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204863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9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2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9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17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6411" y="6002585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Reflection, symmetry, mirror line, lines of symmetry, linear equation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79513" y="1844824"/>
                <a:ext cx="171449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Developing students will be able to reflect shapes in a given mirror</a:t>
                </a:r>
                <a:r>
                  <a:rPr lang="en-GB" sz="14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line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Secure students will be able to reflect shapes in a line such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Excelling students will be able to reflect shapes where</a:t>
                </a:r>
                <a:r>
                  <a:rPr lang="en-GB" sz="14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mirror line is a linear </a:t>
                </a:r>
                <a:r>
                  <a:rPr lang="en-GB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equation</a:t>
                </a:r>
                <a:r>
                  <a:rPr lang="en-GB" sz="14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1844824"/>
                <a:ext cx="1714499" cy="3970318"/>
              </a:xfrm>
              <a:prstGeom prst="rect">
                <a:avLst/>
              </a:prstGeom>
              <a:blipFill>
                <a:blip r:embed="rId10"/>
                <a:stretch>
                  <a:fillRect l="-1064" t="-307" b="-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9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17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6978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792" y="146357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8848" y="2217327"/>
            <a:ext cx="165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many lines of symmetry do the flags have?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30037" r="66958" b="13993"/>
          <a:stretch/>
        </p:blipFill>
        <p:spPr bwMode="auto">
          <a:xfrm>
            <a:off x="4427984" y="1196752"/>
            <a:ext cx="3682557" cy="434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4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18087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4357092"/>
            <a:ext cx="1066800" cy="16002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3"/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 this triangle by the reflection: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blipFill>
                <a:blip r:embed="rId2"/>
                <a:stretch>
                  <a:fillRect l="-2210" t="-806" b="-5645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" name="Straight Connector 2"/>
          <p:cNvCxnSpPr>
            <a:stCxn id="8" idx="0"/>
          </p:cNvCxnSpPr>
          <p:nvPr/>
        </p:nvCxnSpPr>
        <p:spPr bwMode="auto">
          <a:xfrm flipV="1">
            <a:off x="2952985" y="1228110"/>
            <a:ext cx="5579455" cy="519386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AutoShape 131"/>
          <p:cNvSpPr>
            <a:spLocks noChangeArrowheads="1"/>
          </p:cNvSpPr>
          <p:nvPr/>
        </p:nvSpPr>
        <p:spPr bwMode="auto">
          <a:xfrm rot="5400000" flipH="1">
            <a:off x="3874155" y="2505885"/>
            <a:ext cx="968814" cy="1600200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363194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tracing paper and draw the new shape.</a:t>
            </a:r>
          </a:p>
        </p:txBody>
      </p:sp>
    </p:spTree>
    <p:extLst>
      <p:ext uri="{BB962C8B-B14F-4D97-AF65-F5344CB8AC3E}">
        <p14:creationId xmlns:p14="http://schemas.microsoft.com/office/powerpoint/2010/main" val="320274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27784" y="4365104"/>
            <a:ext cx="6048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b="1" dirty="0">
                <a:cs typeface="Arial" panose="020B0604020202020204" pitchFamily="34" charset="0"/>
                <a:sym typeface="Wingdings" pitchFamily="2" charset="2"/>
              </a:rPr>
              <a:t>Extension: </a:t>
            </a:r>
            <a:r>
              <a:rPr lang="en-GB" dirty="0">
                <a:cs typeface="Arial" panose="020B0604020202020204" pitchFamily="34" charset="0"/>
                <a:sym typeface="Wingdings" pitchFamily="2" charset="2"/>
              </a:rPr>
              <a:t>What word do the reflections make?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  <a:p>
            <a:pPr algn="ctr" eaLnBrk="1" hangingPunct="1"/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04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DD5133-A43F-451C-898E-89635D1B944E}"/>
                  </a:ext>
                </a:extLst>
              </p:cNvPr>
              <p:cNvSpPr/>
              <p:nvPr/>
            </p:nvSpPr>
            <p:spPr>
              <a:xfrm>
                <a:off x="5148064" y="2564904"/>
                <a:ext cx="3240360" cy="3693319"/>
              </a:xfrm>
              <a:prstGeom prst="rect">
                <a:avLst/>
              </a:prstGeom>
              <a:ln w="7620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Question 1</a:t>
                </a:r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(d)</a:t>
                </a:r>
                <a:r>
                  <a:rPr lang="en-GB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(−6,−4)</m:t>
                    </m:r>
                  </m:oMath>
                </a14:m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ii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(6, 4)</m:t>
                    </m:r>
                  </m:oMath>
                </a14:m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iii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(−6, 2)</m:t>
                    </m:r>
                  </m:oMath>
                </a14:m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iv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(2, 4)</m:t>
                    </m:r>
                  </m:oMath>
                </a14:m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Question 2</a:t>
                </a:r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(d)</a:t>
                </a:r>
                <a:r>
                  <a:rPr lang="en-GB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5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ii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5, 7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iii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5, −7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Question 3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(3, −3)</m:t>
                    </m:r>
                  </m:oMath>
                </a14:m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(5, −3)</m:t>
                    </m:r>
                  </m:oMath>
                </a14:m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(3, −7)</m:t>
                    </m:r>
                  </m:oMath>
                </a14:m>
                <a:endParaRPr lang="en-GB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DD5133-A43F-451C-898E-89635D1B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564904"/>
                <a:ext cx="3240360" cy="3693319"/>
              </a:xfrm>
              <a:prstGeom prst="rect">
                <a:avLst/>
              </a:prstGeom>
              <a:blipFill>
                <a:blip r:embed="rId2"/>
                <a:stretch>
                  <a:fillRect l="-367" b="-485"/>
                </a:stretch>
              </a:blipFill>
              <a:ln w="762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520F8C7-DC0A-4B52-ABDE-AF0A252BD4CF}"/>
              </a:ext>
            </a:extLst>
          </p:cNvPr>
          <p:cNvSpPr txBox="1"/>
          <p:nvPr/>
        </p:nvSpPr>
        <p:spPr>
          <a:xfrm flipH="1">
            <a:off x="6156176" y="1556792"/>
            <a:ext cx="182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6C065A-4287-499C-85F4-4F02168D99DF}"/>
              </a:ext>
            </a:extLst>
          </p:cNvPr>
          <p:cNvSpPr/>
          <p:nvPr/>
        </p:nvSpPr>
        <p:spPr>
          <a:xfrm>
            <a:off x="539552" y="1196752"/>
            <a:ext cx="4032448" cy="5472608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CCB58-2503-464B-9C23-814C2C8BE1C9}"/>
              </a:ext>
            </a:extLst>
          </p:cNvPr>
          <p:cNvGrpSpPr/>
          <p:nvPr/>
        </p:nvGrpSpPr>
        <p:grpSpPr>
          <a:xfrm>
            <a:off x="663671" y="1268760"/>
            <a:ext cx="3904644" cy="5292385"/>
            <a:chOff x="3566134" y="0"/>
            <a:chExt cx="5059732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BF7E8D-3538-4535-A779-C53742DAA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134" y="0"/>
              <a:ext cx="5059732" cy="68580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50D357-80BE-4A04-BA05-D78B362AE3C8}"/>
                </a:ext>
              </a:extLst>
            </p:cNvPr>
            <p:cNvCxnSpPr/>
            <p:nvPr/>
          </p:nvCxnSpPr>
          <p:spPr>
            <a:xfrm>
              <a:off x="3593087" y="176709"/>
              <a:ext cx="1980265" cy="19662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24B98DF-02DC-4D63-BD30-FA5C75E85B62}"/>
                </a:ext>
              </a:extLst>
            </p:cNvPr>
            <p:cNvCxnSpPr/>
            <p:nvPr/>
          </p:nvCxnSpPr>
          <p:spPr>
            <a:xfrm>
              <a:off x="3593087" y="2514132"/>
              <a:ext cx="1980265" cy="19662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76121B-012F-4787-932A-3064C58D8CCB}"/>
                </a:ext>
              </a:extLst>
            </p:cNvPr>
            <p:cNvSpPr/>
            <p:nvPr/>
          </p:nvSpPr>
          <p:spPr>
            <a:xfrm>
              <a:off x="4782368" y="577811"/>
              <a:ext cx="95367" cy="3814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BB2A7A-2DE9-434D-85EC-3246845D3D71}"/>
                </a:ext>
              </a:extLst>
            </p:cNvPr>
            <p:cNvSpPr/>
            <p:nvPr/>
          </p:nvSpPr>
          <p:spPr>
            <a:xfrm>
              <a:off x="4874930" y="577811"/>
              <a:ext cx="95367" cy="813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81301A-B5A3-4CE8-AB5C-042DF8942D92}"/>
                </a:ext>
              </a:extLst>
            </p:cNvPr>
            <p:cNvSpPr/>
            <p:nvPr/>
          </p:nvSpPr>
          <p:spPr>
            <a:xfrm>
              <a:off x="3593087" y="3896017"/>
              <a:ext cx="190734" cy="1907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F0ECB0-4793-41B3-B695-AAC4A395B7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3087" y="4086751"/>
              <a:ext cx="3926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FB8B8-A306-4A7B-8B60-CB43C573B4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0018" y="4815091"/>
              <a:ext cx="1980265" cy="19662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4FD1DD-8B67-4565-AAA0-045139BEC0D0}"/>
                </a:ext>
              </a:extLst>
            </p:cNvPr>
            <p:cNvCxnSpPr>
              <a:cxnSpLocks/>
            </p:cNvCxnSpPr>
            <p:nvPr/>
          </p:nvCxnSpPr>
          <p:spPr>
            <a:xfrm>
              <a:off x="6367141" y="1175256"/>
              <a:ext cx="1980265" cy="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70304F-F82A-41AE-80D7-05E9421D2E1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73954" y="5641606"/>
              <a:ext cx="3926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F0FFCE-7BCF-4793-8541-6C158F178EAA}"/>
                </a:ext>
              </a:extLst>
            </p:cNvPr>
            <p:cNvSpPr/>
            <p:nvPr/>
          </p:nvSpPr>
          <p:spPr>
            <a:xfrm>
              <a:off x="4978712" y="5441522"/>
              <a:ext cx="182319" cy="173904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29445-C64F-4862-B36B-9D9D7C434F7D}"/>
                </a:ext>
              </a:extLst>
            </p:cNvPr>
            <p:cNvCxnSpPr>
              <a:cxnSpLocks/>
            </p:cNvCxnSpPr>
            <p:nvPr/>
          </p:nvCxnSpPr>
          <p:spPr>
            <a:xfrm>
              <a:off x="6396125" y="3500057"/>
              <a:ext cx="1980265" cy="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84DC42-CC12-450F-B727-726FD9A62992}"/>
                </a:ext>
              </a:extLst>
            </p:cNvPr>
            <p:cNvCxnSpPr>
              <a:cxnSpLocks/>
            </p:cNvCxnSpPr>
            <p:nvPr/>
          </p:nvCxnSpPr>
          <p:spPr>
            <a:xfrm>
              <a:off x="7386257" y="4815091"/>
              <a:ext cx="0" cy="19662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BD2AB5-073E-40F0-84D3-7B9425766BCE}"/>
                </a:ext>
              </a:extLst>
            </p:cNvPr>
            <p:cNvGrpSpPr/>
            <p:nvPr/>
          </p:nvGrpSpPr>
          <p:grpSpPr>
            <a:xfrm rot="5400000" flipV="1">
              <a:off x="6912068" y="1270392"/>
              <a:ext cx="190735" cy="396425"/>
              <a:chOff x="5122698" y="5593924"/>
              <a:chExt cx="190735" cy="39642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2284E1D-FBCC-4FAB-9443-D13F21093C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926354" y="5794006"/>
                <a:ext cx="39268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BB0A229-92CC-4659-8AB0-E92B0CA0571D}"/>
                  </a:ext>
                </a:extLst>
              </p:cNvPr>
              <p:cNvSpPr/>
              <p:nvPr/>
            </p:nvSpPr>
            <p:spPr>
              <a:xfrm>
                <a:off x="5131114" y="5593924"/>
                <a:ext cx="182319" cy="173904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41A75EB-4DC7-4436-A752-6F60097ECCD8}"/>
                </a:ext>
              </a:extLst>
            </p:cNvPr>
            <p:cNvSpPr/>
            <p:nvPr/>
          </p:nvSpPr>
          <p:spPr>
            <a:xfrm rot="10800000">
              <a:off x="7753233" y="2736894"/>
              <a:ext cx="182319" cy="371642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42B8C1D-27DA-4163-82F5-81103C519991}"/>
                </a:ext>
              </a:extLst>
            </p:cNvPr>
            <p:cNvGrpSpPr/>
            <p:nvPr/>
          </p:nvGrpSpPr>
          <p:grpSpPr>
            <a:xfrm flipH="1" flipV="1">
              <a:off x="6991543" y="6408279"/>
              <a:ext cx="187929" cy="381468"/>
              <a:chOff x="4934768" y="730211"/>
              <a:chExt cx="187929" cy="38146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92CA14-63EF-43CC-B1FD-7136A9E18533}"/>
                  </a:ext>
                </a:extLst>
              </p:cNvPr>
              <p:cNvSpPr/>
              <p:nvPr/>
            </p:nvSpPr>
            <p:spPr>
              <a:xfrm>
                <a:off x="4934768" y="730211"/>
                <a:ext cx="95367" cy="38146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D7BC645-D61F-4E64-A021-55440CF67559}"/>
                  </a:ext>
                </a:extLst>
              </p:cNvPr>
              <p:cNvSpPr/>
              <p:nvPr/>
            </p:nvSpPr>
            <p:spPr>
              <a:xfrm>
                <a:off x="5027330" y="730211"/>
                <a:ext cx="95367" cy="8134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28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592" y="1141293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cs typeface="Arial" panose="020B0604020202020204" pitchFamily="34" charset="0"/>
              </a:rPr>
              <a:t>What’s the equation of the line of symmetry?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25932" r="41470" b="40859"/>
          <a:stretch/>
        </p:blipFill>
        <p:spPr bwMode="auto">
          <a:xfrm>
            <a:off x="1079612" y="1844824"/>
            <a:ext cx="6912768" cy="415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4644008" y="2204864"/>
            <a:ext cx="0" cy="367240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04048" y="2875002"/>
                <a:ext cx="1032077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875002"/>
                <a:ext cx="103207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5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592" y="1141293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cs typeface="Arial" panose="020B0604020202020204" pitchFamily="34" charset="0"/>
              </a:rPr>
              <a:t>What’s the equation of the line of symmetry?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34052" r="41233" b="31250"/>
          <a:stretch/>
        </p:blipFill>
        <p:spPr bwMode="auto">
          <a:xfrm>
            <a:off x="902450" y="1973469"/>
            <a:ext cx="6981918" cy="437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115616" y="3861048"/>
            <a:ext cx="6120680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96136" y="3242593"/>
                <a:ext cx="1022459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42593"/>
                <a:ext cx="1022459" cy="461665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2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592" y="1141293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cs typeface="Arial" panose="020B0604020202020204" pitchFamily="34" charset="0"/>
              </a:rPr>
              <a:t>What’s the equation of the line of symmetry?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36207" r="40990" b="29957"/>
          <a:stretch/>
        </p:blipFill>
        <p:spPr bwMode="auto">
          <a:xfrm>
            <a:off x="1331640" y="2104646"/>
            <a:ext cx="6058135" cy="371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4211960" y="2204863"/>
            <a:ext cx="0" cy="367240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35996" y="4869160"/>
                <a:ext cx="1314206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4869160"/>
                <a:ext cx="131420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2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592" y="1141293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cs typeface="Arial" panose="020B0604020202020204" pitchFamily="34" charset="0"/>
              </a:rPr>
              <a:t>What’s the equation of the line of symmetry?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39952" r="41718" b="24784"/>
          <a:stretch/>
        </p:blipFill>
        <p:spPr bwMode="auto">
          <a:xfrm>
            <a:off x="899592" y="1863586"/>
            <a:ext cx="6768752" cy="437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907704" y="2060848"/>
            <a:ext cx="4392488" cy="432048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80112" y="3165438"/>
                <a:ext cx="1016047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165438"/>
                <a:ext cx="1016047" cy="461665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2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9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11967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9962" y="1844824"/>
            <a:ext cx="2484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	1	4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	2	1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	0	0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	2	1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	0	2</a:t>
            </a:r>
          </a:p>
        </p:txBody>
      </p:sp>
    </p:spTree>
    <p:extLst>
      <p:ext uri="{BB962C8B-B14F-4D97-AF65-F5344CB8AC3E}">
        <p14:creationId xmlns:p14="http://schemas.microsoft.com/office/powerpoint/2010/main" val="383560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Reflection is a type of transformation.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reflection flips an object. The size and shape stay exactly but the shape is mirrored.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describe reflections with a line of symmetry.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75402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4357092"/>
            <a:ext cx="1066800" cy="16002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3"/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 this triangle by the reflection: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blipFill>
                <a:blip r:embed="rId2"/>
                <a:stretch>
                  <a:fillRect l="-2210" t="-806" b="-5645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line of symmetry.</a:t>
            </a:r>
          </a:p>
        </p:txBody>
      </p:sp>
      <p:cxnSp>
        <p:nvCxnSpPr>
          <p:cNvPr id="3" name="Straight Connector 2"/>
          <p:cNvCxnSpPr>
            <a:stCxn id="8" idx="0"/>
          </p:cNvCxnSpPr>
          <p:nvPr/>
        </p:nvCxnSpPr>
        <p:spPr bwMode="auto">
          <a:xfrm flipV="1">
            <a:off x="2952985" y="1228110"/>
            <a:ext cx="5579455" cy="519386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69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70797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4357092"/>
            <a:ext cx="1066800" cy="16002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3"/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 this triangle by the reflection: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blipFill>
                <a:blip r:embed="rId2"/>
                <a:stretch>
                  <a:fillRect l="-2210" t="-806" b="-5645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 the shape over the line.</a:t>
            </a:r>
          </a:p>
        </p:txBody>
      </p:sp>
      <p:cxnSp>
        <p:nvCxnSpPr>
          <p:cNvPr id="3" name="Straight Connector 2"/>
          <p:cNvCxnSpPr>
            <a:stCxn id="8" idx="0"/>
          </p:cNvCxnSpPr>
          <p:nvPr/>
        </p:nvCxnSpPr>
        <p:spPr bwMode="auto">
          <a:xfrm flipV="1">
            <a:off x="2952985" y="1228110"/>
            <a:ext cx="5579455" cy="519386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urved Right Arrow 1"/>
          <p:cNvSpPr/>
          <p:nvPr/>
        </p:nvSpPr>
        <p:spPr bwMode="auto">
          <a:xfrm rot="8431775">
            <a:off x="5959001" y="2120662"/>
            <a:ext cx="903935" cy="2028418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534387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4357092"/>
            <a:ext cx="1066800" cy="16002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3"/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 this triangle by the reflection: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blipFill>
                <a:blip r:embed="rId2"/>
                <a:stretch>
                  <a:fillRect l="-2210" t="-806" b="-5645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3631943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to use tracing paper to make it easier.</a:t>
            </a:r>
          </a:p>
        </p:txBody>
      </p:sp>
      <p:cxnSp>
        <p:nvCxnSpPr>
          <p:cNvPr id="3" name="Straight Connector 2"/>
          <p:cNvCxnSpPr>
            <a:stCxn id="8" idx="0"/>
          </p:cNvCxnSpPr>
          <p:nvPr/>
        </p:nvCxnSpPr>
        <p:spPr bwMode="auto">
          <a:xfrm flipV="1">
            <a:off x="2952985" y="1228110"/>
            <a:ext cx="5579455" cy="519386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838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13514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4357092"/>
            <a:ext cx="1066800" cy="16002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3"/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 this triangle by the reflection: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blipFill>
                <a:blip r:embed="rId2"/>
                <a:stretch>
                  <a:fillRect l="-2210" t="-806" b="-5645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" name="Straight Connector 2"/>
          <p:cNvCxnSpPr>
            <a:stCxn id="8" idx="0"/>
          </p:cNvCxnSpPr>
          <p:nvPr/>
        </p:nvCxnSpPr>
        <p:spPr bwMode="auto">
          <a:xfrm flipV="1">
            <a:off x="2952985" y="1228110"/>
            <a:ext cx="5579455" cy="519386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30"/>
          <p:cNvSpPr>
            <a:spLocks noChangeArrowheads="1"/>
          </p:cNvSpPr>
          <p:nvPr/>
        </p:nvSpPr>
        <p:spPr bwMode="auto">
          <a:xfrm>
            <a:off x="2706018" y="912507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3631943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tracing paper over the top and draw on the line of symmetry and the object.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2970296" y="1228110"/>
            <a:ext cx="5562144" cy="518601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AutoShape 131"/>
          <p:cNvSpPr>
            <a:spLocks noChangeArrowheads="1"/>
          </p:cNvSpPr>
          <p:nvPr/>
        </p:nvSpPr>
        <p:spPr bwMode="auto">
          <a:xfrm>
            <a:off x="5830312" y="4357092"/>
            <a:ext cx="1066800" cy="1600200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55510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4357092"/>
            <a:ext cx="1066800" cy="16002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3"/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 this triangle by the reflection: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blipFill>
                <a:blip r:embed="rId2"/>
                <a:stretch>
                  <a:fillRect l="-2210" t="-806" b="-5645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" name="Straight Connector 2"/>
          <p:cNvCxnSpPr>
            <a:stCxn id="8" idx="0"/>
          </p:cNvCxnSpPr>
          <p:nvPr/>
        </p:nvCxnSpPr>
        <p:spPr bwMode="auto">
          <a:xfrm flipV="1">
            <a:off x="2952985" y="1228110"/>
            <a:ext cx="5579455" cy="519386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363194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 the tracing paper and line up the line of symmetry.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706018" y="912507"/>
            <a:ext cx="6248588" cy="5794553"/>
            <a:chOff x="2706018" y="912507"/>
            <a:chExt cx="6248588" cy="5794553"/>
          </a:xfrm>
        </p:grpSpPr>
        <p:cxnSp>
          <p:nvCxnSpPr>
            <p:cNvPr id="68" name="Straight Connector 67"/>
            <p:cNvCxnSpPr/>
            <p:nvPr/>
          </p:nvCxnSpPr>
          <p:spPr bwMode="auto">
            <a:xfrm flipH="1">
              <a:off x="2970296" y="1228110"/>
              <a:ext cx="5562144" cy="518601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AutoShape 131"/>
            <p:cNvSpPr>
              <a:spLocks noChangeArrowheads="1"/>
            </p:cNvSpPr>
            <p:nvPr/>
          </p:nvSpPr>
          <p:spPr bwMode="auto">
            <a:xfrm rot="5400000" flipH="1">
              <a:off x="3874155" y="2505885"/>
              <a:ext cx="968814" cy="160020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130"/>
            <p:cNvSpPr>
              <a:spLocks noChangeArrowheads="1"/>
            </p:cNvSpPr>
            <p:nvPr/>
          </p:nvSpPr>
          <p:spPr bwMode="auto">
            <a:xfrm>
              <a:off x="2706018" y="912507"/>
              <a:ext cx="6248588" cy="5794553"/>
            </a:xfrm>
            <a:prstGeom prst="rect">
              <a:avLst/>
            </a:prstGeom>
            <a:solidFill>
              <a:srgbClr val="EAEAEA">
                <a:alpha val="5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0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39452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4357092"/>
            <a:ext cx="1066800" cy="16002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3"/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 this triangle by the reflection: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477328"/>
              </a:xfrm>
              <a:prstGeom prst="rect">
                <a:avLst/>
              </a:prstGeom>
              <a:blipFill>
                <a:blip r:embed="rId2"/>
                <a:stretch>
                  <a:fillRect l="-2210" t="-806" b="-5645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" name="Straight Connector 2"/>
          <p:cNvCxnSpPr>
            <a:stCxn id="8" idx="0"/>
          </p:cNvCxnSpPr>
          <p:nvPr/>
        </p:nvCxnSpPr>
        <p:spPr bwMode="auto">
          <a:xfrm flipV="1">
            <a:off x="2952985" y="1228110"/>
            <a:ext cx="5579455" cy="519386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AutoShape 131"/>
          <p:cNvSpPr>
            <a:spLocks noChangeArrowheads="1"/>
          </p:cNvSpPr>
          <p:nvPr/>
        </p:nvSpPr>
        <p:spPr bwMode="auto">
          <a:xfrm rot="5400000" flipH="1">
            <a:off x="3874155" y="2505885"/>
            <a:ext cx="968814" cy="1600200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130"/>
          <p:cNvSpPr>
            <a:spLocks noChangeArrowheads="1"/>
          </p:cNvSpPr>
          <p:nvPr/>
        </p:nvSpPr>
        <p:spPr bwMode="auto">
          <a:xfrm>
            <a:off x="2706018" y="912507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363194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tracing paper and draw the new shape.</a:t>
            </a:r>
          </a:p>
        </p:txBody>
      </p:sp>
    </p:spTree>
    <p:extLst>
      <p:ext uri="{BB962C8B-B14F-4D97-AF65-F5344CB8AC3E}">
        <p14:creationId xmlns:p14="http://schemas.microsoft.com/office/powerpoint/2010/main" val="42666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bearings TDS</Template>
  <TotalTime>259</TotalTime>
  <Words>524</Words>
  <Application>Microsoft Office PowerPoint</Application>
  <PresentationFormat>On-screen Show (4:3)</PresentationFormat>
  <Paragraphs>219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24</cp:revision>
  <dcterms:created xsi:type="dcterms:W3CDTF">2014-04-29T13:36:55Z</dcterms:created>
  <dcterms:modified xsi:type="dcterms:W3CDTF">2020-07-17T09:36:42Z</dcterms:modified>
</cp:coreProperties>
</file>