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85" r:id="rId2"/>
  </p:sldMasterIdLst>
  <p:notesMasterIdLst>
    <p:notesMasterId r:id="rId11"/>
  </p:notesMasterIdLst>
  <p:handoutMasterIdLst>
    <p:handoutMasterId r:id="rId12"/>
  </p:handoutMasterIdLst>
  <p:sldIdLst>
    <p:sldId id="271" r:id="rId3"/>
    <p:sldId id="261" r:id="rId4"/>
    <p:sldId id="269" r:id="rId5"/>
    <p:sldId id="270" r:id="rId6"/>
    <p:sldId id="268" r:id="rId7"/>
    <p:sldId id="272" r:id="rId8"/>
    <p:sldId id="273" r:id="rId9"/>
    <p:sldId id="274" r:id="rId10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2DF250-3E17-4FCA-B975-AF8FCC77B8FB}" v="9" dt="2020-06-07T14:53:48.0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3282" y="-9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342DF250-3E17-4FCA-B975-AF8FCC77B8FB}"/>
    <pc:docChg chg="custSel modSld modMainMaster">
      <pc:chgData name="Danielle" userId="e2554c37-e717-43a0-ba79-1183ca921ccd" providerId="ADAL" clId="{342DF250-3E17-4FCA-B975-AF8FCC77B8FB}" dt="2020-06-17T09:11:52.284" v="28" actId="20577"/>
      <pc:docMkLst>
        <pc:docMk/>
      </pc:docMkLst>
      <pc:sldChg chg="modSp">
        <pc:chgData name="Danielle" userId="e2554c37-e717-43a0-ba79-1183ca921ccd" providerId="ADAL" clId="{342DF250-3E17-4FCA-B975-AF8FCC77B8FB}" dt="2020-06-07T14:53:33.008" v="12" actId="2711"/>
        <pc:sldMkLst>
          <pc:docMk/>
          <pc:sldMk cId="0" sldId="261"/>
        </pc:sldMkLst>
        <pc:spChg chg="mod">
          <ac:chgData name="Danielle" userId="e2554c37-e717-43a0-ba79-1183ca921ccd" providerId="ADAL" clId="{342DF250-3E17-4FCA-B975-AF8FCC77B8FB}" dt="2020-06-07T14:53:33.008" v="12" actId="2711"/>
          <ac:spMkLst>
            <pc:docMk/>
            <pc:sldMk cId="0" sldId="261"/>
            <ac:spMk id="16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07T14:53:33.008" v="12" actId="2711"/>
          <ac:spMkLst>
            <pc:docMk/>
            <pc:sldMk cId="0" sldId="261"/>
            <ac:spMk id="20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07T14:53:33.008" v="12" actId="2711"/>
          <ac:spMkLst>
            <pc:docMk/>
            <pc:sldMk cId="0" sldId="261"/>
            <ac:spMk id="21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07T14:53:33.008" v="12" actId="2711"/>
          <ac:spMkLst>
            <pc:docMk/>
            <pc:sldMk cId="0" sldId="261"/>
            <ac:spMk id="22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07T14:53:33.008" v="12" actId="2711"/>
          <ac:spMkLst>
            <pc:docMk/>
            <pc:sldMk cId="0" sldId="261"/>
            <ac:spMk id="23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07T14:53:33.008" v="12" actId="2711"/>
          <ac:spMkLst>
            <pc:docMk/>
            <pc:sldMk cId="0" sldId="261"/>
            <ac:spMk id="24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07T14:53:33.008" v="12" actId="2711"/>
          <ac:spMkLst>
            <pc:docMk/>
            <pc:sldMk cId="0" sldId="261"/>
            <ac:spMk id="25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07T14:53:33.008" v="12" actId="2711"/>
          <ac:spMkLst>
            <pc:docMk/>
            <pc:sldMk cId="0" sldId="261"/>
            <ac:spMk id="26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07T14:53:33.008" v="12" actId="2711"/>
          <ac:spMkLst>
            <pc:docMk/>
            <pc:sldMk cId="0" sldId="261"/>
            <ac:spMk id="27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07T14:53:33.008" v="12" actId="2711"/>
          <ac:spMkLst>
            <pc:docMk/>
            <pc:sldMk cId="0" sldId="261"/>
            <ac:spMk id="28" creationId="{00000000-0000-0000-0000-000000000000}"/>
          </ac:spMkLst>
        </pc:spChg>
        <pc:grpChg chg="mod">
          <ac:chgData name="Danielle" userId="e2554c37-e717-43a0-ba79-1183ca921ccd" providerId="ADAL" clId="{342DF250-3E17-4FCA-B975-AF8FCC77B8FB}" dt="2020-06-07T14:53:33.008" v="12" actId="2711"/>
          <ac:grpSpMkLst>
            <pc:docMk/>
            <pc:sldMk cId="0" sldId="261"/>
            <ac:grpSpMk id="17" creationId="{00000000-0000-0000-0000-000000000000}"/>
          </ac:grpSpMkLst>
        </pc:grpChg>
      </pc:sldChg>
      <pc:sldChg chg="modSp">
        <pc:chgData name="Danielle" userId="e2554c37-e717-43a0-ba79-1183ca921ccd" providerId="ADAL" clId="{342DF250-3E17-4FCA-B975-AF8FCC77B8FB}" dt="2020-06-07T14:53:40.865" v="13" actId="2711"/>
        <pc:sldMkLst>
          <pc:docMk/>
          <pc:sldMk cId="3990331881" sldId="269"/>
        </pc:sldMkLst>
        <pc:spChg chg="mod">
          <ac:chgData name="Danielle" userId="e2554c37-e717-43a0-ba79-1183ca921ccd" providerId="ADAL" clId="{342DF250-3E17-4FCA-B975-AF8FCC77B8FB}" dt="2020-06-07T14:53:40.865" v="13" actId="2711"/>
          <ac:spMkLst>
            <pc:docMk/>
            <pc:sldMk cId="3990331881" sldId="269"/>
            <ac:spMk id="2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07T14:53:40.865" v="13" actId="2711"/>
          <ac:spMkLst>
            <pc:docMk/>
            <pc:sldMk cId="3990331881" sldId="269"/>
            <ac:spMk id="3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07T14:53:40.865" v="13" actId="2711"/>
          <ac:spMkLst>
            <pc:docMk/>
            <pc:sldMk cId="3990331881" sldId="269"/>
            <ac:spMk id="7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07T14:53:40.865" v="13" actId="2711"/>
          <ac:spMkLst>
            <pc:docMk/>
            <pc:sldMk cId="3990331881" sldId="269"/>
            <ac:spMk id="8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07T14:53:40.865" v="13" actId="2711"/>
          <ac:spMkLst>
            <pc:docMk/>
            <pc:sldMk cId="3990331881" sldId="269"/>
            <ac:spMk id="9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07T14:53:40.865" v="13" actId="2711"/>
          <ac:spMkLst>
            <pc:docMk/>
            <pc:sldMk cId="3990331881" sldId="269"/>
            <ac:spMk id="10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07T14:53:40.865" v="13" actId="2711"/>
          <ac:spMkLst>
            <pc:docMk/>
            <pc:sldMk cId="3990331881" sldId="269"/>
            <ac:spMk id="11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07T14:53:40.865" v="13" actId="2711"/>
          <ac:spMkLst>
            <pc:docMk/>
            <pc:sldMk cId="3990331881" sldId="269"/>
            <ac:spMk id="12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07T14:53:40.865" v="13" actId="2711"/>
          <ac:spMkLst>
            <pc:docMk/>
            <pc:sldMk cId="3990331881" sldId="269"/>
            <ac:spMk id="13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07T14:53:40.865" v="13" actId="2711"/>
          <ac:spMkLst>
            <pc:docMk/>
            <pc:sldMk cId="3990331881" sldId="269"/>
            <ac:spMk id="14" creationId="{00000000-0000-0000-0000-000000000000}"/>
          </ac:spMkLst>
        </pc:spChg>
        <pc:grpChg chg="mod">
          <ac:chgData name="Danielle" userId="e2554c37-e717-43a0-ba79-1183ca921ccd" providerId="ADAL" clId="{342DF250-3E17-4FCA-B975-AF8FCC77B8FB}" dt="2020-06-07T14:53:40.865" v="13" actId="2711"/>
          <ac:grpSpMkLst>
            <pc:docMk/>
            <pc:sldMk cId="3990331881" sldId="269"/>
            <ac:grpSpMk id="4" creationId="{00000000-0000-0000-0000-000000000000}"/>
          </ac:grpSpMkLst>
        </pc:grpChg>
      </pc:sldChg>
      <pc:sldChg chg="modSp">
        <pc:chgData name="Danielle" userId="e2554c37-e717-43a0-ba79-1183ca921ccd" providerId="ADAL" clId="{342DF250-3E17-4FCA-B975-AF8FCC77B8FB}" dt="2020-06-07T14:53:48.015" v="14" actId="2711"/>
        <pc:sldMkLst>
          <pc:docMk/>
          <pc:sldMk cId="3990331881" sldId="270"/>
        </pc:sldMkLst>
        <pc:spChg chg="mod">
          <ac:chgData name="Danielle" userId="e2554c37-e717-43a0-ba79-1183ca921ccd" providerId="ADAL" clId="{342DF250-3E17-4FCA-B975-AF8FCC77B8FB}" dt="2020-06-07T14:53:48.015" v="14" actId="2711"/>
          <ac:spMkLst>
            <pc:docMk/>
            <pc:sldMk cId="3990331881" sldId="270"/>
            <ac:spMk id="2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07T14:53:48.015" v="14" actId="2711"/>
          <ac:spMkLst>
            <pc:docMk/>
            <pc:sldMk cId="3990331881" sldId="270"/>
            <ac:spMk id="6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07T14:53:48.015" v="14" actId="2711"/>
          <ac:spMkLst>
            <pc:docMk/>
            <pc:sldMk cId="3990331881" sldId="270"/>
            <ac:spMk id="7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07T14:53:48.015" v="14" actId="2711"/>
          <ac:spMkLst>
            <pc:docMk/>
            <pc:sldMk cId="3990331881" sldId="270"/>
            <ac:spMk id="8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07T14:53:48.015" v="14" actId="2711"/>
          <ac:spMkLst>
            <pc:docMk/>
            <pc:sldMk cId="3990331881" sldId="270"/>
            <ac:spMk id="9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07T14:53:48.015" v="14" actId="2711"/>
          <ac:spMkLst>
            <pc:docMk/>
            <pc:sldMk cId="3990331881" sldId="270"/>
            <ac:spMk id="10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07T14:53:48.015" v="14" actId="2711"/>
          <ac:spMkLst>
            <pc:docMk/>
            <pc:sldMk cId="3990331881" sldId="270"/>
            <ac:spMk id="11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07T14:53:48.015" v="14" actId="2711"/>
          <ac:spMkLst>
            <pc:docMk/>
            <pc:sldMk cId="3990331881" sldId="270"/>
            <ac:spMk id="12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07T14:53:48.015" v="14" actId="2711"/>
          <ac:spMkLst>
            <pc:docMk/>
            <pc:sldMk cId="3990331881" sldId="270"/>
            <ac:spMk id="13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07T14:53:48.015" v="14" actId="2711"/>
          <ac:spMkLst>
            <pc:docMk/>
            <pc:sldMk cId="3990331881" sldId="270"/>
            <ac:spMk id="14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07T14:53:48.015" v="14" actId="2711"/>
          <ac:spMkLst>
            <pc:docMk/>
            <pc:sldMk cId="3990331881" sldId="270"/>
            <ac:spMk id="15" creationId="{00000000-0000-0000-0000-000000000000}"/>
          </ac:spMkLst>
        </pc:spChg>
        <pc:grpChg chg="mod">
          <ac:chgData name="Danielle" userId="e2554c37-e717-43a0-ba79-1183ca921ccd" providerId="ADAL" clId="{342DF250-3E17-4FCA-B975-AF8FCC77B8FB}" dt="2020-06-07T14:53:48.015" v="14" actId="2711"/>
          <ac:grpSpMkLst>
            <pc:docMk/>
            <pc:sldMk cId="3990331881" sldId="270"/>
            <ac:grpSpMk id="3" creationId="{00000000-0000-0000-0000-000000000000}"/>
          </ac:grpSpMkLst>
        </pc:grpChg>
      </pc:sldChg>
      <pc:sldChg chg="modSp mod">
        <pc:chgData name="Danielle" userId="e2554c37-e717-43a0-ba79-1183ca921ccd" providerId="ADAL" clId="{342DF250-3E17-4FCA-B975-AF8FCC77B8FB}" dt="2020-06-07T14:53:26.939" v="11" actId="16959"/>
        <pc:sldMkLst>
          <pc:docMk/>
          <pc:sldMk cId="2590172702" sldId="271"/>
        </pc:sldMkLst>
        <pc:spChg chg="mod">
          <ac:chgData name="Danielle" userId="e2554c37-e717-43a0-ba79-1183ca921ccd" providerId="ADAL" clId="{342DF250-3E17-4FCA-B975-AF8FCC77B8FB}" dt="2020-06-07T14:53:14.899" v="8" actId="2711"/>
          <ac:spMkLst>
            <pc:docMk/>
            <pc:sldMk cId="2590172702" sldId="271"/>
            <ac:spMk id="2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07T14:53:14.899" v="8" actId="2711"/>
          <ac:spMkLst>
            <pc:docMk/>
            <pc:sldMk cId="2590172702" sldId="271"/>
            <ac:spMk id="4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07T14:53:14.899" v="8" actId="2711"/>
          <ac:spMkLst>
            <pc:docMk/>
            <pc:sldMk cId="2590172702" sldId="271"/>
            <ac:spMk id="5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07T14:53:14.899" v="8" actId="2711"/>
          <ac:spMkLst>
            <pc:docMk/>
            <pc:sldMk cId="2590172702" sldId="271"/>
            <ac:spMk id="6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07T14:53:14.899" v="8" actId="2711"/>
          <ac:spMkLst>
            <pc:docMk/>
            <pc:sldMk cId="2590172702" sldId="271"/>
            <ac:spMk id="7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07T14:53:14.899" v="8" actId="2711"/>
          <ac:spMkLst>
            <pc:docMk/>
            <pc:sldMk cId="2590172702" sldId="271"/>
            <ac:spMk id="8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07T14:53:14.899" v="8" actId="2711"/>
          <ac:spMkLst>
            <pc:docMk/>
            <pc:sldMk cId="2590172702" sldId="271"/>
            <ac:spMk id="9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07T14:53:14.899" v="8" actId="2711"/>
          <ac:spMkLst>
            <pc:docMk/>
            <pc:sldMk cId="2590172702" sldId="271"/>
            <ac:spMk id="10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07T14:53:14.899" v="8" actId="2711"/>
          <ac:spMkLst>
            <pc:docMk/>
            <pc:sldMk cId="2590172702" sldId="271"/>
            <ac:spMk id="11" creationId="{00000000-0000-0000-0000-000000000000}"/>
          </ac:spMkLst>
        </pc:spChg>
        <pc:graphicFrameChg chg="mod modGraphic">
          <ac:chgData name="Danielle" userId="e2554c37-e717-43a0-ba79-1183ca921ccd" providerId="ADAL" clId="{342DF250-3E17-4FCA-B975-AF8FCC77B8FB}" dt="2020-06-07T14:53:26.939" v="11" actId="16959"/>
          <ac:graphicFrameMkLst>
            <pc:docMk/>
            <pc:sldMk cId="2590172702" sldId="271"/>
            <ac:graphicFrameMk id="3" creationId="{00000000-0000-0000-0000-000000000000}"/>
          </ac:graphicFrameMkLst>
        </pc:graphicFrameChg>
      </pc:sldChg>
      <pc:sldChg chg="modSp mod">
        <pc:chgData name="Danielle" userId="e2554c37-e717-43a0-ba79-1183ca921ccd" providerId="ADAL" clId="{342DF250-3E17-4FCA-B975-AF8FCC77B8FB}" dt="2020-06-07T14:53:56.722" v="15" actId="2711"/>
        <pc:sldMkLst>
          <pc:docMk/>
          <pc:sldMk cId="3327720659" sldId="272"/>
        </pc:sldMkLst>
        <pc:spChg chg="mod">
          <ac:chgData name="Danielle" userId="e2554c37-e717-43a0-ba79-1183ca921ccd" providerId="ADAL" clId="{342DF250-3E17-4FCA-B975-AF8FCC77B8FB}" dt="2020-06-07T14:53:56.722" v="15" actId="2711"/>
          <ac:spMkLst>
            <pc:docMk/>
            <pc:sldMk cId="3327720659" sldId="272"/>
            <ac:spMk id="2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07T14:53:56.722" v="15" actId="2711"/>
          <ac:spMkLst>
            <pc:docMk/>
            <pc:sldMk cId="3327720659" sldId="272"/>
            <ac:spMk id="3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07T14:53:56.722" v="15" actId="2711"/>
          <ac:spMkLst>
            <pc:docMk/>
            <pc:sldMk cId="3327720659" sldId="272"/>
            <ac:spMk id="5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07T14:53:56.722" v="15" actId="2711"/>
          <ac:spMkLst>
            <pc:docMk/>
            <pc:sldMk cId="3327720659" sldId="272"/>
            <ac:spMk id="6" creationId="{00000000-0000-0000-0000-000000000000}"/>
          </ac:spMkLst>
        </pc:spChg>
      </pc:sldChg>
      <pc:sldChg chg="modSp mod">
        <pc:chgData name="Danielle" userId="e2554c37-e717-43a0-ba79-1183ca921ccd" providerId="ADAL" clId="{342DF250-3E17-4FCA-B975-AF8FCC77B8FB}" dt="2020-06-07T14:54:02.941" v="16" actId="2711"/>
        <pc:sldMkLst>
          <pc:docMk/>
          <pc:sldMk cId="3458767528" sldId="273"/>
        </pc:sldMkLst>
        <pc:spChg chg="mod">
          <ac:chgData name="Danielle" userId="e2554c37-e717-43a0-ba79-1183ca921ccd" providerId="ADAL" clId="{342DF250-3E17-4FCA-B975-AF8FCC77B8FB}" dt="2020-06-07T14:54:02.941" v="16" actId="2711"/>
          <ac:spMkLst>
            <pc:docMk/>
            <pc:sldMk cId="3458767528" sldId="273"/>
            <ac:spMk id="2" creationId="{00000000-0000-0000-0000-000000000000}"/>
          </ac:spMkLst>
        </pc:spChg>
      </pc:sldChg>
      <pc:sldMasterChg chg="modSp mod modSldLayout">
        <pc:chgData name="Danielle" userId="e2554c37-e717-43a0-ba79-1183ca921ccd" providerId="ADAL" clId="{342DF250-3E17-4FCA-B975-AF8FCC77B8FB}" dt="2020-06-17T09:11:46.313" v="22" actId="20577"/>
        <pc:sldMasterMkLst>
          <pc:docMk/>
          <pc:sldMasterMk cId="2193631877" sldId="2147483678"/>
        </pc:sldMasterMkLst>
        <pc:spChg chg="mod">
          <ac:chgData name="Danielle" userId="e2554c37-e717-43a0-ba79-1183ca921ccd" providerId="ADAL" clId="{342DF250-3E17-4FCA-B975-AF8FCC77B8FB}" dt="2020-06-07T14:51:53.555" v="1" actId="2711"/>
          <ac:spMkLst>
            <pc:docMk/>
            <pc:sldMasterMk cId="2193631877" sldId="2147483678"/>
            <ac:spMk id="14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17T09:11:46.313" v="22" actId="20577"/>
          <ac:spMkLst>
            <pc:docMk/>
            <pc:sldMasterMk cId="2193631877" sldId="2147483678"/>
            <ac:spMk id="15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07T14:51:53.555" v="1" actId="2711"/>
          <ac:spMkLst>
            <pc:docMk/>
            <pc:sldMasterMk cId="2193631877" sldId="2147483678"/>
            <ac:spMk id="16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07T14:51:53.555" v="1" actId="2711"/>
          <ac:spMkLst>
            <pc:docMk/>
            <pc:sldMasterMk cId="2193631877" sldId="2147483678"/>
            <ac:spMk id="17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07T14:51:53.555" v="1" actId="2711"/>
          <ac:spMkLst>
            <pc:docMk/>
            <pc:sldMasterMk cId="2193631877" sldId="2147483678"/>
            <ac:spMk id="18" creationId="{00000000-0000-0000-0000-000000000000}"/>
          </ac:spMkLst>
        </pc:spChg>
        <pc:picChg chg="mod">
          <ac:chgData name="Danielle" userId="e2554c37-e717-43a0-ba79-1183ca921ccd" providerId="ADAL" clId="{342DF250-3E17-4FCA-B975-AF8FCC77B8FB}" dt="2020-06-07T14:51:53.555" v="1" actId="2711"/>
          <ac:picMkLst>
            <pc:docMk/>
            <pc:sldMasterMk cId="2193631877" sldId="2147483678"/>
            <ac:picMk id="13" creationId="{00000000-0000-0000-0000-000000000000}"/>
          </ac:picMkLst>
        </pc:picChg>
        <pc:picChg chg="mod">
          <ac:chgData name="Danielle" userId="e2554c37-e717-43a0-ba79-1183ca921ccd" providerId="ADAL" clId="{342DF250-3E17-4FCA-B975-AF8FCC77B8FB}" dt="2020-06-07T14:51:53.555" v="1" actId="2711"/>
          <ac:picMkLst>
            <pc:docMk/>
            <pc:sldMasterMk cId="2193631877" sldId="2147483678"/>
            <ac:picMk id="29" creationId="{00000000-0000-0000-0000-000000000000}"/>
          </ac:picMkLst>
        </pc:picChg>
        <pc:picChg chg="mod">
          <ac:chgData name="Danielle" userId="e2554c37-e717-43a0-ba79-1183ca921ccd" providerId="ADAL" clId="{342DF250-3E17-4FCA-B975-AF8FCC77B8FB}" dt="2020-06-07T14:51:53.555" v="1" actId="2711"/>
          <ac:picMkLst>
            <pc:docMk/>
            <pc:sldMasterMk cId="2193631877" sldId="2147483678"/>
            <ac:picMk id="31" creationId="{00000000-0000-0000-0000-000000000000}"/>
          </ac:picMkLst>
        </pc:picChg>
        <pc:picChg chg="mod">
          <ac:chgData name="Danielle" userId="e2554c37-e717-43a0-ba79-1183ca921ccd" providerId="ADAL" clId="{342DF250-3E17-4FCA-B975-AF8FCC77B8FB}" dt="2020-06-07T14:51:53.555" v="1" actId="2711"/>
          <ac:picMkLst>
            <pc:docMk/>
            <pc:sldMasterMk cId="2193631877" sldId="2147483678"/>
            <ac:picMk id="32" creationId="{00000000-0000-0000-0000-000000000000}"/>
          </ac:picMkLst>
        </pc:picChg>
        <pc:picChg chg="mod">
          <ac:chgData name="Danielle" userId="e2554c37-e717-43a0-ba79-1183ca921ccd" providerId="ADAL" clId="{342DF250-3E17-4FCA-B975-AF8FCC77B8FB}" dt="2020-06-07T14:51:53.555" v="1" actId="2711"/>
          <ac:picMkLst>
            <pc:docMk/>
            <pc:sldMasterMk cId="2193631877" sldId="2147483678"/>
            <ac:picMk id="33" creationId="{00000000-0000-0000-0000-000000000000}"/>
          </ac:picMkLst>
        </pc:picChg>
        <pc:picChg chg="mod">
          <ac:chgData name="Danielle" userId="e2554c37-e717-43a0-ba79-1183ca921ccd" providerId="ADAL" clId="{342DF250-3E17-4FCA-B975-AF8FCC77B8FB}" dt="2020-06-07T14:51:53.555" v="1" actId="2711"/>
          <ac:picMkLst>
            <pc:docMk/>
            <pc:sldMasterMk cId="2193631877" sldId="2147483678"/>
            <ac:picMk id="34" creationId="{00000000-0000-0000-0000-000000000000}"/>
          </ac:picMkLst>
        </pc:picChg>
        <pc:picChg chg="mod">
          <ac:chgData name="Danielle" userId="e2554c37-e717-43a0-ba79-1183ca921ccd" providerId="ADAL" clId="{342DF250-3E17-4FCA-B975-AF8FCC77B8FB}" dt="2020-06-07T14:51:53.555" v="1" actId="2711"/>
          <ac:picMkLst>
            <pc:docMk/>
            <pc:sldMasterMk cId="2193631877" sldId="2147483678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342DF250-3E17-4FCA-B975-AF8FCC77B8FB}" dt="2020-06-07T14:51:59.283" v="2" actId="2711"/>
          <pc:sldLayoutMkLst>
            <pc:docMk/>
            <pc:sldMasterMk cId="2193631877" sldId="2147483678"/>
            <pc:sldLayoutMk cId="1413777103" sldId="2147483680"/>
          </pc:sldLayoutMkLst>
          <pc:spChg chg="mod">
            <ac:chgData name="Danielle" userId="e2554c37-e717-43a0-ba79-1183ca921ccd" providerId="ADAL" clId="{342DF250-3E17-4FCA-B975-AF8FCC77B8FB}" dt="2020-06-07T14:51:59.283" v="2" actId="2711"/>
            <ac:spMkLst>
              <pc:docMk/>
              <pc:sldMasterMk cId="2193631877" sldId="2147483678"/>
              <pc:sldLayoutMk cId="1413777103" sldId="2147483680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342DF250-3E17-4FCA-B975-AF8FCC77B8FB}" dt="2020-06-07T14:52:07.912" v="5" actId="1036"/>
          <pc:sldLayoutMkLst>
            <pc:docMk/>
            <pc:sldMasterMk cId="2193631877" sldId="2147483678"/>
            <pc:sldLayoutMk cId="353707556" sldId="2147483682"/>
          </pc:sldLayoutMkLst>
          <pc:spChg chg="mod">
            <ac:chgData name="Danielle" userId="e2554c37-e717-43a0-ba79-1183ca921ccd" providerId="ADAL" clId="{342DF250-3E17-4FCA-B975-AF8FCC77B8FB}" dt="2020-06-07T14:52:07.912" v="5" actId="1036"/>
            <ac:spMkLst>
              <pc:docMk/>
              <pc:sldMasterMk cId="2193631877" sldId="2147483678"/>
              <pc:sldLayoutMk cId="353707556" sldId="2147483682"/>
              <ac:spMk id="2" creationId="{00000000-0000-0000-0000-000000000000}"/>
            </ac:spMkLst>
          </pc:spChg>
          <pc:spChg chg="mod">
            <ac:chgData name="Danielle" userId="e2554c37-e717-43a0-ba79-1183ca921ccd" providerId="ADAL" clId="{342DF250-3E17-4FCA-B975-AF8FCC77B8FB}" dt="2020-06-07T14:52:07.912" v="5" actId="1036"/>
            <ac:spMkLst>
              <pc:docMk/>
              <pc:sldMasterMk cId="2193631877" sldId="2147483678"/>
              <pc:sldLayoutMk cId="353707556" sldId="2147483682"/>
              <ac:spMk id="3" creationId="{00000000-0000-0000-0000-000000000000}"/>
            </ac:spMkLst>
          </pc:spChg>
        </pc:sldLayoutChg>
        <pc:sldLayoutChg chg="delSp mod">
          <pc:chgData name="Danielle" userId="e2554c37-e717-43a0-ba79-1183ca921ccd" providerId="ADAL" clId="{342DF250-3E17-4FCA-B975-AF8FCC77B8FB}" dt="2020-06-07T14:52:10.846" v="6" actId="478"/>
          <pc:sldLayoutMkLst>
            <pc:docMk/>
            <pc:sldMasterMk cId="2193631877" sldId="2147483678"/>
            <pc:sldLayoutMk cId="2636558600" sldId="2147483683"/>
          </pc:sldLayoutMkLst>
          <pc:spChg chg="del">
            <ac:chgData name="Danielle" userId="e2554c37-e717-43a0-ba79-1183ca921ccd" providerId="ADAL" clId="{342DF250-3E17-4FCA-B975-AF8FCC77B8FB}" dt="2020-06-07T14:52:10.846" v="6" actId="478"/>
            <ac:spMkLst>
              <pc:docMk/>
              <pc:sldMasterMk cId="2193631877" sldId="2147483678"/>
              <pc:sldLayoutMk cId="2636558600" sldId="2147483683"/>
              <ac:spMk id="3" creationId="{00000000-0000-0000-0000-000000000000}"/>
            </ac:spMkLst>
          </pc:spChg>
          <pc:spChg chg="del">
            <ac:chgData name="Danielle" userId="e2554c37-e717-43a0-ba79-1183ca921ccd" providerId="ADAL" clId="{342DF250-3E17-4FCA-B975-AF8FCC77B8FB}" dt="2020-06-07T14:52:10.846" v="6" actId="478"/>
            <ac:spMkLst>
              <pc:docMk/>
              <pc:sldMasterMk cId="2193631877" sldId="2147483678"/>
              <pc:sldLayoutMk cId="2636558600" sldId="2147483683"/>
              <ac:spMk id="4" creationId="{00000000-0000-0000-0000-000000000000}"/>
            </ac:spMkLst>
          </pc:spChg>
          <pc:spChg chg="del">
            <ac:chgData name="Danielle" userId="e2554c37-e717-43a0-ba79-1183ca921ccd" providerId="ADAL" clId="{342DF250-3E17-4FCA-B975-AF8FCC77B8FB}" dt="2020-06-07T14:52:10.846" v="6" actId="478"/>
            <ac:spMkLst>
              <pc:docMk/>
              <pc:sldMasterMk cId="2193631877" sldId="2147483678"/>
              <pc:sldLayoutMk cId="2636558600" sldId="2147483683"/>
              <ac:spMk id="5" creationId="{00000000-0000-0000-0000-000000000000}"/>
            </ac:spMkLst>
          </pc:spChg>
          <pc:spChg chg="del">
            <ac:chgData name="Danielle" userId="e2554c37-e717-43a0-ba79-1183ca921ccd" providerId="ADAL" clId="{342DF250-3E17-4FCA-B975-AF8FCC77B8FB}" dt="2020-06-07T14:52:10.846" v="6" actId="478"/>
            <ac:spMkLst>
              <pc:docMk/>
              <pc:sldMasterMk cId="2193631877" sldId="2147483678"/>
              <pc:sldLayoutMk cId="2636558600" sldId="2147483683"/>
              <ac:spMk id="6" creationId="{00000000-0000-0000-0000-000000000000}"/>
            </ac:spMkLst>
          </pc:spChg>
          <pc:spChg chg="del">
            <ac:chgData name="Danielle" userId="e2554c37-e717-43a0-ba79-1183ca921ccd" providerId="ADAL" clId="{342DF250-3E17-4FCA-B975-AF8FCC77B8FB}" dt="2020-06-07T14:52:10.846" v="6" actId="478"/>
            <ac:spMkLst>
              <pc:docMk/>
              <pc:sldMasterMk cId="2193631877" sldId="2147483678"/>
              <pc:sldLayoutMk cId="2636558600" sldId="2147483683"/>
              <ac:spMk id="7" creationId="{00000000-0000-0000-0000-000000000000}"/>
            </ac:spMkLst>
          </pc:spChg>
        </pc:sldLayoutChg>
      </pc:sldMasterChg>
      <pc:sldMasterChg chg="modSp mod">
        <pc:chgData name="Danielle" userId="e2554c37-e717-43a0-ba79-1183ca921ccd" providerId="ADAL" clId="{342DF250-3E17-4FCA-B975-AF8FCC77B8FB}" dt="2020-06-17T09:11:52.284" v="28" actId="20577"/>
        <pc:sldMasterMkLst>
          <pc:docMk/>
          <pc:sldMasterMk cId="3578012628" sldId="2147483685"/>
        </pc:sldMasterMkLst>
        <pc:spChg chg="mod">
          <ac:chgData name="Danielle" userId="e2554c37-e717-43a0-ba79-1183ca921ccd" providerId="ADAL" clId="{342DF250-3E17-4FCA-B975-AF8FCC77B8FB}" dt="2020-06-07T14:52:18.991" v="7" actId="2711"/>
          <ac:spMkLst>
            <pc:docMk/>
            <pc:sldMasterMk cId="3578012628" sldId="2147483685"/>
            <ac:spMk id="18" creationId="{00000000-0000-0000-0000-000000000000}"/>
          </ac:spMkLst>
        </pc:spChg>
        <pc:spChg chg="mod">
          <ac:chgData name="Danielle" userId="e2554c37-e717-43a0-ba79-1183ca921ccd" providerId="ADAL" clId="{342DF250-3E17-4FCA-B975-AF8FCC77B8FB}" dt="2020-06-17T09:11:52.284" v="28" actId="20577"/>
          <ac:spMkLst>
            <pc:docMk/>
            <pc:sldMasterMk cId="3578012628" sldId="2147483685"/>
            <ac:spMk id="19" creationId="{00000000-0000-0000-0000-000000000000}"/>
          </ac:spMkLst>
        </pc:spChg>
        <pc:picChg chg="mod">
          <ac:chgData name="Danielle" userId="e2554c37-e717-43a0-ba79-1183ca921ccd" providerId="ADAL" clId="{342DF250-3E17-4FCA-B975-AF8FCC77B8FB}" dt="2020-06-07T14:52:18.991" v="7" actId="2711"/>
          <ac:picMkLst>
            <pc:docMk/>
            <pc:sldMasterMk cId="3578012628" sldId="2147483685"/>
            <ac:picMk id="14" creationId="{00000000-0000-0000-0000-000000000000}"/>
          </ac:picMkLst>
        </pc:picChg>
        <pc:picChg chg="mod">
          <ac:chgData name="Danielle" userId="e2554c37-e717-43a0-ba79-1183ca921ccd" providerId="ADAL" clId="{342DF250-3E17-4FCA-B975-AF8FCC77B8FB}" dt="2020-06-07T14:52:18.991" v="7" actId="2711"/>
          <ac:picMkLst>
            <pc:docMk/>
            <pc:sldMasterMk cId="3578012628" sldId="2147483685"/>
            <ac:picMk id="15" creationId="{00000000-0000-0000-0000-000000000000}"/>
          </ac:picMkLst>
        </pc:picChg>
        <pc:picChg chg="mod">
          <ac:chgData name="Danielle" userId="e2554c37-e717-43a0-ba79-1183ca921ccd" providerId="ADAL" clId="{342DF250-3E17-4FCA-B975-AF8FCC77B8FB}" dt="2020-06-07T14:52:18.991" v="7" actId="2711"/>
          <ac:picMkLst>
            <pc:docMk/>
            <pc:sldMasterMk cId="3578012628" sldId="2147483685"/>
            <ac:picMk id="16" creationId="{00000000-0000-0000-0000-000000000000}"/>
          </ac:picMkLst>
        </pc:picChg>
        <pc:picChg chg="mod">
          <ac:chgData name="Danielle" userId="e2554c37-e717-43a0-ba79-1183ca921ccd" providerId="ADAL" clId="{342DF250-3E17-4FCA-B975-AF8FCC77B8FB}" dt="2020-06-07T14:52:18.991" v="7" actId="2711"/>
          <ac:picMkLst>
            <pc:docMk/>
            <pc:sldMasterMk cId="3578012628" sldId="2147483685"/>
            <ac:picMk id="17" creationId="{00000000-0000-0000-0000-000000000000}"/>
          </ac:picMkLst>
        </pc:picChg>
        <pc:picChg chg="mod">
          <ac:chgData name="Danielle" userId="e2554c37-e717-43a0-ba79-1183ca921ccd" providerId="ADAL" clId="{342DF250-3E17-4FCA-B975-AF8FCC77B8FB}" dt="2020-06-07T14:52:18.991" v="7" actId="2711"/>
          <ac:picMkLst>
            <pc:docMk/>
            <pc:sldMasterMk cId="3578012628" sldId="2147483685"/>
            <ac:picMk id="21" creationId="{00000000-0000-0000-0000-000000000000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40ACE-7901-4E23-BE3F-716F224242FF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F893E-E2E5-4247-AE5D-DC72C2B95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793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D42F9-4EF7-4580-AF71-2B85B590AAE4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DA2FB-D15F-45BB-B979-B08B0DABF33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247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9883513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1377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54901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07556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6558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4643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3459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>
              <a:latin typeface="Comic Sans MS" pitchFamily="66" charset="0"/>
            </a:endParaRPr>
          </a:p>
          <a:p>
            <a:endParaRPr lang="en-GB" sz="2000" u="none" dirty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101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Wednesday, 17 June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Short Division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46411" y="6025715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u="none" dirty="0">
                <a:latin typeface="Arial" panose="020B0604020202020204" pitchFamily="34" charset="0"/>
                <a:cs typeface="Arial" panose="020B0604020202020204" pitchFamily="34" charset="0"/>
              </a:rPr>
              <a:t>Divide, digit,</a:t>
            </a:r>
            <a:r>
              <a:rPr lang="en-GB" sz="160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 units, tens, hundreds, times tables</a:t>
            </a:r>
            <a:endParaRPr lang="en-GB" sz="16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use written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methods to divide without remainders.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use written methods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to divide with remainders.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use written methods to answer worded division questions.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631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Wednesday, 17 June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Short Division</a:t>
            </a:r>
          </a:p>
        </p:txBody>
      </p:sp>
    </p:spTree>
    <p:extLst>
      <p:ext uri="{BB962C8B-B14F-4D97-AF65-F5344CB8AC3E}">
        <p14:creationId xmlns:p14="http://schemas.microsoft.com/office/powerpoint/2010/main" val="3578012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7687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Work out which numbers go around the outside of the mixed-up times tables grid.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54648488"/>
                  </p:ext>
                </p:extLst>
              </p:nvPr>
            </p:nvGraphicFramePr>
            <p:xfrm>
              <a:off x="2460104" y="2708920"/>
              <a:ext cx="6096000" cy="252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63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30000">
                    <a:tc>
                      <a:txBody>
                        <a:bodyPr/>
                        <a:lstStyle/>
                        <a:p>
                          <a:pPr algn="ctr"/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30000">
                    <a:tc>
                      <a:txBody>
                        <a:bodyPr/>
                        <a:lstStyle/>
                        <a:p>
                          <a:pPr algn="ctr"/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30000">
                    <a:tc>
                      <a:txBody>
                        <a:bodyPr/>
                        <a:lstStyle/>
                        <a:p>
                          <a:pPr algn="ctr"/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54648488"/>
                  </p:ext>
                </p:extLst>
              </p:nvPr>
            </p:nvGraphicFramePr>
            <p:xfrm>
              <a:off x="2460104" y="2708920"/>
              <a:ext cx="6096000" cy="252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63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" t="-962" r="-500599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30000">
                    <a:tc>
                      <a:txBody>
                        <a:bodyPr/>
                        <a:lstStyle/>
                        <a:p>
                          <a:pPr algn="ctr"/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30000">
                    <a:tc>
                      <a:txBody>
                        <a:bodyPr/>
                        <a:lstStyle/>
                        <a:p>
                          <a:pPr algn="ctr"/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30000">
                    <a:tc>
                      <a:txBody>
                        <a:bodyPr/>
                        <a:lstStyle/>
                        <a:p>
                          <a:pPr algn="ctr"/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TextBox 3"/>
          <p:cNvSpPr txBox="1"/>
          <p:nvPr/>
        </p:nvSpPr>
        <p:spPr>
          <a:xfrm>
            <a:off x="3787125" y="2852936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67245" y="2852936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79013" y="3429000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16757" y="2846554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61775" y="2856255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51941" y="2846554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63256" y="4723975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79013" y="4056631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590172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4495810" y="2000846"/>
            <a:ext cx="20150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2742 ÷ 3</a:t>
            </a:r>
          </a:p>
        </p:txBody>
      </p: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4678685" y="3254177"/>
            <a:ext cx="1830127" cy="390525"/>
            <a:chOff x="647894" y="3010553"/>
            <a:chExt cx="1602903" cy="390672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682843" y="3010553"/>
              <a:ext cx="0" cy="390672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47894" y="3013729"/>
              <a:ext cx="1602903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739010" y="3227189"/>
            <a:ext cx="18301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2  7  4  2 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321497" y="3225602"/>
            <a:ext cx="51512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211960" y="4005064"/>
            <a:ext cx="28803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= 914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823272" y="3258939"/>
            <a:ext cx="214029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024760" y="3254177"/>
            <a:ext cx="214029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4745359" y="2790627"/>
            <a:ext cx="4619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5102546" y="2793802"/>
            <a:ext cx="4619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496246" y="2793802"/>
            <a:ext cx="3959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5897884" y="2793802"/>
            <a:ext cx="4619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4517938" y="2059118"/>
            <a:ext cx="19340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7364 ÷ 7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139952" y="4005064"/>
            <a:ext cx="29996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= 1052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606677" y="3254177"/>
            <a:ext cx="1756589" cy="390525"/>
            <a:chOff x="647894" y="3010553"/>
            <a:chExt cx="1602903" cy="39067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682843" y="3010553"/>
              <a:ext cx="0" cy="390672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647894" y="3013729"/>
              <a:ext cx="1602903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65414" y="3225602"/>
            <a:ext cx="17565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7  3  6  4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49489" y="3225602"/>
            <a:ext cx="49268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49627" y="3238302"/>
            <a:ext cx="205429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644777" y="2790627"/>
            <a:ext cx="3800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030538" y="2793802"/>
            <a:ext cx="4433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443288" y="2790627"/>
            <a:ext cx="4433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752852" y="3236714"/>
            <a:ext cx="205429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825876" y="2790627"/>
            <a:ext cx="4433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33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4406652" y="1963093"/>
            <a:ext cx="194690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3231 ÷ 9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606676" y="3398193"/>
            <a:ext cx="1970335" cy="390525"/>
            <a:chOff x="647894" y="3010553"/>
            <a:chExt cx="1602903" cy="390672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682843" y="3010553"/>
              <a:ext cx="0" cy="390672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647894" y="3013729"/>
              <a:ext cx="1602903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665415" y="3371205"/>
            <a:ext cx="19722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3  2  3  1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49490" y="3369618"/>
            <a:ext cx="554584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952752" y="3398193"/>
            <a:ext cx="230426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646365" y="2934643"/>
            <a:ext cx="47256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030540" y="2939405"/>
            <a:ext cx="47452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335340" y="3390255"/>
            <a:ext cx="230426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398840" y="2939405"/>
            <a:ext cx="47256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752852" y="3398193"/>
            <a:ext cx="230426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830640" y="2952105"/>
            <a:ext cx="47256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139952" y="4149080"/>
            <a:ext cx="310098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= 359</a:t>
            </a:r>
          </a:p>
        </p:txBody>
      </p:sp>
    </p:spTree>
    <p:extLst>
      <p:ext uri="{BB962C8B-B14F-4D97-AF65-F5344CB8AC3E}">
        <p14:creationId xmlns:p14="http://schemas.microsoft.com/office/powerpoint/2010/main" val="399033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2474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37677" y="1944124"/>
            <a:ext cx="3600400" cy="163121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416	236	178	823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374	932	988	788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991	785	526	577</a:t>
            </a:r>
          </a:p>
        </p:txBody>
      </p:sp>
      <p:sp>
        <p:nvSpPr>
          <p:cNvPr id="5" name="Rectangle 4"/>
          <p:cNvSpPr/>
          <p:nvPr/>
        </p:nvSpPr>
        <p:spPr>
          <a:xfrm>
            <a:off x="451877" y="4077072"/>
            <a:ext cx="4572000" cy="1938992"/>
          </a:xfrm>
          <a:prstGeom prst="rect">
            <a:avLst/>
          </a:prstGeom>
          <a:ln w="76200">
            <a:solidFill>
              <a:srgbClr val="FFC000"/>
            </a:solidFill>
          </a:ln>
        </p:spPr>
        <p:txBody>
          <a:bodyPr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258 ÷ 6 = 43		558 ÷ 9 = 62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385 ÷ 7 = 55		855 ÷ 9 = 95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266 ÷ 7 = 38		225 ÷ 5 = 45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234 ÷ 9 = 26		664 ÷ 8 = 83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208 ÷ 8 = 26		384 ÷ 8 = 48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438 ÷ 6 = 73		198 ÷ 9 = 22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36096" y="1772816"/>
            <a:ext cx="3168352" cy="4093428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£27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23 weeks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£13.18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57.6 kg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a)	£72.35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     b)	£115.76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100 g flour, 1 egg, 300 ml milk, 25 g lard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£27.18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£4.90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450 g pasta, 200 g mushrooms, 300 g cheese, 225 g bacon</a:t>
            </a:r>
          </a:p>
        </p:txBody>
      </p:sp>
    </p:spTree>
    <p:extLst>
      <p:ext uri="{BB962C8B-B14F-4D97-AF65-F5344CB8AC3E}">
        <p14:creationId xmlns:p14="http://schemas.microsoft.com/office/powerpoint/2010/main" val="3327720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7687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Pair Task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Work out the answers to break the code!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Work as a team and make sure you clearly show your working.</a:t>
            </a:r>
          </a:p>
        </p:txBody>
      </p:sp>
    </p:spTree>
    <p:extLst>
      <p:ext uri="{BB962C8B-B14F-4D97-AF65-F5344CB8AC3E}">
        <p14:creationId xmlns:p14="http://schemas.microsoft.com/office/powerpoint/2010/main" val="3458767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830232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2477</TotalTime>
  <Words>262</Words>
  <Application>Microsoft Office PowerPoint</Application>
  <PresentationFormat>On-screen Show (4:3)</PresentationFormat>
  <Paragraphs>85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 Math</vt:lpstr>
      <vt:lpstr>Comic Sans MS</vt:lpstr>
      <vt:lpstr>Times New Roman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user01</dc:creator>
  <cp:lastModifiedBy>Danielle Moosajee</cp:lastModifiedBy>
  <cp:revision>62</cp:revision>
  <dcterms:created xsi:type="dcterms:W3CDTF">2012-11-22T10:32:27Z</dcterms:created>
  <dcterms:modified xsi:type="dcterms:W3CDTF">2020-06-17T09:12:09Z</dcterms:modified>
</cp:coreProperties>
</file>