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4"/>
  </p:notesMasterIdLst>
  <p:sldIdLst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17C794-9750-46F4-A1BC-CDFC5D21301C}" v="481" dt="2020-05-19T13:47:03.8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6E17C794-9750-46F4-A1BC-CDFC5D21301C}"/>
    <pc:docChg chg="undo custSel delSld modSld modMainMaster">
      <pc:chgData name="Danielle" userId="e2554c37-e717-43a0-ba79-1183ca921ccd" providerId="ADAL" clId="{6E17C794-9750-46F4-A1BC-CDFC5D21301C}" dt="2020-05-15T13:46:40.551" v="838" actId="20577"/>
      <pc:docMkLst>
        <pc:docMk/>
      </pc:docMkLst>
      <pc:sldChg chg="modSp mod">
        <pc:chgData name="Danielle" userId="e2554c37-e717-43a0-ba79-1183ca921ccd" providerId="ADAL" clId="{6E17C794-9750-46F4-A1BC-CDFC5D21301C}" dt="2020-05-15T13:24:05.931" v="92" actId="20577"/>
        <pc:sldMkLst>
          <pc:docMk/>
          <pc:sldMk cId="3084571081" sldId="258"/>
        </pc:sldMkLst>
        <pc:spChg chg="mod">
          <ac:chgData name="Danielle" userId="e2554c37-e717-43a0-ba79-1183ca921ccd" providerId="ADAL" clId="{6E17C794-9750-46F4-A1BC-CDFC5D21301C}" dt="2020-05-15T13:21:57.228" v="25" actId="14100"/>
          <ac:spMkLst>
            <pc:docMk/>
            <pc:sldMk cId="3084571081" sldId="258"/>
            <ac:spMk id="2" creationId="{00000000-0000-0000-0000-000000000000}"/>
          </ac:spMkLst>
        </pc:spChg>
        <pc:graphicFrameChg chg="mod modGraphic">
          <ac:chgData name="Danielle" userId="e2554c37-e717-43a0-ba79-1183ca921ccd" providerId="ADAL" clId="{6E17C794-9750-46F4-A1BC-CDFC5D21301C}" dt="2020-05-15T13:24:05.931" v="92" actId="20577"/>
          <ac:graphicFrameMkLst>
            <pc:docMk/>
            <pc:sldMk cId="3084571081" sldId="258"/>
            <ac:graphicFrameMk id="3" creationId="{00000000-0000-0000-0000-000000000000}"/>
          </ac:graphicFrameMkLst>
        </pc:graphicFrameChg>
      </pc:sldChg>
      <pc:sldChg chg="del">
        <pc:chgData name="Danielle" userId="e2554c37-e717-43a0-ba79-1183ca921ccd" providerId="ADAL" clId="{6E17C794-9750-46F4-A1BC-CDFC5D21301C}" dt="2020-05-15T13:24:12.453" v="93" actId="47"/>
        <pc:sldMkLst>
          <pc:docMk/>
          <pc:sldMk cId="361101670" sldId="259"/>
        </pc:sldMkLst>
      </pc:sldChg>
      <pc:sldChg chg="modSp mod">
        <pc:chgData name="Danielle" userId="e2554c37-e717-43a0-ba79-1183ca921ccd" providerId="ADAL" clId="{6E17C794-9750-46F4-A1BC-CDFC5D21301C}" dt="2020-05-15T13:24:32.719" v="106"/>
        <pc:sldMkLst>
          <pc:docMk/>
          <pc:sldMk cId="3182728202" sldId="260"/>
        </pc:sldMkLst>
        <pc:spChg chg="mod">
          <ac:chgData name="Danielle" userId="e2554c37-e717-43a0-ba79-1183ca921ccd" providerId="ADAL" clId="{6E17C794-9750-46F4-A1BC-CDFC5D21301C}" dt="2020-05-15T13:24:20.039" v="98"/>
          <ac:spMkLst>
            <pc:docMk/>
            <pc:sldMk cId="3182728202" sldId="260"/>
            <ac:spMk id="2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24:32.719" v="106"/>
          <ac:spMkLst>
            <pc:docMk/>
            <pc:sldMk cId="3182728202" sldId="260"/>
            <ac:spMk id="8" creationId="{00000000-0000-0000-0000-000000000000}"/>
          </ac:spMkLst>
        </pc:spChg>
      </pc:sldChg>
      <pc:sldChg chg="addSp delSp modSp mod addAnim delAnim modAnim">
        <pc:chgData name="Danielle" userId="e2554c37-e717-43a0-ba79-1183ca921ccd" providerId="ADAL" clId="{6E17C794-9750-46F4-A1BC-CDFC5D21301C}" dt="2020-05-15T13:32:50.636" v="370" actId="20577"/>
        <pc:sldMkLst>
          <pc:docMk/>
          <pc:sldMk cId="3228172785" sldId="261"/>
        </pc:sldMkLst>
        <pc:spChg chg="mod">
          <ac:chgData name="Danielle" userId="e2554c37-e717-43a0-ba79-1183ca921ccd" providerId="ADAL" clId="{6E17C794-9750-46F4-A1BC-CDFC5D21301C}" dt="2020-05-15T13:25:09.931" v="112"/>
          <ac:spMkLst>
            <pc:docMk/>
            <pc:sldMk cId="3228172785" sldId="261"/>
            <ac:spMk id="2" creationId="{00000000-0000-0000-0000-000000000000}"/>
          </ac:spMkLst>
        </pc:spChg>
        <pc:spChg chg="del mod">
          <ac:chgData name="Danielle" userId="e2554c37-e717-43a0-ba79-1183ca921ccd" providerId="ADAL" clId="{6E17C794-9750-46F4-A1BC-CDFC5D21301C}" dt="2020-05-15T13:28:41.204" v="180" actId="478"/>
          <ac:spMkLst>
            <pc:docMk/>
            <pc:sldMk cId="3228172785" sldId="261"/>
            <ac:spMk id="3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32:50.636" v="370" actId="20577"/>
          <ac:spMkLst>
            <pc:docMk/>
            <pc:sldMk cId="3228172785" sldId="261"/>
            <ac:spMk id="4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28:49.850" v="181" actId="1076"/>
          <ac:spMkLst>
            <pc:docMk/>
            <pc:sldMk cId="3228172785" sldId="261"/>
            <ac:spMk id="5" creationId="{00000000-0000-0000-0000-000000000000}"/>
          </ac:spMkLst>
        </pc:spChg>
        <pc:spChg chg="add mod">
          <ac:chgData name="Danielle" userId="e2554c37-e717-43a0-ba79-1183ca921ccd" providerId="ADAL" clId="{6E17C794-9750-46F4-A1BC-CDFC5D21301C}" dt="2020-05-15T13:27:18.945" v="156" actId="1076"/>
          <ac:spMkLst>
            <pc:docMk/>
            <pc:sldMk cId="3228172785" sldId="261"/>
            <ac:spMk id="6" creationId="{1301D39F-AF2E-4F1D-A9B4-DBA0D82F463B}"/>
          </ac:spMkLst>
        </pc:spChg>
        <pc:spChg chg="mod">
          <ac:chgData name="Danielle" userId="e2554c37-e717-43a0-ba79-1183ca921ccd" providerId="ADAL" clId="{6E17C794-9750-46F4-A1BC-CDFC5D21301C}" dt="2020-05-15T13:28:49.850" v="181" actId="1076"/>
          <ac:spMkLst>
            <pc:docMk/>
            <pc:sldMk cId="3228172785" sldId="261"/>
            <ac:spMk id="7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28:49.850" v="181" actId="1076"/>
          <ac:spMkLst>
            <pc:docMk/>
            <pc:sldMk cId="3228172785" sldId="261"/>
            <ac:spMk id="8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28:49.850" v="181" actId="1076"/>
          <ac:spMkLst>
            <pc:docMk/>
            <pc:sldMk cId="3228172785" sldId="261"/>
            <ac:spMk id="9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28:49.850" v="181" actId="1076"/>
          <ac:spMkLst>
            <pc:docMk/>
            <pc:sldMk cId="3228172785" sldId="261"/>
            <ac:spMk id="26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28:49.850" v="181" actId="1076"/>
          <ac:spMkLst>
            <pc:docMk/>
            <pc:sldMk cId="3228172785" sldId="261"/>
            <ac:spMk id="27" creationId="{00000000-0000-0000-0000-000000000000}"/>
          </ac:spMkLst>
        </pc:spChg>
        <pc:spChg chg="add del mod">
          <ac:chgData name="Danielle" userId="e2554c37-e717-43a0-ba79-1183ca921ccd" providerId="ADAL" clId="{6E17C794-9750-46F4-A1BC-CDFC5D21301C}" dt="2020-05-15T13:26:22.249" v="135" actId="478"/>
          <ac:spMkLst>
            <pc:docMk/>
            <pc:sldMk cId="3228172785" sldId="261"/>
            <ac:spMk id="28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30:03.054" v="195" actId="14100"/>
          <ac:spMkLst>
            <pc:docMk/>
            <pc:sldMk cId="3228172785" sldId="261"/>
            <ac:spMk id="29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27:50.116" v="170" actId="1076"/>
          <ac:spMkLst>
            <pc:docMk/>
            <pc:sldMk cId="3228172785" sldId="261"/>
            <ac:spMk id="30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28:05.074" v="173" actId="20577"/>
          <ac:spMkLst>
            <pc:docMk/>
            <pc:sldMk cId="3228172785" sldId="261"/>
            <ac:spMk id="31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28:15.290" v="179" actId="20577"/>
          <ac:spMkLst>
            <pc:docMk/>
            <pc:sldMk cId="3228172785" sldId="261"/>
            <ac:spMk id="32" creationId="{00000000-0000-0000-0000-000000000000}"/>
          </ac:spMkLst>
        </pc:spChg>
        <pc:cxnChg chg="mod">
          <ac:chgData name="Danielle" userId="e2554c37-e717-43a0-ba79-1183ca921ccd" providerId="ADAL" clId="{6E17C794-9750-46F4-A1BC-CDFC5D21301C}" dt="2020-05-15T13:28:49.850" v="181" actId="1076"/>
          <ac:cxnSpMkLst>
            <pc:docMk/>
            <pc:sldMk cId="3228172785" sldId="261"/>
            <ac:cxnSpMk id="13" creationId="{00000000-0000-0000-0000-000000000000}"/>
          </ac:cxnSpMkLst>
        </pc:cxnChg>
        <pc:cxnChg chg="mod">
          <ac:chgData name="Danielle" userId="e2554c37-e717-43a0-ba79-1183ca921ccd" providerId="ADAL" clId="{6E17C794-9750-46F4-A1BC-CDFC5D21301C}" dt="2020-05-15T13:28:49.850" v="181" actId="1076"/>
          <ac:cxnSpMkLst>
            <pc:docMk/>
            <pc:sldMk cId="3228172785" sldId="261"/>
            <ac:cxnSpMk id="20" creationId="{00000000-0000-0000-0000-000000000000}"/>
          </ac:cxnSpMkLst>
        </pc:cxnChg>
        <pc:cxnChg chg="mod">
          <ac:chgData name="Danielle" userId="e2554c37-e717-43a0-ba79-1183ca921ccd" providerId="ADAL" clId="{6E17C794-9750-46F4-A1BC-CDFC5D21301C}" dt="2020-05-15T13:28:49.850" v="181" actId="1076"/>
          <ac:cxnSpMkLst>
            <pc:docMk/>
            <pc:sldMk cId="3228172785" sldId="261"/>
            <ac:cxnSpMk id="24" creationId="{00000000-0000-0000-0000-000000000000}"/>
          </ac:cxnSpMkLst>
        </pc:cxnChg>
      </pc:sldChg>
      <pc:sldChg chg="addSp delSp modSp mod delAnim modAnim">
        <pc:chgData name="Danielle" userId="e2554c37-e717-43a0-ba79-1183ca921ccd" providerId="ADAL" clId="{6E17C794-9750-46F4-A1BC-CDFC5D21301C}" dt="2020-05-15T13:33:22.452" v="381"/>
        <pc:sldMkLst>
          <pc:docMk/>
          <pc:sldMk cId="1202354173" sldId="262"/>
        </pc:sldMkLst>
        <pc:spChg chg="mod">
          <ac:chgData name="Danielle" userId="e2554c37-e717-43a0-ba79-1183ca921ccd" providerId="ADAL" clId="{6E17C794-9750-46F4-A1BC-CDFC5D21301C}" dt="2020-05-15T13:29:10.095" v="185"/>
          <ac:spMkLst>
            <pc:docMk/>
            <pc:sldMk cId="1202354173" sldId="262"/>
            <ac:spMk id="2" creationId="{00000000-0000-0000-0000-000000000000}"/>
          </ac:spMkLst>
        </pc:spChg>
        <pc:spChg chg="del">
          <ac:chgData name="Danielle" userId="e2554c37-e717-43a0-ba79-1183ca921ccd" providerId="ADAL" clId="{6E17C794-9750-46F4-A1BC-CDFC5D21301C}" dt="2020-05-15T13:28:55.107" v="182" actId="478"/>
          <ac:spMkLst>
            <pc:docMk/>
            <pc:sldMk cId="1202354173" sldId="262"/>
            <ac:spMk id="3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32:46.539" v="369" actId="20577"/>
          <ac:spMkLst>
            <pc:docMk/>
            <pc:sldMk cId="1202354173" sldId="262"/>
            <ac:spMk id="4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29:26.734" v="189" actId="1076"/>
          <ac:spMkLst>
            <pc:docMk/>
            <pc:sldMk cId="1202354173" sldId="262"/>
            <ac:spMk id="5" creationId="{00000000-0000-0000-0000-000000000000}"/>
          </ac:spMkLst>
        </pc:spChg>
        <pc:spChg chg="add mod">
          <ac:chgData name="Danielle" userId="e2554c37-e717-43a0-ba79-1183ca921ccd" providerId="ADAL" clId="{6E17C794-9750-46F4-A1BC-CDFC5D21301C}" dt="2020-05-15T13:33:19.606" v="380" actId="14100"/>
          <ac:spMkLst>
            <pc:docMk/>
            <pc:sldMk cId="1202354173" sldId="262"/>
            <ac:spMk id="6" creationId="{A784D928-C23D-49BD-B6E1-B0253212CFCC}"/>
          </ac:spMkLst>
        </pc:spChg>
        <pc:spChg chg="mod">
          <ac:chgData name="Danielle" userId="e2554c37-e717-43a0-ba79-1183ca921ccd" providerId="ADAL" clId="{6E17C794-9750-46F4-A1BC-CDFC5D21301C}" dt="2020-05-15T13:29:26.734" v="189" actId="1076"/>
          <ac:spMkLst>
            <pc:docMk/>
            <pc:sldMk cId="1202354173" sldId="262"/>
            <ac:spMk id="7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29:29.365" v="190"/>
          <ac:spMkLst>
            <pc:docMk/>
            <pc:sldMk cId="1202354173" sldId="262"/>
            <ac:spMk id="8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29:38.485" v="193"/>
          <ac:spMkLst>
            <pc:docMk/>
            <pc:sldMk cId="1202354173" sldId="262"/>
            <ac:spMk id="9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29:32.343" v="191"/>
          <ac:spMkLst>
            <pc:docMk/>
            <pc:sldMk cId="1202354173" sldId="262"/>
            <ac:spMk id="26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29:35.375" v="192"/>
          <ac:spMkLst>
            <pc:docMk/>
            <pc:sldMk cId="1202354173" sldId="262"/>
            <ac:spMk id="27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30:38.829" v="219" actId="1076"/>
          <ac:spMkLst>
            <pc:docMk/>
            <pc:sldMk cId="1202354173" sldId="262"/>
            <ac:spMk id="28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31:42.781" v="264" actId="1036"/>
          <ac:spMkLst>
            <pc:docMk/>
            <pc:sldMk cId="1202354173" sldId="262"/>
            <ac:spMk id="29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31:20.863" v="255" actId="1076"/>
          <ac:spMkLst>
            <pc:docMk/>
            <pc:sldMk cId="1202354173" sldId="262"/>
            <ac:spMk id="30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31:39.719" v="262" actId="1076"/>
          <ac:spMkLst>
            <pc:docMk/>
            <pc:sldMk cId="1202354173" sldId="262"/>
            <ac:spMk id="31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32:00.423" v="275" actId="20577"/>
          <ac:spMkLst>
            <pc:docMk/>
            <pc:sldMk cId="1202354173" sldId="262"/>
            <ac:spMk id="32" creationId="{00000000-0000-0000-0000-000000000000}"/>
          </ac:spMkLst>
        </pc:spChg>
        <pc:cxnChg chg="mod">
          <ac:chgData name="Danielle" userId="e2554c37-e717-43a0-ba79-1183ca921ccd" providerId="ADAL" clId="{6E17C794-9750-46F4-A1BC-CDFC5D21301C}" dt="2020-05-15T13:29:26.734" v="189" actId="1076"/>
          <ac:cxnSpMkLst>
            <pc:docMk/>
            <pc:sldMk cId="1202354173" sldId="262"/>
            <ac:cxnSpMk id="13" creationId="{00000000-0000-0000-0000-000000000000}"/>
          </ac:cxnSpMkLst>
        </pc:cxnChg>
        <pc:cxnChg chg="mod">
          <ac:chgData name="Danielle" userId="e2554c37-e717-43a0-ba79-1183ca921ccd" providerId="ADAL" clId="{6E17C794-9750-46F4-A1BC-CDFC5D21301C}" dt="2020-05-15T13:29:26.734" v="189" actId="1076"/>
          <ac:cxnSpMkLst>
            <pc:docMk/>
            <pc:sldMk cId="1202354173" sldId="262"/>
            <ac:cxnSpMk id="20" creationId="{00000000-0000-0000-0000-000000000000}"/>
          </ac:cxnSpMkLst>
        </pc:cxnChg>
        <pc:cxnChg chg="mod">
          <ac:chgData name="Danielle" userId="e2554c37-e717-43a0-ba79-1183ca921ccd" providerId="ADAL" clId="{6E17C794-9750-46F4-A1BC-CDFC5D21301C}" dt="2020-05-15T13:29:26.734" v="189" actId="1076"/>
          <ac:cxnSpMkLst>
            <pc:docMk/>
            <pc:sldMk cId="1202354173" sldId="262"/>
            <ac:cxnSpMk id="24" creationId="{00000000-0000-0000-0000-000000000000}"/>
          </ac:cxnSpMkLst>
        </pc:cxnChg>
      </pc:sldChg>
      <pc:sldChg chg="modSp mod">
        <pc:chgData name="Danielle" userId="e2554c37-e717-43a0-ba79-1183ca921ccd" providerId="ADAL" clId="{6E17C794-9750-46F4-A1BC-CDFC5D21301C}" dt="2020-05-15T13:34:32.558" v="408" actId="208"/>
        <pc:sldMkLst>
          <pc:docMk/>
          <pc:sldMk cId="4120648485" sldId="263"/>
        </pc:sldMkLst>
        <pc:spChg chg="mod">
          <ac:chgData name="Danielle" userId="e2554c37-e717-43a0-ba79-1183ca921ccd" providerId="ADAL" clId="{6E17C794-9750-46F4-A1BC-CDFC5D21301C}" dt="2020-05-15T13:34:13.650" v="401" actId="403"/>
          <ac:spMkLst>
            <pc:docMk/>
            <pc:sldMk cId="4120648485" sldId="263"/>
            <ac:spMk id="3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34:18.853" v="405" actId="1036"/>
          <ac:spMkLst>
            <pc:docMk/>
            <pc:sldMk cId="4120648485" sldId="263"/>
            <ac:spMk id="4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34:18.853" v="405" actId="1036"/>
          <ac:spMkLst>
            <pc:docMk/>
            <pc:sldMk cId="4120648485" sldId="263"/>
            <ac:spMk id="5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34:18.853" v="405" actId="1036"/>
          <ac:spMkLst>
            <pc:docMk/>
            <pc:sldMk cId="4120648485" sldId="263"/>
            <ac:spMk id="6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34:18.853" v="405" actId="1036"/>
          <ac:spMkLst>
            <pc:docMk/>
            <pc:sldMk cId="4120648485" sldId="263"/>
            <ac:spMk id="7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34:32.558" v="408" actId="208"/>
          <ac:spMkLst>
            <pc:docMk/>
            <pc:sldMk cId="4120648485" sldId="263"/>
            <ac:spMk id="8" creationId="{00000000-0000-0000-0000-000000000000}"/>
          </ac:spMkLst>
        </pc:spChg>
      </pc:sldChg>
      <pc:sldChg chg="delSp modSp mod">
        <pc:chgData name="Danielle" userId="e2554c37-e717-43a0-ba79-1183ca921ccd" providerId="ADAL" clId="{6E17C794-9750-46F4-A1BC-CDFC5D21301C}" dt="2020-05-15T13:36:15.121" v="487"/>
        <pc:sldMkLst>
          <pc:docMk/>
          <pc:sldMk cId="549072260" sldId="264"/>
        </pc:sldMkLst>
        <pc:spChg chg="mod">
          <ac:chgData name="Danielle" userId="e2554c37-e717-43a0-ba79-1183ca921ccd" providerId="ADAL" clId="{6E17C794-9750-46F4-A1BC-CDFC5D21301C}" dt="2020-05-15T13:35:02.742" v="431" actId="2711"/>
          <ac:spMkLst>
            <pc:docMk/>
            <pc:sldMk cId="549072260" sldId="264"/>
            <ac:spMk id="3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35:12.062" v="439" actId="20577"/>
          <ac:spMkLst>
            <pc:docMk/>
            <pc:sldMk cId="549072260" sldId="264"/>
            <ac:spMk id="4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35:30.321" v="453" actId="20577"/>
          <ac:spMkLst>
            <pc:docMk/>
            <pc:sldMk cId="549072260" sldId="264"/>
            <ac:spMk id="5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35:48.054" v="473" actId="20577"/>
          <ac:spMkLst>
            <pc:docMk/>
            <pc:sldMk cId="549072260" sldId="264"/>
            <ac:spMk id="6" creationId="{00000000-0000-0000-0000-000000000000}"/>
          </ac:spMkLst>
        </pc:spChg>
        <pc:spChg chg="del mod">
          <ac:chgData name="Danielle" userId="e2554c37-e717-43a0-ba79-1183ca921ccd" providerId="ADAL" clId="{6E17C794-9750-46F4-A1BC-CDFC5D21301C}" dt="2020-05-15T13:35:15.687" v="440" actId="478"/>
          <ac:spMkLst>
            <pc:docMk/>
            <pc:sldMk cId="549072260" sldId="264"/>
            <ac:spMk id="7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36:15.121" v="487"/>
          <ac:spMkLst>
            <pc:docMk/>
            <pc:sldMk cId="549072260" sldId="264"/>
            <ac:spMk id="8" creationId="{00000000-0000-0000-0000-000000000000}"/>
          </ac:spMkLst>
        </pc:spChg>
      </pc:sldChg>
      <pc:sldChg chg="modSp mod">
        <pc:chgData name="Danielle" userId="e2554c37-e717-43a0-ba79-1183ca921ccd" providerId="ADAL" clId="{6E17C794-9750-46F4-A1BC-CDFC5D21301C}" dt="2020-05-15T13:38:26.651" v="562"/>
        <pc:sldMkLst>
          <pc:docMk/>
          <pc:sldMk cId="3980437963" sldId="265"/>
        </pc:sldMkLst>
        <pc:spChg chg="mod">
          <ac:chgData name="Danielle" userId="e2554c37-e717-43a0-ba79-1183ca921ccd" providerId="ADAL" clId="{6E17C794-9750-46F4-A1BC-CDFC5D21301C}" dt="2020-05-15T13:36:49.051" v="504"/>
          <ac:spMkLst>
            <pc:docMk/>
            <pc:sldMk cId="3980437963" sldId="265"/>
            <ac:spMk id="2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36:40.811" v="502"/>
          <ac:spMkLst>
            <pc:docMk/>
            <pc:sldMk cId="3980437963" sldId="265"/>
            <ac:spMk id="3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36:53.084" v="505"/>
          <ac:spMkLst>
            <pc:docMk/>
            <pc:sldMk cId="3980437963" sldId="265"/>
            <ac:spMk id="19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38:26.651" v="562"/>
          <ac:spMkLst>
            <pc:docMk/>
            <pc:sldMk cId="3980437963" sldId="265"/>
            <ac:spMk id="21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38:13.312" v="555" actId="14100"/>
          <ac:spMkLst>
            <pc:docMk/>
            <pc:sldMk cId="3980437963" sldId="265"/>
            <ac:spMk id="22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38:13.312" v="555" actId="14100"/>
          <ac:spMkLst>
            <pc:docMk/>
            <pc:sldMk cId="3980437963" sldId="265"/>
            <ac:spMk id="23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38:13.312" v="555" actId="14100"/>
          <ac:spMkLst>
            <pc:docMk/>
            <pc:sldMk cId="3980437963" sldId="265"/>
            <ac:spMk id="25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38:13.312" v="555" actId="14100"/>
          <ac:spMkLst>
            <pc:docMk/>
            <pc:sldMk cId="3980437963" sldId="265"/>
            <ac:spMk id="33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38:13.312" v="555" actId="14100"/>
          <ac:spMkLst>
            <pc:docMk/>
            <pc:sldMk cId="3980437963" sldId="265"/>
            <ac:spMk id="34" creationId="{00000000-0000-0000-0000-000000000000}"/>
          </ac:spMkLst>
        </pc:spChg>
      </pc:sldChg>
      <pc:sldChg chg="modSp mod modAnim">
        <pc:chgData name="Danielle" userId="e2554c37-e717-43a0-ba79-1183ca921ccd" providerId="ADAL" clId="{6E17C794-9750-46F4-A1BC-CDFC5D21301C}" dt="2020-05-15T13:41:58.347" v="664"/>
        <pc:sldMkLst>
          <pc:docMk/>
          <pc:sldMk cId="2713097179" sldId="266"/>
        </pc:sldMkLst>
        <pc:spChg chg="mod">
          <ac:chgData name="Danielle" userId="e2554c37-e717-43a0-ba79-1183ca921ccd" providerId="ADAL" clId="{6E17C794-9750-46F4-A1BC-CDFC5D21301C}" dt="2020-05-15T13:39:23.297" v="569"/>
          <ac:spMkLst>
            <pc:docMk/>
            <pc:sldMk cId="2713097179" sldId="266"/>
            <ac:spMk id="2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39:33.386" v="576" actId="20577"/>
          <ac:spMkLst>
            <pc:docMk/>
            <pc:sldMk cId="2713097179" sldId="266"/>
            <ac:spMk id="3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39:45.497" v="584"/>
          <ac:spMkLst>
            <pc:docMk/>
            <pc:sldMk cId="2713097179" sldId="266"/>
            <ac:spMk id="19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41:58.347" v="664"/>
          <ac:spMkLst>
            <pc:docMk/>
            <pc:sldMk cId="2713097179" sldId="266"/>
            <ac:spMk id="21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40:14.543" v="602" actId="20577"/>
          <ac:spMkLst>
            <pc:docMk/>
            <pc:sldMk cId="2713097179" sldId="266"/>
            <ac:spMk id="22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40:43.476" v="617" actId="20577"/>
          <ac:spMkLst>
            <pc:docMk/>
            <pc:sldMk cId="2713097179" sldId="266"/>
            <ac:spMk id="23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41:01.769" v="630" actId="20577"/>
          <ac:spMkLst>
            <pc:docMk/>
            <pc:sldMk cId="2713097179" sldId="266"/>
            <ac:spMk id="25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41:18.736" v="640" actId="20577"/>
          <ac:spMkLst>
            <pc:docMk/>
            <pc:sldMk cId="2713097179" sldId="266"/>
            <ac:spMk id="33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41:43.077" v="657" actId="20577"/>
          <ac:spMkLst>
            <pc:docMk/>
            <pc:sldMk cId="2713097179" sldId="266"/>
            <ac:spMk id="34" creationId="{00000000-0000-0000-0000-000000000000}"/>
          </ac:spMkLst>
        </pc:spChg>
      </pc:sldChg>
      <pc:sldChg chg="modSp">
        <pc:chgData name="Danielle" userId="e2554c37-e717-43a0-ba79-1183ca921ccd" providerId="ADAL" clId="{6E17C794-9750-46F4-A1BC-CDFC5D21301C}" dt="2020-05-15T13:42:06.927" v="665" actId="2711"/>
        <pc:sldMkLst>
          <pc:docMk/>
          <pc:sldMk cId="452510500" sldId="267"/>
        </pc:sldMkLst>
        <pc:spChg chg="mod">
          <ac:chgData name="Danielle" userId="e2554c37-e717-43a0-ba79-1183ca921ccd" providerId="ADAL" clId="{6E17C794-9750-46F4-A1BC-CDFC5D21301C}" dt="2020-05-15T13:42:06.927" v="665" actId="2711"/>
          <ac:spMkLst>
            <pc:docMk/>
            <pc:sldMk cId="452510500" sldId="267"/>
            <ac:spMk id="2" creationId="{00000000-0000-0000-0000-000000000000}"/>
          </ac:spMkLst>
        </pc:spChg>
      </pc:sldChg>
      <pc:sldChg chg="modSp mod">
        <pc:chgData name="Danielle" userId="e2554c37-e717-43a0-ba79-1183ca921ccd" providerId="ADAL" clId="{6E17C794-9750-46F4-A1BC-CDFC5D21301C}" dt="2020-05-15T13:43:20.570" v="721" actId="20577"/>
        <pc:sldMkLst>
          <pc:docMk/>
          <pc:sldMk cId="1264868223" sldId="268"/>
        </pc:sldMkLst>
        <pc:spChg chg="mod">
          <ac:chgData name="Danielle" userId="e2554c37-e717-43a0-ba79-1183ca921ccd" providerId="ADAL" clId="{6E17C794-9750-46F4-A1BC-CDFC5D21301C}" dt="2020-05-15T13:43:20.570" v="721" actId="20577"/>
          <ac:spMkLst>
            <pc:docMk/>
            <pc:sldMk cId="1264868223" sldId="268"/>
            <ac:spMk id="2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42:25.956" v="672" actId="1035"/>
          <ac:spMkLst>
            <pc:docMk/>
            <pc:sldMk cId="1264868223" sldId="268"/>
            <ac:spMk id="3" creationId="{00000000-0000-0000-0000-000000000000}"/>
          </ac:spMkLst>
        </pc:spChg>
      </pc:sldChg>
      <pc:sldChg chg="delSp modSp mod delAnim">
        <pc:chgData name="Danielle" userId="e2554c37-e717-43a0-ba79-1183ca921ccd" providerId="ADAL" clId="{6E17C794-9750-46F4-A1BC-CDFC5D21301C}" dt="2020-05-15T13:46:40.551" v="838" actId="20577"/>
        <pc:sldMkLst>
          <pc:docMk/>
          <pc:sldMk cId="497617868" sldId="269"/>
        </pc:sldMkLst>
        <pc:spChg chg="mod">
          <ac:chgData name="Danielle" userId="e2554c37-e717-43a0-ba79-1183ca921ccd" providerId="ADAL" clId="{6E17C794-9750-46F4-A1BC-CDFC5D21301C}" dt="2020-05-15T13:46:40.551" v="838" actId="20577"/>
          <ac:spMkLst>
            <pc:docMk/>
            <pc:sldMk cId="497617868" sldId="269"/>
            <ac:spMk id="2" creationId="{00000000-0000-0000-0000-000000000000}"/>
          </ac:spMkLst>
        </pc:spChg>
        <pc:spChg chg="del mod">
          <ac:chgData name="Danielle" userId="e2554c37-e717-43a0-ba79-1183ca921ccd" providerId="ADAL" clId="{6E17C794-9750-46F4-A1BC-CDFC5D21301C}" dt="2020-05-15T13:43:48.429" v="725" actId="478"/>
          <ac:spMkLst>
            <pc:docMk/>
            <pc:sldMk cId="497617868" sldId="269"/>
            <ac:spMk id="3" creationId="{00000000-0000-0000-0000-000000000000}"/>
          </ac:spMkLst>
        </pc:spChg>
        <pc:spChg chg="del mod">
          <ac:chgData name="Danielle" userId="e2554c37-e717-43a0-ba79-1183ca921ccd" providerId="ADAL" clId="{6E17C794-9750-46F4-A1BC-CDFC5D21301C}" dt="2020-05-15T13:46:35.107" v="836" actId="478"/>
          <ac:spMkLst>
            <pc:docMk/>
            <pc:sldMk cId="497617868" sldId="269"/>
            <ac:spMk id="4" creationId="{00000000-0000-0000-0000-000000000000}"/>
          </ac:spMkLst>
        </pc:spChg>
        <pc:spChg chg="del mod">
          <ac:chgData name="Danielle" userId="e2554c37-e717-43a0-ba79-1183ca921ccd" providerId="ADAL" clId="{6E17C794-9750-46F4-A1BC-CDFC5D21301C}" dt="2020-05-15T13:46:35.107" v="836" actId="478"/>
          <ac:spMkLst>
            <pc:docMk/>
            <pc:sldMk cId="497617868" sldId="269"/>
            <ac:spMk id="5" creationId="{00000000-0000-0000-0000-000000000000}"/>
          </ac:spMkLst>
        </pc:spChg>
        <pc:spChg chg="del mod">
          <ac:chgData name="Danielle" userId="e2554c37-e717-43a0-ba79-1183ca921ccd" providerId="ADAL" clId="{6E17C794-9750-46F4-A1BC-CDFC5D21301C}" dt="2020-05-15T13:46:35.107" v="836" actId="478"/>
          <ac:spMkLst>
            <pc:docMk/>
            <pc:sldMk cId="497617868" sldId="269"/>
            <ac:spMk id="6" creationId="{00000000-0000-0000-0000-000000000000}"/>
          </ac:spMkLst>
        </pc:spChg>
        <pc:spChg chg="del mod">
          <ac:chgData name="Danielle" userId="e2554c37-e717-43a0-ba79-1183ca921ccd" providerId="ADAL" clId="{6E17C794-9750-46F4-A1BC-CDFC5D21301C}" dt="2020-05-15T13:46:35.107" v="836" actId="478"/>
          <ac:spMkLst>
            <pc:docMk/>
            <pc:sldMk cId="497617868" sldId="269"/>
            <ac:spMk id="7" creationId="{00000000-0000-0000-0000-000000000000}"/>
          </ac:spMkLst>
        </pc:spChg>
        <pc:spChg chg="del mod">
          <ac:chgData name="Danielle" userId="e2554c37-e717-43a0-ba79-1183ca921ccd" providerId="ADAL" clId="{6E17C794-9750-46F4-A1BC-CDFC5D21301C}" dt="2020-05-15T13:46:35.107" v="836" actId="478"/>
          <ac:spMkLst>
            <pc:docMk/>
            <pc:sldMk cId="497617868" sldId="269"/>
            <ac:spMk id="8" creationId="{00000000-0000-0000-0000-000000000000}"/>
          </ac:spMkLst>
        </pc:spChg>
        <pc:spChg chg="del mod">
          <ac:chgData name="Danielle" userId="e2554c37-e717-43a0-ba79-1183ca921ccd" providerId="ADAL" clId="{6E17C794-9750-46F4-A1BC-CDFC5D21301C}" dt="2020-05-15T13:46:35.107" v="836" actId="478"/>
          <ac:spMkLst>
            <pc:docMk/>
            <pc:sldMk cId="497617868" sldId="269"/>
            <ac:spMk id="9" creationId="{00000000-0000-0000-0000-000000000000}"/>
          </ac:spMkLst>
        </pc:spChg>
        <pc:spChg chg="del mod">
          <ac:chgData name="Danielle" userId="e2554c37-e717-43a0-ba79-1183ca921ccd" providerId="ADAL" clId="{6E17C794-9750-46F4-A1BC-CDFC5D21301C}" dt="2020-05-15T13:46:35.107" v="836" actId="478"/>
          <ac:spMkLst>
            <pc:docMk/>
            <pc:sldMk cId="497617868" sldId="269"/>
            <ac:spMk id="10" creationId="{00000000-0000-0000-0000-000000000000}"/>
          </ac:spMkLst>
        </pc:spChg>
        <pc:spChg chg="del mod">
          <ac:chgData name="Danielle" userId="e2554c37-e717-43a0-ba79-1183ca921ccd" providerId="ADAL" clId="{6E17C794-9750-46F4-A1BC-CDFC5D21301C}" dt="2020-05-15T13:46:35.107" v="836" actId="478"/>
          <ac:spMkLst>
            <pc:docMk/>
            <pc:sldMk cId="497617868" sldId="269"/>
            <ac:spMk id="11" creationId="{00000000-0000-0000-0000-000000000000}"/>
          </ac:spMkLst>
        </pc:spChg>
      </pc:sldChg>
      <pc:sldMasterChg chg="modSp mod">
        <pc:chgData name="Danielle" userId="e2554c37-e717-43a0-ba79-1183ca921ccd" providerId="ADAL" clId="{6E17C794-9750-46F4-A1BC-CDFC5D21301C}" dt="2020-05-15T09:20:56.183" v="1" actId="1076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6E17C794-9750-46F4-A1BC-CDFC5D21301C}" dt="2020-05-15T09:20:56.183" v="1" actId="1076"/>
          <ac:spMkLst>
            <pc:docMk/>
            <pc:sldMasterMk cId="3484405657" sldId="2147483648"/>
            <ac:spMk id="9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09:20:49.446" v="0" actId="2711"/>
          <ac:spMkLst>
            <pc:docMk/>
            <pc:sldMasterMk cId="3484405657" sldId="2147483648"/>
            <ac:spMk id="18" creationId="{00000000-0000-0000-0000-000000000000}"/>
          </ac:spMkLst>
        </pc:spChg>
        <pc:picChg chg="mod">
          <ac:chgData name="Danielle" userId="e2554c37-e717-43a0-ba79-1183ca921ccd" providerId="ADAL" clId="{6E17C794-9750-46F4-A1BC-CDFC5D21301C}" dt="2020-05-15T09:20:49.446" v="0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6E17C794-9750-46F4-A1BC-CDFC5D21301C}" dt="2020-05-15T09:20:49.446" v="0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6E17C794-9750-46F4-A1BC-CDFC5D21301C}" dt="2020-05-15T09:20:49.446" v="0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6E17C794-9750-46F4-A1BC-CDFC5D21301C}" dt="2020-05-15T09:20:49.446" v="0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6E17C794-9750-46F4-A1BC-CDFC5D21301C}" dt="2020-05-15T09:20:49.446" v="0" actId="2711"/>
          <ac:picMkLst>
            <pc:docMk/>
            <pc:sldMasterMk cId="3484405657" sldId="2147483648"/>
            <ac:picMk id="21" creationId="{00000000-0000-0000-0000-000000000000}"/>
          </ac:picMkLst>
        </pc:picChg>
      </pc:sldMasterChg>
      <pc:sldMasterChg chg="addSp delSp modSp mod delSldLayout modSldLayout">
        <pc:chgData name="Danielle" userId="e2554c37-e717-43a0-ba79-1183ca921ccd" providerId="ADAL" clId="{6E17C794-9750-46F4-A1BC-CDFC5D21301C}" dt="2020-05-15T13:21:42.598" v="23" actId="2696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6E17C794-9750-46F4-A1BC-CDFC5D21301C}" dt="2020-05-15T09:21:09.457" v="4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del">
          <ac:chgData name="Danielle" userId="e2554c37-e717-43a0-ba79-1183ca921ccd" providerId="ADAL" clId="{6E17C794-9750-46F4-A1BC-CDFC5D21301C}" dt="2020-05-15T09:21:04.700" v="2" actId="478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09:21:09.457" v="4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13:20:54.167" v="12" actId="20577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6E17C794-9750-46F4-A1BC-CDFC5D21301C}" dt="2020-05-15T09:21:16.247" v="9"/>
          <ac:spMkLst>
            <pc:docMk/>
            <pc:sldMasterMk cId="2492940549" sldId="2147483650"/>
            <ac:spMk id="18" creationId="{00000000-0000-0000-0000-000000000000}"/>
          </ac:spMkLst>
        </pc:spChg>
        <pc:spChg chg="add mod">
          <ac:chgData name="Danielle" userId="e2554c37-e717-43a0-ba79-1183ca921ccd" providerId="ADAL" clId="{6E17C794-9750-46F4-A1BC-CDFC5D21301C}" dt="2020-05-15T09:21:09.457" v="4" actId="2711"/>
          <ac:spMkLst>
            <pc:docMk/>
            <pc:sldMasterMk cId="2492940549" sldId="2147483650"/>
            <ac:spMk id="19" creationId="{13938853-76C5-4B06-BEF5-17C84A727104}"/>
          </ac:spMkLst>
        </pc:spChg>
        <pc:picChg chg="mod">
          <ac:chgData name="Danielle" userId="e2554c37-e717-43a0-ba79-1183ca921ccd" providerId="ADAL" clId="{6E17C794-9750-46F4-A1BC-CDFC5D21301C}" dt="2020-05-15T09:21:09.457" v="4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6E17C794-9750-46F4-A1BC-CDFC5D21301C}" dt="2020-05-15T09:21:09.457" v="4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6E17C794-9750-46F4-A1BC-CDFC5D21301C}" dt="2020-05-15T09:21:09.457" v="4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6E17C794-9750-46F4-A1BC-CDFC5D21301C}" dt="2020-05-15T09:21:09.457" v="4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6E17C794-9750-46F4-A1BC-CDFC5D21301C}" dt="2020-05-15T09:21:09.457" v="4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6E17C794-9750-46F4-A1BC-CDFC5D21301C}" dt="2020-05-15T09:21:09.457" v="4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6E17C794-9750-46F4-A1BC-CDFC5D21301C}" dt="2020-05-15T09:21:09.457" v="4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6E17C794-9750-46F4-A1BC-CDFC5D21301C}" dt="2020-05-15T13:21:21.419" v="20" actId="1035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6E17C794-9750-46F4-A1BC-CDFC5D21301C}" dt="2020-05-15T13:21:13.862" v="15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6E17C794-9750-46F4-A1BC-CDFC5D21301C}" dt="2020-05-15T13:21:13.862" v="15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6E17C794-9750-46F4-A1BC-CDFC5D21301C}" dt="2020-05-15T13:21:21.419" v="20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6E17C794-9750-46F4-A1BC-CDFC5D21301C}" dt="2020-05-15T13:21:17.933" v="18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6E17C794-9750-46F4-A1BC-CDFC5D21301C}" dt="2020-05-15T13:21:13.862" v="15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6E17C794-9750-46F4-A1BC-CDFC5D21301C}" dt="2020-05-15T13:21:13.862" v="15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6E17C794-9750-46F4-A1BC-CDFC5D21301C}" dt="2020-05-15T13:21:13.862" v="15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6E17C794-9750-46F4-A1BC-CDFC5D21301C}" dt="2020-05-15T13:21:13.862" v="15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6E17C794-9750-46F4-A1BC-CDFC5D21301C}" dt="2020-05-15T13:21:13.862" v="15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6E17C794-9750-46F4-A1BC-CDFC5D21301C}" dt="2020-05-15T13:21:33.757" v="21" actId="2711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6E17C794-9750-46F4-A1BC-CDFC5D21301C}" dt="2020-05-15T13:21:33.757" v="21" actId="2711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6E17C794-9750-46F4-A1BC-CDFC5D21301C}" dt="2020-05-15T13:21:33.757" v="21" actId="2711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6E17C794-9750-46F4-A1BC-CDFC5D21301C}" dt="2020-05-15T13:21:02.774" v="13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6E17C794-9750-46F4-A1BC-CDFC5D21301C}" dt="2020-05-15T13:21:02.774" v="13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  <pc:sldLayoutChg chg="delSp del mod">
          <pc:chgData name="Danielle" userId="e2554c37-e717-43a0-ba79-1183ca921ccd" providerId="ADAL" clId="{6E17C794-9750-46F4-A1BC-CDFC5D21301C}" dt="2020-05-15T13:21:42.598" v="23" actId="2696"/>
          <pc:sldLayoutMkLst>
            <pc:docMk/>
            <pc:sldMasterMk cId="2492940549" sldId="2147483650"/>
            <pc:sldLayoutMk cId="2567422922" sldId="2147483667"/>
          </pc:sldLayoutMkLst>
          <pc:spChg chg="del">
            <ac:chgData name="Danielle" userId="e2554c37-e717-43a0-ba79-1183ca921ccd" providerId="ADAL" clId="{6E17C794-9750-46F4-A1BC-CDFC5D21301C}" dt="2020-05-15T13:21:37.854" v="22" actId="478"/>
            <ac:spMkLst>
              <pc:docMk/>
              <pc:sldMasterMk cId="2492940549" sldId="2147483650"/>
              <pc:sldLayoutMk cId="2567422922" sldId="2147483667"/>
              <ac:spMk id="2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19/05/2020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>
              <a:latin typeface="Comic Sans MS" pitchFamily="66" charset="0"/>
            </a:endParaRPr>
          </a:p>
          <a:p>
            <a:endParaRPr lang="en-GB" sz="2000" u="none" dirty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6583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11" Type="http://schemas.openxmlformats.org/officeDocument/2006/relationships/image" Target="../media/image52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Tuesday, 19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051720" y="378453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Equation of a Line from Two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Points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Tuesday, 19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 userDrawn="1"/>
            </p:nvSpPr>
            <p:spPr>
              <a:xfrm>
                <a:off x="2059967" y="5982379"/>
                <a:ext cx="691807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Keywords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u="none" dirty="0">
                    <a:latin typeface="Arial" panose="020B0604020202020204" pitchFamily="34" charset="0"/>
                    <a:cs typeface="Arial" panose="020B0604020202020204" pitchFamily="34" charset="0"/>
                  </a:rPr>
                  <a:t>Gradient, </a:t>
                </a:r>
                <a14:m>
                  <m:oMath xmlns:m="http://schemas.openxmlformats.org/officeDocument/2006/math">
                    <m:r>
                      <a:rPr lang="en-GB" sz="1600" i="1" u="none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sz="1600" u="none" dirty="0">
                    <a:latin typeface="Arial" panose="020B0604020202020204" pitchFamily="34" charset="0"/>
                    <a:cs typeface="Arial" panose="020B0604020202020204" pitchFamily="34" charset="0"/>
                  </a:rPr>
                  <a:t>-intercept, coordinates, parallel,</a:t>
                </a:r>
                <a:r>
                  <a:rPr lang="en-GB" sz="1600" u="none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perpendicular, linear, equation, axes, rise, run, substitute, positive, negative</a:t>
                </a:r>
                <a:endParaRPr lang="en-GB" sz="1600" u="non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 userDrawn="1"/>
            </p:nvSpPr>
            <p:spPr>
              <a:xfrm>
                <a:off x="2059967" y="5982379"/>
                <a:ext cx="6918077" cy="830997"/>
              </a:xfrm>
              <a:prstGeom prst="rect">
                <a:avLst/>
              </a:prstGeom>
              <a:blipFill>
                <a:blip r:embed="rId10"/>
                <a:stretch>
                  <a:fillRect l="-529" t="-2190" r="-264" b="-80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 userDrawn="1"/>
            </p:nvSpPr>
            <p:spPr>
              <a:xfrm>
                <a:off x="179513" y="1844824"/>
                <a:ext cx="1714499" cy="332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Developing students will be able to </a:t>
                </a:r>
                <a:r>
                  <a:rPr lang="en-GB" sz="1400" baseline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calculate a gradient from two coordinates.</a:t>
                </a:r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Secure students will be able to </a:t>
                </a:r>
                <a:r>
                  <a:rPr lang="en-GB" sz="1400" baseline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use </a:t>
                </a:r>
              </a:p>
              <a:p>
                <a14:m>
                  <m:oMath xmlns:m="http://schemas.openxmlformats.org/officeDocument/2006/math">
                    <m:r>
                      <a:rPr lang="en-GB" sz="1400" i="1" baseline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1400" i="1" baseline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1400" i="1" baseline="0" dirty="0" err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𝑚𝑥</m:t>
                    </m:r>
                    <m:r>
                      <a:rPr lang="en-GB" sz="1400" i="1" baseline="0" dirty="0" err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1400" i="1" baseline="0" dirty="0" err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en-GB" sz="1400" baseline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Excelling students will be able to  </a:t>
                </a:r>
                <a:r>
                  <a:rPr lang="en-GB" sz="1400" baseline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calculate the equation of a line.</a:t>
                </a:r>
                <a:endParaRPr lang="en-GB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 userDrawn="1"/>
            </p:nvSpPr>
            <p:spPr>
              <a:xfrm>
                <a:off x="179513" y="1844824"/>
                <a:ext cx="1714499" cy="3323987"/>
              </a:xfrm>
              <a:prstGeom prst="rect">
                <a:avLst/>
              </a:prstGeom>
              <a:blipFill>
                <a:blip r:embed="rId11"/>
                <a:stretch>
                  <a:fillRect l="-1064" t="-3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13938853-76C5-4B06-BEF5-17C84A727104}"/>
              </a:ext>
            </a:extLst>
          </p:cNvPr>
          <p:cNvSpPr txBox="1"/>
          <p:nvPr userDrawn="1"/>
        </p:nvSpPr>
        <p:spPr>
          <a:xfrm>
            <a:off x="2051720" y="378453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Equation of a Line from Two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Points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629983"/>
            <a:ext cx="6733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can you tell me about the following pairs of linear equations?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71077172"/>
                  </p:ext>
                </p:extLst>
              </p:nvPr>
            </p:nvGraphicFramePr>
            <p:xfrm>
              <a:off x="2496000" y="2614052"/>
              <a:ext cx="5935370" cy="1998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6768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768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999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1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=2</m:t>
                              </m:r>
                              <m:r>
                                <a:rPr lang="en-GB" sz="1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1800" b="0" i="1" baseline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b="0" i="1" baseline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baseline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800" b="0" i="1" baseline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1800" b="0" i="1" baseline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baseline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1800" b="0" i="1" baseline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b="0" i="1" baseline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baseline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800" b="0" i="1" baseline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800" b="0" i="1" baseline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baseline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oMath>
                          </a14:m>
                          <a:r>
                            <a:rPr lang="en-GB" sz="1800" b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0" i="1" baseline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1800" b="0" i="1" baseline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=−2</m:t>
                              </m:r>
                              <m:r>
                                <a:rPr lang="en-GB" sz="1800" b="0" i="1" baseline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baseline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+6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99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1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=3</m:t>
                              </m:r>
                              <m:r>
                                <a:rPr lang="en-GB" sz="1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1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1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=4</m:t>
                                </m:r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1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=4</m:t>
                              </m:r>
                              <m:r>
                                <a:rPr lang="en-GB" sz="1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71077172"/>
                  </p:ext>
                </p:extLst>
              </p:nvPr>
            </p:nvGraphicFramePr>
            <p:xfrm>
              <a:off x="2496000" y="2614052"/>
              <a:ext cx="5935370" cy="1998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6768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768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999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5" t="-606" r="-100205" b="-1006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411" t="-606" r="-411" b="-10060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99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5" t="-101220" r="-100205" b="-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411" t="-101220" r="-411" b="-12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84571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523372" y="2002359"/>
                <a:ext cx="3634578" cy="28895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75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1)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Batang" panose="02030600000101010101" pitchFamily="18" charset="-127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Batang" panose="02030600000101010101" pitchFamily="18" charset="-127"/>
                        <a:cs typeface="Arial" panose="020B0604020202020204" pitchFamily="34" charset="0"/>
                      </a:rPr>
                      <m:t>=2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Batang" panose="02030600000101010101" pitchFamily="18" charset="-127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Batang" panose="02030600000101010101" pitchFamily="18" charset="-127"/>
                        <a:cs typeface="Arial" panose="020B0604020202020204" pitchFamily="34" charset="0"/>
                      </a:rPr>
                      <m:t>+4</m:t>
                    </m:r>
                  </m:oMath>
                </a14:m>
                <a:endParaRPr lang="en-GB" sz="2000" dirty="0"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75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2)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Batang" panose="02030600000101010101" pitchFamily="18" charset="-127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Batang" panose="02030600000101010101" pitchFamily="18" charset="-127"/>
                        <a:cs typeface="Arial" panose="020B0604020202020204" pitchFamily="34" charset="0"/>
                      </a:rPr>
                      <m:t>=5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Batang" panose="02030600000101010101" pitchFamily="18" charset="-127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Batang" panose="02030600000101010101" pitchFamily="18" charset="-127"/>
                        <a:cs typeface="Arial" panose="020B0604020202020204" pitchFamily="34" charset="0"/>
                      </a:rPr>
                      <m:t>−2</m:t>
                    </m:r>
                  </m:oMath>
                </a14:m>
                <a:endParaRPr lang="en-GB" sz="2000" dirty="0"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75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3)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Batang" panose="02030600000101010101" pitchFamily="18" charset="-127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Batang" panose="02030600000101010101" pitchFamily="18" charset="-127"/>
                        <a:cs typeface="Arial" panose="020B0604020202020204" pitchFamily="34" charset="0"/>
                      </a:rPr>
                      <m:t>=4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Batang" panose="02030600000101010101" pitchFamily="18" charset="-127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Batang" panose="02030600000101010101" pitchFamily="18" charset="-127"/>
                        <a:cs typeface="Arial" panose="020B0604020202020204" pitchFamily="34" charset="0"/>
                      </a:rPr>
                      <m:t>−14</m:t>
                    </m:r>
                  </m:oMath>
                </a14:m>
                <a:endParaRPr lang="en-GB" sz="2000" dirty="0"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75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4)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Batang" panose="02030600000101010101" pitchFamily="18" charset="-127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Batang" panose="02030600000101010101" pitchFamily="18" charset="-127"/>
                        <a:cs typeface="Arial" panose="020B0604020202020204" pitchFamily="34" charset="0"/>
                      </a:rPr>
                      <m:t>=5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Batang" panose="02030600000101010101" pitchFamily="18" charset="-127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Batang" panose="02030600000101010101" pitchFamily="18" charset="-127"/>
                        <a:cs typeface="Arial" panose="020B0604020202020204" pitchFamily="34" charset="0"/>
                      </a:rPr>
                      <m:t>−1</m:t>
                    </m:r>
                  </m:oMath>
                </a14:m>
                <a:endParaRPr lang="en-GB" sz="2000" dirty="0"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75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5)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Batang" panose="02030600000101010101" pitchFamily="18" charset="-127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Batang" panose="02030600000101010101" pitchFamily="18" charset="-127"/>
                        <a:cs typeface="Arial" panose="020B0604020202020204" pitchFamily="34" charset="0"/>
                      </a:rPr>
                      <m:t>=−2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Batang" panose="02030600000101010101" pitchFamily="18" charset="-127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Batang" panose="02030600000101010101" pitchFamily="18" charset="-127"/>
                        <a:cs typeface="Arial" panose="020B0604020202020204" pitchFamily="34" charset="0"/>
                      </a:rPr>
                      <m:t>+6</m:t>
                    </m:r>
                  </m:oMath>
                </a14:m>
                <a:endParaRPr lang="en-GB" sz="2000" dirty="0"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75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6)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Batang" panose="02030600000101010101" pitchFamily="18" charset="-127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Batang" panose="02030600000101010101" pitchFamily="18" charset="-127"/>
                        <a:cs typeface="Arial" panose="020B0604020202020204" pitchFamily="34" charset="0"/>
                      </a:rPr>
                      <m:t>=−</m:t>
                    </m:r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  <a:ea typeface="Batang" panose="02030600000101010101" pitchFamily="18" charset="-127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latin typeface="Cambria Math" panose="02040503050406030204" pitchFamily="18" charset="0"/>
                            <a:ea typeface="Batang" panose="02030600000101010101" pitchFamily="18" charset="-127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dirty="0" smtClean="0">
                            <a:latin typeface="Cambria Math" panose="02040503050406030204" pitchFamily="18" charset="0"/>
                            <a:ea typeface="Batang" panose="02030600000101010101" pitchFamily="18" charset="-127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sz="2000" i="1" dirty="0" smtClean="0">
                        <a:latin typeface="Cambria Math" panose="02040503050406030204" pitchFamily="18" charset="0"/>
                        <a:ea typeface="Batang" panose="02030600000101010101" pitchFamily="18" charset="-127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Batang" panose="02030600000101010101" pitchFamily="18" charset="-127"/>
                        <a:cs typeface="Arial" panose="020B0604020202020204" pitchFamily="34" charset="0"/>
                      </a:rPr>
                      <m:t>+2</m:t>
                    </m:r>
                  </m:oMath>
                </a14:m>
                <a:endParaRPr lang="en-GB" sz="2000" dirty="0"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3372" y="2002359"/>
                <a:ext cx="3634578" cy="2889574"/>
              </a:xfrm>
              <a:prstGeom prst="rect">
                <a:avLst/>
              </a:prstGeom>
              <a:blipFill>
                <a:blip r:embed="rId2"/>
                <a:stretch>
                  <a:fillRect l="-1678" t="-4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123728" y="1340768"/>
            <a:ext cx="67200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RAG Answers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868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119137" y="1124744"/>
                <a:ext cx="6773344" cy="4567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Spot the Mistake </a:t>
                </a: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the equation of the line which passes through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(9, 2)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(3, −7)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rise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run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b="0" dirty="0"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−4=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b="0" dirty="0"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9137" y="1124744"/>
                <a:ext cx="6773344" cy="4567725"/>
              </a:xfrm>
              <a:prstGeom prst="rect">
                <a:avLst/>
              </a:prstGeom>
              <a:blipFill>
                <a:blip r:embed="rId2"/>
                <a:stretch>
                  <a:fillRect l="-990" t="-6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7617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50583" y="1784529"/>
                <a:ext cx="6239815" cy="12695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latin typeface="Comic Sans MS" panose="030F0702030302020204" pitchFamily="66" charset="0"/>
                  </a:rPr>
                  <a:t>What can you tell me about</a:t>
                </a:r>
              </a:p>
              <a:p>
                <a:pPr algn="ctr"/>
                <a:endParaRPr lang="en-GB" dirty="0">
                  <a:latin typeface="Comic Sans MS" panose="030F0702030302020204" pitchFamily="66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5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405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4050" i="1" dirty="0" err="1" smtClean="0">
                          <a:latin typeface="Cambria Math" panose="02040503050406030204" pitchFamily="18" charset="0"/>
                        </a:rPr>
                        <m:t>𝑚𝑥</m:t>
                      </m:r>
                      <m:r>
                        <a:rPr lang="en-GB" sz="4050" i="1" dirty="0" err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4050" i="1" dirty="0" err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405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0583" y="1784529"/>
                <a:ext cx="6239815" cy="1269578"/>
              </a:xfrm>
              <a:prstGeom prst="rect">
                <a:avLst/>
              </a:prstGeom>
              <a:blipFill>
                <a:blip r:embed="rId2"/>
                <a:stretch>
                  <a:fillRect t="-24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 bwMode="auto">
          <a:xfrm flipV="1">
            <a:off x="4877874" y="3031024"/>
            <a:ext cx="347729" cy="69499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Arrow Connector 4"/>
          <p:cNvCxnSpPr/>
          <p:nvPr/>
        </p:nvCxnSpPr>
        <p:spPr bwMode="auto">
          <a:xfrm flipH="1" flipV="1">
            <a:off x="6402410" y="3031024"/>
            <a:ext cx="358999" cy="69499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tangle 6"/>
          <p:cNvSpPr/>
          <p:nvPr/>
        </p:nvSpPr>
        <p:spPr>
          <a:xfrm>
            <a:off x="2698949" y="3726019"/>
            <a:ext cx="25266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dirty="0">
                <a:latin typeface="Comic Sans MS" panose="030F0702030302020204" pitchFamily="66" charset="0"/>
              </a:rPr>
              <a:t>Gradient</a:t>
            </a:r>
          </a:p>
          <a:p>
            <a:pPr algn="r"/>
            <a:r>
              <a:rPr lang="en-GB" dirty="0">
                <a:latin typeface="Comic Sans MS" panose="030F0702030302020204" pitchFamily="66" charset="0"/>
              </a:rPr>
              <a:t>(the slope of the line)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117515" y="3726019"/>
                <a:ext cx="2637260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-intercept</a:t>
                </a: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(where the graph cuts </a:t>
                </a: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the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-axis)</a:t>
                </a:r>
                <a:endParaRPr lang="en-GB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7515" y="3726019"/>
                <a:ext cx="2637260" cy="923330"/>
              </a:xfrm>
              <a:prstGeom prst="rect">
                <a:avLst/>
              </a:prstGeom>
              <a:blipFill>
                <a:blip r:embed="rId3"/>
                <a:stretch>
                  <a:fillRect l="-2083" t="-2632" r="-926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272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08463" y="1581240"/>
                <a:ext cx="701254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Calculate the gradient of the line which passes through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(2, 6)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(4, −2)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GB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463" y="1581240"/>
                <a:ext cx="7012547" cy="646331"/>
              </a:xfrm>
              <a:prstGeom prst="rect">
                <a:avLst/>
              </a:prstGeom>
              <a:blipFill>
                <a:blip r:embed="rId2"/>
                <a:stretch>
                  <a:fillRect l="-696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xplosion 2 3"/>
          <p:cNvSpPr/>
          <p:nvPr/>
        </p:nvSpPr>
        <p:spPr bwMode="auto">
          <a:xfrm>
            <a:off x="5364088" y="1814332"/>
            <a:ext cx="5328592" cy="3221272"/>
          </a:xfrm>
          <a:prstGeom prst="irregularSeal2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The gradient is</a:t>
            </a:r>
          </a:p>
          <a:p>
            <a:pPr algn="ctr"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600" u="sng" dirty="0">
                <a:solidFill>
                  <a:schemeClr val="tx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rise</a:t>
            </a:r>
          </a:p>
          <a:p>
            <a:pPr algn="ctr"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run</a:t>
            </a:r>
          </a:p>
          <a:p>
            <a:pPr algn="ctr"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But you also need to think about whether its +ve or –ve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2778949" y="2399927"/>
            <a:ext cx="77273" cy="77273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600" dirty="0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642999" y="3738505"/>
            <a:ext cx="77273" cy="77273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600" dirty="0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754610" y="3636482"/>
                <a:ext cx="91454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(4, −2) </m:t>
                      </m:r>
                    </m:oMath>
                  </m:oMathPara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4610" y="3636482"/>
                <a:ext cx="914546" cy="338554"/>
              </a:xfrm>
              <a:prstGeom prst="rect">
                <a:avLst/>
              </a:prstGeom>
              <a:blipFill>
                <a:blip r:embed="rId3"/>
                <a:stretch>
                  <a:fillRect b="-12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240264" y="2477199"/>
                <a:ext cx="71577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(2, 6)</m:t>
                      </m:r>
                    </m:oMath>
                  </m:oMathPara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0264" y="2477199"/>
                <a:ext cx="715773" cy="338554"/>
              </a:xfrm>
              <a:prstGeom prst="rect">
                <a:avLst/>
              </a:prstGeom>
              <a:blipFill>
                <a:blip r:embed="rId4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 bwMode="auto">
          <a:xfrm>
            <a:off x="2827976" y="2404442"/>
            <a:ext cx="852227" cy="1371536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>
            <a:stCxn id="5" idx="4"/>
          </p:cNvCxnSpPr>
          <p:nvPr/>
        </p:nvCxnSpPr>
        <p:spPr bwMode="auto">
          <a:xfrm>
            <a:off x="2817586" y="2477199"/>
            <a:ext cx="18015" cy="126130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 flipH="1">
            <a:off x="2856222" y="3765825"/>
            <a:ext cx="779428" cy="9156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552667" y="3086414"/>
                <a:ext cx="35618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8</m:t>
                      </m:r>
                    </m:oMath>
                  </m:oMathPara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2667" y="3086414"/>
                <a:ext cx="356188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3060260" y="3840728"/>
                <a:ext cx="35618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oMath>
                  </m:oMathPara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0260" y="3840728"/>
                <a:ext cx="356188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/>
          <p:cNvSpPr/>
          <p:nvPr/>
        </p:nvSpPr>
        <p:spPr>
          <a:xfrm>
            <a:off x="908464" y="4875857"/>
            <a:ext cx="5607752" cy="321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600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The graph slopes downwards so the gradient is negative.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1445778" y="4226597"/>
                <a:ext cx="804536" cy="5408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336947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  <a:ea typeface="Microsoft YaHei" charset="-122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Microsoft YaHei" charset="-122"/>
                              <a:cs typeface="Arial" panose="020B0604020202020204" pitchFamily="34" charset="0"/>
                            </a:rPr>
                            <m:t>8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Microsoft YaHei" charset="-122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  <a:ea typeface="Microsoft YaHei" charset="-122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5778" y="4226597"/>
                <a:ext cx="804536" cy="540854"/>
              </a:xfrm>
              <a:prstGeom prst="rect">
                <a:avLst/>
              </a:prstGeom>
              <a:blipFill>
                <a:blip r:embed="rId7"/>
                <a:stretch>
                  <a:fillRect b="-11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2041115" y="4340032"/>
                <a:ext cx="804536" cy="3213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336947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1115" y="4340032"/>
                <a:ext cx="804536" cy="3213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908464" y="5403593"/>
                <a:ext cx="5017610" cy="3213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336947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𝑚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=−4 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464" y="5403593"/>
                <a:ext cx="5017610" cy="32130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301D39F-AF2E-4F1D-A9B4-DBA0D82F463B}"/>
                  </a:ext>
                </a:extLst>
              </p:cNvPr>
              <p:cNvSpPr txBox="1"/>
              <p:nvPr/>
            </p:nvSpPr>
            <p:spPr>
              <a:xfrm>
                <a:off x="875653" y="4193175"/>
                <a:ext cx="809518" cy="5516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rise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run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301D39F-AF2E-4F1D-A9B4-DBA0D82F46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653" y="4193175"/>
                <a:ext cx="809518" cy="55162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817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/>
      <p:bldP spid="9" grpId="0"/>
      <p:bldP spid="26" grpId="0"/>
      <p:bldP spid="27" grpId="0"/>
      <p:bldP spid="29" grpId="0"/>
      <p:bldP spid="30" grpId="0"/>
      <p:bldP spid="31" grpId="0"/>
      <p:bldP spid="32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127615" y="1736772"/>
                <a:ext cx="701254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Calculate the gradient of the line which passes through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(7, 12)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(15, 32)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GB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615" y="1736772"/>
                <a:ext cx="7012547" cy="646331"/>
              </a:xfrm>
              <a:prstGeom prst="rect">
                <a:avLst/>
              </a:prstGeom>
              <a:blipFill>
                <a:blip r:embed="rId2"/>
                <a:stretch>
                  <a:fillRect l="-783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xplosion 2 3"/>
          <p:cNvSpPr/>
          <p:nvPr/>
        </p:nvSpPr>
        <p:spPr bwMode="auto">
          <a:xfrm>
            <a:off x="5165340" y="1947009"/>
            <a:ext cx="5112568" cy="3221272"/>
          </a:xfrm>
          <a:prstGeom prst="irregularSeal2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The gradient is</a:t>
            </a:r>
          </a:p>
          <a:p>
            <a:pPr algn="ctr"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600" u="sng" dirty="0">
                <a:solidFill>
                  <a:schemeClr val="tx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rise</a:t>
            </a:r>
          </a:p>
          <a:p>
            <a:pPr algn="ctr"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run</a:t>
            </a:r>
          </a:p>
          <a:p>
            <a:pPr algn="ctr"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But you also need to think about whether its +ve or –ve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3197520" y="3952248"/>
            <a:ext cx="77273" cy="77273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600" dirty="0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199762" y="2719045"/>
            <a:ext cx="77273" cy="77273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600" dirty="0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472109" y="3877608"/>
                <a:ext cx="87447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(7, 12) </m:t>
                      </m:r>
                    </m:oMath>
                  </m:oMathPara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2109" y="3877608"/>
                <a:ext cx="874470" cy="338554"/>
              </a:xfrm>
              <a:prstGeom prst="rect">
                <a:avLst/>
              </a:prstGeom>
              <a:blipFill>
                <a:blip r:embed="rId3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315672" y="2633077"/>
                <a:ext cx="94339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(15, 32)</m:t>
                      </m:r>
                    </m:oMath>
                  </m:oMathPara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672" y="2633077"/>
                <a:ext cx="943399" cy="338554"/>
              </a:xfrm>
              <a:prstGeom prst="rect">
                <a:avLst/>
              </a:prstGeom>
              <a:blipFill>
                <a:blip r:embed="rId4"/>
                <a:stretch>
                  <a:fillRect b="-12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 bwMode="auto">
          <a:xfrm flipV="1">
            <a:off x="3248016" y="2768391"/>
            <a:ext cx="990383" cy="1242126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 flipH="1">
            <a:off x="4238399" y="2766920"/>
            <a:ext cx="4331" cy="125204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 flipH="1">
            <a:off x="3267877" y="3994174"/>
            <a:ext cx="907080" cy="2479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3611429" y="4023779"/>
                <a:ext cx="35618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8</m:t>
                      </m:r>
                    </m:oMath>
                  </m:oMathPara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1429" y="4023779"/>
                <a:ext cx="356188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257921" y="3247319"/>
                <a:ext cx="47000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20</m:t>
                      </m:r>
                    </m:oMath>
                  </m:oMathPara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7921" y="3247319"/>
                <a:ext cx="470000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1040825" y="4402784"/>
                <a:ext cx="804536" cy="5195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336947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  <a:ea typeface="Microsoft YaHei" charset="-122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  <a:ea typeface="Microsoft YaHei" charset="-122"/>
                              <a:cs typeface="Arial" panose="020B0604020202020204" pitchFamily="34" charset="0"/>
                            </a:rPr>
                            <m:t>rise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  <a:ea typeface="Microsoft YaHei" charset="-122"/>
                              <a:cs typeface="Arial" panose="020B0604020202020204" pitchFamily="34" charset="0"/>
                            </a:rPr>
                            <m:t>run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  <a:ea typeface="Microsoft YaHei" charset="-122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825" y="4402784"/>
                <a:ext cx="804536" cy="519501"/>
              </a:xfrm>
              <a:prstGeom prst="rect">
                <a:avLst/>
              </a:prstGeom>
              <a:blipFill>
                <a:blip r:embed="rId7"/>
                <a:stretch>
                  <a:fillRect b="-1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/>
          <p:cNvSpPr/>
          <p:nvPr/>
        </p:nvSpPr>
        <p:spPr>
          <a:xfrm>
            <a:off x="1124488" y="5123918"/>
            <a:ext cx="5017610" cy="321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600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The graph slopes upwards so the gradient is positive.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1711682" y="4407496"/>
                <a:ext cx="804536" cy="5408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336947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  <a:ea typeface="Microsoft YaHei" charset="-122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Microsoft YaHei" charset="-122"/>
                              <a:cs typeface="Arial" panose="020B0604020202020204" pitchFamily="34" charset="0"/>
                            </a:rPr>
                            <m:t>20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Microsoft YaHei" charset="-122"/>
                              <a:cs typeface="Arial" panose="020B0604020202020204" pitchFamily="34" charset="0"/>
                            </a:rPr>
                            <m:t>8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  <a:ea typeface="Microsoft YaHei" charset="-122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1682" y="4407496"/>
                <a:ext cx="804536" cy="540854"/>
              </a:xfrm>
              <a:prstGeom prst="rect">
                <a:avLst/>
              </a:prstGeom>
              <a:blipFill>
                <a:blip r:embed="rId8"/>
                <a:stretch>
                  <a:fillRect b="-11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2180982" y="4424606"/>
                <a:ext cx="804536" cy="5408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336947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  <a:ea typeface="Microsoft YaHei" charset="-122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Microsoft YaHei" charset="-122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Microsoft YaHei" charset="-122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0982" y="4424606"/>
                <a:ext cx="804536" cy="540854"/>
              </a:xfrm>
              <a:prstGeom prst="rect">
                <a:avLst/>
              </a:prstGeom>
              <a:blipFill>
                <a:blip r:embed="rId9"/>
                <a:stretch>
                  <a:fillRect b="-11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1124488" y="5570152"/>
                <a:ext cx="5017610" cy="4255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336947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 xmlns:m="http://schemas.openxmlformats.org/officeDocument/2006/math">
                    <m:r>
                      <a:rPr lang="en-GB" sz="1600" b="0" i="1" dirty="0" smtClean="0"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𝑚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1600" i="1" dirty="0" smtClean="0">
                            <a:latin typeface="Cambria Math" panose="02040503050406030204" pitchFamily="18" charset="0"/>
                            <a:ea typeface="Microsoft YaHei" charset="-122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1600" b="0" i="1" dirty="0" smtClean="0">
                            <a:latin typeface="Cambria Math" panose="02040503050406030204" pitchFamily="18" charset="0"/>
                            <a:ea typeface="Microsoft YaHei" charset="-122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sz="1600" b="0" i="1" dirty="0" smtClean="0">
                            <a:latin typeface="Cambria Math" panose="02040503050406030204" pitchFamily="18" charset="0"/>
                            <a:ea typeface="Microsoft YaHei" charset="-122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dirty="0"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488" y="5570152"/>
                <a:ext cx="5017610" cy="42556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A784D928-C23D-49BD-B6E1-B0253212CFCC}"/>
              </a:ext>
            </a:extLst>
          </p:cNvPr>
          <p:cNvSpPr/>
          <p:nvPr/>
        </p:nvSpPr>
        <p:spPr>
          <a:xfrm>
            <a:off x="3059833" y="5570151"/>
            <a:ext cx="5184576" cy="1119781"/>
          </a:xfrm>
          <a:prstGeom prst="cloudCallout">
            <a:avLst>
              <a:gd name="adj1" fmla="val -65406"/>
              <a:gd name="adj2" fmla="val -29552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Leave your answer as a fraction – fractions are easier to work with than decimals</a:t>
            </a:r>
          </a:p>
        </p:txBody>
      </p:sp>
    </p:spTree>
    <p:extLst>
      <p:ext uri="{BB962C8B-B14F-4D97-AF65-F5344CB8AC3E}">
        <p14:creationId xmlns:p14="http://schemas.microsoft.com/office/powerpoint/2010/main" val="120235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/>
      <p:bldP spid="9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4937" y="1124744"/>
            <a:ext cx="87514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Calculate the gradients of the lines which pass through the following pairs of points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7215" y="2257396"/>
            <a:ext cx="2292824" cy="258532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(3, 6) and (5, 12)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(2, 1) and (5, 10)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(3, 5) and (5, 1)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(2, 7) and (6, -1)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(4, 3) and (8, 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0234" y="2257396"/>
            <a:ext cx="2292824" cy="2585323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(2, 6) and (10, 10)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(-1, 3) and (3, -1)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(4, 2) and (3, -4)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(3, 1) and (6, -8)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(5, 8) and (1, 5)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73253" y="2257396"/>
            <a:ext cx="2292824" cy="2585323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(4, 9) and (1, 15)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(2, 7) and (3, 4)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(2, 1) and (-3, 5)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(-2, 3) and (-5, -2)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(6, -1) and (-3, 2)</a:t>
            </a:r>
          </a:p>
        </p:txBody>
      </p:sp>
      <p:sp>
        <p:nvSpPr>
          <p:cNvPr id="7" name="Rectangle 6"/>
          <p:cNvSpPr/>
          <p:nvPr/>
        </p:nvSpPr>
        <p:spPr>
          <a:xfrm>
            <a:off x="180942" y="5013747"/>
            <a:ext cx="8751407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Remember to sketch each pair of coordinates and think about the sign!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0376" y="5507940"/>
                <a:ext cx="8229599" cy="830997"/>
              </a:xfrm>
              <a:prstGeom prst="rect">
                <a:avLst/>
              </a:prstGeom>
              <a:noFill/>
              <a:ln w="76200">
                <a:solidFill>
                  <a:srgbClr val="9842B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Extension</a:t>
                </a: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: Does the line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go through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(−2, −3)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? How do you know?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376" y="5507940"/>
                <a:ext cx="8229599" cy="830997"/>
              </a:xfrm>
              <a:prstGeom prst="rect">
                <a:avLst/>
              </a:prstGeom>
              <a:blipFill>
                <a:blip r:embed="rId2"/>
                <a:stretch>
                  <a:fillRect t="-671" r="-587" b="-10738"/>
                </a:stretch>
              </a:blipFill>
              <a:ln w="76200">
                <a:solidFill>
                  <a:srgbClr val="9842B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0648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4937" y="1196752"/>
            <a:ext cx="87514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47215" y="2034370"/>
                <a:ext cx="2292824" cy="2724528"/>
              </a:xfrm>
              <a:prstGeom prst="rect">
                <a:avLst/>
              </a:prstGeom>
              <a:noFill/>
              <a:ln w="762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  <a:p>
                <a:pPr algn="ctr"/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  <a:p>
                <a:pPr algn="ctr"/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-2</a:t>
                </a:r>
              </a:p>
              <a:p>
                <a:pPr algn="ctr"/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-2</a:t>
                </a:r>
              </a:p>
              <a:p>
                <a:pPr algn="ctr"/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215" y="2034370"/>
                <a:ext cx="2292824" cy="27245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410234" y="2034370"/>
                <a:ext cx="2292824" cy="2839239"/>
              </a:xfrm>
              <a:prstGeom prst="rect">
                <a:avLst/>
              </a:prstGeom>
              <a:noFill/>
              <a:ln w="762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-1</a:t>
                </a:r>
              </a:p>
              <a:p>
                <a:pPr algn="ctr"/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</a:p>
              <a:p>
                <a:pPr algn="ctr"/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-3</a:t>
                </a:r>
              </a:p>
              <a:p>
                <a:pPr algn="ctr"/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0234" y="2034370"/>
                <a:ext cx="2292824" cy="28392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762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073253" y="2034370"/>
                <a:ext cx="2292824" cy="2820644"/>
              </a:xfrm>
              <a:prstGeom prst="rect">
                <a:avLst/>
              </a:prstGeom>
              <a:noFill/>
              <a:ln w="76200">
                <a:solidFill>
                  <a:srgbClr val="92D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-2</a:t>
                </a:r>
              </a:p>
              <a:p>
                <a:pPr algn="ctr"/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-3</a:t>
                </a:r>
              </a:p>
              <a:p>
                <a:pPr algn="ctr"/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-3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3253" y="2034370"/>
                <a:ext cx="2292824" cy="2820644"/>
              </a:xfrm>
              <a:prstGeom prst="rect">
                <a:avLst/>
              </a:prstGeom>
              <a:blipFill>
                <a:blip r:embed="rId4"/>
                <a:stretch>
                  <a:fillRect b="-1263"/>
                </a:stretch>
              </a:blipFill>
              <a:ln w="76200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0376" y="5284914"/>
                <a:ext cx="8229599" cy="461665"/>
              </a:xfrm>
              <a:prstGeom prst="rect">
                <a:avLst/>
              </a:prstGeom>
              <a:noFill/>
              <a:ln w="76200">
                <a:solidFill>
                  <a:srgbClr val="9842B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Extension</a:t>
                </a: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: No </a:t>
                </a: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</a:t>
                </a: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substitute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=−2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=−4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not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376" y="5284914"/>
                <a:ext cx="8229599" cy="461665"/>
              </a:xfrm>
              <a:prstGeom prst="rect">
                <a:avLst/>
              </a:prstGeom>
              <a:blipFill>
                <a:blip r:embed="rId5"/>
                <a:stretch>
                  <a:fillRect t="-1124" b="-17978"/>
                </a:stretch>
              </a:blipFill>
              <a:ln w="76200">
                <a:solidFill>
                  <a:srgbClr val="9842B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9072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83568" y="1809674"/>
                <a:ext cx="76606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Find the equation of the line which passes through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(2, 6)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(4, −2)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GB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809674"/>
                <a:ext cx="7660619" cy="369332"/>
              </a:xfrm>
              <a:prstGeom prst="rect">
                <a:avLst/>
              </a:prstGeom>
              <a:blipFill>
                <a:blip r:embed="rId2"/>
                <a:stretch>
                  <a:fillRect l="-636"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83568" y="2232508"/>
                <a:ext cx="76606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We found earlier that the gradient was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–4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en-GB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232508"/>
                <a:ext cx="7660619" cy="369332"/>
              </a:xfrm>
              <a:prstGeom prst="rect">
                <a:avLst/>
              </a:prstGeom>
              <a:blipFill>
                <a:blip r:embed="rId3"/>
                <a:stretch>
                  <a:fillRect l="-636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83568" y="2655341"/>
                <a:ext cx="76606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We now need the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-intercept.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655341"/>
                <a:ext cx="7660619" cy="369332"/>
              </a:xfrm>
              <a:prstGeom prst="rect">
                <a:avLst/>
              </a:prstGeom>
              <a:blipFill>
                <a:blip r:embed="rId4"/>
                <a:stretch>
                  <a:fillRect l="-636"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Explosion 2 20"/>
              <p:cNvSpPr/>
              <p:nvPr/>
            </p:nvSpPr>
            <p:spPr bwMode="auto">
              <a:xfrm>
                <a:off x="3838943" y="2417579"/>
                <a:ext cx="5197553" cy="2351930"/>
              </a:xfrm>
              <a:prstGeom prst="irregularSeal2">
                <a:avLst/>
              </a:prstGeom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336947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Substitute the gradient and one of the coordinates (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) into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=</m:t>
                    </m:r>
                    <m:r>
                      <a:rPr lang="en-GB" sz="1600" i="1" dirty="0" err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𝑚𝑥</m:t>
                    </m:r>
                    <m:r>
                      <a:rPr lang="en-GB" sz="1600" i="1" dirty="0" err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+</m:t>
                    </m:r>
                    <m:r>
                      <a:rPr lang="en-GB" sz="1600" i="1" dirty="0" err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1" name="Explosion 2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38943" y="2417579"/>
                <a:ext cx="5197553" cy="2351930"/>
              </a:xfrm>
              <a:prstGeom prst="irregularSeal2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83569" y="3078175"/>
                <a:ext cx="27363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=−4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9" y="3078175"/>
                <a:ext cx="2736304" cy="369332"/>
              </a:xfrm>
              <a:prstGeom prst="rect">
                <a:avLst/>
              </a:prstGeom>
              <a:blipFill>
                <a:blip r:embed="rId6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83569" y="3501008"/>
                <a:ext cx="27363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6=−</m:t>
                    </m:r>
                    <m:r>
                      <a:rPr lang="en-GB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4(2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)+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9" y="3501008"/>
                <a:ext cx="2736304" cy="369332"/>
              </a:xfrm>
              <a:prstGeom prst="rect">
                <a:avLst/>
              </a:prstGeom>
              <a:blipFill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83569" y="3923842"/>
                <a:ext cx="27363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6=−8+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9" y="3923842"/>
                <a:ext cx="2736304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83569" y="4346675"/>
                <a:ext cx="27363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14=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9" y="4346675"/>
                <a:ext cx="2736304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83569" y="4769509"/>
                <a:ext cx="27363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=−4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+14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9" y="4769509"/>
                <a:ext cx="2736304" cy="369332"/>
              </a:xfrm>
              <a:prstGeom prst="rect">
                <a:avLst/>
              </a:prstGeom>
              <a:blipFill>
                <a:blip r:embed="rId10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043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/>
      <p:bldP spid="21" grpId="0" animBg="1"/>
      <p:bldP spid="22" grpId="0"/>
      <p:bldP spid="23" grpId="0"/>
      <p:bldP spid="25" grpId="0"/>
      <p:bldP spid="33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99593" y="1638015"/>
                <a:ext cx="80254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Find the equation of the line which passes through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(7, 12)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(15, 32)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GB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3" y="1638015"/>
                <a:ext cx="8025468" cy="369332"/>
              </a:xfrm>
              <a:prstGeom prst="rect">
                <a:avLst/>
              </a:prstGeom>
              <a:blipFill>
                <a:blip r:embed="rId2"/>
                <a:stretch>
                  <a:fillRect l="-684"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99593" y="2060848"/>
                <a:ext cx="8025468" cy="487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We found earlier that the gradient was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3" y="2060848"/>
                <a:ext cx="8025468" cy="487954"/>
              </a:xfrm>
              <a:prstGeom prst="rect">
                <a:avLst/>
              </a:prstGeom>
              <a:blipFill>
                <a:blip r:embed="rId3"/>
                <a:stretch>
                  <a:fillRect l="-684" b="-6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99593" y="2627620"/>
                <a:ext cx="80254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We now need the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-intercept.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3" y="2627620"/>
                <a:ext cx="8025468" cy="369332"/>
              </a:xfrm>
              <a:prstGeom prst="rect">
                <a:avLst/>
              </a:prstGeom>
              <a:blipFill>
                <a:blip r:embed="rId4"/>
                <a:stretch>
                  <a:fillRect l="-684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Explosion 2 20"/>
              <p:cNvSpPr/>
              <p:nvPr/>
            </p:nvSpPr>
            <p:spPr bwMode="auto">
              <a:xfrm>
                <a:off x="3577576" y="2713779"/>
                <a:ext cx="5566424" cy="2521144"/>
              </a:xfrm>
              <a:prstGeom prst="irregularSeal2">
                <a:avLst/>
              </a:prstGeom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336947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Substitute the gradient and one of the coordinates (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) into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=</m:t>
                    </m:r>
                    <m:r>
                      <a:rPr lang="en-GB" sz="1600" i="1" dirty="0" err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𝑚𝑥</m:t>
                    </m:r>
                    <m:r>
                      <a:rPr lang="en-GB" sz="1600" i="1" dirty="0" err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+</m:t>
                    </m:r>
                    <m:r>
                      <a:rPr lang="en-GB" sz="1600" i="1" dirty="0" err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1" name="Explosion 2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77576" y="2713779"/>
                <a:ext cx="5566424" cy="2521144"/>
              </a:xfrm>
              <a:prstGeom prst="irregularSeal2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99593" y="3135295"/>
                <a:ext cx="2520279" cy="487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0" dirty="0"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3" y="3135295"/>
                <a:ext cx="2520279" cy="487954"/>
              </a:xfrm>
              <a:prstGeom prst="rect">
                <a:avLst/>
              </a:prstGeom>
              <a:blipFill>
                <a:blip r:embed="rId6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899593" y="3751317"/>
                <a:ext cx="2520279" cy="487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12=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3" y="3751317"/>
                <a:ext cx="2520279" cy="487954"/>
              </a:xfrm>
              <a:prstGeom prst="rect">
                <a:avLst/>
              </a:prstGeom>
              <a:blipFill>
                <a:blip r:embed="rId7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99593" y="4375913"/>
                <a:ext cx="2520279" cy="487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12=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35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3" y="4375913"/>
                <a:ext cx="2520279" cy="487954"/>
              </a:xfrm>
              <a:prstGeom prst="rect">
                <a:avLst/>
              </a:prstGeom>
              <a:blipFill>
                <a:blip r:embed="rId8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99593" y="5016658"/>
                <a:ext cx="2520279" cy="484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3" y="5016658"/>
                <a:ext cx="2520279" cy="484043"/>
              </a:xfrm>
              <a:prstGeom prst="rect">
                <a:avLst/>
              </a:prstGeom>
              <a:blipFill>
                <a:blip r:embed="rId9"/>
                <a:stretch>
                  <a:fillRect b="-25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899593" y="5662989"/>
                <a:ext cx="2520279" cy="487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0" dirty="0"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3" y="5662989"/>
                <a:ext cx="2520279" cy="487954"/>
              </a:xfrm>
              <a:prstGeom prst="rect">
                <a:avLst/>
              </a:prstGeom>
              <a:blipFill>
                <a:blip r:embed="rId10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309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/>
      <p:bldP spid="21" grpId="0" animBg="1"/>
      <p:bldP spid="22" grpId="0"/>
      <p:bldP spid="23" grpId="0"/>
      <p:bldP spid="25" grpId="0"/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483768" y="4437112"/>
            <a:ext cx="60727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Finished? Complete the </a:t>
            </a:r>
            <a:r>
              <a:rPr lang="en-GB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extension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activity!</a:t>
            </a:r>
          </a:p>
        </p:txBody>
      </p:sp>
    </p:spTree>
    <p:extLst>
      <p:ext uri="{BB962C8B-B14F-4D97-AF65-F5344CB8AC3E}">
        <p14:creationId xmlns:p14="http://schemas.microsoft.com/office/powerpoint/2010/main" val="45251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808</Words>
  <Application>Microsoft Office PowerPoint</Application>
  <PresentationFormat>On-screen Show (4:3)</PresentationFormat>
  <Paragraphs>144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Comic Sans MS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15</cp:revision>
  <dcterms:created xsi:type="dcterms:W3CDTF">2015-07-01T12:05:39Z</dcterms:created>
  <dcterms:modified xsi:type="dcterms:W3CDTF">2020-05-19T13:47:11Z</dcterms:modified>
</cp:coreProperties>
</file>