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69" r:id="rId4"/>
    <p:sldId id="271" r:id="rId5"/>
    <p:sldId id="260" r:id="rId6"/>
    <p:sldId id="262" r:id="rId7"/>
    <p:sldId id="270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4BACC6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EB1F8-6FF1-434C-B97E-E5B5B492050C}" v="208" dt="2021-06-12T09:41:05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0BEB1F8-6FF1-434C-B97E-E5B5B492050C}"/>
    <pc:docChg chg="undo custSel modSld">
      <pc:chgData name="Danielle" userId="e2554c37-e717-43a0-ba79-1183ca921ccd" providerId="ADAL" clId="{70BEB1F8-6FF1-434C-B97E-E5B5B492050C}" dt="2021-06-12T09:42:03.961" v="341" actId="1038"/>
      <pc:docMkLst>
        <pc:docMk/>
      </pc:docMkLst>
      <pc:sldChg chg="addSp delSp modSp mod modClrScheme delAnim modAnim chgLayout">
        <pc:chgData name="Danielle" userId="e2554c37-e717-43a0-ba79-1183ca921ccd" providerId="ADAL" clId="{70BEB1F8-6FF1-434C-B97E-E5B5B492050C}" dt="2021-06-12T09:30:20.743" v="155" actId="20577"/>
        <pc:sldMkLst>
          <pc:docMk/>
          <pc:sldMk cId="1292319628" sldId="260"/>
        </pc:sldMkLst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70BEB1F8-6FF1-434C-B97E-E5B5B492050C}" dt="2021-06-12T09:25:04.818" v="41" actId="1036"/>
          <ac:spMkLst>
            <pc:docMk/>
            <pc:sldMk cId="1292319628" sldId="260"/>
            <ac:spMk id="3" creationId="{00000000-0000-0000-0000-000000000000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5" creationId="{00000000-0000-0000-0000-000000000000}"/>
          </ac:spMkLst>
        </pc:spChg>
        <pc:spChg chg="del">
          <ac:chgData name="Danielle" userId="e2554c37-e717-43a0-ba79-1183ca921ccd" providerId="ADAL" clId="{70BEB1F8-6FF1-434C-B97E-E5B5B492050C}" dt="2021-06-12T09:24:58.251" v="39" actId="478"/>
          <ac:spMkLst>
            <pc:docMk/>
            <pc:sldMk cId="1292319628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70BEB1F8-6FF1-434C-B97E-E5B5B492050C}" dt="2021-06-12T09:25:41.569" v="61" actId="6549"/>
          <ac:spMkLst>
            <pc:docMk/>
            <pc:sldMk cId="1292319628" sldId="260"/>
            <ac:spMk id="8" creationId="{00000000-0000-0000-0000-000000000000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12" creationId="{12ED0BFA-F213-444C-8035-0919D14818C6}"/>
          </ac:spMkLst>
        </pc:spChg>
        <pc:spChg chg="mod">
          <ac:chgData name="Danielle" userId="e2554c37-e717-43a0-ba79-1183ca921ccd" providerId="ADAL" clId="{70BEB1F8-6FF1-434C-B97E-E5B5B492050C}" dt="2021-06-12T09:25:15.632" v="45" actId="1076"/>
          <ac:spMkLst>
            <pc:docMk/>
            <pc:sldMk cId="1292319628" sldId="260"/>
            <ac:spMk id="13" creationId="{91A063BD-2D37-4C37-BED2-19946744D7F0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14" creationId="{2D930415-8D88-44D1-B945-F719187D3BDD}"/>
          </ac:spMkLst>
        </pc:spChg>
        <pc:spChg chg="del">
          <ac:chgData name="Danielle" userId="e2554c37-e717-43a0-ba79-1183ca921ccd" providerId="ADAL" clId="{70BEB1F8-6FF1-434C-B97E-E5B5B492050C}" dt="2021-06-12T09:25:02.609" v="40" actId="478"/>
          <ac:spMkLst>
            <pc:docMk/>
            <pc:sldMk cId="1292319628" sldId="260"/>
            <ac:spMk id="15" creationId="{CB7C1966-7AEA-4485-9AFF-DA91C641AB7F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16" creationId="{80C580D7-2519-4608-8555-99FDD0C18810}"/>
          </ac:spMkLst>
        </pc:spChg>
        <pc:spChg chg="mod">
          <ac:chgData name="Danielle" userId="e2554c37-e717-43a0-ba79-1183ca921ccd" providerId="ADAL" clId="{70BEB1F8-6FF1-434C-B97E-E5B5B492050C}" dt="2021-06-12T09:29:26.922" v="135" actId="114"/>
          <ac:spMkLst>
            <pc:docMk/>
            <pc:sldMk cId="1292319628" sldId="260"/>
            <ac:spMk id="17" creationId="{CEB1FED0-F990-437D-8A3A-F38B448C0242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18" creationId="{870A2D6A-36EA-49E2-A527-4815AC668399}"/>
          </ac:spMkLst>
        </pc:spChg>
        <pc:spChg chg="del">
          <ac:chgData name="Danielle" userId="e2554c37-e717-43a0-ba79-1183ca921ccd" providerId="ADAL" clId="{70BEB1F8-6FF1-434C-B97E-E5B5B492050C}" dt="2021-06-12T09:24:58.251" v="39" actId="478"/>
          <ac:spMkLst>
            <pc:docMk/>
            <pc:sldMk cId="1292319628" sldId="260"/>
            <ac:spMk id="19" creationId="{302C5162-56A7-42A9-9FB0-6986A2CE0D56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20" creationId="{796A4F16-D27F-4033-9093-DB4B209D7F87}"/>
          </ac:spMkLst>
        </pc:spChg>
        <pc:spChg chg="mod">
          <ac:chgData name="Danielle" userId="e2554c37-e717-43a0-ba79-1183ca921ccd" providerId="ADAL" clId="{70BEB1F8-6FF1-434C-B97E-E5B5B492050C}" dt="2021-06-12T09:25:45.807" v="67" actId="1036"/>
          <ac:spMkLst>
            <pc:docMk/>
            <pc:sldMk cId="1292319628" sldId="260"/>
            <ac:spMk id="21" creationId="{3B4554B9-76E8-4032-9161-8A604A3FC596}"/>
          </ac:spMkLst>
        </pc:spChg>
        <pc:spChg chg="del">
          <ac:chgData name="Danielle" userId="e2554c37-e717-43a0-ba79-1183ca921ccd" providerId="ADAL" clId="{70BEB1F8-6FF1-434C-B97E-E5B5B492050C}" dt="2021-06-12T09:24:24.187" v="15" actId="478"/>
          <ac:spMkLst>
            <pc:docMk/>
            <pc:sldMk cId="1292319628" sldId="260"/>
            <ac:spMk id="22" creationId="{AD8C1C8F-D869-49DB-B12A-B1B18DCC9F5D}"/>
          </ac:spMkLst>
        </pc:spChg>
        <pc:spChg chg="del">
          <ac:chgData name="Danielle" userId="e2554c37-e717-43a0-ba79-1183ca921ccd" providerId="ADAL" clId="{70BEB1F8-6FF1-434C-B97E-E5B5B492050C}" dt="2021-06-12T09:24:58.251" v="39" actId="478"/>
          <ac:spMkLst>
            <pc:docMk/>
            <pc:sldMk cId="1292319628" sldId="260"/>
            <ac:spMk id="23" creationId="{97AC89D3-338F-4CB1-9DA4-941E06DDB50E}"/>
          </ac:spMkLst>
        </pc:spChg>
        <pc:spChg chg="add mod">
          <ac:chgData name="Danielle" userId="e2554c37-e717-43a0-ba79-1183ca921ccd" providerId="ADAL" clId="{70BEB1F8-6FF1-434C-B97E-E5B5B492050C}" dt="2021-06-12T09:27:21.064" v="95" actId="1076"/>
          <ac:spMkLst>
            <pc:docMk/>
            <pc:sldMk cId="1292319628" sldId="260"/>
            <ac:spMk id="24" creationId="{506A9B82-9DCC-4398-BABA-672881453873}"/>
          </ac:spMkLst>
        </pc:spChg>
        <pc:spChg chg="add mod">
          <ac:chgData name="Danielle" userId="e2554c37-e717-43a0-ba79-1183ca921ccd" providerId="ADAL" clId="{70BEB1F8-6FF1-434C-B97E-E5B5B492050C}" dt="2021-06-12T09:27:32.512" v="100" actId="1076"/>
          <ac:spMkLst>
            <pc:docMk/>
            <pc:sldMk cId="1292319628" sldId="260"/>
            <ac:spMk id="25" creationId="{98A56754-E775-425A-AA43-89B89C7ED664}"/>
          </ac:spMkLst>
        </pc:spChg>
        <pc:spChg chg="add mod">
          <ac:chgData name="Danielle" userId="e2554c37-e717-43a0-ba79-1183ca921ccd" providerId="ADAL" clId="{70BEB1F8-6FF1-434C-B97E-E5B5B492050C}" dt="2021-06-12T09:28:51.282" v="120" actId="20577"/>
          <ac:spMkLst>
            <pc:docMk/>
            <pc:sldMk cId="1292319628" sldId="260"/>
            <ac:spMk id="27" creationId="{00CCE35A-6698-423F-AF1D-71BC5AC1C34F}"/>
          </ac:spMkLst>
        </pc:spChg>
        <pc:spChg chg="add mod">
          <ac:chgData name="Danielle" userId="e2554c37-e717-43a0-ba79-1183ca921ccd" providerId="ADAL" clId="{70BEB1F8-6FF1-434C-B97E-E5B5B492050C}" dt="2021-06-12T09:28:55.771" v="123" actId="20577"/>
          <ac:spMkLst>
            <pc:docMk/>
            <pc:sldMk cId="1292319628" sldId="260"/>
            <ac:spMk id="28" creationId="{A2FBAF41-4CEE-4729-AAFC-BF6C1B80F274}"/>
          </ac:spMkLst>
        </pc:spChg>
        <pc:spChg chg="add mod">
          <ac:chgData name="Danielle" userId="e2554c37-e717-43a0-ba79-1183ca921ccd" providerId="ADAL" clId="{70BEB1F8-6FF1-434C-B97E-E5B5B492050C}" dt="2021-06-12T09:29:17.448" v="133" actId="20577"/>
          <ac:spMkLst>
            <pc:docMk/>
            <pc:sldMk cId="1292319628" sldId="260"/>
            <ac:spMk id="30" creationId="{39EDE174-43F0-487D-9E4C-824A6425BED1}"/>
          </ac:spMkLst>
        </pc:spChg>
        <pc:spChg chg="add mod">
          <ac:chgData name="Danielle" userId="e2554c37-e717-43a0-ba79-1183ca921ccd" providerId="ADAL" clId="{70BEB1F8-6FF1-434C-B97E-E5B5B492050C}" dt="2021-06-12T09:29:31.762" v="138" actId="20577"/>
          <ac:spMkLst>
            <pc:docMk/>
            <pc:sldMk cId="1292319628" sldId="260"/>
            <ac:spMk id="31" creationId="{DEBFED5F-68E9-4B11-9BE1-D373A2C98AE4}"/>
          </ac:spMkLst>
        </pc:spChg>
        <pc:spChg chg="add mod">
          <ac:chgData name="Danielle" userId="e2554c37-e717-43a0-ba79-1183ca921ccd" providerId="ADAL" clId="{70BEB1F8-6FF1-434C-B97E-E5B5B492050C}" dt="2021-06-12T09:30:13.020" v="152" actId="113"/>
          <ac:spMkLst>
            <pc:docMk/>
            <pc:sldMk cId="1292319628" sldId="260"/>
            <ac:spMk id="33" creationId="{F7D5784D-278B-4A75-B027-D483335B3147}"/>
          </ac:spMkLst>
        </pc:spChg>
        <pc:spChg chg="add mod">
          <ac:chgData name="Danielle" userId="e2554c37-e717-43a0-ba79-1183ca921ccd" providerId="ADAL" clId="{70BEB1F8-6FF1-434C-B97E-E5B5B492050C}" dt="2021-06-12T09:30:20.743" v="155" actId="20577"/>
          <ac:spMkLst>
            <pc:docMk/>
            <pc:sldMk cId="1292319628" sldId="260"/>
            <ac:spMk id="34" creationId="{9D5ADC61-4AE1-4CD5-A73D-DD23D5AA8282}"/>
          </ac:spMkLst>
        </pc:spChg>
        <pc:graphicFrameChg chg="add mod modGraphic">
          <ac:chgData name="Danielle" userId="e2554c37-e717-43a0-ba79-1183ca921ccd" providerId="ADAL" clId="{70BEB1F8-6FF1-434C-B97E-E5B5B492050C}" dt="2021-06-12T09:27:08.818" v="92"/>
          <ac:graphicFrameMkLst>
            <pc:docMk/>
            <pc:sldMk cId="1292319628" sldId="260"/>
            <ac:graphicFrameMk id="4" creationId="{D2FEDCEA-1A61-49D7-9D7B-3A4A88281C14}"/>
          </ac:graphicFrameMkLst>
        </pc:graphicFrameChg>
        <pc:graphicFrameChg chg="add mod">
          <ac:chgData name="Danielle" userId="e2554c37-e717-43a0-ba79-1183ca921ccd" providerId="ADAL" clId="{70BEB1F8-6FF1-434C-B97E-E5B5B492050C}" dt="2021-06-12T09:28:48.338" v="118" actId="20577"/>
          <ac:graphicFrameMkLst>
            <pc:docMk/>
            <pc:sldMk cId="1292319628" sldId="260"/>
            <ac:graphicFrameMk id="26" creationId="{5333D0DE-2652-40CA-BF49-F11BF4118352}"/>
          </ac:graphicFrameMkLst>
        </pc:graphicFrameChg>
        <pc:graphicFrameChg chg="add mod">
          <ac:chgData name="Danielle" userId="e2554c37-e717-43a0-ba79-1183ca921ccd" providerId="ADAL" clId="{70BEB1F8-6FF1-434C-B97E-E5B5B492050C}" dt="2021-06-12T09:29:12.855" v="130" actId="20577"/>
          <ac:graphicFrameMkLst>
            <pc:docMk/>
            <pc:sldMk cId="1292319628" sldId="260"/>
            <ac:graphicFrameMk id="29" creationId="{8AC74C99-8F6E-4512-A05E-7B51B9AF765C}"/>
          </ac:graphicFrameMkLst>
        </pc:graphicFrameChg>
        <pc:graphicFrameChg chg="add mod">
          <ac:chgData name="Danielle" userId="e2554c37-e717-43a0-ba79-1183ca921ccd" providerId="ADAL" clId="{70BEB1F8-6FF1-434C-B97E-E5B5B492050C}" dt="2021-06-12T09:29:48.840" v="144" actId="20577"/>
          <ac:graphicFrameMkLst>
            <pc:docMk/>
            <pc:sldMk cId="1292319628" sldId="260"/>
            <ac:graphicFrameMk id="32" creationId="{EA50A5A9-EC76-4B53-897B-663439E26AF5}"/>
          </ac:graphicFrameMkLst>
        </pc:graphicFrameChg>
      </pc:sldChg>
      <pc:sldChg chg="addSp delSp modSp mod modClrScheme modAnim chgLayout">
        <pc:chgData name="Danielle" userId="e2554c37-e717-43a0-ba79-1183ca921ccd" providerId="ADAL" clId="{70BEB1F8-6FF1-434C-B97E-E5B5B492050C}" dt="2021-06-12T09:42:03.961" v="341" actId="1038"/>
        <pc:sldMkLst>
          <pc:docMk/>
          <pc:sldMk cId="3002041008" sldId="264"/>
        </pc:sldMkLst>
        <pc:spChg chg="add mod ord">
          <ac:chgData name="Danielle" userId="e2554c37-e717-43a0-ba79-1183ca921ccd" providerId="ADAL" clId="{70BEB1F8-6FF1-434C-B97E-E5B5B492050C}" dt="2021-06-12T09:33:14.463" v="191" actId="167"/>
          <ac:spMkLst>
            <pc:docMk/>
            <pc:sldMk cId="3002041008" sldId="264"/>
            <ac:spMk id="2" creationId="{92EB44B3-243E-4523-9B83-0F4BB3290D5D}"/>
          </ac:spMkLst>
        </pc:spChg>
        <pc:spChg chg="mod">
          <ac:chgData name="Danielle" userId="e2554c37-e717-43a0-ba79-1183ca921ccd" providerId="ADAL" clId="{70BEB1F8-6FF1-434C-B97E-E5B5B492050C}" dt="2021-06-12T09:37:12.338" v="242" actId="1076"/>
          <ac:spMkLst>
            <pc:docMk/>
            <pc:sldMk cId="3002041008" sldId="264"/>
            <ac:spMk id="8" creationId="{00000000-0000-0000-0000-000000000000}"/>
          </ac:spMkLst>
        </pc:spChg>
        <pc:spChg chg="del mod">
          <ac:chgData name="Danielle" userId="e2554c37-e717-43a0-ba79-1183ca921ccd" providerId="ADAL" clId="{70BEB1F8-6FF1-434C-B97E-E5B5B492050C}" dt="2021-06-12T09:31:24.944" v="168" actId="478"/>
          <ac:spMkLst>
            <pc:docMk/>
            <pc:sldMk cId="3002041008" sldId="264"/>
            <ac:spMk id="22" creationId="{0A390AE4-9A39-4876-AFB5-9CC4E1EF2D6B}"/>
          </ac:spMkLst>
        </pc:spChg>
        <pc:spChg chg="mod">
          <ac:chgData name="Danielle" userId="e2554c37-e717-43a0-ba79-1183ca921ccd" providerId="ADAL" clId="{70BEB1F8-6FF1-434C-B97E-E5B5B492050C}" dt="2021-06-12T09:37:07.303" v="238" actId="1076"/>
          <ac:spMkLst>
            <pc:docMk/>
            <pc:sldMk cId="3002041008" sldId="264"/>
            <ac:spMk id="23" creationId="{7892C402-CE00-4C1C-808D-3481D1ECDCB5}"/>
          </ac:spMkLst>
        </pc:spChg>
        <pc:spChg chg="del mod">
          <ac:chgData name="Danielle" userId="e2554c37-e717-43a0-ba79-1183ca921ccd" providerId="ADAL" clId="{70BEB1F8-6FF1-434C-B97E-E5B5B492050C}" dt="2021-06-12T09:31:24.944" v="168" actId="478"/>
          <ac:spMkLst>
            <pc:docMk/>
            <pc:sldMk cId="3002041008" sldId="264"/>
            <ac:spMk id="24" creationId="{4F9D25E5-D4C4-41CF-9533-1C66546AD04E}"/>
          </ac:spMkLst>
        </pc:spChg>
        <pc:spChg chg="del mod">
          <ac:chgData name="Danielle" userId="e2554c37-e717-43a0-ba79-1183ca921ccd" providerId="ADAL" clId="{70BEB1F8-6FF1-434C-B97E-E5B5B492050C}" dt="2021-06-12T09:36:51.863" v="228" actId="478"/>
          <ac:spMkLst>
            <pc:docMk/>
            <pc:sldMk cId="3002041008" sldId="264"/>
            <ac:spMk id="25" creationId="{59D45B7A-FF43-4ECD-9232-559903E9E09D}"/>
          </ac:spMkLst>
        </pc:spChg>
        <pc:spChg chg="del mod">
          <ac:chgData name="Danielle" userId="e2554c37-e717-43a0-ba79-1183ca921ccd" providerId="ADAL" clId="{70BEB1F8-6FF1-434C-B97E-E5B5B492050C}" dt="2021-06-12T09:31:24.944" v="168" actId="478"/>
          <ac:spMkLst>
            <pc:docMk/>
            <pc:sldMk cId="3002041008" sldId="264"/>
            <ac:spMk id="26" creationId="{267710F2-2EE7-4A06-825E-B3D11F18A210}"/>
          </ac:spMkLst>
        </pc:spChg>
        <pc:spChg chg="del mod">
          <ac:chgData name="Danielle" userId="e2554c37-e717-43a0-ba79-1183ca921ccd" providerId="ADAL" clId="{70BEB1F8-6FF1-434C-B97E-E5B5B492050C}" dt="2021-06-12T09:36:51.863" v="228" actId="478"/>
          <ac:spMkLst>
            <pc:docMk/>
            <pc:sldMk cId="3002041008" sldId="264"/>
            <ac:spMk id="27" creationId="{75AFF62C-2C30-44AE-823E-C4CB91C03A40}"/>
          </ac:spMkLst>
        </pc:spChg>
        <pc:spChg chg="del mod">
          <ac:chgData name="Danielle" userId="e2554c37-e717-43a0-ba79-1183ca921ccd" providerId="ADAL" clId="{70BEB1F8-6FF1-434C-B97E-E5B5B492050C}" dt="2021-06-12T09:31:24.944" v="168" actId="478"/>
          <ac:spMkLst>
            <pc:docMk/>
            <pc:sldMk cId="3002041008" sldId="264"/>
            <ac:spMk id="28" creationId="{A626E78F-E363-4F5F-9B34-02F8F643A5E8}"/>
          </ac:spMkLst>
        </pc:spChg>
        <pc:spChg chg="del mod">
          <ac:chgData name="Danielle" userId="e2554c37-e717-43a0-ba79-1183ca921ccd" providerId="ADAL" clId="{70BEB1F8-6FF1-434C-B97E-E5B5B492050C}" dt="2021-06-12T09:36:51.863" v="228" actId="478"/>
          <ac:spMkLst>
            <pc:docMk/>
            <pc:sldMk cId="3002041008" sldId="264"/>
            <ac:spMk id="29" creationId="{94A84514-9D4E-4865-AC28-665D9C07C557}"/>
          </ac:spMkLst>
        </pc:spChg>
        <pc:spChg chg="add del mod">
          <ac:chgData name="Danielle" userId="e2554c37-e717-43a0-ba79-1183ca921ccd" providerId="ADAL" clId="{70BEB1F8-6FF1-434C-B97E-E5B5B492050C}" dt="2021-06-12T09:31:31.390" v="171" actId="478"/>
          <ac:spMkLst>
            <pc:docMk/>
            <pc:sldMk cId="3002041008" sldId="264"/>
            <ac:spMk id="30" creationId="{32D8D348-C163-4A42-8277-503881C139A6}"/>
          </ac:spMkLst>
        </pc:spChg>
        <pc:spChg chg="del mod">
          <ac:chgData name="Danielle" userId="e2554c37-e717-43a0-ba79-1183ca921ccd" providerId="ADAL" clId="{70BEB1F8-6FF1-434C-B97E-E5B5B492050C}" dt="2021-06-12T09:41:09.645" v="339" actId="478"/>
          <ac:spMkLst>
            <pc:docMk/>
            <pc:sldMk cId="3002041008" sldId="264"/>
            <ac:spMk id="31" creationId="{30638185-853C-4A35-8C95-44BF79B07EBC}"/>
          </ac:spMkLst>
        </pc:spChg>
        <pc:spChg chg="add del mod">
          <ac:chgData name="Danielle" userId="e2554c37-e717-43a0-ba79-1183ca921ccd" providerId="ADAL" clId="{70BEB1F8-6FF1-434C-B97E-E5B5B492050C}" dt="2021-06-12T09:31:31.390" v="171" actId="478"/>
          <ac:spMkLst>
            <pc:docMk/>
            <pc:sldMk cId="3002041008" sldId="264"/>
            <ac:spMk id="32" creationId="{4C8714E2-D7C4-4717-AE74-5F5D7B689355}"/>
          </ac:spMkLst>
        </pc:spChg>
        <pc:spChg chg="del mod">
          <ac:chgData name="Danielle" userId="e2554c37-e717-43a0-ba79-1183ca921ccd" providerId="ADAL" clId="{70BEB1F8-6FF1-434C-B97E-E5B5B492050C}" dt="2021-06-12T09:41:09.645" v="339" actId="478"/>
          <ac:spMkLst>
            <pc:docMk/>
            <pc:sldMk cId="3002041008" sldId="264"/>
            <ac:spMk id="33" creationId="{71DFD1CD-DB25-4348-B6F1-06039915F20A}"/>
          </ac:spMkLst>
        </pc:spChg>
        <pc:spChg chg="add del mod">
          <ac:chgData name="Danielle" userId="e2554c37-e717-43a0-ba79-1183ca921ccd" providerId="ADAL" clId="{70BEB1F8-6FF1-434C-B97E-E5B5B492050C}" dt="2021-06-12T09:31:31.390" v="171" actId="478"/>
          <ac:spMkLst>
            <pc:docMk/>
            <pc:sldMk cId="3002041008" sldId="264"/>
            <ac:spMk id="34" creationId="{92432D1A-4CF1-4C86-840C-CCFE8393FF11}"/>
          </ac:spMkLst>
        </pc:spChg>
        <pc:spChg chg="del mod">
          <ac:chgData name="Danielle" userId="e2554c37-e717-43a0-ba79-1183ca921ccd" providerId="ADAL" clId="{70BEB1F8-6FF1-434C-B97E-E5B5B492050C}" dt="2021-06-12T09:41:09.645" v="339" actId="478"/>
          <ac:spMkLst>
            <pc:docMk/>
            <pc:sldMk cId="3002041008" sldId="264"/>
            <ac:spMk id="35" creationId="{1479B1BE-2517-44D1-B366-F68F5E8D1CB6}"/>
          </ac:spMkLst>
        </pc:spChg>
        <pc:spChg chg="add del mod">
          <ac:chgData name="Danielle" userId="e2554c37-e717-43a0-ba79-1183ca921ccd" providerId="ADAL" clId="{70BEB1F8-6FF1-434C-B97E-E5B5B492050C}" dt="2021-06-12T09:31:31.390" v="171" actId="478"/>
          <ac:spMkLst>
            <pc:docMk/>
            <pc:sldMk cId="3002041008" sldId="264"/>
            <ac:spMk id="36" creationId="{C3828929-866C-49F3-A2A9-3746A93DF976}"/>
          </ac:spMkLst>
        </pc:spChg>
        <pc:spChg chg="del mod">
          <ac:chgData name="Danielle" userId="e2554c37-e717-43a0-ba79-1183ca921ccd" providerId="ADAL" clId="{70BEB1F8-6FF1-434C-B97E-E5B5B492050C}" dt="2021-06-12T09:41:09.645" v="339" actId="478"/>
          <ac:spMkLst>
            <pc:docMk/>
            <pc:sldMk cId="3002041008" sldId="264"/>
            <ac:spMk id="37" creationId="{F746CEF7-C3FB-471D-9CFE-3357D96F6B25}"/>
          </ac:spMkLst>
        </pc:spChg>
        <pc:spChg chg="add del mod">
          <ac:chgData name="Danielle" userId="e2554c37-e717-43a0-ba79-1183ca921ccd" providerId="ADAL" clId="{70BEB1F8-6FF1-434C-B97E-E5B5B492050C}" dt="2021-06-12T09:37:16.609" v="243" actId="1076"/>
          <ac:spMkLst>
            <pc:docMk/>
            <pc:sldMk cId="3002041008" sldId="264"/>
            <ac:spMk id="38" creationId="{10AFA22F-CD3C-4750-9300-3DDC0D27569F}"/>
          </ac:spMkLst>
        </pc:spChg>
        <pc:spChg chg="del mod">
          <ac:chgData name="Danielle" userId="e2554c37-e717-43a0-ba79-1183ca921ccd" providerId="ADAL" clId="{70BEB1F8-6FF1-434C-B97E-E5B5B492050C}" dt="2021-06-12T09:41:09.645" v="339" actId="478"/>
          <ac:spMkLst>
            <pc:docMk/>
            <pc:sldMk cId="3002041008" sldId="264"/>
            <ac:spMk id="39" creationId="{6B42C129-9BE8-40A7-B605-15CD24AA34BA}"/>
          </ac:spMkLst>
        </pc:spChg>
        <pc:spChg chg="add mod ord">
          <ac:chgData name="Danielle" userId="e2554c37-e717-43a0-ba79-1183ca921ccd" providerId="ADAL" clId="{70BEB1F8-6FF1-434C-B97E-E5B5B492050C}" dt="2021-06-12T09:33:38.168" v="197" actId="167"/>
          <ac:spMkLst>
            <pc:docMk/>
            <pc:sldMk cId="3002041008" sldId="264"/>
            <ac:spMk id="40" creationId="{569F0EF2-B6DF-4FBF-A51D-4EBDB83642B1}"/>
          </ac:spMkLst>
        </pc:spChg>
        <pc:spChg chg="add mod">
          <ac:chgData name="Danielle" userId="e2554c37-e717-43a0-ba79-1183ca921ccd" providerId="ADAL" clId="{70BEB1F8-6FF1-434C-B97E-E5B5B492050C}" dt="2021-06-12T09:35:36.337" v="210" actId="20577"/>
          <ac:spMkLst>
            <pc:docMk/>
            <pc:sldMk cId="3002041008" sldId="264"/>
            <ac:spMk id="42" creationId="{7DB88565-7C6A-4620-9755-C31CC2282E9D}"/>
          </ac:spMkLst>
        </pc:spChg>
        <pc:spChg chg="add mod">
          <ac:chgData name="Danielle" userId="e2554c37-e717-43a0-ba79-1183ca921ccd" providerId="ADAL" clId="{70BEB1F8-6FF1-434C-B97E-E5B5B492050C}" dt="2021-06-12T09:35:53.177" v="215" actId="20577"/>
          <ac:spMkLst>
            <pc:docMk/>
            <pc:sldMk cId="3002041008" sldId="264"/>
            <ac:spMk id="43" creationId="{472E2A82-31B2-4B7B-99C0-76656497BDD8}"/>
          </ac:spMkLst>
        </pc:spChg>
        <pc:spChg chg="add mod">
          <ac:chgData name="Danielle" userId="e2554c37-e717-43a0-ba79-1183ca921ccd" providerId="ADAL" clId="{70BEB1F8-6FF1-434C-B97E-E5B5B492050C}" dt="2021-06-12T09:39:42.907" v="287" actId="20577"/>
          <ac:spMkLst>
            <pc:docMk/>
            <pc:sldMk cId="3002041008" sldId="264"/>
            <ac:spMk id="45" creationId="{8D353E32-2567-4CF6-871B-E39C97C95457}"/>
          </ac:spMkLst>
        </pc:spChg>
        <pc:spChg chg="add mod">
          <ac:chgData name="Danielle" userId="e2554c37-e717-43a0-ba79-1183ca921ccd" providerId="ADAL" clId="{70BEB1F8-6FF1-434C-B97E-E5B5B492050C}" dt="2021-06-12T09:36:20.864" v="227" actId="20577"/>
          <ac:spMkLst>
            <pc:docMk/>
            <pc:sldMk cId="3002041008" sldId="264"/>
            <ac:spMk id="46" creationId="{E0085253-0FD3-4710-AAFA-DCA738D779B3}"/>
          </ac:spMkLst>
        </pc:spChg>
        <pc:spChg chg="add mod ord">
          <ac:chgData name="Danielle" userId="e2554c37-e717-43a0-ba79-1183ca921ccd" providerId="ADAL" clId="{70BEB1F8-6FF1-434C-B97E-E5B5B492050C}" dt="2021-06-12T09:38:38.405" v="264" actId="14100"/>
          <ac:spMkLst>
            <pc:docMk/>
            <pc:sldMk cId="3002041008" sldId="264"/>
            <ac:spMk id="47" creationId="{ACBB5F21-5471-48C0-9FCD-A18C77060E7E}"/>
          </ac:spMkLst>
        </pc:spChg>
        <pc:spChg chg="add mod ord">
          <ac:chgData name="Danielle" userId="e2554c37-e717-43a0-ba79-1183ca921ccd" providerId="ADAL" clId="{70BEB1F8-6FF1-434C-B97E-E5B5B492050C}" dt="2021-06-12T09:38:15.654" v="262" actId="14100"/>
          <ac:spMkLst>
            <pc:docMk/>
            <pc:sldMk cId="3002041008" sldId="264"/>
            <ac:spMk id="48" creationId="{829CA627-A899-471C-BB93-A9208233EBC9}"/>
          </ac:spMkLst>
        </pc:spChg>
        <pc:spChg chg="add mod">
          <ac:chgData name="Danielle" userId="e2554c37-e717-43a0-ba79-1183ca921ccd" providerId="ADAL" clId="{70BEB1F8-6FF1-434C-B97E-E5B5B492050C}" dt="2021-06-12T09:41:05.137" v="338" actId="255"/>
          <ac:spMkLst>
            <pc:docMk/>
            <pc:sldMk cId="3002041008" sldId="264"/>
            <ac:spMk id="49" creationId="{FD3B5347-8961-4D6B-BD19-150E3304386B}"/>
          </ac:spMkLst>
        </pc:spChg>
        <pc:spChg chg="add mod">
          <ac:chgData name="Danielle" userId="e2554c37-e717-43a0-ba79-1183ca921ccd" providerId="ADAL" clId="{70BEB1F8-6FF1-434C-B97E-E5B5B492050C}" dt="2021-06-12T09:41:05.137" v="338" actId="255"/>
          <ac:spMkLst>
            <pc:docMk/>
            <pc:sldMk cId="3002041008" sldId="264"/>
            <ac:spMk id="50" creationId="{CBC35A67-1EFF-474F-9FE0-6E8D02055AFF}"/>
          </ac:spMkLst>
        </pc:spChg>
        <pc:spChg chg="add mod">
          <ac:chgData name="Danielle" userId="e2554c37-e717-43a0-ba79-1183ca921ccd" providerId="ADAL" clId="{70BEB1F8-6FF1-434C-B97E-E5B5B492050C}" dt="2021-06-12T09:39:07.586" v="273" actId="20577"/>
          <ac:spMkLst>
            <pc:docMk/>
            <pc:sldMk cId="3002041008" sldId="264"/>
            <ac:spMk id="52" creationId="{7194FEDD-08C4-41A0-9475-09C4E2A1B793}"/>
          </ac:spMkLst>
        </pc:spChg>
        <pc:spChg chg="add mod">
          <ac:chgData name="Danielle" userId="e2554c37-e717-43a0-ba79-1183ca921ccd" providerId="ADAL" clId="{70BEB1F8-6FF1-434C-B97E-E5B5B492050C}" dt="2021-06-12T09:39:21.683" v="279" actId="20577"/>
          <ac:spMkLst>
            <pc:docMk/>
            <pc:sldMk cId="3002041008" sldId="264"/>
            <ac:spMk id="53" creationId="{3095BB92-31DB-459E-B8FA-F2232DB589CE}"/>
          </ac:spMkLst>
        </pc:spChg>
        <pc:spChg chg="add mod">
          <ac:chgData name="Danielle" userId="e2554c37-e717-43a0-ba79-1183ca921ccd" providerId="ADAL" clId="{70BEB1F8-6FF1-434C-B97E-E5B5B492050C}" dt="2021-06-12T09:42:03.961" v="341" actId="1038"/>
          <ac:spMkLst>
            <pc:docMk/>
            <pc:sldMk cId="3002041008" sldId="264"/>
            <ac:spMk id="55" creationId="{3BF96729-4B74-401B-977B-58319CF69E61}"/>
          </ac:spMkLst>
        </pc:spChg>
        <pc:spChg chg="add mod">
          <ac:chgData name="Danielle" userId="e2554c37-e717-43a0-ba79-1183ca921ccd" providerId="ADAL" clId="{70BEB1F8-6FF1-434C-B97E-E5B5B492050C}" dt="2021-06-12T09:40:12.378" v="301" actId="20577"/>
          <ac:spMkLst>
            <pc:docMk/>
            <pc:sldMk cId="3002041008" sldId="264"/>
            <ac:spMk id="56" creationId="{F6C14148-9609-49FE-A6AA-F6812ACE6AD6}"/>
          </ac:spMkLst>
        </pc:spChg>
        <pc:spChg chg="add mod">
          <ac:chgData name="Danielle" userId="e2554c37-e717-43a0-ba79-1183ca921ccd" providerId="ADAL" clId="{70BEB1F8-6FF1-434C-B97E-E5B5B492050C}" dt="2021-06-12T09:40:58.386" v="335" actId="571"/>
          <ac:spMkLst>
            <pc:docMk/>
            <pc:sldMk cId="3002041008" sldId="264"/>
            <ac:spMk id="57" creationId="{4802F012-CB03-48F1-BEE6-0BD872796269}"/>
          </ac:spMkLst>
        </pc:spChg>
        <pc:spChg chg="add mod">
          <ac:chgData name="Danielle" userId="e2554c37-e717-43a0-ba79-1183ca921ccd" providerId="ADAL" clId="{70BEB1F8-6FF1-434C-B97E-E5B5B492050C}" dt="2021-06-12T09:40:58.386" v="335" actId="571"/>
          <ac:spMkLst>
            <pc:docMk/>
            <pc:sldMk cId="3002041008" sldId="264"/>
            <ac:spMk id="58" creationId="{FB330912-324C-43E9-AE4E-487E1EFB2E12}"/>
          </ac:spMkLst>
        </pc:spChg>
        <pc:graphicFrameChg chg="add mod modGraphic">
          <ac:chgData name="Danielle" userId="e2554c37-e717-43a0-ba79-1183ca921ccd" providerId="ADAL" clId="{70BEB1F8-6FF1-434C-B97E-E5B5B492050C}" dt="2021-06-12T09:35:32.787" v="208" actId="20577"/>
          <ac:graphicFrameMkLst>
            <pc:docMk/>
            <pc:sldMk cId="3002041008" sldId="264"/>
            <ac:graphicFrameMk id="41" creationId="{7EC3FDBE-7465-4DCE-B44F-8F9C75DE1425}"/>
          </ac:graphicFrameMkLst>
        </pc:graphicFrameChg>
        <pc:graphicFrameChg chg="add mod modGraphic">
          <ac:chgData name="Danielle" userId="e2554c37-e717-43a0-ba79-1183ca921ccd" providerId="ADAL" clId="{70BEB1F8-6FF1-434C-B97E-E5B5B492050C}" dt="2021-06-12T09:39:38.793" v="286" actId="20577"/>
          <ac:graphicFrameMkLst>
            <pc:docMk/>
            <pc:sldMk cId="3002041008" sldId="264"/>
            <ac:graphicFrameMk id="44" creationId="{D31CB788-AC51-4F6E-9304-AB70B15950CD}"/>
          </ac:graphicFrameMkLst>
        </pc:graphicFrameChg>
        <pc:graphicFrameChg chg="add mod">
          <ac:chgData name="Danielle" userId="e2554c37-e717-43a0-ba79-1183ca921ccd" providerId="ADAL" clId="{70BEB1F8-6FF1-434C-B97E-E5B5B492050C}" dt="2021-06-12T09:39:24.475" v="280" actId="20577"/>
          <ac:graphicFrameMkLst>
            <pc:docMk/>
            <pc:sldMk cId="3002041008" sldId="264"/>
            <ac:graphicFrameMk id="51" creationId="{3F03C345-01C1-4894-BCE5-70F5D435DE2C}"/>
          </ac:graphicFrameMkLst>
        </pc:graphicFrameChg>
        <pc:graphicFrameChg chg="add mod">
          <ac:chgData name="Danielle" userId="e2554c37-e717-43a0-ba79-1183ca921ccd" providerId="ADAL" clId="{70BEB1F8-6FF1-434C-B97E-E5B5B492050C}" dt="2021-06-12T09:39:52.840" v="291" actId="20577"/>
          <ac:graphicFrameMkLst>
            <pc:docMk/>
            <pc:sldMk cId="3002041008" sldId="264"/>
            <ac:graphicFrameMk id="54" creationId="{741885A8-4911-46B5-9775-A16DA717BEA8}"/>
          </ac:graphicFrameMkLst>
        </pc:graphicFrameChg>
      </pc:sldChg>
    </pc:docChg>
  </pc:docChgLst>
  <pc:docChgLst>
    <pc:chgData name="Danielle" userId="e2554c37-e717-43a0-ba79-1183ca921ccd" providerId="ADAL" clId="{86213ED9-08B9-4EBE-8081-01E41D7277D7}"/>
    <pc:docChg chg="undo custSel addSld delSld modSld addMainMaster delMainMaster modMainMaster">
      <pc:chgData name="Danielle" userId="e2554c37-e717-43a0-ba79-1183ca921ccd" providerId="ADAL" clId="{86213ED9-08B9-4EBE-8081-01E41D7277D7}" dt="2020-07-17T13:06:27.500" v="1415" actId="20577"/>
      <pc:docMkLst>
        <pc:docMk/>
      </pc:docMkLst>
      <pc:sldChg chg="addSp delSp modSp mod">
        <pc:chgData name="Danielle" userId="e2554c37-e717-43a0-ba79-1183ca921ccd" providerId="ADAL" clId="{86213ED9-08B9-4EBE-8081-01E41D7277D7}" dt="2020-07-17T12:16:23.771" v="247" actId="113"/>
        <pc:sldMkLst>
          <pc:docMk/>
          <pc:sldMk cId="1480009201" sldId="258"/>
        </pc:sldMkLst>
        <pc:spChg chg="add mod topLvl">
          <ac:chgData name="Danielle" userId="e2554c37-e717-43a0-ba79-1183ca921ccd" providerId="ADAL" clId="{86213ED9-08B9-4EBE-8081-01E41D7277D7}" dt="2020-07-17T12:16:06.126" v="244" actId="165"/>
          <ac:spMkLst>
            <pc:docMk/>
            <pc:sldMk cId="1480009201" sldId="258"/>
            <ac:spMk id="4" creationId="{D45ABA7D-5BE1-41DB-BB54-9E9EF84B8B49}"/>
          </ac:spMkLst>
        </pc:spChg>
        <pc:spChg chg="add mod topLvl">
          <ac:chgData name="Danielle" userId="e2554c37-e717-43a0-ba79-1183ca921ccd" providerId="ADAL" clId="{86213ED9-08B9-4EBE-8081-01E41D7277D7}" dt="2020-07-17T12:16:06.126" v="244" actId="165"/>
          <ac:spMkLst>
            <pc:docMk/>
            <pc:sldMk cId="1480009201" sldId="258"/>
            <ac:spMk id="6" creationId="{9E8AB1A9-1080-49A6-A5C7-0354C9F39B97}"/>
          </ac:spMkLst>
        </pc:spChg>
        <pc:spChg chg="add mod topLvl">
          <ac:chgData name="Danielle" userId="e2554c37-e717-43a0-ba79-1183ca921ccd" providerId="ADAL" clId="{86213ED9-08B9-4EBE-8081-01E41D7277D7}" dt="2020-07-17T12:16:06.126" v="244" actId="165"/>
          <ac:spMkLst>
            <pc:docMk/>
            <pc:sldMk cId="1480009201" sldId="258"/>
            <ac:spMk id="7" creationId="{49DF910B-E738-4BDD-9AB9-C170A107412F}"/>
          </ac:spMkLst>
        </pc:spChg>
        <pc:spChg chg="mod">
          <ac:chgData name="Danielle" userId="e2554c37-e717-43a0-ba79-1183ca921ccd" providerId="ADAL" clId="{86213ED9-08B9-4EBE-8081-01E41D7277D7}" dt="2020-07-17T12:15:30.971" v="239" actId="20577"/>
          <ac:spMkLst>
            <pc:docMk/>
            <pc:sldMk cId="1480009201" sldId="258"/>
            <ac:spMk id="8" creationId="{00000000-0000-0000-0000-000000000000}"/>
          </ac:spMkLst>
        </pc:spChg>
        <pc:spChg chg="add mod topLvl">
          <ac:chgData name="Danielle" userId="e2554c37-e717-43a0-ba79-1183ca921ccd" providerId="ADAL" clId="{86213ED9-08B9-4EBE-8081-01E41D7277D7}" dt="2020-07-17T12:16:09.744" v="245" actId="14100"/>
          <ac:spMkLst>
            <pc:docMk/>
            <pc:sldMk cId="1480009201" sldId="258"/>
            <ac:spMk id="11" creationId="{C26F21C0-7B8C-49B3-8AA7-8310FA41EC74}"/>
          </ac:spMkLst>
        </pc:spChg>
        <pc:spChg chg="del mod">
          <ac:chgData name="Danielle" userId="e2554c37-e717-43a0-ba79-1183ca921ccd" providerId="ADAL" clId="{86213ED9-08B9-4EBE-8081-01E41D7277D7}" dt="2020-07-17T12:12:42.854" v="149" actId="478"/>
          <ac:spMkLst>
            <pc:docMk/>
            <pc:sldMk cId="1480009201" sldId="258"/>
            <ac:spMk id="23" creationId="{00000000-0000-0000-0000-000000000000}"/>
          </ac:spMkLst>
        </pc:spChg>
        <pc:grpChg chg="add del mod">
          <ac:chgData name="Danielle" userId="e2554c37-e717-43a0-ba79-1183ca921ccd" providerId="ADAL" clId="{86213ED9-08B9-4EBE-8081-01E41D7277D7}" dt="2020-07-17T12:16:06.126" v="244" actId="165"/>
          <ac:grpSpMkLst>
            <pc:docMk/>
            <pc:sldMk cId="1480009201" sldId="258"/>
            <ac:grpSpMk id="13" creationId="{A1B56B26-41A8-44F2-9F01-BA26A4303F58}"/>
          </ac:grpSpMkLst>
        </pc:grpChg>
        <pc:graphicFrameChg chg="del mod modGraphic">
          <ac:chgData name="Danielle" userId="e2554c37-e717-43a0-ba79-1183ca921ccd" providerId="ADAL" clId="{86213ED9-08B9-4EBE-8081-01E41D7277D7}" dt="2020-07-17T12:12:26.086" v="143" actId="478"/>
          <ac:graphicFrameMkLst>
            <pc:docMk/>
            <pc:sldMk cId="1480009201" sldId="258"/>
            <ac:graphicFrameMk id="2" creationId="{00000000-0000-0000-0000-000000000000}"/>
          </ac:graphicFrameMkLst>
        </pc:graphicFrameChg>
        <pc:graphicFrameChg chg="add mod modGraphic">
          <ac:chgData name="Danielle" userId="e2554c37-e717-43a0-ba79-1183ca921ccd" providerId="ADAL" clId="{86213ED9-08B9-4EBE-8081-01E41D7277D7}" dt="2020-07-17T12:16:23.771" v="247" actId="113"/>
          <ac:graphicFrameMkLst>
            <pc:docMk/>
            <pc:sldMk cId="1480009201" sldId="258"/>
            <ac:graphicFrameMk id="3" creationId="{DAC819B9-2ECE-41ED-9D04-756538521FAA}"/>
          </ac:graphicFrameMkLst>
        </pc:graphicFrameChg>
      </pc:sldChg>
      <pc:sldChg chg="del">
        <pc:chgData name="Danielle" userId="e2554c37-e717-43a0-ba79-1183ca921ccd" providerId="ADAL" clId="{86213ED9-08B9-4EBE-8081-01E41D7277D7}" dt="2020-07-17T12:20:36.688" v="393" actId="47"/>
        <pc:sldMkLst>
          <pc:docMk/>
          <pc:sldMk cId="2534460642" sldId="259"/>
        </pc:sldMkLst>
      </pc:sldChg>
      <pc:sldChg chg="addSp delSp modSp mod delAnim modAnim">
        <pc:chgData name="Danielle" userId="e2554c37-e717-43a0-ba79-1183ca921ccd" providerId="ADAL" clId="{86213ED9-08B9-4EBE-8081-01E41D7277D7}" dt="2020-07-17T12:28:46.725" v="575" actId="14100"/>
        <pc:sldMkLst>
          <pc:docMk/>
          <pc:sldMk cId="1292319628" sldId="260"/>
        </pc:sldMkLst>
        <pc:spChg chg="mod">
          <ac:chgData name="Danielle" userId="e2554c37-e717-43a0-ba79-1183ca921ccd" providerId="ADAL" clId="{86213ED9-08B9-4EBE-8081-01E41D7277D7}" dt="2020-07-17T12:25:46.829" v="518" actId="207"/>
          <ac:spMkLst>
            <pc:docMk/>
            <pc:sldMk cId="1292319628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6:37.429" v="527" actId="1076"/>
          <ac:spMkLst>
            <pc:docMk/>
            <pc:sldMk cId="1292319628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5:46.829" v="518" actId="207"/>
          <ac:spMkLst>
            <pc:docMk/>
            <pc:sldMk cId="1292319628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6:59.499" v="536" actId="1038"/>
          <ac:spMkLst>
            <pc:docMk/>
            <pc:sldMk cId="1292319628" sldId="260"/>
            <ac:spMk id="6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26:53.948" v="533" actId="478"/>
          <ac:spMkLst>
            <pc:docMk/>
            <pc:sldMk cId="1292319628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5:07.163" v="510" actId="20577"/>
          <ac:spMkLst>
            <pc:docMk/>
            <pc:sldMk cId="1292319628" sldId="260"/>
            <ac:spMk id="8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26:53.948" v="533" actId="478"/>
          <ac:spMkLst>
            <pc:docMk/>
            <pc:sldMk cId="1292319628" sldId="260"/>
            <ac:spMk id="9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26:53.948" v="533" actId="478"/>
          <ac:spMkLst>
            <pc:docMk/>
            <pc:sldMk cId="1292319628" sldId="260"/>
            <ac:spMk id="10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26:53.948" v="533" actId="478"/>
          <ac:spMkLst>
            <pc:docMk/>
            <pc:sldMk cId="1292319628" sldId="260"/>
            <ac:spMk id="11" creationId="{00000000-0000-0000-0000-000000000000}"/>
          </ac:spMkLst>
        </pc:spChg>
        <pc:spChg chg="add mod">
          <ac:chgData name="Danielle" userId="e2554c37-e717-43a0-ba79-1183ca921ccd" providerId="ADAL" clId="{86213ED9-08B9-4EBE-8081-01E41D7277D7}" dt="2020-07-17T12:28:39.231" v="573" actId="14100"/>
          <ac:spMkLst>
            <pc:docMk/>
            <pc:sldMk cId="1292319628" sldId="260"/>
            <ac:spMk id="12" creationId="{12ED0BFA-F213-444C-8035-0919D14818C6}"/>
          </ac:spMkLst>
        </pc:spChg>
        <pc:spChg chg="add mod">
          <ac:chgData name="Danielle" userId="e2554c37-e717-43a0-ba79-1183ca921ccd" providerId="ADAL" clId="{86213ED9-08B9-4EBE-8081-01E41D7277D7}" dt="2020-07-17T12:27:34.770" v="548" actId="20577"/>
          <ac:spMkLst>
            <pc:docMk/>
            <pc:sldMk cId="1292319628" sldId="260"/>
            <ac:spMk id="13" creationId="{91A063BD-2D37-4C37-BED2-19946744D7F0}"/>
          </ac:spMkLst>
        </pc:spChg>
        <pc:spChg chg="add mod">
          <ac:chgData name="Danielle" userId="e2554c37-e717-43a0-ba79-1183ca921ccd" providerId="ADAL" clId="{86213ED9-08B9-4EBE-8081-01E41D7277D7}" dt="2020-07-17T12:28:41.703" v="574" actId="14100"/>
          <ac:spMkLst>
            <pc:docMk/>
            <pc:sldMk cId="1292319628" sldId="260"/>
            <ac:spMk id="14" creationId="{2D930415-8D88-44D1-B945-F719187D3BDD}"/>
          </ac:spMkLst>
        </pc:spChg>
        <pc:spChg chg="add mod">
          <ac:chgData name="Danielle" userId="e2554c37-e717-43a0-ba79-1183ca921ccd" providerId="ADAL" clId="{86213ED9-08B9-4EBE-8081-01E41D7277D7}" dt="2020-07-17T12:28:13.184" v="570" actId="1037"/>
          <ac:spMkLst>
            <pc:docMk/>
            <pc:sldMk cId="1292319628" sldId="260"/>
            <ac:spMk id="15" creationId="{CB7C1966-7AEA-4485-9AFF-DA91C641AB7F}"/>
          </ac:spMkLst>
        </pc:spChg>
        <pc:spChg chg="add mod">
          <ac:chgData name="Danielle" userId="e2554c37-e717-43a0-ba79-1183ca921ccd" providerId="ADAL" clId="{86213ED9-08B9-4EBE-8081-01E41D7277D7}" dt="2020-07-17T12:27:17.912" v="544" actId="1076"/>
          <ac:spMkLst>
            <pc:docMk/>
            <pc:sldMk cId="1292319628" sldId="260"/>
            <ac:spMk id="16" creationId="{80C580D7-2519-4608-8555-99FDD0C18810}"/>
          </ac:spMkLst>
        </pc:spChg>
        <pc:spChg chg="add mod">
          <ac:chgData name="Danielle" userId="e2554c37-e717-43a0-ba79-1183ca921ccd" providerId="ADAL" clId="{86213ED9-08B9-4EBE-8081-01E41D7277D7}" dt="2020-07-17T12:27:45.737" v="554" actId="20577"/>
          <ac:spMkLst>
            <pc:docMk/>
            <pc:sldMk cId="1292319628" sldId="260"/>
            <ac:spMk id="17" creationId="{CEB1FED0-F990-437D-8A3A-F38B448C0242}"/>
          </ac:spMkLst>
        </pc:spChg>
        <pc:spChg chg="add mod">
          <ac:chgData name="Danielle" userId="e2554c37-e717-43a0-ba79-1183ca921ccd" providerId="ADAL" clId="{86213ED9-08B9-4EBE-8081-01E41D7277D7}" dt="2020-07-17T12:27:17.912" v="544" actId="1076"/>
          <ac:spMkLst>
            <pc:docMk/>
            <pc:sldMk cId="1292319628" sldId="260"/>
            <ac:spMk id="18" creationId="{870A2D6A-36EA-49E2-A527-4815AC668399}"/>
          </ac:spMkLst>
        </pc:spChg>
        <pc:spChg chg="add mod">
          <ac:chgData name="Danielle" userId="e2554c37-e717-43a0-ba79-1183ca921ccd" providerId="ADAL" clId="{86213ED9-08B9-4EBE-8081-01E41D7277D7}" dt="2020-07-17T12:27:51.203" v="557" actId="20577"/>
          <ac:spMkLst>
            <pc:docMk/>
            <pc:sldMk cId="1292319628" sldId="260"/>
            <ac:spMk id="19" creationId="{302C5162-56A7-42A9-9FB0-6986A2CE0D56}"/>
          </ac:spMkLst>
        </pc:spChg>
        <pc:spChg chg="add mod">
          <ac:chgData name="Danielle" userId="e2554c37-e717-43a0-ba79-1183ca921ccd" providerId="ADAL" clId="{86213ED9-08B9-4EBE-8081-01E41D7277D7}" dt="2020-07-17T12:28:46.725" v="575" actId="14100"/>
          <ac:spMkLst>
            <pc:docMk/>
            <pc:sldMk cId="1292319628" sldId="260"/>
            <ac:spMk id="20" creationId="{796A4F16-D27F-4033-9093-DB4B209D7F87}"/>
          </ac:spMkLst>
        </pc:spChg>
        <pc:spChg chg="add mod">
          <ac:chgData name="Danielle" userId="e2554c37-e717-43a0-ba79-1183ca921ccd" providerId="ADAL" clId="{86213ED9-08B9-4EBE-8081-01E41D7277D7}" dt="2020-07-17T12:28:00.805" v="563" actId="20577"/>
          <ac:spMkLst>
            <pc:docMk/>
            <pc:sldMk cId="1292319628" sldId="260"/>
            <ac:spMk id="21" creationId="{3B4554B9-76E8-4032-9161-8A604A3FC596}"/>
          </ac:spMkLst>
        </pc:spChg>
        <pc:spChg chg="add mod">
          <ac:chgData name="Danielle" userId="e2554c37-e717-43a0-ba79-1183ca921ccd" providerId="ADAL" clId="{86213ED9-08B9-4EBE-8081-01E41D7277D7}" dt="2020-07-17T12:27:26.848" v="546" actId="1076"/>
          <ac:spMkLst>
            <pc:docMk/>
            <pc:sldMk cId="1292319628" sldId="260"/>
            <ac:spMk id="22" creationId="{AD8C1C8F-D869-49DB-B12A-B1B18DCC9F5D}"/>
          </ac:spMkLst>
        </pc:spChg>
        <pc:spChg chg="add mod">
          <ac:chgData name="Danielle" userId="e2554c37-e717-43a0-ba79-1183ca921ccd" providerId="ADAL" clId="{86213ED9-08B9-4EBE-8081-01E41D7277D7}" dt="2020-07-17T12:28:17.450" v="572" actId="1037"/>
          <ac:spMkLst>
            <pc:docMk/>
            <pc:sldMk cId="1292319628" sldId="260"/>
            <ac:spMk id="23" creationId="{97AC89D3-338F-4CB1-9DA4-941E06DDB50E}"/>
          </ac:spMkLst>
        </pc:spChg>
      </pc:sldChg>
      <pc:sldChg chg="addSp modSp add del mod modClrScheme chgLayout">
        <pc:chgData name="Danielle" userId="e2554c37-e717-43a0-ba79-1183ca921ccd" providerId="ADAL" clId="{86213ED9-08B9-4EBE-8081-01E41D7277D7}" dt="2020-07-17T12:40:15.872" v="895" actId="20577"/>
        <pc:sldMkLst>
          <pc:docMk/>
          <pc:sldMk cId="356163158" sldId="262"/>
        </pc:sldMkLst>
        <pc:spChg chg="add mod">
          <ac:chgData name="Danielle" userId="e2554c37-e717-43a0-ba79-1183ca921ccd" providerId="ADAL" clId="{86213ED9-08B9-4EBE-8081-01E41D7277D7}" dt="2020-07-17T12:40:15.872" v="895" actId="20577"/>
          <ac:spMkLst>
            <pc:docMk/>
            <pc:sldMk cId="356163158" sldId="262"/>
            <ac:spMk id="2" creationId="{8454F349-9E39-458C-A0BD-41090324806D}"/>
          </ac:spMkLst>
        </pc:spChg>
      </pc:sldChg>
      <pc:sldChg chg="add del">
        <pc:chgData name="Danielle" userId="e2554c37-e717-43a0-ba79-1183ca921ccd" providerId="ADAL" clId="{86213ED9-08B9-4EBE-8081-01E41D7277D7}" dt="2020-07-17T12:40:30.857" v="904" actId="47"/>
        <pc:sldMkLst>
          <pc:docMk/>
          <pc:sldMk cId="2161484240" sldId="263"/>
        </pc:sldMkLst>
      </pc:sldChg>
      <pc:sldChg chg="addSp delSp modSp mod delAnim modAnim">
        <pc:chgData name="Danielle" userId="e2554c37-e717-43a0-ba79-1183ca921ccd" providerId="ADAL" clId="{86213ED9-08B9-4EBE-8081-01E41D7277D7}" dt="2020-07-17T12:47:52.502" v="1071" actId="20577"/>
        <pc:sldMkLst>
          <pc:docMk/>
          <pc:sldMk cId="3002041008" sldId="264"/>
        </pc:sldMkLst>
        <pc:spChg chg="del mod">
          <ac:chgData name="Danielle" userId="e2554c37-e717-43a0-ba79-1183ca921ccd" providerId="ADAL" clId="{86213ED9-08B9-4EBE-8081-01E41D7277D7}" dt="2020-07-17T12:41:32.582" v="910"/>
          <ac:spMkLst>
            <pc:docMk/>
            <pc:sldMk cId="3002041008" sldId="264"/>
            <ac:spMk id="2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3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4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5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6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43:46.141" v="992" actId="1076"/>
          <ac:spMkLst>
            <pc:docMk/>
            <pc:sldMk cId="3002041008" sldId="264"/>
            <ac:spMk id="8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9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0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1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2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3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4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5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6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7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8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19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20" creationId="{00000000-0000-0000-0000-000000000000}"/>
          </ac:spMkLst>
        </pc:spChg>
        <pc:spChg chg="del mod">
          <ac:chgData name="Danielle" userId="e2554c37-e717-43a0-ba79-1183ca921ccd" providerId="ADAL" clId="{86213ED9-08B9-4EBE-8081-01E41D7277D7}" dt="2020-07-17T12:41:34.020" v="911" actId="478"/>
          <ac:spMkLst>
            <pc:docMk/>
            <pc:sldMk cId="3002041008" sldId="264"/>
            <ac:spMk id="21" creationId="{00000000-0000-0000-0000-000000000000}"/>
          </ac:spMkLst>
        </pc:spChg>
        <pc:spChg chg="add mod">
          <ac:chgData name="Danielle" userId="e2554c37-e717-43a0-ba79-1183ca921ccd" providerId="ADAL" clId="{86213ED9-08B9-4EBE-8081-01E41D7277D7}" dt="2020-07-17T12:42:18.552" v="938" actId="1076"/>
          <ac:spMkLst>
            <pc:docMk/>
            <pc:sldMk cId="3002041008" sldId="264"/>
            <ac:spMk id="22" creationId="{0A390AE4-9A39-4876-AFB5-9CC4E1EF2D6B}"/>
          </ac:spMkLst>
        </pc:spChg>
        <pc:spChg chg="add mod">
          <ac:chgData name="Danielle" userId="e2554c37-e717-43a0-ba79-1183ca921ccd" providerId="ADAL" clId="{86213ED9-08B9-4EBE-8081-01E41D7277D7}" dt="2020-07-17T12:43:58.674" v="995" actId="20577"/>
          <ac:spMkLst>
            <pc:docMk/>
            <pc:sldMk cId="3002041008" sldId="264"/>
            <ac:spMk id="23" creationId="{7892C402-CE00-4C1C-808D-3481D1ECDCB5}"/>
          </ac:spMkLst>
        </pc:spChg>
        <pc:spChg chg="add mod">
          <ac:chgData name="Danielle" userId="e2554c37-e717-43a0-ba79-1183ca921ccd" providerId="ADAL" clId="{86213ED9-08B9-4EBE-8081-01E41D7277D7}" dt="2020-07-17T12:42:18.552" v="938" actId="1076"/>
          <ac:spMkLst>
            <pc:docMk/>
            <pc:sldMk cId="3002041008" sldId="264"/>
            <ac:spMk id="24" creationId="{4F9D25E5-D4C4-41CF-9533-1C66546AD04E}"/>
          </ac:spMkLst>
        </pc:spChg>
        <pc:spChg chg="add mod">
          <ac:chgData name="Danielle" userId="e2554c37-e717-43a0-ba79-1183ca921ccd" providerId="ADAL" clId="{86213ED9-08B9-4EBE-8081-01E41D7277D7}" dt="2020-07-17T12:46:09.827" v="1015" actId="1038"/>
          <ac:spMkLst>
            <pc:docMk/>
            <pc:sldMk cId="3002041008" sldId="264"/>
            <ac:spMk id="25" creationId="{59D45B7A-FF43-4ECD-9232-559903E9E09D}"/>
          </ac:spMkLst>
        </pc:spChg>
        <pc:spChg chg="add mod">
          <ac:chgData name="Danielle" userId="e2554c37-e717-43a0-ba79-1183ca921ccd" providerId="ADAL" clId="{86213ED9-08B9-4EBE-8081-01E41D7277D7}" dt="2020-07-17T12:42:30.564" v="960" actId="1076"/>
          <ac:spMkLst>
            <pc:docMk/>
            <pc:sldMk cId="3002041008" sldId="264"/>
            <ac:spMk id="26" creationId="{267710F2-2EE7-4A06-825E-B3D11F18A210}"/>
          </ac:spMkLst>
        </pc:spChg>
        <pc:spChg chg="add mod">
          <ac:chgData name="Danielle" userId="e2554c37-e717-43a0-ba79-1183ca921ccd" providerId="ADAL" clId="{86213ED9-08B9-4EBE-8081-01E41D7277D7}" dt="2020-07-17T12:46:14.287" v="1020" actId="1037"/>
          <ac:spMkLst>
            <pc:docMk/>
            <pc:sldMk cId="3002041008" sldId="264"/>
            <ac:spMk id="27" creationId="{75AFF62C-2C30-44AE-823E-C4CB91C03A40}"/>
          </ac:spMkLst>
        </pc:spChg>
        <pc:spChg chg="add mod">
          <ac:chgData name="Danielle" userId="e2554c37-e717-43a0-ba79-1183ca921ccd" providerId="ADAL" clId="{86213ED9-08B9-4EBE-8081-01E41D7277D7}" dt="2020-07-17T12:42:30.564" v="960" actId="1076"/>
          <ac:spMkLst>
            <pc:docMk/>
            <pc:sldMk cId="3002041008" sldId="264"/>
            <ac:spMk id="28" creationId="{A626E78F-E363-4F5F-9B34-02F8F643A5E8}"/>
          </ac:spMkLst>
        </pc:spChg>
        <pc:spChg chg="add mod">
          <ac:chgData name="Danielle" userId="e2554c37-e717-43a0-ba79-1183ca921ccd" providerId="ADAL" clId="{86213ED9-08B9-4EBE-8081-01E41D7277D7}" dt="2020-07-17T12:46:19.757" v="1029" actId="1037"/>
          <ac:spMkLst>
            <pc:docMk/>
            <pc:sldMk cId="3002041008" sldId="264"/>
            <ac:spMk id="29" creationId="{94A84514-9D4E-4865-AC28-665D9C07C557}"/>
          </ac:spMkLst>
        </pc:spChg>
        <pc:spChg chg="add mod">
          <ac:chgData name="Danielle" userId="e2554c37-e717-43a0-ba79-1183ca921ccd" providerId="ADAL" clId="{86213ED9-08B9-4EBE-8081-01E41D7277D7}" dt="2020-07-17T12:42:37.779" v="962" actId="1076"/>
          <ac:spMkLst>
            <pc:docMk/>
            <pc:sldMk cId="3002041008" sldId="264"/>
            <ac:spMk id="30" creationId="{32D8D348-C163-4A42-8277-503881C139A6}"/>
          </ac:spMkLst>
        </pc:spChg>
        <pc:spChg chg="add mod">
          <ac:chgData name="Danielle" userId="e2554c37-e717-43a0-ba79-1183ca921ccd" providerId="ADAL" clId="{86213ED9-08B9-4EBE-8081-01E41D7277D7}" dt="2020-07-17T12:46:36.210" v="1039" actId="20577"/>
          <ac:spMkLst>
            <pc:docMk/>
            <pc:sldMk cId="3002041008" sldId="264"/>
            <ac:spMk id="31" creationId="{30638185-853C-4A35-8C95-44BF79B07EBC}"/>
          </ac:spMkLst>
        </pc:spChg>
        <pc:spChg chg="add mod">
          <ac:chgData name="Danielle" userId="e2554c37-e717-43a0-ba79-1183ca921ccd" providerId="ADAL" clId="{86213ED9-08B9-4EBE-8081-01E41D7277D7}" dt="2020-07-17T12:42:45.339" v="963" actId="14100"/>
          <ac:spMkLst>
            <pc:docMk/>
            <pc:sldMk cId="3002041008" sldId="264"/>
            <ac:spMk id="32" creationId="{4C8714E2-D7C4-4717-AE74-5F5D7B689355}"/>
          </ac:spMkLst>
        </pc:spChg>
        <pc:spChg chg="add mod">
          <ac:chgData name="Danielle" userId="e2554c37-e717-43a0-ba79-1183ca921ccd" providerId="ADAL" clId="{86213ED9-08B9-4EBE-8081-01E41D7277D7}" dt="2020-07-17T12:47:00.032" v="1056" actId="1037"/>
          <ac:spMkLst>
            <pc:docMk/>
            <pc:sldMk cId="3002041008" sldId="264"/>
            <ac:spMk id="33" creationId="{71DFD1CD-DB25-4348-B6F1-06039915F20A}"/>
          </ac:spMkLst>
        </pc:spChg>
        <pc:spChg chg="add mod">
          <ac:chgData name="Danielle" userId="e2554c37-e717-43a0-ba79-1183ca921ccd" providerId="ADAL" clId="{86213ED9-08B9-4EBE-8081-01E41D7277D7}" dt="2020-07-17T12:43:00.537" v="984" actId="1038"/>
          <ac:spMkLst>
            <pc:docMk/>
            <pc:sldMk cId="3002041008" sldId="264"/>
            <ac:spMk id="34" creationId="{92432D1A-4CF1-4C86-840C-CCFE8393FF11}"/>
          </ac:spMkLst>
        </pc:spChg>
        <pc:spChg chg="add mod">
          <ac:chgData name="Danielle" userId="e2554c37-e717-43a0-ba79-1183ca921ccd" providerId="ADAL" clId="{86213ED9-08B9-4EBE-8081-01E41D7277D7}" dt="2020-07-17T12:47:02.363" v="1058" actId="1037"/>
          <ac:spMkLst>
            <pc:docMk/>
            <pc:sldMk cId="3002041008" sldId="264"/>
            <ac:spMk id="35" creationId="{1479B1BE-2517-44D1-B366-F68F5E8D1CB6}"/>
          </ac:spMkLst>
        </pc:spChg>
        <pc:spChg chg="add mod">
          <ac:chgData name="Danielle" userId="e2554c37-e717-43a0-ba79-1183ca921ccd" providerId="ADAL" clId="{86213ED9-08B9-4EBE-8081-01E41D7277D7}" dt="2020-07-17T12:43:05.390" v="985" actId="14100"/>
          <ac:spMkLst>
            <pc:docMk/>
            <pc:sldMk cId="3002041008" sldId="264"/>
            <ac:spMk id="36" creationId="{C3828929-866C-49F3-A2A9-3746A93DF976}"/>
          </ac:spMkLst>
        </pc:spChg>
        <pc:spChg chg="add mod">
          <ac:chgData name="Danielle" userId="e2554c37-e717-43a0-ba79-1183ca921ccd" providerId="ADAL" clId="{86213ED9-08B9-4EBE-8081-01E41D7277D7}" dt="2020-07-17T12:47:04.468" v="1060" actId="1038"/>
          <ac:spMkLst>
            <pc:docMk/>
            <pc:sldMk cId="3002041008" sldId="264"/>
            <ac:spMk id="37" creationId="{F746CEF7-C3FB-471D-9CFE-3357D96F6B25}"/>
          </ac:spMkLst>
        </pc:spChg>
        <pc:spChg chg="add mod">
          <ac:chgData name="Danielle" userId="e2554c37-e717-43a0-ba79-1183ca921ccd" providerId="ADAL" clId="{86213ED9-08B9-4EBE-8081-01E41D7277D7}" dt="2020-07-17T12:46:25.882" v="1034" actId="20577"/>
          <ac:spMkLst>
            <pc:docMk/>
            <pc:sldMk cId="3002041008" sldId="264"/>
            <ac:spMk id="38" creationId="{10AFA22F-CD3C-4750-9300-3DDC0D27569F}"/>
          </ac:spMkLst>
        </pc:spChg>
        <pc:spChg chg="add mod">
          <ac:chgData name="Danielle" userId="e2554c37-e717-43a0-ba79-1183ca921ccd" providerId="ADAL" clId="{86213ED9-08B9-4EBE-8081-01E41D7277D7}" dt="2020-07-17T12:47:52.502" v="1071" actId="20577"/>
          <ac:spMkLst>
            <pc:docMk/>
            <pc:sldMk cId="3002041008" sldId="264"/>
            <ac:spMk id="39" creationId="{6B42C129-9BE8-40A7-B605-15CD24AA34BA}"/>
          </ac:spMkLst>
        </pc:spChg>
      </pc:sldChg>
      <pc:sldChg chg="addSp delSp modSp mod modClrScheme chgLayout">
        <pc:chgData name="Danielle" userId="e2554c37-e717-43a0-ba79-1183ca921ccd" providerId="ADAL" clId="{86213ED9-08B9-4EBE-8081-01E41D7277D7}" dt="2020-07-17T13:06:27.500" v="1415" actId="20577"/>
        <pc:sldMkLst>
          <pc:docMk/>
          <pc:sldMk cId="103308461" sldId="267"/>
        </pc:sldMkLst>
        <pc:spChg chg="add del mod">
          <ac:chgData name="Danielle" userId="e2554c37-e717-43a0-ba79-1183ca921ccd" providerId="ADAL" clId="{86213ED9-08B9-4EBE-8081-01E41D7277D7}" dt="2020-07-17T13:01:30.727" v="1199" actId="478"/>
          <ac:spMkLst>
            <pc:docMk/>
            <pc:sldMk cId="103308461" sldId="267"/>
            <ac:spMk id="2" creationId="{48A94385-05FF-4AB9-98DC-AB982E60BC58}"/>
          </ac:spMkLst>
        </pc:spChg>
        <pc:spChg chg="del">
          <ac:chgData name="Danielle" userId="e2554c37-e717-43a0-ba79-1183ca921ccd" providerId="ADAL" clId="{86213ED9-08B9-4EBE-8081-01E41D7277D7}" dt="2020-07-17T12:58:17.519" v="1073" actId="478"/>
          <ac:spMkLst>
            <pc:docMk/>
            <pc:sldMk cId="103308461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58:47.376" v="1076" actId="113"/>
          <ac:spMkLst>
            <pc:docMk/>
            <pc:sldMk cId="103308461" sldId="267"/>
            <ac:spMk id="4" creationId="{00000000-0000-0000-0000-000000000000}"/>
          </ac:spMkLst>
        </pc:spChg>
        <pc:graphicFrameChg chg="add mod modGraphic">
          <ac:chgData name="Danielle" userId="e2554c37-e717-43a0-ba79-1183ca921ccd" providerId="ADAL" clId="{86213ED9-08B9-4EBE-8081-01E41D7277D7}" dt="2020-07-17T13:06:27.500" v="1415" actId="20577"/>
          <ac:graphicFrameMkLst>
            <pc:docMk/>
            <pc:sldMk cId="103308461" sldId="267"/>
            <ac:graphicFrameMk id="5" creationId="{B8BF53CB-808E-4D11-8B2E-BFF235E496F0}"/>
          </ac:graphicFrameMkLst>
        </pc:graphicFrameChg>
      </pc:sldChg>
      <pc:sldChg chg="modSp add mod">
        <pc:chgData name="Danielle" userId="e2554c37-e717-43a0-ba79-1183ca921ccd" providerId="ADAL" clId="{86213ED9-08B9-4EBE-8081-01E41D7277D7}" dt="2020-07-17T12:20:30.190" v="392" actId="20577"/>
        <pc:sldMkLst>
          <pc:docMk/>
          <pc:sldMk cId="1005494765" sldId="269"/>
        </pc:sldMkLst>
        <pc:spChg chg="mod">
          <ac:chgData name="Danielle" userId="e2554c37-e717-43a0-ba79-1183ca921ccd" providerId="ADAL" clId="{86213ED9-08B9-4EBE-8081-01E41D7277D7}" dt="2020-07-17T12:16:35.946" v="256" actId="20577"/>
          <ac:spMkLst>
            <pc:docMk/>
            <pc:sldMk cId="1005494765" sldId="269"/>
            <ac:spMk id="8" creationId="{00000000-0000-0000-0000-000000000000}"/>
          </ac:spMkLst>
        </pc:spChg>
        <pc:graphicFrameChg chg="mod modGraphic">
          <ac:chgData name="Danielle" userId="e2554c37-e717-43a0-ba79-1183ca921ccd" providerId="ADAL" clId="{86213ED9-08B9-4EBE-8081-01E41D7277D7}" dt="2020-07-17T12:20:30.190" v="392" actId="20577"/>
          <ac:graphicFrameMkLst>
            <pc:docMk/>
            <pc:sldMk cId="1005494765" sldId="269"/>
            <ac:graphicFrameMk id="3" creationId="{DAC819B9-2ECE-41ED-9D04-756538521FAA}"/>
          </ac:graphicFrameMkLst>
        </pc:graphicFrameChg>
      </pc:sldChg>
      <pc:sldChg chg="modSp add mod">
        <pc:chgData name="Danielle" userId="e2554c37-e717-43a0-ba79-1183ca921ccd" providerId="ADAL" clId="{86213ED9-08B9-4EBE-8081-01E41D7277D7}" dt="2020-07-17T12:40:24.818" v="903" actId="20577"/>
        <pc:sldMkLst>
          <pc:docMk/>
          <pc:sldMk cId="3643580795" sldId="270"/>
        </pc:sldMkLst>
        <pc:spChg chg="mod">
          <ac:chgData name="Danielle" userId="e2554c37-e717-43a0-ba79-1183ca921ccd" providerId="ADAL" clId="{86213ED9-08B9-4EBE-8081-01E41D7277D7}" dt="2020-07-17T12:40:24.818" v="903" actId="20577"/>
          <ac:spMkLst>
            <pc:docMk/>
            <pc:sldMk cId="3643580795" sldId="270"/>
            <ac:spMk id="2" creationId="{8454F349-9E39-458C-A0BD-41090324806D}"/>
          </ac:spMkLst>
        </pc:spChg>
      </pc:sldChg>
      <pc:sldChg chg="modSp add mod modClrScheme chgLayout">
        <pc:chgData name="Danielle" userId="e2554c37-e717-43a0-ba79-1183ca921ccd" providerId="ADAL" clId="{86213ED9-08B9-4EBE-8081-01E41D7277D7}" dt="2020-07-17T12:45:38.075" v="1011" actId="2711"/>
        <pc:sldMkLst>
          <pc:docMk/>
          <pc:sldMk cId="1849163466" sldId="271"/>
        </pc:sldMkLst>
        <pc:spChg chg="mod">
          <ac:chgData name="Danielle" userId="e2554c37-e717-43a0-ba79-1183ca921ccd" providerId="ADAL" clId="{86213ED9-08B9-4EBE-8081-01E41D7277D7}" dt="2020-07-17T12:45:38.075" v="1011" actId="2711"/>
          <ac:spMkLst>
            <pc:docMk/>
            <pc:sldMk cId="1849163466" sldId="271"/>
            <ac:spMk id="2" creationId="{6336124E-0529-4790-96B4-351B558B8BE0}"/>
          </ac:spMkLst>
        </pc:spChg>
      </pc:sldChg>
      <pc:sldChg chg="modSp add del mod setBg modClrScheme chgLayout">
        <pc:chgData name="Danielle" userId="e2554c37-e717-43a0-ba79-1183ca921ccd" providerId="ADAL" clId="{86213ED9-08B9-4EBE-8081-01E41D7277D7}" dt="2020-07-17T12:23:49.098" v="460"/>
        <pc:sldMkLst>
          <pc:docMk/>
          <pc:sldMk cId="3831742709" sldId="286"/>
        </pc:sldMkLst>
        <pc:spChg chg="mod">
          <ac:chgData name="Danielle" userId="e2554c37-e717-43a0-ba79-1183ca921ccd" providerId="ADAL" clId="{86213ED9-08B9-4EBE-8081-01E41D7277D7}" dt="2020-07-17T12:23:40.458" v="444" actId="1036"/>
          <ac:spMkLst>
            <pc:docMk/>
            <pc:sldMk cId="3831742709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3:40.458" v="444" actId="1036"/>
          <ac:spMkLst>
            <pc:docMk/>
            <pc:sldMk cId="3831742709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23:40.458" v="444" actId="1036"/>
          <ac:spMkLst>
            <pc:docMk/>
            <pc:sldMk cId="3831742709" sldId="286"/>
            <ac:spMk id="10" creationId="{8460B414-114B-4C8A-A820-7B5C5C59B80C}"/>
          </ac:spMkLst>
        </pc:spChg>
        <pc:spChg chg="mod">
          <ac:chgData name="Danielle" userId="e2554c37-e717-43a0-ba79-1183ca921ccd" providerId="ADAL" clId="{86213ED9-08B9-4EBE-8081-01E41D7277D7}" dt="2020-07-17T12:23:40.458" v="444" actId="1036"/>
          <ac:spMkLst>
            <pc:docMk/>
            <pc:sldMk cId="3831742709" sldId="286"/>
            <ac:spMk id="11" creationId="{5C7E11CD-8EE5-4157-AF35-2ECC322F9C6A}"/>
          </ac:spMkLst>
        </pc:spChg>
        <pc:cxnChg chg="mod">
          <ac:chgData name="Danielle" userId="e2554c37-e717-43a0-ba79-1183ca921ccd" providerId="ADAL" clId="{86213ED9-08B9-4EBE-8081-01E41D7277D7}" dt="2020-07-17T12:23:40.083" v="443" actId="14100"/>
          <ac:cxnSpMkLst>
            <pc:docMk/>
            <pc:sldMk cId="3831742709" sldId="286"/>
            <ac:cxnSpMk id="8" creationId="{00000000-0000-0000-0000-000000000000}"/>
          </ac:cxnSpMkLst>
        </pc:cxnChg>
        <pc:cxnChg chg="mod">
          <ac:chgData name="Danielle" userId="e2554c37-e717-43a0-ba79-1183ca921ccd" providerId="ADAL" clId="{86213ED9-08B9-4EBE-8081-01E41D7277D7}" dt="2020-07-17T12:23:40.458" v="444" actId="1036"/>
          <ac:cxnSpMkLst>
            <pc:docMk/>
            <pc:sldMk cId="3831742709" sldId="286"/>
            <ac:cxnSpMk id="9" creationId="{00000000-0000-0000-0000-000000000000}"/>
          </ac:cxnSpMkLst>
        </pc:cxnChg>
      </pc:sldChg>
      <pc:sldChg chg="add del mod setBg modClrScheme chgLayout">
        <pc:chgData name="Danielle" userId="e2554c37-e717-43a0-ba79-1183ca921ccd" providerId="ADAL" clId="{86213ED9-08B9-4EBE-8081-01E41D7277D7}" dt="2020-07-17T12:23:49.098" v="460"/>
        <pc:sldMkLst>
          <pc:docMk/>
          <pc:sldMk cId="2785878803" sldId="287"/>
        </pc:sldMkLst>
      </pc:sldChg>
      <pc:sldChg chg="add del mod setBg modClrScheme chgLayout">
        <pc:chgData name="Danielle" userId="e2554c37-e717-43a0-ba79-1183ca921ccd" providerId="ADAL" clId="{86213ED9-08B9-4EBE-8081-01E41D7277D7}" dt="2020-07-17T12:23:49.098" v="460"/>
        <pc:sldMkLst>
          <pc:docMk/>
          <pc:sldMk cId="3499874942" sldId="288"/>
        </pc:sldMkLst>
      </pc:sldChg>
      <pc:sldMasterChg chg="modSp mod modSldLayout">
        <pc:chgData name="Danielle" userId="e2554c37-e717-43a0-ba79-1183ca921ccd" providerId="ADAL" clId="{86213ED9-08B9-4EBE-8081-01E41D7277D7}" dt="2020-07-17T12:08:40.661" v="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6213ED9-08B9-4EBE-8081-01E41D7277D7}" dt="2020-07-17T12:08:32.971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08:35.309" v="1" actId="20577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6213ED9-08B9-4EBE-8081-01E41D7277D7}" dt="2020-07-17T12:08:32.971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32.971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32.971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32.971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32.971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6213ED9-08B9-4EBE-8081-01E41D7277D7}" dt="2020-07-17T12:08:40.661" v="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6213ED9-08B9-4EBE-8081-01E41D7277D7}" dt="2020-07-17T12:08:40.661" v="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86213ED9-08B9-4EBE-8081-01E41D7277D7}" dt="2020-07-17T12:23:47.480" v="459" actId="478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6213ED9-08B9-4EBE-8081-01E41D7277D7}" dt="2020-07-17T12:08:46.224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08:46.224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08:46.224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09:49.463" v="100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6213ED9-08B9-4EBE-8081-01E41D7277D7}" dt="2020-07-17T12:09:44.025" v="85" actId="6549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6213ED9-08B9-4EBE-8081-01E41D7277D7}" dt="2020-07-17T12:08:46.224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6213ED9-08B9-4EBE-8081-01E41D7277D7}" dt="2020-07-17T12:10:13.781" v="10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6213ED9-08B9-4EBE-8081-01E41D7277D7}" dt="2020-07-17T12:10:07.192" v="103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6213ED9-08B9-4EBE-8081-01E41D7277D7}" dt="2020-07-17T12:10:07.192" v="103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6213ED9-08B9-4EBE-8081-01E41D7277D7}" dt="2020-07-17T12:10:11.583" v="10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6213ED9-08B9-4EBE-8081-01E41D7277D7}" dt="2020-07-17T12:10:13.781" v="10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6213ED9-08B9-4EBE-8081-01E41D7277D7}" dt="2020-07-17T12:10:05.087" v="102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6213ED9-08B9-4EBE-8081-01E41D7277D7}" dt="2020-07-17T12:10:05.087" v="102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6213ED9-08B9-4EBE-8081-01E41D7277D7}" dt="2020-07-17T12:10:05.087" v="102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6213ED9-08B9-4EBE-8081-01E41D7277D7}" dt="2020-07-17T12:10:05.087" v="102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6213ED9-08B9-4EBE-8081-01E41D7277D7}" dt="2020-07-17T12:10:05.087" v="102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6213ED9-08B9-4EBE-8081-01E41D7277D7}" dt="2020-07-17T12:10:18.812" v="112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6213ED9-08B9-4EBE-8081-01E41D7277D7}" dt="2020-07-17T12:10:18.812" v="112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6213ED9-08B9-4EBE-8081-01E41D7277D7}" dt="2020-07-17T12:10:18.812" v="112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6213ED9-08B9-4EBE-8081-01E41D7277D7}" dt="2020-07-17T12:09:58.778" v="10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6213ED9-08B9-4EBE-8081-01E41D7277D7}" dt="2020-07-17T12:09:58.778" v="10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addSp delSp mod">
          <pc:chgData name="Danielle" userId="e2554c37-e717-43a0-ba79-1183ca921ccd" providerId="ADAL" clId="{86213ED9-08B9-4EBE-8081-01E41D7277D7}" dt="2020-07-17T12:23:47.480" v="459" actId="478"/>
          <pc:sldLayoutMkLst>
            <pc:docMk/>
            <pc:sldMasterMk cId="2492940549" sldId="2147483650"/>
            <pc:sldLayoutMk cId="2909607590" sldId="2147483667"/>
          </pc:sldLayoutMkLst>
          <pc:spChg chg="add del">
            <ac:chgData name="Danielle" userId="e2554c37-e717-43a0-ba79-1183ca921ccd" providerId="ADAL" clId="{86213ED9-08B9-4EBE-8081-01E41D7277D7}" dt="2020-07-17T12:23:47.480" v="459" actId="478"/>
            <ac:spMkLst>
              <pc:docMk/>
              <pc:sldMasterMk cId="2492940549" sldId="2147483650"/>
              <pc:sldLayoutMk cId="2909607590" sldId="2147483667"/>
              <ac:spMk id="2" creationId="{00000000-0000-0000-0000-000000000000}"/>
            </ac:spMkLst>
          </pc:spChg>
          <pc:spChg chg="add del">
            <ac:chgData name="Danielle" userId="e2554c37-e717-43a0-ba79-1183ca921ccd" providerId="ADAL" clId="{86213ED9-08B9-4EBE-8081-01E41D7277D7}" dt="2020-07-17T12:23:47.480" v="459" actId="478"/>
            <ac:spMkLst>
              <pc:docMk/>
              <pc:sldMasterMk cId="2492940549" sldId="2147483650"/>
              <pc:sldLayoutMk cId="2909607590" sldId="2147483667"/>
              <ac:spMk id="3" creationId="{00000000-0000-0000-0000-000000000000}"/>
            </ac:spMkLst>
          </pc:spChg>
          <pc:spChg chg="add del">
            <ac:chgData name="Danielle" userId="e2554c37-e717-43a0-ba79-1183ca921ccd" providerId="ADAL" clId="{86213ED9-08B9-4EBE-8081-01E41D7277D7}" dt="2020-07-17T12:23:47.480" v="459" actId="478"/>
            <ac:spMkLst>
              <pc:docMk/>
              <pc:sldMasterMk cId="2492940549" sldId="2147483650"/>
              <pc:sldLayoutMk cId="2909607590" sldId="2147483667"/>
              <ac:spMk id="4" creationId="{00000000-0000-0000-0000-000000000000}"/>
            </ac:spMkLst>
          </pc:spChg>
          <pc:spChg chg="add del">
            <ac:chgData name="Danielle" userId="e2554c37-e717-43a0-ba79-1183ca921ccd" providerId="ADAL" clId="{86213ED9-08B9-4EBE-8081-01E41D7277D7}" dt="2020-07-17T12:23:47.480" v="459" actId="478"/>
            <ac:spMkLst>
              <pc:docMk/>
              <pc:sldMasterMk cId="2492940549" sldId="2147483650"/>
              <pc:sldLayoutMk cId="2909607590" sldId="2147483667"/>
              <ac:spMk id="5" creationId="{00000000-0000-0000-0000-000000000000}"/>
            </ac:spMkLst>
          </pc:spChg>
          <pc:spChg chg="add del">
            <ac:chgData name="Danielle" userId="e2554c37-e717-43a0-ba79-1183ca921ccd" providerId="ADAL" clId="{86213ED9-08B9-4EBE-8081-01E41D7277D7}" dt="2020-07-17T12:23:47.480" v="459" actId="478"/>
            <ac:spMkLst>
              <pc:docMk/>
              <pc:sldMasterMk cId="2492940549" sldId="2147483650"/>
              <pc:sldLayoutMk cId="2909607590" sldId="2147483667"/>
              <ac:spMk id="6" creationId="{00000000-0000-0000-0000-000000000000}"/>
            </ac:spMkLst>
          </pc:spChg>
        </pc:sldLayoutChg>
      </pc:sldMasterChg>
      <pc:sldMasterChg chg="addSp delSp new del mod addSldLayout delSldLayout modSldLayout">
        <pc:chgData name="Danielle" userId="e2554c37-e717-43a0-ba79-1183ca921ccd" providerId="ADAL" clId="{86213ED9-08B9-4EBE-8081-01E41D7277D7}" dt="2020-07-17T12:23:46.371" v="458" actId="6938"/>
        <pc:sldMasterMkLst>
          <pc:docMk/>
          <pc:sldMasterMk cId="3969451873" sldId="2147483668"/>
        </pc:sldMasterMkLst>
        <pc:spChg chg="add del">
          <ac:chgData name="Danielle" userId="e2554c37-e717-43a0-ba79-1183ca921ccd" providerId="ADAL" clId="{86213ED9-08B9-4EBE-8081-01E41D7277D7}" dt="2020-07-17T12:23:45.883" v="457" actId="478"/>
          <ac:spMkLst>
            <pc:docMk/>
            <pc:sldMasterMk cId="3969451873" sldId="2147483668"/>
            <ac:spMk id="2" creationId="{8B30734A-F80C-487F-8A61-60FB24968B28}"/>
          </ac:spMkLst>
        </pc:spChg>
        <pc:spChg chg="add del">
          <ac:chgData name="Danielle" userId="e2554c37-e717-43a0-ba79-1183ca921ccd" providerId="ADAL" clId="{86213ED9-08B9-4EBE-8081-01E41D7277D7}" dt="2020-07-17T12:23:45.883" v="457" actId="478"/>
          <ac:spMkLst>
            <pc:docMk/>
            <pc:sldMasterMk cId="3969451873" sldId="2147483668"/>
            <ac:spMk id="3" creationId="{4259993F-D7E0-4BEE-85F7-AAC97BEE9330}"/>
          </ac:spMkLst>
        </pc:spChg>
        <pc:spChg chg="add del">
          <ac:chgData name="Danielle" userId="e2554c37-e717-43a0-ba79-1183ca921ccd" providerId="ADAL" clId="{86213ED9-08B9-4EBE-8081-01E41D7277D7}" dt="2020-07-17T12:23:45.883" v="457" actId="478"/>
          <ac:spMkLst>
            <pc:docMk/>
            <pc:sldMasterMk cId="3969451873" sldId="2147483668"/>
            <ac:spMk id="4" creationId="{F384B08E-6D55-4889-98CC-B571CB200FAD}"/>
          </ac:spMkLst>
        </pc:spChg>
        <pc:spChg chg="add del">
          <ac:chgData name="Danielle" userId="e2554c37-e717-43a0-ba79-1183ca921ccd" providerId="ADAL" clId="{86213ED9-08B9-4EBE-8081-01E41D7277D7}" dt="2020-07-17T12:23:45.883" v="457" actId="478"/>
          <ac:spMkLst>
            <pc:docMk/>
            <pc:sldMasterMk cId="3969451873" sldId="2147483668"/>
            <ac:spMk id="5" creationId="{896C773E-30C1-4D1D-979B-5CCFA6F4076E}"/>
          </ac:spMkLst>
        </pc:spChg>
        <pc:spChg chg="add del">
          <ac:chgData name="Danielle" userId="e2554c37-e717-43a0-ba79-1183ca921ccd" providerId="ADAL" clId="{86213ED9-08B9-4EBE-8081-01E41D7277D7}" dt="2020-07-17T12:23:45.883" v="457" actId="478"/>
          <ac:spMkLst>
            <pc:docMk/>
            <pc:sldMasterMk cId="3969451873" sldId="2147483668"/>
            <ac:spMk id="6" creationId="{A45A7A26-AB4B-4097-B435-45DEBAFD4892}"/>
          </ac:spMkLst>
        </pc:sp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2694525395" sldId="2147483669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3983047025" sldId="2147483670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855561084" sldId="2147483671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2102724954" sldId="2147483672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2624882110" sldId="2147483673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1004742290" sldId="2147483674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3161321693" sldId="2147483675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3707454828" sldId="2147483676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4178706034" sldId="2147483677"/>
          </pc:sldLayoutMkLst>
        </pc:sldLayoutChg>
        <pc:sldLayoutChg chg="new add del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252330686" sldId="2147483678"/>
          </pc:sldLayoutMkLst>
        </pc:sldLayoutChg>
        <pc:sldLayoutChg chg="addSp delSp new del mod replId">
          <pc:chgData name="Danielle" userId="e2554c37-e717-43a0-ba79-1183ca921ccd" providerId="ADAL" clId="{86213ED9-08B9-4EBE-8081-01E41D7277D7}" dt="2020-07-17T12:23:46.371" v="458" actId="6938"/>
          <pc:sldLayoutMkLst>
            <pc:docMk/>
            <pc:sldMasterMk cId="3969451873" sldId="2147483668"/>
            <pc:sldLayoutMk cId="3798818224" sldId="2147483679"/>
          </pc:sldLayoutMkLst>
          <pc:spChg chg="add del">
            <ac:chgData name="Danielle" userId="e2554c37-e717-43a0-ba79-1183ca921ccd" providerId="ADAL" clId="{86213ED9-08B9-4EBE-8081-01E41D7277D7}" dt="2020-07-17T12:23:41.208" v="446" actId="478"/>
            <ac:spMkLst>
              <pc:docMk/>
              <pc:sldMasterMk cId="3969451873" sldId="2147483668"/>
              <pc:sldLayoutMk cId="3798818224" sldId="2147483679"/>
              <ac:spMk id="2" creationId="{791D8465-6EC7-457B-94BA-6431B90E47C3}"/>
            </ac:spMkLst>
          </pc:spChg>
          <pc:spChg chg="add del">
            <ac:chgData name="Danielle" userId="e2554c37-e717-43a0-ba79-1183ca921ccd" providerId="ADAL" clId="{86213ED9-08B9-4EBE-8081-01E41D7277D7}" dt="2020-07-17T12:23:41.208" v="446" actId="478"/>
            <ac:spMkLst>
              <pc:docMk/>
              <pc:sldMasterMk cId="3969451873" sldId="2147483668"/>
              <pc:sldLayoutMk cId="3798818224" sldId="2147483679"/>
              <ac:spMk id="3" creationId="{60C0ED00-F66F-452F-9526-A5EEA59E41A7}"/>
            </ac:spMkLst>
          </pc:spChg>
          <pc:spChg chg="add del">
            <ac:chgData name="Danielle" userId="e2554c37-e717-43a0-ba79-1183ca921ccd" providerId="ADAL" clId="{86213ED9-08B9-4EBE-8081-01E41D7277D7}" dt="2020-07-17T12:23:41.208" v="446" actId="478"/>
            <ac:spMkLst>
              <pc:docMk/>
              <pc:sldMasterMk cId="3969451873" sldId="2147483668"/>
              <pc:sldLayoutMk cId="3798818224" sldId="2147483679"/>
              <ac:spMk id="4" creationId="{92CE0C78-3E93-405A-872E-820B5396D792}"/>
            </ac:spMkLst>
          </pc:spChg>
          <pc:spChg chg="add del">
            <ac:chgData name="Danielle" userId="e2554c37-e717-43a0-ba79-1183ca921ccd" providerId="ADAL" clId="{86213ED9-08B9-4EBE-8081-01E41D7277D7}" dt="2020-07-17T12:23:41.208" v="446" actId="478"/>
            <ac:spMkLst>
              <pc:docMk/>
              <pc:sldMasterMk cId="3969451873" sldId="2147483668"/>
              <pc:sldLayoutMk cId="3798818224" sldId="2147483679"/>
              <ac:spMk id="5" creationId="{D0F13822-1817-4A8B-AAB2-ACAA1B1859E0}"/>
            </ac:spMkLst>
          </pc:spChg>
          <pc:spChg chg="add del">
            <ac:chgData name="Danielle" userId="e2554c37-e717-43a0-ba79-1183ca921ccd" providerId="ADAL" clId="{86213ED9-08B9-4EBE-8081-01E41D7277D7}" dt="2020-07-17T12:23:41.208" v="446" actId="478"/>
            <ac:spMkLst>
              <pc:docMk/>
              <pc:sldMasterMk cId="3969451873" sldId="2147483668"/>
              <pc:sldLayoutMk cId="3798818224" sldId="2147483679"/>
              <ac:spMk id="6" creationId="{BCB0CDAD-10F2-4AED-B38C-E0C43FA2E36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06972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89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12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Single Brackets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12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Single Brackets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66619" y="5949280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Simplify,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expand, factorise, multiply out, unknown, constant, positive, negative, index/indices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brackets with numbers as factors.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brackets with unknowns as factors.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brackets and then simplify where necessary.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1" y="1136899"/>
                <a:ext cx="8640959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Questions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Copy and complete at least two sections of the following multiplication grid: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Hint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for the extension question, try solving ___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___</a:t>
                </a:r>
                <a:r>
                  <a:rPr lang="en-GB" sz="2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fill the first column.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1136899"/>
                <a:ext cx="8640959" cy="5632311"/>
              </a:xfrm>
              <a:prstGeom prst="rect">
                <a:avLst/>
              </a:prstGeom>
              <a:blipFill>
                <a:blip r:embed="rId2"/>
                <a:stretch>
                  <a:fillRect l="-705" t="-433" r="-212" b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AC819B9-2ECE-41ED-9D04-756538521F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5843630"/>
                  </p:ext>
                </p:extLst>
              </p:nvPr>
            </p:nvGraphicFramePr>
            <p:xfrm>
              <a:off x="1259632" y="2204864"/>
              <a:ext cx="6624736" cy="374441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65618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1800" i="1" baseline="30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21</m:t>
                                </m:r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  <m:r>
                                  <a:rPr lang="en-GB" sz="1800" i="1" baseline="30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800" baseline="300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AC819B9-2ECE-41ED-9D04-756538521F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5843630"/>
                  </p:ext>
                </p:extLst>
              </p:nvPr>
            </p:nvGraphicFramePr>
            <p:xfrm>
              <a:off x="1259632" y="2204864"/>
              <a:ext cx="6624736" cy="374441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65618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1471" r="-3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68" t="-1471" r="-2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368" t="-1471" r="-1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368" t="-1471" r="-735" b="-80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100000" r="-300735" b="-6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202941" r="-300735" b="-6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302941" r="-300735" b="-5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397101" r="-30073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504412" r="-300735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8" t="-604412" r="-300735" b="-2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68" t="-694203" r="-200735" b="-1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368" t="-805882" r="-100735" b="-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45ABA7D-5BE1-41DB-BB54-9E9EF84B8B49}"/>
              </a:ext>
            </a:extLst>
          </p:cNvPr>
          <p:cNvSpPr/>
          <p:nvPr/>
        </p:nvSpPr>
        <p:spPr>
          <a:xfrm>
            <a:off x="1259632" y="2611788"/>
            <a:ext cx="6624736" cy="7710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8AB1A9-1080-49A6-A5C7-0354C9F39B97}"/>
              </a:ext>
            </a:extLst>
          </p:cNvPr>
          <p:cNvSpPr/>
          <p:nvPr/>
        </p:nvSpPr>
        <p:spPr>
          <a:xfrm>
            <a:off x="1259632" y="3437424"/>
            <a:ext cx="6624736" cy="7710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F910B-E738-4BDD-9AB9-C170A107412F}"/>
              </a:ext>
            </a:extLst>
          </p:cNvPr>
          <p:cNvSpPr/>
          <p:nvPr/>
        </p:nvSpPr>
        <p:spPr>
          <a:xfrm>
            <a:off x="1259632" y="4263060"/>
            <a:ext cx="6624736" cy="77109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6F21C0-7B8C-49B3-8AA7-8310FA41EC74}"/>
              </a:ext>
            </a:extLst>
          </p:cNvPr>
          <p:cNvSpPr/>
          <p:nvPr/>
        </p:nvSpPr>
        <p:spPr>
          <a:xfrm>
            <a:off x="1259632" y="5106181"/>
            <a:ext cx="6624736" cy="843097"/>
          </a:xfrm>
          <a:prstGeom prst="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0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24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1" y="1136899"/>
            <a:ext cx="864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AC819B9-2ECE-41ED-9D04-756538521F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213478"/>
                  </p:ext>
                </p:extLst>
              </p:nvPr>
            </p:nvGraphicFramePr>
            <p:xfrm>
              <a:off x="1259632" y="2204864"/>
              <a:ext cx="6624736" cy="374441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65618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16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14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21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28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  <m:r>
                                  <a:rPr lang="en-GB" sz="18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15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r>
                                  <a:rPr lang="en-GB" sz="1800" i="1" baseline="30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1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16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𝒂𝒃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14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21</m:t>
                                </m:r>
                                <m:r>
                                  <a:rPr lang="en-GB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𝑎𝑏</m:t>
                                </m:r>
                                <m:r>
                                  <a:rPr lang="en-GB" sz="1800" i="1" baseline="30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800" baseline="300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28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AC819B9-2ECE-41ED-9D04-756538521F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213478"/>
                  </p:ext>
                </p:extLst>
              </p:nvPr>
            </p:nvGraphicFramePr>
            <p:xfrm>
              <a:off x="1259632" y="2204864"/>
              <a:ext cx="6624736" cy="374441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65618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1471" r="-3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1471" r="-2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1471" r="-100735" b="-8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1471" r="-735" b="-80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100000" r="-300735" b="-6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100000" r="-200735" b="-6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100000" r="-100735" b="-6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100000" r="-735" b="-6971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202941" r="-300735" b="-6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202941" r="-200735" b="-6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202941" r="-100735" b="-6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202941" r="-735" b="-607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302941" r="-300735" b="-5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302941" r="-200735" b="-5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302941" r="-100735" b="-5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302941" r="-735" b="-507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397101" r="-30073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397101" r="-20073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397101" r="-10073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397101" r="-735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504412" r="-300735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504412" r="-200735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504412" r="-100735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504412" r="-735" b="-305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604412" r="-300735" b="-2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604412" r="-200735" b="-2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604412" r="-100735" b="-2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604412" r="-735" b="-205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694203" r="-300735" b="-1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694203" r="-200735" b="-1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694203" r="-100735" b="-10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694203" r="-735" b="-1028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16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8" t="-805882" r="-300735" b="-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68" t="-805882" r="-200735" b="-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368" t="-805882" r="-100735" b="-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368" t="-805882" r="-735" b="-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45ABA7D-5BE1-41DB-BB54-9E9EF84B8B49}"/>
              </a:ext>
            </a:extLst>
          </p:cNvPr>
          <p:cNvSpPr/>
          <p:nvPr/>
        </p:nvSpPr>
        <p:spPr>
          <a:xfrm>
            <a:off x="1259632" y="2611788"/>
            <a:ext cx="6624736" cy="7710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8AB1A9-1080-49A6-A5C7-0354C9F39B97}"/>
              </a:ext>
            </a:extLst>
          </p:cNvPr>
          <p:cNvSpPr/>
          <p:nvPr/>
        </p:nvSpPr>
        <p:spPr>
          <a:xfrm>
            <a:off x="1259632" y="3437424"/>
            <a:ext cx="6624736" cy="7710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F910B-E738-4BDD-9AB9-C170A107412F}"/>
              </a:ext>
            </a:extLst>
          </p:cNvPr>
          <p:cNvSpPr/>
          <p:nvPr/>
        </p:nvSpPr>
        <p:spPr>
          <a:xfrm>
            <a:off x="1259632" y="4263060"/>
            <a:ext cx="6624736" cy="77109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6F21C0-7B8C-49B3-8AA7-8310FA41EC74}"/>
              </a:ext>
            </a:extLst>
          </p:cNvPr>
          <p:cNvSpPr/>
          <p:nvPr/>
        </p:nvSpPr>
        <p:spPr>
          <a:xfrm>
            <a:off x="1259632" y="5106181"/>
            <a:ext cx="6624736" cy="843097"/>
          </a:xfrm>
          <a:prstGeom prst="rect">
            <a:avLst/>
          </a:prstGeom>
          <a:noFill/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36124E-0529-4790-96B4-351B558B8BE0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4662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contents of a bracket may be regarded as equivalent to a single number.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product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(8+6)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is written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7(8+6)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product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is written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7(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product of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is written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)÷5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“subtract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divide the result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”. It is usually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36124E-0529-4790-96B4-351B558B8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4662430"/>
              </a:xfrm>
              <a:prstGeom prst="rect">
                <a:avLst/>
              </a:prstGeom>
              <a:blipFill>
                <a:blip r:embed="rId2"/>
                <a:stretch>
                  <a:fillRect l="-794" t="-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6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9511" y="1116027"/>
                <a:ext cx="876854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Everything outside the brackets must multiply everything inside the brackets.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Expand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Expand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116027"/>
                <a:ext cx="8768545" cy="3785652"/>
              </a:xfrm>
              <a:prstGeom prst="rect">
                <a:avLst/>
              </a:prstGeom>
              <a:blipFill>
                <a:blip r:embed="rId2"/>
                <a:stretch>
                  <a:fillRect l="-695" t="-644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39752" y="2308810"/>
                <a:ext cx="1594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308810"/>
                <a:ext cx="1594604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1A063BD-2D37-4C37-BED2-19946744D7F0}"/>
                  </a:ext>
                </a:extLst>
              </p:cNvPr>
              <p:cNvSpPr txBox="1"/>
              <p:nvPr/>
            </p:nvSpPr>
            <p:spPr>
              <a:xfrm>
                <a:off x="6732240" y="2308810"/>
                <a:ext cx="14519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𝒂𝒃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1A063BD-2D37-4C37-BED2-19946744D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308810"/>
                <a:ext cx="14519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B1FED0-F990-437D-8A3A-F38B448C0242}"/>
                  </a:ext>
                </a:extLst>
              </p:cNvPr>
              <p:cNvSpPr txBox="1"/>
              <p:nvPr/>
            </p:nvSpPr>
            <p:spPr>
              <a:xfrm>
                <a:off x="2483768" y="4469050"/>
                <a:ext cx="15721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𝒙𝒚</m:t>
                      </m:r>
                      <m:r>
                        <a:rPr lang="en-GB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B1FED0-F990-437D-8A3A-F38B448C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469050"/>
                <a:ext cx="1572162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4554B9-76E8-4032-9161-8A604A3FC596}"/>
                  </a:ext>
                </a:extLst>
              </p:cNvPr>
              <p:cNvSpPr txBox="1"/>
              <p:nvPr/>
            </p:nvSpPr>
            <p:spPr>
              <a:xfrm>
                <a:off x="7020272" y="4461487"/>
                <a:ext cx="1743106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4554B9-76E8-4032-9161-8A604A3FC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461487"/>
                <a:ext cx="1743106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D2FEDCEA-1A61-49D7-9D7B-3A4A88281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3151678"/>
                  </p:ext>
                </p:extLst>
              </p:nvPr>
            </p:nvGraphicFramePr>
            <p:xfrm>
              <a:off x="299864" y="298989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D2FEDCEA-1A61-49D7-9D7B-3A4A88281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3151678"/>
                  </p:ext>
                </p:extLst>
              </p:nvPr>
            </p:nvGraphicFramePr>
            <p:xfrm>
              <a:off x="299864" y="298989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6A9B82-9DCC-4398-BABA-672881453873}"/>
                  </a:ext>
                </a:extLst>
              </p:cNvPr>
              <p:cNvSpPr txBox="1"/>
              <p:nvPr/>
            </p:nvSpPr>
            <p:spPr>
              <a:xfrm>
                <a:off x="1076908" y="353068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6A9B82-9DCC-4398-BABA-67288145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08" y="3530681"/>
                <a:ext cx="629816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8A56754-E775-425A-AA43-89B89C7ED664}"/>
                  </a:ext>
                </a:extLst>
              </p:cNvPr>
              <p:cNvSpPr txBox="1"/>
              <p:nvPr/>
            </p:nvSpPr>
            <p:spPr>
              <a:xfrm>
                <a:off x="1778005" y="353068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8A56754-E775-425A-AA43-89B89C7ED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5" y="3530681"/>
                <a:ext cx="62981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6" name="Table 6">
                <a:extLst>
                  <a:ext uri="{FF2B5EF4-FFF2-40B4-BE49-F238E27FC236}">
                    <a16:creationId xmlns:a16="http://schemas.microsoft.com/office/drawing/2014/main" id="{5333D0DE-2652-40CA-BF49-F11BF4118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3412830"/>
                  </p:ext>
                </p:extLst>
              </p:nvPr>
            </p:nvGraphicFramePr>
            <p:xfrm>
              <a:off x="4867185" y="298989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6" name="Table 6">
                <a:extLst>
                  <a:ext uri="{FF2B5EF4-FFF2-40B4-BE49-F238E27FC236}">
                    <a16:creationId xmlns:a16="http://schemas.microsoft.com/office/drawing/2014/main" id="{5333D0DE-2652-40CA-BF49-F11BF41183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3412830"/>
                  </p:ext>
                </p:extLst>
              </p:nvPr>
            </p:nvGraphicFramePr>
            <p:xfrm>
              <a:off x="4867185" y="298989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0CCE35A-6698-423F-AF1D-71BC5AC1C34F}"/>
                  </a:ext>
                </a:extLst>
              </p:cNvPr>
              <p:cNvSpPr txBox="1"/>
              <p:nvPr/>
            </p:nvSpPr>
            <p:spPr>
              <a:xfrm>
                <a:off x="5644229" y="353068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0CCE35A-6698-423F-AF1D-71BC5AC1C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229" y="3530681"/>
                <a:ext cx="62981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2FBAF41-4CEE-4729-AAFC-BF6C1B80F274}"/>
                  </a:ext>
                </a:extLst>
              </p:cNvPr>
              <p:cNvSpPr txBox="1"/>
              <p:nvPr/>
            </p:nvSpPr>
            <p:spPr>
              <a:xfrm>
                <a:off x="6345326" y="353068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2FBAF41-4CEE-4729-AAFC-BF6C1B80F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326" y="3530681"/>
                <a:ext cx="62981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Table 6">
                <a:extLst>
                  <a:ext uri="{FF2B5EF4-FFF2-40B4-BE49-F238E27FC236}">
                    <a16:creationId xmlns:a16="http://schemas.microsoft.com/office/drawing/2014/main" id="{8AC74C99-8F6E-4512-A05E-7B51B9AF76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605065"/>
                  </p:ext>
                </p:extLst>
              </p:nvPr>
            </p:nvGraphicFramePr>
            <p:xfrm>
              <a:off x="299864" y="515013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Table 6">
                <a:extLst>
                  <a:ext uri="{FF2B5EF4-FFF2-40B4-BE49-F238E27FC236}">
                    <a16:creationId xmlns:a16="http://schemas.microsoft.com/office/drawing/2014/main" id="{8AC74C99-8F6E-4512-A05E-7B51B9AF76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605065"/>
                  </p:ext>
                </p:extLst>
              </p:nvPr>
            </p:nvGraphicFramePr>
            <p:xfrm>
              <a:off x="299864" y="515013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9EDE174-43F0-487D-9E4C-824A6425BED1}"/>
                  </a:ext>
                </a:extLst>
              </p:cNvPr>
              <p:cNvSpPr txBox="1"/>
              <p:nvPr/>
            </p:nvSpPr>
            <p:spPr>
              <a:xfrm>
                <a:off x="1076908" y="569092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9EDE174-43F0-487D-9E4C-824A6425B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08" y="5690921"/>
                <a:ext cx="629816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EBFED5F-68E9-4B11-9BE1-D373A2C98AE4}"/>
                  </a:ext>
                </a:extLst>
              </p:cNvPr>
              <p:cNvSpPr txBox="1"/>
              <p:nvPr/>
            </p:nvSpPr>
            <p:spPr>
              <a:xfrm>
                <a:off x="1778005" y="569092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EBFED5F-68E9-4B11-9BE1-D373A2C98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5" y="5690921"/>
                <a:ext cx="62981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le 6">
                <a:extLst>
                  <a:ext uri="{FF2B5EF4-FFF2-40B4-BE49-F238E27FC236}">
                    <a16:creationId xmlns:a16="http://schemas.microsoft.com/office/drawing/2014/main" id="{EA50A5A9-EC76-4B53-897B-663439E26A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2114235"/>
                  </p:ext>
                </p:extLst>
              </p:nvPr>
            </p:nvGraphicFramePr>
            <p:xfrm>
              <a:off x="4867185" y="5142570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le 6">
                <a:extLst>
                  <a:ext uri="{FF2B5EF4-FFF2-40B4-BE49-F238E27FC236}">
                    <a16:creationId xmlns:a16="http://schemas.microsoft.com/office/drawing/2014/main" id="{EA50A5A9-EC76-4B53-897B-663439E26A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2114235"/>
                  </p:ext>
                </p:extLst>
              </p:nvPr>
            </p:nvGraphicFramePr>
            <p:xfrm>
              <a:off x="4867185" y="5142570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7D5784D-278B-4A75-B027-D483335B3147}"/>
                  </a:ext>
                </a:extLst>
              </p:cNvPr>
              <p:cNvSpPr txBox="1"/>
              <p:nvPr/>
            </p:nvSpPr>
            <p:spPr>
              <a:xfrm>
                <a:off x="5644229" y="5683358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7D5784D-278B-4A75-B027-D483335B3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229" y="5683358"/>
                <a:ext cx="629816" cy="37555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5ADC61-4AE1-4CD5-A73D-DD23D5AA8282}"/>
                  </a:ext>
                </a:extLst>
              </p:cNvPr>
              <p:cNvSpPr txBox="1"/>
              <p:nvPr/>
            </p:nvSpPr>
            <p:spPr>
              <a:xfrm>
                <a:off x="6345326" y="5683358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5ADC61-4AE1-4CD5-A73D-DD23D5AA8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326" y="5683358"/>
                <a:ext cx="629816" cy="369332"/>
              </a:xfrm>
              <a:prstGeom prst="rect">
                <a:avLst/>
              </a:prstGeom>
              <a:blipFill>
                <a:blip r:embed="rId18"/>
                <a:stretch>
                  <a:fillRect r="-34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31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7" grpId="0"/>
      <p:bldP spid="21" grpId="0"/>
      <p:bldP spid="24" grpId="0"/>
      <p:bldP spid="25" grpId="0"/>
      <p:bldP spid="27" grpId="0"/>
      <p:bldP spid="28" grpId="0"/>
      <p:bldP spid="30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54F349-9E39-458C-A0BD-41090324806D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2000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Task</a:t>
                </a: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Expand the brackets in the following expressions: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	                   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</a:t>
                </a: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−4)	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4(2−3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+6)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54F349-9E39-458C-A0BD-410903248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708981"/>
              </a:xfrm>
              <a:prstGeom prst="rect">
                <a:avLst/>
              </a:prstGeom>
              <a:blipFill>
                <a:blip r:embed="rId2"/>
                <a:stretch>
                  <a:fillRect l="-705" t="-648" b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6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54F349-9E39-458C-A0BD-41090324806D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783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2000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</a:t>
                </a: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𝒆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4(2−3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r>
                  <a:rPr lang="en-GB" sz="2000" b="1" dirty="0">
                    <a:solidFill>
                      <a:srgbClr val="FF0000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𝒇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𝒈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𝒎𝒏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+6)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𝒑𝒒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𝟔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𝒓𝒔</m:t>
                    </m:r>
                  </m:oMath>
                </a14:m>
                <a:endPara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54F349-9E39-458C-A0BD-410903248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783297"/>
              </a:xfrm>
              <a:prstGeom prst="rect">
                <a:avLst/>
              </a:prstGeom>
              <a:blipFill>
                <a:blip r:embed="rId2"/>
                <a:stretch>
                  <a:fillRect t="-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58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CBB5F21-5471-48C0-9FCD-A18C77060E7E}"/>
              </a:ext>
            </a:extLst>
          </p:cNvPr>
          <p:cNvSpPr/>
          <p:nvPr/>
        </p:nvSpPr>
        <p:spPr>
          <a:xfrm>
            <a:off x="3995936" y="3659500"/>
            <a:ext cx="1728192" cy="24223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29CA627-A899-471C-BB93-A9208233EBC9}"/>
              </a:ext>
            </a:extLst>
          </p:cNvPr>
          <p:cNvSpPr/>
          <p:nvPr/>
        </p:nvSpPr>
        <p:spPr>
          <a:xfrm>
            <a:off x="2627784" y="3659500"/>
            <a:ext cx="1296144" cy="24223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9F0EF2-B6DF-4FBF-A51D-4EBDB83642B1}"/>
              </a:ext>
            </a:extLst>
          </p:cNvPr>
          <p:cNvSpPr/>
          <p:nvPr/>
        </p:nvSpPr>
        <p:spPr>
          <a:xfrm>
            <a:off x="3697354" y="1530583"/>
            <a:ext cx="1234685" cy="24223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44B3-243E-4523-9B83-0F4BB3290D5D}"/>
              </a:ext>
            </a:extLst>
          </p:cNvPr>
          <p:cNvSpPr/>
          <p:nvPr/>
        </p:nvSpPr>
        <p:spPr>
          <a:xfrm>
            <a:off x="2627784" y="1530583"/>
            <a:ext cx="1008112" cy="24223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51520" y="1124744"/>
                <a:ext cx="864096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2862322"/>
              </a:xfrm>
              <a:prstGeom prst="rect">
                <a:avLst/>
              </a:prstGeom>
              <a:blipFill>
                <a:blip r:embed="rId2"/>
                <a:stretch>
                  <a:fillRect l="-705" t="-1066" b="-3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892C402-CE00-4C1C-808D-3481D1ECDCB5}"/>
                  </a:ext>
                </a:extLst>
              </p:cNvPr>
              <p:cNvSpPr txBox="1"/>
              <p:nvPr/>
            </p:nvSpPr>
            <p:spPr>
              <a:xfrm>
                <a:off x="5052349" y="1430203"/>
                <a:ext cx="2627771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𝒂𝒃</m:t>
                      </m:r>
                      <m:r>
                        <a:rPr lang="en-GB" sz="20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GB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892C402-CE00-4C1C-808D-3481D1EC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349" y="1430203"/>
                <a:ext cx="2627771" cy="407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0AFA22F-CD3C-4750-9300-3DDC0D27569F}"/>
                  </a:ext>
                </a:extLst>
              </p:cNvPr>
              <p:cNvSpPr txBox="1"/>
              <p:nvPr/>
            </p:nvSpPr>
            <p:spPr>
              <a:xfrm>
                <a:off x="5052349" y="1899449"/>
                <a:ext cx="14519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𝒂𝒃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0AFA22F-CD3C-4750-9300-3DDC0D275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349" y="1899449"/>
                <a:ext cx="14519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1" name="Table 6">
                <a:extLst>
                  <a:ext uri="{FF2B5EF4-FFF2-40B4-BE49-F238E27FC236}">
                    <a16:creationId xmlns:a16="http://schemas.microsoft.com/office/drawing/2014/main" id="{7EC3FDBE-7465-4DCE-B44F-8F9C75DE14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0789906"/>
                  </p:ext>
                </p:extLst>
              </p:nvPr>
            </p:nvGraphicFramePr>
            <p:xfrm>
              <a:off x="323528" y="2204864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1" name="Table 6">
                <a:extLst>
                  <a:ext uri="{FF2B5EF4-FFF2-40B4-BE49-F238E27FC236}">
                    <a16:creationId xmlns:a16="http://schemas.microsoft.com/office/drawing/2014/main" id="{7EC3FDBE-7465-4DCE-B44F-8F9C75DE14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0789906"/>
                  </p:ext>
                </p:extLst>
              </p:nvPr>
            </p:nvGraphicFramePr>
            <p:xfrm>
              <a:off x="323528" y="2204864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DB88565-7C6A-4620-9755-C31CC2282E9D}"/>
                  </a:ext>
                </a:extLst>
              </p:cNvPr>
              <p:cNvSpPr txBox="1"/>
              <p:nvPr/>
            </p:nvSpPr>
            <p:spPr>
              <a:xfrm>
                <a:off x="1100572" y="2745652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DB88565-7C6A-4620-9755-C31CC2282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572" y="2745652"/>
                <a:ext cx="6298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2E2A82-31B2-4B7B-99C0-76656497BDD8}"/>
                  </a:ext>
                </a:extLst>
              </p:cNvPr>
              <p:cNvSpPr txBox="1"/>
              <p:nvPr/>
            </p:nvSpPr>
            <p:spPr>
              <a:xfrm>
                <a:off x="1801669" y="2745652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2E2A82-31B2-4B7B-99C0-76656497B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69" y="2745652"/>
                <a:ext cx="629816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4" name="Table 6">
                <a:extLst>
                  <a:ext uri="{FF2B5EF4-FFF2-40B4-BE49-F238E27FC236}">
                    <a16:creationId xmlns:a16="http://schemas.microsoft.com/office/drawing/2014/main" id="{D31CB788-AC51-4F6E-9304-AB70B15950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701145"/>
                  </p:ext>
                </p:extLst>
              </p:nvPr>
            </p:nvGraphicFramePr>
            <p:xfrm>
              <a:off x="2831920" y="220646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4" name="Table 6">
                <a:extLst>
                  <a:ext uri="{FF2B5EF4-FFF2-40B4-BE49-F238E27FC236}">
                    <a16:creationId xmlns:a16="http://schemas.microsoft.com/office/drawing/2014/main" id="{D31CB788-AC51-4F6E-9304-AB70B15950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701145"/>
                  </p:ext>
                </p:extLst>
              </p:nvPr>
            </p:nvGraphicFramePr>
            <p:xfrm>
              <a:off x="2831920" y="2206463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353E32-2567-4CF6-871B-E39C97C95457}"/>
                  </a:ext>
                </a:extLst>
              </p:cNvPr>
              <p:cNvSpPr txBox="1"/>
              <p:nvPr/>
            </p:nvSpPr>
            <p:spPr>
              <a:xfrm>
                <a:off x="3608964" y="2747251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353E32-2567-4CF6-871B-E39C97C95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964" y="2747251"/>
                <a:ext cx="629816" cy="375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0085253-0FD3-4710-AAFA-DCA738D779B3}"/>
                  </a:ext>
                </a:extLst>
              </p:cNvPr>
              <p:cNvSpPr txBox="1"/>
              <p:nvPr/>
            </p:nvSpPr>
            <p:spPr>
              <a:xfrm>
                <a:off x="4310061" y="2747251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0085253-0FD3-4710-AAFA-DCA738D77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061" y="2747251"/>
                <a:ext cx="629816" cy="369332"/>
              </a:xfrm>
              <a:prstGeom prst="rect">
                <a:avLst/>
              </a:prstGeom>
              <a:blipFill>
                <a:blip r:embed="rId10"/>
                <a:stretch>
                  <a:fillRect r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D3B5347-8961-4D6B-BD19-150E3304386B}"/>
                  </a:ext>
                </a:extLst>
              </p:cNvPr>
              <p:cNvSpPr txBox="1"/>
              <p:nvPr/>
            </p:nvSpPr>
            <p:spPr>
              <a:xfrm>
                <a:off x="5652120" y="3559120"/>
                <a:ext cx="3409010" cy="391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19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9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19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𝟏𝟓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sSup>
                        <m:sSupPr>
                          <m:ctrlPr>
                            <a:rPr lang="en-GB" sz="19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9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19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9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D3B5347-8961-4D6B-BD19-150E33043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59120"/>
                <a:ext cx="3409010" cy="3913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C35A67-1EFF-474F-9FE0-6E8D02055AFF}"/>
                  </a:ext>
                </a:extLst>
              </p:cNvPr>
              <p:cNvSpPr txBox="1"/>
              <p:nvPr/>
            </p:nvSpPr>
            <p:spPr>
              <a:xfrm>
                <a:off x="5652120" y="4028366"/>
                <a:ext cx="2101986" cy="391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sSup>
                        <m:sSupPr>
                          <m:ctrlPr>
                            <a:rPr lang="en-GB" sz="19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9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19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𝟏𝟑</m:t>
                      </m:r>
                      <m:r>
                        <a:rPr lang="en-GB" sz="19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</m:oMath>
                  </m:oMathPara>
                </a14:m>
                <a:endParaRPr lang="en-GB" sz="19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BC35A67-1EFF-474F-9FE0-6E8D0205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028366"/>
                <a:ext cx="2101986" cy="3913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1" name="Table 6">
                <a:extLst>
                  <a:ext uri="{FF2B5EF4-FFF2-40B4-BE49-F238E27FC236}">
                    <a16:creationId xmlns:a16="http://schemas.microsoft.com/office/drawing/2014/main" id="{3F03C345-01C1-4894-BCE5-70F5D435DE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69685"/>
                  </p:ext>
                </p:extLst>
              </p:nvPr>
            </p:nvGraphicFramePr>
            <p:xfrm>
              <a:off x="323528" y="4333781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4BACC6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1" name="Table 6">
                <a:extLst>
                  <a:ext uri="{FF2B5EF4-FFF2-40B4-BE49-F238E27FC236}">
                    <a16:creationId xmlns:a16="http://schemas.microsoft.com/office/drawing/2014/main" id="{3F03C345-01C1-4894-BCE5-70F5D435DE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69685"/>
                  </p:ext>
                </p:extLst>
              </p:nvPr>
            </p:nvGraphicFramePr>
            <p:xfrm>
              <a:off x="323528" y="4333781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0840" r="-10168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99167" r="-83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t="-101333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4BACC6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194FEDD-08C4-41A0-9475-09C4E2A1B793}"/>
                  </a:ext>
                </a:extLst>
              </p:cNvPr>
              <p:cNvSpPr txBox="1"/>
              <p:nvPr/>
            </p:nvSpPr>
            <p:spPr>
              <a:xfrm>
                <a:off x="1100572" y="4874569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194FEDD-08C4-41A0-9475-09C4E2A1B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572" y="4874569"/>
                <a:ext cx="629816" cy="3755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095BB92-31DB-459E-B8FA-F2232DB589CE}"/>
                  </a:ext>
                </a:extLst>
              </p:cNvPr>
              <p:cNvSpPr txBox="1"/>
              <p:nvPr/>
            </p:nvSpPr>
            <p:spPr>
              <a:xfrm>
                <a:off x="1801669" y="4874569"/>
                <a:ext cx="6298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095BB92-31DB-459E-B8FA-F2232DB58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69" y="4874569"/>
                <a:ext cx="629816" cy="369332"/>
              </a:xfrm>
              <a:prstGeom prst="rect">
                <a:avLst/>
              </a:prstGeom>
              <a:blipFill>
                <a:blip r:embed="rId15"/>
                <a:stretch>
                  <a:fillRect r="-34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4" name="Table 6">
                <a:extLst>
                  <a:ext uri="{FF2B5EF4-FFF2-40B4-BE49-F238E27FC236}">
                    <a16:creationId xmlns:a16="http://schemas.microsoft.com/office/drawing/2014/main" id="{741885A8-4911-46B5-9775-A16DA717BE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068815"/>
                  </p:ext>
                </p:extLst>
              </p:nvPr>
            </p:nvGraphicFramePr>
            <p:xfrm>
              <a:off x="2831920" y="4335380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  <m:r>
                                  <a:rPr lang="en-GB" b="1" i="1" dirty="0" smtClean="0">
                                    <a:solidFill>
                                      <a:srgbClr val="9BBB59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4" name="Table 6">
                <a:extLst>
                  <a:ext uri="{FF2B5EF4-FFF2-40B4-BE49-F238E27FC236}">
                    <a16:creationId xmlns:a16="http://schemas.microsoft.com/office/drawing/2014/main" id="{741885A8-4911-46B5-9775-A16DA717BE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068815"/>
                  </p:ext>
                </p:extLst>
              </p:nvPr>
            </p:nvGraphicFramePr>
            <p:xfrm>
              <a:off x="2831920" y="4335380"/>
              <a:ext cx="2183904" cy="911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7968">
                      <a:extLst>
                        <a:ext uri="{9D8B030D-6E8A-4147-A177-3AD203B41FA5}">
                          <a16:colId xmlns:a16="http://schemas.microsoft.com/office/drawing/2014/main" val="3109931078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3384457196"/>
                        </a:ext>
                      </a:extLst>
                    </a:gridCol>
                    <a:gridCol w="727968">
                      <a:extLst>
                        <a:ext uri="{9D8B030D-6E8A-4147-A177-3AD203B41FA5}">
                          <a16:colId xmlns:a16="http://schemas.microsoft.com/office/drawing/2014/main" val="2382329913"/>
                        </a:ext>
                      </a:extLst>
                    </a:gridCol>
                  </a:tblGrid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r="-200000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100840" r="-101681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199167" r="-833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2166362"/>
                      </a:ext>
                    </a:extLst>
                  </a:tr>
                  <a:tr h="4559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t="-100000" r="-200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9BBB59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095171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BF96729-4B74-401B-977B-58319CF69E61}"/>
                  </a:ext>
                </a:extLst>
              </p:cNvPr>
              <p:cNvSpPr txBox="1"/>
              <p:nvPr/>
            </p:nvSpPr>
            <p:spPr>
              <a:xfrm>
                <a:off x="3510136" y="4876168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𝟏𝟓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BF96729-4B74-401B-977B-58319CF69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36" y="4876168"/>
                <a:ext cx="629816" cy="375552"/>
              </a:xfrm>
              <a:prstGeom prst="rect">
                <a:avLst/>
              </a:prstGeom>
              <a:blipFill>
                <a:blip r:embed="rId17"/>
                <a:stretch>
                  <a:fillRect r="-30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C14148-9609-49FE-A6AA-F6812ACE6AD6}"/>
                  </a:ext>
                </a:extLst>
              </p:cNvPr>
              <p:cNvSpPr txBox="1"/>
              <p:nvPr/>
            </p:nvSpPr>
            <p:spPr>
              <a:xfrm>
                <a:off x="4310061" y="4876168"/>
                <a:ext cx="629816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sSup>
                        <m:sSupPr>
                          <m:ctrlP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GB" sz="1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C14148-9609-49FE-A6AA-F6812ACE6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061" y="4876168"/>
                <a:ext cx="629816" cy="375552"/>
              </a:xfrm>
              <a:prstGeom prst="rect">
                <a:avLst/>
              </a:prstGeom>
              <a:blipFill>
                <a:blip r:embed="rId18"/>
                <a:stretch>
                  <a:fillRect r="-242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0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0" grpId="0" animBg="1"/>
      <p:bldP spid="2" grpId="0" animBg="1"/>
      <p:bldP spid="23" grpId="0"/>
      <p:bldP spid="38" grpId="0"/>
      <p:bldP spid="42" grpId="0"/>
      <p:bldP spid="43" grpId="0"/>
      <p:bldP spid="45" grpId="0"/>
      <p:bldP spid="46" grpId="0"/>
      <p:bldP spid="49" grpId="0"/>
      <p:bldP spid="50" grpId="0"/>
      <p:bldP spid="52" grpId="0"/>
      <p:bldP spid="53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63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2474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8BF53CB-808E-4D11-8B2E-BFF235E496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177354"/>
                  </p:ext>
                </p:extLst>
              </p:nvPr>
            </p:nvGraphicFramePr>
            <p:xfrm>
              <a:off x="259856" y="1772816"/>
              <a:ext cx="8660288" cy="2944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0288">
                      <a:extLst>
                        <a:ext uri="{9D8B030D-6E8A-4147-A177-3AD203B41FA5}">
                          <a16:colId xmlns:a16="http://schemas.microsoft.com/office/drawing/2014/main" val="602474210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176702356"/>
                        </a:ext>
                      </a:extLst>
                    </a:gridCol>
                    <a:gridCol w="2952000">
                      <a:extLst>
                        <a:ext uri="{9D8B030D-6E8A-4147-A177-3AD203B41FA5}">
                          <a16:colId xmlns:a16="http://schemas.microsoft.com/office/drawing/2014/main" val="3339335062"/>
                        </a:ext>
                      </a:extLst>
                    </a:gridCol>
                    <a:gridCol w="2340000">
                      <a:extLst>
                        <a:ext uri="{9D8B030D-6E8A-4147-A177-3AD203B41FA5}">
                          <a16:colId xmlns:a16="http://schemas.microsoft.com/office/drawing/2014/main" val="4232374415"/>
                        </a:ext>
                      </a:extLst>
                    </a:gridCol>
                  </a:tblGrid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6(4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−3)+3(4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=24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−18+12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=36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−21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5563740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(b)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5(5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𝑧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+12)+3(5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𝑧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−2)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=25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𝑧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+60+15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𝑧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−6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=40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𝑧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+54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0157795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(c)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(5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+6)+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−5)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−5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=6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2444183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(d)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</m:d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  <m:r>
                                <a:rPr lang="en-GB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=5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𝑟𝑝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𝑟𝑝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𝑟𝑝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75944027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(e)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(2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)+2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 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=4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𝑠𝑡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𝑝𝑠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𝑠𝑡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𝑝𝑡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=6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𝑠𝑡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𝑝𝑠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𝑝𝑡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4892715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(f)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(3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)−2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𝑎𝑏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𝑎𝑝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𝑎𝑝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=12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𝑎𝑏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+6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𝑎𝑝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43043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8BF53CB-808E-4D11-8B2E-BFF235E496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177354"/>
                  </p:ext>
                </p:extLst>
              </p:nvPr>
            </p:nvGraphicFramePr>
            <p:xfrm>
              <a:off x="259856" y="1772816"/>
              <a:ext cx="8660288" cy="2944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0288">
                      <a:extLst>
                        <a:ext uri="{9D8B030D-6E8A-4147-A177-3AD203B41FA5}">
                          <a16:colId xmlns:a16="http://schemas.microsoft.com/office/drawing/2014/main" val="602474210"/>
                        </a:ext>
                      </a:extLst>
                    </a:gridCol>
                    <a:gridCol w="2628000">
                      <a:extLst>
                        <a:ext uri="{9D8B030D-6E8A-4147-A177-3AD203B41FA5}">
                          <a16:colId xmlns:a16="http://schemas.microsoft.com/office/drawing/2014/main" val="2176702356"/>
                        </a:ext>
                      </a:extLst>
                    </a:gridCol>
                    <a:gridCol w="2952000">
                      <a:extLst>
                        <a:ext uri="{9D8B030D-6E8A-4147-A177-3AD203B41FA5}">
                          <a16:colId xmlns:a16="http://schemas.microsoft.com/office/drawing/2014/main" val="3339335062"/>
                        </a:ext>
                      </a:extLst>
                    </a:gridCol>
                    <a:gridCol w="2340000">
                      <a:extLst>
                        <a:ext uri="{9D8B030D-6E8A-4147-A177-3AD203B41FA5}">
                          <a16:colId xmlns:a16="http://schemas.microsoft.com/office/drawing/2014/main" val="4232374415"/>
                        </a:ext>
                      </a:extLst>
                    </a:gridCol>
                  </a:tblGrid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1235" r="-202088" b="-5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1235" r="-79588" b="-5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1235" r="-521" b="-504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5563740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(b)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102500" r="-202088" b="-41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102500" r="-79588" b="-41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102500" r="-521" b="-411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157795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(c)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200000" r="-202088" b="-3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200000" r="-79588" b="-3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200000" r="-521" b="-3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444183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(d)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300000" r="-202088" b="-2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300000" r="-79588" b="-2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300000" r="-521" b="-2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5944027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(e)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405000" r="-202088" b="-10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405000" r="-79588" b="-10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405000" r="-521" b="-10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892715"/>
                      </a:ext>
                    </a:extLst>
                  </a:tr>
                  <a:tr h="4907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(f)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538" t="-498765" r="-202088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27" t="-498765" r="-79588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0573" t="-498765" r="-521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43043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30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916</Words>
  <Application>Microsoft Office PowerPoint</Application>
  <PresentationFormat>On-screen Show (4:3)</PresentationFormat>
  <Paragraphs>207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17</cp:revision>
  <dcterms:created xsi:type="dcterms:W3CDTF">2015-07-01T12:05:39Z</dcterms:created>
  <dcterms:modified xsi:type="dcterms:W3CDTF">2021-06-12T09:42:10Z</dcterms:modified>
</cp:coreProperties>
</file>