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67" r:id="rId2"/>
    <p:sldId id="268" r:id="rId3"/>
    <p:sldId id="266" r:id="rId4"/>
    <p:sldId id="265" r:id="rId5"/>
    <p:sldId id="263" r:id="rId6"/>
    <p:sldId id="264" r:id="rId7"/>
  </p:sldIdLst>
  <p:sldSz cx="9906000" cy="6858000" type="A4"/>
  <p:notesSz cx="6881813" cy="100028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74" d="100"/>
          <a:sy n="74" d="100"/>
        </p:scale>
        <p:origin x="1074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42950" y="1122363"/>
            <a:ext cx="84201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38250" y="3602038"/>
            <a:ext cx="74295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81038" y="6356352"/>
            <a:ext cx="2228850" cy="365125"/>
          </a:xfrm>
          <a:prstGeom prst="rect">
            <a:avLst/>
          </a:prstGeom>
        </p:spPr>
        <p:txBody>
          <a:bodyPr/>
          <a:lstStyle/>
          <a:p>
            <a:fld id="{697C9A82-4BB0-47FF-9FF5-8711343865B7}" type="datetimeFigureOut">
              <a:rPr lang="en-GB" smtClean="0"/>
              <a:t>07/05/2017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281363" y="6356352"/>
            <a:ext cx="3343275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96113" y="6356352"/>
            <a:ext cx="2228850" cy="365125"/>
          </a:xfrm>
          <a:prstGeom prst="rect">
            <a:avLst/>
          </a:prstGeom>
        </p:spPr>
        <p:txBody>
          <a:bodyPr/>
          <a:lstStyle/>
          <a:p>
            <a:fld id="{D65E5ED3-91D2-4DDA-B448-3189E100C41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630003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1038" y="365127"/>
            <a:ext cx="8543925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1038" y="1825625"/>
            <a:ext cx="8543925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81038" y="6356352"/>
            <a:ext cx="2228850" cy="365125"/>
          </a:xfrm>
          <a:prstGeom prst="rect">
            <a:avLst/>
          </a:prstGeom>
        </p:spPr>
        <p:txBody>
          <a:bodyPr/>
          <a:lstStyle/>
          <a:p>
            <a:fld id="{697C9A82-4BB0-47FF-9FF5-8711343865B7}" type="datetimeFigureOut">
              <a:rPr lang="en-GB" smtClean="0"/>
              <a:t>07/05/2017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281363" y="6356352"/>
            <a:ext cx="3343275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96113" y="6356352"/>
            <a:ext cx="2228850" cy="365125"/>
          </a:xfrm>
          <a:prstGeom prst="rect">
            <a:avLst/>
          </a:prstGeom>
        </p:spPr>
        <p:txBody>
          <a:bodyPr/>
          <a:lstStyle/>
          <a:p>
            <a:fld id="{D65E5ED3-91D2-4DDA-B448-3189E100C41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471078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88982" y="365125"/>
            <a:ext cx="2135981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1038" y="365125"/>
            <a:ext cx="6284119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81038" y="6356352"/>
            <a:ext cx="2228850" cy="365125"/>
          </a:xfrm>
          <a:prstGeom prst="rect">
            <a:avLst/>
          </a:prstGeom>
        </p:spPr>
        <p:txBody>
          <a:bodyPr/>
          <a:lstStyle/>
          <a:p>
            <a:fld id="{697C9A82-4BB0-47FF-9FF5-8711343865B7}" type="datetimeFigureOut">
              <a:rPr lang="en-GB" smtClean="0"/>
              <a:t>07/05/2017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281363" y="6356352"/>
            <a:ext cx="3343275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96113" y="6356352"/>
            <a:ext cx="2228850" cy="365125"/>
          </a:xfrm>
          <a:prstGeom prst="rect">
            <a:avLst/>
          </a:prstGeom>
        </p:spPr>
        <p:txBody>
          <a:bodyPr/>
          <a:lstStyle/>
          <a:p>
            <a:fld id="{D65E5ED3-91D2-4DDA-B448-3189E100C41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619929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1038" y="365127"/>
            <a:ext cx="8543925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1038" y="1825625"/>
            <a:ext cx="8543925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81038" y="6356352"/>
            <a:ext cx="2228850" cy="365125"/>
          </a:xfrm>
          <a:prstGeom prst="rect">
            <a:avLst/>
          </a:prstGeom>
        </p:spPr>
        <p:txBody>
          <a:bodyPr/>
          <a:lstStyle/>
          <a:p>
            <a:fld id="{697C9A82-4BB0-47FF-9FF5-8711343865B7}" type="datetimeFigureOut">
              <a:rPr lang="en-GB" smtClean="0"/>
              <a:t>07/05/2017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281363" y="6356352"/>
            <a:ext cx="3343275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96113" y="6356352"/>
            <a:ext cx="2228850" cy="365125"/>
          </a:xfrm>
          <a:prstGeom prst="rect">
            <a:avLst/>
          </a:prstGeom>
        </p:spPr>
        <p:txBody>
          <a:bodyPr/>
          <a:lstStyle/>
          <a:p>
            <a:fld id="{D65E5ED3-91D2-4DDA-B448-3189E100C41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028271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5879" y="1709740"/>
            <a:ext cx="8543925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879" y="4589465"/>
            <a:ext cx="8543925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81038" y="6356352"/>
            <a:ext cx="2228850" cy="365125"/>
          </a:xfrm>
          <a:prstGeom prst="rect">
            <a:avLst/>
          </a:prstGeom>
        </p:spPr>
        <p:txBody>
          <a:bodyPr/>
          <a:lstStyle/>
          <a:p>
            <a:fld id="{697C9A82-4BB0-47FF-9FF5-8711343865B7}" type="datetimeFigureOut">
              <a:rPr lang="en-GB" smtClean="0"/>
              <a:t>07/05/2017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281363" y="6356352"/>
            <a:ext cx="3343275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96113" y="6356352"/>
            <a:ext cx="2228850" cy="365125"/>
          </a:xfrm>
          <a:prstGeom prst="rect">
            <a:avLst/>
          </a:prstGeom>
        </p:spPr>
        <p:txBody>
          <a:bodyPr/>
          <a:lstStyle/>
          <a:p>
            <a:fld id="{D65E5ED3-91D2-4DDA-B448-3189E100C41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15944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1038" y="365127"/>
            <a:ext cx="8543925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1038" y="1825625"/>
            <a:ext cx="421005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14913" y="1825625"/>
            <a:ext cx="421005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81038" y="6356352"/>
            <a:ext cx="2228850" cy="365125"/>
          </a:xfrm>
          <a:prstGeom prst="rect">
            <a:avLst/>
          </a:prstGeom>
        </p:spPr>
        <p:txBody>
          <a:bodyPr/>
          <a:lstStyle/>
          <a:p>
            <a:fld id="{697C9A82-4BB0-47FF-9FF5-8711343865B7}" type="datetimeFigureOut">
              <a:rPr lang="en-GB" smtClean="0"/>
              <a:t>07/05/2017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281363" y="6356352"/>
            <a:ext cx="3343275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996113" y="6356352"/>
            <a:ext cx="2228850" cy="365125"/>
          </a:xfrm>
          <a:prstGeom prst="rect">
            <a:avLst/>
          </a:prstGeom>
        </p:spPr>
        <p:txBody>
          <a:bodyPr/>
          <a:lstStyle/>
          <a:p>
            <a:fld id="{D65E5ED3-91D2-4DDA-B448-3189E100C41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46708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365127"/>
            <a:ext cx="8543925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2329" y="1681163"/>
            <a:ext cx="4190702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2329" y="2505075"/>
            <a:ext cx="4190702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4913" y="1681163"/>
            <a:ext cx="4211340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14913" y="2505075"/>
            <a:ext cx="4211340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681038" y="6356352"/>
            <a:ext cx="2228850" cy="365125"/>
          </a:xfrm>
          <a:prstGeom prst="rect">
            <a:avLst/>
          </a:prstGeom>
        </p:spPr>
        <p:txBody>
          <a:bodyPr/>
          <a:lstStyle/>
          <a:p>
            <a:fld id="{697C9A82-4BB0-47FF-9FF5-8711343865B7}" type="datetimeFigureOut">
              <a:rPr lang="en-GB" smtClean="0"/>
              <a:t>07/05/2017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281363" y="6356352"/>
            <a:ext cx="3343275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996113" y="6356352"/>
            <a:ext cx="2228850" cy="365125"/>
          </a:xfrm>
          <a:prstGeom prst="rect">
            <a:avLst/>
          </a:prstGeom>
        </p:spPr>
        <p:txBody>
          <a:bodyPr/>
          <a:lstStyle/>
          <a:p>
            <a:fld id="{D65E5ED3-91D2-4DDA-B448-3189E100C41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673057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1038" y="365127"/>
            <a:ext cx="8543925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81038" y="6356352"/>
            <a:ext cx="2228850" cy="365125"/>
          </a:xfrm>
          <a:prstGeom prst="rect">
            <a:avLst/>
          </a:prstGeom>
        </p:spPr>
        <p:txBody>
          <a:bodyPr/>
          <a:lstStyle/>
          <a:p>
            <a:fld id="{697C9A82-4BB0-47FF-9FF5-8711343865B7}" type="datetimeFigureOut">
              <a:rPr lang="en-GB" smtClean="0"/>
              <a:t>07/05/2017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281363" y="6356352"/>
            <a:ext cx="3343275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996113" y="6356352"/>
            <a:ext cx="2228850" cy="365125"/>
          </a:xfrm>
          <a:prstGeom prst="rect">
            <a:avLst/>
          </a:prstGeom>
        </p:spPr>
        <p:txBody>
          <a:bodyPr/>
          <a:lstStyle/>
          <a:p>
            <a:fld id="{D65E5ED3-91D2-4DDA-B448-3189E100C41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23224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681038" y="6356352"/>
            <a:ext cx="2228850" cy="365125"/>
          </a:xfrm>
          <a:prstGeom prst="rect">
            <a:avLst/>
          </a:prstGeom>
        </p:spPr>
        <p:txBody>
          <a:bodyPr/>
          <a:lstStyle/>
          <a:p>
            <a:fld id="{697C9A82-4BB0-47FF-9FF5-8711343865B7}" type="datetimeFigureOut">
              <a:rPr lang="en-GB" smtClean="0"/>
              <a:t>07/05/2017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281363" y="6356352"/>
            <a:ext cx="3343275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996113" y="6356352"/>
            <a:ext cx="2228850" cy="365125"/>
          </a:xfrm>
          <a:prstGeom prst="rect">
            <a:avLst/>
          </a:prstGeom>
        </p:spPr>
        <p:txBody>
          <a:bodyPr/>
          <a:lstStyle/>
          <a:p>
            <a:fld id="{D65E5ED3-91D2-4DDA-B448-3189E100C41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283870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11340" y="987427"/>
            <a:ext cx="5014913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81038" y="6356352"/>
            <a:ext cx="2228850" cy="365125"/>
          </a:xfrm>
          <a:prstGeom prst="rect">
            <a:avLst/>
          </a:prstGeom>
        </p:spPr>
        <p:txBody>
          <a:bodyPr/>
          <a:lstStyle/>
          <a:p>
            <a:fld id="{697C9A82-4BB0-47FF-9FF5-8711343865B7}" type="datetimeFigureOut">
              <a:rPr lang="en-GB" smtClean="0"/>
              <a:t>07/05/2017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281363" y="6356352"/>
            <a:ext cx="3343275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996113" y="6356352"/>
            <a:ext cx="2228850" cy="365125"/>
          </a:xfrm>
          <a:prstGeom prst="rect">
            <a:avLst/>
          </a:prstGeom>
        </p:spPr>
        <p:txBody>
          <a:bodyPr/>
          <a:lstStyle/>
          <a:p>
            <a:fld id="{D65E5ED3-91D2-4DDA-B448-3189E100C41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718197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211340" y="987427"/>
            <a:ext cx="5014913" cy="4873625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81038" y="6356352"/>
            <a:ext cx="2228850" cy="365125"/>
          </a:xfrm>
          <a:prstGeom prst="rect">
            <a:avLst/>
          </a:prstGeom>
        </p:spPr>
        <p:txBody>
          <a:bodyPr/>
          <a:lstStyle/>
          <a:p>
            <a:fld id="{697C9A82-4BB0-47FF-9FF5-8711343865B7}" type="datetimeFigureOut">
              <a:rPr lang="en-GB" smtClean="0"/>
              <a:t>07/05/2017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281363" y="6356352"/>
            <a:ext cx="3343275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996113" y="6356352"/>
            <a:ext cx="2228850" cy="365125"/>
          </a:xfrm>
          <a:prstGeom prst="rect">
            <a:avLst/>
          </a:prstGeom>
        </p:spPr>
        <p:txBody>
          <a:bodyPr/>
          <a:lstStyle/>
          <a:p>
            <a:fld id="{D65E5ED3-91D2-4DDA-B448-3189E100C41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197025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150" t="13519" r="8266" b="7574"/>
          <a:stretch/>
        </p:blipFill>
        <p:spPr>
          <a:xfrm>
            <a:off x="1097662" y="0"/>
            <a:ext cx="782877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07034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21538" t="16985" r="24013" b="14724"/>
          <a:stretch/>
        </p:blipFill>
        <p:spPr>
          <a:xfrm>
            <a:off x="0" y="0"/>
            <a:ext cx="9906000" cy="69853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164296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21538" t="26503" r="24548" b="6872"/>
          <a:stretch/>
        </p:blipFill>
        <p:spPr>
          <a:xfrm>
            <a:off x="0" y="-1"/>
            <a:ext cx="9906000" cy="68825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289890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22207" t="16509" r="23746" b="16628"/>
          <a:stretch/>
        </p:blipFill>
        <p:spPr>
          <a:xfrm>
            <a:off x="54459" y="110809"/>
            <a:ext cx="9700591" cy="67471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260679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21539" t="24360" r="24147" b="7825"/>
          <a:stretch/>
        </p:blipFill>
        <p:spPr>
          <a:xfrm>
            <a:off x="0" y="0"/>
            <a:ext cx="9793357" cy="68746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688862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21004" t="16747" r="23746" b="13535"/>
          <a:stretch/>
        </p:blipFill>
        <p:spPr>
          <a:xfrm>
            <a:off x="0" y="0"/>
            <a:ext cx="9906000" cy="70277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663171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15385" t="11220" r="17190" b="7164"/>
          <a:stretch/>
        </p:blipFill>
        <p:spPr>
          <a:xfrm>
            <a:off x="0" y="0"/>
            <a:ext cx="9906000" cy="67415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443101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304</TotalTime>
  <Words>0</Words>
  <Application>Microsoft Office PowerPoint</Application>
  <PresentationFormat>A4 Paper (210x297 mm)</PresentationFormat>
  <Paragraphs>0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0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Danielle Moosajee</dc:creator>
  <cp:lastModifiedBy>Danielle Moosajee</cp:lastModifiedBy>
  <cp:revision>20</cp:revision>
  <cp:lastPrinted>2017-05-07T10:29:58Z</cp:lastPrinted>
  <dcterms:created xsi:type="dcterms:W3CDTF">2017-04-26T15:30:54Z</dcterms:created>
  <dcterms:modified xsi:type="dcterms:W3CDTF">2017-05-07T16:07:16Z</dcterms:modified>
</cp:coreProperties>
</file>