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handoutMasterIdLst>
    <p:handoutMasterId r:id="rId18"/>
  </p:handoutMasterIdLst>
  <p:sldIdLst>
    <p:sldId id="281" r:id="rId3"/>
    <p:sldId id="284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5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EEFE32-488C-4B7C-A6EA-8990C32B9BD7}" v="294" dt="2021-03-09T09:36:07.0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43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547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AEEFE32-488C-4B7C-A6EA-8990C32B9BD7}"/>
    <pc:docChg chg="undo custSel addSld delSld modSld sldOrd addMainMaster delMainMaster modMainMaster">
      <pc:chgData name="Danielle" userId="e2554c37-e717-43a0-ba79-1183ca921ccd" providerId="ADAL" clId="{DAEEFE32-488C-4B7C-A6EA-8990C32B9BD7}" dt="2021-03-09T09:39:31.702" v="1738" actId="1036"/>
      <pc:docMkLst>
        <pc:docMk/>
      </pc:docMkLst>
      <pc:sldChg chg="add del">
        <pc:chgData name="Danielle" userId="e2554c37-e717-43a0-ba79-1183ca921ccd" providerId="ADAL" clId="{DAEEFE32-488C-4B7C-A6EA-8990C32B9BD7}" dt="2021-03-09T09:21:27.558" v="1072"/>
        <pc:sldMkLst>
          <pc:docMk/>
          <pc:sldMk cId="855576461" sldId="262"/>
        </pc:sldMkLst>
      </pc:sldChg>
      <pc:sldChg chg="add del">
        <pc:chgData name="Danielle" userId="e2554c37-e717-43a0-ba79-1183ca921ccd" providerId="ADAL" clId="{DAEEFE32-488C-4B7C-A6EA-8990C32B9BD7}" dt="2021-03-09T09:21:27.558" v="1072"/>
        <pc:sldMkLst>
          <pc:docMk/>
          <pc:sldMk cId="2827111878" sldId="263"/>
        </pc:sldMkLst>
      </pc:sldChg>
      <pc:sldChg chg="add del">
        <pc:chgData name="Danielle" userId="e2554c37-e717-43a0-ba79-1183ca921ccd" providerId="ADAL" clId="{DAEEFE32-488C-4B7C-A6EA-8990C32B9BD7}" dt="2021-03-09T09:21:27.558" v="1072"/>
        <pc:sldMkLst>
          <pc:docMk/>
          <pc:sldMk cId="4043009670" sldId="264"/>
        </pc:sldMkLst>
      </pc:sldChg>
      <pc:sldChg chg="add del">
        <pc:chgData name="Danielle" userId="e2554c37-e717-43a0-ba79-1183ca921ccd" providerId="ADAL" clId="{DAEEFE32-488C-4B7C-A6EA-8990C32B9BD7}" dt="2021-03-09T09:21:27.558" v="1072"/>
        <pc:sldMkLst>
          <pc:docMk/>
          <pc:sldMk cId="3495840726" sldId="265"/>
        </pc:sldMkLst>
      </pc:sldChg>
      <pc:sldChg chg="add del">
        <pc:chgData name="Danielle" userId="e2554c37-e717-43a0-ba79-1183ca921ccd" providerId="ADAL" clId="{DAEEFE32-488C-4B7C-A6EA-8990C32B9BD7}" dt="2021-03-09T09:21:27.558" v="1072"/>
        <pc:sldMkLst>
          <pc:docMk/>
          <pc:sldMk cId="2609790716" sldId="267"/>
        </pc:sldMkLst>
      </pc:sldChg>
      <pc:sldChg chg="add del">
        <pc:chgData name="Danielle" userId="e2554c37-e717-43a0-ba79-1183ca921ccd" providerId="ADAL" clId="{DAEEFE32-488C-4B7C-A6EA-8990C32B9BD7}" dt="2021-03-09T09:21:27.558" v="1072"/>
        <pc:sldMkLst>
          <pc:docMk/>
          <pc:sldMk cId="2935264700" sldId="268"/>
        </pc:sldMkLst>
      </pc:sldChg>
      <pc:sldChg chg="add del">
        <pc:chgData name="Danielle" userId="e2554c37-e717-43a0-ba79-1183ca921ccd" providerId="ADAL" clId="{DAEEFE32-488C-4B7C-A6EA-8990C32B9BD7}" dt="2021-03-09T09:21:27.558" v="1072"/>
        <pc:sldMkLst>
          <pc:docMk/>
          <pc:sldMk cId="3260508458" sldId="269"/>
        </pc:sldMkLst>
      </pc:sldChg>
      <pc:sldChg chg="add del">
        <pc:chgData name="Danielle" userId="e2554c37-e717-43a0-ba79-1183ca921ccd" providerId="ADAL" clId="{DAEEFE32-488C-4B7C-A6EA-8990C32B9BD7}" dt="2021-03-09T09:21:27.558" v="1072"/>
        <pc:sldMkLst>
          <pc:docMk/>
          <pc:sldMk cId="3050227652" sldId="270"/>
        </pc:sldMkLst>
      </pc:sldChg>
      <pc:sldChg chg="add del">
        <pc:chgData name="Danielle" userId="e2554c37-e717-43a0-ba79-1183ca921ccd" providerId="ADAL" clId="{DAEEFE32-488C-4B7C-A6EA-8990C32B9BD7}" dt="2021-03-09T09:21:27.558" v="1072"/>
        <pc:sldMkLst>
          <pc:docMk/>
          <pc:sldMk cId="4204870017" sldId="271"/>
        </pc:sldMkLst>
      </pc:sldChg>
      <pc:sldChg chg="add del">
        <pc:chgData name="Danielle" userId="e2554c37-e717-43a0-ba79-1183ca921ccd" providerId="ADAL" clId="{DAEEFE32-488C-4B7C-A6EA-8990C32B9BD7}" dt="2021-03-09T09:21:27.558" v="1072"/>
        <pc:sldMkLst>
          <pc:docMk/>
          <pc:sldMk cId="2753046130" sldId="272"/>
        </pc:sldMkLst>
      </pc:sldChg>
      <pc:sldChg chg="modSp add del mod">
        <pc:chgData name="Danielle" userId="e2554c37-e717-43a0-ba79-1183ca921ccd" providerId="ADAL" clId="{DAEEFE32-488C-4B7C-A6EA-8990C32B9BD7}" dt="2021-03-09T09:21:27.558" v="1072"/>
        <pc:sldMkLst>
          <pc:docMk/>
          <pc:sldMk cId="1876262619" sldId="273"/>
        </pc:sldMkLst>
        <pc:spChg chg="mod">
          <ac:chgData name="Danielle" userId="e2554c37-e717-43a0-ba79-1183ca921ccd" providerId="ADAL" clId="{DAEEFE32-488C-4B7C-A6EA-8990C32B9BD7}" dt="2021-03-09T09:21:27.558" v="1072"/>
          <ac:spMkLst>
            <pc:docMk/>
            <pc:sldMk cId="1876262619" sldId="273"/>
            <ac:spMk id="3" creationId="{00000000-0000-0000-0000-000000000000}"/>
          </ac:spMkLst>
        </pc:spChg>
      </pc:sldChg>
      <pc:sldChg chg="addSp modSp mod">
        <pc:chgData name="Danielle" userId="e2554c37-e717-43a0-ba79-1183ca921ccd" providerId="ADAL" clId="{DAEEFE32-488C-4B7C-A6EA-8990C32B9BD7}" dt="2021-03-09T09:39:31.702" v="1738" actId="1036"/>
        <pc:sldMkLst>
          <pc:docMk/>
          <pc:sldMk cId="861314220" sldId="281"/>
        </pc:sldMkLst>
        <pc:spChg chg="add mod">
          <ac:chgData name="Danielle" userId="e2554c37-e717-43a0-ba79-1183ca921ccd" providerId="ADAL" clId="{DAEEFE32-488C-4B7C-A6EA-8990C32B9BD7}" dt="2021-03-09T09:39:03.372" v="1731" actId="20577"/>
          <ac:spMkLst>
            <pc:docMk/>
            <pc:sldMk cId="861314220" sldId="281"/>
            <ac:spMk id="3" creationId="{886DBC84-E622-483E-99DA-0D207803F1E6}"/>
          </ac:spMkLst>
        </pc:spChg>
        <pc:spChg chg="add mod ord">
          <ac:chgData name="Danielle" userId="e2554c37-e717-43a0-ba79-1183ca921ccd" providerId="ADAL" clId="{DAEEFE32-488C-4B7C-A6EA-8990C32B9BD7}" dt="2021-03-09T09:39:31.702" v="1738" actId="1036"/>
          <ac:spMkLst>
            <pc:docMk/>
            <pc:sldMk cId="861314220" sldId="281"/>
            <ac:spMk id="4" creationId="{ECD0B36B-FDB5-43CA-ACAC-A2D8DEA71E2C}"/>
          </ac:spMkLst>
        </pc:spChg>
      </pc:sldChg>
      <pc:sldChg chg="mod modClrScheme chgLayout">
        <pc:chgData name="Danielle" userId="e2554c37-e717-43a0-ba79-1183ca921ccd" providerId="ADAL" clId="{DAEEFE32-488C-4B7C-A6EA-8990C32B9BD7}" dt="2021-03-09T09:14:41.397" v="924" actId="700"/>
        <pc:sldMkLst>
          <pc:docMk/>
          <pc:sldMk cId="3481494680" sldId="282"/>
        </pc:sldMkLst>
      </pc:sldChg>
      <pc:sldChg chg="addSp modSp new mod ord modClrScheme modAnim chgLayout">
        <pc:chgData name="Danielle" userId="e2554c37-e717-43a0-ba79-1183ca921ccd" providerId="ADAL" clId="{DAEEFE32-488C-4B7C-A6EA-8990C32B9BD7}" dt="2021-03-09T09:26:49.472" v="1287" actId="20577"/>
        <pc:sldMkLst>
          <pc:docMk/>
          <pc:sldMk cId="64170379" sldId="283"/>
        </pc:sldMkLst>
        <pc:spChg chg="add mod">
          <ac:chgData name="Danielle" userId="e2554c37-e717-43a0-ba79-1183ca921ccd" providerId="ADAL" clId="{DAEEFE32-488C-4B7C-A6EA-8990C32B9BD7}" dt="2021-03-09T09:26:49.472" v="1287" actId="20577"/>
          <ac:spMkLst>
            <pc:docMk/>
            <pc:sldMk cId="64170379" sldId="283"/>
            <ac:spMk id="3" creationId="{113F2323-4515-49A0-968E-7D9716907CC6}"/>
          </ac:spMkLst>
        </pc:spChg>
      </pc:sldChg>
      <pc:sldChg chg="addSp modSp new mod modClrScheme modAnim chgLayout">
        <pc:chgData name="Danielle" userId="e2554c37-e717-43a0-ba79-1183ca921ccd" providerId="ADAL" clId="{DAEEFE32-488C-4B7C-A6EA-8990C32B9BD7}" dt="2021-03-08T10:46:29.071" v="607" actId="1076"/>
        <pc:sldMkLst>
          <pc:docMk/>
          <pc:sldMk cId="472730722" sldId="284"/>
        </pc:sldMkLst>
        <pc:spChg chg="add mod">
          <ac:chgData name="Danielle" userId="e2554c37-e717-43a0-ba79-1183ca921ccd" providerId="ADAL" clId="{DAEEFE32-488C-4B7C-A6EA-8990C32B9BD7}" dt="2021-03-08T10:45:05.627" v="537" actId="1037"/>
          <ac:spMkLst>
            <pc:docMk/>
            <pc:sldMk cId="472730722" sldId="284"/>
            <ac:spMk id="2" creationId="{1DDE397A-F72C-457B-AEE5-3885F0E6B86B}"/>
          </ac:spMkLst>
        </pc:spChg>
        <pc:spChg chg="add mod">
          <ac:chgData name="Danielle" userId="e2554c37-e717-43a0-ba79-1183ca921ccd" providerId="ADAL" clId="{DAEEFE32-488C-4B7C-A6EA-8990C32B9BD7}" dt="2021-03-08T10:45:05.627" v="537" actId="1037"/>
          <ac:spMkLst>
            <pc:docMk/>
            <pc:sldMk cId="472730722" sldId="284"/>
            <ac:spMk id="3" creationId="{2096D103-5023-4358-9B4F-2F01309E8A8D}"/>
          </ac:spMkLst>
        </pc:spChg>
        <pc:spChg chg="add mod">
          <ac:chgData name="Danielle" userId="e2554c37-e717-43a0-ba79-1183ca921ccd" providerId="ADAL" clId="{DAEEFE32-488C-4B7C-A6EA-8990C32B9BD7}" dt="2021-03-08T10:45:05.627" v="537" actId="1037"/>
          <ac:spMkLst>
            <pc:docMk/>
            <pc:sldMk cId="472730722" sldId="284"/>
            <ac:spMk id="4" creationId="{0B32652F-E4CE-4254-9E50-74C7BC8C751C}"/>
          </ac:spMkLst>
        </pc:spChg>
        <pc:spChg chg="add mod">
          <ac:chgData name="Danielle" userId="e2554c37-e717-43a0-ba79-1183ca921ccd" providerId="ADAL" clId="{DAEEFE32-488C-4B7C-A6EA-8990C32B9BD7}" dt="2021-03-08T10:45:05.627" v="537" actId="1037"/>
          <ac:spMkLst>
            <pc:docMk/>
            <pc:sldMk cId="472730722" sldId="284"/>
            <ac:spMk id="5" creationId="{93D31E6F-E283-4783-A854-3ECBF48C1650}"/>
          </ac:spMkLst>
        </pc:spChg>
        <pc:spChg chg="add mod">
          <ac:chgData name="Danielle" userId="e2554c37-e717-43a0-ba79-1183ca921ccd" providerId="ADAL" clId="{DAEEFE32-488C-4B7C-A6EA-8990C32B9BD7}" dt="2021-03-08T10:45:05.627" v="537" actId="1037"/>
          <ac:spMkLst>
            <pc:docMk/>
            <pc:sldMk cId="472730722" sldId="284"/>
            <ac:spMk id="6" creationId="{24DDA645-9009-4CF1-85E3-EB242B15B3AA}"/>
          </ac:spMkLst>
        </pc:spChg>
        <pc:spChg chg="add mod">
          <ac:chgData name="Danielle" userId="e2554c37-e717-43a0-ba79-1183ca921ccd" providerId="ADAL" clId="{DAEEFE32-488C-4B7C-A6EA-8990C32B9BD7}" dt="2021-03-08T10:45:05.627" v="537" actId="1037"/>
          <ac:spMkLst>
            <pc:docMk/>
            <pc:sldMk cId="472730722" sldId="284"/>
            <ac:spMk id="7" creationId="{45D9E189-4DD0-497A-B1F5-DE9E153B2116}"/>
          </ac:spMkLst>
        </pc:spChg>
        <pc:spChg chg="add mod">
          <ac:chgData name="Danielle" userId="e2554c37-e717-43a0-ba79-1183ca921ccd" providerId="ADAL" clId="{DAEEFE32-488C-4B7C-A6EA-8990C32B9BD7}" dt="2021-03-08T10:45:05.627" v="537" actId="1037"/>
          <ac:spMkLst>
            <pc:docMk/>
            <pc:sldMk cId="472730722" sldId="284"/>
            <ac:spMk id="8" creationId="{E40166C7-0841-4206-A901-52C5B2B8404B}"/>
          </ac:spMkLst>
        </pc:spChg>
        <pc:spChg chg="add mod">
          <ac:chgData name="Danielle" userId="e2554c37-e717-43a0-ba79-1183ca921ccd" providerId="ADAL" clId="{DAEEFE32-488C-4B7C-A6EA-8990C32B9BD7}" dt="2021-03-08T10:45:05.627" v="537" actId="1037"/>
          <ac:spMkLst>
            <pc:docMk/>
            <pc:sldMk cId="472730722" sldId="284"/>
            <ac:spMk id="9" creationId="{02E528B4-FC5F-461E-A9E8-34F0998144B6}"/>
          </ac:spMkLst>
        </pc:spChg>
        <pc:spChg chg="add mod">
          <ac:chgData name="Danielle" userId="e2554c37-e717-43a0-ba79-1183ca921ccd" providerId="ADAL" clId="{DAEEFE32-488C-4B7C-A6EA-8990C32B9BD7}" dt="2021-03-08T10:45:05.627" v="537" actId="1037"/>
          <ac:spMkLst>
            <pc:docMk/>
            <pc:sldMk cId="472730722" sldId="284"/>
            <ac:spMk id="10" creationId="{7CCD49A2-63ED-4643-A581-DB99E3BAF770}"/>
          </ac:spMkLst>
        </pc:spChg>
        <pc:spChg chg="add mod">
          <ac:chgData name="Danielle" userId="e2554c37-e717-43a0-ba79-1183ca921ccd" providerId="ADAL" clId="{DAEEFE32-488C-4B7C-A6EA-8990C32B9BD7}" dt="2021-03-08T10:46:25.735" v="606" actId="14100"/>
          <ac:spMkLst>
            <pc:docMk/>
            <pc:sldMk cId="472730722" sldId="284"/>
            <ac:spMk id="11" creationId="{0986D1DA-4A4F-40A4-9CA8-2F7DF5110CBE}"/>
          </ac:spMkLst>
        </pc:spChg>
        <pc:spChg chg="add mod">
          <ac:chgData name="Danielle" userId="e2554c37-e717-43a0-ba79-1183ca921ccd" providerId="ADAL" clId="{DAEEFE32-488C-4B7C-A6EA-8990C32B9BD7}" dt="2021-03-08T10:46:29.071" v="607" actId="1076"/>
          <ac:spMkLst>
            <pc:docMk/>
            <pc:sldMk cId="472730722" sldId="284"/>
            <ac:spMk id="12" creationId="{F875BE57-82B6-4A56-83DF-C332844D441D}"/>
          </ac:spMkLst>
        </pc:spChg>
      </pc:sldChg>
      <pc:sldChg chg="addSp delSp modSp new mod modClrScheme chgLayout">
        <pc:chgData name="Danielle" userId="e2554c37-e717-43a0-ba79-1183ca921ccd" providerId="ADAL" clId="{DAEEFE32-488C-4B7C-A6EA-8990C32B9BD7}" dt="2021-03-09T09:08:45.983" v="830" actId="20577"/>
        <pc:sldMkLst>
          <pc:docMk/>
          <pc:sldMk cId="926506077" sldId="285"/>
        </pc:sldMkLst>
        <pc:spChg chg="add del mod">
          <ac:chgData name="Danielle" userId="e2554c37-e717-43a0-ba79-1183ca921ccd" providerId="ADAL" clId="{DAEEFE32-488C-4B7C-A6EA-8990C32B9BD7}" dt="2021-03-08T11:29:42.084" v="654" actId="478"/>
          <ac:spMkLst>
            <pc:docMk/>
            <pc:sldMk cId="926506077" sldId="285"/>
            <ac:spMk id="3" creationId="{E9FBFAC3-5E27-4C5A-84BD-38310AB08B3C}"/>
          </ac:spMkLst>
        </pc:spChg>
        <pc:spChg chg="add mod">
          <ac:chgData name="Danielle" userId="e2554c37-e717-43a0-ba79-1183ca921ccd" providerId="ADAL" clId="{DAEEFE32-488C-4B7C-A6EA-8990C32B9BD7}" dt="2021-03-09T09:08:45.983" v="830" actId="20577"/>
          <ac:spMkLst>
            <pc:docMk/>
            <pc:sldMk cId="926506077" sldId="285"/>
            <ac:spMk id="4" creationId="{04EF6FDE-4027-4111-87C1-119CCC151892}"/>
          </ac:spMkLst>
        </pc:spChg>
        <pc:graphicFrameChg chg="add mod modGraphic">
          <ac:chgData name="Danielle" userId="e2554c37-e717-43a0-ba79-1183ca921ccd" providerId="ADAL" clId="{DAEEFE32-488C-4B7C-A6EA-8990C32B9BD7}" dt="2021-03-09T09:08:36.217" v="822"/>
          <ac:graphicFrameMkLst>
            <pc:docMk/>
            <pc:sldMk cId="926506077" sldId="285"/>
            <ac:graphicFrameMk id="2" creationId="{413C3910-3937-4831-82C8-5A246784E623}"/>
          </ac:graphicFrameMkLst>
        </pc:graphicFrameChg>
      </pc:sldChg>
      <pc:sldChg chg="modSp add mod">
        <pc:chgData name="Danielle" userId="e2554c37-e717-43a0-ba79-1183ca921ccd" providerId="ADAL" clId="{DAEEFE32-488C-4B7C-A6EA-8990C32B9BD7}" dt="2021-03-09T09:09:12.322" v="851"/>
        <pc:sldMkLst>
          <pc:docMk/>
          <pc:sldMk cId="155014660" sldId="286"/>
        </pc:sldMkLst>
        <pc:spChg chg="mod">
          <ac:chgData name="Danielle" userId="e2554c37-e717-43a0-ba79-1183ca921ccd" providerId="ADAL" clId="{DAEEFE32-488C-4B7C-A6EA-8990C32B9BD7}" dt="2021-03-09T09:08:57.535" v="850" actId="20577"/>
          <ac:spMkLst>
            <pc:docMk/>
            <pc:sldMk cId="155014660" sldId="286"/>
            <ac:spMk id="4" creationId="{04EF6FDE-4027-4111-87C1-119CCC151892}"/>
          </ac:spMkLst>
        </pc:spChg>
        <pc:graphicFrameChg chg="mod">
          <ac:chgData name="Danielle" userId="e2554c37-e717-43a0-ba79-1183ca921ccd" providerId="ADAL" clId="{DAEEFE32-488C-4B7C-A6EA-8990C32B9BD7}" dt="2021-03-09T09:09:12.322" v="851"/>
          <ac:graphicFrameMkLst>
            <pc:docMk/>
            <pc:sldMk cId="155014660" sldId="286"/>
            <ac:graphicFrameMk id="2" creationId="{413C3910-3937-4831-82C8-5A246784E623}"/>
          </ac:graphicFrameMkLst>
        </pc:graphicFrameChg>
      </pc:sldChg>
      <pc:sldChg chg="modSp add mod">
        <pc:chgData name="Danielle" userId="e2554c37-e717-43a0-ba79-1183ca921ccd" providerId="ADAL" clId="{DAEEFE32-488C-4B7C-A6EA-8990C32B9BD7}" dt="2021-03-09T09:09:42.712" v="874" actId="20577"/>
        <pc:sldMkLst>
          <pc:docMk/>
          <pc:sldMk cId="103498599" sldId="287"/>
        </pc:sldMkLst>
        <pc:spChg chg="mod">
          <ac:chgData name="Danielle" userId="e2554c37-e717-43a0-ba79-1183ca921ccd" providerId="ADAL" clId="{DAEEFE32-488C-4B7C-A6EA-8990C32B9BD7}" dt="2021-03-09T09:09:42.712" v="874" actId="20577"/>
          <ac:spMkLst>
            <pc:docMk/>
            <pc:sldMk cId="103498599" sldId="287"/>
            <ac:spMk id="4" creationId="{04EF6FDE-4027-4111-87C1-119CCC151892}"/>
          </ac:spMkLst>
        </pc:spChg>
      </pc:sldChg>
      <pc:sldChg chg="modSp add mod">
        <pc:chgData name="Danielle" userId="e2554c37-e717-43a0-ba79-1183ca921ccd" providerId="ADAL" clId="{DAEEFE32-488C-4B7C-A6EA-8990C32B9BD7}" dt="2021-03-09T09:10:14.880" v="881" actId="207"/>
        <pc:sldMkLst>
          <pc:docMk/>
          <pc:sldMk cId="1759683289" sldId="288"/>
        </pc:sldMkLst>
        <pc:spChg chg="mod">
          <ac:chgData name="Danielle" userId="e2554c37-e717-43a0-ba79-1183ca921ccd" providerId="ADAL" clId="{DAEEFE32-488C-4B7C-A6EA-8990C32B9BD7}" dt="2021-03-09T09:09:51.098" v="876" actId="207"/>
          <ac:spMkLst>
            <pc:docMk/>
            <pc:sldMk cId="1759683289" sldId="288"/>
            <ac:spMk id="4" creationId="{04EF6FDE-4027-4111-87C1-119CCC151892}"/>
          </ac:spMkLst>
        </pc:spChg>
        <pc:graphicFrameChg chg="modGraphic">
          <ac:chgData name="Danielle" userId="e2554c37-e717-43a0-ba79-1183ca921ccd" providerId="ADAL" clId="{DAEEFE32-488C-4B7C-A6EA-8990C32B9BD7}" dt="2021-03-09T09:10:14.880" v="881" actId="207"/>
          <ac:graphicFrameMkLst>
            <pc:docMk/>
            <pc:sldMk cId="1759683289" sldId="288"/>
            <ac:graphicFrameMk id="2" creationId="{413C3910-3937-4831-82C8-5A246784E623}"/>
          </ac:graphicFrameMkLst>
        </pc:graphicFrameChg>
      </pc:sldChg>
      <pc:sldChg chg="modSp add mod">
        <pc:chgData name="Danielle" userId="e2554c37-e717-43a0-ba79-1183ca921ccd" providerId="ADAL" clId="{DAEEFE32-488C-4B7C-A6EA-8990C32B9BD7}" dt="2021-03-09T09:12:52.626" v="899" actId="207"/>
        <pc:sldMkLst>
          <pc:docMk/>
          <pc:sldMk cId="2412211343" sldId="289"/>
        </pc:sldMkLst>
        <pc:spChg chg="mod">
          <ac:chgData name="Danielle" userId="e2554c37-e717-43a0-ba79-1183ca921ccd" providerId="ADAL" clId="{DAEEFE32-488C-4B7C-A6EA-8990C32B9BD7}" dt="2021-03-09T09:10:28.611" v="894" actId="207"/>
          <ac:spMkLst>
            <pc:docMk/>
            <pc:sldMk cId="2412211343" sldId="289"/>
            <ac:spMk id="4" creationId="{04EF6FDE-4027-4111-87C1-119CCC151892}"/>
          </ac:spMkLst>
        </pc:spChg>
        <pc:graphicFrameChg chg="modGraphic">
          <ac:chgData name="Danielle" userId="e2554c37-e717-43a0-ba79-1183ca921ccd" providerId="ADAL" clId="{DAEEFE32-488C-4B7C-A6EA-8990C32B9BD7}" dt="2021-03-09T09:12:52.626" v="899" actId="207"/>
          <ac:graphicFrameMkLst>
            <pc:docMk/>
            <pc:sldMk cId="2412211343" sldId="289"/>
            <ac:graphicFrameMk id="2" creationId="{413C3910-3937-4831-82C8-5A246784E623}"/>
          </ac:graphicFrameMkLst>
        </pc:graphicFrameChg>
      </pc:sldChg>
      <pc:sldChg chg="modSp add mod">
        <pc:chgData name="Danielle" userId="e2554c37-e717-43a0-ba79-1183ca921ccd" providerId="ADAL" clId="{DAEEFE32-488C-4B7C-A6EA-8990C32B9BD7}" dt="2021-03-09T09:13:20.401" v="916" actId="207"/>
        <pc:sldMkLst>
          <pc:docMk/>
          <pc:sldMk cId="3364073325" sldId="290"/>
        </pc:sldMkLst>
        <pc:spChg chg="mod">
          <ac:chgData name="Danielle" userId="e2554c37-e717-43a0-ba79-1183ca921ccd" providerId="ADAL" clId="{DAEEFE32-488C-4B7C-A6EA-8990C32B9BD7}" dt="2021-03-09T09:13:09.159" v="913" actId="207"/>
          <ac:spMkLst>
            <pc:docMk/>
            <pc:sldMk cId="3364073325" sldId="290"/>
            <ac:spMk id="4" creationId="{04EF6FDE-4027-4111-87C1-119CCC151892}"/>
          </ac:spMkLst>
        </pc:spChg>
        <pc:graphicFrameChg chg="modGraphic">
          <ac:chgData name="Danielle" userId="e2554c37-e717-43a0-ba79-1183ca921ccd" providerId="ADAL" clId="{DAEEFE32-488C-4B7C-A6EA-8990C32B9BD7}" dt="2021-03-09T09:13:20.401" v="916" actId="207"/>
          <ac:graphicFrameMkLst>
            <pc:docMk/>
            <pc:sldMk cId="3364073325" sldId="290"/>
            <ac:graphicFrameMk id="2" creationId="{413C3910-3937-4831-82C8-5A246784E623}"/>
          </ac:graphicFrameMkLst>
        </pc:graphicFrameChg>
      </pc:sldChg>
      <pc:sldChg chg="addSp delSp modSp new mod modClrScheme modAnim chgLayout">
        <pc:chgData name="Danielle" userId="e2554c37-e717-43a0-ba79-1183ca921ccd" providerId="ADAL" clId="{DAEEFE32-488C-4B7C-A6EA-8990C32B9BD7}" dt="2021-03-09T09:22:23.791" v="1148"/>
        <pc:sldMkLst>
          <pc:docMk/>
          <pc:sldMk cId="3224861525" sldId="291"/>
        </pc:sldMkLst>
        <pc:spChg chg="add del mod">
          <ac:chgData name="Danielle" userId="e2554c37-e717-43a0-ba79-1183ca921ccd" providerId="ADAL" clId="{DAEEFE32-488C-4B7C-A6EA-8990C32B9BD7}" dt="2021-03-09T09:17:12.215" v="1068"/>
          <ac:spMkLst>
            <pc:docMk/>
            <pc:sldMk cId="3224861525" sldId="291"/>
            <ac:spMk id="3" creationId="{019A993E-C279-4B66-86DD-275BFD949126}"/>
          </ac:spMkLst>
        </pc:spChg>
        <pc:spChg chg="add mod">
          <ac:chgData name="Danielle" userId="e2554c37-e717-43a0-ba79-1183ca921ccd" providerId="ADAL" clId="{DAEEFE32-488C-4B7C-A6EA-8990C32B9BD7}" dt="2021-03-09T09:17:10.735" v="1066" actId="20577"/>
          <ac:spMkLst>
            <pc:docMk/>
            <pc:sldMk cId="3224861525" sldId="291"/>
            <ac:spMk id="4" creationId="{FD5A7F8C-0C0C-423A-B14D-29FDBB3AF70E}"/>
          </ac:spMkLst>
        </pc:spChg>
        <pc:spChg chg="add mod">
          <ac:chgData name="Danielle" userId="e2554c37-e717-43a0-ba79-1183ca921ccd" providerId="ADAL" clId="{DAEEFE32-488C-4B7C-A6EA-8990C32B9BD7}" dt="2021-03-09T09:22:21.353" v="1147" actId="1076"/>
          <ac:spMkLst>
            <pc:docMk/>
            <pc:sldMk cId="3224861525" sldId="291"/>
            <ac:spMk id="5" creationId="{758196A4-7364-4DE8-81F7-BF3B9F6B7FB7}"/>
          </ac:spMkLst>
        </pc:spChg>
      </pc:sldChg>
      <pc:sldChg chg="addSp delSp modSp new mod modClrScheme modAnim chgLayout">
        <pc:chgData name="Danielle" userId="e2554c37-e717-43a0-ba79-1183ca921ccd" providerId="ADAL" clId="{DAEEFE32-488C-4B7C-A6EA-8990C32B9BD7}" dt="2021-03-09T09:28:21.054" v="1387" actId="20577"/>
        <pc:sldMkLst>
          <pc:docMk/>
          <pc:sldMk cId="2693421105" sldId="292"/>
        </pc:sldMkLst>
        <pc:spChg chg="add del mod">
          <ac:chgData name="Danielle" userId="e2554c37-e717-43a0-ba79-1183ca921ccd" providerId="ADAL" clId="{DAEEFE32-488C-4B7C-A6EA-8990C32B9BD7}" dt="2021-03-09T09:24:55.893" v="1272" actId="478"/>
          <ac:spMkLst>
            <pc:docMk/>
            <pc:sldMk cId="2693421105" sldId="292"/>
            <ac:spMk id="2" creationId="{3E7D2395-B0A3-42ED-9E9A-F136D14D2677}"/>
          </ac:spMkLst>
        </pc:spChg>
        <pc:spChg chg="add del mod">
          <ac:chgData name="Danielle" userId="e2554c37-e717-43a0-ba79-1183ca921ccd" providerId="ADAL" clId="{DAEEFE32-488C-4B7C-A6EA-8990C32B9BD7}" dt="2021-03-09T09:24:55.893" v="1272" actId="478"/>
          <ac:spMkLst>
            <pc:docMk/>
            <pc:sldMk cId="2693421105" sldId="292"/>
            <ac:spMk id="3" creationId="{166A2041-DFB4-4172-B377-A81583E4F679}"/>
          </ac:spMkLst>
        </pc:spChg>
        <pc:spChg chg="add mod">
          <ac:chgData name="Danielle" userId="e2554c37-e717-43a0-ba79-1183ca921ccd" providerId="ADAL" clId="{DAEEFE32-488C-4B7C-A6EA-8990C32B9BD7}" dt="2021-03-09T09:28:21.054" v="1387" actId="20577"/>
          <ac:spMkLst>
            <pc:docMk/>
            <pc:sldMk cId="2693421105" sldId="292"/>
            <ac:spMk id="4" creationId="{25607328-4F1C-401E-BB27-11157D86AE2F}"/>
          </ac:spMkLst>
        </pc:spChg>
      </pc:sldChg>
      <pc:sldChg chg="add del modAnim">
        <pc:chgData name="Danielle" userId="e2554c37-e717-43a0-ba79-1183ca921ccd" providerId="ADAL" clId="{DAEEFE32-488C-4B7C-A6EA-8990C32B9BD7}" dt="2021-03-09T09:26:23.874" v="1278" actId="47"/>
        <pc:sldMkLst>
          <pc:docMk/>
          <pc:sldMk cId="1336736321" sldId="293"/>
        </pc:sldMkLst>
      </pc:sldChg>
      <pc:sldChg chg="addSp modSp add mod">
        <pc:chgData name="Danielle" userId="e2554c37-e717-43a0-ba79-1183ca921ccd" providerId="ADAL" clId="{DAEEFE32-488C-4B7C-A6EA-8990C32B9BD7}" dt="2021-03-09T09:29:53.121" v="1452"/>
        <pc:sldMkLst>
          <pc:docMk/>
          <pc:sldMk cId="3569238647" sldId="294"/>
        </pc:sldMkLst>
        <pc:graphicFrameChg chg="add mod modGraphic">
          <ac:chgData name="Danielle" userId="e2554c37-e717-43a0-ba79-1183ca921ccd" providerId="ADAL" clId="{DAEEFE32-488C-4B7C-A6EA-8990C32B9BD7}" dt="2021-03-09T09:29:53.121" v="1452"/>
          <ac:graphicFrameMkLst>
            <pc:docMk/>
            <pc:sldMk cId="3569238647" sldId="294"/>
            <ac:graphicFrameMk id="2" creationId="{13CF640D-1188-4454-8F4B-E9DB32B25EDD}"/>
          </ac:graphicFrameMkLst>
        </pc:graphicFrameChg>
      </pc:sldChg>
      <pc:sldChg chg="addSp delSp modSp add mod">
        <pc:chgData name="Danielle" userId="e2554c37-e717-43a0-ba79-1183ca921ccd" providerId="ADAL" clId="{DAEEFE32-488C-4B7C-A6EA-8990C32B9BD7}" dt="2021-03-09T09:33:13.882" v="1561" actId="20577"/>
        <pc:sldMkLst>
          <pc:docMk/>
          <pc:sldMk cId="4072053617" sldId="295"/>
        </pc:sldMkLst>
        <pc:spChg chg="mod">
          <ac:chgData name="Danielle" userId="e2554c37-e717-43a0-ba79-1183ca921ccd" providerId="ADAL" clId="{DAEEFE32-488C-4B7C-A6EA-8990C32B9BD7}" dt="2021-03-09T09:30:04.280" v="1460" actId="20577"/>
          <ac:spMkLst>
            <pc:docMk/>
            <pc:sldMk cId="4072053617" sldId="295"/>
            <ac:spMk id="4" creationId="{25607328-4F1C-401E-BB27-11157D86AE2F}"/>
          </ac:spMkLst>
        </pc:spChg>
        <pc:spChg chg="add del mod">
          <ac:chgData name="Danielle" userId="e2554c37-e717-43a0-ba79-1183ca921ccd" providerId="ADAL" clId="{DAEEFE32-488C-4B7C-A6EA-8990C32B9BD7}" dt="2021-03-09T09:31:48.023" v="1495"/>
          <ac:spMkLst>
            <pc:docMk/>
            <pc:sldMk cId="4072053617" sldId="295"/>
            <ac:spMk id="5" creationId="{7567B702-0F03-447E-9B5A-DA7C13602D23}"/>
          </ac:spMkLst>
        </pc:spChg>
        <pc:graphicFrameChg chg="mod modGraphic">
          <ac:chgData name="Danielle" userId="e2554c37-e717-43a0-ba79-1183ca921ccd" providerId="ADAL" clId="{DAEEFE32-488C-4B7C-A6EA-8990C32B9BD7}" dt="2021-03-09T09:33:13.882" v="1561" actId="20577"/>
          <ac:graphicFrameMkLst>
            <pc:docMk/>
            <pc:sldMk cId="4072053617" sldId="295"/>
            <ac:graphicFrameMk id="2" creationId="{13CF640D-1188-4454-8F4B-E9DB32B25EDD}"/>
          </ac:graphicFrameMkLst>
        </pc:graphicFrameChg>
      </pc:sldChg>
      <pc:sldChg chg="addSp modSp new del mod modClrScheme chgLayout">
        <pc:chgData name="Danielle" userId="e2554c37-e717-43a0-ba79-1183ca921ccd" providerId="ADAL" clId="{DAEEFE32-488C-4B7C-A6EA-8990C32B9BD7}" dt="2021-03-09T09:36:46.514" v="1599" actId="47"/>
        <pc:sldMkLst>
          <pc:docMk/>
          <pc:sldMk cId="1920859444" sldId="296"/>
        </pc:sldMkLst>
        <pc:spChg chg="add mod">
          <ac:chgData name="Danielle" userId="e2554c37-e717-43a0-ba79-1183ca921ccd" providerId="ADAL" clId="{DAEEFE32-488C-4B7C-A6EA-8990C32B9BD7}" dt="2021-03-09T09:36:16.953" v="1598" actId="20577"/>
          <ac:spMkLst>
            <pc:docMk/>
            <pc:sldMk cId="1920859444" sldId="296"/>
            <ac:spMk id="2" creationId="{21739740-9BFB-49C0-B9E3-2769D576EC6F}"/>
          </ac:spMkLst>
        </pc:spChg>
      </pc:sldChg>
      <pc:sldMasterChg chg="modSp mod addSldLayout modSldLayout">
        <pc:chgData name="Danielle" userId="e2554c37-e717-43a0-ba79-1183ca921ccd" providerId="ADAL" clId="{DAEEFE32-488C-4B7C-A6EA-8990C32B9BD7}" dt="2021-03-09T09:14:35.087" v="923" actId="1076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DAEEFE32-488C-4B7C-A6EA-8990C32B9BD7}" dt="2021-03-05T15:45:27.093" v="12" actId="20577"/>
          <ac:spMkLst>
            <pc:docMk/>
            <pc:sldMasterMk cId="3484405657" sldId="2147483648"/>
            <ac:spMk id="19" creationId="{00000000-0000-0000-0000-000000000000}"/>
          </ac:spMkLst>
        </pc:spChg>
        <pc:sldLayoutChg chg="addSp delSp modSp new mod replId">
          <pc:chgData name="Danielle" userId="e2554c37-e717-43a0-ba79-1183ca921ccd" providerId="ADAL" clId="{DAEEFE32-488C-4B7C-A6EA-8990C32B9BD7}" dt="2021-03-09T09:14:35.087" v="923" actId="1076"/>
          <pc:sldLayoutMkLst>
            <pc:docMk/>
            <pc:sldMasterMk cId="3484405657" sldId="2147483648"/>
            <pc:sldLayoutMk cId="349927911" sldId="2147483668"/>
          </pc:sldLayoutMkLst>
          <pc:spChg chg="del">
            <ac:chgData name="Danielle" userId="e2554c37-e717-43a0-ba79-1183ca921ccd" providerId="ADAL" clId="{DAEEFE32-488C-4B7C-A6EA-8990C32B9BD7}" dt="2021-03-09T09:14:31.660" v="921" actId="478"/>
            <ac:spMkLst>
              <pc:docMk/>
              <pc:sldMasterMk cId="3484405657" sldId="2147483648"/>
              <pc:sldLayoutMk cId="349927911" sldId="2147483668"/>
              <ac:spMk id="2" creationId="{BD7B5724-46EA-4E26-90CC-11846E1DB340}"/>
            </ac:spMkLst>
          </pc:spChg>
          <pc:spChg chg="add mod">
            <ac:chgData name="Danielle" userId="e2554c37-e717-43a0-ba79-1183ca921ccd" providerId="ADAL" clId="{DAEEFE32-488C-4B7C-A6EA-8990C32B9BD7}" dt="2021-03-09T09:14:35.087" v="923" actId="1076"/>
            <ac:spMkLst>
              <pc:docMk/>
              <pc:sldMasterMk cId="3484405657" sldId="2147483648"/>
              <pc:sldLayoutMk cId="349927911" sldId="2147483668"/>
              <ac:spMk id="3" creationId="{58F6F8B7-661B-42E8-B728-500C5D2408DF}"/>
            </ac:spMkLst>
          </pc:spChg>
          <pc:spChg chg="add mod">
            <ac:chgData name="Danielle" userId="e2554c37-e717-43a0-ba79-1183ca921ccd" providerId="ADAL" clId="{DAEEFE32-488C-4B7C-A6EA-8990C32B9BD7}" dt="2021-03-09T09:14:35.087" v="923" actId="1076"/>
            <ac:spMkLst>
              <pc:docMk/>
              <pc:sldMasterMk cId="3484405657" sldId="2147483648"/>
              <pc:sldLayoutMk cId="349927911" sldId="2147483668"/>
              <ac:spMk id="4" creationId="{55F7510C-611B-4C56-8D69-C577E6DD0446}"/>
            </ac:spMkLst>
          </pc:spChg>
          <pc:picChg chg="add mod">
            <ac:chgData name="Danielle" userId="e2554c37-e717-43a0-ba79-1183ca921ccd" providerId="ADAL" clId="{DAEEFE32-488C-4B7C-A6EA-8990C32B9BD7}" dt="2021-03-09T09:14:35.087" v="923" actId="1076"/>
            <ac:picMkLst>
              <pc:docMk/>
              <pc:sldMasterMk cId="3484405657" sldId="2147483648"/>
              <pc:sldLayoutMk cId="349927911" sldId="2147483668"/>
              <ac:picMk id="5" creationId="{22A0AAE6-1937-49BD-A9DB-03804B234BB3}"/>
            </ac:picMkLst>
          </pc:picChg>
        </pc:sldLayoutChg>
      </pc:sldMasterChg>
      <pc:sldMasterChg chg="new del mod addSldLayout delSldLayout">
        <pc:chgData name="Danielle" userId="e2554c37-e717-43a0-ba79-1183ca921ccd" providerId="ADAL" clId="{DAEEFE32-488C-4B7C-A6EA-8990C32B9BD7}" dt="2021-03-09T09:14:26.227" v="919" actId="6938"/>
        <pc:sldMasterMkLst>
          <pc:docMk/>
          <pc:sldMasterMk cId="642632849" sldId="2147483668"/>
        </pc:sldMasterMkLst>
        <pc:sldLayoutChg chg="new del replId">
          <pc:chgData name="Danielle" userId="e2554c37-e717-43a0-ba79-1183ca921ccd" providerId="ADAL" clId="{DAEEFE32-488C-4B7C-A6EA-8990C32B9BD7}" dt="2021-03-09T09:14:26.227" v="919" actId="6938"/>
          <pc:sldLayoutMkLst>
            <pc:docMk/>
            <pc:sldMasterMk cId="642632849" sldId="2147483668"/>
            <pc:sldLayoutMk cId="2379836993" sldId="2147483669"/>
          </pc:sldLayoutMkLst>
        </pc:sldLayoutChg>
        <pc:sldLayoutChg chg="new del replId">
          <pc:chgData name="Danielle" userId="e2554c37-e717-43a0-ba79-1183ca921ccd" providerId="ADAL" clId="{DAEEFE32-488C-4B7C-A6EA-8990C32B9BD7}" dt="2021-03-09T09:14:26.227" v="919" actId="6938"/>
          <pc:sldLayoutMkLst>
            <pc:docMk/>
            <pc:sldMasterMk cId="642632849" sldId="2147483668"/>
            <pc:sldLayoutMk cId="3466267587" sldId="2147483670"/>
          </pc:sldLayoutMkLst>
        </pc:sldLayoutChg>
        <pc:sldLayoutChg chg="new del replId">
          <pc:chgData name="Danielle" userId="e2554c37-e717-43a0-ba79-1183ca921ccd" providerId="ADAL" clId="{DAEEFE32-488C-4B7C-A6EA-8990C32B9BD7}" dt="2021-03-09T09:14:26.227" v="919" actId="6938"/>
          <pc:sldLayoutMkLst>
            <pc:docMk/>
            <pc:sldMasterMk cId="642632849" sldId="2147483668"/>
            <pc:sldLayoutMk cId="2904720509" sldId="2147483671"/>
          </pc:sldLayoutMkLst>
        </pc:sldLayoutChg>
        <pc:sldLayoutChg chg="new del replId">
          <pc:chgData name="Danielle" userId="e2554c37-e717-43a0-ba79-1183ca921ccd" providerId="ADAL" clId="{DAEEFE32-488C-4B7C-A6EA-8990C32B9BD7}" dt="2021-03-09T09:14:26.227" v="919" actId="6938"/>
          <pc:sldLayoutMkLst>
            <pc:docMk/>
            <pc:sldMasterMk cId="642632849" sldId="2147483668"/>
            <pc:sldLayoutMk cId="1346579310" sldId="2147483672"/>
          </pc:sldLayoutMkLst>
        </pc:sldLayoutChg>
        <pc:sldLayoutChg chg="new del replId">
          <pc:chgData name="Danielle" userId="e2554c37-e717-43a0-ba79-1183ca921ccd" providerId="ADAL" clId="{DAEEFE32-488C-4B7C-A6EA-8990C32B9BD7}" dt="2021-03-09T09:14:26.227" v="919" actId="6938"/>
          <pc:sldLayoutMkLst>
            <pc:docMk/>
            <pc:sldMasterMk cId="642632849" sldId="2147483668"/>
            <pc:sldLayoutMk cId="3396500765" sldId="2147483673"/>
          </pc:sldLayoutMkLst>
        </pc:sldLayoutChg>
        <pc:sldLayoutChg chg="new del replId">
          <pc:chgData name="Danielle" userId="e2554c37-e717-43a0-ba79-1183ca921ccd" providerId="ADAL" clId="{DAEEFE32-488C-4B7C-A6EA-8990C32B9BD7}" dt="2021-03-09T09:14:26.227" v="919" actId="6938"/>
          <pc:sldLayoutMkLst>
            <pc:docMk/>
            <pc:sldMasterMk cId="642632849" sldId="2147483668"/>
            <pc:sldLayoutMk cId="3518476272" sldId="2147483674"/>
          </pc:sldLayoutMkLst>
        </pc:sldLayoutChg>
        <pc:sldLayoutChg chg="new del replId">
          <pc:chgData name="Danielle" userId="e2554c37-e717-43a0-ba79-1183ca921ccd" providerId="ADAL" clId="{DAEEFE32-488C-4B7C-A6EA-8990C32B9BD7}" dt="2021-03-09T09:14:26.227" v="919" actId="6938"/>
          <pc:sldLayoutMkLst>
            <pc:docMk/>
            <pc:sldMasterMk cId="642632849" sldId="2147483668"/>
            <pc:sldLayoutMk cId="3894455928" sldId="2147483675"/>
          </pc:sldLayoutMkLst>
        </pc:sldLayoutChg>
        <pc:sldLayoutChg chg="new del replId">
          <pc:chgData name="Danielle" userId="e2554c37-e717-43a0-ba79-1183ca921ccd" providerId="ADAL" clId="{DAEEFE32-488C-4B7C-A6EA-8990C32B9BD7}" dt="2021-03-09T09:14:26.227" v="919" actId="6938"/>
          <pc:sldLayoutMkLst>
            <pc:docMk/>
            <pc:sldMasterMk cId="642632849" sldId="2147483668"/>
            <pc:sldLayoutMk cId="3885726540" sldId="2147483676"/>
          </pc:sldLayoutMkLst>
        </pc:sldLayoutChg>
        <pc:sldLayoutChg chg="new del replId">
          <pc:chgData name="Danielle" userId="e2554c37-e717-43a0-ba79-1183ca921ccd" providerId="ADAL" clId="{DAEEFE32-488C-4B7C-A6EA-8990C32B9BD7}" dt="2021-03-09T09:14:26.227" v="919" actId="6938"/>
          <pc:sldLayoutMkLst>
            <pc:docMk/>
            <pc:sldMasterMk cId="642632849" sldId="2147483668"/>
            <pc:sldLayoutMk cId="2343981605" sldId="2147483677"/>
          </pc:sldLayoutMkLst>
        </pc:sldLayoutChg>
        <pc:sldLayoutChg chg="new del replId">
          <pc:chgData name="Danielle" userId="e2554c37-e717-43a0-ba79-1183ca921ccd" providerId="ADAL" clId="{DAEEFE32-488C-4B7C-A6EA-8990C32B9BD7}" dt="2021-03-09T09:14:26.227" v="919" actId="6938"/>
          <pc:sldLayoutMkLst>
            <pc:docMk/>
            <pc:sldMasterMk cId="642632849" sldId="2147483668"/>
            <pc:sldLayoutMk cId="643776571" sldId="2147483678"/>
          </pc:sldLayoutMkLst>
        </pc:sldLayoutChg>
        <pc:sldLayoutChg chg="new del replId">
          <pc:chgData name="Danielle" userId="e2554c37-e717-43a0-ba79-1183ca921ccd" providerId="ADAL" clId="{DAEEFE32-488C-4B7C-A6EA-8990C32B9BD7}" dt="2021-03-09T09:14:26.227" v="919" actId="6938"/>
          <pc:sldLayoutMkLst>
            <pc:docMk/>
            <pc:sldMasterMk cId="642632849" sldId="2147483668"/>
            <pc:sldLayoutMk cId="3232972081" sldId="214748367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A8E4DC-998E-4115-AB67-18C78018A0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51BE5-E08E-4D99-AAE6-DBD18AEBAF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6DDF9-E3D8-4EB7-B799-84426B07CFBC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A1B4E-E3B5-4365-9709-806E1CE418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C5F26C-5C90-4506-8C0A-5DBF617341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F04FF-C9A1-47C9-A7A2-EAB0C6895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6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69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F6F8B7-661B-42E8-B728-500C5D2408DF}"/>
              </a:ext>
            </a:extLst>
          </p:cNvPr>
          <p:cNvSpPr txBox="1"/>
          <p:nvPr userDrawn="1"/>
        </p:nvSpPr>
        <p:spPr>
          <a:xfrm>
            <a:off x="5092044" y="2806769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F7510C-611B-4C56-8D69-C577E6DD0446}"/>
              </a:ext>
            </a:extLst>
          </p:cNvPr>
          <p:cNvSpPr txBox="1"/>
          <p:nvPr userDrawn="1"/>
        </p:nvSpPr>
        <p:spPr>
          <a:xfrm>
            <a:off x="5092044" y="2198597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A0AAE6-1937-49BD-A9DB-03804B234B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1691680" y="1556792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2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813640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052882" y="1124744"/>
            <a:ext cx="69116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</a:t>
            </a:r>
            <a:r>
              <a:rPr lang="en-GB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 you learn today? What did you find tricky? What can we do next time?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6B9C6C-BA1F-4CE2-9DC3-926783ACEE3A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01A56-9F36-433B-B12D-FF078095362F}"/>
              </a:ext>
            </a:extLst>
          </p:cNvPr>
          <p:cNvSpPr/>
          <p:nvPr userDrawn="1"/>
        </p:nvSpPr>
        <p:spPr>
          <a:xfrm>
            <a:off x="5630828" y="168892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63082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08 March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A698AD-CCBA-466D-9B58-5016EB10A98A}"/>
              </a:ext>
            </a:extLst>
          </p:cNvPr>
          <p:cNvSpPr/>
          <p:nvPr userDrawn="1"/>
        </p:nvSpPr>
        <p:spPr>
          <a:xfrm>
            <a:off x="2088234" y="171074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088233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Types of 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242BFF-CBD6-4F37-8077-9C2D475D205B}"/>
              </a:ext>
            </a:extLst>
          </p:cNvPr>
          <p:cNvSpPr/>
          <p:nvPr userDrawn="1"/>
        </p:nvSpPr>
        <p:spPr>
          <a:xfrm>
            <a:off x="179512" y="1084014"/>
            <a:ext cx="8799688" cy="560509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9E739E-C898-4833-BA50-66A631171257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0032ABA-467C-4019-9367-4163CE6C08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5B6AC8-4D6B-410C-B405-C5735B472482}"/>
              </a:ext>
            </a:extLst>
          </p:cNvPr>
          <p:cNvSpPr/>
          <p:nvPr userDrawn="1"/>
        </p:nvSpPr>
        <p:spPr>
          <a:xfrm>
            <a:off x="5630828" y="168892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7BA62-3C0F-4E15-B73A-6B936E42DFF2}"/>
              </a:ext>
            </a:extLst>
          </p:cNvPr>
          <p:cNvSpPr txBox="1"/>
          <p:nvPr userDrawn="1"/>
        </p:nvSpPr>
        <p:spPr>
          <a:xfrm>
            <a:off x="563082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08 March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35C7FB-246A-4690-B707-480E393FDB57}"/>
              </a:ext>
            </a:extLst>
          </p:cNvPr>
          <p:cNvSpPr/>
          <p:nvPr userDrawn="1"/>
        </p:nvSpPr>
        <p:spPr>
          <a:xfrm>
            <a:off x="2088234" y="171074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BD343-8255-4D9E-B212-751B7137CEB5}"/>
              </a:ext>
            </a:extLst>
          </p:cNvPr>
          <p:cNvSpPr txBox="1"/>
          <p:nvPr userDrawn="1"/>
        </p:nvSpPr>
        <p:spPr>
          <a:xfrm>
            <a:off x="2088233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988F7C-B623-4FDE-840B-7F5544723AEA}"/>
              </a:ext>
            </a:extLst>
          </p:cNvPr>
          <p:cNvSpPr/>
          <p:nvPr userDrawn="1"/>
        </p:nvSpPr>
        <p:spPr>
          <a:xfrm>
            <a:off x="2070900" y="1084014"/>
            <a:ext cx="6908300" cy="4541323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5680D9-0B4B-4B94-A79A-256EDA2B4D53}"/>
              </a:ext>
            </a:extLst>
          </p:cNvPr>
          <p:cNvSpPr/>
          <p:nvPr userDrawn="1"/>
        </p:nvSpPr>
        <p:spPr>
          <a:xfrm>
            <a:off x="2070899" y="5804852"/>
            <a:ext cx="6908300" cy="873243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088232" y="5804853"/>
            <a:ext cx="6908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627BD3-863D-4234-84E2-2E8D392A79C8}"/>
              </a:ext>
            </a:extLst>
          </p:cNvPr>
          <p:cNvSpPr/>
          <p:nvPr userDrawn="1"/>
        </p:nvSpPr>
        <p:spPr>
          <a:xfrm>
            <a:off x="179512" y="1083135"/>
            <a:ext cx="1714499" cy="5594960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083136"/>
            <a:ext cx="17145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CD0B36B-FDB5-43CA-ACAC-A2D8DEA71E2C}"/>
              </a:ext>
            </a:extLst>
          </p:cNvPr>
          <p:cNvSpPr/>
          <p:nvPr/>
        </p:nvSpPr>
        <p:spPr>
          <a:xfrm>
            <a:off x="251520" y="1844824"/>
            <a:ext cx="8568952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6DBC84-E622-483E-99DA-0D207803F1E6}"/>
              </a:ext>
            </a:extLst>
          </p:cNvPr>
          <p:cNvSpPr txBox="1"/>
          <p:nvPr/>
        </p:nvSpPr>
        <p:spPr>
          <a:xfrm>
            <a:off x="251520" y="1124744"/>
            <a:ext cx="864096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Glossary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Data is a collection of facts, such as numbers, words, measurements, observations or just descriptions of things.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think of some scenarios where it would be helpful to collect data?</a:t>
            </a:r>
          </a:p>
        </p:txBody>
      </p:sp>
    </p:spTree>
    <p:extLst>
      <p:ext uri="{BB962C8B-B14F-4D97-AF65-F5344CB8AC3E}">
        <p14:creationId xmlns:p14="http://schemas.microsoft.com/office/powerpoint/2010/main" val="86131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5A7F8C-0C0C-423A-B14D-29FDBB3AF70E}"/>
              </a:ext>
            </a:extLst>
          </p:cNvPr>
          <p:cNvSpPr txBox="1"/>
          <p:nvPr/>
        </p:nvSpPr>
        <p:spPr>
          <a:xfrm>
            <a:off x="251520" y="1124744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Lucy is writing a report about the cars on her street.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a)	List 5 qualitative variables that Lucy could include in her report.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b) 	List 5 quantitative variables that Lucy could include in her report.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c)	Sort part (b) into discrete and continuous variables.</a:t>
            </a:r>
          </a:p>
        </p:txBody>
      </p:sp>
      <p:sp>
        <p:nvSpPr>
          <p:cNvPr id="5" name="Explosion: 14 Points 4">
            <a:extLst>
              <a:ext uri="{FF2B5EF4-FFF2-40B4-BE49-F238E27FC236}">
                <a16:creationId xmlns:a16="http://schemas.microsoft.com/office/drawing/2014/main" id="{758196A4-7364-4DE8-81F7-BF3B9F6B7FB7}"/>
              </a:ext>
            </a:extLst>
          </p:cNvPr>
          <p:cNvSpPr/>
          <p:nvPr/>
        </p:nvSpPr>
        <p:spPr>
          <a:xfrm>
            <a:off x="1223628" y="4077072"/>
            <a:ext cx="6696744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your partner’s answers. Are there any you disagree on?</a:t>
            </a:r>
          </a:p>
        </p:txBody>
      </p:sp>
    </p:spTree>
    <p:extLst>
      <p:ext uri="{BB962C8B-B14F-4D97-AF65-F5344CB8AC3E}">
        <p14:creationId xmlns:p14="http://schemas.microsoft.com/office/powerpoint/2010/main" val="322486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607328-4F1C-401E-BB27-11157D86AE2F}"/>
              </a:ext>
            </a:extLst>
          </p:cNvPr>
          <p:cNvSpPr txBox="1"/>
          <p:nvPr/>
        </p:nvSpPr>
        <p:spPr>
          <a:xfrm>
            <a:off x="251520" y="1124744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Glossary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Primary data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 collected by researchers directly from main sources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Examples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experiment, survey, questionnaire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Secondary data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is data that has already been collected through primary sources and made readily available for researchers to use for their own research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Examples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newspapers, books, internet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42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607328-4F1C-401E-BB27-11157D86AE2F}"/>
              </a:ext>
            </a:extLst>
          </p:cNvPr>
          <p:cNvSpPr txBox="1"/>
          <p:nvPr/>
        </p:nvSpPr>
        <p:spPr>
          <a:xfrm>
            <a:off x="251520" y="112474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Copy and complete the table below. Try to think of at least two things for each box!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CF640D-1188-4454-8F4B-E9DB32B25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91053"/>
              </p:ext>
            </p:extLst>
          </p:nvPr>
        </p:nvGraphicFramePr>
        <p:xfrm>
          <a:off x="251520" y="2276872"/>
          <a:ext cx="8640000" cy="41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03788231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3006924634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413550906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Advantages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Disadvantages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606716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Primary data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2428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Secondary data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851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3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607328-4F1C-401E-BB27-11157D86AE2F}"/>
              </a:ext>
            </a:extLst>
          </p:cNvPr>
          <p:cNvSpPr txBox="1"/>
          <p:nvPr/>
        </p:nvSpPr>
        <p:spPr>
          <a:xfrm>
            <a:off x="251520" y="11247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CF640D-1188-4454-8F4B-E9DB32B25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763044"/>
              </p:ext>
            </p:extLst>
          </p:nvPr>
        </p:nvGraphicFramePr>
        <p:xfrm>
          <a:off x="251520" y="2276872"/>
          <a:ext cx="8640000" cy="41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03788231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3006924634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413550906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Advantages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Disadvantages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606716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Primary data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know the method by which the data was collected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know how accurately you have collected the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Questionnaire questions specifically designed to find out what you want</a:t>
                      </a:r>
                    </a:p>
                  </a:txBody>
                  <a:tcPr marL="26397" marR="26397" marT="8851" marB="88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take a lot of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be expensive</a:t>
                      </a:r>
                    </a:p>
                  </a:txBody>
                  <a:tcPr marL="26397" marR="26397" marT="8851" marB="88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2428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Secondary data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Easy to obtain them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Generally cheap to obtain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from recognised sources tends to be reliable</a:t>
                      </a:r>
                    </a:p>
                  </a:txBody>
                  <a:tcPr marL="26397" marR="26397" marT="8851" marB="88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data sources are unreliable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might contain errors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might not be suitable to answer specific questions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Collection method unknown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might be out of date</a:t>
                      </a:r>
                    </a:p>
                  </a:txBody>
                  <a:tcPr marL="26397" marR="26397" marT="8851" marB="88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851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05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49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DE397A-F72C-457B-AEE5-3885F0E6B86B}"/>
              </a:ext>
            </a:extLst>
          </p:cNvPr>
          <p:cNvSpPr txBox="1"/>
          <p:nvPr/>
        </p:nvSpPr>
        <p:spPr>
          <a:xfrm>
            <a:off x="1889701" y="155679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2096D103-5023-4358-9B4F-2F01309E8A8D}"/>
              </a:ext>
            </a:extLst>
          </p:cNvPr>
          <p:cNvSpPr/>
          <p:nvPr/>
        </p:nvSpPr>
        <p:spPr>
          <a:xfrm rot="18558063">
            <a:off x="1606850" y="2357175"/>
            <a:ext cx="1080120" cy="432048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0B32652F-E4CE-4254-9E50-74C7BC8C751C}"/>
              </a:ext>
            </a:extLst>
          </p:cNvPr>
          <p:cNvSpPr/>
          <p:nvPr/>
        </p:nvSpPr>
        <p:spPr>
          <a:xfrm rot="3041937" flipH="1">
            <a:off x="2758978" y="2357174"/>
            <a:ext cx="1080120" cy="432048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93D31E6F-E283-4783-A854-3ECBF48C1650}"/>
              </a:ext>
            </a:extLst>
          </p:cNvPr>
          <p:cNvSpPr/>
          <p:nvPr/>
        </p:nvSpPr>
        <p:spPr>
          <a:xfrm rot="18558063">
            <a:off x="2830986" y="4356809"/>
            <a:ext cx="1080120" cy="432048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24DDA645-9009-4CF1-85E3-EB242B15B3AA}"/>
              </a:ext>
            </a:extLst>
          </p:cNvPr>
          <p:cNvSpPr/>
          <p:nvPr/>
        </p:nvSpPr>
        <p:spPr>
          <a:xfrm rot="3041937" flipH="1">
            <a:off x="3983114" y="4356808"/>
            <a:ext cx="1080120" cy="432048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D9E189-4DD0-497A-B1F5-DE9E153B2116}"/>
              </a:ext>
            </a:extLst>
          </p:cNvPr>
          <p:cNvSpPr txBox="1"/>
          <p:nvPr/>
        </p:nvSpPr>
        <p:spPr>
          <a:xfrm>
            <a:off x="611560" y="3127939"/>
            <a:ext cx="2034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Qualitative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(words)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0166C7-0841-4206-A901-52C5B2B8404B}"/>
              </a:ext>
            </a:extLst>
          </p:cNvPr>
          <p:cNvSpPr txBox="1"/>
          <p:nvPr/>
        </p:nvSpPr>
        <p:spPr>
          <a:xfrm>
            <a:off x="2872206" y="3127939"/>
            <a:ext cx="2034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Quantitative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(numbers)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E528B4-FC5F-461E-A9E8-34F0998144B6}"/>
              </a:ext>
            </a:extLst>
          </p:cNvPr>
          <p:cNvSpPr txBox="1"/>
          <p:nvPr/>
        </p:nvSpPr>
        <p:spPr>
          <a:xfrm>
            <a:off x="2213737" y="5127575"/>
            <a:ext cx="1522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Discrete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(counted)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CD49A2-63ED-4643-A581-DB99E3BAF770}"/>
              </a:ext>
            </a:extLst>
          </p:cNvPr>
          <p:cNvSpPr txBox="1"/>
          <p:nvPr/>
        </p:nvSpPr>
        <p:spPr>
          <a:xfrm>
            <a:off x="3962687" y="5127575"/>
            <a:ext cx="2034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(measured)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86D1DA-4A4F-40A4-9CA8-2F7DF5110CBE}"/>
              </a:ext>
            </a:extLst>
          </p:cNvPr>
          <p:cNvSpPr/>
          <p:nvPr/>
        </p:nvSpPr>
        <p:spPr>
          <a:xfrm>
            <a:off x="5721422" y="1556792"/>
            <a:ext cx="2811017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Primary data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(collected by you)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75BE57-82B6-4A56-83DF-C332844D441D}"/>
              </a:ext>
            </a:extLst>
          </p:cNvPr>
          <p:cNvSpPr/>
          <p:nvPr/>
        </p:nvSpPr>
        <p:spPr>
          <a:xfrm>
            <a:off x="5726144" y="2786819"/>
            <a:ext cx="2811017" cy="12843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Secondary data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(collected by someone else)</a:t>
            </a:r>
          </a:p>
        </p:txBody>
      </p:sp>
    </p:spTree>
    <p:extLst>
      <p:ext uri="{BB962C8B-B14F-4D97-AF65-F5344CB8AC3E}">
        <p14:creationId xmlns:p14="http://schemas.microsoft.com/office/powerpoint/2010/main" val="47273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3F2323-4515-49A0-968E-7D9716907CC6}"/>
              </a:ext>
            </a:extLst>
          </p:cNvPr>
          <p:cNvSpPr txBox="1"/>
          <p:nvPr/>
        </p:nvSpPr>
        <p:spPr>
          <a:xfrm>
            <a:off x="251520" y="1124744"/>
            <a:ext cx="864096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Glossary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Qualitative data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is where the data collected has no numerical value. It describes a characteristic not a measure.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Examples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eye colour, dog breed, car make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Quantitative data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is where the data has a numerical value.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Examples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age, number of pets, cost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Discrete data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can only be one of a limited amount of values. It is usually counted.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Examples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shoe size, number of cows, number of siblings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Continuous data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can be any number. It is usually measured.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Examples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height, temperature, mass</a:t>
            </a:r>
          </a:p>
        </p:txBody>
      </p:sp>
    </p:spTree>
    <p:extLst>
      <p:ext uri="{BB962C8B-B14F-4D97-AF65-F5344CB8AC3E}">
        <p14:creationId xmlns:p14="http://schemas.microsoft.com/office/powerpoint/2010/main" val="6417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3C3910-3937-4831-82C8-5A246784E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16420"/>
              </p:ext>
            </p:extLst>
          </p:nvPr>
        </p:nvGraphicFramePr>
        <p:xfrm>
          <a:off x="251520" y="2276872"/>
          <a:ext cx="8640960" cy="374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398638538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8544368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906413092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Qualitative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Quantitative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people live in your house?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12181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do you spend on music downloads?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Discrete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Continuous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13636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977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EF6FDE-4027-4111-87C1-119CCC151892}"/>
              </a:ext>
            </a:extLst>
          </p:cNvPr>
          <p:cNvSpPr txBox="1"/>
          <p:nvPr/>
        </p:nvSpPr>
        <p:spPr>
          <a:xfrm>
            <a:off x="251520" y="112474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Copy the table below:</a:t>
            </a:r>
          </a:p>
        </p:txBody>
      </p:sp>
    </p:spTree>
    <p:extLst>
      <p:ext uri="{BB962C8B-B14F-4D97-AF65-F5344CB8AC3E}">
        <p14:creationId xmlns:p14="http://schemas.microsoft.com/office/powerpoint/2010/main" val="92650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3C3910-3937-4831-82C8-5A246784E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13369"/>
              </p:ext>
            </p:extLst>
          </p:nvPr>
        </p:nvGraphicFramePr>
        <p:xfrm>
          <a:off x="251520" y="2276872"/>
          <a:ext cx="8640960" cy="360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398638538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8544368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90641309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town were you born in?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old are you?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people live in your house?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1218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do you spend on music downloads?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weight of this cake?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colour of your car?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1363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texts do you send in a week?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you own a tablet PC?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your hand span?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977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tall are you?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fast can you run 100m?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water is there in this glass?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4004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size trousers do you wear?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your favourite food?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your favourite animal?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7449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EF6FDE-4027-4111-87C1-119CCC151892}"/>
              </a:ext>
            </a:extLst>
          </p:cNvPr>
          <p:cNvSpPr txBox="1"/>
          <p:nvPr/>
        </p:nvSpPr>
        <p:spPr>
          <a:xfrm>
            <a:off x="251520" y="112474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Sort the following into the table your have just drawn:</a:t>
            </a:r>
          </a:p>
        </p:txBody>
      </p:sp>
    </p:spTree>
    <p:extLst>
      <p:ext uri="{BB962C8B-B14F-4D97-AF65-F5344CB8AC3E}">
        <p14:creationId xmlns:p14="http://schemas.microsoft.com/office/powerpoint/2010/main" val="15501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3C3910-3937-4831-82C8-5A246784E623}"/>
              </a:ext>
            </a:extLst>
          </p:cNvPr>
          <p:cNvGraphicFramePr>
            <a:graphicFrameLocks noGrp="1"/>
          </p:cNvGraphicFramePr>
          <p:nvPr/>
        </p:nvGraphicFramePr>
        <p:xfrm>
          <a:off x="251520" y="2276872"/>
          <a:ext cx="8640960" cy="360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398638538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8544368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90641309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town were you born in?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old are you?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people live in your house?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1218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do you spend on music downloads?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weight of this cake?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colour of your car?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1363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texts do you send in a week?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you own a tablet PC?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your hand span?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977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tall are you?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fast can you run 100m?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water is there in this glass?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4004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size trousers do you wear?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your favourite food?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your favourite animal?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7449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EF6FDE-4027-4111-87C1-119CCC151892}"/>
              </a:ext>
            </a:extLst>
          </p:cNvPr>
          <p:cNvSpPr txBox="1"/>
          <p:nvPr/>
        </p:nvSpPr>
        <p:spPr>
          <a:xfrm>
            <a:off x="251520" y="112474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3C3910-3937-4831-82C8-5A246784E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343211"/>
              </p:ext>
            </p:extLst>
          </p:nvPr>
        </p:nvGraphicFramePr>
        <p:xfrm>
          <a:off x="251520" y="2276872"/>
          <a:ext cx="8640960" cy="360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398638538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8544368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90641309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town were you born in?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old are you?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people live in your house?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1218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do you spend on music downloads?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weight of this cake?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colour of your car?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1363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texts do you send in a week?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you own a tablet PC?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your hand span?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977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tall are you?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fast can you run 100m?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water is there in this glass?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4004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size trousers do you wear?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your favourite food?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your favourite animal?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7449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EF6FDE-4027-4111-87C1-119CCC151892}"/>
              </a:ext>
            </a:extLst>
          </p:cNvPr>
          <p:cNvSpPr txBox="1"/>
          <p:nvPr/>
        </p:nvSpPr>
        <p:spPr>
          <a:xfrm>
            <a:off x="251520" y="112474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Qualitative</a:t>
            </a:r>
          </a:p>
        </p:txBody>
      </p:sp>
    </p:spTree>
    <p:extLst>
      <p:ext uri="{BB962C8B-B14F-4D97-AF65-F5344CB8AC3E}">
        <p14:creationId xmlns:p14="http://schemas.microsoft.com/office/powerpoint/2010/main" val="175968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3C3910-3937-4831-82C8-5A246784E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49132"/>
              </p:ext>
            </p:extLst>
          </p:nvPr>
        </p:nvGraphicFramePr>
        <p:xfrm>
          <a:off x="251520" y="2276872"/>
          <a:ext cx="8640960" cy="360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398638538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8544368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90641309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town were you born in?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old are you?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people live in your house?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1218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do you spend on music downloads?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weight of this cake?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colour of your car?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1363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texts do you send in a week?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you own a tablet PC?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your hand span?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977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tall are you?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fast can you run 100m?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water is there in this glass?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4004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size trousers do you wear?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your favourite food?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your favourite animal?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7449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EF6FDE-4027-4111-87C1-119CCC151892}"/>
              </a:ext>
            </a:extLst>
          </p:cNvPr>
          <p:cNvSpPr txBox="1"/>
          <p:nvPr/>
        </p:nvSpPr>
        <p:spPr>
          <a:xfrm>
            <a:off x="251520" y="112474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ctr"/>
            <a:endParaRPr lang="en-GB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Quantitative discrete</a:t>
            </a:r>
          </a:p>
        </p:txBody>
      </p:sp>
    </p:spTree>
    <p:extLst>
      <p:ext uri="{BB962C8B-B14F-4D97-AF65-F5344CB8AC3E}">
        <p14:creationId xmlns:p14="http://schemas.microsoft.com/office/powerpoint/2010/main" val="241221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3C3910-3937-4831-82C8-5A246784E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665432"/>
              </p:ext>
            </p:extLst>
          </p:nvPr>
        </p:nvGraphicFramePr>
        <p:xfrm>
          <a:off x="251520" y="2276872"/>
          <a:ext cx="8640960" cy="360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398638538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8544368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90641309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town were you born in?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old are you?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people live in your house?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1218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do you spend on music downloads?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weight of this cake?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colour of your car?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1363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texts do you send in a week?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you own a tablet PC?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your hand span?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977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tall are you?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fast can you run 100m?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water is there in this glass?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4004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size trousers do you wear?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your favourite food?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your favourite animal?</a:t>
                      </a:r>
                    </a:p>
                  </a:txBody>
                  <a:tcPr marL="26397" marR="26397" marT="8851" marB="88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7449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EF6FDE-4027-4111-87C1-119CCC151892}"/>
              </a:ext>
            </a:extLst>
          </p:cNvPr>
          <p:cNvSpPr txBox="1"/>
          <p:nvPr/>
        </p:nvSpPr>
        <p:spPr>
          <a:xfrm>
            <a:off x="251520" y="112474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ctr"/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Quantitative continuous</a:t>
            </a:r>
          </a:p>
        </p:txBody>
      </p:sp>
    </p:spTree>
    <p:extLst>
      <p:ext uri="{BB962C8B-B14F-4D97-AF65-F5344CB8AC3E}">
        <p14:creationId xmlns:p14="http://schemas.microsoft.com/office/powerpoint/2010/main" val="336407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5527</TotalTime>
  <Words>983</Words>
  <Application>Microsoft Office PowerPoint</Application>
  <PresentationFormat>On-screen Show (4:3)</PresentationFormat>
  <Paragraphs>179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31</cp:revision>
  <dcterms:created xsi:type="dcterms:W3CDTF">2015-07-01T12:05:39Z</dcterms:created>
  <dcterms:modified xsi:type="dcterms:W3CDTF">2021-03-09T09:39:42Z</dcterms:modified>
</cp:coreProperties>
</file>