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sldIdLst>
    <p:sldId id="258" r:id="rId3"/>
    <p:sldId id="260" r:id="rId4"/>
    <p:sldId id="278" r:id="rId5"/>
    <p:sldId id="27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0" r:id="rId15"/>
    <p:sldId id="281" r:id="rId16"/>
    <p:sldId id="259" r:id="rId17"/>
    <p:sldId id="288" r:id="rId18"/>
    <p:sldId id="289" r:id="rId19"/>
    <p:sldId id="290" r:id="rId20"/>
    <p:sldId id="291" r:id="rId21"/>
    <p:sldId id="292" r:id="rId22"/>
    <p:sldId id="284" r:id="rId23"/>
    <p:sldId id="276" r:id="rId24"/>
    <p:sldId id="285" r:id="rId25"/>
    <p:sldId id="286" r:id="rId26"/>
    <p:sldId id="282" r:id="rId27"/>
    <p:sldId id="287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8398E-760D-481D-9521-64F8866B6F5D}" v="27" dt="2020-08-07T10:39:39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1B38398E-760D-481D-9521-64F8866B6F5D}"/>
    <pc:docChg chg="modSld modMainMaster">
      <pc:chgData name="Danielle" userId="e2554c37-e717-43a0-ba79-1183ca921ccd" providerId="ADAL" clId="{1B38398E-760D-481D-9521-64F8866B6F5D}" dt="2020-08-07T10:40:24.352" v="51" actId="14100"/>
      <pc:docMkLst>
        <pc:docMk/>
      </pc:docMkLst>
      <pc:sldChg chg="modSp">
        <pc:chgData name="Danielle" userId="e2554c37-e717-43a0-ba79-1183ca921ccd" providerId="ADAL" clId="{1B38398E-760D-481D-9521-64F8866B6F5D}" dt="2020-08-07T10:37:11.763" v="14" actId="2711"/>
        <pc:sldMkLst>
          <pc:docMk/>
          <pc:sldMk cId="3254171189" sldId="258"/>
        </pc:sldMkLst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2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3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4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11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11.763" v="14" actId="2711"/>
          <ac:spMkLst>
            <pc:docMk/>
            <pc:sldMk cId="3254171189" sldId="258"/>
            <ac:spMk id="12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8:54.128" v="32" actId="2711"/>
        <pc:sldMkLst>
          <pc:docMk/>
          <pc:sldMk cId="143676847" sldId="259"/>
        </pc:sldMkLst>
        <pc:spChg chg="mod">
          <ac:chgData name="Danielle" userId="e2554c37-e717-43a0-ba79-1183ca921ccd" providerId="ADAL" clId="{1B38398E-760D-481D-9521-64F8866B6F5D}" dt="2020-08-07T10:38:54.128" v="32" actId="2711"/>
          <ac:spMkLst>
            <pc:docMk/>
            <pc:sldMk cId="143676847" sldId="259"/>
            <ac:spMk id="2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54.128" v="32" actId="2711"/>
          <ac:spMkLst>
            <pc:docMk/>
            <pc:sldMk cId="143676847" sldId="259"/>
            <ac:spMk id="7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7:16.634" v="15" actId="2711"/>
        <pc:sldMkLst>
          <pc:docMk/>
          <pc:sldMk cId="1698352516" sldId="260"/>
        </pc:sldMkLst>
        <pc:spChg chg="mod">
          <ac:chgData name="Danielle" userId="e2554c37-e717-43a0-ba79-1183ca921ccd" providerId="ADAL" clId="{1B38398E-760D-481D-9521-64F8866B6F5D}" dt="2020-08-07T10:37:16.634" v="15" actId="2711"/>
          <ac:spMkLst>
            <pc:docMk/>
            <pc:sldMk cId="1698352516" sldId="260"/>
            <ac:spMk id="2" creationId="{188C01B9-088F-472A-A485-D5E7C700A3F1}"/>
          </ac:spMkLst>
        </pc:spChg>
        <pc:spChg chg="mod">
          <ac:chgData name="Danielle" userId="e2554c37-e717-43a0-ba79-1183ca921ccd" providerId="ADAL" clId="{1B38398E-760D-481D-9521-64F8866B6F5D}" dt="2020-08-07T10:37:16.634" v="15" actId="2711"/>
          <ac:spMkLst>
            <pc:docMk/>
            <pc:sldMk cId="1698352516" sldId="260"/>
            <ac:spMk id="3" creationId="{A7691CC8-17EC-4294-9453-DE6427272A1F}"/>
          </ac:spMkLst>
        </pc:spChg>
        <pc:spChg chg="mod">
          <ac:chgData name="Danielle" userId="e2554c37-e717-43a0-ba79-1183ca921ccd" providerId="ADAL" clId="{1B38398E-760D-481D-9521-64F8866B6F5D}" dt="2020-08-07T10:37:16.634" v="15" actId="2711"/>
          <ac:spMkLst>
            <pc:docMk/>
            <pc:sldMk cId="1698352516" sldId="260"/>
            <ac:spMk id="7" creationId="{4C5772C9-BEF2-4EEC-A4AB-B1232FF12450}"/>
          </ac:spMkLst>
        </pc:spChg>
        <pc:spChg chg="mod">
          <ac:chgData name="Danielle" userId="e2554c37-e717-43a0-ba79-1183ca921ccd" providerId="ADAL" clId="{1B38398E-760D-481D-9521-64F8866B6F5D}" dt="2020-08-07T10:37:16.634" v="15" actId="2711"/>
          <ac:spMkLst>
            <pc:docMk/>
            <pc:sldMk cId="1698352516" sldId="260"/>
            <ac:spMk id="11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7:56.901" v="22" actId="2711"/>
        <pc:sldMkLst>
          <pc:docMk/>
          <pc:sldMk cId="2690329848" sldId="267"/>
        </pc:sldMkLst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3" creationId="{6B31DED7-5F26-41EF-B4F2-18419A21E8D8}"/>
          </ac:spMkLst>
        </pc:spChg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7:56.901" v="22" actId="2711"/>
          <ac:spMkLst>
            <pc:docMk/>
            <pc:sldMk cId="2690329848" sldId="267"/>
            <ac:spMk id="3074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8:02.782" v="23" actId="2711"/>
        <pc:sldMkLst>
          <pc:docMk/>
          <pc:sldMk cId="3988958046" sldId="268"/>
        </pc:sldMkLst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8" creationId="{F61F249E-6BD1-4FAA-A5AF-FAA7396F928B}"/>
          </ac:spMkLst>
        </pc:spChg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2.782" v="23" actId="2711"/>
          <ac:spMkLst>
            <pc:docMk/>
            <pc:sldMk cId="3988958046" sldId="268"/>
            <ac:spMk id="3074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8:07.906" v="24" actId="2711"/>
        <pc:sldMkLst>
          <pc:docMk/>
          <pc:sldMk cId="1454281742" sldId="269"/>
        </pc:sldMkLst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8" creationId="{BD220CA0-CD16-4C2C-A7C5-FB28A30E7F93}"/>
          </ac:spMkLst>
        </pc:spChg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07.906" v="24" actId="2711"/>
          <ac:spMkLst>
            <pc:docMk/>
            <pc:sldMk cId="1454281742" sldId="269"/>
            <ac:spMk id="3074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8:14.023" v="25" actId="2711"/>
        <pc:sldMkLst>
          <pc:docMk/>
          <pc:sldMk cId="4168951343" sldId="270"/>
        </pc:sldMkLst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8" creationId="{7915FFEC-973C-41A6-B96F-E5C327269A35}"/>
          </ac:spMkLst>
        </pc:spChg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4.023" v="25" actId="2711"/>
          <ac:spMkLst>
            <pc:docMk/>
            <pc:sldMk cId="4168951343" sldId="270"/>
            <ac:spMk id="3074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8:19.936" v="26" actId="2711"/>
        <pc:sldMkLst>
          <pc:docMk/>
          <pc:sldMk cId="3755844544" sldId="271"/>
        </pc:sldMkLst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8" creationId="{C37A8779-082F-4224-B7EA-E241E27E7A67}"/>
          </ac:spMkLst>
        </pc:spChg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19.936" v="26" actId="2711"/>
          <ac:spMkLst>
            <pc:docMk/>
            <pc:sldMk cId="3755844544" sldId="271"/>
            <ac:spMk id="3074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8:25.448" v="27" actId="2711"/>
        <pc:sldMkLst>
          <pc:docMk/>
          <pc:sldMk cId="2873672184" sldId="272"/>
        </pc:sldMkLst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8" creationId="{87AC5424-85B5-48C9-9982-73D2A0B1FE65}"/>
          </ac:spMkLst>
        </pc:spChg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8:25.448" v="27" actId="2711"/>
          <ac:spMkLst>
            <pc:docMk/>
            <pc:sldMk cId="2873672184" sldId="272"/>
            <ac:spMk id="3074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8:31.935" v="28" actId="2711"/>
        <pc:sldMkLst>
          <pc:docMk/>
          <pc:sldMk cId="2561287173" sldId="273"/>
        </pc:sldMkLst>
        <pc:spChg chg="mod">
          <ac:chgData name="Danielle" userId="e2554c37-e717-43a0-ba79-1183ca921ccd" providerId="ADAL" clId="{1B38398E-760D-481D-9521-64F8866B6F5D}" dt="2020-08-07T10:38:31.935" v="28" actId="2711"/>
          <ac:spMkLst>
            <pc:docMk/>
            <pc:sldMk cId="2561287173" sldId="273"/>
            <ac:spMk id="4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8:37.735" v="29" actId="2711"/>
        <pc:sldMkLst>
          <pc:docMk/>
          <pc:sldMk cId="4058789411" sldId="274"/>
        </pc:sldMkLst>
        <pc:spChg chg="mod">
          <ac:chgData name="Danielle" userId="e2554c37-e717-43a0-ba79-1183ca921ccd" providerId="ADAL" clId="{1B38398E-760D-481D-9521-64F8866B6F5D}" dt="2020-08-07T10:38:37.735" v="29" actId="2711"/>
          <ac:spMkLst>
            <pc:docMk/>
            <pc:sldMk cId="4058789411" sldId="274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9:51.644" v="44" actId="2711"/>
        <pc:sldMkLst>
          <pc:docMk/>
          <pc:sldMk cId="2231972671" sldId="276"/>
        </pc:sldMkLst>
        <pc:spChg chg="mod">
          <ac:chgData name="Danielle" userId="e2554c37-e717-43a0-ba79-1183ca921ccd" providerId="ADAL" clId="{1B38398E-760D-481D-9521-64F8866B6F5D}" dt="2020-08-07T10:39:51.644" v="44" actId="2711"/>
          <ac:spMkLst>
            <pc:docMk/>
            <pc:sldMk cId="2231972671" sldId="276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40:24.352" v="51" actId="14100"/>
        <pc:sldMkLst>
          <pc:docMk/>
          <pc:sldMk cId="3539426504" sldId="277"/>
        </pc:sldMkLst>
        <pc:spChg chg="mod">
          <ac:chgData name="Danielle" userId="e2554c37-e717-43a0-ba79-1183ca921ccd" providerId="ADAL" clId="{1B38398E-760D-481D-9521-64F8866B6F5D}" dt="2020-08-07T10:40:24.352" v="51" actId="14100"/>
          <ac:spMkLst>
            <pc:docMk/>
            <pc:sldMk cId="3539426504" sldId="277"/>
            <ac:spMk id="4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40:24.352" v="51" actId="14100"/>
          <ac:spMkLst>
            <pc:docMk/>
            <pc:sldMk cId="3539426504" sldId="277"/>
            <ac:spMk id="5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7:25.845" v="16" actId="2711"/>
        <pc:sldMkLst>
          <pc:docMk/>
          <pc:sldMk cId="2107143836" sldId="278"/>
        </pc:sldMkLst>
        <pc:spChg chg="mod">
          <ac:chgData name="Danielle" userId="e2554c37-e717-43a0-ba79-1183ca921ccd" providerId="ADAL" clId="{1B38398E-760D-481D-9521-64F8866B6F5D}" dt="2020-08-07T10:37:25.845" v="16" actId="2711"/>
          <ac:spMkLst>
            <pc:docMk/>
            <pc:sldMk cId="2107143836" sldId="278"/>
            <ac:spMk id="6" creationId="{E5681B5A-4DAD-4C15-AA73-71D0F2C30656}"/>
          </ac:spMkLst>
        </pc:spChg>
        <pc:spChg chg="mod">
          <ac:chgData name="Danielle" userId="e2554c37-e717-43a0-ba79-1183ca921ccd" providerId="ADAL" clId="{1B38398E-760D-481D-9521-64F8866B6F5D}" dt="2020-08-07T10:37:25.845" v="16" actId="2711"/>
          <ac:spMkLst>
            <pc:docMk/>
            <pc:sldMk cId="2107143836" sldId="278"/>
            <ac:spMk id="7" creationId="{4C5772C9-BEF2-4EEC-A4AB-B1232FF12450}"/>
          </ac:spMkLst>
        </pc:spChg>
        <pc:spChg chg="mod">
          <ac:chgData name="Danielle" userId="e2554c37-e717-43a0-ba79-1183ca921ccd" providerId="ADAL" clId="{1B38398E-760D-481D-9521-64F8866B6F5D}" dt="2020-08-07T10:37:25.845" v="16" actId="2711"/>
          <ac:spMkLst>
            <pc:docMk/>
            <pc:sldMk cId="2107143836" sldId="278"/>
            <ac:spMk id="11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7:49.100" v="21" actId="20577"/>
        <pc:sldMkLst>
          <pc:docMk/>
          <pc:sldMk cId="1327635365" sldId="279"/>
        </pc:sldMkLst>
        <pc:spChg chg="mod">
          <ac:chgData name="Danielle" userId="e2554c37-e717-43a0-ba79-1183ca921ccd" providerId="ADAL" clId="{1B38398E-760D-481D-9521-64F8866B6F5D}" dt="2020-08-07T10:37:49.100" v="21" actId="20577"/>
          <ac:spMkLst>
            <pc:docMk/>
            <pc:sldMk cId="1327635365" sldId="279"/>
            <ac:spMk id="11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8:43.364" v="30" actId="2711"/>
        <pc:sldMkLst>
          <pc:docMk/>
          <pc:sldMk cId="1420719215" sldId="280"/>
        </pc:sldMkLst>
        <pc:spChg chg="mod">
          <ac:chgData name="Danielle" userId="e2554c37-e717-43a0-ba79-1183ca921ccd" providerId="ADAL" clId="{1B38398E-760D-481D-9521-64F8866B6F5D}" dt="2020-08-07T10:38:43.364" v="30" actId="2711"/>
          <ac:spMkLst>
            <pc:docMk/>
            <pc:sldMk cId="1420719215" sldId="280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8:48.404" v="31" actId="2711"/>
        <pc:sldMkLst>
          <pc:docMk/>
          <pc:sldMk cId="1364666449" sldId="281"/>
        </pc:sldMkLst>
        <pc:spChg chg="mod">
          <ac:chgData name="Danielle" userId="e2554c37-e717-43a0-ba79-1183ca921ccd" providerId="ADAL" clId="{1B38398E-760D-481D-9521-64F8866B6F5D}" dt="2020-08-07T10:38:48.404" v="31" actId="2711"/>
          <ac:spMkLst>
            <pc:docMk/>
            <pc:sldMk cId="1364666449" sldId="281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40:08.168" v="47" actId="2711"/>
        <pc:sldMkLst>
          <pc:docMk/>
          <pc:sldMk cId="2760376200" sldId="282"/>
        </pc:sldMkLst>
        <pc:spChg chg="mod">
          <ac:chgData name="Danielle" userId="e2554c37-e717-43a0-ba79-1183ca921ccd" providerId="ADAL" clId="{1B38398E-760D-481D-9521-64F8866B6F5D}" dt="2020-08-07T10:40:08.168" v="47" actId="2711"/>
          <ac:spMkLst>
            <pc:docMk/>
            <pc:sldMk cId="2760376200" sldId="282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9:46.324" v="43" actId="2711"/>
        <pc:sldMkLst>
          <pc:docMk/>
          <pc:sldMk cId="3501323207" sldId="284"/>
        </pc:sldMkLst>
        <pc:spChg chg="mod">
          <ac:chgData name="Danielle" userId="e2554c37-e717-43a0-ba79-1183ca921ccd" providerId="ADAL" clId="{1B38398E-760D-481D-9521-64F8866B6F5D}" dt="2020-08-07T10:39:46.324" v="43" actId="2711"/>
          <ac:spMkLst>
            <pc:docMk/>
            <pc:sldMk cId="3501323207" sldId="284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39:56.826" v="45" actId="2711"/>
        <pc:sldMkLst>
          <pc:docMk/>
          <pc:sldMk cId="3805450397" sldId="285"/>
        </pc:sldMkLst>
        <pc:spChg chg="mod">
          <ac:chgData name="Danielle" userId="e2554c37-e717-43a0-ba79-1183ca921ccd" providerId="ADAL" clId="{1B38398E-760D-481D-9521-64F8866B6F5D}" dt="2020-08-07T10:39:56.826" v="45" actId="2711"/>
          <ac:spMkLst>
            <pc:docMk/>
            <pc:sldMk cId="3805450397" sldId="285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40:03.286" v="46" actId="2711"/>
        <pc:sldMkLst>
          <pc:docMk/>
          <pc:sldMk cId="1056533992" sldId="286"/>
        </pc:sldMkLst>
        <pc:spChg chg="mod">
          <ac:chgData name="Danielle" userId="e2554c37-e717-43a0-ba79-1183ca921ccd" providerId="ADAL" clId="{1B38398E-760D-481D-9521-64F8866B6F5D}" dt="2020-08-07T10:40:03.286" v="46" actId="2711"/>
          <ac:spMkLst>
            <pc:docMk/>
            <pc:sldMk cId="1056533992" sldId="286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1B38398E-760D-481D-9521-64F8866B6F5D}" dt="2020-08-07T10:40:13.856" v="48" actId="2711"/>
        <pc:sldMkLst>
          <pc:docMk/>
          <pc:sldMk cId="1155289260" sldId="287"/>
        </pc:sldMkLst>
        <pc:spChg chg="mod">
          <ac:chgData name="Danielle" userId="e2554c37-e717-43a0-ba79-1183ca921ccd" providerId="ADAL" clId="{1B38398E-760D-481D-9521-64F8866B6F5D}" dt="2020-08-07T10:40:13.856" v="48" actId="2711"/>
          <ac:spMkLst>
            <pc:docMk/>
            <pc:sldMk cId="1155289260" sldId="287"/>
            <ac:spMk id="3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9:00.118" v="33" actId="2711"/>
        <pc:sldMkLst>
          <pc:docMk/>
          <pc:sldMk cId="4221013117" sldId="288"/>
        </pc:sldMkLst>
        <pc:spChg chg="mod">
          <ac:chgData name="Danielle" userId="e2554c37-e717-43a0-ba79-1183ca921ccd" providerId="ADAL" clId="{1B38398E-760D-481D-9521-64F8866B6F5D}" dt="2020-08-07T10:39:00.118" v="33" actId="2711"/>
          <ac:spMkLst>
            <pc:docMk/>
            <pc:sldMk cId="4221013117" sldId="288"/>
            <ac:spMk id="11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9:23.647" v="40" actId="20577"/>
        <pc:sldMkLst>
          <pc:docMk/>
          <pc:sldMk cId="1793758912" sldId="289"/>
        </pc:sldMkLst>
        <pc:spChg chg="mod">
          <ac:chgData name="Danielle" userId="e2554c37-e717-43a0-ba79-1183ca921ccd" providerId="ADAL" clId="{1B38398E-760D-481D-9521-64F8866B6F5D}" dt="2020-08-07T10:39:23.647" v="40" actId="20577"/>
          <ac:spMkLst>
            <pc:docMk/>
            <pc:sldMk cId="1793758912" sldId="289"/>
            <ac:spMk id="11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9:29.670" v="41" actId="2711"/>
        <pc:sldMkLst>
          <pc:docMk/>
          <pc:sldMk cId="2135758833" sldId="290"/>
        </pc:sldMkLst>
        <pc:spChg chg="mod">
          <ac:chgData name="Danielle" userId="e2554c37-e717-43a0-ba79-1183ca921ccd" providerId="ADAL" clId="{1B38398E-760D-481D-9521-64F8866B6F5D}" dt="2020-08-07T10:39:29.670" v="41" actId="2711"/>
          <ac:spMkLst>
            <pc:docMk/>
            <pc:sldMk cId="2135758833" sldId="290"/>
            <ac:spMk id="11" creationId="{00000000-0000-0000-0000-000000000000}"/>
          </ac:spMkLst>
        </pc:spChg>
      </pc:sldChg>
      <pc:sldChg chg="modSp">
        <pc:chgData name="Danielle" userId="e2554c37-e717-43a0-ba79-1183ca921ccd" providerId="ADAL" clId="{1B38398E-760D-481D-9521-64F8866B6F5D}" dt="2020-08-07T10:39:39.060" v="42" actId="2711"/>
        <pc:sldMkLst>
          <pc:docMk/>
          <pc:sldMk cId="552226470" sldId="291"/>
        </pc:sldMkLst>
        <pc:spChg chg="mod">
          <ac:chgData name="Danielle" userId="e2554c37-e717-43a0-ba79-1183ca921ccd" providerId="ADAL" clId="{1B38398E-760D-481D-9521-64F8866B6F5D}" dt="2020-08-07T10:39:39.060" v="42" actId="2711"/>
          <ac:spMkLst>
            <pc:docMk/>
            <pc:sldMk cId="552226470" sldId="291"/>
            <ac:spMk id="11" creationId="{00000000-0000-0000-0000-000000000000}"/>
          </ac:spMkLst>
        </pc:spChg>
      </pc:sldChg>
      <pc:sldMasterChg chg="modSp modSldLayout">
        <pc:chgData name="Danielle" userId="e2554c37-e717-43a0-ba79-1183ca921ccd" providerId="ADAL" clId="{1B38398E-760D-481D-9521-64F8866B6F5D}" dt="2020-08-07T10:36:33.083" v="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1B38398E-760D-481D-9521-64F8866B6F5D}" dt="2020-08-07T10:36:28.251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6:28.251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1B38398E-760D-481D-9521-64F8866B6F5D}" dt="2020-08-07T10:36:28.251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28.251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28.251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28.251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28.251" v="0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1B38398E-760D-481D-9521-64F8866B6F5D}" dt="2020-08-07T10:36:33.083" v="1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1B38398E-760D-481D-9521-64F8866B6F5D}" dt="2020-08-07T10:36:33.083" v="1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1B38398E-760D-481D-9521-64F8866B6F5D}" dt="2020-08-07T10:37:04.093" v="13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1B38398E-760D-481D-9521-64F8866B6F5D}" dt="2020-08-07T10:36:38.242" v="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6:38.242" v="2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6:38.242" v="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6:38.242" v="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1B38398E-760D-481D-9521-64F8866B6F5D}" dt="2020-08-07T10:36:38.242" v="2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1B38398E-760D-481D-9521-64F8866B6F5D}" dt="2020-08-07T10:36:38.242" v="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1B38398E-760D-481D-9521-64F8866B6F5D}" dt="2020-08-07T10:36:58.460" v="10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1B38398E-760D-481D-9521-64F8866B6F5D}" dt="2020-08-07T10:36:53.368" v="5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1B38398E-760D-481D-9521-64F8866B6F5D}" dt="2020-08-07T10:36:53.368" v="5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1B38398E-760D-481D-9521-64F8866B6F5D}" dt="2020-08-07T10:36:58.460" v="10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1B38398E-760D-481D-9521-64F8866B6F5D}" dt="2020-08-07T10:36:56.660" v="8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1B38398E-760D-481D-9521-64F8866B6F5D}" dt="2020-08-07T10:36:53.368" v="5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1B38398E-760D-481D-9521-64F8866B6F5D}" dt="2020-08-07T10:36:53.368" v="5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1B38398E-760D-481D-9521-64F8866B6F5D}" dt="2020-08-07T10:36:53.368" v="5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1B38398E-760D-481D-9521-64F8866B6F5D}" dt="2020-08-07T10:36:53.368" v="5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1B38398E-760D-481D-9521-64F8866B6F5D}" dt="2020-08-07T10:36:53.368" v="5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1B38398E-760D-481D-9521-64F8866B6F5D}" dt="2020-08-07T10:37:04.093" v="13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1B38398E-760D-481D-9521-64F8866B6F5D}" dt="2020-08-07T10:37:04.093" v="13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1B38398E-760D-481D-9521-64F8866B6F5D}" dt="2020-08-07T10:37:04.093" v="13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1B38398E-760D-481D-9521-64F8866B6F5D}" dt="2020-08-07T10:36:43.379" v="3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1B38398E-760D-481D-9521-64F8866B6F5D}" dt="2020-08-07T10:36:43.379" v="3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9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9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9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7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2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56BD-F05F-433D-8671-23A0AB9655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6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Amber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Amber</a:t>
            </a: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Amber</a:t>
            </a: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Amber</a:t>
            </a: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Amber</a:t>
            </a: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Amber</a:t>
            </a: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02832-D0A0-4F52-B906-29A593CC758B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9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1A89889-A4EE-4A78-ACE1-6B17039821A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E502E4C-6151-421B-A07B-5F916990C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8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3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4744-E2D4-46A5-A520-649D2E173928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3206-2902-4867-8CE3-291C6D958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07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Rearranging Formulae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07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Rearranging Formulae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49281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Rearrange, formula(e), subject, add, subtract, multiply,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divide, factorise, expand, square, root, inverse, operation, fraction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rearranging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formulae with one step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rearrange formulae with multiple steps.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 rearrange formulae where the unknown appears more than once.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67" y="1653967"/>
            <a:ext cx="720771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r>
              <a:rPr lang="en-GB" sz="2092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92" dirty="0">
                <a:latin typeface="Arial" panose="020B0604020202020204" pitchFamily="34" charset="0"/>
                <a:cs typeface="Arial" panose="020B0604020202020204" pitchFamily="34" charset="0"/>
              </a:rPr>
              <a:t>Solve:</a:t>
            </a:r>
            <a:endParaRPr lang="en-GB" sz="2092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47339" y="2449867"/>
                <a:ext cx="5970566" cy="41428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+9=21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9" y="2449867"/>
                <a:ext cx="5970566" cy="414281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47339" y="4065920"/>
                <a:ext cx="5970566" cy="414281"/>
              </a:xfrm>
              <a:prstGeom prst="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+2)=26–2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9" y="4065920"/>
                <a:ext cx="5970566" cy="414281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47339" y="3293138"/>
                <a:ext cx="5970566" cy="414281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–2=8–16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9" y="3293138"/>
                <a:ext cx="5970566" cy="414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Explosion 2 5"/>
              <p:cNvSpPr/>
              <p:nvPr/>
            </p:nvSpPr>
            <p:spPr bwMode="auto">
              <a:xfrm>
                <a:off x="6347033" y="2156624"/>
                <a:ext cx="2258283" cy="917992"/>
              </a:xfrm>
              <a:prstGeom prst="irregularSeal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304" tIns="34152" rIns="68304" bIns="3415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𝑝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=6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Explosion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033" y="2156624"/>
                <a:ext cx="2258283" cy="917992"/>
              </a:xfrm>
              <a:prstGeom prst="irregularSeal2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xplosion 2 10"/>
              <p:cNvSpPr/>
              <p:nvPr/>
            </p:nvSpPr>
            <p:spPr bwMode="auto">
              <a:xfrm>
                <a:off x="6562189" y="3807152"/>
                <a:ext cx="2258283" cy="917992"/>
              </a:xfrm>
              <a:prstGeom prst="irregularSeal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304" tIns="34152" rIns="68304" bIns="3415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𝑎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=4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Explosion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2189" y="3807152"/>
                <a:ext cx="2258283" cy="917992"/>
              </a:xfrm>
              <a:prstGeom prst="irregularSeal2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xplosion 2 11"/>
              <p:cNvSpPr/>
              <p:nvPr/>
            </p:nvSpPr>
            <p:spPr bwMode="auto">
              <a:xfrm>
                <a:off x="2205289" y="3104968"/>
                <a:ext cx="2371197" cy="917992"/>
              </a:xfrm>
              <a:prstGeom prst="irregularSeal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68304" tIns="34152" rIns="68304" bIns="3415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ea typeface="Microsoft YaHei" charset="-122"/>
                        </a:rPr>
                        <m:t>=½ 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Explosion 2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289" y="3104968"/>
                <a:ext cx="2371197" cy="917992"/>
              </a:xfrm>
              <a:prstGeom prst="irregularSeal2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5796136" y="1885042"/>
                <a:ext cx="273630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²=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1885042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179724" y="2981086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C5424-85B5-48C9-9982-73D2A0B1FE65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Pythagoras’ Theorem</a:t>
            </a:r>
          </a:p>
        </p:txBody>
      </p:sp>
    </p:spTree>
    <p:extLst>
      <p:ext uri="{BB962C8B-B14F-4D97-AF65-F5344CB8AC3E}">
        <p14:creationId xmlns:p14="http://schemas.microsoft.com/office/powerpoint/2010/main" val="28736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96136" y="2136338"/>
                <a:ext cx="2847872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Cut out the cards ONE AT A TIME.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Stick the first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…” into your book.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Show ALL your working.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Stick the corresponding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…” into your book.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6338"/>
                <a:ext cx="2847872" cy="2585323"/>
              </a:xfrm>
              <a:prstGeom prst="rect">
                <a:avLst/>
              </a:prstGeom>
              <a:blipFill>
                <a:blip r:embed="rId2"/>
                <a:stretch>
                  <a:fillRect l="-1499" t="-1176" r="-1071" b="-2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B7F56E-717E-47FE-A4BA-B6946813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196752"/>
            <a:ext cx="32671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CC317-DA6E-46EE-AA0A-EAD1A376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0"/>
          <a:stretch/>
        </p:blipFill>
        <p:spPr>
          <a:xfrm>
            <a:off x="323529" y="1700807"/>
            <a:ext cx="8485786" cy="24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8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CC317-DA6E-46EE-AA0A-EAD1A376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9" b="37001"/>
          <a:stretch/>
        </p:blipFill>
        <p:spPr>
          <a:xfrm>
            <a:off x="251520" y="1988840"/>
            <a:ext cx="85725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CC317-DA6E-46EE-AA0A-EAD1A376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9"/>
          <a:stretch/>
        </p:blipFill>
        <p:spPr>
          <a:xfrm>
            <a:off x="263780" y="1916831"/>
            <a:ext cx="8556692" cy="32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7" y="2407011"/>
            <a:ext cx="6696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Firstly, highlight the unknown that needs to be the subject of the formula.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Secondly, move all terms that contain that unknown to one side. Remember to move all terms if it appears in more than one.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Thirdly, separate out the required letter on its own (this step may require factorisation).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7" y="1653967"/>
            <a:ext cx="669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Step-by-Step Guide</a:t>
            </a:r>
          </a:p>
        </p:txBody>
      </p:sp>
    </p:spTree>
    <p:extLst>
      <p:ext uri="{BB962C8B-B14F-4D97-AF65-F5344CB8AC3E}">
        <p14:creationId xmlns:p14="http://schemas.microsoft.com/office/powerpoint/2010/main" val="1436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1015663"/>
              </a:xfrm>
              <a:prstGeom prst="rect">
                <a:avLst/>
              </a:prstGeom>
              <a:blipFill>
                <a:blip r:embed="rId3"/>
                <a:stretch>
                  <a:fillRect t="-2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1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205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		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acc>
                  </m:oMath>
                </a14:m>
                <a:r>
                  <a:rPr lang="en-GB" sz="20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acc>
                  </m:oMath>
                </a14:m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GB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2051716"/>
              </a:xfrm>
              <a:prstGeom prst="rect">
                <a:avLst/>
              </a:prstGeom>
              <a:blipFill>
                <a:blip r:embed="rId3"/>
                <a:stretch>
                  <a:fillRect t="-1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1015663"/>
              </a:xfrm>
              <a:prstGeom prst="rect">
                <a:avLst/>
              </a:prstGeom>
              <a:blipFill>
                <a:blip r:embed="rId3"/>
                <a:stretch>
                  <a:fillRect t="-2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75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33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b="0" dirty="0"/>
                  <a:t>		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GB" sz="2000" b="0" i="1" dirty="0">
                    <a:latin typeface="Cambria Math" panose="02040503050406030204" pitchFamily="18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b="0" dirty="0"/>
                  <a:t>	   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i="1" dirty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000" b="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i="1" dirty="0">
                    <a:latin typeface="Cambria Math" panose="02040503050406030204" pitchFamily="18" charset="0"/>
                  </a:rPr>
                  <a:t>		</a:t>
                </a:r>
                <a:r>
                  <a:rPr lang="en-GB" sz="2000" dirty="0"/>
                  <a:t>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i="1" dirty="0">
                    <a:latin typeface="Cambria Math" panose="02040503050406030204" pitchFamily="18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i="1" dirty="0">
                    <a:latin typeface="Cambria Math" panose="02040503050406030204" pitchFamily="18" charset="0"/>
                  </a:rPr>
                  <a:t>		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GB" sz="2000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r>
                  <a:rPr lang="en-GB" sz="2000" i="1" dirty="0">
                    <a:latin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3333541"/>
              </a:xfrm>
              <a:prstGeom prst="rect">
                <a:avLst/>
              </a:prstGeom>
              <a:blipFill>
                <a:blip r:embed="rId3"/>
                <a:stretch>
                  <a:fillRect t="-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1631216"/>
              </a:xfrm>
              <a:prstGeom prst="rect">
                <a:avLst/>
              </a:prstGeom>
              <a:blipFill>
                <a:blip r:embed="rId3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88C01B9-088F-472A-A485-D5E7C700A3F1}"/>
              </a:ext>
            </a:extLst>
          </p:cNvPr>
          <p:cNvSpPr/>
          <p:nvPr/>
        </p:nvSpPr>
        <p:spPr>
          <a:xfrm>
            <a:off x="-468560" y="1700808"/>
            <a:ext cx="4824536" cy="1800200"/>
          </a:xfrm>
          <a:prstGeom prst="cloudCallout">
            <a:avLst>
              <a:gd name="adj1" fmla="val 67041"/>
              <a:gd name="adj2" fmla="val 34178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algebra rules apply: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equals sign in line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inverse operations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equation balanced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5772C9-BEF2-4EEC-A4AB-B1232FF12450}"/>
                  </a:ext>
                </a:extLst>
              </p:cNvPr>
              <p:cNvSpPr/>
              <p:nvPr/>
            </p:nvSpPr>
            <p:spPr>
              <a:xfrm>
                <a:off x="2123729" y="3429000"/>
                <a:ext cx="6768752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−6=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5772C9-BEF2-4EEC-A4AB-B1232FF12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3429000"/>
                <a:ext cx="6768752" cy="1631216"/>
              </a:xfrm>
              <a:prstGeom prst="rect">
                <a:avLst/>
              </a:prstGeom>
              <a:blipFill>
                <a:blip r:embed="rId4"/>
                <a:stretch>
                  <a:fillRect t="-1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7691CC8-17EC-4294-9453-DE6427272A1F}"/>
              </a:ext>
            </a:extLst>
          </p:cNvPr>
          <p:cNvSpPr/>
          <p:nvPr/>
        </p:nvSpPr>
        <p:spPr>
          <a:xfrm>
            <a:off x="7009187" y="1772816"/>
            <a:ext cx="2376264" cy="1008112"/>
          </a:xfrm>
          <a:prstGeom prst="wedgeEllipseCallout">
            <a:avLst>
              <a:gd name="adj1" fmla="val -65844"/>
              <a:gd name="adj2" fmla="val 3886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we simplify this further?</a:t>
            </a:r>
          </a:p>
        </p:txBody>
      </p:sp>
    </p:spTree>
    <p:extLst>
      <p:ext uri="{BB962C8B-B14F-4D97-AF65-F5344CB8AC3E}">
        <p14:creationId xmlns:p14="http://schemas.microsoft.com/office/powerpoint/2010/main" val="16983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33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45DA5-99AA-470D-BA1E-C2E85EC1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916832"/>
            <a:ext cx="7452320" cy="38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2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75E62-3F76-4FF4-A884-8638C42C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916832"/>
            <a:ext cx="7884368" cy="35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AE867-323F-455E-B67A-6D2A9490C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"/>
          <a:stretch/>
        </p:blipFill>
        <p:spPr>
          <a:xfrm>
            <a:off x="958974" y="1772816"/>
            <a:ext cx="7226052" cy="46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2869C-17B7-401F-8C0F-6B87B1BD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844824"/>
            <a:ext cx="7452320" cy="42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2F91B-D1E3-47EA-9D36-57B0C540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450"/>
          <a:stretch/>
        </p:blipFill>
        <p:spPr>
          <a:xfrm>
            <a:off x="546670" y="1916832"/>
            <a:ext cx="80506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640960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92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2F91B-D1E3-47EA-9D36-57B0C540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50"/>
          <a:stretch/>
        </p:blipFill>
        <p:spPr>
          <a:xfrm>
            <a:off x="505036" y="1844824"/>
            <a:ext cx="813392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9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5" y="2622167"/>
            <a:ext cx="6624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 formula in your books for your partner to change the subject of.</a:t>
            </a:r>
          </a:p>
          <a:p>
            <a:pPr lvl="0"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Swap books and rearrange.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5" y="1653967"/>
            <a:ext cx="66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35394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1785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1785938"/>
              </a:xfrm>
              <a:prstGeom prst="rect">
                <a:avLst/>
              </a:prstGeom>
              <a:blipFill>
                <a:blip r:embed="rId3"/>
                <a:stretch>
                  <a:fillRect t="-1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5772C9-BEF2-4EEC-A4AB-B1232FF12450}"/>
                  </a:ext>
                </a:extLst>
              </p:cNvPr>
              <p:cNvSpPr/>
              <p:nvPr/>
            </p:nvSpPr>
            <p:spPr>
              <a:xfrm>
                <a:off x="2123729" y="3429000"/>
                <a:ext cx="6768752" cy="1848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5772C9-BEF2-4EEC-A4AB-B1232FF12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3429000"/>
                <a:ext cx="6768752" cy="1848519"/>
              </a:xfrm>
              <a:prstGeom prst="rect">
                <a:avLst/>
              </a:prstGeom>
              <a:blipFill>
                <a:blip r:embed="rId4"/>
                <a:stretch>
                  <a:fillRect t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E5681B5A-4DAD-4C15-AA73-71D0F2C30656}"/>
                  </a:ext>
                </a:extLst>
              </p:cNvPr>
              <p:cNvSpPr/>
              <p:nvPr/>
            </p:nvSpPr>
            <p:spPr>
              <a:xfrm>
                <a:off x="6804248" y="1704313"/>
                <a:ext cx="2387349" cy="1296144"/>
              </a:xfrm>
              <a:prstGeom prst="wedgeEllipseCallout">
                <a:avLst>
                  <a:gd name="adj1" fmla="val -65844"/>
                  <a:gd name="adj2" fmla="val 38862"/>
                </a:avLst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we don’t use the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symbols in algebra</a:t>
                </a:r>
              </a:p>
            </p:txBody>
          </p:sp>
        </mc:Choice>
        <mc:Fallback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E5681B5A-4DAD-4C15-AA73-71D0F2C30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704313"/>
                <a:ext cx="2387349" cy="1296144"/>
              </a:xfrm>
              <a:prstGeom prst="wedgeEllipseCallout">
                <a:avLst>
                  <a:gd name="adj1" fmla="val -65844"/>
                  <a:gd name="adj2" fmla="val 3886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1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23729" y="1214519"/>
                <a:ext cx="6768752" cy="234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Rearrange the formula to make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subject: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0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   4   </m:t>
                        </m:r>
                      </m:e>
                    </m:acc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1214519"/>
                <a:ext cx="6768752" cy="2349233"/>
              </a:xfrm>
              <a:prstGeom prst="rect">
                <a:avLst/>
              </a:prstGeom>
              <a:blipFill>
                <a:blip r:embed="rId3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6161458" y="1556792"/>
                <a:ext cx="175577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1458" y="1556792"/>
                <a:ext cx="175577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𝑉𝑅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179724" y="2981086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1DED7-5F26-41EF-B4F2-18419A21E8D8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Ohm’s Law (physics)</a:t>
            </a:r>
          </a:p>
        </p:txBody>
      </p:sp>
    </p:spTree>
    <p:extLst>
      <p:ext uri="{BB962C8B-B14F-4D97-AF65-F5344CB8AC3E}">
        <p14:creationId xmlns:p14="http://schemas.microsoft.com/office/powerpoint/2010/main" val="26903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6372200" y="1628800"/>
                <a:ext cx="175577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628800"/>
                <a:ext cx="175577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l-GR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179724" y="2981086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249E-6BD1-4FAA-A5AF-FAA7396F928B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Volume of a cylinder</a:t>
            </a:r>
          </a:p>
        </p:txBody>
      </p:sp>
    </p:spTree>
    <p:extLst>
      <p:ext uri="{BB962C8B-B14F-4D97-AF65-F5344CB8AC3E}">
        <p14:creationId xmlns:p14="http://schemas.microsoft.com/office/powerpoint/2010/main" val="39889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5796140" y="1885039"/>
                <a:ext cx="175577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40" y="1885039"/>
                <a:ext cx="175577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629329" y="4379597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20CA0-CD16-4C2C-A7C5-FB28A30E7F93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Final velocity formula</a:t>
            </a:r>
          </a:p>
        </p:txBody>
      </p:sp>
    </p:spTree>
    <p:extLst>
      <p:ext uri="{BB962C8B-B14F-4D97-AF65-F5344CB8AC3E}">
        <p14:creationId xmlns:p14="http://schemas.microsoft.com/office/powerpoint/2010/main" val="14542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5913987" y="1627985"/>
                <a:ext cx="273630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3987" y="1627985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259079" y="3004957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5FFEC-973C-41A6-B96F-E5C327269A35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Area of a triangle</a:t>
            </a:r>
          </a:p>
        </p:txBody>
      </p:sp>
    </p:spTree>
    <p:extLst>
      <p:ext uri="{BB962C8B-B14F-4D97-AF65-F5344CB8AC3E}">
        <p14:creationId xmlns:p14="http://schemas.microsoft.com/office/powerpoint/2010/main" val="41689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TextBox 3"/>
              <p:cNvSpPr txBox="1">
                <a:spLocks noChangeArrowheads="1"/>
              </p:cNvSpPr>
              <p:nvPr/>
            </p:nvSpPr>
            <p:spPr bwMode="auto">
              <a:xfrm>
                <a:off x="5796136" y="1885042"/>
                <a:ext cx="273630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=½(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1885042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9" y="1767614"/>
                <a:ext cx="3474536" cy="11956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55" y="4558572"/>
                <a:ext cx="3474536" cy="11956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𝐴h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6" y="3160056"/>
                <a:ext cx="3474535" cy="11956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629329" y="4379597"/>
            <a:ext cx="4514675" cy="15536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A8779-082F-4224-B7EA-E241E27E7A67}"/>
              </a:ext>
            </a:extLst>
          </p:cNvPr>
          <p:cNvSpPr txBox="1"/>
          <p:nvPr/>
        </p:nvSpPr>
        <p:spPr>
          <a:xfrm>
            <a:off x="539552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Area of a trapezium</a:t>
            </a:r>
          </a:p>
        </p:txBody>
      </p:sp>
    </p:spTree>
    <p:extLst>
      <p:ext uri="{BB962C8B-B14F-4D97-AF65-F5344CB8AC3E}">
        <p14:creationId xmlns:p14="http://schemas.microsoft.com/office/powerpoint/2010/main" val="37558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604</Words>
  <Application>Microsoft Office PowerPoint</Application>
  <PresentationFormat>On-screen Show (4:3)</PresentationFormat>
  <Paragraphs>146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30</cp:revision>
  <dcterms:created xsi:type="dcterms:W3CDTF">2015-07-01T12:05:39Z</dcterms:created>
  <dcterms:modified xsi:type="dcterms:W3CDTF">2020-08-07T10:40:27Z</dcterms:modified>
</cp:coreProperties>
</file>