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1" r:id="rId2"/>
  </p:sldMasterIdLst>
  <p:notesMasterIdLst>
    <p:notesMasterId r:id="rId35"/>
  </p:notesMasterIdLst>
  <p:sldIdLst>
    <p:sldId id="289" r:id="rId3"/>
    <p:sldId id="286" r:id="rId4"/>
    <p:sldId id="287" r:id="rId5"/>
    <p:sldId id="288" r:id="rId6"/>
    <p:sldId id="290" r:id="rId7"/>
    <p:sldId id="291" r:id="rId8"/>
    <p:sldId id="258" r:id="rId9"/>
    <p:sldId id="292" r:id="rId10"/>
    <p:sldId id="313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261" r:id="rId32"/>
    <p:sldId id="262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A4EBE-367F-42D8-AFD6-AFC574B249FC}" v="35" dt="2020-08-13T14:20:06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D7A4EBE-367F-42D8-AFD6-AFC574B249FC}"/>
    <pc:docChg chg="modSld modMainMaster">
      <pc:chgData name="Danielle" userId="e2554c37-e717-43a0-ba79-1183ca921ccd" providerId="ADAL" clId="{FD7A4EBE-367F-42D8-AFD6-AFC574B249FC}" dt="2020-08-13T14:20:13.754" v="75" actId="2711"/>
      <pc:docMkLst>
        <pc:docMk/>
      </pc:docMkLst>
      <pc:sldChg chg="modSp">
        <pc:chgData name="Danielle" userId="e2554c37-e717-43a0-ba79-1183ca921ccd" providerId="ADAL" clId="{FD7A4EBE-367F-42D8-AFD6-AFC574B249FC}" dt="2020-08-13T14:16:49.965" v="24" actId="2711"/>
        <pc:sldMkLst>
          <pc:docMk/>
          <pc:sldMk cId="2559484999" sldId="258"/>
        </pc:sldMkLst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9.965" v="24" actId="2711"/>
          <ac:spMkLst>
            <pc:docMk/>
            <pc:sldMk cId="2559484999" sldId="258"/>
            <ac:spMk id="15" creationId="{00000000-0000-0000-0000-000000000000}"/>
          </ac:spMkLst>
        </pc:spChg>
        <pc:graphicFrameChg chg="mod">
          <ac:chgData name="Danielle" userId="e2554c37-e717-43a0-ba79-1183ca921ccd" providerId="ADAL" clId="{FD7A4EBE-367F-42D8-AFD6-AFC574B249FC}" dt="2020-08-13T14:16:49.965" v="24" actId="2711"/>
          <ac:graphicFrameMkLst>
            <pc:docMk/>
            <pc:sldMk cId="2559484999" sldId="258"/>
            <ac:graphicFrameMk id="6" creationId="{00000000-0000-0000-0000-000000000000}"/>
          </ac:graphicFrameMkLst>
        </pc:graphicFrameChg>
        <pc:graphicFrameChg chg="mod">
          <ac:chgData name="Danielle" userId="e2554c37-e717-43a0-ba79-1183ca921ccd" providerId="ADAL" clId="{FD7A4EBE-367F-42D8-AFD6-AFC574B249FC}" dt="2020-08-13T14:16:49.965" v="24" actId="2711"/>
          <ac:graphicFrameMkLst>
            <pc:docMk/>
            <pc:sldMk cId="2559484999" sldId="258"/>
            <ac:graphicFrameMk id="7" creationId="{00000000-0000-0000-0000-000000000000}"/>
          </ac:graphicFrameMkLst>
        </pc:graphicFrameChg>
        <pc:graphicFrameChg chg="mod">
          <ac:chgData name="Danielle" userId="e2554c37-e717-43a0-ba79-1183ca921ccd" providerId="ADAL" clId="{FD7A4EBE-367F-42D8-AFD6-AFC574B249FC}" dt="2020-08-13T14:16:49.965" v="24" actId="2711"/>
          <ac:graphicFrameMkLst>
            <pc:docMk/>
            <pc:sldMk cId="2559484999" sldId="258"/>
            <ac:graphicFrameMk id="8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D7A4EBE-367F-42D8-AFD6-AFC574B249FC}" dt="2020-08-13T14:20:13.754" v="75" actId="2711"/>
        <pc:sldMkLst>
          <pc:docMk/>
          <pc:sldMk cId="4019956676" sldId="262"/>
        </pc:sldMkLst>
        <pc:spChg chg="mod">
          <ac:chgData name="Danielle" userId="e2554c37-e717-43a0-ba79-1183ca921ccd" providerId="ADAL" clId="{FD7A4EBE-367F-42D8-AFD6-AFC574B249FC}" dt="2020-08-13T14:20:13.754" v="75" actId="2711"/>
          <ac:spMkLst>
            <pc:docMk/>
            <pc:sldMk cId="4019956676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13.754" v="75" actId="2711"/>
          <ac:spMkLst>
            <pc:docMk/>
            <pc:sldMk cId="4019956676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13.754" v="75" actId="2711"/>
          <ac:spMkLst>
            <pc:docMk/>
            <pc:sldMk cId="4019956676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13.754" v="75" actId="2711"/>
          <ac:spMkLst>
            <pc:docMk/>
            <pc:sldMk cId="4019956676" sldId="262"/>
            <ac:spMk id="8" creationId="{00000000-0000-0000-0000-000000000000}"/>
          </ac:spMkLst>
        </pc:spChg>
      </pc:sldChg>
      <pc:sldChg chg="modSp">
        <pc:chgData name="Danielle" userId="e2554c37-e717-43a0-ba79-1183ca921ccd" providerId="ADAL" clId="{FD7A4EBE-367F-42D8-AFD6-AFC574B249FC}" dt="2020-08-13T14:15:59.761" v="15" actId="2711"/>
        <pc:sldMkLst>
          <pc:docMk/>
          <pc:sldMk cId="2012737335" sldId="286"/>
        </pc:sldMkLst>
        <pc:spChg chg="mod">
          <ac:chgData name="Danielle" userId="e2554c37-e717-43a0-ba79-1183ca921ccd" providerId="ADAL" clId="{FD7A4EBE-367F-42D8-AFD6-AFC574B249FC}" dt="2020-08-13T14:15:59.761" v="15" actId="2711"/>
          <ac:spMkLst>
            <pc:docMk/>
            <pc:sldMk cId="2012737335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9.761" v="15" actId="2711"/>
          <ac:spMkLst>
            <pc:docMk/>
            <pc:sldMk cId="2012737335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9.761" v="15" actId="2711"/>
          <ac:spMkLst>
            <pc:docMk/>
            <pc:sldMk cId="2012737335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9.761" v="15" actId="2711"/>
          <ac:spMkLst>
            <pc:docMk/>
            <pc:sldMk cId="2012737335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9.761" v="15" actId="2711"/>
          <ac:spMkLst>
            <pc:docMk/>
            <pc:sldMk cId="2012737335" sldId="286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6:11.849" v="17" actId="208"/>
        <pc:sldMkLst>
          <pc:docMk/>
          <pc:sldMk cId="857201512" sldId="287"/>
        </pc:sldMkLst>
        <pc:spChg chg="mod">
          <ac:chgData name="Danielle" userId="e2554c37-e717-43a0-ba79-1183ca921ccd" providerId="ADAL" clId="{FD7A4EBE-367F-42D8-AFD6-AFC574B249FC}" dt="2020-08-13T14:16:07.424" v="16" actId="2711"/>
          <ac:spMkLst>
            <pc:docMk/>
            <pc:sldMk cId="857201512" sldId="287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07.424" v="16" actId="2711"/>
          <ac:spMkLst>
            <pc:docMk/>
            <pc:sldMk cId="857201512" sldId="287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11.849" v="17" actId="208"/>
          <ac:spMkLst>
            <pc:docMk/>
            <pc:sldMk cId="857201512" sldId="287"/>
            <ac:spMk id="5" creationId="{00000000-0000-0000-0000-000000000000}"/>
          </ac:spMkLst>
        </pc:spChg>
        <pc:graphicFrameChg chg="mod">
          <ac:chgData name="Danielle" userId="e2554c37-e717-43a0-ba79-1183ca921ccd" providerId="ADAL" clId="{FD7A4EBE-367F-42D8-AFD6-AFC574B249FC}" dt="2020-08-13T14:16:07.424" v="16" actId="2711"/>
          <ac:graphicFrameMkLst>
            <pc:docMk/>
            <pc:sldMk cId="857201512" sldId="287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D7A4EBE-367F-42D8-AFD6-AFC574B249FC}" dt="2020-08-13T14:16:22.181" v="19" actId="2711"/>
        <pc:sldMkLst>
          <pc:docMk/>
          <pc:sldMk cId="999782697" sldId="288"/>
        </pc:sldMkLst>
        <pc:spChg chg="mod">
          <ac:chgData name="Danielle" userId="e2554c37-e717-43a0-ba79-1183ca921ccd" providerId="ADAL" clId="{FD7A4EBE-367F-42D8-AFD6-AFC574B249FC}" dt="2020-08-13T14:16:16.290" v="18" actId="2711"/>
          <ac:spMkLst>
            <pc:docMk/>
            <pc:sldMk cId="999782697" sldId="288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16.290" v="18" actId="2711"/>
          <ac:spMkLst>
            <pc:docMk/>
            <pc:sldMk cId="999782697" sldId="288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16.290" v="18" actId="2711"/>
          <ac:spMkLst>
            <pc:docMk/>
            <pc:sldMk cId="999782697" sldId="288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FD7A4EBE-367F-42D8-AFD6-AFC574B249FC}" dt="2020-08-13T14:16:22.181" v="19" actId="2711"/>
          <ac:graphicFrameMkLst>
            <pc:docMk/>
            <pc:sldMk cId="999782697" sldId="288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D7A4EBE-367F-42D8-AFD6-AFC574B249FC}" dt="2020-08-13T14:17:04.192" v="30" actId="403"/>
        <pc:sldMkLst>
          <pc:docMk/>
          <pc:sldMk cId="1649570401" sldId="289"/>
        </pc:sldMkLst>
        <pc:spChg chg="mod">
          <ac:chgData name="Danielle" userId="e2554c37-e717-43a0-ba79-1183ca921ccd" providerId="ADAL" clId="{FD7A4EBE-367F-42D8-AFD6-AFC574B249FC}" dt="2020-08-13T14:17:04.192" v="30" actId="403"/>
          <ac:spMkLst>
            <pc:docMk/>
            <pc:sldMk cId="1649570401" sldId="289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1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1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51.337" v="13" actId="2711"/>
          <ac:spMkLst>
            <pc:docMk/>
            <pc:sldMk cId="1649570401" sldId="289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6:33.525" v="21" actId="208"/>
        <pc:sldMkLst>
          <pc:docMk/>
          <pc:sldMk cId="4094007791" sldId="290"/>
        </pc:sldMkLst>
        <pc:spChg chg="mod">
          <ac:chgData name="Danielle" userId="e2554c37-e717-43a0-ba79-1183ca921ccd" providerId="ADAL" clId="{FD7A4EBE-367F-42D8-AFD6-AFC574B249FC}" dt="2020-08-13T14:16:27.751" v="20" actId="2711"/>
          <ac:spMkLst>
            <pc:docMk/>
            <pc:sldMk cId="4094007791" sldId="290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27.751" v="20" actId="2711"/>
          <ac:spMkLst>
            <pc:docMk/>
            <pc:sldMk cId="4094007791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33.525" v="21" actId="208"/>
          <ac:spMkLst>
            <pc:docMk/>
            <pc:sldMk cId="4094007791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27.751" v="20" actId="2711"/>
          <ac:spMkLst>
            <pc:docMk/>
            <pc:sldMk cId="4094007791" sldId="290"/>
            <ac:spMk id="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27.751" v="20" actId="2711"/>
          <ac:spMkLst>
            <pc:docMk/>
            <pc:sldMk cId="4094007791" sldId="290"/>
            <ac:spMk id="7" creationId="{00000000-0000-0000-0000-000000000000}"/>
          </ac:spMkLst>
        </pc:spChg>
        <pc:graphicFrameChg chg="mod">
          <ac:chgData name="Danielle" userId="e2554c37-e717-43a0-ba79-1183ca921ccd" providerId="ADAL" clId="{FD7A4EBE-367F-42D8-AFD6-AFC574B249FC}" dt="2020-08-13T14:16:27.751" v="20" actId="2711"/>
          <ac:graphicFrameMkLst>
            <pc:docMk/>
            <pc:sldMk cId="4094007791" sldId="290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D7A4EBE-367F-42D8-AFD6-AFC574B249FC}" dt="2020-08-13T14:16:44.422" v="23" actId="2711"/>
        <pc:sldMkLst>
          <pc:docMk/>
          <pc:sldMk cId="795260673" sldId="291"/>
        </pc:sldMkLst>
        <pc:spChg chg="mod">
          <ac:chgData name="Danielle" userId="e2554c37-e717-43a0-ba79-1183ca921ccd" providerId="ADAL" clId="{FD7A4EBE-367F-42D8-AFD6-AFC574B249FC}" dt="2020-08-13T14:16:44.422" v="23" actId="2711"/>
          <ac:spMkLst>
            <pc:docMk/>
            <pc:sldMk cId="795260673" sldId="291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4.422" v="23" actId="2711"/>
          <ac:spMkLst>
            <pc:docMk/>
            <pc:sldMk cId="795260673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4.422" v="23" actId="2711"/>
          <ac:spMkLst>
            <pc:docMk/>
            <pc:sldMk cId="795260673" sldId="291"/>
            <ac:spMk id="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4.422" v="23" actId="2711"/>
          <ac:spMkLst>
            <pc:docMk/>
            <pc:sldMk cId="795260673" sldId="291"/>
            <ac:spMk id="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6:44.422" v="23" actId="2711"/>
          <ac:spMkLst>
            <pc:docMk/>
            <pc:sldMk cId="795260673" sldId="291"/>
            <ac:spMk id="8" creationId="{00000000-0000-0000-0000-000000000000}"/>
          </ac:spMkLst>
        </pc:spChg>
        <pc:graphicFrameChg chg="mod modGraphic">
          <ac:chgData name="Danielle" userId="e2554c37-e717-43a0-ba79-1183ca921ccd" providerId="ADAL" clId="{FD7A4EBE-367F-42D8-AFD6-AFC574B249FC}" dt="2020-08-13T14:16:44.422" v="23" actId="2711"/>
          <ac:graphicFrameMkLst>
            <pc:docMk/>
            <pc:sldMk cId="795260673" sldId="291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D7A4EBE-367F-42D8-AFD6-AFC574B249FC}" dt="2020-08-13T14:17:15.014" v="31" actId="2711"/>
        <pc:sldMkLst>
          <pc:docMk/>
          <pc:sldMk cId="2539613921" sldId="292"/>
        </pc:sldMkLst>
        <pc:spChg chg="mod">
          <ac:chgData name="Danielle" userId="e2554c37-e717-43a0-ba79-1183ca921ccd" providerId="ADAL" clId="{FD7A4EBE-367F-42D8-AFD6-AFC574B249FC}" dt="2020-08-13T14:17:15.014" v="31" actId="2711"/>
          <ac:spMkLst>
            <pc:docMk/>
            <pc:sldMk cId="2539613921" sldId="292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FD7A4EBE-367F-42D8-AFD6-AFC574B249FC}" dt="2020-08-13T14:17:38.647" v="36"/>
        <pc:sldMkLst>
          <pc:docMk/>
          <pc:sldMk cId="3865125745" sldId="293"/>
        </pc:sldMkLst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1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33.851" v="35" actId="16959"/>
          <ac:spMkLst>
            <pc:docMk/>
            <pc:sldMk cId="3865125745" sldId="293"/>
            <ac:spMk id="3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3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5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38.647" v="36"/>
          <ac:spMkLst>
            <pc:docMk/>
            <pc:sldMk cId="3865125745" sldId="293"/>
            <ac:spMk id="5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5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5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28.986" v="33" actId="2711"/>
          <ac:spMkLst>
            <pc:docMk/>
            <pc:sldMk cId="3865125745" sldId="293"/>
            <ac:spMk id="57" creationId="{00000000-0000-0000-0000-000000000000}"/>
          </ac:spMkLst>
        </pc:spChg>
        <pc:grpChg chg="mod">
          <ac:chgData name="Danielle" userId="e2554c37-e717-43a0-ba79-1183ca921ccd" providerId="ADAL" clId="{FD7A4EBE-367F-42D8-AFD6-AFC574B249FC}" dt="2020-08-13T14:17:28.986" v="33" actId="2711"/>
          <ac:grpSpMkLst>
            <pc:docMk/>
            <pc:sldMk cId="3865125745" sldId="293"/>
            <ac:grpSpMk id="14" creationId="{00000000-0000-0000-0000-000000000000}"/>
          </ac:grpSpMkLst>
        </pc:grpChg>
        <pc:grpChg chg="mod">
          <ac:chgData name="Danielle" userId="e2554c37-e717-43a0-ba79-1183ca921ccd" providerId="ADAL" clId="{FD7A4EBE-367F-42D8-AFD6-AFC574B249FC}" dt="2020-08-13T14:17:28.986" v="33" actId="2711"/>
          <ac:grpSpMkLst>
            <pc:docMk/>
            <pc:sldMk cId="3865125745" sldId="293"/>
            <ac:grpSpMk id="31" creationId="{00000000-0000-0000-0000-000000000000}"/>
          </ac:grpSpMkLst>
        </pc:grpChg>
        <pc:grpChg chg="mod">
          <ac:chgData name="Danielle" userId="e2554c37-e717-43a0-ba79-1183ca921ccd" providerId="ADAL" clId="{FD7A4EBE-367F-42D8-AFD6-AFC574B249FC}" dt="2020-08-13T14:17:28.986" v="33" actId="2711"/>
          <ac:grpSpMkLst>
            <pc:docMk/>
            <pc:sldMk cId="3865125745" sldId="293"/>
            <ac:grpSpMk id="32" creationId="{00000000-0000-0000-0000-000000000000}"/>
          </ac:grpSpMkLst>
        </pc:grpChg>
        <pc:grpChg chg="mod">
          <ac:chgData name="Danielle" userId="e2554c37-e717-43a0-ba79-1183ca921ccd" providerId="ADAL" clId="{FD7A4EBE-367F-42D8-AFD6-AFC574B249FC}" dt="2020-08-13T14:17:28.986" v="33" actId="2711"/>
          <ac:grpSpMkLst>
            <pc:docMk/>
            <pc:sldMk cId="3865125745" sldId="293"/>
            <ac:grpSpMk id="33" creationId="{00000000-0000-0000-0000-000000000000}"/>
          </ac:grpSpMkLst>
        </pc:grpChg>
        <pc:grpChg chg="mod">
          <ac:chgData name="Danielle" userId="e2554c37-e717-43a0-ba79-1183ca921ccd" providerId="ADAL" clId="{FD7A4EBE-367F-42D8-AFD6-AFC574B249FC}" dt="2020-08-13T14:17:28.986" v="33" actId="2711"/>
          <ac:grpSpMkLst>
            <pc:docMk/>
            <pc:sldMk cId="3865125745" sldId="293"/>
            <ac:grpSpMk id="51" creationId="{00000000-0000-0000-0000-000000000000}"/>
          </ac:grpSpMkLst>
        </pc:grpChg>
      </pc:sldChg>
      <pc:sldChg chg="modSp">
        <pc:chgData name="Danielle" userId="e2554c37-e717-43a0-ba79-1183ca921ccd" providerId="ADAL" clId="{FD7A4EBE-367F-42D8-AFD6-AFC574B249FC}" dt="2020-08-13T14:17:49.764" v="39"/>
        <pc:sldMkLst>
          <pc:docMk/>
          <pc:sldMk cId="1380327121" sldId="294"/>
        </pc:sldMkLst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7.503" v="38"/>
          <ac:spMkLst>
            <pc:docMk/>
            <pc:sldMk cId="1380327121" sldId="294"/>
            <ac:spMk id="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9.764" v="39"/>
          <ac:spMkLst>
            <pc:docMk/>
            <pc:sldMk cId="1380327121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1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44.279" v="37" actId="2711"/>
          <ac:spMkLst>
            <pc:docMk/>
            <pc:sldMk cId="1380327121" sldId="294"/>
            <ac:spMk id="15" creationId="{00000000-0000-0000-0000-000000000000}"/>
          </ac:spMkLst>
        </pc:spChg>
      </pc:sldChg>
      <pc:sldChg chg="modSp">
        <pc:chgData name="Danielle" userId="e2554c37-e717-43a0-ba79-1183ca921ccd" providerId="ADAL" clId="{FD7A4EBE-367F-42D8-AFD6-AFC574B249FC}" dt="2020-08-13T14:17:56.198" v="40" actId="2711"/>
        <pc:sldMkLst>
          <pc:docMk/>
          <pc:sldMk cId="2767470973" sldId="295"/>
        </pc:sldMkLst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1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1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1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1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7:56.198" v="40" actId="2711"/>
          <ac:spMkLst>
            <pc:docMk/>
            <pc:sldMk cId="2767470973" sldId="295"/>
            <ac:spMk id="15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02.118" v="41" actId="2711"/>
        <pc:sldMkLst>
          <pc:docMk/>
          <pc:sldMk cId="2464039928" sldId="296"/>
        </pc:sldMkLst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2.118" v="41" actId="2711"/>
          <ac:spMkLst>
            <pc:docMk/>
            <pc:sldMk cId="2464039928" sldId="296"/>
            <ac:spMk id="29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12.413" v="43" actId="208"/>
        <pc:sldMkLst>
          <pc:docMk/>
          <pc:sldMk cId="2861135025" sldId="297"/>
        </pc:sldMkLst>
        <pc:spChg chg="mod">
          <ac:chgData name="Danielle" userId="e2554c37-e717-43a0-ba79-1183ca921ccd" providerId="ADAL" clId="{FD7A4EBE-367F-42D8-AFD6-AFC574B249FC}" dt="2020-08-13T14:18:12.413" v="43" actId="208"/>
          <ac:spMkLst>
            <pc:docMk/>
            <pc:sldMk cId="2861135025" sldId="297"/>
            <ac:spMk id="2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9.305" v="42" actId="2711"/>
          <ac:spMkLst>
            <pc:docMk/>
            <pc:sldMk cId="2861135025" sldId="297"/>
            <ac:spMk id="21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9.305" v="42" actId="2711"/>
          <ac:spMkLst>
            <pc:docMk/>
            <pc:sldMk cId="2861135025" sldId="297"/>
            <ac:spMk id="2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9.305" v="42" actId="2711"/>
          <ac:spMkLst>
            <pc:docMk/>
            <pc:sldMk cId="2861135025" sldId="297"/>
            <ac:spMk id="2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09.305" v="42" actId="2711"/>
          <ac:spMkLst>
            <pc:docMk/>
            <pc:sldMk cId="2861135025" sldId="297"/>
            <ac:spMk id="12321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18.494" v="45" actId="2711"/>
        <pc:sldMkLst>
          <pc:docMk/>
          <pc:sldMk cId="3236694520" sldId="298"/>
        </pc:sldMkLst>
        <pc:spChg chg="mod">
          <ac:chgData name="Danielle" userId="e2554c37-e717-43a0-ba79-1183ca921ccd" providerId="ADAL" clId="{FD7A4EBE-367F-42D8-AFD6-AFC574B249FC}" dt="2020-08-13T14:18:18.494" v="45" actId="2711"/>
          <ac:spMkLst>
            <pc:docMk/>
            <pc:sldMk cId="3236694520" sldId="298"/>
            <ac:spMk id="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18.494" v="45" actId="2711"/>
          <ac:spMkLst>
            <pc:docMk/>
            <pc:sldMk cId="3236694520" sldId="298"/>
            <ac:spMk id="2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18.494" v="45" actId="2711"/>
          <ac:spMkLst>
            <pc:docMk/>
            <pc:sldMk cId="3236694520" sldId="298"/>
            <ac:spMk id="25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18.494" v="45" actId="2711"/>
          <ac:spMkLst>
            <pc:docMk/>
            <pc:sldMk cId="3236694520" sldId="298"/>
            <ac:spMk id="2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18.494" v="45" actId="2711"/>
          <ac:spMkLst>
            <pc:docMk/>
            <pc:sldMk cId="3236694520" sldId="298"/>
            <ac:spMk id="27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25.205" v="47" actId="2711"/>
        <pc:sldMkLst>
          <pc:docMk/>
          <pc:sldMk cId="4089240746" sldId="299"/>
        </pc:sldMkLst>
        <pc:spChg chg="mod">
          <ac:chgData name="Danielle" userId="e2554c37-e717-43a0-ba79-1183ca921ccd" providerId="ADAL" clId="{FD7A4EBE-367F-42D8-AFD6-AFC574B249FC}" dt="2020-08-13T14:18:25.205" v="47" actId="2711"/>
          <ac:spMkLst>
            <pc:docMk/>
            <pc:sldMk cId="4089240746" sldId="299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25.205" v="47" actId="2711"/>
          <ac:spMkLst>
            <pc:docMk/>
            <pc:sldMk cId="4089240746" sldId="299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25.205" v="47" actId="2711"/>
          <ac:spMkLst>
            <pc:docMk/>
            <pc:sldMk cId="4089240746" sldId="299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25.205" v="47" actId="2711"/>
          <ac:spMkLst>
            <pc:docMk/>
            <pc:sldMk cId="4089240746" sldId="299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25.205" v="47" actId="2711"/>
          <ac:spMkLst>
            <pc:docMk/>
            <pc:sldMk cId="4089240746" sldId="299"/>
            <ac:spMk id="14369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31.475" v="49" actId="2711"/>
        <pc:sldMkLst>
          <pc:docMk/>
          <pc:sldMk cId="510860611" sldId="300"/>
        </pc:sldMkLst>
        <pc:spChg chg="mod">
          <ac:chgData name="Danielle" userId="e2554c37-e717-43a0-ba79-1183ca921ccd" providerId="ADAL" clId="{FD7A4EBE-367F-42D8-AFD6-AFC574B249FC}" dt="2020-08-13T14:18:31.475" v="49" actId="2711"/>
          <ac:spMkLst>
            <pc:docMk/>
            <pc:sldMk cId="510860611" sldId="300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1.475" v="49" actId="2711"/>
          <ac:spMkLst>
            <pc:docMk/>
            <pc:sldMk cId="510860611" sldId="300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1.475" v="49" actId="2711"/>
          <ac:spMkLst>
            <pc:docMk/>
            <pc:sldMk cId="510860611" sldId="300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1.475" v="49" actId="2711"/>
          <ac:spMkLst>
            <pc:docMk/>
            <pc:sldMk cId="510860611" sldId="300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1.475" v="49" actId="2711"/>
          <ac:spMkLst>
            <pc:docMk/>
            <pc:sldMk cId="510860611" sldId="300"/>
            <ac:spMk id="15393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38.725" v="51" actId="2711"/>
        <pc:sldMkLst>
          <pc:docMk/>
          <pc:sldMk cId="2749892229" sldId="301"/>
        </pc:sldMkLst>
        <pc:spChg chg="mod">
          <ac:chgData name="Danielle" userId="e2554c37-e717-43a0-ba79-1183ca921ccd" providerId="ADAL" clId="{FD7A4EBE-367F-42D8-AFD6-AFC574B249FC}" dt="2020-08-13T14:18:38.725" v="51" actId="2711"/>
          <ac:spMkLst>
            <pc:docMk/>
            <pc:sldMk cId="2749892229" sldId="301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8.725" v="51" actId="2711"/>
          <ac:spMkLst>
            <pc:docMk/>
            <pc:sldMk cId="2749892229" sldId="301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8.725" v="51" actId="2711"/>
          <ac:spMkLst>
            <pc:docMk/>
            <pc:sldMk cId="2749892229" sldId="301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8.725" v="51" actId="2711"/>
          <ac:spMkLst>
            <pc:docMk/>
            <pc:sldMk cId="2749892229" sldId="301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38.725" v="51" actId="2711"/>
          <ac:spMkLst>
            <pc:docMk/>
            <pc:sldMk cId="2749892229" sldId="301"/>
            <ac:spMk id="16417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45.106" v="53" actId="2711"/>
        <pc:sldMkLst>
          <pc:docMk/>
          <pc:sldMk cId="3635478694" sldId="302"/>
        </pc:sldMkLst>
        <pc:spChg chg="mod">
          <ac:chgData name="Danielle" userId="e2554c37-e717-43a0-ba79-1183ca921ccd" providerId="ADAL" clId="{FD7A4EBE-367F-42D8-AFD6-AFC574B249FC}" dt="2020-08-13T14:18:45.106" v="53" actId="2711"/>
          <ac:spMkLst>
            <pc:docMk/>
            <pc:sldMk cId="3635478694" sldId="302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45.106" v="53" actId="2711"/>
          <ac:spMkLst>
            <pc:docMk/>
            <pc:sldMk cId="3635478694" sldId="302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45.106" v="53" actId="2711"/>
          <ac:spMkLst>
            <pc:docMk/>
            <pc:sldMk cId="3635478694" sldId="302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45.106" v="53" actId="2711"/>
          <ac:spMkLst>
            <pc:docMk/>
            <pc:sldMk cId="3635478694" sldId="302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45.106" v="53" actId="2711"/>
          <ac:spMkLst>
            <pc:docMk/>
            <pc:sldMk cId="3635478694" sldId="302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8:52.717" v="55" actId="2711"/>
        <pc:sldMkLst>
          <pc:docMk/>
          <pc:sldMk cId="3735627660" sldId="303"/>
        </pc:sldMkLst>
        <pc:spChg chg="mod">
          <ac:chgData name="Danielle" userId="e2554c37-e717-43a0-ba79-1183ca921ccd" providerId="ADAL" clId="{FD7A4EBE-367F-42D8-AFD6-AFC574B249FC}" dt="2020-08-13T14:18:52.717" v="55" actId="2711"/>
          <ac:spMkLst>
            <pc:docMk/>
            <pc:sldMk cId="3735627660" sldId="303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52.717" v="55" actId="2711"/>
          <ac:spMkLst>
            <pc:docMk/>
            <pc:sldMk cId="3735627660" sldId="303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52.717" v="55" actId="2711"/>
          <ac:spMkLst>
            <pc:docMk/>
            <pc:sldMk cId="3735627660" sldId="303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8:52.717" v="55" actId="2711"/>
          <ac:spMkLst>
            <pc:docMk/>
            <pc:sldMk cId="3735627660" sldId="303"/>
            <ac:spMk id="19" creationId="{00000000-0000-0000-0000-000000000000}"/>
          </ac:spMkLst>
        </pc:spChg>
        <pc:grpChg chg="mod">
          <ac:chgData name="Danielle" userId="e2554c37-e717-43a0-ba79-1183ca921ccd" providerId="ADAL" clId="{FD7A4EBE-367F-42D8-AFD6-AFC574B249FC}" dt="2020-08-13T14:18:52.717" v="55" actId="2711"/>
          <ac:grpSpMkLst>
            <pc:docMk/>
            <pc:sldMk cId="3735627660" sldId="303"/>
            <ac:grpSpMk id="20" creationId="{00000000-0000-0000-0000-000000000000}"/>
          </ac:grpSpMkLst>
        </pc:grpChg>
      </pc:sldChg>
      <pc:sldChg chg="modSp mod">
        <pc:chgData name="Danielle" userId="e2554c37-e717-43a0-ba79-1183ca921ccd" providerId="ADAL" clId="{FD7A4EBE-367F-42D8-AFD6-AFC574B249FC}" dt="2020-08-13T14:19:00.018" v="57" actId="2711"/>
        <pc:sldMkLst>
          <pc:docMk/>
          <pc:sldMk cId="3383250311" sldId="304"/>
        </pc:sldMkLst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2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0.018" v="57" actId="2711"/>
          <ac:spMkLst>
            <pc:docMk/>
            <pc:sldMk cId="3383250311" sldId="304"/>
            <ac:spMk id="19490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09.445" v="59" actId="2711"/>
        <pc:sldMkLst>
          <pc:docMk/>
          <pc:sldMk cId="1900686185" sldId="305"/>
        </pc:sldMkLst>
        <pc:spChg chg="mod">
          <ac:chgData name="Danielle" userId="e2554c37-e717-43a0-ba79-1183ca921ccd" providerId="ADAL" clId="{FD7A4EBE-367F-42D8-AFD6-AFC574B249FC}" dt="2020-08-13T14:19:09.445" v="59" actId="2711"/>
          <ac:spMkLst>
            <pc:docMk/>
            <pc:sldMk cId="1900686185" sldId="305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9.445" v="59" actId="2711"/>
          <ac:spMkLst>
            <pc:docMk/>
            <pc:sldMk cId="1900686185" sldId="305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9.445" v="59" actId="2711"/>
          <ac:spMkLst>
            <pc:docMk/>
            <pc:sldMk cId="1900686185" sldId="305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9.445" v="59" actId="2711"/>
          <ac:spMkLst>
            <pc:docMk/>
            <pc:sldMk cId="1900686185" sldId="305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09.445" v="59" actId="2711"/>
          <ac:spMkLst>
            <pc:docMk/>
            <pc:sldMk cId="1900686185" sldId="305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15.996" v="61" actId="2711"/>
        <pc:sldMkLst>
          <pc:docMk/>
          <pc:sldMk cId="3499849731" sldId="306"/>
        </pc:sldMkLst>
        <pc:spChg chg="mod">
          <ac:chgData name="Danielle" userId="e2554c37-e717-43a0-ba79-1183ca921ccd" providerId="ADAL" clId="{FD7A4EBE-367F-42D8-AFD6-AFC574B249FC}" dt="2020-08-13T14:19:15.996" v="61" actId="2711"/>
          <ac:spMkLst>
            <pc:docMk/>
            <pc:sldMk cId="3499849731" sldId="306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15.996" v="61" actId="2711"/>
          <ac:spMkLst>
            <pc:docMk/>
            <pc:sldMk cId="3499849731" sldId="306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15.996" v="61" actId="2711"/>
          <ac:spMkLst>
            <pc:docMk/>
            <pc:sldMk cId="3499849731" sldId="306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15.996" v="61" actId="2711"/>
          <ac:spMkLst>
            <pc:docMk/>
            <pc:sldMk cId="3499849731" sldId="306"/>
            <ac:spMk id="23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15.996" v="61" actId="2711"/>
          <ac:spMkLst>
            <pc:docMk/>
            <pc:sldMk cId="3499849731" sldId="306"/>
            <ac:spMk id="21537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29.937" v="64" actId="2711"/>
        <pc:sldMkLst>
          <pc:docMk/>
          <pc:sldMk cId="2106662277" sldId="307"/>
        </pc:sldMkLst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20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29.937" v="64" actId="2711"/>
          <ac:spMkLst>
            <pc:docMk/>
            <pc:sldMk cId="2106662277" sldId="307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38.016" v="66" actId="2711"/>
        <pc:sldMkLst>
          <pc:docMk/>
          <pc:sldMk cId="2292507740" sldId="308"/>
        </pc:sldMkLst>
        <pc:spChg chg="mod">
          <ac:chgData name="Danielle" userId="e2554c37-e717-43a0-ba79-1183ca921ccd" providerId="ADAL" clId="{FD7A4EBE-367F-42D8-AFD6-AFC574B249FC}" dt="2020-08-13T14:19:38.016" v="66" actId="2711"/>
          <ac:spMkLst>
            <pc:docMk/>
            <pc:sldMk cId="2292507740" sldId="308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38.016" v="66" actId="2711"/>
          <ac:spMkLst>
            <pc:docMk/>
            <pc:sldMk cId="2292507740" sldId="308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38.016" v="66" actId="2711"/>
          <ac:spMkLst>
            <pc:docMk/>
            <pc:sldMk cId="2292507740" sldId="308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38.016" v="66" actId="2711"/>
          <ac:spMkLst>
            <pc:docMk/>
            <pc:sldMk cId="2292507740" sldId="308"/>
            <ac:spMk id="2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38.016" v="66" actId="2711"/>
          <ac:spMkLst>
            <pc:docMk/>
            <pc:sldMk cId="2292507740" sldId="308"/>
            <ac:spMk id="23585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45.697" v="68" actId="2711"/>
        <pc:sldMkLst>
          <pc:docMk/>
          <pc:sldMk cId="1458387000" sldId="309"/>
        </pc:sldMkLst>
        <pc:spChg chg="mod">
          <ac:chgData name="Danielle" userId="e2554c37-e717-43a0-ba79-1183ca921ccd" providerId="ADAL" clId="{FD7A4EBE-367F-42D8-AFD6-AFC574B249FC}" dt="2020-08-13T14:19:45.697" v="68" actId="2711"/>
          <ac:spMkLst>
            <pc:docMk/>
            <pc:sldMk cId="1458387000" sldId="309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45.697" v="68" actId="2711"/>
          <ac:spMkLst>
            <pc:docMk/>
            <pc:sldMk cId="1458387000" sldId="309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45.697" v="68" actId="2711"/>
          <ac:spMkLst>
            <pc:docMk/>
            <pc:sldMk cId="1458387000" sldId="309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45.697" v="68" actId="2711"/>
          <ac:spMkLst>
            <pc:docMk/>
            <pc:sldMk cId="1458387000" sldId="309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45.697" v="68" actId="2711"/>
          <ac:spMkLst>
            <pc:docMk/>
            <pc:sldMk cId="1458387000" sldId="309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52.265" v="70" actId="2711"/>
        <pc:sldMkLst>
          <pc:docMk/>
          <pc:sldMk cId="2131402477" sldId="310"/>
        </pc:sldMkLst>
        <pc:spChg chg="mod">
          <ac:chgData name="Danielle" userId="e2554c37-e717-43a0-ba79-1183ca921ccd" providerId="ADAL" clId="{FD7A4EBE-367F-42D8-AFD6-AFC574B249FC}" dt="2020-08-13T14:19:52.265" v="70" actId="2711"/>
          <ac:spMkLst>
            <pc:docMk/>
            <pc:sldMk cId="2131402477" sldId="310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2.265" v="70" actId="2711"/>
          <ac:spMkLst>
            <pc:docMk/>
            <pc:sldMk cId="2131402477" sldId="310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2.265" v="70" actId="2711"/>
          <ac:spMkLst>
            <pc:docMk/>
            <pc:sldMk cId="2131402477" sldId="310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2.265" v="70" actId="2711"/>
          <ac:spMkLst>
            <pc:docMk/>
            <pc:sldMk cId="2131402477" sldId="310"/>
            <ac:spMk id="19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2.265" v="70" actId="2711"/>
          <ac:spMkLst>
            <pc:docMk/>
            <pc:sldMk cId="2131402477" sldId="310"/>
            <ac:spMk id="25633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9:58.858" v="72" actId="2711"/>
        <pc:sldMkLst>
          <pc:docMk/>
          <pc:sldMk cId="3540846275" sldId="311"/>
        </pc:sldMkLst>
        <pc:spChg chg="mod">
          <ac:chgData name="Danielle" userId="e2554c37-e717-43a0-ba79-1183ca921ccd" providerId="ADAL" clId="{FD7A4EBE-367F-42D8-AFD6-AFC574B249FC}" dt="2020-08-13T14:19:58.858" v="72" actId="2711"/>
          <ac:spMkLst>
            <pc:docMk/>
            <pc:sldMk cId="3540846275" sldId="311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8.858" v="72" actId="2711"/>
          <ac:spMkLst>
            <pc:docMk/>
            <pc:sldMk cId="3540846275" sldId="311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8.858" v="72" actId="2711"/>
          <ac:spMkLst>
            <pc:docMk/>
            <pc:sldMk cId="3540846275" sldId="311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8.858" v="72" actId="2711"/>
          <ac:spMkLst>
            <pc:docMk/>
            <pc:sldMk cId="3540846275" sldId="311"/>
            <ac:spMk id="2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9:58.858" v="72" actId="2711"/>
          <ac:spMkLst>
            <pc:docMk/>
            <pc:sldMk cId="3540846275" sldId="311"/>
            <ac:spMk id="26657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20:06.878" v="74" actId="2711"/>
        <pc:sldMkLst>
          <pc:docMk/>
          <pc:sldMk cId="1102624216" sldId="312"/>
        </pc:sldMkLst>
        <pc:spChg chg="mod">
          <ac:chgData name="Danielle" userId="e2554c37-e717-43a0-ba79-1183ca921ccd" providerId="ADAL" clId="{FD7A4EBE-367F-42D8-AFD6-AFC574B249FC}" dt="2020-08-13T14:20:06.878" v="74" actId="2711"/>
          <ac:spMkLst>
            <pc:docMk/>
            <pc:sldMk cId="1102624216" sldId="312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06.878" v="74" actId="2711"/>
          <ac:spMkLst>
            <pc:docMk/>
            <pc:sldMk cId="1102624216" sldId="312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06.878" v="74" actId="2711"/>
          <ac:spMkLst>
            <pc:docMk/>
            <pc:sldMk cId="1102624216" sldId="312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06.878" v="74" actId="2711"/>
          <ac:spMkLst>
            <pc:docMk/>
            <pc:sldMk cId="1102624216" sldId="312"/>
            <ac:spMk id="22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20:06.878" v="74" actId="2711"/>
          <ac:spMkLst>
            <pc:docMk/>
            <pc:sldMk cId="1102624216" sldId="312"/>
            <ac:spMk id="27681" creationId="{00000000-0000-0000-0000-000000000000}"/>
          </ac:spMkLst>
        </pc:spChg>
      </pc:sldChg>
      <pc:sldChg chg="modSp mod">
        <pc:chgData name="Danielle" userId="e2554c37-e717-43a0-ba79-1183ca921ccd" providerId="ADAL" clId="{FD7A4EBE-367F-42D8-AFD6-AFC574B249FC}" dt="2020-08-13T14:17:22.152" v="32" actId="2711"/>
        <pc:sldMkLst>
          <pc:docMk/>
          <pc:sldMk cId="3501380294" sldId="313"/>
        </pc:sldMkLst>
        <pc:spChg chg="mod">
          <ac:chgData name="Danielle" userId="e2554c37-e717-43a0-ba79-1183ca921ccd" providerId="ADAL" clId="{FD7A4EBE-367F-42D8-AFD6-AFC574B249FC}" dt="2020-08-13T14:17:22.152" v="32" actId="2711"/>
          <ac:spMkLst>
            <pc:docMk/>
            <pc:sldMk cId="3501380294" sldId="313"/>
            <ac:spMk id="3" creationId="{00000000-0000-0000-0000-000000000000}"/>
          </ac:spMkLst>
        </pc:spChg>
      </pc:sldChg>
      <pc:sldMasterChg chg="modSp modSldLayout">
        <pc:chgData name="Danielle" userId="e2554c37-e717-43a0-ba79-1183ca921ccd" providerId="ADAL" clId="{FD7A4EBE-367F-42D8-AFD6-AFC574B249FC}" dt="2020-08-13T14:15:38.483" v="1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D7A4EBE-367F-42D8-AFD6-AFC574B249FC}" dt="2020-08-13T14:15:12.529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12.529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12.529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12.529" v="0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12.529" v="0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12.529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D7A4EBE-367F-42D8-AFD6-AFC574B249FC}" dt="2020-08-13T14:15:32.988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FD7A4EBE-367F-42D8-AFD6-AFC574B249FC}" dt="2020-08-13T14:15:25.862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D7A4EBE-367F-42D8-AFD6-AFC574B249FC}" dt="2020-08-13T14:15:25.862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D7A4EBE-367F-42D8-AFD6-AFC574B249FC}" dt="2020-08-13T14:15:28.508" v="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D7A4EBE-367F-42D8-AFD6-AFC574B249FC}" dt="2020-08-13T14:15:32.988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D7A4EBE-367F-42D8-AFD6-AFC574B249FC}" dt="2020-08-13T14:15:25.862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D7A4EBE-367F-42D8-AFD6-AFC574B249FC}" dt="2020-08-13T14:15:25.862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D7A4EBE-367F-42D8-AFD6-AFC574B249FC}" dt="2020-08-13T14:15:25.862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D7A4EBE-367F-42D8-AFD6-AFC574B249FC}" dt="2020-08-13T14:15:25.862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D7A4EBE-367F-42D8-AFD6-AFC574B249FC}" dt="2020-08-13T14:15:25.862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D7A4EBE-367F-42D8-AFD6-AFC574B249FC}" dt="2020-08-13T14:15:38.483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FD7A4EBE-367F-42D8-AFD6-AFC574B249FC}" dt="2020-08-13T14:15:38.483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D7A4EBE-367F-42D8-AFD6-AFC574B249FC}" dt="2020-08-13T14:15:38.483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FD7A4EBE-367F-42D8-AFD6-AFC574B249FC}" dt="2020-08-13T14:15:18.020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FD7A4EBE-367F-42D8-AFD6-AFC574B249FC}" dt="2020-08-13T14:15:18.020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  <pc:sldMasterChg chg="modSp">
        <pc:chgData name="Danielle" userId="e2554c37-e717-43a0-ba79-1183ca921ccd" providerId="ADAL" clId="{FD7A4EBE-367F-42D8-AFD6-AFC574B249FC}" dt="2020-08-13T14:15:44.250" v="12" actId="2711"/>
        <pc:sldMasterMkLst>
          <pc:docMk/>
          <pc:sldMasterMk cId="3848024560" sldId="2147483671"/>
        </pc:sldMasterMkLst>
        <pc:spChg chg="mod">
          <ac:chgData name="Danielle" userId="e2554c37-e717-43a0-ba79-1183ca921ccd" providerId="ADAL" clId="{FD7A4EBE-367F-42D8-AFD6-AFC574B249FC}" dt="2020-08-13T14:15:44.250" v="12" actId="2711"/>
          <ac:spMkLst>
            <pc:docMk/>
            <pc:sldMasterMk cId="3848024560" sldId="2147483671"/>
            <ac:spMk id="14" creationId="{00000000-0000-0000-0000-000000000000}"/>
          </ac:spMkLst>
        </pc:spChg>
        <pc:spChg chg="mod">
          <ac:chgData name="Danielle" userId="e2554c37-e717-43a0-ba79-1183ca921ccd" providerId="ADAL" clId="{FD7A4EBE-367F-42D8-AFD6-AFC574B249FC}" dt="2020-08-13T14:15:44.250" v="12" actId="2711"/>
          <ac:spMkLst>
            <pc:docMk/>
            <pc:sldMasterMk cId="3848024560" sldId="2147483671"/>
            <ac:spMk id="15" creationId="{00000000-0000-0000-0000-000000000000}"/>
          </ac:spMkLst>
        </pc:spChg>
        <pc:picChg chg="mod">
          <ac:chgData name="Danielle" userId="e2554c37-e717-43a0-ba79-1183ca921ccd" providerId="ADAL" clId="{FD7A4EBE-367F-42D8-AFD6-AFC574B249FC}" dt="2020-08-13T14:15:44.250" v="12" actId="2711"/>
          <ac:picMkLst>
            <pc:docMk/>
            <pc:sldMasterMk cId="3848024560" sldId="2147483671"/>
            <ac:picMk id="13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44.250" v="12" actId="2711"/>
          <ac:picMkLst>
            <pc:docMk/>
            <pc:sldMasterMk cId="3848024560" sldId="2147483671"/>
            <ac:picMk id="31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44.250" v="12" actId="2711"/>
          <ac:picMkLst>
            <pc:docMk/>
            <pc:sldMasterMk cId="3848024560" sldId="2147483671"/>
            <ac:picMk id="32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44.250" v="12" actId="2711"/>
          <ac:picMkLst>
            <pc:docMk/>
            <pc:sldMasterMk cId="3848024560" sldId="2147483671"/>
            <ac:picMk id="34" creationId="{00000000-0000-0000-0000-000000000000}"/>
          </ac:picMkLst>
        </pc:picChg>
        <pc:picChg chg="mod">
          <ac:chgData name="Danielle" userId="e2554c37-e717-43a0-ba79-1183ca921ccd" providerId="ADAL" clId="{FD7A4EBE-367F-42D8-AFD6-AFC574B249FC}" dt="2020-08-13T14:15:44.250" v="12" actId="2711"/>
          <ac:picMkLst>
            <pc:docMk/>
            <pc:sldMasterMk cId="3848024560" sldId="2147483671"/>
            <ac:picMk id="35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9E7B2BD-D69A-428D-B829-6351B99DAA3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8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603B82-362C-4B13-95E2-50D5EC5C3A1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75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BB03882-CF59-444F-8B43-B7E14F0A4EF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9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FCA7B5E-0012-4378-91E7-3B3581E8F6F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47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81B1D7A-67FE-4C17-898A-E845D6D356B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22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9BEC768-58FE-4FF1-AECE-5233B559A91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36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91A911-169B-44C8-B0C0-2E0BA3CEF0A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31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CF8D215-2F99-4C11-9505-7F3D6B6011E9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13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2922426-AD8D-4519-94D4-B9B4347AB74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3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122AA29-6A33-478E-9939-EADCA4E12600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3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322E097-DABF-4402-B2C0-C8F95DA68DB0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0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19A2E3C-B5F4-41CE-8F37-3D4B06DB63A3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9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CC8C600-FD2C-4BAF-BDC2-93705D42C41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27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6162687-6822-4118-A066-7F280FC938E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3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237B7BD-00EE-4870-A9F0-3C379528FCC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3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44FB547-3562-4D7C-A183-F2225545E25F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2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DDF26AB-C7CC-40A4-8BF8-B807EB5C78C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5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4804621-4F56-416E-B239-5F3B4AD6D891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EBDC107-1BAA-41A2-9651-011A012E4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16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83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34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52182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Area,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perimeter, length, unit, square, rectangle, triangle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of rectangles by counting.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of other shapes by counting.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area and perimeter rectangles without counting squares.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  <p:sldLayoutId id="2147483669" r:id="rId7"/>
    <p:sldLayoutId id="214748367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</p:txBody>
      </p:sp>
    </p:spTree>
    <p:extLst>
      <p:ext uri="{BB962C8B-B14F-4D97-AF65-F5344CB8AC3E}">
        <p14:creationId xmlns:p14="http://schemas.microsoft.com/office/powerpoint/2010/main" val="384802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/>
        </p:nvSpPr>
        <p:spPr>
          <a:xfrm>
            <a:off x="7029351" y="2924944"/>
            <a:ext cx="1440160" cy="1728192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0711" y="3501007"/>
            <a:ext cx="864544" cy="1162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871" y="2924944"/>
            <a:ext cx="576288" cy="17281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8871" y="2924944"/>
            <a:ext cx="1152128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37175" y="2647207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732240" y="2636912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2919" y="2647207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3728" y="1124744"/>
            <a:ext cx="6768752" cy="128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work out the area of each shape? 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Each square is 1 cm².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0799" y="2636912"/>
            <a:ext cx="2160240" cy="23042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5055" y="2636912"/>
            <a:ext cx="2160240" cy="230425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9311" y="2636912"/>
            <a:ext cx="2160240" cy="230425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7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627784" y="1628800"/>
            <a:ext cx="2198128" cy="1648594"/>
            <a:chOff x="5758248" y="2491945"/>
            <a:chExt cx="724933" cy="543699"/>
          </a:xfrm>
        </p:grpSpPr>
        <p:sp>
          <p:nvSpPr>
            <p:cNvPr id="2" name="Rectangle 1"/>
            <p:cNvSpPr/>
            <p:nvPr/>
          </p:nvSpPr>
          <p:spPr>
            <a:xfrm>
              <a:off x="5758248" y="2673178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758248" y="285441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758249" y="2491945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39481" y="2673178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939481" y="285441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39482" y="2491945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20714" y="2673178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20714" y="285441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20715" y="2491945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1947" y="2673178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01947" y="285441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01948" y="2491945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80437" y="1215995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25905" y="2254063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1585327"/>
            <a:ext cx="212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 = 12 cm²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168" y="2069397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lots of 4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627780" y="1623212"/>
            <a:ext cx="2198125" cy="549531"/>
            <a:chOff x="2627780" y="3645024"/>
            <a:chExt cx="2198125" cy="549531"/>
          </a:xfrm>
        </p:grpSpPr>
        <p:sp>
          <p:nvSpPr>
            <p:cNvPr id="19" name="Rectangle 18"/>
            <p:cNvSpPr/>
            <p:nvPr/>
          </p:nvSpPr>
          <p:spPr>
            <a:xfrm>
              <a:off x="2627780" y="3645024"/>
              <a:ext cx="549531" cy="5495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77311" y="3645024"/>
              <a:ext cx="549531" cy="5495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26843" y="3645024"/>
              <a:ext cx="549531" cy="5495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76374" y="3645024"/>
              <a:ext cx="549531" cy="5495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32405" y="2172743"/>
            <a:ext cx="2198125" cy="549531"/>
            <a:chOff x="2538468" y="4562186"/>
            <a:chExt cx="2198125" cy="549531"/>
          </a:xfrm>
        </p:grpSpPr>
        <p:sp>
          <p:nvSpPr>
            <p:cNvPr id="23" name="Rectangle 22"/>
            <p:cNvSpPr/>
            <p:nvPr/>
          </p:nvSpPr>
          <p:spPr>
            <a:xfrm>
              <a:off x="2538468" y="4562186"/>
              <a:ext cx="549531" cy="5495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87999" y="4562186"/>
              <a:ext cx="549531" cy="5495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37531" y="4562186"/>
              <a:ext cx="549531" cy="5495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87062" y="4562186"/>
              <a:ext cx="549531" cy="5495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37023" y="2720520"/>
            <a:ext cx="2198125" cy="549531"/>
            <a:chOff x="5478798" y="4562186"/>
            <a:chExt cx="2198125" cy="549531"/>
          </a:xfrm>
        </p:grpSpPr>
        <p:sp>
          <p:nvSpPr>
            <p:cNvPr id="27" name="Rectangle 26"/>
            <p:cNvSpPr/>
            <p:nvPr/>
          </p:nvSpPr>
          <p:spPr>
            <a:xfrm>
              <a:off x="5478798" y="4562186"/>
              <a:ext cx="549531" cy="5495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28329" y="4562186"/>
              <a:ext cx="549531" cy="5495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77861" y="4562186"/>
              <a:ext cx="549531" cy="5495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27392" y="4562186"/>
              <a:ext cx="549531" cy="5495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084168" y="2553467"/>
                <a:ext cx="917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553467"/>
                <a:ext cx="917239" cy="461665"/>
              </a:xfrm>
              <a:prstGeom prst="rect">
                <a:avLst/>
              </a:prstGeom>
              <a:blipFill>
                <a:blip r:embed="rId2"/>
                <a:stretch>
                  <a:fillRect l="-9934" t="-9211" r="-927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7007819" y="255346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12 cm²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486188" y="3812240"/>
            <a:ext cx="2481308" cy="1488785"/>
            <a:chOff x="6483180" y="3241587"/>
            <a:chExt cx="906165" cy="543699"/>
          </a:xfrm>
        </p:grpSpPr>
        <p:sp>
          <p:nvSpPr>
            <p:cNvPr id="36" name="Rectangle 35"/>
            <p:cNvSpPr/>
            <p:nvPr/>
          </p:nvSpPr>
          <p:spPr>
            <a:xfrm>
              <a:off x="6483180" y="3422820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83180" y="3604053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83181" y="3241587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64413" y="3422820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664413" y="3604053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64414" y="3241587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845646" y="3422820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45646" y="3604053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45647" y="3241587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26879" y="3422820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6879" y="3604053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26880" y="3241587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208111" y="3422820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208111" y="3604053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208112" y="3241587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064562" y="3994010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lots of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064562" y="4478080"/>
                <a:ext cx="917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62" y="4478080"/>
                <a:ext cx="917239" cy="461665"/>
              </a:xfrm>
              <a:prstGeom prst="rect">
                <a:avLst/>
              </a:prstGeom>
              <a:blipFill>
                <a:blip r:embed="rId3"/>
                <a:stretch>
                  <a:fillRect l="-10667" t="-9333" r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88213" y="4478079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15 cm²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71854" y="3442907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67494" y="441266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</p:spTree>
    <p:extLst>
      <p:ext uri="{BB962C8B-B14F-4D97-AF65-F5344CB8AC3E}">
        <p14:creationId xmlns:p14="http://schemas.microsoft.com/office/powerpoint/2010/main" val="38651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4" grpId="0"/>
      <p:bldP spid="35" grpId="0"/>
      <p:bldP spid="53" grpId="0"/>
      <p:bldP spid="54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2160" y="1556792"/>
            <a:ext cx="2160240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6932" y="123880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72400" y="227687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4558" y="1792802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lots of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64558" y="2276872"/>
                <a:ext cx="917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8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58" y="2276872"/>
                <a:ext cx="917239" cy="461665"/>
              </a:xfrm>
              <a:prstGeom prst="rect">
                <a:avLst/>
              </a:prstGeom>
              <a:blipFill>
                <a:blip r:embed="rId2"/>
                <a:stretch>
                  <a:fillRect l="-10667" t="-9333" r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788209" y="2276871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48 cm²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9386" y="3802393"/>
            <a:ext cx="1656184" cy="153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6932" y="3433061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5302" y="444872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558" y="3987059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 lots of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864558" y="4471129"/>
                <a:ext cx="917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58" y="4471129"/>
                <a:ext cx="917239" cy="461665"/>
              </a:xfrm>
              <a:prstGeom prst="rect">
                <a:avLst/>
              </a:prstGeom>
              <a:blipFill>
                <a:blip r:embed="rId3"/>
                <a:stretch>
                  <a:fillRect l="-10667" t="-9211" r="-933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788209" y="4471128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25 m²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4558" y="1363666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4030" y="3502989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</p:spTree>
    <p:extLst>
      <p:ext uri="{BB962C8B-B14F-4D97-AF65-F5344CB8AC3E}">
        <p14:creationId xmlns:p14="http://schemas.microsoft.com/office/powerpoint/2010/main" val="13803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 animBg="1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2160" y="1556792"/>
            <a:ext cx="2160240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6932" y="123880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72400" y="227687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4558" y="1820268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 + 6 + 8 + 6</a:t>
            </a:r>
          </a:p>
        </p:txBody>
      </p:sp>
      <p:sp>
        <p:nvSpPr>
          <p:cNvPr id="7" name="Rectangle 6"/>
          <p:cNvSpPr/>
          <p:nvPr/>
        </p:nvSpPr>
        <p:spPr>
          <a:xfrm>
            <a:off x="2864558" y="2304337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28 cm</a:t>
            </a:r>
          </a:p>
        </p:txBody>
      </p:sp>
      <p:sp>
        <p:nvSpPr>
          <p:cNvPr id="8" name="Rectangle 7"/>
          <p:cNvSpPr/>
          <p:nvPr/>
        </p:nvSpPr>
        <p:spPr>
          <a:xfrm>
            <a:off x="6209386" y="3802393"/>
            <a:ext cx="1656184" cy="1532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6932" y="3433061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5302" y="444872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558" y="3987059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 + 5 + 5 + 5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64558" y="4443660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20 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4558" y="1363666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Perimeter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4030" y="3502989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Perimeter = </a:t>
            </a:r>
          </a:p>
        </p:txBody>
      </p:sp>
    </p:spTree>
    <p:extLst>
      <p:ext uri="{BB962C8B-B14F-4D97-AF65-F5344CB8AC3E}">
        <p14:creationId xmlns:p14="http://schemas.microsoft.com/office/powerpoint/2010/main" val="276747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127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Place any nine numbers below into the grid (repeats forbidden)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8144" y="1268760"/>
            <a:ext cx="1932532" cy="1932511"/>
            <a:chOff x="7591168" y="3521674"/>
            <a:chExt cx="543699" cy="543693"/>
          </a:xfrm>
        </p:grpSpPr>
        <p:sp>
          <p:nvSpPr>
            <p:cNvPr id="21" name="Rectangle 20"/>
            <p:cNvSpPr/>
            <p:nvPr/>
          </p:nvSpPr>
          <p:spPr>
            <a:xfrm>
              <a:off x="7591168" y="388413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91169" y="370290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72401" y="388413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772402" y="370290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953633" y="388413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53634" y="3702901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91168" y="352167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1" y="352167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53633" y="3521674"/>
              <a:ext cx="181233" cy="1812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83568" y="3441927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24		12		25		63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49		48		15		36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21		54		30		16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9		10		55		33</a:t>
            </a:r>
          </a:p>
        </p:txBody>
      </p:sp>
    </p:spTree>
    <p:extLst>
      <p:ext uri="{BB962C8B-B14F-4D97-AF65-F5344CB8AC3E}">
        <p14:creationId xmlns:p14="http://schemas.microsoft.com/office/powerpoint/2010/main" val="2464039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973388" y="2779713"/>
            <a:ext cx="2879725" cy="16557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997575" y="3355975"/>
            <a:ext cx="1439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981450" y="4508500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12800" y="1602817"/>
            <a:ext cx="43211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21" name="TextBox 1"/>
          <p:cNvSpPr txBox="1">
            <a:spLocks noChangeArrowheads="1"/>
          </p:cNvSpPr>
          <p:nvPr/>
        </p:nvSpPr>
        <p:spPr bwMode="auto">
          <a:xfrm>
            <a:off x="3105324" y="5373216"/>
            <a:ext cx="32651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30 cm²</a:t>
            </a:r>
          </a:p>
        </p:txBody>
      </p:sp>
    </p:spTree>
    <p:extLst>
      <p:ext uri="{BB962C8B-B14F-4D97-AF65-F5344CB8AC3E}">
        <p14:creationId xmlns:p14="http://schemas.microsoft.com/office/powerpoint/2010/main" val="28611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987675" y="2708275"/>
            <a:ext cx="2879725" cy="16557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011863" y="3284538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1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995738" y="4437063"/>
            <a:ext cx="151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82624" y="1448502"/>
            <a:ext cx="53292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perimeter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81388" y="5373688"/>
            <a:ext cx="2451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12 cm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66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987675" y="2654300"/>
            <a:ext cx="2879725" cy="16557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1863" y="3230563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995738" y="4311650"/>
            <a:ext cx="151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9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790700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69" name="TextBox 21"/>
          <p:cNvSpPr txBox="1">
            <a:spLocks noChangeArrowheads="1"/>
          </p:cNvSpPr>
          <p:nvPr/>
        </p:nvSpPr>
        <p:spPr bwMode="auto">
          <a:xfrm>
            <a:off x="3348036" y="5365323"/>
            <a:ext cx="31681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54 cm²</a:t>
            </a:r>
          </a:p>
        </p:txBody>
      </p:sp>
    </p:spTree>
    <p:extLst>
      <p:ext uri="{BB962C8B-B14F-4D97-AF65-F5344CB8AC3E}">
        <p14:creationId xmlns:p14="http://schemas.microsoft.com/office/powerpoint/2010/main" val="40892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582863"/>
            <a:ext cx="4103688" cy="16557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1863" y="315912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5" y="4311650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719263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93" name="TextBox 20"/>
          <p:cNvSpPr txBox="1">
            <a:spLocks noChangeArrowheads="1"/>
          </p:cNvSpPr>
          <p:nvPr/>
        </p:nvSpPr>
        <p:spPr bwMode="auto">
          <a:xfrm>
            <a:off x="2843212" y="5365323"/>
            <a:ext cx="3095625" cy="101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24 cm²</a:t>
            </a:r>
          </a:p>
        </p:txBody>
      </p:sp>
    </p:spTree>
    <p:extLst>
      <p:ext uri="{BB962C8B-B14F-4D97-AF65-F5344CB8AC3E}">
        <p14:creationId xmlns:p14="http://schemas.microsoft.com/office/powerpoint/2010/main" val="51086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582863"/>
            <a:ext cx="4103688" cy="165576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1863" y="315912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5" y="4311650"/>
            <a:ext cx="19446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11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719263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17" name="TextBox 20"/>
          <p:cNvSpPr txBox="1">
            <a:spLocks noChangeArrowheads="1"/>
          </p:cNvSpPr>
          <p:nvPr/>
        </p:nvSpPr>
        <p:spPr bwMode="auto">
          <a:xfrm>
            <a:off x="2843212" y="5365323"/>
            <a:ext cx="35289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33 cm²</a:t>
            </a:r>
          </a:p>
        </p:txBody>
      </p:sp>
    </p:spTree>
    <p:extLst>
      <p:ext uri="{BB962C8B-B14F-4D97-AF65-F5344CB8AC3E}">
        <p14:creationId xmlns:p14="http://schemas.microsoft.com/office/powerpoint/2010/main" val="274989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476375" y="2582863"/>
            <a:ext cx="4391025" cy="2232025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1862" y="3160713"/>
            <a:ext cx="21605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10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059113" y="5030788"/>
            <a:ext cx="21703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14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719263"/>
            <a:ext cx="48970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perimeter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778125" y="5726113"/>
            <a:ext cx="2451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48 cm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54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3848" y="4073981"/>
            <a:ext cx="1872208" cy="11521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2160" y="4073981"/>
            <a:ext cx="1872208" cy="11521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3728" y="184608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the amount of space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shape takes up. Measured in cm², m²,  mm².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3728" y="293675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Perimeter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the distance around the edge of the shape. Measured in cm, m, mm.</a:t>
            </a:r>
          </a:p>
        </p:txBody>
      </p:sp>
    </p:spTree>
    <p:extLst>
      <p:ext uri="{BB962C8B-B14F-4D97-AF65-F5344CB8AC3E}">
        <p14:creationId xmlns:p14="http://schemas.microsoft.com/office/powerpoint/2010/main" val="20127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654300"/>
            <a:ext cx="4103688" cy="16557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1862" y="3230563"/>
            <a:ext cx="164034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4" y="4383088"/>
            <a:ext cx="1723539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9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790700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843213" y="5508625"/>
            <a:ext cx="4033043" cy="1016000"/>
            <a:chOff x="3467370" y="5652537"/>
            <a:chExt cx="3539254" cy="1016823"/>
          </a:xfrm>
        </p:grpSpPr>
        <p:sp>
          <p:nvSpPr>
            <p:cNvPr id="18465" name="TextBox 20"/>
            <p:cNvSpPr txBox="1">
              <a:spLocks noChangeArrowheads="1"/>
            </p:cNvSpPr>
            <p:nvPr/>
          </p:nvSpPr>
          <p:spPr bwMode="auto">
            <a:xfrm>
              <a:off x="3467370" y="5653697"/>
              <a:ext cx="254479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6000" b="1" dirty="0">
                  <a:solidFill>
                    <a:srgbClr val="FF0000"/>
                  </a:solidFill>
                </a:rPr>
                <a:t>63 cm</a:t>
              </a:r>
            </a:p>
          </p:txBody>
        </p:sp>
        <p:sp>
          <p:nvSpPr>
            <p:cNvPr id="18466" name="TextBox 21"/>
            <p:cNvSpPr txBox="1">
              <a:spLocks noChangeArrowheads="1"/>
            </p:cNvSpPr>
            <p:nvPr/>
          </p:nvSpPr>
          <p:spPr bwMode="auto">
            <a:xfrm>
              <a:off x="5422448" y="5652537"/>
              <a:ext cx="15841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6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95561" y="160379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  <a:defRPr/>
            </a:pPr>
            <a:endParaRPr lang="en-GB" sz="6000" kern="0" baseline="30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  <a:defRPr/>
            </a:pPr>
            <a:endParaRPr lang="en-US" sz="6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699792" y="2132856"/>
            <a:ext cx="3024188" cy="3024187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795417" y="3213943"/>
            <a:ext cx="1439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491955" y="5157043"/>
            <a:ext cx="151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39205" y="1269256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90" name="TextBox 21"/>
          <p:cNvSpPr txBox="1">
            <a:spLocks noChangeArrowheads="1"/>
          </p:cNvSpPr>
          <p:nvPr/>
        </p:nvSpPr>
        <p:spPr bwMode="auto">
          <a:xfrm>
            <a:off x="3204617" y="5643977"/>
            <a:ext cx="29515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49 cm²</a:t>
            </a:r>
          </a:p>
        </p:txBody>
      </p:sp>
    </p:spTree>
    <p:extLst>
      <p:ext uri="{BB962C8B-B14F-4D97-AF65-F5344CB8AC3E}">
        <p14:creationId xmlns:p14="http://schemas.microsoft.com/office/powerpoint/2010/main" val="338325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987675" y="2582863"/>
            <a:ext cx="2663825" cy="27368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53088" y="3529013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9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762375" y="5260975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9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11188" y="1719263"/>
            <a:ext cx="61210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perimeter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82950" y="5868988"/>
            <a:ext cx="2451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36 cm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6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835150" y="2492375"/>
            <a:ext cx="4103688" cy="16557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011863" y="3068638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2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203575" y="4221163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37" name="TextBox 20"/>
          <p:cNvSpPr txBox="1">
            <a:spLocks noChangeArrowheads="1"/>
          </p:cNvSpPr>
          <p:nvPr/>
        </p:nvSpPr>
        <p:spPr bwMode="auto">
          <a:xfrm>
            <a:off x="2760663" y="5438347"/>
            <a:ext cx="3251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10 cm²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11188" y="1576388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34929" y="3229298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923654" y="4740598"/>
            <a:ext cx="15128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61454" y="1429073"/>
            <a:ext cx="57611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perimeter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361679" y="2724473"/>
            <a:ext cx="2305050" cy="1993900"/>
          </a:xfrm>
          <a:prstGeom prst="triangle">
            <a:avLst>
              <a:gd name="adj" fmla="val 50000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69516" y="3229298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749029" y="5597848"/>
            <a:ext cx="19816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9 cm</a:t>
            </a:r>
            <a:endParaRPr lang="en-US" altLang="en-US" dirty="0"/>
          </a:p>
        </p:txBody>
      </p:sp>
      <p:sp>
        <p:nvSpPr>
          <p:cNvPr id="2" name="Explosion 2 1"/>
          <p:cNvSpPr/>
          <p:nvPr/>
        </p:nvSpPr>
        <p:spPr>
          <a:xfrm>
            <a:off x="6156176" y="2136959"/>
            <a:ext cx="3384376" cy="3305314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matter that it’s a triangle?</a:t>
            </a:r>
          </a:p>
        </p:txBody>
      </p:sp>
    </p:spTree>
    <p:extLst>
      <p:ext uri="{BB962C8B-B14F-4D97-AF65-F5344CB8AC3E}">
        <p14:creationId xmlns:p14="http://schemas.microsoft.com/office/powerpoint/2010/main" val="21066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492375"/>
            <a:ext cx="4103688" cy="2033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929313" y="314642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5" y="4598988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85" name="TextBox 19"/>
          <p:cNvSpPr txBox="1">
            <a:spLocks noChangeArrowheads="1"/>
          </p:cNvSpPr>
          <p:nvPr/>
        </p:nvSpPr>
        <p:spPr bwMode="auto">
          <a:xfrm>
            <a:off x="2760662" y="5509784"/>
            <a:ext cx="31781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15 cm²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11188" y="1647825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0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203575" y="2511425"/>
            <a:ext cx="2663825" cy="27368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867400" y="3429000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1275" y="5229225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647825"/>
            <a:ext cx="56171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perimeter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563938" y="5868988"/>
            <a:ext cx="2451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16 cm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838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203575" y="2438400"/>
            <a:ext cx="2663825" cy="273685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868988" y="3448050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1275" y="5175250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7088" y="1574800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33" name="TextBox 20"/>
          <p:cNvSpPr txBox="1">
            <a:spLocks noChangeArrowheads="1"/>
          </p:cNvSpPr>
          <p:nvPr/>
        </p:nvSpPr>
        <p:spPr bwMode="auto">
          <a:xfrm>
            <a:off x="3492500" y="5733623"/>
            <a:ext cx="32397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25 cm²</a:t>
            </a:r>
          </a:p>
        </p:txBody>
      </p:sp>
    </p:spTree>
    <p:extLst>
      <p:ext uri="{BB962C8B-B14F-4D97-AF65-F5344CB8AC3E}">
        <p14:creationId xmlns:p14="http://schemas.microsoft.com/office/powerpoint/2010/main" val="21314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492375"/>
            <a:ext cx="4103688" cy="2033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929313" y="314642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5" y="4598988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7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57" name="TextBox 19"/>
          <p:cNvSpPr txBox="1">
            <a:spLocks noChangeArrowheads="1"/>
          </p:cNvSpPr>
          <p:nvPr/>
        </p:nvSpPr>
        <p:spPr bwMode="auto">
          <a:xfrm>
            <a:off x="2760662" y="5509784"/>
            <a:ext cx="31781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21 cm²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11188" y="1647825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150" y="2492375"/>
            <a:ext cx="4103688" cy="203358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929313" y="3146425"/>
            <a:ext cx="143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03575" y="4598988"/>
            <a:ext cx="2102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b="1" kern="0" dirty="0">
                <a:latin typeface="Arial" panose="020B0604020202020204" pitchFamily="34" charset="0"/>
                <a:cs typeface="Arial" panose="020B0604020202020204" pitchFamily="34" charset="0"/>
              </a:rPr>
              <a:t>11 cm</a:t>
            </a:r>
            <a:endParaRPr lang="en-US" sz="4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81" name="TextBox 19"/>
          <p:cNvSpPr txBox="1">
            <a:spLocks noChangeArrowheads="1"/>
          </p:cNvSpPr>
          <p:nvPr/>
        </p:nvSpPr>
        <p:spPr bwMode="auto">
          <a:xfrm>
            <a:off x="2627784" y="5405781"/>
            <a:ext cx="34563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</a:rPr>
              <a:t>55 cm²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11188" y="1647825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4000" kern="0" dirty="0">
                <a:latin typeface="Arial" panose="020B0604020202020204" pitchFamily="34" charset="0"/>
                <a:cs typeface="Arial" panose="020B0604020202020204" pitchFamily="34" charset="0"/>
              </a:rPr>
              <a:t>Find the area</a:t>
            </a: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2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7944" y="1700808"/>
            <a:ext cx="2520280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080258"/>
              </p:ext>
            </p:extLst>
          </p:nvPr>
        </p:nvGraphicFramePr>
        <p:xfrm>
          <a:off x="3347864" y="1340768"/>
          <a:ext cx="39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4365104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5220072" y="4005064"/>
            <a:ext cx="4176464" cy="2160560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the squares inside the shape</a:t>
            </a:r>
          </a:p>
        </p:txBody>
      </p:sp>
    </p:spTree>
    <p:extLst>
      <p:ext uri="{BB962C8B-B14F-4D97-AF65-F5344CB8AC3E}">
        <p14:creationId xmlns:p14="http://schemas.microsoft.com/office/powerpoint/2010/main" val="8572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78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3284984"/>
            <a:ext cx="6408712" cy="154178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12.5 cm²	  A = 2 cm²	A = 0.75 m²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15 cm	P = 7.4 cm	P = 4 m</a:t>
            </a: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1.615 m²	A = 0.6 cm²	A = 39 mm²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5.3 m	P = 3.4 cm	P = 3.2 mm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4941168"/>
            <a:ext cx="6408712" cy="72008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cm		9 cm²		30 cm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m		20 mm²		56 mm²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7744" y="1628800"/>
            <a:ext cx="6408712" cy="154178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15 cm²	  A = 1 cm²	A = 24 cm²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16 cm	P = 4 cm		P = 20 cm</a:t>
            </a: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20 cm²	A = 80 cm²	A = 5 cm²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18 cm	P = 36 cm	P = 9 cm</a:t>
            </a:r>
          </a:p>
        </p:txBody>
      </p:sp>
    </p:spTree>
    <p:extLst>
      <p:ext uri="{BB962C8B-B14F-4D97-AF65-F5344CB8AC3E}">
        <p14:creationId xmlns:p14="http://schemas.microsoft.com/office/powerpoint/2010/main" val="4019956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69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7944" y="1700808"/>
            <a:ext cx="2520280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09457"/>
              </p:ext>
            </p:extLst>
          </p:nvPr>
        </p:nvGraphicFramePr>
        <p:xfrm>
          <a:off x="3347864" y="1340768"/>
          <a:ext cx="39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4365104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1238" y="4365104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cm²</a:t>
            </a:r>
          </a:p>
        </p:txBody>
      </p:sp>
    </p:spTree>
    <p:extLst>
      <p:ext uri="{BB962C8B-B14F-4D97-AF65-F5344CB8AC3E}">
        <p14:creationId xmlns:p14="http://schemas.microsoft.com/office/powerpoint/2010/main" val="9997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7944" y="1700808"/>
            <a:ext cx="2520280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59015"/>
              </p:ext>
            </p:extLst>
          </p:nvPr>
        </p:nvGraphicFramePr>
        <p:xfrm>
          <a:off x="3347864" y="1340768"/>
          <a:ext cx="39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4365104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5220072" y="4005064"/>
            <a:ext cx="4176464" cy="2160560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the squares around the edge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1238" y="4365104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cm²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7744" y="4709495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Perimeter = </a:t>
            </a:r>
          </a:p>
        </p:txBody>
      </p:sp>
    </p:spTree>
    <p:extLst>
      <p:ext uri="{BB962C8B-B14F-4D97-AF65-F5344CB8AC3E}">
        <p14:creationId xmlns:p14="http://schemas.microsoft.com/office/powerpoint/2010/main" val="40940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67944" y="1700808"/>
            <a:ext cx="2520280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70203"/>
              </p:ext>
            </p:extLst>
          </p:nvPr>
        </p:nvGraphicFramePr>
        <p:xfrm>
          <a:off x="3347864" y="1340768"/>
          <a:ext cx="396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4365104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1238" y="4365104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cm²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7744" y="4709495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Perimeter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3253" y="4709495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26 cm</a:t>
            </a:r>
          </a:p>
        </p:txBody>
      </p:sp>
    </p:spTree>
    <p:extLst>
      <p:ext uri="{BB962C8B-B14F-4D97-AF65-F5344CB8AC3E}">
        <p14:creationId xmlns:p14="http://schemas.microsoft.com/office/powerpoint/2010/main" val="79526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/>
        </p:nvSpPr>
        <p:spPr>
          <a:xfrm>
            <a:off x="7029351" y="2924944"/>
            <a:ext cx="1440160" cy="1728192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0711" y="3501007"/>
            <a:ext cx="864544" cy="11624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871" y="2924944"/>
            <a:ext cx="576288" cy="17281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8871" y="2924944"/>
            <a:ext cx="1152128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06803"/>
              </p:ext>
            </p:extLst>
          </p:nvPr>
        </p:nvGraphicFramePr>
        <p:xfrm>
          <a:off x="4437175" y="2647207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75181"/>
              </p:ext>
            </p:extLst>
          </p:nvPr>
        </p:nvGraphicFramePr>
        <p:xfrm>
          <a:off x="6732240" y="2636912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2209"/>
              </p:ext>
            </p:extLst>
          </p:nvPr>
        </p:nvGraphicFramePr>
        <p:xfrm>
          <a:off x="2132919" y="2647207"/>
          <a:ext cx="201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3728" y="1124744"/>
            <a:ext cx="6768752" cy="124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92" b="1" u="sng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endParaRPr lang="en-GB" sz="179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793" dirty="0">
                <a:latin typeface="Arial" panose="020B0604020202020204" pitchFamily="34" charset="0"/>
                <a:cs typeface="Arial" panose="020B0604020202020204" pitchFamily="34" charset="0"/>
              </a:rPr>
              <a:t>Can you work out the area of each shape? </a:t>
            </a:r>
          </a:p>
          <a:p>
            <a:pPr algn="ctr"/>
            <a:r>
              <a:rPr lang="en-GB" sz="1793" dirty="0">
                <a:latin typeface="Arial" panose="020B0604020202020204" pitchFamily="34" charset="0"/>
                <a:cs typeface="Arial" panose="020B0604020202020204" pitchFamily="34" charset="0"/>
              </a:rPr>
              <a:t>Each square is 1 cm².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0799" y="2636912"/>
            <a:ext cx="2160240" cy="23042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5055" y="2636912"/>
            <a:ext cx="2160240" cy="230425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9311" y="2636912"/>
            <a:ext cx="2160240" cy="230425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2919" y="5203812"/>
            <a:ext cx="2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cm²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65055" y="5199206"/>
            <a:ext cx="2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cm²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2240" y="5199206"/>
            <a:ext cx="2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cm²</a:t>
            </a:r>
          </a:p>
        </p:txBody>
      </p:sp>
    </p:spTree>
    <p:extLst>
      <p:ext uri="{BB962C8B-B14F-4D97-AF65-F5344CB8AC3E}">
        <p14:creationId xmlns:p14="http://schemas.microsoft.com/office/powerpoint/2010/main" val="25594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32076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dominoes activity by matching each question to its answer.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Cut along the bold lines only.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Each square is 1 cm².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5511" b="4601"/>
          <a:stretch/>
        </p:blipFill>
        <p:spPr>
          <a:xfrm>
            <a:off x="5331365" y="1156755"/>
            <a:ext cx="349667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1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56792"/>
            <a:ext cx="5783037" cy="41276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1720" y="1124744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802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664</Words>
  <Application>Microsoft Office PowerPoint</Application>
  <PresentationFormat>On-screen Show (4:3)</PresentationFormat>
  <Paragraphs>242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35</cp:revision>
  <dcterms:created xsi:type="dcterms:W3CDTF">2015-07-01T12:05:39Z</dcterms:created>
  <dcterms:modified xsi:type="dcterms:W3CDTF">2020-08-13T14:20:19Z</dcterms:modified>
</cp:coreProperties>
</file>