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79" r:id="rId5"/>
  </p:sldMasterIdLst>
  <p:notesMasterIdLst>
    <p:notesMasterId r:id="rId15"/>
  </p:notesMasterIdLst>
  <p:sldIdLst>
    <p:sldId id="256" r:id="rId6"/>
    <p:sldId id="267" r:id="rId7"/>
    <p:sldId id="292" r:id="rId8"/>
    <p:sldId id="293" r:id="rId9"/>
    <p:sldId id="294" r:id="rId10"/>
    <p:sldId id="295" r:id="rId11"/>
    <p:sldId id="296" r:id="rId12"/>
    <p:sldId id="297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71A39-73DA-41BF-BD4F-5A1DBE159361}" v="29" dt="2020-07-17T09:22:04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 varScale="1">
        <p:scale>
          <a:sx n="88" d="100"/>
          <a:sy n="88" d="100"/>
        </p:scale>
        <p:origin x="88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2E71A39-73DA-41BF-BD4F-5A1DBE159361}"/>
    <pc:docChg chg="custSel addSld delSld modSld modMainMaster">
      <pc:chgData name="Danielle" userId="e2554c37-e717-43a0-ba79-1183ca921ccd" providerId="ADAL" clId="{F2E71A39-73DA-41BF-BD4F-5A1DBE159361}" dt="2020-07-17T09:22:32.048" v="169" actId="20577"/>
      <pc:docMkLst>
        <pc:docMk/>
      </pc:docMkLst>
      <pc:sldChg chg="delSp modSp mod">
        <pc:chgData name="Danielle" userId="e2554c37-e717-43a0-ba79-1183ca921ccd" providerId="ADAL" clId="{F2E71A39-73DA-41BF-BD4F-5A1DBE159361}" dt="2020-07-15T10:28:15.835" v="105" actId="2711"/>
        <pc:sldMkLst>
          <pc:docMk/>
          <pc:sldMk cId="3158945661" sldId="256"/>
        </pc:sldMkLst>
        <pc:spChg chg="mod">
          <ac:chgData name="Danielle" userId="e2554c37-e717-43a0-ba79-1183ca921ccd" providerId="ADAL" clId="{F2E71A39-73DA-41BF-BD4F-5A1DBE159361}" dt="2020-07-15T10:28:15.835" v="105" actId="2711"/>
          <ac:spMkLst>
            <pc:docMk/>
            <pc:sldMk cId="3158945661" sldId="256"/>
            <ac:spMk id="2" creationId="{00000000-0000-0000-0000-000000000000}"/>
          </ac:spMkLst>
        </pc:spChg>
        <pc:spChg chg="del mod">
          <ac:chgData name="Danielle" userId="e2554c37-e717-43a0-ba79-1183ca921ccd" providerId="ADAL" clId="{F2E71A39-73DA-41BF-BD4F-5A1DBE159361}" dt="2020-07-14T12:44:35.579" v="17" actId="478"/>
          <ac:spMkLst>
            <pc:docMk/>
            <pc:sldMk cId="3158945661" sldId="256"/>
            <ac:spMk id="4" creationId="{00000000-0000-0000-0000-000000000000}"/>
          </ac:spMkLst>
        </pc:spChg>
        <pc:picChg chg="mod">
          <ac:chgData name="Danielle" userId="e2554c37-e717-43a0-ba79-1183ca921ccd" providerId="ADAL" clId="{F2E71A39-73DA-41BF-BD4F-5A1DBE159361}" dt="2020-07-15T10:28:15.835" v="105" actId="2711"/>
          <ac:picMkLst>
            <pc:docMk/>
            <pc:sldMk cId="3158945661" sldId="256"/>
            <ac:picMk id="7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5T10:28:15.835" v="105" actId="2711"/>
          <ac:picMkLst>
            <pc:docMk/>
            <pc:sldMk cId="3158945661" sldId="256"/>
            <ac:picMk id="8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5T10:28:15.835" v="105" actId="2711"/>
          <ac:picMkLst>
            <pc:docMk/>
            <pc:sldMk cId="3158945661" sldId="256"/>
            <ac:picMk id="2054" creationId="{00000000-0000-0000-0000-000000000000}"/>
          </ac:picMkLst>
        </pc:picChg>
      </pc:sldChg>
      <pc:sldChg chg="del">
        <pc:chgData name="Danielle" userId="e2554c37-e717-43a0-ba79-1183ca921ccd" providerId="ADAL" clId="{F2E71A39-73DA-41BF-BD4F-5A1DBE159361}" dt="2020-07-15T10:16:17.145" v="62" actId="47"/>
        <pc:sldMkLst>
          <pc:docMk/>
          <pc:sldMk cId="3310473977" sldId="265"/>
        </pc:sldMkLst>
      </pc:sldChg>
      <pc:sldChg chg="del">
        <pc:chgData name="Danielle" userId="e2554c37-e717-43a0-ba79-1183ca921ccd" providerId="ADAL" clId="{F2E71A39-73DA-41BF-BD4F-5A1DBE159361}" dt="2020-07-15T10:16:17.145" v="62" actId="47"/>
        <pc:sldMkLst>
          <pc:docMk/>
          <pc:sldMk cId="2756997903" sldId="266"/>
        </pc:sldMkLst>
      </pc:sldChg>
      <pc:sldChg chg="delSp modSp mod modAnim">
        <pc:chgData name="Danielle" userId="e2554c37-e717-43a0-ba79-1183ca921ccd" providerId="ADAL" clId="{F2E71A39-73DA-41BF-BD4F-5A1DBE159361}" dt="2020-07-15T10:13:54.744" v="45" actId="12"/>
        <pc:sldMkLst>
          <pc:docMk/>
          <pc:sldMk cId="3344650318" sldId="267"/>
        </pc:sldMkLst>
        <pc:spChg chg="del">
          <ac:chgData name="Danielle" userId="e2554c37-e717-43a0-ba79-1183ca921ccd" providerId="ADAL" clId="{F2E71A39-73DA-41BF-BD4F-5A1DBE159361}" dt="2020-07-14T12:44:59.075" v="23" actId="478"/>
          <ac:spMkLst>
            <pc:docMk/>
            <pc:sldMk cId="3344650318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3:54.744" v="45" actId="12"/>
          <ac:spMkLst>
            <pc:docMk/>
            <pc:sldMk cId="3344650318" sldId="267"/>
            <ac:spMk id="5" creationId="{00000000-0000-0000-0000-000000000000}"/>
          </ac:spMkLst>
        </pc:spChg>
        <pc:spChg chg="del mod">
          <ac:chgData name="Danielle" userId="e2554c37-e717-43a0-ba79-1183ca921ccd" providerId="ADAL" clId="{F2E71A39-73DA-41BF-BD4F-5A1DBE159361}" dt="2020-07-15T10:13:18.273" v="33"/>
          <ac:spMkLst>
            <pc:docMk/>
            <pc:sldMk cId="3344650318" sldId="267"/>
            <ac:spMk id="6" creationId="{00000000-0000-0000-0000-000000000000}"/>
          </ac:spMkLst>
        </pc:spChg>
      </pc:sldChg>
      <pc:sldChg chg="del">
        <pc:chgData name="Danielle" userId="e2554c37-e717-43a0-ba79-1183ca921ccd" providerId="ADAL" clId="{F2E71A39-73DA-41BF-BD4F-5A1DBE159361}" dt="2020-07-15T10:16:17.145" v="62" actId="47"/>
        <pc:sldMkLst>
          <pc:docMk/>
          <pc:sldMk cId="2317693129" sldId="271"/>
        </pc:sldMkLst>
      </pc:sldChg>
      <pc:sldChg chg="del">
        <pc:chgData name="Danielle" userId="e2554c37-e717-43a0-ba79-1183ca921ccd" providerId="ADAL" clId="{F2E71A39-73DA-41BF-BD4F-5A1DBE159361}" dt="2020-07-15T10:16:17.145" v="62" actId="47"/>
        <pc:sldMkLst>
          <pc:docMk/>
          <pc:sldMk cId="2072979356" sldId="272"/>
        </pc:sldMkLst>
      </pc:sldChg>
      <pc:sldChg chg="del">
        <pc:chgData name="Danielle" userId="e2554c37-e717-43a0-ba79-1183ca921ccd" providerId="ADAL" clId="{F2E71A39-73DA-41BF-BD4F-5A1DBE159361}" dt="2020-07-15T10:16:17.145" v="62" actId="47"/>
        <pc:sldMkLst>
          <pc:docMk/>
          <pc:sldMk cId="443347270" sldId="273"/>
        </pc:sldMkLst>
      </pc:sldChg>
      <pc:sldChg chg="del">
        <pc:chgData name="Danielle" userId="e2554c37-e717-43a0-ba79-1183ca921ccd" providerId="ADAL" clId="{F2E71A39-73DA-41BF-BD4F-5A1DBE159361}" dt="2020-07-15T10:13:59.315" v="46" actId="47"/>
        <pc:sldMkLst>
          <pc:docMk/>
          <pc:sldMk cId="3751035940" sldId="291"/>
        </pc:sldMkLst>
      </pc:sldChg>
      <pc:sldChg chg="modSp mod">
        <pc:chgData name="Danielle" userId="e2554c37-e717-43a0-ba79-1183ca921ccd" providerId="ADAL" clId="{F2E71A39-73DA-41BF-BD4F-5A1DBE159361}" dt="2020-07-15T10:14:06.926" v="47" actId="2711"/>
        <pc:sldMkLst>
          <pc:docMk/>
          <pc:sldMk cId="3970922602" sldId="292"/>
        </pc:sldMkLst>
        <pc:spChg chg="mod">
          <ac:chgData name="Danielle" userId="e2554c37-e717-43a0-ba79-1183ca921ccd" providerId="ADAL" clId="{F2E71A39-73DA-41BF-BD4F-5A1DBE159361}" dt="2020-07-15T10:14:06.926" v="47" actId="2711"/>
          <ac:spMkLst>
            <pc:docMk/>
            <pc:sldMk cId="3970922602" sldId="292"/>
            <ac:spMk id="3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06.926" v="47" actId="2711"/>
          <ac:spMkLst>
            <pc:docMk/>
            <pc:sldMk cId="3970922602" sldId="292"/>
            <ac:spMk id="7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06.926" v="47" actId="2711"/>
          <ac:spMkLst>
            <pc:docMk/>
            <pc:sldMk cId="3970922602" sldId="292"/>
            <ac:spMk id="10" creationId="{00000000-0000-0000-0000-000000000000}"/>
          </ac:spMkLst>
        </pc:spChg>
      </pc:sldChg>
      <pc:sldChg chg="modSp">
        <pc:chgData name="Danielle" userId="e2554c37-e717-43a0-ba79-1183ca921ccd" providerId="ADAL" clId="{F2E71A39-73DA-41BF-BD4F-5A1DBE159361}" dt="2020-07-15T10:14:12.390" v="48" actId="2711"/>
        <pc:sldMkLst>
          <pc:docMk/>
          <pc:sldMk cId="641522369" sldId="293"/>
        </pc:sldMkLst>
        <pc:spChg chg="mod">
          <ac:chgData name="Danielle" userId="e2554c37-e717-43a0-ba79-1183ca921ccd" providerId="ADAL" clId="{F2E71A39-73DA-41BF-BD4F-5A1DBE159361}" dt="2020-07-15T10:14:12.390" v="48" actId="2711"/>
          <ac:spMkLst>
            <pc:docMk/>
            <pc:sldMk cId="641522369" sldId="293"/>
            <ac:spMk id="3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12.390" v="48" actId="2711"/>
          <ac:spMkLst>
            <pc:docMk/>
            <pc:sldMk cId="641522369" sldId="293"/>
            <ac:spMk id="4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12.390" v="48" actId="2711"/>
          <ac:spMkLst>
            <pc:docMk/>
            <pc:sldMk cId="641522369" sldId="293"/>
            <ac:spMk id="7" creationId="{00000000-0000-0000-0000-000000000000}"/>
          </ac:spMkLst>
        </pc:spChg>
        <pc:graphicFrameChg chg="mod">
          <ac:chgData name="Danielle" userId="e2554c37-e717-43a0-ba79-1183ca921ccd" providerId="ADAL" clId="{F2E71A39-73DA-41BF-BD4F-5A1DBE159361}" dt="2020-07-15T10:14:12.390" v="48" actId="2711"/>
          <ac:graphicFrameMkLst>
            <pc:docMk/>
            <pc:sldMk cId="641522369" sldId="293"/>
            <ac:graphicFrameMk id="2" creationId="{00000000-0000-0000-0000-000000000000}"/>
          </ac:graphicFrameMkLst>
        </pc:graphicFrameChg>
        <pc:cxnChg chg="mod">
          <ac:chgData name="Danielle" userId="e2554c37-e717-43a0-ba79-1183ca921ccd" providerId="ADAL" clId="{F2E71A39-73DA-41BF-BD4F-5A1DBE159361}" dt="2020-07-15T10:14:12.390" v="48" actId="2711"/>
          <ac:cxnSpMkLst>
            <pc:docMk/>
            <pc:sldMk cId="641522369" sldId="293"/>
            <ac:cxnSpMk id="6" creationId="{00000000-0000-0000-0000-000000000000}"/>
          </ac:cxnSpMkLst>
        </pc:cxnChg>
        <pc:cxnChg chg="mod">
          <ac:chgData name="Danielle" userId="e2554c37-e717-43a0-ba79-1183ca921ccd" providerId="ADAL" clId="{F2E71A39-73DA-41BF-BD4F-5A1DBE159361}" dt="2020-07-15T10:14:12.390" v="48" actId="2711"/>
          <ac:cxnSpMkLst>
            <pc:docMk/>
            <pc:sldMk cId="641522369" sldId="293"/>
            <ac:cxnSpMk id="8" creationId="{00000000-0000-0000-0000-000000000000}"/>
          </ac:cxnSpMkLst>
        </pc:cxnChg>
        <pc:cxnChg chg="mod">
          <ac:chgData name="Danielle" userId="e2554c37-e717-43a0-ba79-1183ca921ccd" providerId="ADAL" clId="{F2E71A39-73DA-41BF-BD4F-5A1DBE159361}" dt="2020-07-15T10:14:12.390" v="48" actId="2711"/>
          <ac:cxnSpMkLst>
            <pc:docMk/>
            <pc:sldMk cId="641522369" sldId="293"/>
            <ac:cxnSpMk id="9" creationId="{00000000-0000-0000-0000-000000000000}"/>
          </ac:cxnSpMkLst>
        </pc:cxnChg>
        <pc:cxnChg chg="mod">
          <ac:chgData name="Danielle" userId="e2554c37-e717-43a0-ba79-1183ca921ccd" providerId="ADAL" clId="{F2E71A39-73DA-41BF-BD4F-5A1DBE159361}" dt="2020-07-15T10:14:12.390" v="48" actId="2711"/>
          <ac:cxnSpMkLst>
            <pc:docMk/>
            <pc:sldMk cId="641522369" sldId="293"/>
            <ac:cxnSpMk id="14" creationId="{00000000-0000-0000-0000-000000000000}"/>
          </ac:cxnSpMkLst>
        </pc:cxnChg>
        <pc:cxnChg chg="mod">
          <ac:chgData name="Danielle" userId="e2554c37-e717-43a0-ba79-1183ca921ccd" providerId="ADAL" clId="{F2E71A39-73DA-41BF-BD4F-5A1DBE159361}" dt="2020-07-15T10:14:12.390" v="48" actId="2711"/>
          <ac:cxnSpMkLst>
            <pc:docMk/>
            <pc:sldMk cId="641522369" sldId="293"/>
            <ac:cxnSpMk id="15" creationId="{00000000-0000-0000-0000-000000000000}"/>
          </ac:cxnSpMkLst>
        </pc:cxnChg>
      </pc:sldChg>
      <pc:sldChg chg="modSp mod">
        <pc:chgData name="Danielle" userId="e2554c37-e717-43a0-ba79-1183ca921ccd" providerId="ADAL" clId="{F2E71A39-73DA-41BF-BD4F-5A1DBE159361}" dt="2020-07-15T10:14:17.730" v="49" actId="2711"/>
        <pc:sldMkLst>
          <pc:docMk/>
          <pc:sldMk cId="3328542802" sldId="294"/>
        </pc:sldMkLst>
        <pc:spChg chg="mod">
          <ac:chgData name="Danielle" userId="e2554c37-e717-43a0-ba79-1183ca921ccd" providerId="ADAL" clId="{F2E71A39-73DA-41BF-BD4F-5A1DBE159361}" dt="2020-07-15T10:14:17.730" v="49" actId="2711"/>
          <ac:spMkLst>
            <pc:docMk/>
            <pc:sldMk cId="3328542802" sldId="294"/>
            <ac:spMk id="3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17.730" v="49" actId="2711"/>
          <ac:spMkLst>
            <pc:docMk/>
            <pc:sldMk cId="3328542802" sldId="294"/>
            <ac:spMk id="4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17.730" v="49" actId="2711"/>
          <ac:spMkLst>
            <pc:docMk/>
            <pc:sldMk cId="3328542802" sldId="294"/>
            <ac:spMk id="7" creationId="{00000000-0000-0000-0000-000000000000}"/>
          </ac:spMkLst>
        </pc:spChg>
      </pc:sldChg>
      <pc:sldChg chg="modSp mod">
        <pc:chgData name="Danielle" userId="e2554c37-e717-43a0-ba79-1183ca921ccd" providerId="ADAL" clId="{F2E71A39-73DA-41BF-BD4F-5A1DBE159361}" dt="2020-07-15T10:14:22.802" v="50" actId="2711"/>
        <pc:sldMkLst>
          <pc:docMk/>
          <pc:sldMk cId="2055708747" sldId="295"/>
        </pc:sldMkLst>
        <pc:spChg chg="mod">
          <ac:chgData name="Danielle" userId="e2554c37-e717-43a0-ba79-1183ca921ccd" providerId="ADAL" clId="{F2E71A39-73DA-41BF-BD4F-5A1DBE159361}" dt="2020-07-15T10:14:22.802" v="50" actId="2711"/>
          <ac:spMkLst>
            <pc:docMk/>
            <pc:sldMk cId="2055708747" sldId="295"/>
            <ac:spMk id="3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22.802" v="50" actId="2711"/>
          <ac:spMkLst>
            <pc:docMk/>
            <pc:sldMk cId="2055708747" sldId="295"/>
            <ac:spMk id="4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22.802" v="50" actId="2711"/>
          <ac:spMkLst>
            <pc:docMk/>
            <pc:sldMk cId="2055708747" sldId="295"/>
            <ac:spMk id="7" creationId="{00000000-0000-0000-0000-000000000000}"/>
          </ac:spMkLst>
        </pc:spChg>
      </pc:sldChg>
      <pc:sldChg chg="addSp delSp modSp mod">
        <pc:chgData name="Danielle" userId="e2554c37-e717-43a0-ba79-1183ca921ccd" providerId="ADAL" clId="{F2E71A39-73DA-41BF-BD4F-5A1DBE159361}" dt="2020-07-15T10:21:59.016" v="83" actId="1076"/>
        <pc:sldMkLst>
          <pc:docMk/>
          <pc:sldMk cId="2860475534" sldId="296"/>
        </pc:sldMkLst>
        <pc:spChg chg="mod">
          <ac:chgData name="Danielle" userId="e2554c37-e717-43a0-ba79-1183ca921ccd" providerId="ADAL" clId="{F2E71A39-73DA-41BF-BD4F-5A1DBE159361}" dt="2020-07-15T10:14:32.824" v="60" actId="1036"/>
          <ac:spMkLst>
            <pc:docMk/>
            <pc:sldMk cId="2860475534" sldId="296"/>
            <ac:spMk id="2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5T10:14:32.824" v="60" actId="1036"/>
          <ac:spMkLst>
            <pc:docMk/>
            <pc:sldMk cId="2860475534" sldId="296"/>
            <ac:spMk id="3" creationId="{00000000-0000-0000-0000-000000000000}"/>
          </ac:spMkLst>
        </pc:spChg>
        <pc:spChg chg="add mod ord">
          <ac:chgData name="Danielle" userId="e2554c37-e717-43a0-ba79-1183ca921ccd" providerId="ADAL" clId="{F2E71A39-73DA-41BF-BD4F-5A1DBE159361}" dt="2020-07-15T10:21:56.625" v="82" actId="164"/>
          <ac:spMkLst>
            <pc:docMk/>
            <pc:sldMk cId="2860475534" sldId="296"/>
            <ac:spMk id="6" creationId="{C35B865A-8AD3-4548-900A-8B104CA82361}"/>
          </ac:spMkLst>
        </pc:spChg>
        <pc:grpChg chg="add mod">
          <ac:chgData name="Danielle" userId="e2554c37-e717-43a0-ba79-1183ca921ccd" providerId="ADAL" clId="{F2E71A39-73DA-41BF-BD4F-5A1DBE159361}" dt="2020-07-15T10:21:59.016" v="83" actId="1076"/>
          <ac:grpSpMkLst>
            <pc:docMk/>
            <pc:sldMk cId="2860475534" sldId="296"/>
            <ac:grpSpMk id="7" creationId="{2ADC6E5A-29AE-43E1-8A69-C5C304D257F9}"/>
          </ac:grpSpMkLst>
        </pc:grpChg>
        <pc:picChg chg="del mod">
          <ac:chgData name="Danielle" userId="e2554c37-e717-43a0-ba79-1183ca921ccd" providerId="ADAL" clId="{F2E71A39-73DA-41BF-BD4F-5A1DBE159361}" dt="2020-07-15T10:21:06.616" v="68" actId="478"/>
          <ac:picMkLst>
            <pc:docMk/>
            <pc:sldMk cId="2860475534" sldId="296"/>
            <ac:picMk id="4" creationId="{00000000-0000-0000-0000-000000000000}"/>
          </ac:picMkLst>
        </pc:picChg>
        <pc:picChg chg="add mod">
          <ac:chgData name="Danielle" userId="e2554c37-e717-43a0-ba79-1183ca921ccd" providerId="ADAL" clId="{F2E71A39-73DA-41BF-BD4F-5A1DBE159361}" dt="2020-07-15T10:21:56.625" v="82" actId="164"/>
          <ac:picMkLst>
            <pc:docMk/>
            <pc:sldMk cId="2860475534" sldId="296"/>
            <ac:picMk id="5" creationId="{20510065-47D7-4B6F-A4DC-859219DB4AA8}"/>
          </ac:picMkLst>
        </pc:picChg>
      </pc:sldChg>
      <pc:sldChg chg="addSp delSp modSp new mod modClrScheme chgLayout">
        <pc:chgData name="Danielle" userId="e2554c37-e717-43a0-ba79-1183ca921ccd" providerId="ADAL" clId="{F2E71A39-73DA-41BF-BD4F-5A1DBE159361}" dt="2020-07-15T10:28:02.110" v="104" actId="1076"/>
        <pc:sldMkLst>
          <pc:docMk/>
          <pc:sldMk cId="2463196565" sldId="297"/>
        </pc:sldMkLst>
        <pc:spChg chg="add mod">
          <ac:chgData name="Danielle" userId="e2554c37-e717-43a0-ba79-1183ca921ccd" providerId="ADAL" clId="{F2E71A39-73DA-41BF-BD4F-5A1DBE159361}" dt="2020-07-15T10:22:17.897" v="92" actId="20577"/>
          <ac:spMkLst>
            <pc:docMk/>
            <pc:sldMk cId="2463196565" sldId="297"/>
            <ac:spMk id="3" creationId="{B83383E3-2E1D-4C0A-B38D-5E7248C59EBE}"/>
          </ac:spMkLst>
        </pc:spChg>
        <pc:spChg chg="add del mod">
          <ac:chgData name="Danielle" userId="e2554c37-e717-43a0-ba79-1183ca921ccd" providerId="ADAL" clId="{F2E71A39-73DA-41BF-BD4F-5A1DBE159361}" dt="2020-07-15T10:23:35.670" v="101" actId="478"/>
          <ac:spMkLst>
            <pc:docMk/>
            <pc:sldMk cId="2463196565" sldId="297"/>
            <ac:spMk id="7" creationId="{0AE64FC6-D977-42D5-8426-EADE1B87A8AF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11" creationId="{B87EB30E-7B05-46A8-B833-24F1962756B4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13" creationId="{247A6A26-88A4-4552-ABFE-CDA471D7913A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15" creationId="{3B37E259-2ECC-4748-AF9C-6020BBE773C2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17" creationId="{4C2368F9-6B60-4E16-9BFB-B26453CA6E17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19" creationId="{E1095FE1-B093-4CE7-8564-CAF2325CB2B6}"/>
          </ac:spMkLst>
        </pc:spChg>
        <pc:spChg chg="add mod">
          <ac:chgData name="Danielle" userId="e2554c37-e717-43a0-ba79-1183ca921ccd" providerId="ADAL" clId="{F2E71A39-73DA-41BF-BD4F-5A1DBE159361}" dt="2020-07-15T10:28:02.110" v="104" actId="1076"/>
          <ac:spMkLst>
            <pc:docMk/>
            <pc:sldMk cId="2463196565" sldId="297"/>
            <ac:spMk id="21" creationId="{BD598FB1-376E-4EB5-A252-74406B2956F2}"/>
          </ac:spMkLst>
        </pc:spChg>
        <pc:picChg chg="add del">
          <ac:chgData name="Danielle" userId="e2554c37-e717-43a0-ba79-1183ca921ccd" providerId="ADAL" clId="{F2E71A39-73DA-41BF-BD4F-5A1DBE159361}" dt="2020-07-15T10:22:25.103" v="94" actId="478"/>
          <ac:picMkLst>
            <pc:docMk/>
            <pc:sldMk cId="2463196565" sldId="297"/>
            <ac:picMk id="5" creationId="{44C3491A-8545-47D7-B6DB-B00A5C9C5DDF}"/>
          </ac:picMkLst>
        </pc:picChg>
        <pc:picChg chg="add del mod">
          <ac:chgData name="Danielle" userId="e2554c37-e717-43a0-ba79-1183ca921ccd" providerId="ADAL" clId="{F2E71A39-73DA-41BF-BD4F-5A1DBE159361}" dt="2020-07-15T10:27:57.229" v="102" actId="478"/>
          <ac:picMkLst>
            <pc:docMk/>
            <pc:sldMk cId="2463196565" sldId="297"/>
            <ac:picMk id="6" creationId="{2F3DED5E-0EC4-4586-8EFD-A800048DEEDB}"/>
          </ac:picMkLst>
        </pc:picChg>
        <pc:picChg chg="add mod">
          <ac:chgData name="Danielle" userId="e2554c37-e717-43a0-ba79-1183ca921ccd" providerId="ADAL" clId="{F2E71A39-73DA-41BF-BD4F-5A1DBE159361}" dt="2020-07-15T10:28:02.110" v="104" actId="1076"/>
          <ac:picMkLst>
            <pc:docMk/>
            <pc:sldMk cId="2463196565" sldId="297"/>
            <ac:picMk id="9" creationId="{FC530EED-45D9-499A-A929-EF40B2B892E0}"/>
          </ac:picMkLst>
        </pc:picChg>
      </pc:sldChg>
      <pc:sldChg chg="del">
        <pc:chgData name="Danielle" userId="e2554c37-e717-43a0-ba79-1183ca921ccd" providerId="ADAL" clId="{F2E71A39-73DA-41BF-BD4F-5A1DBE159361}" dt="2020-07-15T10:16:07.710" v="61" actId="47"/>
        <pc:sldMkLst>
          <pc:docMk/>
          <pc:sldMk cId="3740505252" sldId="297"/>
        </pc:sldMkLst>
      </pc:sldChg>
      <pc:sldChg chg="del">
        <pc:chgData name="Danielle" userId="e2554c37-e717-43a0-ba79-1183ca921ccd" providerId="ADAL" clId="{F2E71A39-73DA-41BF-BD4F-5A1DBE159361}" dt="2020-07-15T10:16:07.710" v="61" actId="47"/>
        <pc:sldMkLst>
          <pc:docMk/>
          <pc:sldMk cId="1488631015" sldId="298"/>
        </pc:sldMkLst>
      </pc:sldChg>
      <pc:sldChg chg="del">
        <pc:chgData name="Danielle" userId="e2554c37-e717-43a0-ba79-1183ca921ccd" providerId="ADAL" clId="{F2E71A39-73DA-41BF-BD4F-5A1DBE159361}" dt="2020-07-15T10:16:07.710" v="61" actId="47"/>
        <pc:sldMkLst>
          <pc:docMk/>
          <pc:sldMk cId="2058967842" sldId="299"/>
        </pc:sldMkLst>
      </pc:sldChg>
      <pc:sldChg chg="del">
        <pc:chgData name="Danielle" userId="e2554c37-e717-43a0-ba79-1183ca921ccd" providerId="ADAL" clId="{F2E71A39-73DA-41BF-BD4F-5A1DBE159361}" dt="2020-07-15T10:16:07.710" v="61" actId="47"/>
        <pc:sldMkLst>
          <pc:docMk/>
          <pc:sldMk cId="1858314343" sldId="300"/>
        </pc:sldMkLst>
      </pc:sldChg>
      <pc:sldMasterChg chg="modSp mod modSldLayout">
        <pc:chgData name="Danielle" userId="e2554c37-e717-43a0-ba79-1183ca921ccd" providerId="ADAL" clId="{F2E71A39-73DA-41BF-BD4F-5A1DBE159361}" dt="2020-07-17T09:22:24.687" v="153" actId="20577"/>
        <pc:sldMasterMkLst>
          <pc:docMk/>
          <pc:sldMasterMk cId="477315114" sldId="2147483673"/>
        </pc:sldMasterMkLst>
        <pc:spChg chg="mod">
          <ac:chgData name="Danielle" userId="e2554c37-e717-43a0-ba79-1183ca921ccd" providerId="ADAL" clId="{F2E71A39-73DA-41BF-BD4F-5A1DBE159361}" dt="2020-07-14T12:42:24.885" v="0" actId="2711"/>
          <ac:spMkLst>
            <pc:docMk/>
            <pc:sldMasterMk cId="477315114" sldId="2147483673"/>
            <ac:spMk id="14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7T09:22:24.687" v="153" actId="20577"/>
          <ac:spMkLst>
            <pc:docMk/>
            <pc:sldMasterMk cId="477315114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4T12:42:24.885" v="0" actId="2711"/>
          <ac:spMkLst>
            <pc:docMk/>
            <pc:sldMasterMk cId="477315114" sldId="2147483673"/>
            <ac:spMk id="16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4T12:42:24.885" v="0" actId="2711"/>
          <ac:spMkLst>
            <pc:docMk/>
            <pc:sldMasterMk cId="477315114" sldId="2147483673"/>
            <ac:spMk id="17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7T09:22:16.636" v="137" actId="20577"/>
          <ac:spMkLst>
            <pc:docMk/>
            <pc:sldMasterMk cId="477315114" sldId="2147483673"/>
            <ac:spMk id="18" creationId="{00000000-0000-0000-0000-000000000000}"/>
          </ac:spMkLst>
        </pc:sp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13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29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31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32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33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34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24.885" v="0" actId="2711"/>
          <ac:picMkLst>
            <pc:docMk/>
            <pc:sldMasterMk cId="477315114" sldId="2147483673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F2E71A39-73DA-41BF-BD4F-5A1DBE159361}" dt="2020-07-14T12:42:30.045" v="1" actId="2711"/>
          <pc:sldLayoutMkLst>
            <pc:docMk/>
            <pc:sldMasterMk cId="477315114" sldId="2147483673"/>
            <pc:sldLayoutMk cId="3891797032" sldId="2147483675"/>
          </pc:sldLayoutMkLst>
          <pc:spChg chg="mod">
            <ac:chgData name="Danielle" userId="e2554c37-e717-43a0-ba79-1183ca921ccd" providerId="ADAL" clId="{F2E71A39-73DA-41BF-BD4F-5A1DBE159361}" dt="2020-07-14T12:42:30.045" v="1" actId="2711"/>
            <ac:spMkLst>
              <pc:docMk/>
              <pc:sldMasterMk cId="477315114" sldId="2147483673"/>
              <pc:sldLayoutMk cId="3891797032" sldId="214748367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F2E71A39-73DA-41BF-BD4F-5A1DBE159361}" dt="2020-07-14T12:42:46.643" v="10" actId="1036"/>
          <pc:sldLayoutMkLst>
            <pc:docMk/>
            <pc:sldMasterMk cId="477315114" sldId="2147483673"/>
            <pc:sldLayoutMk cId="139173249" sldId="2147483676"/>
          </pc:sldLayoutMkLst>
          <pc:spChg chg="mod">
            <ac:chgData name="Danielle" userId="e2554c37-e717-43a0-ba79-1183ca921ccd" providerId="ADAL" clId="{F2E71A39-73DA-41BF-BD4F-5A1DBE159361}" dt="2020-07-14T12:42:37.074" v="3" actId="2711"/>
            <ac:spMkLst>
              <pc:docMk/>
              <pc:sldMasterMk cId="477315114" sldId="2147483673"/>
              <pc:sldLayoutMk cId="139173249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E71A39-73DA-41BF-BD4F-5A1DBE159361}" dt="2020-07-14T12:42:37.074" v="3" actId="2711"/>
            <ac:spMkLst>
              <pc:docMk/>
              <pc:sldMasterMk cId="477315114" sldId="2147483673"/>
              <pc:sldLayoutMk cId="139173249" sldId="2147483676"/>
              <ac:spMk id="8" creationId="{00000000-0000-0000-0000-000000000000}"/>
            </ac:spMkLst>
          </pc:spChg>
          <pc:spChg chg="mod">
            <ac:chgData name="Danielle" userId="e2554c37-e717-43a0-ba79-1183ca921ccd" providerId="ADAL" clId="{F2E71A39-73DA-41BF-BD4F-5A1DBE159361}" dt="2020-07-14T12:42:43.729" v="7" actId="1035"/>
            <ac:spMkLst>
              <pc:docMk/>
              <pc:sldMasterMk cId="477315114" sldId="2147483673"/>
              <pc:sldLayoutMk cId="139173249" sldId="2147483676"/>
              <ac:spMk id="9" creationId="{00000000-0000-0000-0000-000000000000}"/>
            </ac:spMkLst>
          </pc:spChg>
          <pc:spChg chg="mod">
            <ac:chgData name="Danielle" userId="e2554c37-e717-43a0-ba79-1183ca921ccd" providerId="ADAL" clId="{F2E71A39-73DA-41BF-BD4F-5A1DBE159361}" dt="2020-07-14T12:42:46.643" v="10" actId="1036"/>
            <ac:spMkLst>
              <pc:docMk/>
              <pc:sldMasterMk cId="477315114" sldId="2147483673"/>
              <pc:sldLayoutMk cId="139173249" sldId="2147483676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2E71A39-73DA-41BF-BD4F-5A1DBE159361}" dt="2020-07-14T12:42:35.067" v="2" actId="13822"/>
            <ac:cxnSpMkLst>
              <pc:docMk/>
              <pc:sldMasterMk cId="477315114" sldId="2147483673"/>
              <pc:sldLayoutMk cId="139173249" sldId="2147483676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2E71A39-73DA-41BF-BD4F-5A1DBE159361}" dt="2020-07-14T12:42:35.067" v="2" actId="13822"/>
            <ac:cxnSpMkLst>
              <pc:docMk/>
              <pc:sldMasterMk cId="477315114" sldId="2147483673"/>
              <pc:sldLayoutMk cId="139173249" sldId="2147483676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2E71A39-73DA-41BF-BD4F-5A1DBE159361}" dt="2020-07-14T12:42:35.067" v="2" actId="13822"/>
            <ac:cxnSpMkLst>
              <pc:docMk/>
              <pc:sldMasterMk cId="477315114" sldId="2147483673"/>
              <pc:sldLayoutMk cId="139173249" sldId="2147483676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2E71A39-73DA-41BF-BD4F-5A1DBE159361}" dt="2020-07-14T12:42:35.067" v="2" actId="13822"/>
            <ac:cxnSpMkLst>
              <pc:docMk/>
              <pc:sldMasterMk cId="477315114" sldId="2147483673"/>
              <pc:sldLayoutMk cId="139173249" sldId="2147483676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2E71A39-73DA-41BF-BD4F-5A1DBE159361}" dt="2020-07-14T12:42:35.067" v="2" actId="13822"/>
            <ac:cxnSpMkLst>
              <pc:docMk/>
              <pc:sldMasterMk cId="477315114" sldId="2147483673"/>
              <pc:sldLayoutMk cId="139173249" sldId="2147483676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2E71A39-73DA-41BF-BD4F-5A1DBE159361}" dt="2020-07-14T12:42:52.344" v="13" actId="1036"/>
          <pc:sldLayoutMkLst>
            <pc:docMk/>
            <pc:sldMasterMk cId="477315114" sldId="2147483673"/>
            <pc:sldLayoutMk cId="3464642154" sldId="2147483677"/>
          </pc:sldLayoutMkLst>
          <pc:spChg chg="mod">
            <ac:chgData name="Danielle" userId="e2554c37-e717-43a0-ba79-1183ca921ccd" providerId="ADAL" clId="{F2E71A39-73DA-41BF-BD4F-5A1DBE159361}" dt="2020-07-14T12:42:52.344" v="13" actId="1036"/>
            <ac:spMkLst>
              <pc:docMk/>
              <pc:sldMasterMk cId="477315114" sldId="2147483673"/>
              <pc:sldLayoutMk cId="3464642154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E71A39-73DA-41BF-BD4F-5A1DBE159361}" dt="2020-07-14T12:42:52.344" v="13" actId="1036"/>
            <ac:spMkLst>
              <pc:docMk/>
              <pc:sldMasterMk cId="477315114" sldId="2147483673"/>
              <pc:sldLayoutMk cId="3464642154" sldId="2147483677"/>
              <ac:spMk id="3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F2E71A39-73DA-41BF-BD4F-5A1DBE159361}" dt="2020-07-17T09:22:32.048" v="169" actId="20577"/>
        <pc:sldMasterMkLst>
          <pc:docMk/>
          <pc:sldMasterMk cId="4278589075" sldId="2147483679"/>
        </pc:sldMasterMkLst>
        <pc:spChg chg="mod">
          <ac:chgData name="Danielle" userId="e2554c37-e717-43a0-ba79-1183ca921ccd" providerId="ADAL" clId="{F2E71A39-73DA-41BF-BD4F-5A1DBE159361}" dt="2020-07-14T12:42:58.782" v="14" actId="2711"/>
          <ac:spMkLst>
            <pc:docMk/>
            <pc:sldMasterMk cId="4278589075" sldId="2147483679"/>
            <ac:spMk id="18" creationId="{00000000-0000-0000-0000-000000000000}"/>
          </ac:spMkLst>
        </pc:spChg>
        <pc:spChg chg="mod">
          <ac:chgData name="Danielle" userId="e2554c37-e717-43a0-ba79-1183ca921ccd" providerId="ADAL" clId="{F2E71A39-73DA-41BF-BD4F-5A1DBE159361}" dt="2020-07-17T09:22:32.048" v="169" actId="20577"/>
          <ac:spMkLst>
            <pc:docMk/>
            <pc:sldMasterMk cId="4278589075" sldId="2147483679"/>
            <ac:spMk id="19" creationId="{00000000-0000-0000-0000-000000000000}"/>
          </ac:spMkLst>
        </pc:spChg>
        <pc:picChg chg="mod">
          <ac:chgData name="Danielle" userId="e2554c37-e717-43a0-ba79-1183ca921ccd" providerId="ADAL" clId="{F2E71A39-73DA-41BF-BD4F-5A1DBE159361}" dt="2020-07-14T12:42:58.782" v="14" actId="2711"/>
          <ac:picMkLst>
            <pc:docMk/>
            <pc:sldMasterMk cId="4278589075" sldId="2147483679"/>
            <ac:picMk id="14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58.782" v="14" actId="2711"/>
          <ac:picMkLst>
            <pc:docMk/>
            <pc:sldMasterMk cId="4278589075" sldId="2147483679"/>
            <ac:picMk id="15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58.782" v="14" actId="2711"/>
          <ac:picMkLst>
            <pc:docMk/>
            <pc:sldMasterMk cId="4278589075" sldId="2147483679"/>
            <ac:picMk id="16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58.782" v="14" actId="2711"/>
          <ac:picMkLst>
            <pc:docMk/>
            <pc:sldMasterMk cId="4278589075" sldId="2147483679"/>
            <ac:picMk id="17" creationId="{00000000-0000-0000-0000-000000000000}"/>
          </ac:picMkLst>
        </pc:picChg>
        <pc:picChg chg="mod">
          <ac:chgData name="Danielle" userId="e2554c37-e717-43a0-ba79-1183ca921ccd" providerId="ADAL" clId="{F2E71A39-73DA-41BF-BD4F-5A1DBE159361}" dt="2020-07-14T12:42:58.782" v="14" actId="2711"/>
          <ac:picMkLst>
            <pc:docMk/>
            <pc:sldMasterMk cId="4278589075" sldId="2147483679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F2E71A39-73DA-41BF-BD4F-5A1DBE159361}" dt="2020-07-14T12:43:03.822" v="15" actId="2711"/>
          <pc:sldLayoutMkLst>
            <pc:docMk/>
            <pc:sldMasterMk cId="4278589075" sldId="2147483679"/>
            <pc:sldLayoutMk cId="4183151351" sldId="2147483681"/>
          </pc:sldLayoutMkLst>
          <pc:spChg chg="mod">
            <ac:chgData name="Danielle" userId="e2554c37-e717-43a0-ba79-1183ca921ccd" providerId="ADAL" clId="{F2E71A39-73DA-41BF-BD4F-5A1DBE159361}" dt="2020-07-14T12:43:03.822" v="15" actId="2711"/>
            <ac:spMkLst>
              <pc:docMk/>
              <pc:sldMasterMk cId="4278589075" sldId="2147483679"/>
              <pc:sldLayoutMk cId="4183151351" sldId="2147483681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6FF58-49DE-4859-AC07-3D7CE9AD6B02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E8DEF-56B6-413B-8B3A-202D11A3C0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40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17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7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4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6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5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Enlargement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29286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Enlarge, size,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scale factor, centre, similar, congruent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similar shapes.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scale factor 2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enlarge objects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scale factor 3 and above.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Enlargement</a:t>
            </a:r>
          </a:p>
        </p:txBody>
      </p:sp>
    </p:spTree>
    <p:extLst>
      <p:ext uri="{BB962C8B-B14F-4D97-AF65-F5344CB8AC3E}">
        <p14:creationId xmlns:p14="http://schemas.microsoft.com/office/powerpoint/2010/main" val="42785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</p:txBody>
      </p:sp>
      <p:pic>
        <p:nvPicPr>
          <p:cNvPr id="2054" name="Picture 6" descr="Image result for twitt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9409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twit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428" y="2348881"/>
            <a:ext cx="2680214" cy="268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twitt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72" y="3077833"/>
            <a:ext cx="775319" cy="77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94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96752"/>
            <a:ext cx="66967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 is a type of transformation.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enlargement changes the size of an object. The shape stays exactly the same but the size changes.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Enlargements are described using two pieces of information: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Scale factor – the size of the enlargement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Centre of enlargement – the position from which the shape is enlarged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83988"/>
              </p:ext>
            </p:extLst>
          </p:nvPr>
        </p:nvGraphicFramePr>
        <p:xfrm>
          <a:off x="4283968" y="1484784"/>
          <a:ext cx="4103480" cy="3874940"/>
        </p:xfrm>
        <a:graphic>
          <a:graphicData uri="http://schemas.openxmlformats.org/drawingml/2006/table">
            <a:tbl>
              <a:tblPr/>
              <a:tblGrid>
                <a:gridCol w="41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95736" y="1484784"/>
            <a:ext cx="2006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Enlarge this object by scale factor 2.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16016" y="1772816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2721" y="1403484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squares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940152" y="2276872"/>
            <a:ext cx="16561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16016" y="1916832"/>
            <a:ext cx="792088" cy="108012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268629"/>
              </p:ext>
            </p:extLst>
          </p:nvPr>
        </p:nvGraphicFramePr>
        <p:xfrm>
          <a:off x="4283968" y="1484784"/>
          <a:ext cx="4103480" cy="3874940"/>
        </p:xfrm>
        <a:graphic>
          <a:graphicData uri="http://schemas.openxmlformats.org/drawingml/2006/table">
            <a:tbl>
              <a:tblPr/>
              <a:tblGrid>
                <a:gridCol w="41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95736" y="1484784"/>
            <a:ext cx="2006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Enlarge this object by scale factor 2.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16016" y="1916832"/>
            <a:ext cx="792088" cy="108012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589271" y="1906316"/>
            <a:ext cx="15983" cy="110392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10547" y="2610476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squares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940152" y="2276872"/>
            <a:ext cx="16561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0152" y="2276872"/>
            <a:ext cx="0" cy="23042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596336" y="2276872"/>
            <a:ext cx="0" cy="23042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0152" y="4581128"/>
            <a:ext cx="165618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52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4"/>
          <p:cNvGraphicFramePr>
            <a:graphicFrameLocks noGrp="1"/>
          </p:cNvGraphicFramePr>
          <p:nvPr/>
        </p:nvGraphicFramePr>
        <p:xfrm>
          <a:off x="4283968" y="1484784"/>
          <a:ext cx="4103480" cy="3874940"/>
        </p:xfrm>
        <a:graphic>
          <a:graphicData uri="http://schemas.openxmlformats.org/drawingml/2006/table">
            <a:tbl>
              <a:tblPr/>
              <a:tblGrid>
                <a:gridCol w="41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95736" y="1484784"/>
            <a:ext cx="2006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Enlarge this object by scale factor 3.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79584" y="4575890"/>
            <a:ext cx="10003" cy="78204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5190" y="4777228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squares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675332" y="1844824"/>
            <a:ext cx="0" cy="23403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4279288" y="4565850"/>
            <a:ext cx="792088" cy="792088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4"/>
          <p:cNvGraphicFramePr>
            <a:graphicFrameLocks noGrp="1"/>
          </p:cNvGraphicFramePr>
          <p:nvPr/>
        </p:nvGraphicFramePr>
        <p:xfrm>
          <a:off x="4283968" y="1484784"/>
          <a:ext cx="4103480" cy="3874940"/>
        </p:xfrm>
        <a:graphic>
          <a:graphicData uri="http://schemas.openxmlformats.org/drawingml/2006/table">
            <a:tbl>
              <a:tblPr/>
              <a:tblGrid>
                <a:gridCol w="410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03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7455" marR="67455" marT="33727" marB="33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95736" y="1484784"/>
            <a:ext cx="2006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Enlarge this object by scale factor 3.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66221" y="5489363"/>
            <a:ext cx="889033" cy="94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87268" y="5304697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squares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675332" y="1844824"/>
            <a:ext cx="0" cy="23403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4279288" y="4565850"/>
            <a:ext cx="792088" cy="792088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675332" y="4185182"/>
            <a:ext cx="24889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75332" y="1844824"/>
            <a:ext cx="2488956" cy="23385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7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3957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2160" y="2363713"/>
            <a:ext cx="2061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Enlarge the objects following the instructions on the sheet.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ADC6E5A-29AE-43E1-8A69-C5C304D257F9}"/>
              </a:ext>
            </a:extLst>
          </p:cNvPr>
          <p:cNvGrpSpPr/>
          <p:nvPr/>
        </p:nvGrpSpPr>
        <p:grpSpPr>
          <a:xfrm>
            <a:off x="2483768" y="1700808"/>
            <a:ext cx="2952328" cy="3888432"/>
            <a:chOff x="2627784" y="1628800"/>
            <a:chExt cx="2952328" cy="388843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35B865A-8AD3-4548-900A-8B104CA82361}"/>
                </a:ext>
              </a:extLst>
            </p:cNvPr>
            <p:cNvSpPr/>
            <p:nvPr/>
          </p:nvSpPr>
          <p:spPr>
            <a:xfrm>
              <a:off x="2627784" y="1628800"/>
              <a:ext cx="2952328" cy="38884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0510065-47D7-4B6F-A4DC-859219DB4A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5796" y="1768146"/>
              <a:ext cx="2736304" cy="3609739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286047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3383E3-2E1D-4C0A-B38D-5E7248C59EBE}"/>
              </a:ext>
            </a:extLst>
          </p:cNvPr>
          <p:cNvSpPr txBox="1"/>
          <p:nvPr/>
        </p:nvSpPr>
        <p:spPr>
          <a:xfrm>
            <a:off x="251520" y="113957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530EED-45D9-499A-A929-EF40B2B89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167" y="1556792"/>
            <a:ext cx="4145665" cy="50851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87EB30E-7B05-46A8-B833-24F1962756B4}"/>
              </a:ext>
            </a:extLst>
          </p:cNvPr>
          <p:cNvSpPr/>
          <p:nvPr/>
        </p:nvSpPr>
        <p:spPr>
          <a:xfrm>
            <a:off x="3270523" y="2196308"/>
            <a:ext cx="779764" cy="39829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7A6A26-88A4-4552-ABFE-CDA471D7913A}"/>
              </a:ext>
            </a:extLst>
          </p:cNvPr>
          <p:cNvSpPr/>
          <p:nvPr/>
        </p:nvSpPr>
        <p:spPr>
          <a:xfrm>
            <a:off x="2499167" y="3553883"/>
            <a:ext cx="1175262" cy="115562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37E259-2ECC-4748-AF9C-6020BBE773C2}"/>
              </a:ext>
            </a:extLst>
          </p:cNvPr>
          <p:cNvSpPr/>
          <p:nvPr/>
        </p:nvSpPr>
        <p:spPr>
          <a:xfrm>
            <a:off x="2499167" y="5287316"/>
            <a:ext cx="1551120" cy="77415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4C2368F9-6B60-4E16-9BFB-B26453CA6E17}"/>
              </a:ext>
            </a:extLst>
          </p:cNvPr>
          <p:cNvSpPr/>
          <p:nvPr/>
        </p:nvSpPr>
        <p:spPr>
          <a:xfrm>
            <a:off x="5447131" y="2196308"/>
            <a:ext cx="779764" cy="77707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1095FE1-B093-4CE7-8564-CAF2325CB2B6}"/>
              </a:ext>
            </a:extLst>
          </p:cNvPr>
          <p:cNvSpPr/>
          <p:nvPr/>
        </p:nvSpPr>
        <p:spPr>
          <a:xfrm>
            <a:off x="4880540" y="3553883"/>
            <a:ext cx="1716603" cy="1155622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D598FB1-376E-4EB5-A252-74406B2956F2}"/>
              </a:ext>
            </a:extLst>
          </p:cNvPr>
          <p:cNvSpPr/>
          <p:nvPr/>
        </p:nvSpPr>
        <p:spPr>
          <a:xfrm rot="10800000">
            <a:off x="4671570" y="5674393"/>
            <a:ext cx="1551121" cy="774155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9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202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3AFDF658FE94AAC70CD23DBCF8E2C" ma:contentTypeVersion="10" ma:contentTypeDescription="Create a new document." ma:contentTypeScope="" ma:versionID="c7f98e4f7aa2af65a1ede296f7e09931">
  <xsd:schema xmlns:xsd="http://www.w3.org/2001/XMLSchema" xmlns:xs="http://www.w3.org/2001/XMLSchema" xmlns:p="http://schemas.microsoft.com/office/2006/metadata/properties" xmlns:ns3="831f1419-0446-499f-bdee-01680e863720" targetNamespace="http://schemas.microsoft.com/office/2006/metadata/properties" ma:root="true" ma:fieldsID="ee978020421c1b628e49aca0dbb8dfb7" ns3:_="">
    <xsd:import namespace="831f1419-0446-499f-bdee-01680e8637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f1419-0446-499f-bdee-01680e863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066538-8A8F-4C63-85CA-273D8637C6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B16800-0662-4CBE-B567-88397676B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f1419-0446-499f-bdee-01680e863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02B51C-BC82-4E3F-988E-EACF3E2C37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395</TotalTime>
  <Words>116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41</cp:revision>
  <dcterms:created xsi:type="dcterms:W3CDTF">2014-04-29T13:36:55Z</dcterms:created>
  <dcterms:modified xsi:type="dcterms:W3CDTF">2020-07-17T09:22:50Z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0x0101006CA3AFDF658FE94AAC70CD23DBCF8E2C</vt:lpwstr>
  </property>
</Properties>
</file>