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4"/>
  </p:notesMasterIdLst>
  <p:sldIdLst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  <p:sldId id="265" r:id="rId11"/>
    <p:sldId id="266" r:id="rId12"/>
    <p:sldId id="256" r:id="rId13"/>
    <p:sldId id="269" r:id="rId14"/>
    <p:sldId id="270" r:id="rId15"/>
    <p:sldId id="271" r:id="rId16"/>
    <p:sldId id="272" r:id="rId17"/>
    <p:sldId id="274" r:id="rId18"/>
    <p:sldId id="275" r:id="rId19"/>
    <p:sldId id="273" r:id="rId20"/>
    <p:sldId id="276" r:id="rId21"/>
    <p:sldId id="277" r:id="rId22"/>
    <p:sldId id="26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B3629B-3DAA-4443-93B0-C8CE25CE88F6}" v="20" dt="2020-06-07T14:13:55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28B3629B-3DAA-4443-93B0-C8CE25CE88F6}"/>
    <pc:docChg chg="undo custSel modSld modMainMaster">
      <pc:chgData name="Danielle" userId="e2554c37-e717-43a0-ba79-1183ca921ccd" providerId="ADAL" clId="{28B3629B-3DAA-4443-93B0-C8CE25CE88F6}" dt="2020-06-07T14:15:32.609" v="267" actId="2711"/>
      <pc:docMkLst>
        <pc:docMk/>
      </pc:docMkLst>
      <pc:sldChg chg="modSp mod">
        <pc:chgData name="Danielle" userId="e2554c37-e717-43a0-ba79-1183ca921ccd" providerId="ADAL" clId="{28B3629B-3DAA-4443-93B0-C8CE25CE88F6}" dt="2020-06-07T14:11:22.792" v="91" actId="1038"/>
        <pc:sldMkLst>
          <pc:docMk/>
          <pc:sldMk cId="1373520525" sldId="256"/>
        </pc:sldMkLst>
        <pc:spChg chg="mod">
          <ac:chgData name="Danielle" userId="e2554c37-e717-43a0-ba79-1183ca921ccd" providerId="ADAL" clId="{28B3629B-3DAA-4443-93B0-C8CE25CE88F6}" dt="2020-06-07T14:11:17.794" v="82" actId="2711"/>
          <ac:spMkLst>
            <pc:docMk/>
            <pc:sldMk cId="1373520525" sldId="256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2.792" v="91" actId="1038"/>
          <ac:spMkLst>
            <pc:docMk/>
            <pc:sldMk cId="1373520525" sldId="256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17.794" v="82" actId="2711"/>
          <ac:spMkLst>
            <pc:docMk/>
            <pc:sldMk cId="1373520525" sldId="256"/>
            <ac:spMk id="4" creationId="{00000000-0000-0000-0000-000000000000}"/>
          </ac:spMkLst>
        </pc:spChg>
      </pc:sldChg>
      <pc:sldChg chg="modSp">
        <pc:chgData name="Danielle" userId="e2554c37-e717-43a0-ba79-1183ca921ccd" providerId="ADAL" clId="{28B3629B-3DAA-4443-93B0-C8CE25CE88F6}" dt="2020-06-07T14:09:02.483" v="11" actId="2711"/>
        <pc:sldMkLst>
          <pc:docMk/>
          <pc:sldMk cId="4249547070" sldId="257"/>
        </pc:sldMkLst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1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11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1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1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1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2.483" v="11" actId="2711"/>
          <ac:spMkLst>
            <pc:docMk/>
            <pc:sldMk cId="4249547070" sldId="257"/>
            <ac:spMk id="18" creationId="{00000000-0000-0000-0000-000000000000}"/>
          </ac:spMkLst>
        </pc:spChg>
        <pc:grpChg chg="mod">
          <ac:chgData name="Danielle" userId="e2554c37-e717-43a0-ba79-1183ca921ccd" providerId="ADAL" clId="{28B3629B-3DAA-4443-93B0-C8CE25CE88F6}" dt="2020-06-07T14:09:02.483" v="11" actId="2711"/>
          <ac:grpSpMkLst>
            <pc:docMk/>
            <pc:sldMk cId="4249547070" sldId="257"/>
            <ac:grpSpMk id="19" creationId="{00000000-0000-0000-0000-000000000000}"/>
          </ac:grpSpMkLst>
        </pc:grpChg>
        <pc:cxnChg chg="mod">
          <ac:chgData name="Danielle" userId="e2554c37-e717-43a0-ba79-1183ca921ccd" providerId="ADAL" clId="{28B3629B-3DAA-4443-93B0-C8CE25CE88F6}" dt="2020-06-07T14:09:02.483" v="11" actId="2711"/>
          <ac:cxnSpMkLst>
            <pc:docMk/>
            <pc:sldMk cId="4249547070" sldId="257"/>
            <ac:cxnSpMk id="5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02.483" v="11" actId="2711"/>
          <ac:cxnSpMkLst>
            <pc:docMk/>
            <pc:sldMk cId="4249547070" sldId="257"/>
            <ac:cxnSpMk id="7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02.483" v="11" actId="2711"/>
          <ac:cxnSpMkLst>
            <pc:docMk/>
            <pc:sldMk cId="4249547070" sldId="257"/>
            <ac:cxnSpMk id="9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09:41.579" v="28" actId="14100"/>
        <pc:sldMkLst>
          <pc:docMk/>
          <pc:sldMk cId="1992045298" sldId="258"/>
        </pc:sldMkLst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1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1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1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2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2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2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2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2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3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3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09.265" v="12" actId="2711"/>
          <ac:spMkLst>
            <pc:docMk/>
            <pc:sldMk cId="1992045298" sldId="258"/>
            <ac:spMk id="39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09:09.265" v="12" actId="2711"/>
          <ac:cxnSpMkLst>
            <pc:docMk/>
            <pc:sldMk cId="1992045298" sldId="258"/>
            <ac:cxnSpMk id="16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37.654" v="27" actId="14100"/>
          <ac:cxnSpMkLst>
            <pc:docMk/>
            <pc:sldMk cId="1992045298" sldId="258"/>
            <ac:cxnSpMk id="21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41.579" v="28" actId="14100"/>
          <ac:cxnSpMkLst>
            <pc:docMk/>
            <pc:sldMk cId="1992045298" sldId="258"/>
            <ac:cxnSpMk id="25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09.265" v="12" actId="2711"/>
          <ac:cxnSpMkLst>
            <pc:docMk/>
            <pc:sldMk cId="1992045298" sldId="258"/>
            <ac:cxnSpMk id="31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09.265" v="12" actId="2711"/>
          <ac:cxnSpMkLst>
            <pc:docMk/>
            <pc:sldMk cId="1992045298" sldId="258"/>
            <ac:cxnSpMk id="34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09.265" v="12" actId="2711"/>
          <ac:cxnSpMkLst>
            <pc:docMk/>
            <pc:sldMk cId="1992045298" sldId="258"/>
            <ac:cxnSpMk id="35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09.265" v="12" actId="2711"/>
          <ac:cxnSpMkLst>
            <pc:docMk/>
            <pc:sldMk cId="1992045298" sldId="258"/>
            <ac:cxnSpMk id="36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09:27.582" v="26" actId="1038"/>
        <pc:sldMkLst>
          <pc:docMk/>
          <pc:sldMk cId="3512466966" sldId="259"/>
        </pc:sldMkLst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20.993" v="17" actId="1037"/>
          <ac:spMkLst>
            <pc:docMk/>
            <pc:sldMk cId="3512466966" sldId="259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1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1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1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1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21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14.737" v="13" actId="2711"/>
          <ac:spMkLst>
            <pc:docMk/>
            <pc:sldMk cId="3512466966" sldId="259"/>
            <ac:spMk id="2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24.763" v="21" actId="1037"/>
          <ac:spMkLst>
            <pc:docMk/>
            <pc:sldMk cId="3512466966" sldId="259"/>
            <ac:spMk id="2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27.582" v="26" actId="1038"/>
          <ac:spMkLst>
            <pc:docMk/>
            <pc:sldMk cId="3512466966" sldId="259"/>
            <ac:spMk id="25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09:14.737" v="13" actId="2711"/>
          <ac:cxnSpMkLst>
            <pc:docMk/>
            <pc:sldMk cId="3512466966" sldId="259"/>
            <ac:cxnSpMk id="7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14.737" v="13" actId="2711"/>
          <ac:cxnSpMkLst>
            <pc:docMk/>
            <pc:sldMk cId="3512466966" sldId="259"/>
            <ac:cxnSpMk id="13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14.737" v="13" actId="2711"/>
          <ac:cxnSpMkLst>
            <pc:docMk/>
            <pc:sldMk cId="3512466966" sldId="259"/>
            <ac:cxnSpMk id="20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14.737" v="13" actId="2711"/>
          <ac:cxnSpMkLst>
            <pc:docMk/>
            <pc:sldMk cId="3512466966" sldId="259"/>
            <ac:cxnSpMk id="22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10:04.513" v="45" actId="1038"/>
        <pc:sldMkLst>
          <pc:docMk/>
          <pc:sldMk cId="1012663563" sldId="260"/>
        </pc:sldMkLst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3.763" v="32" actId="1038"/>
          <ac:spMkLst>
            <pc:docMk/>
            <pc:sldMk cId="1012663563" sldId="260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1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1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1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1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21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0.142" v="29" actId="2711"/>
          <ac:spMkLst>
            <pc:docMk/>
            <pc:sldMk cId="1012663563" sldId="260"/>
            <ac:spMk id="2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04.513" v="45" actId="1038"/>
          <ac:spMkLst>
            <pc:docMk/>
            <pc:sldMk cId="1012663563" sldId="260"/>
            <ac:spMk id="2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02.341" v="43" actId="1038"/>
          <ac:spMkLst>
            <pc:docMk/>
            <pc:sldMk cId="1012663563" sldId="260"/>
            <ac:spMk id="2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9:57.823" v="38" actId="1038"/>
          <ac:spMkLst>
            <pc:docMk/>
            <pc:sldMk cId="1012663563" sldId="260"/>
            <ac:spMk id="2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02.341" v="43" actId="1038"/>
          <ac:spMkLst>
            <pc:docMk/>
            <pc:sldMk cId="1012663563" sldId="260"/>
            <ac:spMk id="27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09:50.142" v="29" actId="2711"/>
          <ac:cxnSpMkLst>
            <pc:docMk/>
            <pc:sldMk cId="1012663563" sldId="260"/>
            <ac:cxnSpMk id="7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50.142" v="29" actId="2711"/>
          <ac:cxnSpMkLst>
            <pc:docMk/>
            <pc:sldMk cId="1012663563" sldId="260"/>
            <ac:cxnSpMk id="13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50.142" v="29" actId="2711"/>
          <ac:cxnSpMkLst>
            <pc:docMk/>
            <pc:sldMk cId="1012663563" sldId="260"/>
            <ac:cxnSpMk id="20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09:50.142" v="29" actId="2711"/>
          <ac:cxnSpMkLst>
            <pc:docMk/>
            <pc:sldMk cId="1012663563" sldId="260"/>
            <ac:cxnSpMk id="22" creationId="{00000000-0000-0000-0000-000000000000}"/>
          </ac:cxnSpMkLst>
        </pc:cxnChg>
      </pc:sldChg>
      <pc:sldChg chg="modSp">
        <pc:chgData name="Danielle" userId="e2554c37-e717-43a0-ba79-1183ca921ccd" providerId="ADAL" clId="{28B3629B-3DAA-4443-93B0-C8CE25CE88F6}" dt="2020-06-07T14:10:34.955" v="62" actId="2711"/>
        <pc:sldMkLst>
          <pc:docMk/>
          <pc:sldMk cId="2783352569" sldId="261"/>
        </pc:sldMkLst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1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11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34.955" v="62" actId="2711"/>
          <ac:spMkLst>
            <pc:docMk/>
            <pc:sldMk cId="2783352569" sldId="261"/>
            <ac:spMk id="13" creationId="{00000000-0000-0000-0000-000000000000}"/>
          </ac:spMkLst>
        </pc:spChg>
      </pc:sldChg>
      <pc:sldChg chg="modSp mod">
        <pc:chgData name="Danielle" userId="e2554c37-e717-43a0-ba79-1183ca921ccd" providerId="ADAL" clId="{28B3629B-3DAA-4443-93B0-C8CE25CE88F6}" dt="2020-06-07T14:10:27.134" v="61" actId="1038"/>
        <pc:sldMkLst>
          <pc:docMk/>
          <pc:sldMk cId="246518538" sldId="262"/>
        </pc:sldMkLst>
        <pc:spChg chg="mod">
          <ac:chgData name="Danielle" userId="e2554c37-e717-43a0-ba79-1183ca921ccd" providerId="ADAL" clId="{28B3629B-3DAA-4443-93B0-C8CE25CE88F6}" dt="2020-06-07T14:10:10.738" v="46" actId="2711"/>
          <ac:spMkLst>
            <pc:docMk/>
            <pc:sldMk cId="246518538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10.738" v="46" actId="2711"/>
          <ac:spMkLst>
            <pc:docMk/>
            <pc:sldMk cId="246518538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10.738" v="46" actId="2711"/>
          <ac:spMkLst>
            <pc:docMk/>
            <pc:sldMk cId="246518538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10.738" v="46" actId="2711"/>
          <ac:spMkLst>
            <pc:docMk/>
            <pc:sldMk cId="246518538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10.738" v="46" actId="2711"/>
          <ac:spMkLst>
            <pc:docMk/>
            <pc:sldMk cId="246518538" sldId="262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10.738" v="46" actId="2711"/>
          <ac:spMkLst>
            <pc:docMk/>
            <pc:sldMk cId="246518538" sldId="262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18.332" v="49" actId="1038"/>
          <ac:spMkLst>
            <pc:docMk/>
            <pc:sldMk cId="246518538" sldId="262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23.491" v="54" actId="1038"/>
          <ac:spMkLst>
            <pc:docMk/>
            <pc:sldMk cId="246518538" sldId="262"/>
            <ac:spMk id="2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10.738" v="46" actId="2711"/>
          <ac:spMkLst>
            <pc:docMk/>
            <pc:sldMk cId="246518538" sldId="262"/>
            <ac:spMk id="2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18.332" v="49" actId="1038"/>
          <ac:spMkLst>
            <pc:docMk/>
            <pc:sldMk cId="246518538" sldId="262"/>
            <ac:spMk id="2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23.491" v="54" actId="1038"/>
          <ac:spMkLst>
            <pc:docMk/>
            <pc:sldMk cId="246518538" sldId="262"/>
            <ac:spMk id="3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27.134" v="61" actId="1038"/>
          <ac:spMkLst>
            <pc:docMk/>
            <pc:sldMk cId="246518538" sldId="262"/>
            <ac:spMk id="31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27.134" v="61" actId="1038"/>
          <ac:spMkLst>
            <pc:docMk/>
            <pc:sldMk cId="246518538" sldId="262"/>
            <ac:spMk id="32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10:10.738" v="46" actId="2711"/>
          <ac:cxnSpMkLst>
            <pc:docMk/>
            <pc:sldMk cId="246518538" sldId="262"/>
            <ac:cxnSpMk id="7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0:10.738" v="46" actId="2711"/>
          <ac:cxnSpMkLst>
            <pc:docMk/>
            <pc:sldMk cId="246518538" sldId="262"/>
            <ac:cxnSpMk id="13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10:58.331" v="72" actId="1037"/>
        <pc:sldMkLst>
          <pc:docMk/>
          <pc:sldMk cId="4226417038" sldId="263"/>
        </pc:sldMkLst>
        <pc:spChg chg="mod">
          <ac:chgData name="Danielle" userId="e2554c37-e717-43a0-ba79-1183ca921ccd" providerId="ADAL" clId="{28B3629B-3DAA-4443-93B0-C8CE25CE88F6}" dt="2020-06-07T14:10:52.886" v="68" actId="2711"/>
          <ac:spMkLst>
            <pc:docMk/>
            <pc:sldMk cId="4226417038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52.886" v="68" actId="2711"/>
          <ac:spMkLst>
            <pc:docMk/>
            <pc:sldMk cId="4226417038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52.886" v="68" actId="2711"/>
          <ac:spMkLst>
            <pc:docMk/>
            <pc:sldMk cId="4226417038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52.886" v="68" actId="2711"/>
          <ac:spMkLst>
            <pc:docMk/>
            <pc:sldMk cId="4226417038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52.886" v="68" actId="2711"/>
          <ac:spMkLst>
            <pc:docMk/>
            <pc:sldMk cId="4226417038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52.886" v="68" actId="2711"/>
          <ac:spMkLst>
            <pc:docMk/>
            <pc:sldMk cId="4226417038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58.331" v="72" actId="1037"/>
          <ac:spMkLst>
            <pc:docMk/>
            <pc:sldMk cId="4226417038" sldId="263"/>
            <ac:spMk id="1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58.331" v="72" actId="1037"/>
          <ac:spMkLst>
            <pc:docMk/>
            <pc:sldMk cId="4226417038" sldId="263"/>
            <ac:spMk id="11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10:52.886" v="68" actId="2711"/>
          <ac:cxnSpMkLst>
            <pc:docMk/>
            <pc:sldMk cId="4226417038" sldId="263"/>
            <ac:cxnSpMk id="6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0:52.886" v="68" actId="2711"/>
          <ac:cxnSpMkLst>
            <pc:docMk/>
            <pc:sldMk cId="4226417038" sldId="263"/>
            <ac:cxnSpMk id="8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10:48.112" v="67" actId="1037"/>
        <pc:sldMkLst>
          <pc:docMk/>
          <pc:sldMk cId="2952547290" sldId="264"/>
        </pc:sldMkLst>
        <pc:spChg chg="mod">
          <ac:chgData name="Danielle" userId="e2554c37-e717-43a0-ba79-1183ca921ccd" providerId="ADAL" clId="{28B3629B-3DAA-4443-93B0-C8CE25CE88F6}" dt="2020-06-07T14:10:42.584" v="63" actId="2711"/>
          <ac:spMkLst>
            <pc:docMk/>
            <pc:sldMk cId="2952547290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42.584" v="63" actId="2711"/>
          <ac:spMkLst>
            <pc:docMk/>
            <pc:sldMk cId="2952547290" sldId="264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42.584" v="63" actId="2711"/>
          <ac:spMkLst>
            <pc:docMk/>
            <pc:sldMk cId="2952547290" sldId="264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42.584" v="63" actId="2711"/>
          <ac:spMkLst>
            <pc:docMk/>
            <pc:sldMk cId="2952547290" sldId="264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42.584" v="63" actId="2711"/>
          <ac:spMkLst>
            <pc:docMk/>
            <pc:sldMk cId="2952547290" sldId="264"/>
            <ac:spMk id="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42.584" v="63" actId="2711"/>
          <ac:spMkLst>
            <pc:docMk/>
            <pc:sldMk cId="2952547290" sldId="264"/>
            <ac:spMk id="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48.112" v="67" actId="1037"/>
          <ac:spMkLst>
            <pc:docMk/>
            <pc:sldMk cId="2952547290" sldId="264"/>
            <ac:spMk id="1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0:48.112" v="67" actId="1037"/>
          <ac:spMkLst>
            <pc:docMk/>
            <pc:sldMk cId="2952547290" sldId="264"/>
            <ac:spMk id="11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10:42.584" v="63" actId="2711"/>
          <ac:cxnSpMkLst>
            <pc:docMk/>
            <pc:sldMk cId="2952547290" sldId="264"/>
            <ac:cxnSpMk id="6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0:42.584" v="63" actId="2711"/>
          <ac:cxnSpMkLst>
            <pc:docMk/>
            <pc:sldMk cId="2952547290" sldId="264"/>
            <ac:cxnSpMk id="8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11:10.315" v="81" actId="1038"/>
        <pc:sldMkLst>
          <pc:docMk/>
          <pc:sldMk cId="3716172956" sldId="265"/>
        </pc:sldMkLst>
        <pc:spChg chg="mod">
          <ac:chgData name="Danielle" userId="e2554c37-e717-43a0-ba79-1183ca921ccd" providerId="ADAL" clId="{28B3629B-3DAA-4443-93B0-C8CE25CE88F6}" dt="2020-06-07T14:11:03.006" v="73" actId="2711"/>
          <ac:spMkLst>
            <pc:docMk/>
            <pc:sldMk cId="3716172956" sldId="265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03.006" v="73" actId="2711"/>
          <ac:spMkLst>
            <pc:docMk/>
            <pc:sldMk cId="3716172956" sldId="265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03.006" v="73" actId="2711"/>
          <ac:spMkLst>
            <pc:docMk/>
            <pc:sldMk cId="3716172956" sldId="265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03.006" v="73" actId="2711"/>
          <ac:spMkLst>
            <pc:docMk/>
            <pc:sldMk cId="3716172956" sldId="265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03.006" v="73" actId="2711"/>
          <ac:spMkLst>
            <pc:docMk/>
            <pc:sldMk cId="3716172956" sldId="265"/>
            <ac:spMk id="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03.006" v="73" actId="2711"/>
          <ac:spMkLst>
            <pc:docMk/>
            <pc:sldMk cId="3716172956" sldId="265"/>
            <ac:spMk id="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07.252" v="76" actId="1038"/>
          <ac:spMkLst>
            <pc:docMk/>
            <pc:sldMk cId="3716172956" sldId="265"/>
            <ac:spMk id="1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10.315" v="81" actId="1038"/>
          <ac:spMkLst>
            <pc:docMk/>
            <pc:sldMk cId="3716172956" sldId="265"/>
            <ac:spMk id="11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07.252" v="76" actId="1038"/>
          <ac:spMkLst>
            <pc:docMk/>
            <pc:sldMk cId="3716172956" sldId="265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10.315" v="81" actId="1038"/>
          <ac:spMkLst>
            <pc:docMk/>
            <pc:sldMk cId="3716172956" sldId="265"/>
            <ac:spMk id="13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11:03.006" v="73" actId="2711"/>
          <ac:cxnSpMkLst>
            <pc:docMk/>
            <pc:sldMk cId="3716172956" sldId="265"/>
            <ac:cxnSpMk id="6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1:03.006" v="73" actId="2711"/>
          <ac:cxnSpMkLst>
            <pc:docMk/>
            <pc:sldMk cId="3716172956" sldId="265"/>
            <ac:cxnSpMk id="8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11:40.307" v="104" actId="1038"/>
        <pc:sldMkLst>
          <pc:docMk/>
          <pc:sldMk cId="2007184823" sldId="269"/>
        </pc:sldMkLst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32.566" v="95" actId="1038"/>
          <ac:spMkLst>
            <pc:docMk/>
            <pc:sldMk cId="2007184823" sldId="269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1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1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1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1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21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29.077" v="92" actId="2711"/>
          <ac:spMkLst>
            <pc:docMk/>
            <pc:sldMk cId="2007184823" sldId="269"/>
            <ac:spMk id="2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38.186" v="99" actId="1037"/>
          <ac:spMkLst>
            <pc:docMk/>
            <pc:sldMk cId="2007184823" sldId="269"/>
            <ac:spMk id="2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0.307" v="104" actId="1038"/>
          <ac:spMkLst>
            <pc:docMk/>
            <pc:sldMk cId="2007184823" sldId="269"/>
            <ac:spMk id="25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11:29.077" v="92" actId="2711"/>
          <ac:cxnSpMkLst>
            <pc:docMk/>
            <pc:sldMk cId="2007184823" sldId="269"/>
            <ac:cxnSpMk id="7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1:29.077" v="92" actId="2711"/>
          <ac:cxnSpMkLst>
            <pc:docMk/>
            <pc:sldMk cId="2007184823" sldId="269"/>
            <ac:cxnSpMk id="13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1:29.077" v="92" actId="2711"/>
          <ac:cxnSpMkLst>
            <pc:docMk/>
            <pc:sldMk cId="2007184823" sldId="269"/>
            <ac:cxnSpMk id="20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1:29.077" v="92" actId="2711"/>
          <ac:cxnSpMkLst>
            <pc:docMk/>
            <pc:sldMk cId="2007184823" sldId="269"/>
            <ac:cxnSpMk id="22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12:17.212" v="135" actId="1038"/>
        <pc:sldMkLst>
          <pc:docMk/>
          <pc:sldMk cId="3308509598" sldId="270"/>
        </pc:sldMkLst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53.133" v="109" actId="1037"/>
          <ac:spMkLst>
            <pc:docMk/>
            <pc:sldMk cId="3308509598" sldId="270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1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1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1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1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21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48.386" v="105" actId="2711"/>
          <ac:spMkLst>
            <pc:docMk/>
            <pc:sldMk cId="3308509598" sldId="270"/>
            <ac:spMk id="2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13.033" v="129" actId="1038"/>
          <ac:spMkLst>
            <pc:docMk/>
            <pc:sldMk cId="3308509598" sldId="270"/>
            <ac:spMk id="2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17.212" v="135" actId="1038"/>
          <ac:spMkLst>
            <pc:docMk/>
            <pc:sldMk cId="3308509598" sldId="270"/>
            <ac:spMk id="2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1:54.818" v="114" actId="1038"/>
          <ac:spMkLst>
            <pc:docMk/>
            <pc:sldMk cId="3308509598" sldId="270"/>
            <ac:spMk id="2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00.345" v="117" actId="1038"/>
          <ac:spMkLst>
            <pc:docMk/>
            <pc:sldMk cId="3308509598" sldId="270"/>
            <ac:spMk id="2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07.506" v="126" actId="1037"/>
          <ac:spMkLst>
            <pc:docMk/>
            <pc:sldMk cId="3308509598" sldId="270"/>
            <ac:spMk id="28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11:48.386" v="105" actId="2711"/>
          <ac:cxnSpMkLst>
            <pc:docMk/>
            <pc:sldMk cId="3308509598" sldId="270"/>
            <ac:cxnSpMk id="7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2:09.409" v="127" actId="1038"/>
          <ac:cxnSpMkLst>
            <pc:docMk/>
            <pc:sldMk cId="3308509598" sldId="270"/>
            <ac:cxnSpMk id="8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1:48.386" v="105" actId="2711"/>
          <ac:cxnSpMkLst>
            <pc:docMk/>
            <pc:sldMk cId="3308509598" sldId="270"/>
            <ac:cxnSpMk id="13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1:48.386" v="105" actId="2711"/>
          <ac:cxnSpMkLst>
            <pc:docMk/>
            <pc:sldMk cId="3308509598" sldId="270"/>
            <ac:cxnSpMk id="20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1:48.386" v="105" actId="2711"/>
          <ac:cxnSpMkLst>
            <pc:docMk/>
            <pc:sldMk cId="3308509598" sldId="270"/>
            <ac:cxnSpMk id="22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13:08.250" v="172" actId="1038"/>
        <pc:sldMkLst>
          <pc:docMk/>
          <pc:sldMk cId="697267381" sldId="271"/>
        </pc:sldMkLst>
        <pc:spChg chg="mod">
          <ac:chgData name="Danielle" userId="e2554c37-e717-43a0-ba79-1183ca921ccd" providerId="ADAL" clId="{28B3629B-3DAA-4443-93B0-C8CE25CE88F6}" dt="2020-06-07T14:12:23.770" v="136" actId="2711"/>
          <ac:spMkLst>
            <pc:docMk/>
            <pc:sldMk cId="697267381" sldId="271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23.770" v="136" actId="2711"/>
          <ac:spMkLst>
            <pc:docMk/>
            <pc:sldMk cId="697267381" sldId="271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23.770" v="136" actId="2711"/>
          <ac:spMkLst>
            <pc:docMk/>
            <pc:sldMk cId="697267381" sldId="271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23.770" v="136" actId="2711"/>
          <ac:spMkLst>
            <pc:docMk/>
            <pc:sldMk cId="697267381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23.770" v="136" actId="2711"/>
          <ac:spMkLst>
            <pc:docMk/>
            <pc:sldMk cId="697267381" sldId="271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23.770" v="136" actId="2711"/>
          <ac:spMkLst>
            <pc:docMk/>
            <pc:sldMk cId="697267381" sldId="271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49.996" v="152" actId="1038"/>
          <ac:spMkLst>
            <pc:docMk/>
            <pc:sldMk cId="697267381" sldId="271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23.770" v="136" actId="2711"/>
          <ac:spMkLst>
            <pc:docMk/>
            <pc:sldMk cId="697267381" sldId="271"/>
            <ac:spMk id="2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49.996" v="152" actId="1038"/>
          <ac:spMkLst>
            <pc:docMk/>
            <pc:sldMk cId="697267381" sldId="271"/>
            <ac:spMk id="21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04.937" v="165" actId="1038"/>
          <ac:spMkLst>
            <pc:docMk/>
            <pc:sldMk cId="697267381" sldId="271"/>
            <ac:spMk id="2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49.996" v="152" actId="1038"/>
          <ac:spMkLst>
            <pc:docMk/>
            <pc:sldMk cId="697267381" sldId="271"/>
            <ac:spMk id="2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2:58.937" v="159" actId="1038"/>
          <ac:spMkLst>
            <pc:docMk/>
            <pc:sldMk cId="697267381" sldId="271"/>
            <ac:spMk id="3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08.250" v="172" actId="1038"/>
          <ac:spMkLst>
            <pc:docMk/>
            <pc:sldMk cId="697267381" sldId="271"/>
            <ac:spMk id="32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12:23.770" v="136" actId="2711"/>
          <ac:cxnSpMkLst>
            <pc:docMk/>
            <pc:sldMk cId="697267381" sldId="271"/>
            <ac:cxnSpMk id="7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2:23.770" v="136" actId="2711"/>
          <ac:cxnSpMkLst>
            <pc:docMk/>
            <pc:sldMk cId="697267381" sldId="271"/>
            <ac:cxnSpMk id="13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2:29.254" v="139" actId="1038"/>
          <ac:cxnSpMkLst>
            <pc:docMk/>
            <pc:sldMk cId="697267381" sldId="271"/>
            <ac:cxnSpMk id="17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2:58.937" v="159" actId="1038"/>
          <ac:cxnSpMkLst>
            <pc:docMk/>
            <pc:sldMk cId="697267381" sldId="271"/>
            <ac:cxnSpMk id="18" creationId="{00000000-0000-0000-0000-000000000000}"/>
          </ac:cxnSpMkLst>
        </pc:cxnChg>
      </pc:sldChg>
      <pc:sldChg chg="modSp">
        <pc:chgData name="Danielle" userId="e2554c37-e717-43a0-ba79-1183ca921ccd" providerId="ADAL" clId="{28B3629B-3DAA-4443-93B0-C8CE25CE88F6}" dt="2020-06-07T14:13:20.546" v="173" actId="2711"/>
        <pc:sldMkLst>
          <pc:docMk/>
          <pc:sldMk cId="1093702328" sldId="272"/>
        </pc:sldMkLst>
        <pc:spChg chg="mod">
          <ac:chgData name="Danielle" userId="e2554c37-e717-43a0-ba79-1183ca921ccd" providerId="ADAL" clId="{28B3629B-3DAA-4443-93B0-C8CE25CE88F6}" dt="2020-06-07T14:13:20.546" v="173" actId="2711"/>
          <ac:spMkLst>
            <pc:docMk/>
            <pc:sldMk cId="1093702328" sldId="272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0.546" v="173" actId="2711"/>
          <ac:spMkLst>
            <pc:docMk/>
            <pc:sldMk cId="1093702328" sldId="272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0.546" v="173" actId="2711"/>
          <ac:spMkLst>
            <pc:docMk/>
            <pc:sldMk cId="1093702328" sldId="272"/>
            <ac:spMk id="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0.546" v="173" actId="2711"/>
          <ac:spMkLst>
            <pc:docMk/>
            <pc:sldMk cId="1093702328" sldId="272"/>
            <ac:spMk id="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0.546" v="173" actId="2711"/>
          <ac:spMkLst>
            <pc:docMk/>
            <pc:sldMk cId="1093702328" sldId="272"/>
            <ac:spMk id="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0.546" v="173" actId="2711"/>
          <ac:spMkLst>
            <pc:docMk/>
            <pc:sldMk cId="1093702328" sldId="272"/>
            <ac:spMk id="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0.546" v="173" actId="2711"/>
          <ac:spMkLst>
            <pc:docMk/>
            <pc:sldMk cId="1093702328" sldId="272"/>
            <ac:spMk id="12" creationId="{00000000-0000-0000-0000-000000000000}"/>
          </ac:spMkLst>
        </pc:spChg>
      </pc:sldChg>
      <pc:sldChg chg="modSp mod">
        <pc:chgData name="Danielle" userId="e2554c37-e717-43a0-ba79-1183ca921ccd" providerId="ADAL" clId="{28B3629B-3DAA-4443-93B0-C8CE25CE88F6}" dt="2020-06-07T14:13:48.117" v="194" actId="1038"/>
        <pc:sldMkLst>
          <pc:docMk/>
          <pc:sldMk cId="1279718349" sldId="274"/>
        </pc:sldMkLst>
        <pc:spChg chg="mod">
          <ac:chgData name="Danielle" userId="e2554c37-e717-43a0-ba79-1183ca921ccd" providerId="ADAL" clId="{28B3629B-3DAA-4443-93B0-C8CE25CE88F6}" dt="2020-06-07T14:13:26.841" v="174" actId="2711"/>
          <ac:spMkLst>
            <pc:docMk/>
            <pc:sldMk cId="1279718349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6.841" v="174" actId="2711"/>
          <ac:spMkLst>
            <pc:docMk/>
            <pc:sldMk cId="1279718349" sldId="274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6.841" v="174" actId="2711"/>
          <ac:spMkLst>
            <pc:docMk/>
            <pc:sldMk cId="1279718349" sldId="274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6.841" v="174" actId="2711"/>
          <ac:spMkLst>
            <pc:docMk/>
            <pc:sldMk cId="1279718349" sldId="274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6.841" v="174" actId="2711"/>
          <ac:spMkLst>
            <pc:docMk/>
            <pc:sldMk cId="1279718349" sldId="274"/>
            <ac:spMk id="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6.841" v="174" actId="2711"/>
          <ac:spMkLst>
            <pc:docMk/>
            <pc:sldMk cId="1279718349" sldId="274"/>
            <ac:spMk id="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41.819" v="182" actId="1038"/>
          <ac:spMkLst>
            <pc:docMk/>
            <pc:sldMk cId="1279718349" sldId="274"/>
            <ac:spMk id="1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45.770" v="188" actId="1037"/>
          <ac:spMkLst>
            <pc:docMk/>
            <pc:sldMk cId="1279718349" sldId="274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48.117" v="194" actId="1038"/>
          <ac:spMkLst>
            <pc:docMk/>
            <pc:sldMk cId="1279718349" sldId="274"/>
            <ac:spMk id="1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32.819" v="177" actId="1038"/>
          <ac:spMkLst>
            <pc:docMk/>
            <pc:sldMk cId="1279718349" sldId="274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32.819" v="177" actId="1038"/>
          <ac:spMkLst>
            <pc:docMk/>
            <pc:sldMk cId="1279718349" sldId="274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26.841" v="174" actId="2711"/>
          <ac:spMkLst>
            <pc:docMk/>
            <pc:sldMk cId="1279718349" sldId="274"/>
            <ac:spMk id="1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37.639" v="179" actId="1038"/>
          <ac:spMkLst>
            <pc:docMk/>
            <pc:sldMk cId="1279718349" sldId="274"/>
            <ac:spMk id="18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13:26.841" v="174" actId="2711"/>
          <ac:cxnSpMkLst>
            <pc:docMk/>
            <pc:sldMk cId="1279718349" sldId="274"/>
            <ac:cxnSpMk id="6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3:26.841" v="174" actId="2711"/>
          <ac:cxnSpMkLst>
            <pc:docMk/>
            <pc:sldMk cId="1279718349" sldId="274"/>
            <ac:cxnSpMk id="8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3:32.819" v="177" actId="1038"/>
          <ac:cxnSpMkLst>
            <pc:docMk/>
            <pc:sldMk cId="1279718349" sldId="274"/>
            <ac:cxnSpMk id="19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3:37.639" v="179" actId="1038"/>
          <ac:cxnSpMkLst>
            <pc:docMk/>
            <pc:sldMk cId="1279718349" sldId="274"/>
            <ac:cxnSpMk id="20" creationId="{00000000-0000-0000-0000-000000000000}"/>
          </ac:cxnSpMkLst>
        </pc:cxnChg>
      </pc:sldChg>
      <pc:sldChg chg="delSp modSp mod">
        <pc:chgData name="Danielle" userId="e2554c37-e717-43a0-ba79-1183ca921ccd" providerId="ADAL" clId="{28B3629B-3DAA-4443-93B0-C8CE25CE88F6}" dt="2020-06-07T14:15:06.343" v="244" actId="1038"/>
        <pc:sldMkLst>
          <pc:docMk/>
          <pc:sldMk cId="3769207757" sldId="275"/>
        </pc:sldMkLst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5:02.075" v="234" actId="1037"/>
          <ac:spMkLst>
            <pc:docMk/>
            <pc:sldMk cId="3769207757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5:03.974" v="238" actId="1038"/>
          <ac:spMkLst>
            <pc:docMk/>
            <pc:sldMk cId="3769207757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5:06.343" v="244" actId="1038"/>
          <ac:spMkLst>
            <pc:docMk/>
            <pc:sldMk cId="3769207757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19.372" v="201" actId="1038"/>
          <ac:spMkLst>
            <pc:docMk/>
            <pc:sldMk cId="3769207757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44.201" v="227" actId="1038"/>
          <ac:spMkLst>
            <pc:docMk/>
            <pc:sldMk cId="3769207757" sldId="275"/>
            <ac:spMk id="1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56.575" v="230" actId="1037"/>
          <ac:spMkLst>
            <pc:docMk/>
            <pc:sldMk cId="3769207757" sldId="275"/>
            <ac:spMk id="1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50.215" v="229" actId="1038"/>
          <ac:spMkLst>
            <pc:docMk/>
            <pc:sldMk cId="3769207757" sldId="275"/>
            <ac:spMk id="1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40.074" v="224" actId="1038"/>
          <ac:spMkLst>
            <pc:docMk/>
            <pc:sldMk cId="3769207757" sldId="275"/>
            <ac:spMk id="2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2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2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2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30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3:55.942" v="195" actId="2711"/>
          <ac:spMkLst>
            <pc:docMk/>
            <pc:sldMk cId="3769207757" sldId="275"/>
            <ac:spMk id="3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30.544" v="210" actId="1038"/>
          <ac:spMkLst>
            <pc:docMk/>
            <pc:sldMk cId="3769207757" sldId="275"/>
            <ac:spMk id="3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32.789" v="215" actId="1038"/>
          <ac:spMkLst>
            <pc:docMk/>
            <pc:sldMk cId="3769207757" sldId="275"/>
            <ac:spMk id="3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35.262" v="221" actId="1038"/>
          <ac:spMkLst>
            <pc:docMk/>
            <pc:sldMk cId="3769207757" sldId="275"/>
            <ac:spMk id="3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25.734" v="204" actId="1037"/>
          <ac:spMkLst>
            <pc:docMk/>
            <pc:sldMk cId="3769207757" sldId="275"/>
            <ac:spMk id="3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4:19.372" v="201" actId="1038"/>
          <ac:spMkLst>
            <pc:docMk/>
            <pc:sldMk cId="3769207757" sldId="275"/>
            <ac:spMk id="41" creationId="{00000000-0000-0000-0000-000000000000}"/>
          </ac:spMkLst>
        </pc:spChg>
        <pc:cxnChg chg="mod">
          <ac:chgData name="Danielle" userId="e2554c37-e717-43a0-ba79-1183ca921ccd" providerId="ADAL" clId="{28B3629B-3DAA-4443-93B0-C8CE25CE88F6}" dt="2020-06-07T14:13:55.942" v="195" actId="2711"/>
          <ac:cxnSpMkLst>
            <pc:docMk/>
            <pc:sldMk cId="3769207757" sldId="275"/>
            <ac:cxnSpMk id="6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3:55.942" v="195" actId="2711"/>
          <ac:cxnSpMkLst>
            <pc:docMk/>
            <pc:sldMk cId="3769207757" sldId="275"/>
            <ac:cxnSpMk id="8" creationId="{00000000-0000-0000-0000-000000000000}"/>
          </ac:cxnSpMkLst>
        </pc:cxnChg>
        <pc:cxnChg chg="del mod">
          <ac:chgData name="Danielle" userId="e2554c37-e717-43a0-ba79-1183ca921ccd" providerId="ADAL" clId="{28B3629B-3DAA-4443-93B0-C8CE25CE88F6}" dt="2020-06-07T14:14:00.094" v="196" actId="478"/>
          <ac:cxnSpMkLst>
            <pc:docMk/>
            <pc:sldMk cId="3769207757" sldId="275"/>
            <ac:cxnSpMk id="19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4:12.874" v="199" actId="1038"/>
          <ac:cxnSpMkLst>
            <pc:docMk/>
            <pc:sldMk cId="3769207757" sldId="275"/>
            <ac:cxnSpMk id="20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4:44.201" v="227" actId="1038"/>
          <ac:cxnSpMkLst>
            <pc:docMk/>
            <pc:sldMk cId="3769207757" sldId="275"/>
            <ac:cxnSpMk id="21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4:50.215" v="229" actId="1038"/>
          <ac:cxnSpMkLst>
            <pc:docMk/>
            <pc:sldMk cId="3769207757" sldId="275"/>
            <ac:cxnSpMk id="22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3:55.942" v="195" actId="2711"/>
          <ac:cxnSpMkLst>
            <pc:docMk/>
            <pc:sldMk cId="3769207757" sldId="275"/>
            <ac:cxnSpMk id="29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3:55.942" v="195" actId="2711"/>
          <ac:cxnSpMkLst>
            <pc:docMk/>
            <pc:sldMk cId="3769207757" sldId="275"/>
            <ac:cxnSpMk id="31" creationId="{00000000-0000-0000-0000-000000000000}"/>
          </ac:cxnSpMkLst>
        </pc:cxnChg>
        <pc:cxnChg chg="mod">
          <ac:chgData name="Danielle" userId="e2554c37-e717-43a0-ba79-1183ca921ccd" providerId="ADAL" clId="{28B3629B-3DAA-4443-93B0-C8CE25CE88F6}" dt="2020-06-07T14:14:25.734" v="204" actId="1037"/>
          <ac:cxnSpMkLst>
            <pc:docMk/>
            <pc:sldMk cId="3769207757" sldId="275"/>
            <ac:cxnSpMk id="39" creationId="{00000000-0000-0000-0000-000000000000}"/>
          </ac:cxnSpMkLst>
        </pc:cxnChg>
      </pc:sldChg>
      <pc:sldChg chg="modSp mod">
        <pc:chgData name="Danielle" userId="e2554c37-e717-43a0-ba79-1183ca921ccd" providerId="ADAL" clId="{28B3629B-3DAA-4443-93B0-C8CE25CE88F6}" dt="2020-06-07T14:15:16.949" v="255" actId="2711"/>
        <pc:sldMkLst>
          <pc:docMk/>
          <pc:sldMk cId="1743706756" sldId="276"/>
        </pc:sldMkLst>
        <pc:spChg chg="mod">
          <ac:chgData name="Danielle" userId="e2554c37-e717-43a0-ba79-1183ca921ccd" providerId="ADAL" clId="{28B3629B-3DAA-4443-93B0-C8CE25CE88F6}" dt="2020-06-07T14:15:16.949" v="255" actId="2711"/>
          <ac:spMkLst>
            <pc:docMk/>
            <pc:sldMk cId="1743706756" sldId="276"/>
            <ac:spMk id="2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5:16.949" v="255" actId="2711"/>
          <ac:spMkLst>
            <pc:docMk/>
            <pc:sldMk cId="1743706756" sldId="276"/>
            <ac:spMk id="3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15:16.949" v="255" actId="2711"/>
          <ac:spMkLst>
            <pc:docMk/>
            <pc:sldMk cId="1743706756" sldId="276"/>
            <ac:spMk id="4" creationId="{00000000-0000-0000-0000-000000000000}"/>
          </ac:spMkLst>
        </pc:spChg>
      </pc:sldChg>
      <pc:sldChg chg="modSp mod">
        <pc:chgData name="Danielle" userId="e2554c37-e717-43a0-ba79-1183ca921ccd" providerId="ADAL" clId="{28B3629B-3DAA-4443-93B0-C8CE25CE88F6}" dt="2020-06-07T14:15:32.609" v="267" actId="2711"/>
        <pc:sldMkLst>
          <pc:docMk/>
          <pc:sldMk cId="1603766943" sldId="277"/>
        </pc:sldMkLst>
        <pc:spChg chg="mod">
          <ac:chgData name="Danielle" userId="e2554c37-e717-43a0-ba79-1183ca921ccd" providerId="ADAL" clId="{28B3629B-3DAA-4443-93B0-C8CE25CE88F6}" dt="2020-06-07T14:15:32.609" v="267" actId="2711"/>
          <ac:spMkLst>
            <pc:docMk/>
            <pc:sldMk cId="1603766943" sldId="277"/>
            <ac:spMk id="2" creationId="{00000000-0000-0000-0000-000000000000}"/>
          </ac:spMkLst>
        </pc:spChg>
      </pc:sldChg>
      <pc:sldMasterChg chg="modSp modSldLayout">
        <pc:chgData name="Danielle" userId="e2554c37-e717-43a0-ba79-1183ca921ccd" providerId="ADAL" clId="{28B3629B-3DAA-4443-93B0-C8CE25CE88F6}" dt="2020-06-07T14:08:15.697" v="1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28B3629B-3DAA-4443-93B0-C8CE25CE88F6}" dt="2020-06-07T14:08:10.023" v="0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8:10.023" v="0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28B3629B-3DAA-4443-93B0-C8CE25CE88F6}" dt="2020-06-07T14:08:10.023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10.023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10.023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10.023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10.023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28B3629B-3DAA-4443-93B0-C8CE25CE88F6}" dt="2020-06-07T14:08:15.697" v="1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28B3629B-3DAA-4443-93B0-C8CE25CE88F6}" dt="2020-06-07T14:08:15.697" v="1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 modSldLayout">
        <pc:chgData name="Danielle" userId="e2554c37-e717-43a0-ba79-1183ca921ccd" providerId="ADAL" clId="{28B3629B-3DAA-4443-93B0-C8CE25CE88F6}" dt="2020-06-07T14:08:52.579" v="10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28B3629B-3DAA-4443-93B0-C8CE25CE88F6}" dt="2020-06-07T14:08:26.812" v="4" actId="404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8:26.812" v="4" actId="404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8:26.812" v="4" actId="404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8:26.812" v="4" actId="404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28B3629B-3DAA-4443-93B0-C8CE25CE88F6}" dt="2020-06-07T14:08:39.380" v="8" actId="1036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28B3629B-3DAA-4443-93B0-C8CE25CE88F6}" dt="2020-06-07T14:08:26.812" v="4" actId="404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26.812" v="4" actId="404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26.812" v="4" actId="404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26.812" v="4" actId="404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26.812" v="4" actId="404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26.812" v="4" actId="404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28B3629B-3DAA-4443-93B0-C8CE25CE88F6}" dt="2020-06-07T14:08:26.812" v="4" actId="404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28B3629B-3DAA-4443-93B0-C8CE25CE88F6}" dt="2020-06-07T14:08:45.742" v="9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28B3629B-3DAA-4443-93B0-C8CE25CE88F6}" dt="2020-06-07T14:08:45.742" v="9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28B3629B-3DAA-4443-93B0-C8CE25CE88F6}" dt="2020-06-07T14:08:52.579" v="10" actId="2711"/>
          <pc:sldLayoutMkLst>
            <pc:docMk/>
            <pc:sldMasterMk cId="2492940549" sldId="2147483650"/>
            <pc:sldLayoutMk cId="2999082406" sldId="2147483666"/>
          </pc:sldLayoutMkLst>
          <pc:spChg chg="mod">
            <ac:chgData name="Danielle" userId="e2554c37-e717-43a0-ba79-1183ca921ccd" providerId="ADAL" clId="{28B3629B-3DAA-4443-93B0-C8CE25CE88F6}" dt="2020-06-07T14:08:52.579" v="10" actId="2711"/>
            <ac:spMkLst>
              <pc:docMk/>
              <pc:sldMasterMk cId="2492940549" sldId="2147483650"/>
              <pc:sldLayoutMk cId="2999082406" sldId="2147483666"/>
              <ac:spMk id="3" creationId="{00000000-0000-0000-0000-000000000000}"/>
            </ac:spMkLst>
          </pc:spChg>
          <pc:spChg chg="mod">
            <ac:chgData name="Danielle" userId="e2554c37-e717-43a0-ba79-1183ca921ccd" providerId="ADAL" clId="{28B3629B-3DAA-4443-93B0-C8CE25CE88F6}" dt="2020-06-07T14:08:52.579" v="10" actId="2711"/>
            <ac:spMkLst>
              <pc:docMk/>
              <pc:sldMasterMk cId="2492940549" sldId="2147483650"/>
              <pc:sldLayoutMk cId="2999082406" sldId="2147483666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07/06/2020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6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07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738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574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34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84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67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92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8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Column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Addition and Subtraction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07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Column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Addition and Subtraction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19996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Column,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unit, ten, hundred, thousand, add, subtract, number line, partition, place value, carry, borrow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765840"/>
            <a:ext cx="171449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use column addition without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carrying and subtraction without borrowing.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column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addition, carrying numbers if needed, and subtraction, borrowing if needed.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use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column addition and subtraction given a worded question.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124744"/>
            <a:ext cx="34563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Partition these numbers.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508104" y="1124744"/>
            <a:ext cx="3456384" cy="2016224"/>
            <a:chOff x="5508104" y="1124744"/>
            <a:chExt cx="3456384" cy="2016224"/>
          </a:xfrm>
        </p:grpSpPr>
        <p:sp>
          <p:nvSpPr>
            <p:cNvPr id="3" name="Rectangle 2"/>
            <p:cNvSpPr/>
            <p:nvPr/>
          </p:nvSpPr>
          <p:spPr>
            <a:xfrm>
              <a:off x="5508104" y="1124744"/>
              <a:ext cx="3456384" cy="201622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u="sng" dirty="0">
                  <a:latin typeface="Arial" panose="020B0604020202020204" pitchFamily="34" charset="0"/>
                  <a:cs typeface="Arial" panose="020B0604020202020204" pitchFamily="34" charset="0"/>
                </a:rPr>
                <a:t>Partitioning</a:t>
              </a:r>
            </a:p>
            <a:p>
              <a:pPr algn="ctr"/>
              <a:r>
                <a:rPr lang="en-GB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</a:t>
              </a: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</a:t>
              </a: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</a:t>
              </a:r>
            </a:p>
            <a:p>
              <a:pPr algn="ctr"/>
              <a:r>
                <a:rPr lang="en-GB" sz="2000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 </a:t>
              </a: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GB" sz="2000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GB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GB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" name="Straight Arrow Connector 4"/>
            <p:cNvCxnSpPr/>
            <p:nvPr/>
          </p:nvCxnSpPr>
          <p:spPr>
            <a:xfrm>
              <a:off x="7236296" y="2140407"/>
              <a:ext cx="0" cy="5685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7781565" y="2140407"/>
              <a:ext cx="144016" cy="2804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6547012" y="2140407"/>
              <a:ext cx="144016" cy="28048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620069" y="2411596"/>
              <a:ext cx="14237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hundreds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450130" y="2420888"/>
              <a:ext cx="950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units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788096" y="2747977"/>
              <a:ext cx="8515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tens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531180" y="2286266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GB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3101" y="3245895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48020" y="3599838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67289" y="4863063"/>
            <a:ext cx="175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GB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997536" y="3585974"/>
            <a:ext cx="8980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06252" y="4509120"/>
            <a:ext cx="13260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GB" sz="4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763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43808" y="1916832"/>
            <a:ext cx="28083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1)	89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2)	968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3)	289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4)	112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5)	1984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6)	825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7)	870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8)	156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4108" y="1912431"/>
            <a:ext cx="28083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9)	81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10)	82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11)	47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12)	£930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13)	210 cm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14)	270 miles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15)	152</a:t>
            </a:r>
          </a:p>
        </p:txBody>
      </p:sp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683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3" name="Rectangle 2"/>
          <p:cNvSpPr/>
          <p:nvPr/>
        </p:nvSpPr>
        <p:spPr>
          <a:xfrm>
            <a:off x="2353759" y="1196752"/>
            <a:ext cx="1686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250160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28" y="308638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23728" y="3671157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367115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23728" y="4255931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88020" y="308638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50657" y="3671156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8124" y="191683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24619" y="1196751"/>
            <a:ext cx="24737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88124" y="250160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88124" y="308638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688124" y="3671156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04348" y="36711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688124" y="4255930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52416" y="3086379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08304" y="3671155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33097" y="3671154"/>
            <a:ext cx="475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0718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2" grpId="0"/>
      <p:bldP spid="14" grpId="0"/>
      <p:bldP spid="15" grpId="0"/>
      <p:bldP spid="16" grpId="0"/>
      <p:bldP spid="18" grpId="0"/>
      <p:bldP spid="19" grpId="0"/>
      <p:bldP spid="21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683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3" name="Rectangle 2"/>
          <p:cNvSpPr/>
          <p:nvPr/>
        </p:nvSpPr>
        <p:spPr>
          <a:xfrm>
            <a:off x="2397040" y="1196750"/>
            <a:ext cx="2028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250160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9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28" y="308638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23728" y="3671157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367115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23728" y="4255931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88020" y="308638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7904" y="3671156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8124" y="191683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47436" y="1196751"/>
            <a:ext cx="2028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88124" y="250160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88124" y="308638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688124" y="3671156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04348" y="36711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688124" y="4255930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52416" y="3086379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79049" y="3671155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33097" y="3671154"/>
            <a:ext cx="475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03848" y="365416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21129" y="2609327"/>
            <a:ext cx="4752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876256" y="2592268"/>
            <a:ext cx="432048" cy="45992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660232" y="2452245"/>
            <a:ext cx="47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0850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2" grpId="0"/>
      <p:bldP spid="14" grpId="0"/>
      <p:bldP spid="15" grpId="0"/>
      <p:bldP spid="16" grpId="0"/>
      <p:bldP spid="18" grpId="0"/>
      <p:bldP spid="19" grpId="0"/>
      <p:bldP spid="21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683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3728" y="1196750"/>
            <a:ext cx="3166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250160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1388" y="309317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9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21388" y="3677947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7612" y="367794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21388" y="4262721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85680" y="3093170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50657" y="3677946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75856" y="366095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610574" y="2402503"/>
            <a:ext cx="46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95147" y="2402503"/>
            <a:ext cx="46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43808" y="365529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779912" y="2552707"/>
            <a:ext cx="432048" cy="45992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347864" y="2567427"/>
            <a:ext cx="432048" cy="45992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17452" y="2602636"/>
            <a:ext cx="46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9625" y="2395713"/>
            <a:ext cx="46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697267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2" grpId="0"/>
      <p:bldP spid="14" grpId="0"/>
      <p:bldP spid="15" grpId="0"/>
      <p:bldP spid="26" grpId="0"/>
      <p:bldP spid="29" grpId="0"/>
      <p:bldP spid="30" grpId="0"/>
      <p:bldP spid="32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3183" y="2852935"/>
            <a:ext cx="4542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many words can you think of that mean “subtract”?</a:t>
            </a:r>
          </a:p>
        </p:txBody>
      </p:sp>
      <p:sp>
        <p:nvSpPr>
          <p:cNvPr id="3" name="TextBox 2"/>
          <p:cNvSpPr txBox="1"/>
          <p:nvPr/>
        </p:nvSpPr>
        <p:spPr>
          <a:xfrm rot="20314296">
            <a:off x="2170385" y="1868824"/>
            <a:ext cx="21980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take away</a:t>
            </a:r>
          </a:p>
        </p:txBody>
      </p:sp>
      <p:sp>
        <p:nvSpPr>
          <p:cNvPr id="6" name="TextBox 5"/>
          <p:cNvSpPr txBox="1"/>
          <p:nvPr/>
        </p:nvSpPr>
        <p:spPr>
          <a:xfrm rot="1449867">
            <a:off x="4441782" y="4251457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reduce</a:t>
            </a:r>
          </a:p>
        </p:txBody>
      </p:sp>
      <p:sp>
        <p:nvSpPr>
          <p:cNvPr id="7" name="TextBox 6"/>
          <p:cNvSpPr txBox="1"/>
          <p:nvPr/>
        </p:nvSpPr>
        <p:spPr>
          <a:xfrm rot="20314296">
            <a:off x="6476420" y="4374454"/>
            <a:ext cx="19495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decrease</a:t>
            </a:r>
          </a:p>
        </p:txBody>
      </p:sp>
      <p:sp>
        <p:nvSpPr>
          <p:cNvPr id="8" name="TextBox 7"/>
          <p:cNvSpPr txBox="1"/>
          <p:nvPr/>
        </p:nvSpPr>
        <p:spPr>
          <a:xfrm rot="940564">
            <a:off x="4715094" y="1868825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</a:p>
        </p:txBody>
      </p:sp>
      <p:sp>
        <p:nvSpPr>
          <p:cNvPr id="9" name="TextBox 8"/>
          <p:cNvSpPr txBox="1"/>
          <p:nvPr/>
        </p:nvSpPr>
        <p:spPr>
          <a:xfrm rot="20314296">
            <a:off x="2361111" y="4119962"/>
            <a:ext cx="1391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minus</a:t>
            </a:r>
          </a:p>
        </p:txBody>
      </p:sp>
      <p:sp>
        <p:nvSpPr>
          <p:cNvPr id="12" name="TextBox 11"/>
          <p:cNvSpPr txBox="1"/>
          <p:nvPr/>
        </p:nvSpPr>
        <p:spPr>
          <a:xfrm rot="20314296">
            <a:off x="6380239" y="1696670"/>
            <a:ext cx="2141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109370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Yesterday 4672 people visited the steam engine museum. 2585 of them were children. How many were adults?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247547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760" y="3060249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364502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411760" y="4229799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27984" y="422979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411760" y="4814573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76052" y="3645022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38689" y="4229798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63888" y="4244261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02585" y="4242694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71838" y="29821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61910" y="29794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265966" y="315203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372900" y="29687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067944" y="3076233"/>
            <a:ext cx="432048" cy="45992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635896" y="3077062"/>
            <a:ext cx="432048" cy="45992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71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66967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Mrs Lewis won a huge jar of Percy Pigs sweets. The jar contained 5000 Percy Pigs. She gave 350 Percy Pigs to her friend, Mr </a:t>
            </a:r>
            <a:r>
              <a:rPr lang="en-GB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Kalid</a:t>
            </a:r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After a month of snacking off the jar, she counts the number of remaining Percy Pigs. She counts 187. How many sweets did Mrs Lewis eat over that month?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310821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369299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28" y="427776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23728" y="4862541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39952" y="48625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123728" y="5447315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688020" y="4277764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7904" y="4862540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46601" y="4877003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4553" y="4875436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14599" y="356548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13976" y="3787095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16733" y="3561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31840" y="376609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77893" y="3561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7380312" y="3709786"/>
            <a:ext cx="432048" cy="45992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347864" y="3708780"/>
            <a:ext cx="432048" cy="45992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915816" y="3708780"/>
            <a:ext cx="432048" cy="459924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63888" y="3776723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675016" y="310821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75016" y="369299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675016" y="427776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9" name="Straight Connector 28"/>
          <p:cNvCxnSpPr/>
          <p:nvPr/>
        </p:nvCxnSpPr>
        <p:spPr>
          <a:xfrm flipV="1">
            <a:off x="5675016" y="4862541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691240" y="4862541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5675016" y="5447315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239308" y="4277764"/>
            <a:ext cx="320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279049" y="4862540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47001" y="4877003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342945" y="4875436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732240" y="35785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6900197" y="3708780"/>
            <a:ext cx="432048" cy="45992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236296" y="355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769207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4" grpId="0"/>
      <p:bldP spid="26" grpId="0"/>
      <p:bldP spid="27" grpId="0"/>
      <p:bldP spid="28" grpId="0"/>
      <p:bldP spid="30" grpId="0"/>
      <p:bldP spid="32" grpId="0"/>
      <p:bldP spid="33" grpId="0"/>
      <p:bldP spid="34" grpId="0"/>
      <p:bldP spid="37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383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124744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15816" y="1916832"/>
            <a:ext cx="28083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1)</a:t>
            </a:r>
            <a:r>
              <a:rPr lang="en-GB" sz="2400">
                <a:latin typeface="Arial" panose="020B0604020202020204" pitchFamily="34" charset="0"/>
                <a:cs typeface="Arial" panose="020B0604020202020204" pitchFamily="34" charset="0"/>
              </a:rPr>
              <a:t>	621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2)	210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3)	321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4)	33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5)	381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6)	450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7)	448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8)	71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44108" y="1912431"/>
            <a:ext cx="28083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9)	508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10)	56 ml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11)	283 m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12)	£110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13)	61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14)	£128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15)	2537</a:t>
            </a:r>
          </a:p>
        </p:txBody>
      </p:sp>
    </p:spTree>
    <p:extLst>
      <p:ext uri="{BB962C8B-B14F-4D97-AF65-F5344CB8AC3E}">
        <p14:creationId xmlns:p14="http://schemas.microsoft.com/office/powerpoint/2010/main" val="174370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4744"/>
            <a:ext cx="8784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Methods of addition you might have seen before…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257" y="2026692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Number line</a:t>
            </a:r>
          </a:p>
          <a:p>
            <a:pPr algn="ctr"/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829273" y="4762996"/>
            <a:ext cx="403244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73289" y="47629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41641" y="47629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3529" y="4762996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62</a:t>
            </a:r>
          </a:p>
        </p:txBody>
      </p:sp>
      <p:cxnSp>
        <p:nvCxnSpPr>
          <p:cNvPr id="21" name="Straight Arrow Connector 20"/>
          <p:cNvCxnSpPr>
            <a:cxnSpLocks/>
          </p:cNvCxnSpPr>
          <p:nvPr/>
        </p:nvCxnSpPr>
        <p:spPr>
          <a:xfrm flipH="1">
            <a:off x="2413449" y="2809791"/>
            <a:ext cx="638971" cy="1161117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81401" y="396320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+ 20</a:t>
            </a:r>
          </a:p>
        </p:txBody>
      </p:sp>
      <p:sp>
        <p:nvSpPr>
          <p:cNvPr id="23" name="Curved Down Arrow 22"/>
          <p:cNvSpPr/>
          <p:nvPr/>
        </p:nvSpPr>
        <p:spPr>
          <a:xfrm>
            <a:off x="1206686" y="4301976"/>
            <a:ext cx="2286883" cy="430457"/>
          </a:xfrm>
          <a:prstGeom prst="curvedDown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>
            <a:off x="3354102" y="2828922"/>
            <a:ext cx="787539" cy="110372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38700" y="395935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+7</a:t>
            </a:r>
          </a:p>
        </p:txBody>
      </p:sp>
      <p:sp>
        <p:nvSpPr>
          <p:cNvPr id="28" name="Curved Down Arrow 27"/>
          <p:cNvSpPr/>
          <p:nvPr/>
        </p:nvSpPr>
        <p:spPr>
          <a:xfrm>
            <a:off x="3493569" y="4328683"/>
            <a:ext cx="881469" cy="369331"/>
          </a:xfrm>
          <a:prstGeom prst="curved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82790" y="2060847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Partitioning</a:t>
            </a:r>
          </a:p>
          <a:p>
            <a:pPr algn="ctr"/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084168" y="2891844"/>
            <a:ext cx="360040" cy="53747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581463" y="2886146"/>
            <a:ext cx="360040" cy="53747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44208" y="2891844"/>
            <a:ext cx="360040" cy="5374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6941503" y="2886146"/>
            <a:ext cx="360040" cy="53747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282681" y="3435021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51282" y="34350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164288" y="343502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 69</a:t>
            </a:r>
          </a:p>
        </p:txBody>
      </p:sp>
    </p:spTree>
    <p:extLst>
      <p:ext uri="{BB962C8B-B14F-4D97-AF65-F5344CB8AC3E}">
        <p14:creationId xmlns:p14="http://schemas.microsoft.com/office/powerpoint/2010/main" val="199204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2" grpId="0"/>
      <p:bldP spid="23" grpId="0" animBg="1"/>
      <p:bldP spid="27" grpId="0"/>
      <p:bldP spid="28" grpId="0" animBg="1"/>
      <p:bldP spid="29" grpId="0"/>
      <p:bldP spid="37" grpId="0"/>
      <p:bldP spid="38" grpId="0"/>
      <p:bldP spid="3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96752"/>
            <a:ext cx="66967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Pair Activity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Add and subtract using the column method to de-code yet another hilarious maths joke!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 sure you show all your working in your book.</a:t>
            </a:r>
          </a:p>
        </p:txBody>
      </p:sp>
    </p:spTree>
    <p:extLst>
      <p:ext uri="{BB962C8B-B14F-4D97-AF65-F5344CB8AC3E}">
        <p14:creationId xmlns:p14="http://schemas.microsoft.com/office/powerpoint/2010/main" val="1603766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822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683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3" name="Rectangle 2"/>
          <p:cNvSpPr/>
          <p:nvPr/>
        </p:nvSpPr>
        <p:spPr>
          <a:xfrm>
            <a:off x="2301661" y="1196752"/>
            <a:ext cx="17908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250160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28" y="308638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23728" y="3671157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367115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23728" y="4255931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88020" y="308638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07904" y="3671156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8124" y="191683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524619" y="1196751"/>
            <a:ext cx="24737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88124" y="250160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88124" y="308638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688124" y="3671156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04348" y="36711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688124" y="4255930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52416" y="3086379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08304" y="3671155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33097" y="3671154"/>
            <a:ext cx="475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1246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2" grpId="0"/>
      <p:bldP spid="14" grpId="0"/>
      <p:bldP spid="15" grpId="0"/>
      <p:bldP spid="16" grpId="0"/>
      <p:bldP spid="18" grpId="0"/>
      <p:bldP spid="19" grpId="0"/>
      <p:bldP spid="21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683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3" name="Rectangle 2"/>
          <p:cNvSpPr/>
          <p:nvPr/>
        </p:nvSpPr>
        <p:spPr>
          <a:xfrm>
            <a:off x="2344942" y="1196750"/>
            <a:ext cx="2132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250160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3728" y="308638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23728" y="3671157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9952" y="3671157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23728" y="4255931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88020" y="3086380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50657" y="3671156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88124" y="191683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95339" y="1196751"/>
            <a:ext cx="21323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88124" y="250160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6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88124" y="308638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688124" y="3671156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704348" y="367115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5688124" y="4255930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252416" y="3086379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279049" y="3671155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833097" y="3671154"/>
            <a:ext cx="475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75856" y="3654164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830895" y="4255928"/>
            <a:ext cx="47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01266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2" grpId="0"/>
      <p:bldP spid="14" grpId="0"/>
      <p:bldP spid="15" grpId="0"/>
      <p:bldP spid="16" grpId="0"/>
      <p:bldP spid="18" grpId="0"/>
      <p:bldP spid="19" grpId="0"/>
      <p:bldP spid="21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91683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3" name="Rectangle 2"/>
          <p:cNvSpPr/>
          <p:nvPr/>
        </p:nvSpPr>
        <p:spPr>
          <a:xfrm>
            <a:off x="2123728" y="1196750"/>
            <a:ext cx="3852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2501607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21526" y="3670923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121526" y="4255698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137750" y="4255698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121526" y="4840472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85818" y="3670921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8651" y="4255697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64853" y="423870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23728" y="309213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50657" y="4823480"/>
            <a:ext cx="46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318609" y="4834490"/>
            <a:ext cx="46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43808" y="4823480"/>
            <a:ext cx="46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843808" y="423304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6518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12" grpId="0"/>
      <p:bldP spid="14" grpId="0"/>
      <p:bldP spid="15" grpId="0"/>
      <p:bldP spid="26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1880" y="2852936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How many words can you think of that mean “add”?</a:t>
            </a:r>
          </a:p>
        </p:txBody>
      </p:sp>
      <p:sp>
        <p:nvSpPr>
          <p:cNvPr id="3" name="TextBox 2"/>
          <p:cNvSpPr txBox="1"/>
          <p:nvPr/>
        </p:nvSpPr>
        <p:spPr>
          <a:xfrm rot="20314296">
            <a:off x="1937114" y="1532250"/>
            <a:ext cx="2239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altogether</a:t>
            </a:r>
          </a:p>
        </p:txBody>
      </p:sp>
      <p:sp>
        <p:nvSpPr>
          <p:cNvPr id="5" name="TextBox 4"/>
          <p:cNvSpPr txBox="1"/>
          <p:nvPr/>
        </p:nvSpPr>
        <p:spPr>
          <a:xfrm rot="2249892">
            <a:off x="7591156" y="2560548"/>
            <a:ext cx="10759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</a:p>
        </p:txBody>
      </p:sp>
      <p:sp>
        <p:nvSpPr>
          <p:cNvPr id="6" name="TextBox 5"/>
          <p:cNvSpPr txBox="1"/>
          <p:nvPr/>
        </p:nvSpPr>
        <p:spPr>
          <a:xfrm rot="1449867">
            <a:off x="3399869" y="4062598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combined</a:t>
            </a:r>
          </a:p>
        </p:txBody>
      </p:sp>
      <p:sp>
        <p:nvSpPr>
          <p:cNvPr id="7" name="TextBox 6"/>
          <p:cNvSpPr txBox="1"/>
          <p:nvPr/>
        </p:nvSpPr>
        <p:spPr>
          <a:xfrm rot="20314296">
            <a:off x="6299597" y="3722830"/>
            <a:ext cx="1846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</a:p>
        </p:txBody>
      </p:sp>
      <p:sp>
        <p:nvSpPr>
          <p:cNvPr id="8" name="TextBox 7"/>
          <p:cNvSpPr txBox="1"/>
          <p:nvPr/>
        </p:nvSpPr>
        <p:spPr>
          <a:xfrm rot="940564">
            <a:off x="4003398" y="2001094"/>
            <a:ext cx="912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join</a:t>
            </a:r>
          </a:p>
        </p:txBody>
      </p:sp>
      <p:sp>
        <p:nvSpPr>
          <p:cNvPr id="9" name="TextBox 8"/>
          <p:cNvSpPr txBox="1"/>
          <p:nvPr/>
        </p:nvSpPr>
        <p:spPr>
          <a:xfrm rot="20314296">
            <a:off x="2283261" y="4768899"/>
            <a:ext cx="11881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more</a:t>
            </a:r>
          </a:p>
        </p:txBody>
      </p:sp>
      <p:sp>
        <p:nvSpPr>
          <p:cNvPr id="10" name="TextBox 9"/>
          <p:cNvSpPr txBox="1"/>
          <p:nvPr/>
        </p:nvSpPr>
        <p:spPr>
          <a:xfrm rot="1600376">
            <a:off x="7229486" y="4708933"/>
            <a:ext cx="10262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</a:p>
        </p:txBody>
      </p:sp>
      <p:sp>
        <p:nvSpPr>
          <p:cNvPr id="11" name="TextBox 10"/>
          <p:cNvSpPr txBox="1"/>
          <p:nvPr/>
        </p:nvSpPr>
        <p:spPr>
          <a:xfrm rot="617605">
            <a:off x="2363411" y="2976046"/>
            <a:ext cx="10278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</a:p>
        </p:txBody>
      </p:sp>
      <p:sp>
        <p:nvSpPr>
          <p:cNvPr id="12" name="TextBox 11"/>
          <p:cNvSpPr txBox="1"/>
          <p:nvPr/>
        </p:nvSpPr>
        <p:spPr>
          <a:xfrm rot="20314296">
            <a:off x="5377040" y="1722406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together</a:t>
            </a:r>
          </a:p>
        </p:txBody>
      </p:sp>
      <p:sp>
        <p:nvSpPr>
          <p:cNvPr id="13" name="TextBox 12"/>
          <p:cNvSpPr txBox="1"/>
          <p:nvPr/>
        </p:nvSpPr>
        <p:spPr>
          <a:xfrm rot="21220187">
            <a:off x="5547186" y="4826120"/>
            <a:ext cx="1048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278335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DVD costs £9 and a board game costs £36. How much money would I need to buy both the items?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11760" y="247547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760" y="3060249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760" y="364502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411760" y="4229799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27984" y="4229799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411760" y="4814573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76052" y="3645022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5936" y="4229798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95936" y="4921542"/>
            <a:ext cx="47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95254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takes 35 minutes to make a pizza and 27 minutes to cook it. How many minutes altogether will the pizza take?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9792" y="261949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3204265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9792" y="378904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699792" y="4373815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6016" y="4373815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699792" y="4958589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64084" y="3789038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03346" y="4373814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3968" y="4996333"/>
            <a:ext cx="47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2641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my lunchbox I have a sandwich and an apple. My sandwich weighs 278g and my apple weighs 52g. What is the total weight of my lunchbox?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99792" y="253006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 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99792" y="3114836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99792" y="3699611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699792" y="4284386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16016" y="4284386"/>
            <a:ext cx="504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699792" y="4869160"/>
            <a:ext cx="3096344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64084" y="3699609"/>
            <a:ext cx="4347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12817" y="4284385"/>
            <a:ext cx="4613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32110" y="4284384"/>
            <a:ext cx="475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12817" y="4869159"/>
            <a:ext cx="47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80769" y="4869158"/>
            <a:ext cx="475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1617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9" grpId="0"/>
      <p:bldP spid="10" grpId="0"/>
      <p:bldP spid="11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750</Words>
  <Application>Microsoft Office PowerPoint</Application>
  <PresentationFormat>On-screen Show (4:3)</PresentationFormat>
  <Paragraphs>247</Paragraphs>
  <Slides>21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Comic Sans MS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38</cp:revision>
  <dcterms:created xsi:type="dcterms:W3CDTF">2015-07-01T12:05:39Z</dcterms:created>
  <dcterms:modified xsi:type="dcterms:W3CDTF">2020-06-07T14:15:39Z</dcterms:modified>
</cp:coreProperties>
</file>