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8" r:id="rId3"/>
    <p:sldId id="293" r:id="rId4"/>
    <p:sldId id="294" r:id="rId5"/>
    <p:sldId id="295" r:id="rId6"/>
    <p:sldId id="296" r:id="rId7"/>
    <p:sldId id="298" r:id="rId8"/>
    <p:sldId id="297" r:id="rId9"/>
    <p:sldId id="299" r:id="rId10"/>
    <p:sldId id="300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CB9F7E-3C48-4477-89AB-C76AA618CD1F}" v="13" dt="2020-05-15T19:15:31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85" autoAdjust="0"/>
  </p:normalViewPr>
  <p:slideViewPr>
    <p:cSldViewPr>
      <p:cViewPr varScale="1">
        <p:scale>
          <a:sx n="85" d="100"/>
          <a:sy n="85" d="100"/>
        </p:scale>
        <p:origin x="75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A6CB9F7E-3C48-4477-89AB-C76AA618CD1F}"/>
    <pc:docChg chg="modSld modMainMaster">
      <pc:chgData name="Danielle" userId="e2554c37-e717-43a0-ba79-1183ca921ccd" providerId="ADAL" clId="{A6CB9F7E-3C48-4477-89AB-C76AA618CD1F}" dt="2020-05-15T19:15:31.597" v="48" actId="2711"/>
      <pc:docMkLst>
        <pc:docMk/>
      </pc:docMkLst>
      <pc:sldChg chg="modSp mod">
        <pc:chgData name="Danielle" userId="e2554c37-e717-43a0-ba79-1183ca921ccd" providerId="ADAL" clId="{A6CB9F7E-3C48-4477-89AB-C76AA618CD1F}" dt="2020-05-15T19:11:03.392" v="23" actId="1037"/>
        <pc:sldMkLst>
          <pc:docMk/>
          <pc:sldMk cId="3294866398" sldId="258"/>
        </pc:sldMkLst>
        <pc:spChg chg="mod">
          <ac:chgData name="Danielle" userId="e2554c37-e717-43a0-ba79-1183ca921ccd" providerId="ADAL" clId="{A6CB9F7E-3C48-4477-89AB-C76AA618CD1F}" dt="2020-05-15T19:10:55.510" v="15" actId="2711"/>
          <ac:spMkLst>
            <pc:docMk/>
            <pc:sldMk cId="3294866398" sldId="258"/>
            <ac:spMk id="2" creationId="{4534CDC0-C7F6-4B1C-A348-8AD5714BD34D}"/>
          </ac:spMkLst>
        </pc:spChg>
        <pc:spChg chg="mod">
          <ac:chgData name="Danielle" userId="e2554c37-e717-43a0-ba79-1183ca921ccd" providerId="ADAL" clId="{A6CB9F7E-3C48-4477-89AB-C76AA618CD1F}" dt="2020-05-15T19:11:03.392" v="23" actId="1037"/>
          <ac:spMkLst>
            <pc:docMk/>
            <pc:sldMk cId="3294866398" sldId="258"/>
            <ac:spMk id="3" creationId="{4BABA5FC-76B3-4598-A688-D94933D1B832}"/>
          </ac:spMkLst>
        </pc:spChg>
      </pc:sldChg>
      <pc:sldChg chg="modSp mod">
        <pc:chgData name="Danielle" userId="e2554c37-e717-43a0-ba79-1183ca921ccd" providerId="ADAL" clId="{A6CB9F7E-3C48-4477-89AB-C76AA618CD1F}" dt="2020-05-15T19:12:22.758" v="34" actId="20577"/>
        <pc:sldMkLst>
          <pc:docMk/>
          <pc:sldMk cId="1718586062" sldId="293"/>
        </pc:sldMkLst>
        <pc:spChg chg="mod">
          <ac:chgData name="Danielle" userId="e2554c37-e717-43a0-ba79-1183ca921ccd" providerId="ADAL" clId="{A6CB9F7E-3C48-4477-89AB-C76AA618CD1F}" dt="2020-05-15T19:11:23.822" v="24" actId="2711"/>
          <ac:spMkLst>
            <pc:docMk/>
            <pc:sldMk cId="1718586062" sldId="293"/>
            <ac:spMk id="5" creationId="{69B1AD77-4A58-419A-8A55-9150DD022BF9}"/>
          </ac:spMkLst>
        </pc:spChg>
        <pc:spChg chg="mod">
          <ac:chgData name="Danielle" userId="e2554c37-e717-43a0-ba79-1183ca921ccd" providerId="ADAL" clId="{A6CB9F7E-3C48-4477-89AB-C76AA618CD1F}" dt="2020-05-15T19:11:23.822" v="24" actId="2711"/>
          <ac:spMkLst>
            <pc:docMk/>
            <pc:sldMk cId="1718586062" sldId="293"/>
            <ac:spMk id="6" creationId="{3A37A7F9-57D2-437C-8764-ED308DA436B4}"/>
          </ac:spMkLst>
        </pc:spChg>
        <pc:spChg chg="mod">
          <ac:chgData name="Danielle" userId="e2554c37-e717-43a0-ba79-1183ca921ccd" providerId="ADAL" clId="{A6CB9F7E-3C48-4477-89AB-C76AA618CD1F}" dt="2020-05-15T19:11:23.822" v="24" actId="2711"/>
          <ac:spMkLst>
            <pc:docMk/>
            <pc:sldMk cId="1718586062" sldId="293"/>
            <ac:spMk id="8" creationId="{AAFF95A0-42FB-469B-8824-77F9A45BD630}"/>
          </ac:spMkLst>
        </pc:spChg>
        <pc:spChg chg="mod">
          <ac:chgData name="Danielle" userId="e2554c37-e717-43a0-ba79-1183ca921ccd" providerId="ADAL" clId="{A6CB9F7E-3C48-4477-89AB-C76AA618CD1F}" dt="2020-05-15T19:11:23.822" v="24" actId="2711"/>
          <ac:spMkLst>
            <pc:docMk/>
            <pc:sldMk cId="1718586062" sldId="293"/>
            <ac:spMk id="9" creationId="{D1386A91-B34E-4E6E-8D23-BCA782BE602A}"/>
          </ac:spMkLst>
        </pc:spChg>
        <pc:spChg chg="mod">
          <ac:chgData name="Danielle" userId="e2554c37-e717-43a0-ba79-1183ca921ccd" providerId="ADAL" clId="{A6CB9F7E-3C48-4477-89AB-C76AA618CD1F}" dt="2020-05-15T19:11:23.822" v="24" actId="2711"/>
          <ac:spMkLst>
            <pc:docMk/>
            <pc:sldMk cId="1718586062" sldId="293"/>
            <ac:spMk id="10" creationId="{904AE724-5DDC-4019-BEF1-3DBEB4075062}"/>
          </ac:spMkLst>
        </pc:spChg>
        <pc:spChg chg="mod">
          <ac:chgData name="Danielle" userId="e2554c37-e717-43a0-ba79-1183ca921ccd" providerId="ADAL" clId="{A6CB9F7E-3C48-4477-89AB-C76AA618CD1F}" dt="2020-05-15T19:11:23.822" v="24" actId="2711"/>
          <ac:spMkLst>
            <pc:docMk/>
            <pc:sldMk cId="1718586062" sldId="293"/>
            <ac:spMk id="11" creationId="{2BE3AD96-FA2F-4CDF-9325-3E66D3F4D230}"/>
          </ac:spMkLst>
        </pc:spChg>
        <pc:spChg chg="mod">
          <ac:chgData name="Danielle" userId="e2554c37-e717-43a0-ba79-1183ca921ccd" providerId="ADAL" clId="{A6CB9F7E-3C48-4477-89AB-C76AA618CD1F}" dt="2020-05-15T19:11:23.822" v="24" actId="2711"/>
          <ac:spMkLst>
            <pc:docMk/>
            <pc:sldMk cId="1718586062" sldId="293"/>
            <ac:spMk id="12" creationId="{3A6F304E-3E67-4AE7-BCA5-F45768E4D7D9}"/>
          </ac:spMkLst>
        </pc:spChg>
        <pc:spChg chg="mod">
          <ac:chgData name="Danielle" userId="e2554c37-e717-43a0-ba79-1183ca921ccd" providerId="ADAL" clId="{A6CB9F7E-3C48-4477-89AB-C76AA618CD1F}" dt="2020-05-15T19:12:13.855" v="32" actId="1076"/>
          <ac:spMkLst>
            <pc:docMk/>
            <pc:sldMk cId="1718586062" sldId="293"/>
            <ac:spMk id="15" creationId="{CDE038DC-F5C1-407C-8DE9-637E34200D81}"/>
          </ac:spMkLst>
        </pc:spChg>
        <pc:spChg chg="mod">
          <ac:chgData name="Danielle" userId="e2554c37-e717-43a0-ba79-1183ca921ccd" providerId="ADAL" clId="{A6CB9F7E-3C48-4477-89AB-C76AA618CD1F}" dt="2020-05-15T19:11:23.822" v="24" actId="2711"/>
          <ac:spMkLst>
            <pc:docMk/>
            <pc:sldMk cId="1718586062" sldId="293"/>
            <ac:spMk id="16" creationId="{38D1A561-DD4A-4127-BEED-0E226125191B}"/>
          </ac:spMkLst>
        </pc:spChg>
        <pc:spChg chg="mod">
          <ac:chgData name="Danielle" userId="e2554c37-e717-43a0-ba79-1183ca921ccd" providerId="ADAL" clId="{A6CB9F7E-3C48-4477-89AB-C76AA618CD1F}" dt="2020-05-15T19:11:23.822" v="24" actId="2711"/>
          <ac:spMkLst>
            <pc:docMk/>
            <pc:sldMk cId="1718586062" sldId="293"/>
            <ac:spMk id="19" creationId="{7D9A6D02-8EE4-4AB7-AC24-76332679E0D4}"/>
          </ac:spMkLst>
        </pc:spChg>
        <pc:spChg chg="mod">
          <ac:chgData name="Danielle" userId="e2554c37-e717-43a0-ba79-1183ca921ccd" providerId="ADAL" clId="{A6CB9F7E-3C48-4477-89AB-C76AA618CD1F}" dt="2020-05-15T19:11:23.822" v="24" actId="2711"/>
          <ac:spMkLst>
            <pc:docMk/>
            <pc:sldMk cId="1718586062" sldId="293"/>
            <ac:spMk id="20" creationId="{516FA92C-8A9D-4B14-B289-2DF761B41E90}"/>
          </ac:spMkLst>
        </pc:spChg>
        <pc:spChg chg="mod">
          <ac:chgData name="Danielle" userId="e2554c37-e717-43a0-ba79-1183ca921ccd" providerId="ADAL" clId="{A6CB9F7E-3C48-4477-89AB-C76AA618CD1F}" dt="2020-05-15T19:11:23.822" v="24" actId="2711"/>
          <ac:spMkLst>
            <pc:docMk/>
            <pc:sldMk cId="1718586062" sldId="293"/>
            <ac:spMk id="21" creationId="{0830D011-D4E6-4EA6-8059-29E6E8EEB5AE}"/>
          </ac:spMkLst>
        </pc:spChg>
        <pc:spChg chg="mod">
          <ac:chgData name="Danielle" userId="e2554c37-e717-43a0-ba79-1183ca921ccd" providerId="ADAL" clId="{A6CB9F7E-3C48-4477-89AB-C76AA618CD1F}" dt="2020-05-15T19:12:22.758" v="34" actId="20577"/>
          <ac:spMkLst>
            <pc:docMk/>
            <pc:sldMk cId="1718586062" sldId="293"/>
            <ac:spMk id="22" creationId="{559B3AA2-ECB7-4738-ABCA-C793F42BC5EA}"/>
          </ac:spMkLst>
        </pc:spChg>
        <pc:spChg chg="mod">
          <ac:chgData name="Danielle" userId="e2554c37-e717-43a0-ba79-1183ca921ccd" providerId="ADAL" clId="{A6CB9F7E-3C48-4477-89AB-C76AA618CD1F}" dt="2020-05-15T19:11:23.822" v="24" actId="2711"/>
          <ac:spMkLst>
            <pc:docMk/>
            <pc:sldMk cId="1718586062" sldId="293"/>
            <ac:spMk id="23" creationId="{3B2AF4B9-6146-4D80-9EA5-1ED1D7EAEEBA}"/>
          </ac:spMkLst>
        </pc:spChg>
        <pc:spChg chg="mod">
          <ac:chgData name="Danielle" userId="e2554c37-e717-43a0-ba79-1183ca921ccd" providerId="ADAL" clId="{A6CB9F7E-3C48-4477-89AB-C76AA618CD1F}" dt="2020-05-15T19:11:23.822" v="24" actId="2711"/>
          <ac:spMkLst>
            <pc:docMk/>
            <pc:sldMk cId="1718586062" sldId="293"/>
            <ac:spMk id="37" creationId="{1D4E77A8-641F-4F11-9B7B-62B65F764146}"/>
          </ac:spMkLst>
        </pc:spChg>
        <pc:spChg chg="mod">
          <ac:chgData name="Danielle" userId="e2554c37-e717-43a0-ba79-1183ca921ccd" providerId="ADAL" clId="{A6CB9F7E-3C48-4477-89AB-C76AA618CD1F}" dt="2020-05-15T19:11:23.822" v="24" actId="2711"/>
          <ac:spMkLst>
            <pc:docMk/>
            <pc:sldMk cId="1718586062" sldId="293"/>
            <ac:spMk id="38" creationId="{FCDCCE3F-8A13-44D4-9D30-4AA8AE5FBAD8}"/>
          </ac:spMkLst>
        </pc:spChg>
        <pc:spChg chg="mod">
          <ac:chgData name="Danielle" userId="e2554c37-e717-43a0-ba79-1183ca921ccd" providerId="ADAL" clId="{A6CB9F7E-3C48-4477-89AB-C76AA618CD1F}" dt="2020-05-15T19:11:23.822" v="24" actId="2711"/>
          <ac:spMkLst>
            <pc:docMk/>
            <pc:sldMk cId="1718586062" sldId="293"/>
            <ac:spMk id="40" creationId="{16D2C10C-120E-408D-AC4F-280949DF5570}"/>
          </ac:spMkLst>
        </pc:spChg>
        <pc:spChg chg="mod">
          <ac:chgData name="Danielle" userId="e2554c37-e717-43a0-ba79-1183ca921ccd" providerId="ADAL" clId="{A6CB9F7E-3C48-4477-89AB-C76AA618CD1F}" dt="2020-05-15T19:11:23.822" v="24" actId="2711"/>
          <ac:spMkLst>
            <pc:docMk/>
            <pc:sldMk cId="1718586062" sldId="293"/>
            <ac:spMk id="41" creationId="{7EA7AE02-19DB-4253-910A-280259FA5EA0}"/>
          </ac:spMkLst>
        </pc:spChg>
        <pc:cxnChg chg="mod">
          <ac:chgData name="Danielle" userId="e2554c37-e717-43a0-ba79-1183ca921ccd" providerId="ADAL" clId="{A6CB9F7E-3C48-4477-89AB-C76AA618CD1F}" dt="2020-05-15T19:11:23.822" v="24" actId="2711"/>
          <ac:cxnSpMkLst>
            <pc:docMk/>
            <pc:sldMk cId="1718586062" sldId="293"/>
            <ac:cxnSpMk id="2" creationId="{457A4CCF-1455-4F81-9701-2DC902F4877F}"/>
          </ac:cxnSpMkLst>
        </pc:cxnChg>
        <pc:cxnChg chg="mod">
          <ac:chgData name="Danielle" userId="e2554c37-e717-43a0-ba79-1183ca921ccd" providerId="ADAL" clId="{A6CB9F7E-3C48-4477-89AB-C76AA618CD1F}" dt="2020-05-15T19:11:23.822" v="24" actId="2711"/>
          <ac:cxnSpMkLst>
            <pc:docMk/>
            <pc:sldMk cId="1718586062" sldId="293"/>
            <ac:cxnSpMk id="3" creationId="{10E0B93C-FECE-4E66-8475-AA187CE9C481}"/>
          </ac:cxnSpMkLst>
        </pc:cxnChg>
        <pc:cxnChg chg="mod">
          <ac:chgData name="Danielle" userId="e2554c37-e717-43a0-ba79-1183ca921ccd" providerId="ADAL" clId="{A6CB9F7E-3C48-4477-89AB-C76AA618CD1F}" dt="2020-05-15T19:11:23.822" v="24" actId="2711"/>
          <ac:cxnSpMkLst>
            <pc:docMk/>
            <pc:sldMk cId="1718586062" sldId="293"/>
            <ac:cxnSpMk id="7" creationId="{702E5C5C-6135-4C60-9D66-3A5CEEF1FDDC}"/>
          </ac:cxnSpMkLst>
        </pc:cxnChg>
        <pc:cxnChg chg="mod">
          <ac:chgData name="Danielle" userId="e2554c37-e717-43a0-ba79-1183ca921ccd" providerId="ADAL" clId="{A6CB9F7E-3C48-4477-89AB-C76AA618CD1F}" dt="2020-05-15T19:11:23.822" v="24" actId="2711"/>
          <ac:cxnSpMkLst>
            <pc:docMk/>
            <pc:sldMk cId="1718586062" sldId="293"/>
            <ac:cxnSpMk id="13" creationId="{2809A296-708C-49C3-92EE-97AF07C65159}"/>
          </ac:cxnSpMkLst>
        </pc:cxnChg>
        <pc:cxnChg chg="mod">
          <ac:chgData name="Danielle" userId="e2554c37-e717-43a0-ba79-1183ca921ccd" providerId="ADAL" clId="{A6CB9F7E-3C48-4477-89AB-C76AA618CD1F}" dt="2020-05-15T19:11:23.822" v="24" actId="2711"/>
          <ac:cxnSpMkLst>
            <pc:docMk/>
            <pc:sldMk cId="1718586062" sldId="293"/>
            <ac:cxnSpMk id="14" creationId="{13A51A70-FF67-44FC-A846-7B28C3511EC2}"/>
          </ac:cxnSpMkLst>
        </pc:cxnChg>
        <pc:cxnChg chg="mod">
          <ac:chgData name="Danielle" userId="e2554c37-e717-43a0-ba79-1183ca921ccd" providerId="ADAL" clId="{A6CB9F7E-3C48-4477-89AB-C76AA618CD1F}" dt="2020-05-15T19:11:23.822" v="24" actId="2711"/>
          <ac:cxnSpMkLst>
            <pc:docMk/>
            <pc:sldMk cId="1718586062" sldId="293"/>
            <ac:cxnSpMk id="17" creationId="{2D462B56-7C50-4F64-86ED-FFE48BAE69A3}"/>
          </ac:cxnSpMkLst>
        </pc:cxnChg>
        <pc:cxnChg chg="mod">
          <ac:chgData name="Danielle" userId="e2554c37-e717-43a0-ba79-1183ca921ccd" providerId="ADAL" clId="{A6CB9F7E-3C48-4477-89AB-C76AA618CD1F}" dt="2020-05-15T19:11:23.822" v="24" actId="2711"/>
          <ac:cxnSpMkLst>
            <pc:docMk/>
            <pc:sldMk cId="1718586062" sldId="293"/>
            <ac:cxnSpMk id="18" creationId="{833EF7E1-6F5C-46A8-A3F0-722D5E7EE258}"/>
          </ac:cxnSpMkLst>
        </pc:cxnChg>
      </pc:sldChg>
      <pc:sldChg chg="modSp">
        <pc:chgData name="Danielle" userId="e2554c37-e717-43a0-ba79-1183ca921ccd" providerId="ADAL" clId="{A6CB9F7E-3C48-4477-89AB-C76AA618CD1F}" dt="2020-05-15T19:12:31.873" v="35" actId="2711"/>
        <pc:sldMkLst>
          <pc:docMk/>
          <pc:sldMk cId="3081026750" sldId="294"/>
        </pc:sldMkLst>
        <pc:spChg chg="mod">
          <ac:chgData name="Danielle" userId="e2554c37-e717-43a0-ba79-1183ca921ccd" providerId="ADAL" clId="{A6CB9F7E-3C48-4477-89AB-C76AA618CD1F}" dt="2020-05-15T19:12:31.873" v="35" actId="2711"/>
          <ac:spMkLst>
            <pc:docMk/>
            <pc:sldMk cId="3081026750" sldId="294"/>
            <ac:spMk id="2" creationId="{8846015B-382C-4298-A8D8-6721B21D4C73}"/>
          </ac:spMkLst>
        </pc:spChg>
        <pc:spChg chg="mod">
          <ac:chgData name="Danielle" userId="e2554c37-e717-43a0-ba79-1183ca921ccd" providerId="ADAL" clId="{A6CB9F7E-3C48-4477-89AB-C76AA618CD1F}" dt="2020-05-15T19:12:31.873" v="35" actId="2711"/>
          <ac:spMkLst>
            <pc:docMk/>
            <pc:sldMk cId="3081026750" sldId="294"/>
            <ac:spMk id="3" creationId="{8690E9B6-1DCA-436E-A859-F916644CEDD2}"/>
          </ac:spMkLst>
        </pc:spChg>
        <pc:spChg chg="mod">
          <ac:chgData name="Danielle" userId="e2554c37-e717-43a0-ba79-1183ca921ccd" providerId="ADAL" clId="{A6CB9F7E-3C48-4477-89AB-C76AA618CD1F}" dt="2020-05-15T19:12:31.873" v="35" actId="2711"/>
          <ac:spMkLst>
            <pc:docMk/>
            <pc:sldMk cId="3081026750" sldId="294"/>
            <ac:spMk id="4" creationId="{48A3E219-05A6-4EA6-8D3A-A112A16BD148}"/>
          </ac:spMkLst>
        </pc:spChg>
        <pc:spChg chg="mod">
          <ac:chgData name="Danielle" userId="e2554c37-e717-43a0-ba79-1183ca921ccd" providerId="ADAL" clId="{A6CB9F7E-3C48-4477-89AB-C76AA618CD1F}" dt="2020-05-15T19:12:31.873" v="35" actId="2711"/>
          <ac:spMkLst>
            <pc:docMk/>
            <pc:sldMk cId="3081026750" sldId="294"/>
            <ac:spMk id="5" creationId="{55384CB0-F5DB-4F5E-A02B-98646C2B7A3B}"/>
          </ac:spMkLst>
        </pc:spChg>
        <pc:spChg chg="mod">
          <ac:chgData name="Danielle" userId="e2554c37-e717-43a0-ba79-1183ca921ccd" providerId="ADAL" clId="{A6CB9F7E-3C48-4477-89AB-C76AA618CD1F}" dt="2020-05-15T19:12:31.873" v="35" actId="2711"/>
          <ac:spMkLst>
            <pc:docMk/>
            <pc:sldMk cId="3081026750" sldId="294"/>
            <ac:spMk id="6" creationId="{E28CDFD3-D6B1-46A0-918E-2AA23CC57F3E}"/>
          </ac:spMkLst>
        </pc:spChg>
        <pc:spChg chg="mod">
          <ac:chgData name="Danielle" userId="e2554c37-e717-43a0-ba79-1183ca921ccd" providerId="ADAL" clId="{A6CB9F7E-3C48-4477-89AB-C76AA618CD1F}" dt="2020-05-15T19:12:31.873" v="35" actId="2711"/>
          <ac:spMkLst>
            <pc:docMk/>
            <pc:sldMk cId="3081026750" sldId="294"/>
            <ac:spMk id="7" creationId="{E1708EB1-D0C6-466A-8DED-B4B5775ECA5B}"/>
          </ac:spMkLst>
        </pc:spChg>
        <pc:spChg chg="mod">
          <ac:chgData name="Danielle" userId="e2554c37-e717-43a0-ba79-1183ca921ccd" providerId="ADAL" clId="{A6CB9F7E-3C48-4477-89AB-C76AA618CD1F}" dt="2020-05-15T19:12:31.873" v="35" actId="2711"/>
          <ac:spMkLst>
            <pc:docMk/>
            <pc:sldMk cId="3081026750" sldId="294"/>
            <ac:spMk id="8" creationId="{9C6F47C3-8D4F-4BB2-9E00-1EAA452FDB57}"/>
          </ac:spMkLst>
        </pc:spChg>
      </pc:sldChg>
      <pc:sldChg chg="modSp mod">
        <pc:chgData name="Danielle" userId="e2554c37-e717-43a0-ba79-1183ca921ccd" providerId="ADAL" clId="{A6CB9F7E-3C48-4477-89AB-C76AA618CD1F}" dt="2020-05-15T19:14:00.432" v="39" actId="2711"/>
        <pc:sldMkLst>
          <pc:docMk/>
          <pc:sldMk cId="1725359132" sldId="295"/>
        </pc:sldMkLst>
        <pc:spChg chg="mod">
          <ac:chgData name="Danielle" userId="e2554c37-e717-43a0-ba79-1183ca921ccd" providerId="ADAL" clId="{A6CB9F7E-3C48-4477-89AB-C76AA618CD1F}" dt="2020-05-15T19:13:27.132" v="36" actId="2711"/>
          <ac:spMkLst>
            <pc:docMk/>
            <pc:sldMk cId="1725359132" sldId="295"/>
            <ac:spMk id="3" creationId="{9BB8DA50-1A29-4C37-8C54-3C4070AA0E8A}"/>
          </ac:spMkLst>
        </pc:spChg>
        <pc:graphicFrameChg chg="modGraphic">
          <ac:chgData name="Danielle" userId="e2554c37-e717-43a0-ba79-1183ca921ccd" providerId="ADAL" clId="{A6CB9F7E-3C48-4477-89AB-C76AA618CD1F}" dt="2020-05-15T19:14:00.432" v="39" actId="2711"/>
          <ac:graphicFrameMkLst>
            <pc:docMk/>
            <pc:sldMk cId="1725359132" sldId="295"/>
            <ac:graphicFrameMk id="2" creationId="{E6EC0058-13A4-4A1B-8617-B9AF9BFD3456}"/>
          </ac:graphicFrameMkLst>
        </pc:graphicFrameChg>
      </pc:sldChg>
      <pc:sldChg chg="modSp mod">
        <pc:chgData name="Danielle" userId="e2554c37-e717-43a0-ba79-1183ca921ccd" providerId="ADAL" clId="{A6CB9F7E-3C48-4477-89AB-C76AA618CD1F}" dt="2020-05-15T19:13:50.438" v="38" actId="2711"/>
        <pc:sldMkLst>
          <pc:docMk/>
          <pc:sldMk cId="3082708463" sldId="296"/>
        </pc:sldMkLst>
        <pc:spChg chg="mod">
          <ac:chgData name="Danielle" userId="e2554c37-e717-43a0-ba79-1183ca921ccd" providerId="ADAL" clId="{A6CB9F7E-3C48-4477-89AB-C76AA618CD1F}" dt="2020-05-15T19:13:50.438" v="38" actId="2711"/>
          <ac:spMkLst>
            <pc:docMk/>
            <pc:sldMk cId="3082708463" sldId="296"/>
            <ac:spMk id="3" creationId="{9BB8DA50-1A29-4C37-8C54-3C4070AA0E8A}"/>
          </ac:spMkLst>
        </pc:spChg>
        <pc:graphicFrameChg chg="modGraphic">
          <ac:chgData name="Danielle" userId="e2554c37-e717-43a0-ba79-1183ca921ccd" providerId="ADAL" clId="{A6CB9F7E-3C48-4477-89AB-C76AA618CD1F}" dt="2020-05-15T19:13:45.592" v="37" actId="2711"/>
          <ac:graphicFrameMkLst>
            <pc:docMk/>
            <pc:sldMk cId="3082708463" sldId="296"/>
            <ac:graphicFrameMk id="2" creationId="{E6EC0058-13A4-4A1B-8617-B9AF9BFD3456}"/>
          </ac:graphicFrameMkLst>
        </pc:graphicFrameChg>
      </pc:sldChg>
      <pc:sldChg chg="modSp mod">
        <pc:chgData name="Danielle" userId="e2554c37-e717-43a0-ba79-1183ca921ccd" providerId="ADAL" clId="{A6CB9F7E-3C48-4477-89AB-C76AA618CD1F}" dt="2020-05-15T19:14:57.849" v="46" actId="14100"/>
        <pc:sldMkLst>
          <pc:docMk/>
          <pc:sldMk cId="3919914271" sldId="297"/>
        </pc:sldMkLst>
        <pc:spChg chg="mod">
          <ac:chgData name="Danielle" userId="e2554c37-e717-43a0-ba79-1183ca921ccd" providerId="ADAL" clId="{A6CB9F7E-3C48-4477-89AB-C76AA618CD1F}" dt="2020-05-15T19:14:36.059" v="41" actId="2711"/>
          <ac:spMkLst>
            <pc:docMk/>
            <pc:sldMk cId="3919914271" sldId="297"/>
            <ac:spMk id="2" creationId="{64231CCE-FF62-4E05-B1FA-D03E02DE30D1}"/>
          </ac:spMkLst>
        </pc:spChg>
        <pc:spChg chg="mod">
          <ac:chgData name="Danielle" userId="e2554c37-e717-43a0-ba79-1183ca921ccd" providerId="ADAL" clId="{A6CB9F7E-3C48-4477-89AB-C76AA618CD1F}" dt="2020-05-15T19:14:57.849" v="46" actId="14100"/>
          <ac:spMkLst>
            <pc:docMk/>
            <pc:sldMk cId="3919914271" sldId="297"/>
            <ac:spMk id="3" creationId="{95828C8D-AB55-42F4-BE2F-25311F5AE9BC}"/>
          </ac:spMkLst>
        </pc:spChg>
        <pc:spChg chg="mod">
          <ac:chgData name="Danielle" userId="e2554c37-e717-43a0-ba79-1183ca921ccd" providerId="ADAL" clId="{A6CB9F7E-3C48-4477-89AB-C76AA618CD1F}" dt="2020-05-15T19:14:36.059" v="41" actId="2711"/>
          <ac:spMkLst>
            <pc:docMk/>
            <pc:sldMk cId="3919914271" sldId="297"/>
            <ac:spMk id="4" creationId="{6376987C-D9CE-448B-87FA-BB6EE1335211}"/>
          </ac:spMkLst>
        </pc:spChg>
        <pc:spChg chg="mod">
          <ac:chgData name="Danielle" userId="e2554c37-e717-43a0-ba79-1183ca921ccd" providerId="ADAL" clId="{A6CB9F7E-3C48-4477-89AB-C76AA618CD1F}" dt="2020-05-15T19:14:36.059" v="41" actId="2711"/>
          <ac:spMkLst>
            <pc:docMk/>
            <pc:sldMk cId="3919914271" sldId="297"/>
            <ac:spMk id="5" creationId="{EEEFC8C2-9557-4F56-823C-E34829D836B7}"/>
          </ac:spMkLst>
        </pc:spChg>
      </pc:sldChg>
      <pc:sldChg chg="modSp">
        <pc:chgData name="Danielle" userId="e2554c37-e717-43a0-ba79-1183ca921ccd" providerId="ADAL" clId="{A6CB9F7E-3C48-4477-89AB-C76AA618CD1F}" dt="2020-05-15T19:14:24.420" v="40" actId="2711"/>
        <pc:sldMkLst>
          <pc:docMk/>
          <pc:sldMk cId="2502390489" sldId="298"/>
        </pc:sldMkLst>
        <pc:spChg chg="mod">
          <ac:chgData name="Danielle" userId="e2554c37-e717-43a0-ba79-1183ca921ccd" providerId="ADAL" clId="{A6CB9F7E-3C48-4477-89AB-C76AA618CD1F}" dt="2020-05-15T19:14:24.420" v="40" actId="2711"/>
          <ac:spMkLst>
            <pc:docMk/>
            <pc:sldMk cId="2502390489" sldId="298"/>
            <ac:spMk id="4" creationId="{6D6132B8-35BA-44BD-850A-17F748E740FD}"/>
          </ac:spMkLst>
        </pc:spChg>
        <pc:spChg chg="mod">
          <ac:chgData name="Danielle" userId="e2554c37-e717-43a0-ba79-1183ca921ccd" providerId="ADAL" clId="{A6CB9F7E-3C48-4477-89AB-C76AA618CD1F}" dt="2020-05-15T19:14:24.420" v="40" actId="2711"/>
          <ac:spMkLst>
            <pc:docMk/>
            <pc:sldMk cId="2502390489" sldId="298"/>
            <ac:spMk id="5" creationId="{CBA0B3F6-B9B1-4C79-A75C-DA1836B60B40}"/>
          </ac:spMkLst>
        </pc:spChg>
        <pc:spChg chg="mod">
          <ac:chgData name="Danielle" userId="e2554c37-e717-43a0-ba79-1183ca921ccd" providerId="ADAL" clId="{A6CB9F7E-3C48-4477-89AB-C76AA618CD1F}" dt="2020-05-15T19:14:24.420" v="40" actId="2711"/>
          <ac:spMkLst>
            <pc:docMk/>
            <pc:sldMk cId="2502390489" sldId="298"/>
            <ac:spMk id="8" creationId="{90EEB773-07B8-4320-9612-86803F9DF929}"/>
          </ac:spMkLst>
        </pc:spChg>
        <pc:spChg chg="mod">
          <ac:chgData name="Danielle" userId="e2554c37-e717-43a0-ba79-1183ca921ccd" providerId="ADAL" clId="{A6CB9F7E-3C48-4477-89AB-C76AA618CD1F}" dt="2020-05-15T19:14:24.420" v="40" actId="2711"/>
          <ac:spMkLst>
            <pc:docMk/>
            <pc:sldMk cId="2502390489" sldId="298"/>
            <ac:spMk id="9" creationId="{F00FF52B-EDD8-403A-8F6E-2B519B169051}"/>
          </ac:spMkLst>
        </pc:spChg>
        <pc:cxnChg chg="mod">
          <ac:chgData name="Danielle" userId="e2554c37-e717-43a0-ba79-1183ca921ccd" providerId="ADAL" clId="{A6CB9F7E-3C48-4477-89AB-C76AA618CD1F}" dt="2020-05-15T19:14:24.420" v="40" actId="2711"/>
          <ac:cxnSpMkLst>
            <pc:docMk/>
            <pc:sldMk cId="2502390489" sldId="298"/>
            <ac:cxnSpMk id="6" creationId="{2E63CBDB-A727-439C-8F13-11ECABE4CE9D}"/>
          </ac:cxnSpMkLst>
        </pc:cxnChg>
        <pc:cxnChg chg="mod">
          <ac:chgData name="Danielle" userId="e2554c37-e717-43a0-ba79-1183ca921ccd" providerId="ADAL" clId="{A6CB9F7E-3C48-4477-89AB-C76AA618CD1F}" dt="2020-05-15T19:14:24.420" v="40" actId="2711"/>
          <ac:cxnSpMkLst>
            <pc:docMk/>
            <pc:sldMk cId="2502390489" sldId="298"/>
            <ac:cxnSpMk id="7" creationId="{AF9F42EB-ECFD-4155-89D6-BDA5EB329E6E}"/>
          </ac:cxnSpMkLst>
        </pc:cxnChg>
      </pc:sldChg>
      <pc:sldChg chg="modSp">
        <pc:chgData name="Danielle" userId="e2554c37-e717-43a0-ba79-1183ca921ccd" providerId="ADAL" clId="{A6CB9F7E-3C48-4477-89AB-C76AA618CD1F}" dt="2020-05-15T19:15:10.445" v="47" actId="2711"/>
        <pc:sldMkLst>
          <pc:docMk/>
          <pc:sldMk cId="3746274049" sldId="299"/>
        </pc:sldMkLst>
        <pc:spChg chg="mod">
          <ac:chgData name="Danielle" userId="e2554c37-e717-43a0-ba79-1183ca921ccd" providerId="ADAL" clId="{A6CB9F7E-3C48-4477-89AB-C76AA618CD1F}" dt="2020-05-15T19:15:10.445" v="47" actId="2711"/>
          <ac:spMkLst>
            <pc:docMk/>
            <pc:sldMk cId="3746274049" sldId="299"/>
            <ac:spMk id="2" creationId="{64231CCE-FF62-4E05-B1FA-D03E02DE30D1}"/>
          </ac:spMkLst>
        </pc:spChg>
      </pc:sldChg>
      <pc:sldChg chg="modSp">
        <pc:chgData name="Danielle" userId="e2554c37-e717-43a0-ba79-1183ca921ccd" providerId="ADAL" clId="{A6CB9F7E-3C48-4477-89AB-C76AA618CD1F}" dt="2020-05-15T19:15:31.597" v="48" actId="2711"/>
        <pc:sldMkLst>
          <pc:docMk/>
          <pc:sldMk cId="4015108481" sldId="300"/>
        </pc:sldMkLst>
        <pc:spChg chg="mod">
          <ac:chgData name="Danielle" userId="e2554c37-e717-43a0-ba79-1183ca921ccd" providerId="ADAL" clId="{A6CB9F7E-3C48-4477-89AB-C76AA618CD1F}" dt="2020-05-15T19:15:31.597" v="48" actId="2711"/>
          <ac:spMkLst>
            <pc:docMk/>
            <pc:sldMk cId="4015108481" sldId="300"/>
            <ac:spMk id="2" creationId="{5B438733-50FD-47C4-90A6-45B31CF1E716}"/>
          </ac:spMkLst>
        </pc:spChg>
        <pc:spChg chg="mod">
          <ac:chgData name="Danielle" userId="e2554c37-e717-43a0-ba79-1183ca921ccd" providerId="ADAL" clId="{A6CB9F7E-3C48-4477-89AB-C76AA618CD1F}" dt="2020-05-15T19:15:31.597" v="48" actId="2711"/>
          <ac:spMkLst>
            <pc:docMk/>
            <pc:sldMk cId="4015108481" sldId="300"/>
            <ac:spMk id="3" creationId="{14696120-F4FB-4AA7-AC75-D75846FCAF39}"/>
          </ac:spMkLst>
        </pc:spChg>
      </pc:sldChg>
      <pc:sldMasterChg chg="modSp modSldLayout">
        <pc:chgData name="Danielle" userId="e2554c37-e717-43a0-ba79-1183ca921ccd" providerId="ADAL" clId="{A6CB9F7E-3C48-4477-89AB-C76AA618CD1F}" dt="2020-05-15T19:09:53.249" v="2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A6CB9F7E-3C48-4477-89AB-C76AA618CD1F}" dt="2020-05-15T19:09:46.562" v="1" actId="2711"/>
          <ac:spMkLst>
            <pc:docMk/>
            <pc:sldMasterMk cId="3484405657" sldId="2147483648"/>
            <ac:spMk id="10" creationId="{FD5C4C76-F14F-4385-AD78-97FF5F5CA5C3}"/>
          </ac:spMkLst>
        </pc:spChg>
        <pc:spChg chg="mod">
          <ac:chgData name="Danielle" userId="e2554c37-e717-43a0-ba79-1183ca921ccd" providerId="ADAL" clId="{A6CB9F7E-3C48-4477-89AB-C76AA618CD1F}" dt="2020-05-15T19:09:46.562" v="1" actId="2711"/>
          <ac:spMkLst>
            <pc:docMk/>
            <pc:sldMasterMk cId="3484405657" sldId="2147483648"/>
            <ac:spMk id="18" creationId="{00000000-0000-0000-0000-000000000000}"/>
          </ac:spMkLst>
        </pc:spChg>
        <pc:picChg chg="mod">
          <ac:chgData name="Danielle" userId="e2554c37-e717-43a0-ba79-1183ca921ccd" providerId="ADAL" clId="{A6CB9F7E-3C48-4477-89AB-C76AA618CD1F}" dt="2020-05-15T19:09:46.562" v="1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A6CB9F7E-3C48-4477-89AB-C76AA618CD1F}" dt="2020-05-15T19:09:46.562" v="1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A6CB9F7E-3C48-4477-89AB-C76AA618CD1F}" dt="2020-05-15T19:09:46.562" v="1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A6CB9F7E-3C48-4477-89AB-C76AA618CD1F}" dt="2020-05-15T19:09:46.562" v="1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A6CB9F7E-3C48-4477-89AB-C76AA618CD1F}" dt="2020-05-15T19:09:46.562" v="1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A6CB9F7E-3C48-4477-89AB-C76AA618CD1F}" dt="2020-05-15T19:09:53.249" v="2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A6CB9F7E-3C48-4477-89AB-C76AA618CD1F}" dt="2020-05-15T19:09:53.249" v="2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A6CB9F7E-3C48-4477-89AB-C76AA618CD1F}" dt="2020-05-15T19:10:32.822" v="14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A6CB9F7E-3C48-4477-89AB-C76AA618CD1F}" dt="2020-05-15T19:09:59.128" v="3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A6CB9F7E-3C48-4477-89AB-C76AA618CD1F}" dt="2020-05-15T19:09:59.128" v="3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A6CB9F7E-3C48-4477-89AB-C76AA618CD1F}" dt="2020-05-15T19:09:59.128" v="3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A6CB9F7E-3C48-4477-89AB-C76AA618CD1F}" dt="2020-05-15T19:09:59.128" v="3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A6CB9F7E-3C48-4477-89AB-C76AA618CD1F}" dt="2020-05-15T19:09:59.128" v="3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A6CB9F7E-3C48-4477-89AB-C76AA618CD1F}" dt="2020-05-15T19:09:59.128" v="3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A6CB9F7E-3C48-4477-89AB-C76AA618CD1F}" dt="2020-05-15T19:09:59.128" v="3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A6CB9F7E-3C48-4477-89AB-C76AA618CD1F}" dt="2020-05-15T19:09:59.128" v="3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A6CB9F7E-3C48-4477-89AB-C76AA618CD1F}" dt="2020-05-15T19:09:59.128" v="3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A6CB9F7E-3C48-4477-89AB-C76AA618CD1F}" dt="2020-05-15T19:09:59.128" v="3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A6CB9F7E-3C48-4477-89AB-C76AA618CD1F}" dt="2020-05-15T19:09:59.128" v="3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A6CB9F7E-3C48-4477-89AB-C76AA618CD1F}" dt="2020-05-15T19:09:59.128" v="3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A6CB9F7E-3C48-4477-89AB-C76AA618CD1F}" dt="2020-05-15T19:10:26.953" v="13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A6CB9F7E-3C48-4477-89AB-C76AA618CD1F}" dt="2020-05-15T19:10:20.214" v="6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A6CB9F7E-3C48-4477-89AB-C76AA618CD1F}" dt="2020-05-15T19:10:20.214" v="6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A6CB9F7E-3C48-4477-89AB-C76AA618CD1F}" dt="2020-05-15T19:10:26.953" v="13" actId="1036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A6CB9F7E-3C48-4477-89AB-C76AA618CD1F}" dt="2020-05-15T19:10:23.467" v="9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A6CB9F7E-3C48-4477-89AB-C76AA618CD1F}" dt="2020-05-15T19:10:20.214" v="6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A6CB9F7E-3C48-4477-89AB-C76AA618CD1F}" dt="2020-05-15T19:10:20.214" v="6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A6CB9F7E-3C48-4477-89AB-C76AA618CD1F}" dt="2020-05-15T19:10:20.214" v="6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A6CB9F7E-3C48-4477-89AB-C76AA618CD1F}" dt="2020-05-15T19:10:20.214" v="6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A6CB9F7E-3C48-4477-89AB-C76AA618CD1F}" dt="2020-05-15T19:10:20.214" v="6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A6CB9F7E-3C48-4477-89AB-C76AA618CD1F}" dt="2020-05-15T19:10:32.822" v="14" actId="2711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A6CB9F7E-3C48-4477-89AB-C76AA618CD1F}" dt="2020-05-15T19:10:32.822" v="14" actId="2711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A6CB9F7E-3C48-4477-89AB-C76AA618CD1F}" dt="2020-05-15T19:10:32.822" v="14" actId="2711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A6CB9F7E-3C48-4477-89AB-C76AA618CD1F}" dt="2020-05-15T19:10:09.389" v="4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A6CB9F7E-3C48-4477-89AB-C76AA618CD1F}" dt="2020-05-15T19:10:09.389" v="4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  <pc:docChgLst>
    <pc:chgData name="Danielle Moosajee" userId="e2554c37-e717-43a0-ba79-1183ca921ccd" providerId="ADAL" clId="{8AA38C52-C8D7-437F-955B-CDF14BDAC1EF}"/>
    <pc:docChg chg="undo custSel addSld delSld modSld modMainMaster">
      <pc:chgData name="Danielle Moosajee" userId="e2554c37-e717-43a0-ba79-1183ca921ccd" providerId="ADAL" clId="{8AA38C52-C8D7-437F-955B-CDF14BDAC1EF}" dt="2019-10-07T14:16:06.493" v="1985"/>
      <pc:docMkLst>
        <pc:docMk/>
      </pc:docMkLst>
      <pc:sldChg chg="addSp delSp modSp modAnim">
        <pc:chgData name="Danielle Moosajee" userId="e2554c37-e717-43a0-ba79-1183ca921ccd" providerId="ADAL" clId="{8AA38C52-C8D7-437F-955B-CDF14BDAC1EF}" dt="2019-10-07T11:03:14.594" v="574" actId="20577"/>
        <pc:sldMkLst>
          <pc:docMk/>
          <pc:sldMk cId="3294866398" sldId="258"/>
        </pc:sldMkLst>
        <pc:spChg chg="add mod">
          <ac:chgData name="Danielle Moosajee" userId="e2554c37-e717-43a0-ba79-1183ca921ccd" providerId="ADAL" clId="{8AA38C52-C8D7-437F-955B-CDF14BDAC1EF}" dt="2019-10-07T11:02:14.622" v="552" actId="122"/>
          <ac:spMkLst>
            <pc:docMk/>
            <pc:sldMk cId="3294866398" sldId="258"/>
            <ac:spMk id="2" creationId="{4534CDC0-C7F6-4B1C-A348-8AD5714BD34D}"/>
          </ac:spMkLst>
        </pc:spChg>
        <pc:spChg chg="add mod">
          <ac:chgData name="Danielle Moosajee" userId="e2554c37-e717-43a0-ba79-1183ca921ccd" providerId="ADAL" clId="{8AA38C52-C8D7-437F-955B-CDF14BDAC1EF}" dt="2019-10-07T11:03:14.594" v="574" actId="20577"/>
          <ac:spMkLst>
            <pc:docMk/>
            <pc:sldMk cId="3294866398" sldId="258"/>
            <ac:spMk id="3" creationId="{4BABA5FC-76B3-4598-A688-D94933D1B832}"/>
          </ac:spMkLst>
        </pc:spChg>
        <pc:spChg chg="del">
          <ac:chgData name="Danielle Moosajee" userId="e2554c37-e717-43a0-ba79-1183ca921ccd" providerId="ADAL" clId="{8AA38C52-C8D7-437F-955B-CDF14BDAC1EF}" dt="2019-10-07T10:58:40.762" v="312" actId="478"/>
          <ac:spMkLst>
            <pc:docMk/>
            <pc:sldMk cId="3294866398" sldId="258"/>
            <ac:spMk id="39" creationId="{00000000-0000-0000-0000-000000000000}"/>
          </ac:spMkLst>
        </pc:spChg>
      </pc:sldChg>
      <pc:sldChg chg="del">
        <pc:chgData name="Danielle Moosajee" userId="e2554c37-e717-43a0-ba79-1183ca921ccd" providerId="ADAL" clId="{8AA38C52-C8D7-437F-955B-CDF14BDAC1EF}" dt="2019-10-07T11:23:30.754" v="746" actId="47"/>
        <pc:sldMkLst>
          <pc:docMk/>
          <pc:sldMk cId="148726386" sldId="259"/>
        </pc:sldMkLst>
      </pc:sldChg>
      <pc:sldChg chg="del">
        <pc:chgData name="Danielle Moosajee" userId="e2554c37-e717-43a0-ba79-1183ca921ccd" providerId="ADAL" clId="{8AA38C52-C8D7-437F-955B-CDF14BDAC1EF}" dt="2019-10-07T11:23:32.695" v="748" actId="47"/>
        <pc:sldMkLst>
          <pc:docMk/>
          <pc:sldMk cId="752291264" sldId="261"/>
        </pc:sldMkLst>
      </pc:sldChg>
      <pc:sldChg chg="del">
        <pc:chgData name="Danielle Moosajee" userId="e2554c37-e717-43a0-ba79-1183ca921ccd" providerId="ADAL" clId="{8AA38C52-C8D7-437F-955B-CDF14BDAC1EF}" dt="2019-10-07T11:23:33.125" v="749" actId="47"/>
        <pc:sldMkLst>
          <pc:docMk/>
          <pc:sldMk cId="100205588" sldId="262"/>
        </pc:sldMkLst>
      </pc:sldChg>
      <pc:sldChg chg="del">
        <pc:chgData name="Danielle Moosajee" userId="e2554c37-e717-43a0-ba79-1183ca921ccd" providerId="ADAL" clId="{8AA38C52-C8D7-437F-955B-CDF14BDAC1EF}" dt="2019-10-07T11:23:33.405" v="750" actId="47"/>
        <pc:sldMkLst>
          <pc:docMk/>
          <pc:sldMk cId="2087352480" sldId="263"/>
        </pc:sldMkLst>
      </pc:sldChg>
      <pc:sldChg chg="del">
        <pc:chgData name="Danielle Moosajee" userId="e2554c37-e717-43a0-ba79-1183ca921ccd" providerId="ADAL" clId="{8AA38C52-C8D7-437F-955B-CDF14BDAC1EF}" dt="2019-10-07T11:23:33.637" v="751" actId="47"/>
        <pc:sldMkLst>
          <pc:docMk/>
          <pc:sldMk cId="4224223852" sldId="264"/>
        </pc:sldMkLst>
      </pc:sldChg>
      <pc:sldChg chg="del">
        <pc:chgData name="Danielle Moosajee" userId="e2554c37-e717-43a0-ba79-1183ca921ccd" providerId="ADAL" clId="{8AA38C52-C8D7-437F-955B-CDF14BDAC1EF}" dt="2019-10-07T11:23:33.826" v="752" actId="47"/>
        <pc:sldMkLst>
          <pc:docMk/>
          <pc:sldMk cId="3703531101" sldId="265"/>
        </pc:sldMkLst>
      </pc:sldChg>
      <pc:sldChg chg="del">
        <pc:chgData name="Danielle Moosajee" userId="e2554c37-e717-43a0-ba79-1183ca921ccd" providerId="ADAL" clId="{8AA38C52-C8D7-437F-955B-CDF14BDAC1EF}" dt="2019-10-07T11:23:34.056" v="753" actId="47"/>
        <pc:sldMkLst>
          <pc:docMk/>
          <pc:sldMk cId="805916503" sldId="266"/>
        </pc:sldMkLst>
      </pc:sldChg>
      <pc:sldChg chg="del">
        <pc:chgData name="Danielle Moosajee" userId="e2554c37-e717-43a0-ba79-1183ca921ccd" providerId="ADAL" clId="{8AA38C52-C8D7-437F-955B-CDF14BDAC1EF}" dt="2019-10-07T11:23:34.261" v="754" actId="47"/>
        <pc:sldMkLst>
          <pc:docMk/>
          <pc:sldMk cId="926375177" sldId="267"/>
        </pc:sldMkLst>
      </pc:sldChg>
      <pc:sldChg chg="del">
        <pc:chgData name="Danielle Moosajee" userId="e2554c37-e717-43a0-ba79-1183ca921ccd" providerId="ADAL" clId="{8AA38C52-C8D7-437F-955B-CDF14BDAC1EF}" dt="2019-10-07T11:23:34.465" v="755" actId="47"/>
        <pc:sldMkLst>
          <pc:docMk/>
          <pc:sldMk cId="1829473389" sldId="268"/>
        </pc:sldMkLst>
      </pc:sldChg>
      <pc:sldChg chg="del">
        <pc:chgData name="Danielle Moosajee" userId="e2554c37-e717-43a0-ba79-1183ca921ccd" providerId="ADAL" clId="{8AA38C52-C8D7-437F-955B-CDF14BDAC1EF}" dt="2019-10-07T11:23:34.686" v="756" actId="47"/>
        <pc:sldMkLst>
          <pc:docMk/>
          <pc:sldMk cId="3304959689" sldId="269"/>
        </pc:sldMkLst>
      </pc:sldChg>
      <pc:sldChg chg="del">
        <pc:chgData name="Danielle Moosajee" userId="e2554c37-e717-43a0-ba79-1183ca921ccd" providerId="ADAL" clId="{8AA38C52-C8D7-437F-955B-CDF14BDAC1EF}" dt="2019-10-07T11:23:34.887" v="757" actId="47"/>
        <pc:sldMkLst>
          <pc:docMk/>
          <pc:sldMk cId="2054331802" sldId="270"/>
        </pc:sldMkLst>
      </pc:sldChg>
      <pc:sldChg chg="del">
        <pc:chgData name="Danielle Moosajee" userId="e2554c37-e717-43a0-ba79-1183ca921ccd" providerId="ADAL" clId="{8AA38C52-C8D7-437F-955B-CDF14BDAC1EF}" dt="2019-10-07T11:23:35.135" v="758" actId="47"/>
        <pc:sldMkLst>
          <pc:docMk/>
          <pc:sldMk cId="799235154" sldId="271"/>
        </pc:sldMkLst>
      </pc:sldChg>
      <pc:sldChg chg="del">
        <pc:chgData name="Danielle Moosajee" userId="e2554c37-e717-43a0-ba79-1183ca921ccd" providerId="ADAL" clId="{8AA38C52-C8D7-437F-955B-CDF14BDAC1EF}" dt="2019-10-07T11:23:35.337" v="759" actId="47"/>
        <pc:sldMkLst>
          <pc:docMk/>
          <pc:sldMk cId="1486305417" sldId="272"/>
        </pc:sldMkLst>
      </pc:sldChg>
      <pc:sldChg chg="del">
        <pc:chgData name="Danielle Moosajee" userId="e2554c37-e717-43a0-ba79-1183ca921ccd" providerId="ADAL" clId="{8AA38C52-C8D7-437F-955B-CDF14BDAC1EF}" dt="2019-10-07T11:23:35.629" v="760" actId="47"/>
        <pc:sldMkLst>
          <pc:docMk/>
          <pc:sldMk cId="503902654" sldId="273"/>
        </pc:sldMkLst>
      </pc:sldChg>
      <pc:sldChg chg="del">
        <pc:chgData name="Danielle Moosajee" userId="e2554c37-e717-43a0-ba79-1183ca921ccd" providerId="ADAL" clId="{8AA38C52-C8D7-437F-955B-CDF14BDAC1EF}" dt="2019-10-07T11:23:35.878" v="761" actId="47"/>
        <pc:sldMkLst>
          <pc:docMk/>
          <pc:sldMk cId="1709457570" sldId="274"/>
        </pc:sldMkLst>
      </pc:sldChg>
      <pc:sldChg chg="del">
        <pc:chgData name="Danielle Moosajee" userId="e2554c37-e717-43a0-ba79-1183ca921ccd" providerId="ADAL" clId="{8AA38C52-C8D7-437F-955B-CDF14BDAC1EF}" dt="2019-10-07T11:23:36.106" v="762" actId="47"/>
        <pc:sldMkLst>
          <pc:docMk/>
          <pc:sldMk cId="87943605" sldId="275"/>
        </pc:sldMkLst>
      </pc:sldChg>
      <pc:sldChg chg="del">
        <pc:chgData name="Danielle Moosajee" userId="e2554c37-e717-43a0-ba79-1183ca921ccd" providerId="ADAL" clId="{8AA38C52-C8D7-437F-955B-CDF14BDAC1EF}" dt="2019-10-07T11:23:36.325" v="763" actId="47"/>
        <pc:sldMkLst>
          <pc:docMk/>
          <pc:sldMk cId="1881383435" sldId="276"/>
        </pc:sldMkLst>
      </pc:sldChg>
      <pc:sldChg chg="del">
        <pc:chgData name="Danielle Moosajee" userId="e2554c37-e717-43a0-ba79-1183ca921ccd" providerId="ADAL" clId="{8AA38C52-C8D7-437F-955B-CDF14BDAC1EF}" dt="2019-10-07T11:23:36.794" v="764" actId="47"/>
        <pc:sldMkLst>
          <pc:docMk/>
          <pc:sldMk cId="2527231445" sldId="277"/>
        </pc:sldMkLst>
      </pc:sldChg>
      <pc:sldChg chg="del">
        <pc:chgData name="Danielle Moosajee" userId="e2554c37-e717-43a0-ba79-1183ca921ccd" providerId="ADAL" clId="{8AA38C52-C8D7-437F-955B-CDF14BDAC1EF}" dt="2019-10-07T11:23:37.238" v="765" actId="47"/>
        <pc:sldMkLst>
          <pc:docMk/>
          <pc:sldMk cId="810828141" sldId="278"/>
        </pc:sldMkLst>
      </pc:sldChg>
      <pc:sldChg chg="del">
        <pc:chgData name="Danielle Moosajee" userId="e2554c37-e717-43a0-ba79-1183ca921ccd" providerId="ADAL" clId="{8AA38C52-C8D7-437F-955B-CDF14BDAC1EF}" dt="2019-10-07T11:47:03" v="1151" actId="47"/>
        <pc:sldMkLst>
          <pc:docMk/>
          <pc:sldMk cId="302265021" sldId="280"/>
        </pc:sldMkLst>
      </pc:sldChg>
      <pc:sldChg chg="del">
        <pc:chgData name="Danielle Moosajee" userId="e2554c37-e717-43a0-ba79-1183ca921ccd" providerId="ADAL" clId="{8AA38C52-C8D7-437F-955B-CDF14BDAC1EF}" dt="2019-10-07T11:23:37.493" v="766" actId="47"/>
        <pc:sldMkLst>
          <pc:docMk/>
          <pc:sldMk cId="262468794" sldId="284"/>
        </pc:sldMkLst>
      </pc:sldChg>
      <pc:sldChg chg="del">
        <pc:chgData name="Danielle Moosajee" userId="e2554c37-e717-43a0-ba79-1183ca921ccd" providerId="ADAL" clId="{8AA38C52-C8D7-437F-955B-CDF14BDAC1EF}" dt="2019-10-07T11:23:38.309" v="767" actId="47"/>
        <pc:sldMkLst>
          <pc:docMk/>
          <pc:sldMk cId="3985608607" sldId="285"/>
        </pc:sldMkLst>
      </pc:sldChg>
      <pc:sldChg chg="del">
        <pc:chgData name="Danielle Moosajee" userId="e2554c37-e717-43a0-ba79-1183ca921ccd" providerId="ADAL" clId="{8AA38C52-C8D7-437F-955B-CDF14BDAC1EF}" dt="2019-10-07T11:23:26.698" v="741" actId="47"/>
        <pc:sldMkLst>
          <pc:docMk/>
          <pc:sldMk cId="2141283971" sldId="286"/>
        </pc:sldMkLst>
      </pc:sldChg>
      <pc:sldChg chg="del">
        <pc:chgData name="Danielle Moosajee" userId="e2554c37-e717-43a0-ba79-1183ca921ccd" providerId="ADAL" clId="{8AA38C52-C8D7-437F-955B-CDF14BDAC1EF}" dt="2019-10-07T11:23:28.408" v="743" actId="47"/>
        <pc:sldMkLst>
          <pc:docMk/>
          <pc:sldMk cId="85033930" sldId="288"/>
        </pc:sldMkLst>
      </pc:sldChg>
      <pc:sldChg chg="del">
        <pc:chgData name="Danielle Moosajee" userId="e2554c37-e717-43a0-ba79-1183ca921ccd" providerId="ADAL" clId="{8AA38C52-C8D7-437F-955B-CDF14BDAC1EF}" dt="2019-10-07T11:23:28.966" v="744" actId="47"/>
        <pc:sldMkLst>
          <pc:docMk/>
          <pc:sldMk cId="838219777" sldId="289"/>
        </pc:sldMkLst>
      </pc:sldChg>
      <pc:sldChg chg="del">
        <pc:chgData name="Danielle Moosajee" userId="e2554c37-e717-43a0-ba79-1183ca921ccd" providerId="ADAL" clId="{8AA38C52-C8D7-437F-955B-CDF14BDAC1EF}" dt="2019-10-07T11:23:27.176" v="742" actId="47"/>
        <pc:sldMkLst>
          <pc:docMk/>
          <pc:sldMk cId="2969886729" sldId="290"/>
        </pc:sldMkLst>
      </pc:sldChg>
      <pc:sldChg chg="del">
        <pc:chgData name="Danielle Moosajee" userId="e2554c37-e717-43a0-ba79-1183ca921ccd" providerId="ADAL" clId="{8AA38C52-C8D7-437F-955B-CDF14BDAC1EF}" dt="2019-10-07T11:23:31.611" v="747" actId="47"/>
        <pc:sldMkLst>
          <pc:docMk/>
          <pc:sldMk cId="761962661" sldId="291"/>
        </pc:sldMkLst>
      </pc:sldChg>
      <pc:sldChg chg="del">
        <pc:chgData name="Danielle Moosajee" userId="e2554c37-e717-43a0-ba79-1183ca921ccd" providerId="ADAL" clId="{8AA38C52-C8D7-437F-955B-CDF14BDAC1EF}" dt="2019-10-07T11:23:29.692" v="745" actId="47"/>
        <pc:sldMkLst>
          <pc:docMk/>
          <pc:sldMk cId="1162864462" sldId="292"/>
        </pc:sldMkLst>
      </pc:sldChg>
      <pc:sldChg chg="addSp delSp modSp add delAnim modAnim">
        <pc:chgData name="Danielle Moosajee" userId="e2554c37-e717-43a0-ba79-1183ca921ccd" providerId="ADAL" clId="{8AA38C52-C8D7-437F-955B-CDF14BDAC1EF}" dt="2019-10-07T11:23:19.275" v="740" actId="1076"/>
        <pc:sldMkLst>
          <pc:docMk/>
          <pc:sldMk cId="1718586062" sldId="293"/>
        </pc:sldMkLst>
        <pc:spChg chg="add del mod">
          <ac:chgData name="Danielle Moosajee" userId="e2554c37-e717-43a0-ba79-1183ca921ccd" providerId="ADAL" clId="{8AA38C52-C8D7-437F-955B-CDF14BDAC1EF}" dt="2019-10-07T11:10:16.097" v="581" actId="478"/>
          <ac:spMkLst>
            <pc:docMk/>
            <pc:sldMk cId="1718586062" sldId="293"/>
            <ac:spMk id="4" creationId="{9D41911E-8549-4EE1-A92F-2A143E02F78E}"/>
          </ac:spMkLst>
        </pc:spChg>
        <pc:spChg chg="add mod">
          <ac:chgData name="Danielle Moosajee" userId="e2554c37-e717-43a0-ba79-1183ca921ccd" providerId="ADAL" clId="{8AA38C52-C8D7-437F-955B-CDF14BDAC1EF}" dt="2019-10-07T11:11:24.402" v="613" actId="1076"/>
          <ac:spMkLst>
            <pc:docMk/>
            <pc:sldMk cId="1718586062" sldId="293"/>
            <ac:spMk id="5" creationId="{69B1AD77-4A58-419A-8A55-9150DD022BF9}"/>
          </ac:spMkLst>
        </pc:spChg>
        <pc:spChg chg="add mod">
          <ac:chgData name="Danielle Moosajee" userId="e2554c37-e717-43a0-ba79-1183ca921ccd" providerId="ADAL" clId="{8AA38C52-C8D7-437F-955B-CDF14BDAC1EF}" dt="2019-10-07T11:11:20.302" v="612" actId="1076"/>
          <ac:spMkLst>
            <pc:docMk/>
            <pc:sldMk cId="1718586062" sldId="293"/>
            <ac:spMk id="6" creationId="{3A37A7F9-57D2-437C-8764-ED308DA436B4}"/>
          </ac:spMkLst>
        </pc:spChg>
        <pc:spChg chg="add mod">
          <ac:chgData name="Danielle Moosajee" userId="e2554c37-e717-43a0-ba79-1183ca921ccd" providerId="ADAL" clId="{8AA38C52-C8D7-437F-955B-CDF14BDAC1EF}" dt="2019-10-07T11:10:44.524" v="604" actId="1037"/>
          <ac:spMkLst>
            <pc:docMk/>
            <pc:sldMk cId="1718586062" sldId="293"/>
            <ac:spMk id="8" creationId="{AAFF95A0-42FB-469B-8824-77F9A45BD630}"/>
          </ac:spMkLst>
        </pc:spChg>
        <pc:spChg chg="add mod">
          <ac:chgData name="Danielle Moosajee" userId="e2554c37-e717-43a0-ba79-1183ca921ccd" providerId="ADAL" clId="{8AA38C52-C8D7-437F-955B-CDF14BDAC1EF}" dt="2019-10-07T11:10:44.524" v="604" actId="1037"/>
          <ac:spMkLst>
            <pc:docMk/>
            <pc:sldMk cId="1718586062" sldId="293"/>
            <ac:spMk id="9" creationId="{D1386A91-B34E-4E6E-8D23-BCA782BE602A}"/>
          </ac:spMkLst>
        </pc:spChg>
        <pc:spChg chg="add mod">
          <ac:chgData name="Danielle Moosajee" userId="e2554c37-e717-43a0-ba79-1183ca921ccd" providerId="ADAL" clId="{8AA38C52-C8D7-437F-955B-CDF14BDAC1EF}" dt="2019-10-07T11:10:44.524" v="604" actId="1037"/>
          <ac:spMkLst>
            <pc:docMk/>
            <pc:sldMk cId="1718586062" sldId="293"/>
            <ac:spMk id="10" creationId="{904AE724-5DDC-4019-BEF1-3DBEB4075062}"/>
          </ac:spMkLst>
        </pc:spChg>
        <pc:spChg chg="add mod">
          <ac:chgData name="Danielle Moosajee" userId="e2554c37-e717-43a0-ba79-1183ca921ccd" providerId="ADAL" clId="{8AA38C52-C8D7-437F-955B-CDF14BDAC1EF}" dt="2019-10-07T11:10:44.524" v="604" actId="1037"/>
          <ac:spMkLst>
            <pc:docMk/>
            <pc:sldMk cId="1718586062" sldId="293"/>
            <ac:spMk id="11" creationId="{2BE3AD96-FA2F-4CDF-9325-3E66D3F4D230}"/>
          </ac:spMkLst>
        </pc:spChg>
        <pc:spChg chg="add mod">
          <ac:chgData name="Danielle Moosajee" userId="e2554c37-e717-43a0-ba79-1183ca921ccd" providerId="ADAL" clId="{8AA38C52-C8D7-437F-955B-CDF14BDAC1EF}" dt="2019-10-07T11:17:21.219" v="698" actId="14100"/>
          <ac:spMkLst>
            <pc:docMk/>
            <pc:sldMk cId="1718586062" sldId="293"/>
            <ac:spMk id="12" creationId="{3A6F304E-3E67-4AE7-BCA5-F45768E4D7D9}"/>
          </ac:spMkLst>
        </pc:spChg>
        <pc:spChg chg="add mod">
          <ac:chgData name="Danielle Moosajee" userId="e2554c37-e717-43a0-ba79-1183ca921ccd" providerId="ADAL" clId="{8AA38C52-C8D7-437F-955B-CDF14BDAC1EF}" dt="2019-10-07T11:10:44.524" v="604" actId="1037"/>
          <ac:spMkLst>
            <pc:docMk/>
            <pc:sldMk cId="1718586062" sldId="293"/>
            <ac:spMk id="15" creationId="{CDE038DC-F5C1-407C-8DE9-637E34200D81}"/>
          </ac:spMkLst>
        </pc:spChg>
        <pc:spChg chg="add mod">
          <ac:chgData name="Danielle Moosajee" userId="e2554c37-e717-43a0-ba79-1183ca921ccd" providerId="ADAL" clId="{8AA38C52-C8D7-437F-955B-CDF14BDAC1EF}" dt="2019-10-07T11:17:21.219" v="698" actId="14100"/>
          <ac:spMkLst>
            <pc:docMk/>
            <pc:sldMk cId="1718586062" sldId="293"/>
            <ac:spMk id="16" creationId="{38D1A561-DD4A-4127-BEED-0E226125191B}"/>
          </ac:spMkLst>
        </pc:spChg>
        <pc:spChg chg="add mod">
          <ac:chgData name="Danielle Moosajee" userId="e2554c37-e717-43a0-ba79-1183ca921ccd" providerId="ADAL" clId="{8AA38C52-C8D7-437F-955B-CDF14BDAC1EF}" dt="2019-10-07T11:10:44.524" v="604" actId="1037"/>
          <ac:spMkLst>
            <pc:docMk/>
            <pc:sldMk cId="1718586062" sldId="293"/>
            <ac:spMk id="19" creationId="{7D9A6D02-8EE4-4AB7-AC24-76332679E0D4}"/>
          </ac:spMkLst>
        </pc:spChg>
        <pc:spChg chg="add mod">
          <ac:chgData name="Danielle Moosajee" userId="e2554c37-e717-43a0-ba79-1183ca921ccd" providerId="ADAL" clId="{8AA38C52-C8D7-437F-955B-CDF14BDAC1EF}" dt="2019-10-07T11:10:44.524" v="604" actId="1037"/>
          <ac:spMkLst>
            <pc:docMk/>
            <pc:sldMk cId="1718586062" sldId="293"/>
            <ac:spMk id="20" creationId="{516FA92C-8A9D-4B14-B289-2DF761B41E90}"/>
          </ac:spMkLst>
        </pc:spChg>
        <pc:spChg chg="add mod">
          <ac:chgData name="Danielle Moosajee" userId="e2554c37-e717-43a0-ba79-1183ca921ccd" providerId="ADAL" clId="{8AA38C52-C8D7-437F-955B-CDF14BDAC1EF}" dt="2019-10-07T11:10:44.524" v="604" actId="1037"/>
          <ac:spMkLst>
            <pc:docMk/>
            <pc:sldMk cId="1718586062" sldId="293"/>
            <ac:spMk id="21" creationId="{0830D011-D4E6-4EA6-8059-29E6E8EEB5AE}"/>
          </ac:spMkLst>
        </pc:spChg>
        <pc:spChg chg="add mod">
          <ac:chgData name="Danielle Moosajee" userId="e2554c37-e717-43a0-ba79-1183ca921ccd" providerId="ADAL" clId="{8AA38C52-C8D7-437F-955B-CDF14BDAC1EF}" dt="2019-10-07T11:16:09.852" v="690" actId="1076"/>
          <ac:spMkLst>
            <pc:docMk/>
            <pc:sldMk cId="1718586062" sldId="293"/>
            <ac:spMk id="22" creationId="{559B3AA2-ECB7-4738-ABCA-C793F42BC5EA}"/>
          </ac:spMkLst>
        </pc:spChg>
        <pc:spChg chg="add mod">
          <ac:chgData name="Danielle Moosajee" userId="e2554c37-e717-43a0-ba79-1183ca921ccd" providerId="ADAL" clId="{8AA38C52-C8D7-437F-955B-CDF14BDAC1EF}" dt="2019-10-07T11:12:57.116" v="638" actId="13822"/>
          <ac:spMkLst>
            <pc:docMk/>
            <pc:sldMk cId="1718586062" sldId="293"/>
            <ac:spMk id="23" creationId="{3B2AF4B9-6146-4D80-9EA5-1ED1D7EAEEBA}"/>
          </ac:spMkLst>
        </pc:spChg>
        <pc:spChg chg="add del mod">
          <ac:chgData name="Danielle Moosajee" userId="e2554c37-e717-43a0-ba79-1183ca921ccd" providerId="ADAL" clId="{8AA38C52-C8D7-437F-955B-CDF14BDAC1EF}" dt="2019-10-07T11:11:43.957" v="619" actId="478"/>
          <ac:spMkLst>
            <pc:docMk/>
            <pc:sldMk cId="1718586062" sldId="293"/>
            <ac:spMk id="24" creationId="{2EB12112-8D05-43C4-BD69-8115BB3E7812}"/>
          </ac:spMkLst>
        </pc:spChg>
        <pc:spChg chg="add del mod">
          <ac:chgData name="Danielle Moosajee" userId="e2554c37-e717-43a0-ba79-1183ca921ccd" providerId="ADAL" clId="{8AA38C52-C8D7-437F-955B-CDF14BDAC1EF}" dt="2019-10-07T11:15:21.340" v="680" actId="478"/>
          <ac:spMkLst>
            <pc:docMk/>
            <pc:sldMk cId="1718586062" sldId="293"/>
            <ac:spMk id="26" creationId="{C6C78651-E08B-42BF-9E5E-3DD71EB2424A}"/>
          </ac:spMkLst>
        </pc:spChg>
        <pc:spChg chg="add del mod">
          <ac:chgData name="Danielle Moosajee" userId="e2554c37-e717-43a0-ba79-1183ca921ccd" providerId="ADAL" clId="{8AA38C52-C8D7-437F-955B-CDF14BDAC1EF}" dt="2019-10-07T11:11:34.802" v="615" actId="478"/>
          <ac:spMkLst>
            <pc:docMk/>
            <pc:sldMk cId="1718586062" sldId="293"/>
            <ac:spMk id="27" creationId="{9572DA2F-5619-40FF-BDBB-390836D01607}"/>
          </ac:spMkLst>
        </pc:spChg>
        <pc:spChg chg="add del mod">
          <ac:chgData name="Danielle Moosajee" userId="e2554c37-e717-43a0-ba79-1183ca921ccd" providerId="ADAL" clId="{8AA38C52-C8D7-437F-955B-CDF14BDAC1EF}" dt="2019-10-07T11:15:25.899" v="681" actId="478"/>
          <ac:spMkLst>
            <pc:docMk/>
            <pc:sldMk cId="1718586062" sldId="293"/>
            <ac:spMk id="29" creationId="{9A2ACFE8-855B-40B4-9055-85099E995904}"/>
          </ac:spMkLst>
        </pc:spChg>
        <pc:spChg chg="add del mod">
          <ac:chgData name="Danielle Moosajee" userId="e2554c37-e717-43a0-ba79-1183ca921ccd" providerId="ADAL" clId="{8AA38C52-C8D7-437F-955B-CDF14BDAC1EF}" dt="2019-10-07T11:16:34.462" v="693" actId="478"/>
          <ac:spMkLst>
            <pc:docMk/>
            <pc:sldMk cId="1718586062" sldId="293"/>
            <ac:spMk id="30" creationId="{CAC92A09-4A27-48EE-9167-08E53A00AC1D}"/>
          </ac:spMkLst>
        </pc:spChg>
        <pc:spChg chg="add del mod">
          <ac:chgData name="Danielle Moosajee" userId="e2554c37-e717-43a0-ba79-1183ca921ccd" providerId="ADAL" clId="{8AA38C52-C8D7-437F-955B-CDF14BDAC1EF}" dt="2019-10-07T11:16:34.462" v="693" actId="478"/>
          <ac:spMkLst>
            <pc:docMk/>
            <pc:sldMk cId="1718586062" sldId="293"/>
            <ac:spMk id="31" creationId="{63E73AB3-D965-4679-8A59-E91B804A619C}"/>
          </ac:spMkLst>
        </pc:spChg>
        <pc:spChg chg="add del mod">
          <ac:chgData name="Danielle Moosajee" userId="e2554c37-e717-43a0-ba79-1183ca921ccd" providerId="ADAL" clId="{8AA38C52-C8D7-437F-955B-CDF14BDAC1EF}" dt="2019-10-07T11:16:34.462" v="693" actId="478"/>
          <ac:spMkLst>
            <pc:docMk/>
            <pc:sldMk cId="1718586062" sldId="293"/>
            <ac:spMk id="32" creationId="{14945F80-ECA6-426F-8185-43B30ED85C71}"/>
          </ac:spMkLst>
        </pc:spChg>
        <pc:spChg chg="add del mod">
          <ac:chgData name="Danielle Moosajee" userId="e2554c37-e717-43a0-ba79-1183ca921ccd" providerId="ADAL" clId="{8AA38C52-C8D7-437F-955B-CDF14BDAC1EF}" dt="2019-10-07T11:16:34.462" v="693" actId="478"/>
          <ac:spMkLst>
            <pc:docMk/>
            <pc:sldMk cId="1718586062" sldId="293"/>
            <ac:spMk id="33" creationId="{6D784B7C-2A32-43A3-9607-5F5F2FC4B229}"/>
          </ac:spMkLst>
        </pc:spChg>
        <pc:spChg chg="add del mod">
          <ac:chgData name="Danielle Moosajee" userId="e2554c37-e717-43a0-ba79-1183ca921ccd" providerId="ADAL" clId="{8AA38C52-C8D7-437F-955B-CDF14BDAC1EF}" dt="2019-10-07T11:11:40.795" v="618" actId="478"/>
          <ac:spMkLst>
            <pc:docMk/>
            <pc:sldMk cId="1718586062" sldId="293"/>
            <ac:spMk id="35" creationId="{F423CEFA-4C5B-4CC4-9885-CC0BEC1F10A3}"/>
          </ac:spMkLst>
        </pc:spChg>
        <pc:spChg chg="add del mod">
          <ac:chgData name="Danielle Moosajee" userId="e2554c37-e717-43a0-ba79-1183ca921ccd" providerId="ADAL" clId="{8AA38C52-C8D7-437F-955B-CDF14BDAC1EF}" dt="2019-10-07T11:12:52.513" v="637" actId="478"/>
          <ac:spMkLst>
            <pc:docMk/>
            <pc:sldMk cId="1718586062" sldId="293"/>
            <ac:spMk id="36" creationId="{4196CB15-B02D-4DD6-99A5-11B877F6022C}"/>
          </ac:spMkLst>
        </pc:spChg>
        <pc:spChg chg="add mod">
          <ac:chgData name="Danielle Moosajee" userId="e2554c37-e717-43a0-ba79-1183ca921ccd" providerId="ADAL" clId="{8AA38C52-C8D7-437F-955B-CDF14BDAC1EF}" dt="2019-10-07T11:15:17.586" v="679" actId="14100"/>
          <ac:spMkLst>
            <pc:docMk/>
            <pc:sldMk cId="1718586062" sldId="293"/>
            <ac:spMk id="37" creationId="{1D4E77A8-641F-4F11-9B7B-62B65F764146}"/>
          </ac:spMkLst>
        </pc:spChg>
        <pc:spChg chg="add mod">
          <ac:chgData name="Danielle Moosajee" userId="e2554c37-e717-43a0-ba79-1183ca921ccd" providerId="ADAL" clId="{8AA38C52-C8D7-437F-955B-CDF14BDAC1EF}" dt="2019-10-07T11:15:41.279" v="686" actId="20577"/>
          <ac:spMkLst>
            <pc:docMk/>
            <pc:sldMk cId="1718586062" sldId="293"/>
            <ac:spMk id="38" creationId="{FCDCCE3F-8A13-44D4-9D30-4AA8AE5FBAD8}"/>
          </ac:spMkLst>
        </pc:spChg>
        <pc:spChg chg="add mod">
          <ac:chgData name="Danielle Moosajee" userId="e2554c37-e717-43a0-ba79-1183ca921ccd" providerId="ADAL" clId="{8AA38C52-C8D7-437F-955B-CDF14BDAC1EF}" dt="2019-10-07T11:22:37.758" v="726" actId="403"/>
          <ac:spMkLst>
            <pc:docMk/>
            <pc:sldMk cId="1718586062" sldId="293"/>
            <ac:spMk id="40" creationId="{16D2C10C-120E-408D-AC4F-280949DF5570}"/>
          </ac:spMkLst>
        </pc:spChg>
        <pc:spChg chg="add mod">
          <ac:chgData name="Danielle Moosajee" userId="e2554c37-e717-43a0-ba79-1183ca921ccd" providerId="ADAL" clId="{8AA38C52-C8D7-437F-955B-CDF14BDAC1EF}" dt="2019-10-07T11:23:19.275" v="740" actId="1076"/>
          <ac:spMkLst>
            <pc:docMk/>
            <pc:sldMk cId="1718586062" sldId="293"/>
            <ac:spMk id="41" creationId="{7EA7AE02-19DB-4253-910A-280259FA5EA0}"/>
          </ac:spMkLst>
        </pc:spChg>
        <pc:picChg chg="add del mod">
          <ac:chgData name="Danielle Moosajee" userId="e2554c37-e717-43a0-ba79-1183ca921ccd" providerId="ADAL" clId="{8AA38C52-C8D7-437F-955B-CDF14BDAC1EF}" dt="2019-10-07T11:12:14.286" v="624" actId="478"/>
          <ac:picMkLst>
            <pc:docMk/>
            <pc:sldMk cId="1718586062" sldId="293"/>
            <ac:picMk id="25" creationId="{2D44388B-F28E-4260-B8C1-EC092C1910D8}"/>
          </ac:picMkLst>
        </pc:picChg>
        <pc:picChg chg="add del mod">
          <ac:chgData name="Danielle Moosajee" userId="e2554c37-e717-43a0-ba79-1183ca921ccd" providerId="ADAL" clId="{8AA38C52-C8D7-437F-955B-CDF14BDAC1EF}" dt="2019-10-07T11:12:17.913" v="625" actId="478"/>
          <ac:picMkLst>
            <pc:docMk/>
            <pc:sldMk cId="1718586062" sldId="293"/>
            <ac:picMk id="28" creationId="{7850FDF0-E3F8-4CDB-801B-3D3717D6B95D}"/>
          </ac:picMkLst>
        </pc:picChg>
        <pc:cxnChg chg="add mod">
          <ac:chgData name="Danielle Moosajee" userId="e2554c37-e717-43a0-ba79-1183ca921ccd" providerId="ADAL" clId="{8AA38C52-C8D7-437F-955B-CDF14BDAC1EF}" dt="2019-10-07T11:10:44.524" v="604" actId="1037"/>
          <ac:cxnSpMkLst>
            <pc:docMk/>
            <pc:sldMk cId="1718586062" sldId="293"/>
            <ac:cxnSpMk id="2" creationId="{457A4CCF-1455-4F81-9701-2DC902F4877F}"/>
          </ac:cxnSpMkLst>
        </pc:cxnChg>
        <pc:cxnChg chg="add mod">
          <ac:chgData name="Danielle Moosajee" userId="e2554c37-e717-43a0-ba79-1183ca921ccd" providerId="ADAL" clId="{8AA38C52-C8D7-437F-955B-CDF14BDAC1EF}" dt="2019-10-07T11:11:17.905" v="611" actId="14100"/>
          <ac:cxnSpMkLst>
            <pc:docMk/>
            <pc:sldMk cId="1718586062" sldId="293"/>
            <ac:cxnSpMk id="3" creationId="{10E0B93C-FECE-4E66-8475-AA187CE9C481}"/>
          </ac:cxnSpMkLst>
        </pc:cxnChg>
        <pc:cxnChg chg="add mod">
          <ac:chgData name="Danielle Moosajee" userId="e2554c37-e717-43a0-ba79-1183ca921ccd" providerId="ADAL" clId="{8AA38C52-C8D7-437F-955B-CDF14BDAC1EF}" dt="2019-10-07T11:10:44.524" v="604" actId="1037"/>
          <ac:cxnSpMkLst>
            <pc:docMk/>
            <pc:sldMk cId="1718586062" sldId="293"/>
            <ac:cxnSpMk id="7" creationId="{702E5C5C-6135-4C60-9D66-3A5CEEF1FDDC}"/>
          </ac:cxnSpMkLst>
        </pc:cxnChg>
        <pc:cxnChg chg="add mod">
          <ac:chgData name="Danielle Moosajee" userId="e2554c37-e717-43a0-ba79-1183ca921ccd" providerId="ADAL" clId="{8AA38C52-C8D7-437F-955B-CDF14BDAC1EF}" dt="2019-10-07T11:10:44.524" v="604" actId="1037"/>
          <ac:cxnSpMkLst>
            <pc:docMk/>
            <pc:sldMk cId="1718586062" sldId="293"/>
            <ac:cxnSpMk id="13" creationId="{2809A296-708C-49C3-92EE-97AF07C65159}"/>
          </ac:cxnSpMkLst>
        </pc:cxnChg>
        <pc:cxnChg chg="add mod">
          <ac:chgData name="Danielle Moosajee" userId="e2554c37-e717-43a0-ba79-1183ca921ccd" providerId="ADAL" clId="{8AA38C52-C8D7-437F-955B-CDF14BDAC1EF}" dt="2019-10-07T11:17:21.219" v="698" actId="14100"/>
          <ac:cxnSpMkLst>
            <pc:docMk/>
            <pc:sldMk cId="1718586062" sldId="293"/>
            <ac:cxnSpMk id="14" creationId="{13A51A70-FF67-44FC-A846-7B28C3511EC2}"/>
          </ac:cxnSpMkLst>
        </pc:cxnChg>
        <pc:cxnChg chg="add mod">
          <ac:chgData name="Danielle Moosajee" userId="e2554c37-e717-43a0-ba79-1183ca921ccd" providerId="ADAL" clId="{8AA38C52-C8D7-437F-955B-CDF14BDAC1EF}" dt="2019-10-07T11:10:44.524" v="604" actId="1037"/>
          <ac:cxnSpMkLst>
            <pc:docMk/>
            <pc:sldMk cId="1718586062" sldId="293"/>
            <ac:cxnSpMk id="17" creationId="{2D462B56-7C50-4F64-86ED-FFE48BAE69A3}"/>
          </ac:cxnSpMkLst>
        </pc:cxnChg>
        <pc:cxnChg chg="add mod">
          <ac:chgData name="Danielle Moosajee" userId="e2554c37-e717-43a0-ba79-1183ca921ccd" providerId="ADAL" clId="{8AA38C52-C8D7-437F-955B-CDF14BDAC1EF}" dt="2019-10-07T11:10:44.524" v="604" actId="1037"/>
          <ac:cxnSpMkLst>
            <pc:docMk/>
            <pc:sldMk cId="1718586062" sldId="293"/>
            <ac:cxnSpMk id="18" creationId="{833EF7E1-6F5C-46A8-A3F0-722D5E7EE258}"/>
          </ac:cxnSpMkLst>
        </pc:cxnChg>
      </pc:sldChg>
      <pc:sldChg chg="addSp modSp add modAnim">
        <pc:chgData name="Danielle Moosajee" userId="e2554c37-e717-43a0-ba79-1183ca921ccd" providerId="ADAL" clId="{8AA38C52-C8D7-437F-955B-CDF14BDAC1EF}" dt="2019-10-07T11:28:59.228" v="1026" actId="14100"/>
        <pc:sldMkLst>
          <pc:docMk/>
          <pc:sldMk cId="3081026750" sldId="294"/>
        </pc:sldMkLst>
        <pc:spChg chg="add mod">
          <ac:chgData name="Danielle Moosajee" userId="e2554c37-e717-43a0-ba79-1183ca921ccd" providerId="ADAL" clId="{8AA38C52-C8D7-437F-955B-CDF14BDAC1EF}" dt="2019-10-07T11:26:37.220" v="942" actId="115"/>
          <ac:spMkLst>
            <pc:docMk/>
            <pc:sldMk cId="3081026750" sldId="294"/>
            <ac:spMk id="2" creationId="{8846015B-382C-4298-A8D8-6721B21D4C73}"/>
          </ac:spMkLst>
        </pc:spChg>
        <pc:spChg chg="add mod">
          <ac:chgData name="Danielle Moosajee" userId="e2554c37-e717-43a0-ba79-1183ca921ccd" providerId="ADAL" clId="{8AA38C52-C8D7-437F-955B-CDF14BDAC1EF}" dt="2019-10-07T11:27:41.726" v="978" actId="1037"/>
          <ac:spMkLst>
            <pc:docMk/>
            <pc:sldMk cId="3081026750" sldId="294"/>
            <ac:spMk id="3" creationId="{8690E9B6-1DCA-436E-A859-F916644CEDD2}"/>
          </ac:spMkLst>
        </pc:spChg>
        <pc:spChg chg="add mod">
          <ac:chgData name="Danielle Moosajee" userId="e2554c37-e717-43a0-ba79-1183ca921ccd" providerId="ADAL" clId="{8AA38C52-C8D7-437F-955B-CDF14BDAC1EF}" dt="2019-10-07T11:27:31.406" v="972" actId="1038"/>
          <ac:spMkLst>
            <pc:docMk/>
            <pc:sldMk cId="3081026750" sldId="294"/>
            <ac:spMk id="4" creationId="{48A3E219-05A6-4EA6-8D3A-A112A16BD148}"/>
          </ac:spMkLst>
        </pc:spChg>
        <pc:spChg chg="add mod">
          <ac:chgData name="Danielle Moosajee" userId="e2554c37-e717-43a0-ba79-1183ca921ccd" providerId="ADAL" clId="{8AA38C52-C8D7-437F-955B-CDF14BDAC1EF}" dt="2019-10-07T11:28:11.761" v="993" actId="20577"/>
          <ac:spMkLst>
            <pc:docMk/>
            <pc:sldMk cId="3081026750" sldId="294"/>
            <ac:spMk id="5" creationId="{55384CB0-F5DB-4F5E-A02B-98646C2B7A3B}"/>
          </ac:spMkLst>
        </pc:spChg>
        <pc:spChg chg="add mod">
          <ac:chgData name="Danielle Moosajee" userId="e2554c37-e717-43a0-ba79-1183ca921ccd" providerId="ADAL" clId="{8AA38C52-C8D7-437F-955B-CDF14BDAC1EF}" dt="2019-10-07T11:28:26.352" v="1003" actId="20577"/>
          <ac:spMkLst>
            <pc:docMk/>
            <pc:sldMk cId="3081026750" sldId="294"/>
            <ac:spMk id="6" creationId="{E28CDFD3-D6B1-46A0-918E-2AA23CC57F3E}"/>
          </ac:spMkLst>
        </pc:spChg>
        <pc:spChg chg="add mod">
          <ac:chgData name="Danielle Moosajee" userId="e2554c37-e717-43a0-ba79-1183ca921ccd" providerId="ADAL" clId="{8AA38C52-C8D7-437F-955B-CDF14BDAC1EF}" dt="2019-10-07T11:28:47.868" v="1017" actId="6549"/>
          <ac:spMkLst>
            <pc:docMk/>
            <pc:sldMk cId="3081026750" sldId="294"/>
            <ac:spMk id="7" creationId="{E1708EB1-D0C6-466A-8DED-B4B5775ECA5B}"/>
          </ac:spMkLst>
        </pc:spChg>
        <pc:spChg chg="add mod">
          <ac:chgData name="Danielle Moosajee" userId="e2554c37-e717-43a0-ba79-1183ca921ccd" providerId="ADAL" clId="{8AA38C52-C8D7-437F-955B-CDF14BDAC1EF}" dt="2019-10-07T11:28:59.228" v="1026" actId="14100"/>
          <ac:spMkLst>
            <pc:docMk/>
            <pc:sldMk cId="3081026750" sldId="294"/>
            <ac:spMk id="8" creationId="{9C6F47C3-8D4F-4BB2-9E00-1EAA452FDB57}"/>
          </ac:spMkLst>
        </pc:spChg>
      </pc:sldChg>
      <pc:sldChg chg="addSp modSp add modNotesTx">
        <pc:chgData name="Danielle Moosajee" userId="e2554c37-e717-43a0-ba79-1183ca921ccd" providerId="ADAL" clId="{8AA38C52-C8D7-437F-955B-CDF14BDAC1EF}" dt="2019-10-07T11:31:57.049" v="1085" actId="1076"/>
        <pc:sldMkLst>
          <pc:docMk/>
          <pc:sldMk cId="1725359132" sldId="295"/>
        </pc:sldMkLst>
        <pc:spChg chg="add mod">
          <ac:chgData name="Danielle Moosajee" userId="e2554c37-e717-43a0-ba79-1183ca921ccd" providerId="ADAL" clId="{8AA38C52-C8D7-437F-955B-CDF14BDAC1EF}" dt="2019-10-07T11:31:47.662" v="1083" actId="403"/>
          <ac:spMkLst>
            <pc:docMk/>
            <pc:sldMk cId="1725359132" sldId="295"/>
            <ac:spMk id="3" creationId="{9BB8DA50-1A29-4C37-8C54-3C4070AA0E8A}"/>
          </ac:spMkLst>
        </pc:spChg>
        <pc:graphicFrameChg chg="add mod modGraphic">
          <ac:chgData name="Danielle Moosajee" userId="e2554c37-e717-43a0-ba79-1183ca921ccd" providerId="ADAL" clId="{8AA38C52-C8D7-437F-955B-CDF14BDAC1EF}" dt="2019-10-07T11:31:57.049" v="1085" actId="1076"/>
          <ac:graphicFrameMkLst>
            <pc:docMk/>
            <pc:sldMk cId="1725359132" sldId="295"/>
            <ac:graphicFrameMk id="2" creationId="{E6EC0058-13A4-4A1B-8617-B9AF9BFD3456}"/>
          </ac:graphicFrameMkLst>
        </pc:graphicFrameChg>
      </pc:sldChg>
      <pc:sldChg chg="modSp add">
        <pc:chgData name="Danielle Moosajee" userId="e2554c37-e717-43a0-ba79-1183ca921ccd" providerId="ADAL" clId="{8AA38C52-C8D7-437F-955B-CDF14BDAC1EF}" dt="2019-10-07T11:33:29.613" v="1150" actId="20577"/>
        <pc:sldMkLst>
          <pc:docMk/>
          <pc:sldMk cId="3082708463" sldId="296"/>
        </pc:sldMkLst>
        <pc:spChg chg="mod">
          <ac:chgData name="Danielle Moosajee" userId="e2554c37-e717-43a0-ba79-1183ca921ccd" providerId="ADAL" clId="{8AA38C52-C8D7-437F-955B-CDF14BDAC1EF}" dt="2019-10-07T11:33:29.613" v="1150" actId="20577"/>
          <ac:spMkLst>
            <pc:docMk/>
            <pc:sldMk cId="3082708463" sldId="296"/>
            <ac:spMk id="3" creationId="{9BB8DA50-1A29-4C37-8C54-3C4070AA0E8A}"/>
          </ac:spMkLst>
        </pc:spChg>
        <pc:graphicFrameChg chg="modGraphic">
          <ac:chgData name="Danielle Moosajee" userId="e2554c37-e717-43a0-ba79-1183ca921ccd" providerId="ADAL" clId="{8AA38C52-C8D7-437F-955B-CDF14BDAC1EF}" dt="2019-10-07T11:33:16.264" v="1132" actId="20577"/>
          <ac:graphicFrameMkLst>
            <pc:docMk/>
            <pc:sldMk cId="3082708463" sldId="296"/>
            <ac:graphicFrameMk id="2" creationId="{E6EC0058-13A4-4A1B-8617-B9AF9BFD3456}"/>
          </ac:graphicFrameMkLst>
        </pc:graphicFrameChg>
      </pc:sldChg>
      <pc:sldChg chg="addSp modSp add modAnim">
        <pc:chgData name="Danielle Moosajee" userId="e2554c37-e717-43a0-ba79-1183ca921ccd" providerId="ADAL" clId="{8AA38C52-C8D7-437F-955B-CDF14BDAC1EF}" dt="2019-10-07T12:00:58.687" v="1792" actId="20577"/>
        <pc:sldMkLst>
          <pc:docMk/>
          <pc:sldMk cId="3919914271" sldId="297"/>
        </pc:sldMkLst>
        <pc:spChg chg="add mod">
          <ac:chgData name="Danielle Moosajee" userId="e2554c37-e717-43a0-ba79-1183ca921ccd" providerId="ADAL" clId="{8AA38C52-C8D7-437F-955B-CDF14BDAC1EF}" dt="2019-10-07T11:57:27.466" v="1620" actId="20577"/>
          <ac:spMkLst>
            <pc:docMk/>
            <pc:sldMk cId="3919914271" sldId="297"/>
            <ac:spMk id="2" creationId="{64231CCE-FF62-4E05-B1FA-D03E02DE30D1}"/>
          </ac:spMkLst>
        </pc:spChg>
        <pc:spChg chg="add mod">
          <ac:chgData name="Danielle Moosajee" userId="e2554c37-e717-43a0-ba79-1183ca921ccd" providerId="ADAL" clId="{8AA38C52-C8D7-437F-955B-CDF14BDAC1EF}" dt="2019-10-07T11:58:01.040" v="1624" actId="14100"/>
          <ac:spMkLst>
            <pc:docMk/>
            <pc:sldMk cId="3919914271" sldId="297"/>
            <ac:spMk id="3" creationId="{95828C8D-AB55-42F4-BE2F-25311F5AE9BC}"/>
          </ac:spMkLst>
        </pc:spChg>
        <pc:spChg chg="add mod">
          <ac:chgData name="Danielle Moosajee" userId="e2554c37-e717-43a0-ba79-1183ca921ccd" providerId="ADAL" clId="{8AA38C52-C8D7-437F-955B-CDF14BDAC1EF}" dt="2019-10-07T11:59:44" v="1731" actId="313"/>
          <ac:spMkLst>
            <pc:docMk/>
            <pc:sldMk cId="3919914271" sldId="297"/>
            <ac:spMk id="4" creationId="{6376987C-D9CE-448B-87FA-BB6EE1335211}"/>
          </ac:spMkLst>
        </pc:spChg>
        <pc:spChg chg="add mod">
          <ac:chgData name="Danielle Moosajee" userId="e2554c37-e717-43a0-ba79-1183ca921ccd" providerId="ADAL" clId="{8AA38C52-C8D7-437F-955B-CDF14BDAC1EF}" dt="2019-10-07T12:00:58.687" v="1792" actId="20577"/>
          <ac:spMkLst>
            <pc:docMk/>
            <pc:sldMk cId="3919914271" sldId="297"/>
            <ac:spMk id="5" creationId="{EEEFC8C2-9557-4F56-823C-E34829D836B7}"/>
          </ac:spMkLst>
        </pc:spChg>
      </pc:sldChg>
      <pc:sldChg chg="addSp delSp modSp add modAnim">
        <pc:chgData name="Danielle Moosajee" userId="e2554c37-e717-43a0-ba79-1183ca921ccd" providerId="ADAL" clId="{8AA38C52-C8D7-437F-955B-CDF14BDAC1EF}" dt="2019-10-07T11:52:56.590" v="1371" actId="14100"/>
        <pc:sldMkLst>
          <pc:docMk/>
          <pc:sldMk cId="2502390489" sldId="298"/>
        </pc:sldMkLst>
        <pc:spChg chg="add del mod">
          <ac:chgData name="Danielle Moosajee" userId="e2554c37-e717-43a0-ba79-1183ca921ccd" providerId="ADAL" clId="{8AA38C52-C8D7-437F-955B-CDF14BDAC1EF}" dt="2019-10-07T11:52:04.079" v="1296"/>
          <ac:spMkLst>
            <pc:docMk/>
            <pc:sldMk cId="2502390489" sldId="298"/>
            <ac:spMk id="2" creationId="{5F9D2636-3845-426B-86F0-D1614272451A}"/>
          </ac:spMkLst>
        </pc:spChg>
        <pc:spChg chg="add del mod">
          <ac:chgData name="Danielle Moosajee" userId="e2554c37-e717-43a0-ba79-1183ca921ccd" providerId="ADAL" clId="{8AA38C52-C8D7-437F-955B-CDF14BDAC1EF}" dt="2019-10-07T11:52:04.079" v="1296"/>
          <ac:spMkLst>
            <pc:docMk/>
            <pc:sldMk cId="2502390489" sldId="298"/>
            <ac:spMk id="3" creationId="{AE73FF22-FA6B-49A9-8957-5BF521AEAAB3}"/>
          </ac:spMkLst>
        </pc:spChg>
        <pc:spChg chg="add mod">
          <ac:chgData name="Danielle Moosajee" userId="e2554c37-e717-43a0-ba79-1183ca921ccd" providerId="ADAL" clId="{8AA38C52-C8D7-437F-955B-CDF14BDAC1EF}" dt="2019-10-07T11:52:21.829" v="1356" actId="1035"/>
          <ac:spMkLst>
            <pc:docMk/>
            <pc:sldMk cId="2502390489" sldId="298"/>
            <ac:spMk id="4" creationId="{6D6132B8-35BA-44BD-850A-17F748E740FD}"/>
          </ac:spMkLst>
        </pc:spChg>
        <pc:spChg chg="add mod">
          <ac:chgData name="Danielle Moosajee" userId="e2554c37-e717-43a0-ba79-1183ca921ccd" providerId="ADAL" clId="{8AA38C52-C8D7-437F-955B-CDF14BDAC1EF}" dt="2019-10-07T11:52:37.524" v="1367"/>
          <ac:spMkLst>
            <pc:docMk/>
            <pc:sldMk cId="2502390489" sldId="298"/>
            <ac:spMk id="5" creationId="{CBA0B3F6-B9B1-4C79-A75C-DA1836B60B40}"/>
          </ac:spMkLst>
        </pc:spChg>
        <pc:spChg chg="add mod">
          <ac:chgData name="Danielle Moosajee" userId="e2554c37-e717-43a0-ba79-1183ca921ccd" providerId="ADAL" clId="{8AA38C52-C8D7-437F-955B-CDF14BDAC1EF}" dt="2019-10-07T11:52:42.701" v="1368"/>
          <ac:spMkLst>
            <pc:docMk/>
            <pc:sldMk cId="2502390489" sldId="298"/>
            <ac:spMk id="8" creationId="{90EEB773-07B8-4320-9612-86803F9DF929}"/>
          </ac:spMkLst>
        </pc:spChg>
        <pc:spChg chg="add mod">
          <ac:chgData name="Danielle Moosajee" userId="e2554c37-e717-43a0-ba79-1183ca921ccd" providerId="ADAL" clId="{8AA38C52-C8D7-437F-955B-CDF14BDAC1EF}" dt="2019-10-07T11:52:48.973" v="1370"/>
          <ac:spMkLst>
            <pc:docMk/>
            <pc:sldMk cId="2502390489" sldId="298"/>
            <ac:spMk id="9" creationId="{F00FF52B-EDD8-403A-8F6E-2B519B169051}"/>
          </ac:spMkLst>
        </pc:spChg>
        <pc:cxnChg chg="add">
          <ac:chgData name="Danielle Moosajee" userId="e2554c37-e717-43a0-ba79-1183ca921ccd" providerId="ADAL" clId="{8AA38C52-C8D7-437F-955B-CDF14BDAC1EF}" dt="2019-10-07T11:52:05.270" v="1297"/>
          <ac:cxnSpMkLst>
            <pc:docMk/>
            <pc:sldMk cId="2502390489" sldId="298"/>
            <ac:cxnSpMk id="6" creationId="{2E63CBDB-A727-439C-8F13-11ECABE4CE9D}"/>
          </ac:cxnSpMkLst>
        </pc:cxnChg>
        <pc:cxnChg chg="add mod">
          <ac:chgData name="Danielle Moosajee" userId="e2554c37-e717-43a0-ba79-1183ca921ccd" providerId="ADAL" clId="{8AA38C52-C8D7-437F-955B-CDF14BDAC1EF}" dt="2019-10-07T11:52:56.590" v="1371" actId="14100"/>
          <ac:cxnSpMkLst>
            <pc:docMk/>
            <pc:sldMk cId="2502390489" sldId="298"/>
            <ac:cxnSpMk id="7" creationId="{AF9F42EB-ECFD-4155-89D6-BDA5EB329E6E}"/>
          </ac:cxnSpMkLst>
        </pc:cxnChg>
      </pc:sldChg>
      <pc:sldChg chg="add">
        <pc:chgData name="Danielle Moosajee" userId="e2554c37-e717-43a0-ba79-1183ca921ccd" providerId="ADAL" clId="{8AA38C52-C8D7-437F-955B-CDF14BDAC1EF}" dt="2019-10-07T11:57:22.629" v="1617"/>
        <pc:sldMkLst>
          <pc:docMk/>
          <pc:sldMk cId="3746274049" sldId="299"/>
        </pc:sldMkLst>
      </pc:sldChg>
      <pc:sldChg chg="addSp modSp add modAnim">
        <pc:chgData name="Danielle Moosajee" userId="e2554c37-e717-43a0-ba79-1183ca921ccd" providerId="ADAL" clId="{8AA38C52-C8D7-437F-955B-CDF14BDAC1EF}" dt="2019-10-07T14:16:06.493" v="1985"/>
        <pc:sldMkLst>
          <pc:docMk/>
          <pc:sldMk cId="4015108481" sldId="300"/>
        </pc:sldMkLst>
        <pc:spChg chg="add mod">
          <ac:chgData name="Danielle Moosajee" userId="e2554c37-e717-43a0-ba79-1183ca921ccd" providerId="ADAL" clId="{8AA38C52-C8D7-437F-955B-CDF14BDAC1EF}" dt="2019-10-07T12:04:52.217" v="1934" actId="20577"/>
          <ac:spMkLst>
            <pc:docMk/>
            <pc:sldMk cId="4015108481" sldId="300"/>
            <ac:spMk id="2" creationId="{5B438733-50FD-47C4-90A6-45B31CF1E716}"/>
          </ac:spMkLst>
        </pc:spChg>
        <pc:spChg chg="add mod">
          <ac:chgData name="Danielle Moosajee" userId="e2554c37-e717-43a0-ba79-1183ca921ccd" providerId="ADAL" clId="{8AA38C52-C8D7-437F-955B-CDF14BDAC1EF}" dt="2019-10-07T14:15:39.405" v="1982" actId="2710"/>
          <ac:spMkLst>
            <pc:docMk/>
            <pc:sldMk cId="4015108481" sldId="300"/>
            <ac:spMk id="3" creationId="{14696120-F4FB-4AA7-AC75-D75846FCAF39}"/>
          </ac:spMkLst>
        </pc:spChg>
      </pc:sldChg>
      <pc:sldMasterChg chg="addSp delSp">
        <pc:chgData name="Danielle Moosajee" userId="e2554c37-e717-43a0-ba79-1183ca921ccd" providerId="ADAL" clId="{8AA38C52-C8D7-437F-955B-CDF14BDAC1EF}" dt="2019-10-07T10:56:16.558" v="28"/>
        <pc:sldMasterMkLst>
          <pc:docMk/>
          <pc:sldMasterMk cId="3484405657" sldId="2147483648"/>
        </pc:sldMasterMkLst>
        <pc:spChg chg="del">
          <ac:chgData name="Danielle Moosajee" userId="e2554c37-e717-43a0-ba79-1183ca921ccd" providerId="ADAL" clId="{8AA38C52-C8D7-437F-955B-CDF14BDAC1EF}" dt="2019-10-07T10:56:15.782" v="27" actId="478"/>
          <ac:spMkLst>
            <pc:docMk/>
            <pc:sldMasterMk cId="3484405657" sldId="2147483648"/>
            <ac:spMk id="9" creationId="{00000000-0000-0000-0000-000000000000}"/>
          </ac:spMkLst>
        </pc:spChg>
        <pc:spChg chg="add">
          <ac:chgData name="Danielle Moosajee" userId="e2554c37-e717-43a0-ba79-1183ca921ccd" providerId="ADAL" clId="{8AA38C52-C8D7-437F-955B-CDF14BDAC1EF}" dt="2019-10-07T10:56:16.558" v="28"/>
          <ac:spMkLst>
            <pc:docMk/>
            <pc:sldMasterMk cId="3484405657" sldId="2147483648"/>
            <ac:spMk id="10" creationId="{FD5C4C76-F14F-4385-AD78-97FF5F5CA5C3}"/>
          </ac:spMkLst>
        </pc:spChg>
      </pc:sldMasterChg>
      <pc:sldMasterChg chg="modSp">
        <pc:chgData name="Danielle Moosajee" userId="e2554c37-e717-43a0-ba79-1183ca921ccd" providerId="ADAL" clId="{8AA38C52-C8D7-437F-955B-CDF14BDAC1EF}" dt="2019-10-07T10:58:33.013" v="311" actId="20577"/>
        <pc:sldMasterMkLst>
          <pc:docMk/>
          <pc:sldMasterMk cId="2492940549" sldId="2147483650"/>
        </pc:sldMasterMkLst>
        <pc:spChg chg="mod">
          <ac:chgData name="Danielle Moosajee" userId="e2554c37-e717-43a0-ba79-1183ca921ccd" providerId="ADAL" clId="{8AA38C52-C8D7-437F-955B-CDF14BDAC1EF}" dt="2019-10-07T10:56:05.754" v="26" actId="1076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 Moosajee" userId="e2554c37-e717-43a0-ba79-1183ca921ccd" providerId="ADAL" clId="{8AA38C52-C8D7-437F-955B-CDF14BDAC1EF}" dt="2019-10-07T10:58:33.013" v="311" actId="20577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 Moosajee" userId="e2554c37-e717-43a0-ba79-1183ca921ccd" providerId="ADAL" clId="{8AA38C52-C8D7-437F-955B-CDF14BDAC1EF}" dt="2019-10-07T10:57:37.764" v="229" actId="20577"/>
          <ac:spMkLst>
            <pc:docMk/>
            <pc:sldMasterMk cId="2492940549" sldId="2147483650"/>
            <ac:spMk id="18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s.com/teaching-resource/finding-the-midpoint-of-a-line-segment-or-between-two-points-straight-line-graphs-11139591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s.com/teaching-resource/finding-the-midpoint-of-a-line-segment-or-between-two-points-straight-line-graphs-11139591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Credit to @</a:t>
            </a:r>
            <a:r>
              <a:rPr lang="en-GB" dirty="0" err="1"/>
              <a:t>weteach_maths</a:t>
            </a:r>
            <a:r>
              <a:rPr lang="en-GB" dirty="0"/>
              <a:t> </a:t>
            </a:r>
            <a:r>
              <a:rPr lang="en-GB" dirty="0">
                <a:hlinkClick r:id="rId3"/>
              </a:rPr>
              <a:t>https://www.tes.com/teaching-resource/finding-the-midpoint-of-a-line-segment-or-between-two-points-straight-line-graphs-11139591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295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Credit to @</a:t>
            </a:r>
            <a:r>
              <a:rPr lang="en-GB" dirty="0" err="1"/>
              <a:t>weteach_maths</a:t>
            </a:r>
            <a:r>
              <a:rPr lang="en-GB" dirty="0"/>
              <a:t> </a:t>
            </a:r>
            <a:r>
              <a:rPr lang="en-GB" dirty="0">
                <a:hlinkClick r:id="rId3"/>
              </a:rPr>
              <a:t>https://www.tes.com/teaching-resource/finding-the-midpoint-of-a-line-segment-or-between-two-points-straight-line-graphs-11139591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45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91021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69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19668-5BDE-43F9-BBA2-9EC1CCD39EF1}" type="datetimeFigureOut">
              <a:rPr lang="en-GB"/>
              <a:pPr>
                <a:defRPr/>
              </a:pPr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68F2E-6B3B-4A04-B066-BBFE3654C6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838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15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5C4C76-F14F-4385-AD78-97FF5F5CA5C3}"/>
              </a:ext>
            </a:extLst>
          </p:cNvPr>
          <p:cNvSpPr txBox="1"/>
          <p:nvPr userDrawn="1"/>
        </p:nvSpPr>
        <p:spPr>
          <a:xfrm>
            <a:off x="2039165" y="3648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Midpoints of Line Segments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15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9165" y="3648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Midpoints of Line Segments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61009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Positive, negative, substitute,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coordinates, line segment, gradient, intercept, perpendicular, bisector, midpoint, equation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 userDrawn="1"/>
            </p:nvSpPr>
            <p:spPr>
              <a:xfrm>
                <a:off x="179513" y="1844824"/>
                <a:ext cx="1714499" cy="427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students will be able to 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calculate the midpoint of two numbers using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1400" b="0" i="1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0" i="1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GB" sz="1400" b="0" i="1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Secure students will be able to 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calculate the midpoint of a line segment.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Excelling students will be able to </a:t>
                </a: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use the midpoint of a line segment to find an equation for its perpendicular bisector.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179513" y="1844824"/>
                <a:ext cx="1714499" cy="4279441"/>
              </a:xfrm>
              <a:prstGeom prst="rect">
                <a:avLst/>
              </a:prstGeom>
              <a:blipFill>
                <a:blip r:embed="rId11"/>
                <a:stretch>
                  <a:fillRect l="-1064" t="-285" r="-2837" b="-5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34CDC0-C7F6-4B1C-A348-8AD5714BD34D}"/>
              </a:ext>
            </a:extLst>
          </p:cNvPr>
          <p:cNvSpPr txBox="1"/>
          <p:nvPr/>
        </p:nvSpPr>
        <p:spPr>
          <a:xfrm>
            <a:off x="2123728" y="1124744"/>
            <a:ext cx="67687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midpoints of the following pairs of numbers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10 and 20</a:t>
            </a:r>
          </a:p>
          <a:p>
            <a:pPr marL="457200" indent="-457200">
              <a:buAutoNum type="alphaLcParenR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 and 26</a:t>
            </a:r>
          </a:p>
          <a:p>
            <a:pPr marL="457200" indent="-457200">
              <a:buAutoNum type="alphaLcParenR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4.5 and 8.3</a:t>
            </a:r>
          </a:p>
          <a:p>
            <a:pPr marL="457200" indent="-457200">
              <a:buAutoNum type="alphaLcParenR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-5.3 and 2.1</a:t>
            </a:r>
          </a:p>
          <a:p>
            <a:pPr marL="457200" indent="-457200">
              <a:buAutoNum type="alphaLcParenR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Discuss your method with a partner.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ABA5FC-76B3-4598-A688-D94933D1B832}"/>
              </a:ext>
            </a:extLst>
          </p:cNvPr>
          <p:cNvSpPr txBox="1"/>
          <p:nvPr/>
        </p:nvSpPr>
        <p:spPr>
          <a:xfrm>
            <a:off x="4572000" y="2348880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16.5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6.4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-1.6</a:t>
            </a:r>
          </a:p>
        </p:txBody>
      </p:sp>
    </p:spTree>
    <p:extLst>
      <p:ext uri="{BB962C8B-B14F-4D97-AF65-F5344CB8AC3E}">
        <p14:creationId xmlns:p14="http://schemas.microsoft.com/office/powerpoint/2010/main" val="329486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57A4CCF-1455-4F81-9701-2DC902F4877F}"/>
              </a:ext>
            </a:extLst>
          </p:cNvPr>
          <p:cNvCxnSpPr/>
          <p:nvPr/>
        </p:nvCxnSpPr>
        <p:spPr>
          <a:xfrm flipV="1">
            <a:off x="1055150" y="1893685"/>
            <a:ext cx="0" cy="326350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0E0B93C-FECE-4E66-8475-AA187CE9C481}"/>
              </a:ext>
            </a:extLst>
          </p:cNvPr>
          <p:cNvCxnSpPr>
            <a:cxnSpLocks/>
          </p:cNvCxnSpPr>
          <p:nvPr/>
        </p:nvCxnSpPr>
        <p:spPr>
          <a:xfrm>
            <a:off x="467544" y="4774005"/>
            <a:ext cx="4032448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B1AD77-4A58-419A-8A55-9150DD022BF9}"/>
                  </a:ext>
                </a:extLst>
              </p:cNvPr>
              <p:cNvSpPr txBox="1"/>
              <p:nvPr/>
            </p:nvSpPr>
            <p:spPr>
              <a:xfrm>
                <a:off x="789267" y="1508187"/>
                <a:ext cx="5317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GB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B1AD77-4A58-419A-8A55-9150DD022B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67" y="1508187"/>
                <a:ext cx="531766" cy="338554"/>
              </a:xfrm>
              <a:prstGeom prst="rect">
                <a:avLst/>
              </a:prstGeom>
              <a:blipFill>
                <a:blip r:embed="rId2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A37A7F9-57D2-437C-8764-ED308DA436B4}"/>
                  </a:ext>
                </a:extLst>
              </p:cNvPr>
              <p:cNvSpPr txBox="1"/>
              <p:nvPr/>
            </p:nvSpPr>
            <p:spPr>
              <a:xfrm>
                <a:off x="4383428" y="4578886"/>
                <a:ext cx="5317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A37A7F9-57D2-437C-8764-ED308DA43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428" y="4578886"/>
                <a:ext cx="531766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2E5C5C-6135-4C60-9D66-3A5CEEF1FDDC}"/>
              </a:ext>
            </a:extLst>
          </p:cNvPr>
          <p:cNvCxnSpPr/>
          <p:nvPr/>
        </p:nvCxnSpPr>
        <p:spPr>
          <a:xfrm flipV="1">
            <a:off x="1631214" y="1921395"/>
            <a:ext cx="2307079" cy="22655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AFF95A0-42FB-469B-8824-77F9A45BD630}"/>
              </a:ext>
            </a:extLst>
          </p:cNvPr>
          <p:cNvSpPr txBox="1"/>
          <p:nvPr/>
        </p:nvSpPr>
        <p:spPr>
          <a:xfrm>
            <a:off x="1043608" y="4240332"/>
            <a:ext cx="84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(1, 1)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386A91-B34E-4E6E-8D23-BCA782BE602A}"/>
              </a:ext>
            </a:extLst>
          </p:cNvPr>
          <p:cNvSpPr txBox="1"/>
          <p:nvPr/>
        </p:nvSpPr>
        <p:spPr>
          <a:xfrm>
            <a:off x="3597047" y="1484920"/>
            <a:ext cx="84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(5, 5)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4AE724-5DDC-4019-BEF1-3DBEB4075062}"/>
              </a:ext>
            </a:extLst>
          </p:cNvPr>
          <p:cNvSpPr txBox="1"/>
          <p:nvPr/>
        </p:nvSpPr>
        <p:spPr>
          <a:xfrm>
            <a:off x="2040682" y="2709056"/>
            <a:ext cx="84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(3, 3)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BE3AD96-FA2F-4CDF-9325-3E66D3F4D230}"/>
              </a:ext>
            </a:extLst>
          </p:cNvPr>
          <p:cNvSpPr/>
          <p:nvPr/>
        </p:nvSpPr>
        <p:spPr>
          <a:xfrm>
            <a:off x="1575794" y="4159199"/>
            <a:ext cx="110750" cy="1107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A6F304E-3E67-4AE7-BCA5-F45768E4D7D9}"/>
              </a:ext>
            </a:extLst>
          </p:cNvPr>
          <p:cNvSpPr/>
          <p:nvPr/>
        </p:nvSpPr>
        <p:spPr>
          <a:xfrm>
            <a:off x="3882873" y="1868798"/>
            <a:ext cx="110750" cy="1107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809A296-708C-49C3-92EE-97AF07C65159}"/>
              </a:ext>
            </a:extLst>
          </p:cNvPr>
          <p:cNvCxnSpPr/>
          <p:nvPr/>
        </p:nvCxnSpPr>
        <p:spPr>
          <a:xfrm>
            <a:off x="1631214" y="4214529"/>
            <a:ext cx="2320889" cy="0"/>
          </a:xfrm>
          <a:prstGeom prst="straightConnector1">
            <a:avLst/>
          </a:prstGeom>
          <a:ln w="3810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3A51A70-FF67-44FC-A846-7B28C3511EC2}"/>
              </a:ext>
            </a:extLst>
          </p:cNvPr>
          <p:cNvCxnSpPr>
            <a:cxnSpLocks/>
          </p:cNvCxnSpPr>
          <p:nvPr/>
        </p:nvCxnSpPr>
        <p:spPr>
          <a:xfrm flipV="1">
            <a:off x="3935470" y="1893685"/>
            <a:ext cx="0" cy="2318111"/>
          </a:xfrm>
          <a:prstGeom prst="straightConnector1">
            <a:avLst/>
          </a:prstGeom>
          <a:ln w="3810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DE038DC-F5C1-407C-8DE9-637E34200D81}"/>
              </a:ext>
            </a:extLst>
          </p:cNvPr>
          <p:cNvSpPr txBox="1"/>
          <p:nvPr/>
        </p:nvSpPr>
        <p:spPr>
          <a:xfrm>
            <a:off x="2621498" y="4200741"/>
            <a:ext cx="84194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D1A561-DD4A-4127-BEED-0E226125191B}"/>
              </a:ext>
            </a:extLst>
          </p:cNvPr>
          <p:cNvSpPr txBox="1"/>
          <p:nvPr/>
        </p:nvSpPr>
        <p:spPr>
          <a:xfrm>
            <a:off x="3942650" y="2891228"/>
            <a:ext cx="84194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462B56-7C50-4F64-86ED-FFE48BAE69A3}"/>
              </a:ext>
            </a:extLst>
          </p:cNvPr>
          <p:cNvCxnSpPr/>
          <p:nvPr/>
        </p:nvCxnSpPr>
        <p:spPr>
          <a:xfrm>
            <a:off x="1664437" y="4211796"/>
            <a:ext cx="1127221" cy="0"/>
          </a:xfrm>
          <a:prstGeom prst="straightConnector1">
            <a:avLst/>
          </a:prstGeom>
          <a:ln w="3810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33EF7E1-6F5C-46A8-A3F0-722D5E7EE258}"/>
              </a:ext>
            </a:extLst>
          </p:cNvPr>
          <p:cNvCxnSpPr/>
          <p:nvPr/>
        </p:nvCxnSpPr>
        <p:spPr>
          <a:xfrm flipV="1">
            <a:off x="2755632" y="3020926"/>
            <a:ext cx="0" cy="1190871"/>
          </a:xfrm>
          <a:prstGeom prst="straightConnector1">
            <a:avLst/>
          </a:prstGeom>
          <a:ln w="3810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D9A6D02-8EE4-4AB7-AC24-76332679E0D4}"/>
              </a:ext>
            </a:extLst>
          </p:cNvPr>
          <p:cNvSpPr txBox="1"/>
          <p:nvPr/>
        </p:nvSpPr>
        <p:spPr>
          <a:xfrm>
            <a:off x="2755632" y="3376236"/>
            <a:ext cx="84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6FA92C-8A9D-4B14-B289-2DF761B41E90}"/>
              </a:ext>
            </a:extLst>
          </p:cNvPr>
          <p:cNvSpPr txBox="1"/>
          <p:nvPr/>
        </p:nvSpPr>
        <p:spPr>
          <a:xfrm>
            <a:off x="1769669" y="4197941"/>
            <a:ext cx="84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30D011-D4E6-4EA6-8059-29E6E8EEB5AE}"/>
              </a:ext>
            </a:extLst>
          </p:cNvPr>
          <p:cNvSpPr/>
          <p:nvPr/>
        </p:nvSpPr>
        <p:spPr>
          <a:xfrm>
            <a:off x="2730745" y="3007071"/>
            <a:ext cx="110750" cy="110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9B3AA2-ECB7-4738-ABCA-C793F42BC5EA}"/>
              </a:ext>
            </a:extLst>
          </p:cNvPr>
          <p:cNvSpPr/>
          <p:nvPr/>
        </p:nvSpPr>
        <p:spPr>
          <a:xfrm>
            <a:off x="467544" y="5382124"/>
            <a:ext cx="512411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midpoint is exactly half way between two coordinates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B2AF4B9-6146-4D80-9EA5-1ED1D7EAEEBA}"/>
                  </a:ext>
                </a:extLst>
              </p:cNvPr>
              <p:cNvSpPr txBox="1"/>
              <p:nvPr/>
            </p:nvSpPr>
            <p:spPr>
              <a:xfrm>
                <a:off x="5076056" y="1490123"/>
                <a:ext cx="3235501" cy="92217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GB" sz="2400" b="1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GB" sz="2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GB" sz="2400" b="1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2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GB" sz="2400" b="1" i="1" smtClean="0"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GB" sz="2400" b="1" i="1" smtClean="0">
                              <a:solidFill>
                                <a:srgbClr val="9842B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1" i="1">
                                  <a:solidFill>
                                    <a:srgbClr val="9842B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9842B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 smtClean="0">
                                      <a:solidFill>
                                        <a:srgbClr val="9842B0"/>
                                      </a:solidFill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GB" sz="2400" b="1" i="1">
                                      <a:solidFill>
                                        <a:srgbClr val="9842B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GB" sz="2400" b="1" i="1">
                                  <a:solidFill>
                                    <a:srgbClr val="9842B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9842B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 smtClean="0">
                                      <a:solidFill>
                                        <a:srgbClr val="9842B0"/>
                                      </a:solidFill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GB" sz="2400" b="1" i="1">
                                      <a:solidFill>
                                        <a:srgbClr val="9842B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2400" b="1" i="1">
                                  <a:solidFill>
                                    <a:srgbClr val="9842B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B2AF4B9-6146-4D80-9EA5-1ED1D7EAEE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490123"/>
                <a:ext cx="3235501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hought Bubble: Cloud 36">
                <a:extLst>
                  <a:ext uri="{FF2B5EF4-FFF2-40B4-BE49-F238E27FC236}">
                    <a16:creationId xmlns:a16="http://schemas.microsoft.com/office/drawing/2014/main" id="{1D4E77A8-641F-4F11-9B7B-62B65F764146}"/>
                  </a:ext>
                </a:extLst>
              </p:cNvPr>
              <p:cNvSpPr/>
              <p:nvPr/>
            </p:nvSpPr>
            <p:spPr>
              <a:xfrm>
                <a:off x="4748201" y="3085390"/>
                <a:ext cx="2622136" cy="1113180"/>
              </a:xfrm>
              <a:prstGeom prst="cloudCallout">
                <a:avLst>
                  <a:gd name="adj1" fmla="val -1752"/>
                  <a:gd name="adj2" fmla="val -99203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Add up the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-coordinates and divide by 2</a:t>
                </a:r>
              </a:p>
            </p:txBody>
          </p:sp>
        </mc:Choice>
        <mc:Fallback>
          <p:sp>
            <p:nvSpPr>
              <p:cNvPr id="37" name="Thought Bubble: Cloud 36">
                <a:extLst>
                  <a:ext uri="{FF2B5EF4-FFF2-40B4-BE49-F238E27FC236}">
                    <a16:creationId xmlns:a16="http://schemas.microsoft.com/office/drawing/2014/main" id="{1D4E77A8-641F-4F11-9B7B-62B65F7641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201" y="3085390"/>
                <a:ext cx="2622136" cy="1113180"/>
              </a:xfrm>
              <a:prstGeom prst="cloudCallout">
                <a:avLst>
                  <a:gd name="adj1" fmla="val -1752"/>
                  <a:gd name="adj2" fmla="val -99203"/>
                </a:avLst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hought Bubble: Cloud 37">
                <a:extLst>
                  <a:ext uri="{FF2B5EF4-FFF2-40B4-BE49-F238E27FC236}">
                    <a16:creationId xmlns:a16="http://schemas.microsoft.com/office/drawing/2014/main" id="{FCDCCE3F-8A13-44D4-9D30-4AA8AE5FBAD8}"/>
                  </a:ext>
                </a:extLst>
              </p:cNvPr>
              <p:cNvSpPr/>
              <p:nvPr/>
            </p:nvSpPr>
            <p:spPr>
              <a:xfrm>
                <a:off x="7000489" y="2968848"/>
                <a:ext cx="2622136" cy="1113180"/>
              </a:xfrm>
              <a:prstGeom prst="cloudCallout">
                <a:avLst>
                  <a:gd name="adj1" fmla="val -30264"/>
                  <a:gd name="adj2" fmla="val -82671"/>
                </a:avLst>
              </a:prstGeom>
              <a:solidFill>
                <a:srgbClr val="9842B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Add up the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-coordinates and divide by 2</a:t>
                </a:r>
              </a:p>
            </p:txBody>
          </p:sp>
        </mc:Choice>
        <mc:Fallback>
          <p:sp>
            <p:nvSpPr>
              <p:cNvPr id="38" name="Thought Bubble: Cloud 37">
                <a:extLst>
                  <a:ext uri="{FF2B5EF4-FFF2-40B4-BE49-F238E27FC236}">
                    <a16:creationId xmlns:a16="http://schemas.microsoft.com/office/drawing/2014/main" id="{FCDCCE3F-8A13-44D4-9D30-4AA8AE5FBA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489" y="2968848"/>
                <a:ext cx="2622136" cy="1113180"/>
              </a:xfrm>
              <a:prstGeom prst="cloudCallout">
                <a:avLst>
                  <a:gd name="adj1" fmla="val -30264"/>
                  <a:gd name="adj2" fmla="val -82671"/>
                </a:avLst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6D2C10C-120E-408D-AC4F-280949DF5570}"/>
                  </a:ext>
                </a:extLst>
              </p:cNvPr>
              <p:cNvSpPr/>
              <p:nvPr/>
            </p:nvSpPr>
            <p:spPr>
              <a:xfrm>
                <a:off x="5585418" y="4545711"/>
                <a:ext cx="2172069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2000" b="0" i="1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6D2C10C-120E-408D-AC4F-280949DF55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418" y="4545711"/>
                <a:ext cx="2172069" cy="7838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EA7AE02-19DB-4253-910A-280259FA5EA0}"/>
                  </a:ext>
                </a:extLst>
              </p:cNvPr>
              <p:cNvSpPr txBox="1"/>
              <p:nvPr/>
            </p:nvSpPr>
            <p:spPr>
              <a:xfrm>
                <a:off x="7551783" y="4755687"/>
                <a:ext cx="12961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=(3, 3)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EA7AE02-19DB-4253-910A-280259FA5E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783" y="4755687"/>
                <a:ext cx="1296144" cy="400110"/>
              </a:xfrm>
              <a:prstGeom prst="rect">
                <a:avLst/>
              </a:prstGeom>
              <a:blipFill>
                <a:blip r:embed="rId8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858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9" grpId="0"/>
      <p:bldP spid="20" grpId="0"/>
      <p:bldP spid="21" grpId="0" animBg="1"/>
      <p:bldP spid="22" grpId="0"/>
      <p:bldP spid="23" grpId="0" animBg="1"/>
      <p:bldP spid="37" grpId="0" animBg="1"/>
      <p:bldP spid="38" grpId="0" animBg="1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846015B-382C-4298-A8D8-6721B21D4C73}"/>
                  </a:ext>
                </a:extLst>
              </p:cNvPr>
              <p:cNvSpPr txBox="1"/>
              <p:nvPr/>
            </p:nvSpPr>
            <p:spPr>
              <a:xfrm>
                <a:off x="251520" y="1209526"/>
                <a:ext cx="864096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midpoints of the following line segments: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(4, 6)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(8, 22)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(−3, 6)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(4, −3)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(−2, 5)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(−3, −5)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846015B-382C-4298-A8D8-6721B21D4C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209526"/>
                <a:ext cx="8640960" cy="1477328"/>
              </a:xfrm>
              <a:prstGeom prst="rect">
                <a:avLst/>
              </a:prstGeom>
              <a:blipFill>
                <a:blip r:embed="rId2"/>
                <a:stretch>
                  <a:fillRect l="-564" t="-2058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690E9B6-1DCA-436E-A859-F916644CEDD2}"/>
                  </a:ext>
                </a:extLst>
              </p:cNvPr>
              <p:cNvSpPr/>
              <p:nvPr/>
            </p:nvSpPr>
            <p:spPr>
              <a:xfrm>
                <a:off x="179512" y="2777029"/>
                <a:ext cx="217944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num>
                            <m:den>
                              <m: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𝟐𝟐</m:t>
                              </m:r>
                            </m:num>
                            <m:den>
                              <m: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690E9B6-1DCA-436E-A859-F916644CED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777029"/>
                <a:ext cx="2179443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8A3E219-05A6-4EA6-8D3A-A112A16BD148}"/>
                  </a:ext>
                </a:extLst>
              </p:cNvPr>
              <p:cNvSpPr txBox="1"/>
              <p:nvPr/>
            </p:nvSpPr>
            <p:spPr>
              <a:xfrm>
                <a:off x="395536" y="3581887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8A3E219-05A6-4EA6-8D3A-A112A16BD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581887"/>
                <a:ext cx="1296144" cy="369332"/>
              </a:xfrm>
              <a:prstGeom prst="rect">
                <a:avLst/>
              </a:prstGeom>
              <a:blipFill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5384CB0-F5DB-4F5E-A02B-98646C2B7A3B}"/>
                  </a:ext>
                </a:extLst>
              </p:cNvPr>
              <p:cNvSpPr/>
              <p:nvPr/>
            </p:nvSpPr>
            <p:spPr>
              <a:xfrm>
                <a:off x="2915816" y="2777029"/>
                <a:ext cx="221470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5384CB0-F5DB-4F5E-A02B-98646C2B7A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777029"/>
                <a:ext cx="2214709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8CDFD3-D6B1-46A0-918E-2AA23CC57F3E}"/>
                  </a:ext>
                </a:extLst>
              </p:cNvPr>
              <p:cNvSpPr txBox="1"/>
              <p:nvPr/>
            </p:nvSpPr>
            <p:spPr>
              <a:xfrm>
                <a:off x="3131840" y="3581887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8CDFD3-D6B1-46A0-918E-2AA23CC57F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581887"/>
                <a:ext cx="1656184" cy="369332"/>
              </a:xfrm>
              <a:prstGeom prst="rect">
                <a:avLst/>
              </a:prstGeom>
              <a:blipFill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1708EB1-D0C6-466A-8DED-B4B5775ECA5B}"/>
                  </a:ext>
                </a:extLst>
              </p:cNvPr>
              <p:cNvSpPr/>
              <p:nvPr/>
            </p:nvSpPr>
            <p:spPr>
              <a:xfrm>
                <a:off x="5652120" y="2777029"/>
                <a:ext cx="221470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1708EB1-D0C6-466A-8DED-B4B5775ECA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777029"/>
                <a:ext cx="2214709" cy="7146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C6F47C3-8D4F-4BB2-9E00-1EAA452FDB57}"/>
                  </a:ext>
                </a:extLst>
              </p:cNvPr>
              <p:cNvSpPr txBox="1"/>
              <p:nvPr/>
            </p:nvSpPr>
            <p:spPr>
              <a:xfrm>
                <a:off x="5868143" y="3581887"/>
                <a:ext cx="22147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=(−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C6F47C3-8D4F-4BB2-9E00-1EAA452FDB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3" y="3581887"/>
                <a:ext cx="2214709" cy="369332"/>
              </a:xfrm>
              <a:prstGeom prst="rect">
                <a:avLst/>
              </a:prstGeom>
              <a:blipFill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102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EC0058-13A4-4A1B-8617-B9AF9BFD3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768576"/>
              </p:ext>
            </p:extLst>
          </p:nvPr>
        </p:nvGraphicFramePr>
        <p:xfrm>
          <a:off x="2267744" y="2348880"/>
          <a:ext cx="6430788" cy="295233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43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Starting Point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Midpoint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point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(2, 6)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(4,</a:t>
                      </a:r>
                      <a:r>
                        <a:rPr lang="en-GB" sz="20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10)</a:t>
                      </a:r>
                      <a:endParaRPr lang="en-GB" sz="2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(3, 7)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(7,</a:t>
                      </a:r>
                      <a:r>
                        <a:rPr lang="en-GB" sz="20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1)</a:t>
                      </a:r>
                      <a:endParaRPr lang="en-GB" sz="2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(-2,</a:t>
                      </a:r>
                      <a:r>
                        <a:rPr lang="en-GB" sz="20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-10)</a:t>
                      </a:r>
                      <a:endParaRPr lang="en-GB" sz="2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(-8, 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(3, 9)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(0, 0)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(9, 5)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BB8DA50-1A29-4C37-8C54-3C4070AA0E8A}"/>
              </a:ext>
            </a:extLst>
          </p:cNvPr>
          <p:cNvSpPr txBox="1"/>
          <p:nvPr/>
        </p:nvSpPr>
        <p:spPr>
          <a:xfrm>
            <a:off x="2123728" y="1124744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Copy and complete the table below.</a:t>
            </a:r>
          </a:p>
        </p:txBody>
      </p:sp>
    </p:spTree>
    <p:extLst>
      <p:ext uri="{BB962C8B-B14F-4D97-AF65-F5344CB8AC3E}">
        <p14:creationId xmlns:p14="http://schemas.microsoft.com/office/powerpoint/2010/main" val="1725359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EC0058-13A4-4A1B-8617-B9AF9BFD3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696709"/>
              </p:ext>
            </p:extLst>
          </p:nvPr>
        </p:nvGraphicFramePr>
        <p:xfrm>
          <a:off x="2267744" y="2348880"/>
          <a:ext cx="6430788" cy="295233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43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Starting Point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Midpoint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point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(2, 6)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(3, 8)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(4,</a:t>
                      </a:r>
                      <a:r>
                        <a:rPr lang="en-GB" sz="20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10)</a:t>
                      </a:r>
                      <a:endParaRPr lang="en-GB" sz="2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(3, 7)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(5, 4)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(7,</a:t>
                      </a:r>
                      <a:r>
                        <a:rPr lang="en-GB" sz="20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1)</a:t>
                      </a:r>
                      <a:endParaRPr lang="en-GB" sz="2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(-2,</a:t>
                      </a:r>
                      <a:r>
                        <a:rPr lang="en-GB" sz="20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-10)</a:t>
                      </a:r>
                      <a:endParaRPr lang="en-GB" sz="2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(-5, -5)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(-8, 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(3, 9)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(5, 13)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(-9,-5)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(0, 0)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(9, 5)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BB8DA50-1A29-4C37-8C54-3C4070AA0E8A}"/>
              </a:ext>
            </a:extLst>
          </p:cNvPr>
          <p:cNvSpPr txBox="1"/>
          <p:nvPr/>
        </p:nvSpPr>
        <p:spPr>
          <a:xfrm>
            <a:off x="2123728" y="1124744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708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>
            <a:extLst>
              <a:ext uri="{FF2B5EF4-FFF2-40B4-BE49-F238E27FC236}">
                <a16:creationId xmlns:a16="http://schemas.microsoft.com/office/drawing/2014/main" id="{6D6132B8-35BA-44BD-850A-17F748E74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768" y="1412776"/>
            <a:ext cx="44891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Remember: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CBA0B3F6-B9B1-4C79-A75C-DA1836B60B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3818" y="2060848"/>
                <a:ext cx="2592265" cy="584775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dirty="0" err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3200" i="1" dirty="0" err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 dirty="0" err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CBA0B3F6-B9B1-4C79-A75C-DA1836B60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3818" y="2060848"/>
                <a:ext cx="2592265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E63CBDB-A727-439C-8F13-11ECABE4CE9D}"/>
              </a:ext>
            </a:extLst>
          </p:cNvPr>
          <p:cNvCxnSpPr/>
          <p:nvPr/>
        </p:nvCxnSpPr>
        <p:spPr bwMode="auto">
          <a:xfrm flipV="1">
            <a:off x="3980340" y="2904686"/>
            <a:ext cx="0" cy="32273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F9F42EB-ECFD-4155-89D6-BDA5EB329E6E}"/>
              </a:ext>
            </a:extLst>
          </p:cNvPr>
          <p:cNvCxnSpPr/>
          <p:nvPr/>
        </p:nvCxnSpPr>
        <p:spPr bwMode="auto">
          <a:xfrm flipH="1" flipV="1">
            <a:off x="5024456" y="2858088"/>
            <a:ext cx="468053" cy="36933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0EEB773-07B8-4320-9612-86803F9DF929}"/>
                  </a:ext>
                </a:extLst>
              </p:cNvPr>
              <p:cNvSpPr/>
              <p:nvPr/>
            </p:nvSpPr>
            <p:spPr>
              <a:xfrm>
                <a:off x="3433349" y="3358200"/>
                <a:ext cx="1591107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gradient, or the slope of the graph 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0EEB773-07B8-4320-9612-86803F9DF9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349" y="3358200"/>
                <a:ext cx="1591107" cy="1200329"/>
              </a:xfrm>
              <a:prstGeom prst="rect">
                <a:avLst/>
              </a:prstGeom>
              <a:blipFill>
                <a:blip r:embed="rId3"/>
                <a:stretch>
                  <a:fillRect l="-3065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00FF52B-EDD8-403A-8F6E-2B519B169051}"/>
                  </a:ext>
                </a:extLst>
              </p:cNvPr>
              <p:cNvSpPr/>
              <p:nvPr/>
            </p:nvSpPr>
            <p:spPr>
              <a:xfrm>
                <a:off x="5508104" y="3356992"/>
                <a:ext cx="221105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-intercept, or where the graph cuts the y-axis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00FF52B-EDD8-403A-8F6E-2B519B1690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356992"/>
                <a:ext cx="2211053" cy="923330"/>
              </a:xfrm>
              <a:prstGeom prst="rect">
                <a:avLst/>
              </a:prstGeom>
              <a:blipFill>
                <a:blip r:embed="rId4"/>
                <a:stretch>
                  <a:fillRect l="-2486" t="-3974" r="-829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239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231CCE-FF62-4E05-B1FA-D03E02DE30D1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equation of the perpendicular bisector of the line segment between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(5, 7)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(−3, 3)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231CCE-FF62-4E05-B1FA-D03E02DE30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1200329"/>
              </a:xfrm>
              <a:prstGeom prst="rect">
                <a:avLst/>
              </a:prstGeom>
              <a:blipFill>
                <a:blip r:embed="rId2"/>
                <a:stretch>
                  <a:fillRect l="-564" t="-3061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95828C8D-AB55-42F4-BE2F-25311F5AE9BC}"/>
              </a:ext>
            </a:extLst>
          </p:cNvPr>
          <p:cNvSpPr/>
          <p:nvPr/>
        </p:nvSpPr>
        <p:spPr>
          <a:xfrm>
            <a:off x="3275856" y="1700808"/>
            <a:ext cx="230425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6376987C-D9CE-448B-87FA-BB6EE1335211}"/>
              </a:ext>
            </a:extLst>
          </p:cNvPr>
          <p:cNvSpPr/>
          <p:nvPr/>
        </p:nvSpPr>
        <p:spPr>
          <a:xfrm>
            <a:off x="1547664" y="3243815"/>
            <a:ext cx="3456384" cy="1512168"/>
          </a:xfrm>
          <a:prstGeom prst="cloudCallout">
            <a:avLst>
              <a:gd name="adj1" fmla="val 16238"/>
              <a:gd name="adj2" fmla="val -106583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“Meets at a right angle”… What does this tell us about the gradients?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EEEFC8C2-9557-4F56-823C-E34829D836B7}"/>
              </a:ext>
            </a:extLst>
          </p:cNvPr>
          <p:cNvSpPr/>
          <p:nvPr/>
        </p:nvSpPr>
        <p:spPr>
          <a:xfrm>
            <a:off x="5364088" y="3284984"/>
            <a:ext cx="3456384" cy="1512168"/>
          </a:xfrm>
          <a:prstGeom prst="cloudCallout">
            <a:avLst>
              <a:gd name="adj1" fmla="val -46783"/>
              <a:gd name="adj2" fmla="val -11582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“Cut in half”… Which coordinate can we use in our calculation?</a:t>
            </a:r>
          </a:p>
        </p:txBody>
      </p:sp>
    </p:spTree>
    <p:extLst>
      <p:ext uri="{BB962C8B-B14F-4D97-AF65-F5344CB8AC3E}">
        <p14:creationId xmlns:p14="http://schemas.microsoft.com/office/powerpoint/2010/main" val="391991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231CCE-FF62-4E05-B1FA-D03E02DE30D1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4906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equation of the perpendicular bisector of the line segment between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(5, 7)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(−3, 3)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Midpoint: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f>
                          <m:fPr>
                            <m:ctrlP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Gradient: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Perpendicular gradient:	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Equation:		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𝒎𝒙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Substitute midpoint and gradient</a:t>
                </a: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231CCE-FF62-4E05-B1FA-D03E02DE30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906792"/>
              </a:xfrm>
              <a:prstGeom prst="rect">
                <a:avLst/>
              </a:prstGeom>
              <a:blipFill>
                <a:blip r:embed="rId2"/>
                <a:stretch>
                  <a:fillRect l="-564" t="-7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627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B438733-50FD-47C4-90A6-45B31CF1E716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Task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equations of the perpendicular bisector of the following line segments: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(0, 3)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(4, 11)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(−4, 7)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(8, 10)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(−3, −2)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(3, −8)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B438733-50FD-47C4-90A6-45B31CF1E7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862322"/>
              </a:xfrm>
              <a:prstGeom prst="rect">
                <a:avLst/>
              </a:prstGeom>
              <a:blipFill>
                <a:blip r:embed="rId2"/>
                <a:stretch>
                  <a:fillRect l="-720" t="-1279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4696120-F4FB-4AA7-AC75-D75846FCAF39}"/>
                  </a:ext>
                </a:extLst>
              </p:cNvPr>
              <p:cNvSpPr txBox="1"/>
              <p:nvPr/>
            </p:nvSpPr>
            <p:spPr>
              <a:xfrm>
                <a:off x="4932040" y="2420888"/>
                <a:ext cx="2376264" cy="1545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4696120-F4FB-4AA7-AC75-D75846FCA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420888"/>
                <a:ext cx="2376264" cy="15450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510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624</Words>
  <Application>Microsoft Office PowerPoint</Application>
  <PresentationFormat>On-screen Show (4:3)</PresentationFormat>
  <Paragraphs>115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 Moosajee</cp:lastModifiedBy>
  <cp:revision>36</cp:revision>
  <dcterms:created xsi:type="dcterms:W3CDTF">2015-07-01T12:05:39Z</dcterms:created>
  <dcterms:modified xsi:type="dcterms:W3CDTF">2020-05-15T19:15:44Z</dcterms:modified>
</cp:coreProperties>
</file>