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5"/>
  </p:notesMasterIdLst>
  <p:sldIdLst>
    <p:sldId id="257" r:id="rId3"/>
    <p:sldId id="256" r:id="rId4"/>
    <p:sldId id="262" r:id="rId5"/>
    <p:sldId id="263" r:id="rId6"/>
    <p:sldId id="264" r:id="rId7"/>
    <p:sldId id="265" r:id="rId8"/>
    <p:sldId id="266" r:id="rId9"/>
    <p:sldId id="298" r:id="rId10"/>
    <p:sldId id="267" r:id="rId11"/>
    <p:sldId id="268" r:id="rId12"/>
    <p:sldId id="269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96" r:id="rId40"/>
    <p:sldId id="297" r:id="rId41"/>
    <p:sldId id="258" r:id="rId42"/>
    <p:sldId id="259" r:id="rId43"/>
    <p:sldId id="26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5A1DC-C117-499D-9DEA-A7FBF9BC4F0C}" v="350" dt="2020-06-08T12:20:51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FA5A1DC-C117-499D-9DEA-A7FBF9BC4F0C}"/>
    <pc:docChg chg="custSel delSld modSld modMainMaster">
      <pc:chgData name="Danielle" userId="e2554c37-e717-43a0-ba79-1183ca921ccd" providerId="ADAL" clId="{4FA5A1DC-C117-499D-9DEA-A7FBF9BC4F0C}" dt="2020-06-08T12:21:30.441" v="601" actId="208"/>
      <pc:docMkLst>
        <pc:docMk/>
      </pc:docMkLst>
      <pc:sldChg chg="modSp mod">
        <pc:chgData name="Danielle" userId="e2554c37-e717-43a0-ba79-1183ca921ccd" providerId="ADAL" clId="{4FA5A1DC-C117-499D-9DEA-A7FBF9BC4F0C}" dt="2020-06-08T09:14:22.728" v="27" actId="2711"/>
        <pc:sldMkLst>
          <pc:docMk/>
          <pc:sldMk cId="1373520525" sldId="256"/>
        </pc:sldMkLst>
        <pc:spChg chg="mod">
          <ac:chgData name="Danielle" userId="e2554c37-e717-43a0-ba79-1183ca921ccd" providerId="ADAL" clId="{4FA5A1DC-C117-499D-9DEA-A7FBF9BC4F0C}" dt="2020-06-08T09:14:17.109" v="26" actId="2711"/>
          <ac:spMkLst>
            <pc:docMk/>
            <pc:sldMk cId="1373520525" sldId="256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4FA5A1DC-C117-499D-9DEA-A7FBF9BC4F0C}" dt="2020-06-08T09:14:22.728" v="27" actId="2711"/>
          <ac:graphicFrameMkLst>
            <pc:docMk/>
            <pc:sldMk cId="1373520525" sldId="256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4:08.339" v="25" actId="208"/>
        <pc:sldMkLst>
          <pc:docMk/>
          <pc:sldMk cId="4249547070" sldId="257"/>
        </pc:sldMkLst>
        <pc:spChg chg="mod">
          <ac:chgData name="Danielle" userId="e2554c37-e717-43a0-ba79-1183ca921ccd" providerId="ADAL" clId="{4FA5A1DC-C117-499D-9DEA-A7FBF9BC4F0C}" dt="2020-06-08T09:14:03.958" v="24" actId="14100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4:08.339" v="25" actId="208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4:08.339" v="25" actId="208"/>
          <ac:spMkLst>
            <pc:docMk/>
            <pc:sldMk cId="4249547070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4:08.339" v="25" actId="208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4:08.339" v="25" actId="208"/>
          <ac:spMkLst>
            <pc:docMk/>
            <pc:sldMk cId="4249547070" sldId="257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12:21:08.944" v="597" actId="208"/>
        <pc:sldMkLst>
          <pc:docMk/>
          <pc:sldMk cId="2432408976" sldId="258"/>
        </pc:sldMkLst>
        <pc:spChg chg="mod">
          <ac:chgData name="Danielle" userId="e2554c37-e717-43a0-ba79-1183ca921ccd" providerId="ADAL" clId="{4FA5A1DC-C117-499D-9DEA-A7FBF9BC4F0C}" dt="2020-06-08T12:21:03.483" v="596" actId="2711"/>
          <ac:spMkLst>
            <pc:docMk/>
            <pc:sldMk cId="2432408976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08.944" v="597" actId="208"/>
          <ac:spMkLst>
            <pc:docMk/>
            <pc:sldMk cId="2432408976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08.944" v="597" actId="208"/>
          <ac:spMkLst>
            <pc:docMk/>
            <pc:sldMk cId="2432408976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08.944" v="597" actId="208"/>
          <ac:spMkLst>
            <pc:docMk/>
            <pc:sldMk cId="2432408976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08.944" v="597" actId="208"/>
          <ac:spMkLst>
            <pc:docMk/>
            <pc:sldMk cId="2432408976" sldId="258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12:21:19.021" v="599" actId="2711"/>
        <pc:sldMkLst>
          <pc:docMk/>
          <pc:sldMk cId="1887890468" sldId="259"/>
        </pc:sldMkLst>
        <pc:spChg chg="mod">
          <ac:chgData name="Danielle" userId="e2554c37-e717-43a0-ba79-1183ca921ccd" providerId="ADAL" clId="{4FA5A1DC-C117-499D-9DEA-A7FBF9BC4F0C}" dt="2020-06-08T12:21:19.021" v="599" actId="2711"/>
          <ac:spMkLst>
            <pc:docMk/>
            <pc:sldMk cId="1887890468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19.021" v="599" actId="2711"/>
          <ac:spMkLst>
            <pc:docMk/>
            <pc:sldMk cId="1887890468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19.021" v="599" actId="2711"/>
          <ac:spMkLst>
            <pc:docMk/>
            <pc:sldMk cId="1887890468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19.021" v="599" actId="2711"/>
          <ac:spMkLst>
            <pc:docMk/>
            <pc:sldMk cId="1887890468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19.021" v="599" actId="2711"/>
          <ac:spMkLst>
            <pc:docMk/>
            <pc:sldMk cId="1887890468" sldId="259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12:21:30.441" v="601" actId="208"/>
        <pc:sldMkLst>
          <pc:docMk/>
          <pc:sldMk cId="1754028833" sldId="260"/>
        </pc:sldMkLst>
        <pc:spChg chg="mod">
          <ac:chgData name="Danielle" userId="e2554c37-e717-43a0-ba79-1183ca921ccd" providerId="ADAL" clId="{4FA5A1DC-C117-499D-9DEA-A7FBF9BC4F0C}" dt="2020-06-08T12:21:26.772" v="600" actId="2711"/>
          <ac:spMkLst>
            <pc:docMk/>
            <pc:sldMk cId="1754028833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30.441" v="601" actId="208"/>
          <ac:spMkLst>
            <pc:docMk/>
            <pc:sldMk cId="1754028833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30.441" v="601" actId="208"/>
          <ac:spMkLst>
            <pc:docMk/>
            <pc:sldMk cId="1754028833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30.441" v="601" actId="208"/>
          <ac:spMkLst>
            <pc:docMk/>
            <pc:sldMk cId="1754028833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21:30.441" v="601" actId="208"/>
          <ac:spMkLst>
            <pc:docMk/>
            <pc:sldMk cId="1754028833" sldId="260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09:14:34.732" v="29" actId="2711"/>
        <pc:sldMkLst>
          <pc:docMk/>
          <pc:sldMk cId="1848701928" sldId="262"/>
        </pc:sldMkLst>
        <pc:spChg chg="mod">
          <ac:chgData name="Danielle" userId="e2554c37-e717-43a0-ba79-1183ca921ccd" providerId="ADAL" clId="{4FA5A1DC-C117-499D-9DEA-A7FBF9BC4F0C}" dt="2020-06-08T09:14:34.732" v="29" actId="2711"/>
          <ac:spMkLst>
            <pc:docMk/>
            <pc:sldMk cId="1848701928" sldId="262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4FA5A1DC-C117-499D-9DEA-A7FBF9BC4F0C}" dt="2020-06-08T09:14:30.290" v="28" actId="2711"/>
          <ac:graphicFrameMkLst>
            <pc:docMk/>
            <pc:sldMk cId="1848701928" sldId="262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4:45.189" v="31" actId="2711"/>
        <pc:sldMkLst>
          <pc:docMk/>
          <pc:sldMk cId="1778137849" sldId="263"/>
        </pc:sldMkLst>
        <pc:spChg chg="mod">
          <ac:chgData name="Danielle" userId="e2554c37-e717-43a0-ba79-1183ca921ccd" providerId="ADAL" clId="{4FA5A1DC-C117-499D-9DEA-A7FBF9BC4F0C}" dt="2020-06-08T09:14:39.673" v="30" actId="2711"/>
          <ac:spMkLst>
            <pc:docMk/>
            <pc:sldMk cId="1778137849" sldId="263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4FA5A1DC-C117-499D-9DEA-A7FBF9BC4F0C}" dt="2020-06-08T09:14:45.189" v="31" actId="2711"/>
          <ac:graphicFrameMkLst>
            <pc:docMk/>
            <pc:sldMk cId="1778137849" sldId="263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4:57.053" v="33" actId="2711"/>
        <pc:sldMkLst>
          <pc:docMk/>
          <pc:sldMk cId="2888012310" sldId="264"/>
        </pc:sldMkLst>
        <pc:spChg chg="mod">
          <ac:chgData name="Danielle" userId="e2554c37-e717-43a0-ba79-1183ca921ccd" providerId="ADAL" clId="{4FA5A1DC-C117-499D-9DEA-A7FBF9BC4F0C}" dt="2020-06-08T09:14:57.053" v="33" actId="2711"/>
          <ac:spMkLst>
            <pc:docMk/>
            <pc:sldMk cId="2888012310" sldId="264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4FA5A1DC-C117-499D-9DEA-A7FBF9BC4F0C}" dt="2020-06-08T09:14:50.859" v="32" actId="2711"/>
          <ac:graphicFrameMkLst>
            <pc:docMk/>
            <pc:sldMk cId="2888012310" sldId="264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5:07.461" v="35" actId="2711"/>
        <pc:sldMkLst>
          <pc:docMk/>
          <pc:sldMk cId="1002844490" sldId="265"/>
        </pc:sldMkLst>
        <pc:spChg chg="mod">
          <ac:chgData name="Danielle" userId="e2554c37-e717-43a0-ba79-1183ca921ccd" providerId="ADAL" clId="{4FA5A1DC-C117-499D-9DEA-A7FBF9BC4F0C}" dt="2020-06-08T09:15:02.703" v="34" actId="2711"/>
          <ac:spMkLst>
            <pc:docMk/>
            <pc:sldMk cId="1002844490" sldId="265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4FA5A1DC-C117-499D-9DEA-A7FBF9BC4F0C}" dt="2020-06-08T09:15:07.461" v="35" actId="2711"/>
          <ac:graphicFrameMkLst>
            <pc:docMk/>
            <pc:sldMk cId="1002844490" sldId="265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6:17.372" v="64" actId="20577"/>
        <pc:sldMkLst>
          <pc:docMk/>
          <pc:sldMk cId="2888808507" sldId="266"/>
        </pc:sldMkLst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6:02.684" v="46" actId="20577"/>
          <ac:spMkLst>
            <pc:docMk/>
            <pc:sldMk cId="2888808507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38.394" v="38" actId="1035"/>
          <ac:spMkLst>
            <pc:docMk/>
            <pc:sldMk cId="2888808507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6:17.372" v="64" actId="20577"/>
          <ac:spMkLst>
            <pc:docMk/>
            <pc:sldMk cId="2888808507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5:17.118" v="36" actId="2711"/>
          <ac:spMkLst>
            <pc:docMk/>
            <pc:sldMk cId="2888808507" sldId="266"/>
            <ac:spMk id="14" creationId="{00000000-0000-0000-0000-000000000000}"/>
          </ac:spMkLst>
        </pc:spChg>
        <pc:graphicFrameChg chg="mod modGraphic">
          <ac:chgData name="Danielle" userId="e2554c37-e717-43a0-ba79-1183ca921ccd" providerId="ADAL" clId="{4FA5A1DC-C117-499D-9DEA-A7FBF9BC4F0C}" dt="2020-06-08T09:15:33.691" v="37" actId="2711"/>
          <ac:graphicFrameMkLst>
            <pc:docMk/>
            <pc:sldMk cId="2888808507" sldId="266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09:16:26.707" v="65" actId="2711"/>
        <pc:sldMkLst>
          <pc:docMk/>
          <pc:sldMk cId="4100317321" sldId="267"/>
        </pc:sldMkLst>
        <pc:spChg chg="mod">
          <ac:chgData name="Danielle" userId="e2554c37-e717-43a0-ba79-1183ca921ccd" providerId="ADAL" clId="{4FA5A1DC-C117-499D-9DEA-A7FBF9BC4F0C}" dt="2020-06-08T09:16:26.707" v="65" actId="2711"/>
          <ac:spMkLst>
            <pc:docMk/>
            <pc:sldMk cId="4100317321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6:26.707" v="65" actId="2711"/>
          <ac:spMkLst>
            <pc:docMk/>
            <pc:sldMk cId="4100317321" sldId="267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09:16:32.990" v="66" actId="2711"/>
        <pc:sldMkLst>
          <pc:docMk/>
          <pc:sldMk cId="2802723157" sldId="268"/>
        </pc:sldMkLst>
        <pc:spChg chg="mod">
          <ac:chgData name="Danielle" userId="e2554c37-e717-43a0-ba79-1183ca921ccd" providerId="ADAL" clId="{4FA5A1DC-C117-499D-9DEA-A7FBF9BC4F0C}" dt="2020-06-08T09:16:32.990" v="66" actId="2711"/>
          <ac:spMkLst>
            <pc:docMk/>
            <pc:sldMk cId="2802723157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6:32.990" v="66" actId="2711"/>
          <ac:spMkLst>
            <pc:docMk/>
            <pc:sldMk cId="2802723157" sldId="268"/>
            <ac:spMk id="3" creationId="{00000000-0000-0000-0000-000000000000}"/>
          </ac:spMkLst>
        </pc:spChg>
      </pc:sldChg>
      <pc:sldChg chg="addSp delSp modSp mod">
        <pc:chgData name="Danielle" userId="e2554c37-e717-43a0-ba79-1183ca921ccd" providerId="ADAL" clId="{4FA5A1DC-C117-499D-9DEA-A7FBF9BC4F0C}" dt="2020-06-08T09:21:57.060" v="140"/>
        <pc:sldMkLst>
          <pc:docMk/>
          <pc:sldMk cId="3418504493" sldId="269"/>
        </pc:sldMkLst>
        <pc:spChg chg="mod">
          <ac:chgData name="Danielle" userId="e2554c37-e717-43a0-ba79-1183ca921ccd" providerId="ADAL" clId="{4FA5A1DC-C117-499D-9DEA-A7FBF9BC4F0C}" dt="2020-06-08T09:17:05.920" v="77" actId="2711"/>
          <ac:spMkLst>
            <pc:docMk/>
            <pc:sldMk cId="3418504493" sldId="269"/>
            <ac:spMk id="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05.920" v="77" actId="2711"/>
          <ac:spMkLst>
            <pc:docMk/>
            <pc:sldMk cId="3418504493" sldId="269"/>
            <ac:spMk id="6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20:32.559" v="114"/>
          <ac:spMkLst>
            <pc:docMk/>
            <pc:sldMk cId="3418504493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20:21.308" v="110" actId="208"/>
          <ac:spMkLst>
            <pc:docMk/>
            <pc:sldMk cId="3418504493" sldId="269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21:57.060" v="140"/>
          <ac:spMkLst>
            <pc:docMk/>
            <pc:sldMk cId="3418504493" sldId="269"/>
            <ac:spMk id="9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0:15.363" v="104" actId="14100"/>
          <ac:spMkLst>
            <pc:docMk/>
            <pc:sldMk cId="3418504493" sldId="269"/>
            <ac:spMk id="10" creationId="{D59E3B78-7179-49B0-83C8-B2E8476713F5}"/>
          </ac:spMkLst>
        </pc:spChg>
        <pc:spChg chg="add del mod">
          <ac:chgData name="Danielle" userId="e2554c37-e717-43a0-ba79-1183ca921ccd" providerId="ADAL" clId="{4FA5A1DC-C117-499D-9DEA-A7FBF9BC4F0C}" dt="2020-06-08T09:21:46.466" v="137"/>
          <ac:spMkLst>
            <pc:docMk/>
            <pc:sldMk cId="3418504493" sldId="269"/>
            <ac:spMk id="11" creationId="{34E3F560-5BAF-47F6-9FA8-03A9EE4D658B}"/>
          </ac:spMkLst>
        </pc:spChg>
        <pc:spChg chg="add del mod">
          <ac:chgData name="Danielle" userId="e2554c37-e717-43a0-ba79-1183ca921ccd" providerId="ADAL" clId="{4FA5A1DC-C117-499D-9DEA-A7FBF9BC4F0C}" dt="2020-06-08T09:21:46.466" v="137"/>
          <ac:spMkLst>
            <pc:docMk/>
            <pc:sldMk cId="3418504493" sldId="269"/>
            <ac:spMk id="12" creationId="{445DCCB8-EE66-4558-A303-053C558A0159}"/>
          </ac:spMkLst>
        </pc:spChg>
        <pc:spChg chg="add del mod">
          <ac:chgData name="Danielle" userId="e2554c37-e717-43a0-ba79-1183ca921ccd" providerId="ADAL" clId="{4FA5A1DC-C117-499D-9DEA-A7FBF9BC4F0C}" dt="2020-06-08T09:21:46.466" v="137"/>
          <ac:spMkLst>
            <pc:docMk/>
            <pc:sldMk cId="3418504493" sldId="269"/>
            <ac:spMk id="13" creationId="{DB1EDD9B-201D-4FC0-9900-62144232AC58}"/>
          </ac:spMkLst>
        </pc:spChg>
        <pc:graphicFrameChg chg="modGraphic">
          <ac:chgData name="Danielle" userId="e2554c37-e717-43a0-ba79-1183ca921ccd" providerId="ADAL" clId="{4FA5A1DC-C117-499D-9DEA-A7FBF9BC4F0C}" dt="2020-06-08T09:17:11.853" v="78" actId="2711"/>
          <ac:graphicFrameMkLst>
            <pc:docMk/>
            <pc:sldMk cId="3418504493" sldId="269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12:12:18.071" v="303" actId="20577"/>
        <pc:sldMkLst>
          <pc:docMk/>
          <pc:sldMk cId="2388569953" sldId="270"/>
        </pc:sldMkLst>
        <pc:spChg chg="del mod">
          <ac:chgData name="Danielle" userId="e2554c37-e717-43a0-ba79-1183ca921ccd" providerId="ADAL" clId="{4FA5A1DC-C117-499D-9DEA-A7FBF9BC4F0C}" dt="2020-06-08T12:11:49.797" v="275" actId="478"/>
          <ac:spMkLst>
            <pc:docMk/>
            <pc:sldMk cId="2388569953" sldId="270"/>
            <ac:spMk id="3" creationId="{00000000-0000-0000-0000-000000000000}"/>
          </ac:spMkLst>
        </pc:spChg>
        <pc:spChg chg="add del mod">
          <ac:chgData name="Danielle" userId="e2554c37-e717-43a0-ba79-1183ca921ccd" providerId="ADAL" clId="{4FA5A1DC-C117-499D-9DEA-A7FBF9BC4F0C}" dt="2020-06-08T09:22:52.706" v="150" actId="478"/>
          <ac:spMkLst>
            <pc:docMk/>
            <pc:sldMk cId="2388569953" sldId="270"/>
            <ac:spMk id="6" creationId="{439326EF-BC82-428F-9921-ED6332FBFEDB}"/>
          </ac:spMkLst>
        </pc:spChg>
        <pc:spChg chg="del mod">
          <ac:chgData name="Danielle" userId="e2554c37-e717-43a0-ba79-1183ca921ccd" providerId="ADAL" clId="{4FA5A1DC-C117-499D-9DEA-A7FBF9BC4F0C}" dt="2020-06-08T09:23:08.242" v="155" actId="478"/>
          <ac:spMkLst>
            <pc:docMk/>
            <pc:sldMk cId="2388569953" sldId="270"/>
            <ac:spMk id="2257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12:12:18.071" v="303" actId="20577"/>
          <ac:spMkLst>
            <pc:docMk/>
            <pc:sldMk cId="2388569953" sldId="270"/>
            <ac:spMk id="22573" creationId="{00000000-0000-0000-0000-000000000000}"/>
          </ac:spMkLst>
        </pc:spChg>
        <pc:graphicFrameChg chg="mod">
          <ac:chgData name="Danielle" userId="e2554c37-e717-43a0-ba79-1183ca921ccd" providerId="ADAL" clId="{4FA5A1DC-C117-499D-9DEA-A7FBF9BC4F0C}" dt="2020-06-08T12:12:05.020" v="288" actId="1038"/>
          <ac:graphicFrameMkLst>
            <pc:docMk/>
            <pc:sldMk cId="2388569953" sldId="270"/>
            <ac:graphicFrameMk id="2" creationId="{00000000-0000-0000-0000-000000000000}"/>
          </ac:graphicFrameMkLst>
        </pc:graphicFrameChg>
        <pc:graphicFrameChg chg="add mod modGraphic">
          <ac:chgData name="Danielle" userId="e2554c37-e717-43a0-ba79-1183ca921ccd" providerId="ADAL" clId="{4FA5A1DC-C117-499D-9DEA-A7FBF9BC4F0C}" dt="2020-06-08T12:11:57.343" v="276" actId="1076"/>
          <ac:graphicFrameMkLst>
            <pc:docMk/>
            <pc:sldMk cId="2388569953" sldId="270"/>
            <ac:graphicFrameMk id="7" creationId="{D649CD9B-FDE9-48DC-AB36-E488E30F4B0B}"/>
          </ac:graphicFrameMkLst>
        </pc:graphicFrameChg>
      </pc:sldChg>
      <pc:sldChg chg="modSp mod">
        <pc:chgData name="Danielle" userId="e2554c37-e717-43a0-ba79-1183ca921ccd" providerId="ADAL" clId="{4FA5A1DC-C117-499D-9DEA-A7FBF9BC4F0C}" dt="2020-06-08T12:14:58.962" v="321" actId="1076"/>
        <pc:sldMkLst>
          <pc:docMk/>
          <pc:sldMk cId="2046930171" sldId="271"/>
        </pc:sldMkLst>
        <pc:spChg chg="mod">
          <ac:chgData name="Danielle" userId="e2554c37-e717-43a0-ba79-1183ca921ccd" providerId="ADAL" clId="{4FA5A1DC-C117-499D-9DEA-A7FBF9BC4F0C}" dt="2020-06-08T12:14:58.962" v="321" actId="1076"/>
          <ac:spMkLst>
            <pc:docMk/>
            <pc:sldMk cId="2046930171" sldId="271"/>
            <ac:spMk id="23578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5:33.119" v="334" actId="478"/>
        <pc:sldMkLst>
          <pc:docMk/>
          <pc:sldMk cId="3351828074" sldId="272"/>
        </pc:sldMkLst>
        <pc:spChg chg="add del mod">
          <ac:chgData name="Danielle" userId="e2554c37-e717-43a0-ba79-1183ca921ccd" providerId="ADAL" clId="{4FA5A1DC-C117-499D-9DEA-A7FBF9BC4F0C}" dt="2020-06-08T12:15:10.318" v="323"/>
          <ac:spMkLst>
            <pc:docMk/>
            <pc:sldMk cId="3351828074" sldId="272"/>
            <ac:spMk id="3" creationId="{E85C1972-9F05-4EEE-A842-8C4B041AB3A3}"/>
          </ac:spMkLst>
        </pc:spChg>
        <pc:spChg chg="add mod">
          <ac:chgData name="Danielle" userId="e2554c37-e717-43a0-ba79-1183ca921ccd" providerId="ADAL" clId="{4FA5A1DC-C117-499D-9DEA-A7FBF9BC4F0C}" dt="2020-06-08T12:15:24.109" v="333" actId="16959"/>
          <ac:spMkLst>
            <pc:docMk/>
            <pc:sldMk cId="3351828074" sldId="272"/>
            <ac:spMk id="4" creationId="{B89F71F8-274C-46BE-A62F-B73F3E8AB372}"/>
          </ac:spMkLst>
        </pc:spChg>
        <pc:spChg chg="del mod">
          <ac:chgData name="Danielle" userId="e2554c37-e717-43a0-ba79-1183ca921ccd" providerId="ADAL" clId="{4FA5A1DC-C117-499D-9DEA-A7FBF9BC4F0C}" dt="2020-06-08T12:15:33.119" v="334" actId="478"/>
          <ac:spMkLst>
            <pc:docMk/>
            <pc:sldMk cId="3351828074" sldId="272"/>
            <ac:spMk id="24602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5:50.907" v="345" actId="478"/>
        <pc:sldMkLst>
          <pc:docMk/>
          <pc:sldMk cId="2824220089" sldId="273"/>
        </pc:sldMkLst>
        <pc:spChg chg="add mod">
          <ac:chgData name="Danielle" userId="e2554c37-e717-43a0-ba79-1183ca921ccd" providerId="ADAL" clId="{4FA5A1DC-C117-499D-9DEA-A7FBF9BC4F0C}" dt="2020-06-08T12:15:47.631" v="344" actId="20577"/>
          <ac:spMkLst>
            <pc:docMk/>
            <pc:sldMk cId="2824220089" sldId="273"/>
            <ac:spMk id="3" creationId="{0FE4D6E4-2ECD-4B83-828B-558D63C3BA09}"/>
          </ac:spMkLst>
        </pc:spChg>
        <pc:spChg chg="del mod">
          <ac:chgData name="Danielle" userId="e2554c37-e717-43a0-ba79-1183ca921ccd" providerId="ADAL" clId="{4FA5A1DC-C117-499D-9DEA-A7FBF9BC4F0C}" dt="2020-06-08T12:15:50.907" v="345" actId="478"/>
          <ac:spMkLst>
            <pc:docMk/>
            <pc:sldMk cId="2824220089" sldId="273"/>
            <ac:spMk id="25626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6:07.679" v="349" actId="478"/>
        <pc:sldMkLst>
          <pc:docMk/>
          <pc:sldMk cId="427251187" sldId="274"/>
        </pc:sldMkLst>
        <pc:spChg chg="add mod">
          <ac:chgData name="Danielle" userId="e2554c37-e717-43a0-ba79-1183ca921ccd" providerId="ADAL" clId="{4FA5A1DC-C117-499D-9DEA-A7FBF9BC4F0C}" dt="2020-06-08T12:16:04.217" v="348" actId="16959"/>
          <ac:spMkLst>
            <pc:docMk/>
            <pc:sldMk cId="427251187" sldId="274"/>
            <ac:spMk id="3" creationId="{F24D74BE-0BBF-4396-95A9-C1F9FF32667A}"/>
          </ac:spMkLst>
        </pc:spChg>
        <pc:spChg chg="del mod">
          <ac:chgData name="Danielle" userId="e2554c37-e717-43a0-ba79-1183ca921ccd" providerId="ADAL" clId="{4FA5A1DC-C117-499D-9DEA-A7FBF9BC4F0C}" dt="2020-06-08T12:16:07.679" v="349" actId="478"/>
          <ac:spMkLst>
            <pc:docMk/>
            <pc:sldMk cId="427251187" sldId="274"/>
            <ac:spMk id="26650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6:27.400" v="371" actId="478"/>
        <pc:sldMkLst>
          <pc:docMk/>
          <pc:sldMk cId="3249589400" sldId="275"/>
        </pc:sldMkLst>
        <pc:spChg chg="add mod">
          <ac:chgData name="Danielle" userId="e2554c37-e717-43a0-ba79-1183ca921ccd" providerId="ADAL" clId="{4FA5A1DC-C117-499D-9DEA-A7FBF9BC4F0C}" dt="2020-06-08T12:16:24.360" v="370" actId="20577"/>
          <ac:spMkLst>
            <pc:docMk/>
            <pc:sldMk cId="3249589400" sldId="275"/>
            <ac:spMk id="3" creationId="{248F8683-D3DC-457E-A1CE-1E18EEA15C58}"/>
          </ac:spMkLst>
        </pc:spChg>
        <pc:spChg chg="del mod">
          <ac:chgData name="Danielle" userId="e2554c37-e717-43a0-ba79-1183ca921ccd" providerId="ADAL" clId="{4FA5A1DC-C117-499D-9DEA-A7FBF9BC4F0C}" dt="2020-06-08T12:16:27.400" v="371" actId="478"/>
          <ac:spMkLst>
            <pc:docMk/>
            <pc:sldMk cId="3249589400" sldId="275"/>
            <ac:spMk id="27674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7:02.819" v="393" actId="478"/>
        <pc:sldMkLst>
          <pc:docMk/>
          <pc:sldMk cId="1261021480" sldId="276"/>
        </pc:sldMkLst>
        <pc:spChg chg="add mod">
          <ac:chgData name="Danielle" userId="e2554c37-e717-43a0-ba79-1183ca921ccd" providerId="ADAL" clId="{4FA5A1DC-C117-499D-9DEA-A7FBF9BC4F0C}" dt="2020-06-08T12:16:47.371" v="392" actId="16959"/>
          <ac:spMkLst>
            <pc:docMk/>
            <pc:sldMk cId="1261021480" sldId="276"/>
            <ac:spMk id="3" creationId="{6FD3799A-DE99-438B-B949-C6CBF6836C06}"/>
          </ac:spMkLst>
        </pc:spChg>
        <pc:spChg chg="del mod">
          <ac:chgData name="Danielle" userId="e2554c37-e717-43a0-ba79-1183ca921ccd" providerId="ADAL" clId="{4FA5A1DC-C117-499D-9DEA-A7FBF9BC4F0C}" dt="2020-06-08T12:17:02.819" v="393" actId="478"/>
          <ac:spMkLst>
            <pc:docMk/>
            <pc:sldMk cId="1261021480" sldId="276"/>
            <ac:spMk id="28698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7:29.911" v="419" actId="478"/>
        <pc:sldMkLst>
          <pc:docMk/>
          <pc:sldMk cId="2768632178" sldId="277"/>
        </pc:sldMkLst>
        <pc:spChg chg="add mod">
          <ac:chgData name="Danielle" userId="e2554c37-e717-43a0-ba79-1183ca921ccd" providerId="ADAL" clId="{4FA5A1DC-C117-499D-9DEA-A7FBF9BC4F0C}" dt="2020-06-08T12:17:27.076" v="418" actId="20577"/>
          <ac:spMkLst>
            <pc:docMk/>
            <pc:sldMk cId="2768632178" sldId="277"/>
            <ac:spMk id="3" creationId="{A25885BF-FA6A-450F-8FA3-009B639A8D98}"/>
          </ac:spMkLst>
        </pc:spChg>
        <pc:spChg chg="del mod">
          <ac:chgData name="Danielle" userId="e2554c37-e717-43a0-ba79-1183ca921ccd" providerId="ADAL" clId="{4FA5A1DC-C117-499D-9DEA-A7FBF9BC4F0C}" dt="2020-06-08T12:17:29.911" v="419" actId="478"/>
          <ac:spMkLst>
            <pc:docMk/>
            <pc:sldMk cId="2768632178" sldId="277"/>
            <ac:spMk id="29722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7:42.063" v="440" actId="478"/>
        <pc:sldMkLst>
          <pc:docMk/>
          <pc:sldMk cId="3151195168" sldId="278"/>
        </pc:sldMkLst>
        <pc:spChg chg="add mod">
          <ac:chgData name="Danielle" userId="e2554c37-e717-43a0-ba79-1183ca921ccd" providerId="ADAL" clId="{4FA5A1DC-C117-499D-9DEA-A7FBF9BC4F0C}" dt="2020-06-08T12:17:40.085" v="439" actId="20577"/>
          <ac:spMkLst>
            <pc:docMk/>
            <pc:sldMk cId="3151195168" sldId="278"/>
            <ac:spMk id="3" creationId="{DD83DCBF-FAB3-4219-8533-08D68336CA05}"/>
          </ac:spMkLst>
        </pc:spChg>
        <pc:spChg chg="del mod">
          <ac:chgData name="Danielle" userId="e2554c37-e717-43a0-ba79-1183ca921ccd" providerId="ADAL" clId="{4FA5A1DC-C117-499D-9DEA-A7FBF9BC4F0C}" dt="2020-06-08T12:17:42.063" v="440" actId="478"/>
          <ac:spMkLst>
            <pc:docMk/>
            <pc:sldMk cId="3151195168" sldId="278"/>
            <ac:spMk id="30746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8:07.192" v="478" actId="478"/>
        <pc:sldMkLst>
          <pc:docMk/>
          <pc:sldMk cId="1682426444" sldId="279"/>
        </pc:sldMkLst>
        <pc:spChg chg="add mod">
          <ac:chgData name="Danielle" userId="e2554c37-e717-43a0-ba79-1183ca921ccd" providerId="ADAL" clId="{4FA5A1DC-C117-499D-9DEA-A7FBF9BC4F0C}" dt="2020-06-08T12:18:03.736" v="477" actId="20577"/>
          <ac:spMkLst>
            <pc:docMk/>
            <pc:sldMk cId="1682426444" sldId="279"/>
            <ac:spMk id="3" creationId="{A7934DC9-D65B-49AC-ACB5-981DA8AEEA6F}"/>
          </ac:spMkLst>
        </pc:spChg>
        <pc:spChg chg="del mod">
          <ac:chgData name="Danielle" userId="e2554c37-e717-43a0-ba79-1183ca921ccd" providerId="ADAL" clId="{4FA5A1DC-C117-499D-9DEA-A7FBF9BC4F0C}" dt="2020-06-08T12:18:07.192" v="478" actId="478"/>
          <ac:spMkLst>
            <pc:docMk/>
            <pc:sldMk cId="1682426444" sldId="279"/>
            <ac:spMk id="31770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8:27.445" v="489" actId="478"/>
        <pc:sldMkLst>
          <pc:docMk/>
          <pc:sldMk cId="3450149982" sldId="280"/>
        </pc:sldMkLst>
        <pc:spChg chg="add mod">
          <ac:chgData name="Danielle" userId="e2554c37-e717-43a0-ba79-1183ca921ccd" providerId="ADAL" clId="{4FA5A1DC-C117-499D-9DEA-A7FBF9BC4F0C}" dt="2020-06-08T12:18:24.317" v="488" actId="20577"/>
          <ac:spMkLst>
            <pc:docMk/>
            <pc:sldMk cId="3450149982" sldId="280"/>
            <ac:spMk id="3" creationId="{F83AEC8A-958D-481C-AEA8-D9886B3F2F1F}"/>
          </ac:spMkLst>
        </pc:spChg>
        <pc:spChg chg="del mod">
          <ac:chgData name="Danielle" userId="e2554c37-e717-43a0-ba79-1183ca921ccd" providerId="ADAL" clId="{4FA5A1DC-C117-499D-9DEA-A7FBF9BC4F0C}" dt="2020-06-08T12:18:27.445" v="489" actId="478"/>
          <ac:spMkLst>
            <pc:docMk/>
            <pc:sldMk cId="3450149982" sldId="280"/>
            <ac:spMk id="32794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8:42.573" v="510" actId="478"/>
        <pc:sldMkLst>
          <pc:docMk/>
          <pc:sldMk cId="1076940922" sldId="281"/>
        </pc:sldMkLst>
        <pc:spChg chg="add mod">
          <ac:chgData name="Danielle" userId="e2554c37-e717-43a0-ba79-1183ca921ccd" providerId="ADAL" clId="{4FA5A1DC-C117-499D-9DEA-A7FBF9BC4F0C}" dt="2020-06-08T12:18:40.964" v="509" actId="20577"/>
          <ac:spMkLst>
            <pc:docMk/>
            <pc:sldMk cId="1076940922" sldId="281"/>
            <ac:spMk id="3" creationId="{37B20C6A-F39C-4E08-85EF-E9F7FE3825C9}"/>
          </ac:spMkLst>
        </pc:spChg>
        <pc:spChg chg="del mod">
          <ac:chgData name="Danielle" userId="e2554c37-e717-43a0-ba79-1183ca921ccd" providerId="ADAL" clId="{4FA5A1DC-C117-499D-9DEA-A7FBF9BC4F0C}" dt="2020-06-08T12:18:42.573" v="510" actId="478"/>
          <ac:spMkLst>
            <pc:docMk/>
            <pc:sldMk cId="1076940922" sldId="281"/>
            <ac:spMk id="28699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8:58.822" v="522" actId="478"/>
        <pc:sldMkLst>
          <pc:docMk/>
          <pc:sldMk cId="1712465753" sldId="282"/>
        </pc:sldMkLst>
        <pc:spChg chg="add mod">
          <ac:chgData name="Danielle" userId="e2554c37-e717-43a0-ba79-1183ca921ccd" providerId="ADAL" clId="{4FA5A1DC-C117-499D-9DEA-A7FBF9BC4F0C}" dt="2020-06-08T12:18:56.854" v="521" actId="20577"/>
          <ac:spMkLst>
            <pc:docMk/>
            <pc:sldMk cId="1712465753" sldId="282"/>
            <ac:spMk id="3" creationId="{4AFD58CC-DFF8-437D-8E6F-DAAC7DF70FC8}"/>
          </ac:spMkLst>
        </pc:spChg>
        <pc:spChg chg="del mod">
          <ac:chgData name="Danielle" userId="e2554c37-e717-43a0-ba79-1183ca921ccd" providerId="ADAL" clId="{4FA5A1DC-C117-499D-9DEA-A7FBF9BC4F0C}" dt="2020-06-08T12:18:58.822" v="522" actId="478"/>
          <ac:spMkLst>
            <pc:docMk/>
            <pc:sldMk cId="1712465753" sldId="282"/>
            <ac:spMk id="28699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9:14.673" v="534" actId="478"/>
        <pc:sldMkLst>
          <pc:docMk/>
          <pc:sldMk cId="2344367222" sldId="283"/>
        </pc:sldMkLst>
        <pc:spChg chg="add mod">
          <ac:chgData name="Danielle" userId="e2554c37-e717-43a0-ba79-1183ca921ccd" providerId="ADAL" clId="{4FA5A1DC-C117-499D-9DEA-A7FBF9BC4F0C}" dt="2020-06-08T12:19:12.049" v="533" actId="20577"/>
          <ac:spMkLst>
            <pc:docMk/>
            <pc:sldMk cId="2344367222" sldId="283"/>
            <ac:spMk id="3" creationId="{E355247F-63AC-49A7-8C52-2C5FE347365F}"/>
          </ac:spMkLst>
        </pc:spChg>
        <pc:spChg chg="del mod">
          <ac:chgData name="Danielle" userId="e2554c37-e717-43a0-ba79-1183ca921ccd" providerId="ADAL" clId="{4FA5A1DC-C117-499D-9DEA-A7FBF9BC4F0C}" dt="2020-06-08T12:19:14.673" v="534" actId="478"/>
          <ac:spMkLst>
            <pc:docMk/>
            <pc:sldMk cId="2344367222" sldId="283"/>
            <ac:spMk id="28699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19:48.194" v="552" actId="1036"/>
        <pc:sldMkLst>
          <pc:docMk/>
          <pc:sldMk cId="1540644726" sldId="284"/>
        </pc:sldMkLst>
        <pc:spChg chg="add mod">
          <ac:chgData name="Danielle" userId="e2554c37-e717-43a0-ba79-1183ca921ccd" providerId="ADAL" clId="{4FA5A1DC-C117-499D-9DEA-A7FBF9BC4F0C}" dt="2020-06-08T12:19:48.194" v="552" actId="1036"/>
          <ac:spMkLst>
            <pc:docMk/>
            <pc:sldMk cId="1540644726" sldId="284"/>
            <ac:spMk id="3" creationId="{212FFB19-A90A-43B0-97A8-0E2738283671}"/>
          </ac:spMkLst>
        </pc:spChg>
        <pc:spChg chg="del mod">
          <ac:chgData name="Danielle" userId="e2554c37-e717-43a0-ba79-1183ca921ccd" providerId="ADAL" clId="{4FA5A1DC-C117-499D-9DEA-A7FBF9BC4F0C}" dt="2020-06-08T12:19:36.434" v="550" actId="478"/>
          <ac:spMkLst>
            <pc:docMk/>
            <pc:sldMk cId="1540644726" sldId="284"/>
            <ac:spMk id="28699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20:12.976" v="559" actId="478"/>
        <pc:sldMkLst>
          <pc:docMk/>
          <pc:sldMk cId="88886624" sldId="285"/>
        </pc:sldMkLst>
        <pc:spChg chg="add mod">
          <ac:chgData name="Danielle" userId="e2554c37-e717-43a0-ba79-1183ca921ccd" providerId="ADAL" clId="{4FA5A1DC-C117-499D-9DEA-A7FBF9BC4F0C}" dt="2020-06-08T12:20:09.929" v="558" actId="20577"/>
          <ac:spMkLst>
            <pc:docMk/>
            <pc:sldMk cId="88886624" sldId="285"/>
            <ac:spMk id="3" creationId="{0CDA80D7-B0D3-4644-AB13-DEC73D107F64}"/>
          </ac:spMkLst>
        </pc:spChg>
        <pc:spChg chg="del mod">
          <ac:chgData name="Danielle" userId="e2554c37-e717-43a0-ba79-1183ca921ccd" providerId="ADAL" clId="{4FA5A1DC-C117-499D-9DEA-A7FBF9BC4F0C}" dt="2020-06-08T12:20:12.976" v="559" actId="478"/>
          <ac:spMkLst>
            <pc:docMk/>
            <pc:sldMk cId="88886624" sldId="285"/>
            <ac:spMk id="28699" creationId="{00000000-0000-0000-0000-000000000000}"/>
          </ac:spMkLst>
        </pc:spChg>
      </pc:sldChg>
      <pc:sldChg chg="addSp delSp modSp">
        <pc:chgData name="Danielle" userId="e2554c37-e717-43a0-ba79-1183ca921ccd" providerId="ADAL" clId="{4FA5A1DC-C117-499D-9DEA-A7FBF9BC4F0C}" dt="2020-06-08T12:20:39.616" v="593" actId="478"/>
        <pc:sldMkLst>
          <pc:docMk/>
          <pc:sldMk cId="3437643945" sldId="286"/>
        </pc:sldMkLst>
        <pc:spChg chg="add mod">
          <ac:chgData name="Danielle" userId="e2554c37-e717-43a0-ba79-1183ca921ccd" providerId="ADAL" clId="{4FA5A1DC-C117-499D-9DEA-A7FBF9BC4F0C}" dt="2020-06-08T12:20:35.836" v="592" actId="1037"/>
          <ac:spMkLst>
            <pc:docMk/>
            <pc:sldMk cId="3437643945" sldId="286"/>
            <ac:spMk id="3" creationId="{81DEA403-5C85-4614-96E4-DBC014A2A523}"/>
          </ac:spMkLst>
        </pc:spChg>
        <pc:spChg chg="del mod">
          <ac:chgData name="Danielle" userId="e2554c37-e717-43a0-ba79-1183ca921ccd" providerId="ADAL" clId="{4FA5A1DC-C117-499D-9DEA-A7FBF9BC4F0C}" dt="2020-06-08T12:20:39.616" v="593" actId="478"/>
          <ac:spMkLst>
            <pc:docMk/>
            <pc:sldMk cId="3437643945" sldId="286"/>
            <ac:spMk id="28699" creationId="{00000000-0000-0000-0000-000000000000}"/>
          </ac:spMkLst>
        </pc:spChg>
      </pc:sldChg>
      <pc:sldChg chg="addSp delSp modSp mod">
        <pc:chgData name="Danielle" userId="e2554c37-e717-43a0-ba79-1183ca921ccd" providerId="ADAL" clId="{4FA5A1DC-C117-499D-9DEA-A7FBF9BC4F0C}" dt="2020-06-08T09:22:13.185" v="142"/>
        <pc:sldMkLst>
          <pc:docMk/>
          <pc:sldMk cId="1720616315" sldId="287"/>
        </pc:sldMkLst>
        <pc:spChg chg="mod">
          <ac:chgData name="Danielle" userId="e2554c37-e717-43a0-ba79-1183ca921ccd" providerId="ADAL" clId="{4FA5A1DC-C117-499D-9DEA-A7FBF9BC4F0C}" dt="2020-06-08T09:17:17.373" v="79" actId="2711"/>
          <ac:spMkLst>
            <pc:docMk/>
            <pc:sldMk cId="1720616315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17.373" v="79" actId="2711"/>
          <ac:spMkLst>
            <pc:docMk/>
            <pc:sldMk cId="1720616315" sldId="287"/>
            <ac:spMk id="3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39.890" v="115" actId="478"/>
          <ac:spMkLst>
            <pc:docMk/>
            <pc:sldMk cId="1720616315" sldId="287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39.890" v="115" actId="478"/>
          <ac:spMkLst>
            <pc:docMk/>
            <pc:sldMk cId="1720616315" sldId="287"/>
            <ac:spMk id="8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2:12.540" v="141" actId="478"/>
          <ac:spMkLst>
            <pc:docMk/>
            <pc:sldMk cId="1720616315" sldId="287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17.373" v="79" actId="2711"/>
          <ac:spMkLst>
            <pc:docMk/>
            <pc:sldMk cId="1720616315" sldId="287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17.373" v="79" actId="2711"/>
          <ac:spMkLst>
            <pc:docMk/>
            <pc:sldMk cId="1720616315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17.373" v="79" actId="2711"/>
          <ac:spMkLst>
            <pc:docMk/>
            <pc:sldMk cId="1720616315" sldId="287"/>
            <ac:spMk id="12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0:40.454" v="116"/>
          <ac:spMkLst>
            <pc:docMk/>
            <pc:sldMk cId="1720616315" sldId="287"/>
            <ac:spMk id="13" creationId="{47E38956-D1C2-49B2-8487-8A29554BEEC4}"/>
          </ac:spMkLst>
        </pc:spChg>
        <pc:spChg chg="add mod">
          <ac:chgData name="Danielle" userId="e2554c37-e717-43a0-ba79-1183ca921ccd" providerId="ADAL" clId="{4FA5A1DC-C117-499D-9DEA-A7FBF9BC4F0C}" dt="2020-06-08T09:20:40.454" v="116"/>
          <ac:spMkLst>
            <pc:docMk/>
            <pc:sldMk cId="1720616315" sldId="287"/>
            <ac:spMk id="14" creationId="{D55CDFBD-B81D-4E00-9976-C692A00F12B2}"/>
          </ac:spMkLst>
        </pc:spChg>
        <pc:spChg chg="add mod">
          <ac:chgData name="Danielle" userId="e2554c37-e717-43a0-ba79-1183ca921ccd" providerId="ADAL" clId="{4FA5A1DC-C117-499D-9DEA-A7FBF9BC4F0C}" dt="2020-06-08T09:20:40.454" v="116"/>
          <ac:spMkLst>
            <pc:docMk/>
            <pc:sldMk cId="1720616315" sldId="287"/>
            <ac:spMk id="15" creationId="{EC8B2561-3517-43DD-A9DA-C6A20E47405E}"/>
          </ac:spMkLst>
        </pc:spChg>
        <pc:spChg chg="add mod">
          <ac:chgData name="Danielle" userId="e2554c37-e717-43a0-ba79-1183ca921ccd" providerId="ADAL" clId="{4FA5A1DC-C117-499D-9DEA-A7FBF9BC4F0C}" dt="2020-06-08T09:22:13.185" v="142"/>
          <ac:spMkLst>
            <pc:docMk/>
            <pc:sldMk cId="1720616315" sldId="287"/>
            <ac:spMk id="16" creationId="{621C61FC-B18C-4FD5-8CEA-4704900FD060}"/>
          </ac:spMkLst>
        </pc:spChg>
        <pc:graphicFrameChg chg="modGraphic">
          <ac:chgData name="Danielle" userId="e2554c37-e717-43a0-ba79-1183ca921ccd" providerId="ADAL" clId="{4FA5A1DC-C117-499D-9DEA-A7FBF9BC4F0C}" dt="2020-06-08T09:17:23.594" v="80" actId="2711"/>
          <ac:graphicFrameMkLst>
            <pc:docMk/>
            <pc:sldMk cId="1720616315" sldId="287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2:16.910" v="144"/>
        <pc:sldMkLst>
          <pc:docMk/>
          <pc:sldMk cId="2562394764" sldId="288"/>
        </pc:sldMkLst>
        <pc:spChg chg="mod">
          <ac:chgData name="Danielle" userId="e2554c37-e717-43a0-ba79-1183ca921ccd" providerId="ADAL" clId="{4FA5A1DC-C117-499D-9DEA-A7FBF9BC4F0C}" dt="2020-06-08T09:17:54.076" v="81" actId="2711"/>
          <ac:spMkLst>
            <pc:docMk/>
            <pc:sldMk cId="2562394764" sldId="288"/>
            <ac:spMk id="2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47.221" v="117" actId="478"/>
          <ac:spMkLst>
            <pc:docMk/>
            <pc:sldMk cId="2562394764" sldId="288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47.221" v="117" actId="478"/>
          <ac:spMkLst>
            <pc:docMk/>
            <pc:sldMk cId="2562394764" sldId="288"/>
            <ac:spMk id="8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2:16.293" v="143" actId="478"/>
          <ac:spMkLst>
            <pc:docMk/>
            <pc:sldMk cId="2562394764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54.076" v="81" actId="2711"/>
          <ac:spMkLst>
            <pc:docMk/>
            <pc:sldMk cId="2562394764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54.076" v="81" actId="2711"/>
          <ac:spMkLst>
            <pc:docMk/>
            <pc:sldMk cId="2562394764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54.076" v="81" actId="2711"/>
          <ac:spMkLst>
            <pc:docMk/>
            <pc:sldMk cId="2562394764" sldId="288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7:54.076" v="81" actId="2711"/>
          <ac:spMkLst>
            <pc:docMk/>
            <pc:sldMk cId="2562394764" sldId="288"/>
            <ac:spMk id="13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0:47.937" v="118"/>
          <ac:spMkLst>
            <pc:docMk/>
            <pc:sldMk cId="2562394764" sldId="288"/>
            <ac:spMk id="14" creationId="{234EE52A-4378-48BC-94DD-E2C551491BF0}"/>
          </ac:spMkLst>
        </pc:spChg>
        <pc:spChg chg="add mod">
          <ac:chgData name="Danielle" userId="e2554c37-e717-43a0-ba79-1183ca921ccd" providerId="ADAL" clId="{4FA5A1DC-C117-499D-9DEA-A7FBF9BC4F0C}" dt="2020-06-08T09:20:47.937" v="118"/>
          <ac:spMkLst>
            <pc:docMk/>
            <pc:sldMk cId="2562394764" sldId="288"/>
            <ac:spMk id="15" creationId="{83681ED8-0137-40F0-8384-61D0B0B05913}"/>
          </ac:spMkLst>
        </pc:spChg>
        <pc:spChg chg="add mod">
          <ac:chgData name="Danielle" userId="e2554c37-e717-43a0-ba79-1183ca921ccd" providerId="ADAL" clId="{4FA5A1DC-C117-499D-9DEA-A7FBF9BC4F0C}" dt="2020-06-08T09:20:47.937" v="118"/>
          <ac:spMkLst>
            <pc:docMk/>
            <pc:sldMk cId="2562394764" sldId="288"/>
            <ac:spMk id="16" creationId="{A1653182-A5EA-498D-8CDB-9956D10626E9}"/>
          </ac:spMkLst>
        </pc:spChg>
        <pc:spChg chg="add mod">
          <ac:chgData name="Danielle" userId="e2554c37-e717-43a0-ba79-1183ca921ccd" providerId="ADAL" clId="{4FA5A1DC-C117-499D-9DEA-A7FBF9BC4F0C}" dt="2020-06-08T09:22:16.910" v="144"/>
          <ac:spMkLst>
            <pc:docMk/>
            <pc:sldMk cId="2562394764" sldId="288"/>
            <ac:spMk id="17" creationId="{8CFC7162-B4CD-4C03-BB95-2A3E407A079B}"/>
          </ac:spMkLst>
        </pc:spChg>
        <pc:graphicFrameChg chg="modGraphic">
          <ac:chgData name="Danielle" userId="e2554c37-e717-43a0-ba79-1183ca921ccd" providerId="ADAL" clId="{4FA5A1DC-C117-499D-9DEA-A7FBF9BC4F0C}" dt="2020-06-08T09:17:59.895" v="82" actId="2711"/>
          <ac:graphicFrameMkLst>
            <pc:docMk/>
            <pc:sldMk cId="2562394764" sldId="288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2:22.198" v="146"/>
        <pc:sldMkLst>
          <pc:docMk/>
          <pc:sldMk cId="2425558054" sldId="289"/>
        </pc:sldMkLst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2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55.730" v="120" actId="478"/>
          <ac:spMkLst>
            <pc:docMk/>
            <pc:sldMk cId="2425558054" sldId="289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0:53.881" v="119" actId="478"/>
          <ac:spMkLst>
            <pc:docMk/>
            <pc:sldMk cId="2425558054" sldId="289"/>
            <ac:spMk id="8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2:21.502" v="145" actId="478"/>
          <ac:spMkLst>
            <pc:docMk/>
            <pc:sldMk cId="2425558054" sldId="289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05.405" v="83" actId="2711"/>
          <ac:spMkLst>
            <pc:docMk/>
            <pc:sldMk cId="2425558054" sldId="289"/>
            <ac:spMk id="14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0:56.432" v="121"/>
          <ac:spMkLst>
            <pc:docMk/>
            <pc:sldMk cId="2425558054" sldId="289"/>
            <ac:spMk id="15" creationId="{40048E87-A7A2-4F53-9716-657E0201FE7E}"/>
          </ac:spMkLst>
        </pc:spChg>
        <pc:spChg chg="add mod">
          <ac:chgData name="Danielle" userId="e2554c37-e717-43a0-ba79-1183ca921ccd" providerId="ADAL" clId="{4FA5A1DC-C117-499D-9DEA-A7FBF9BC4F0C}" dt="2020-06-08T09:20:56.432" v="121"/>
          <ac:spMkLst>
            <pc:docMk/>
            <pc:sldMk cId="2425558054" sldId="289"/>
            <ac:spMk id="16" creationId="{7AFFA3D3-BD1B-489E-8964-26E9CEC149DE}"/>
          </ac:spMkLst>
        </pc:spChg>
        <pc:spChg chg="add mod">
          <ac:chgData name="Danielle" userId="e2554c37-e717-43a0-ba79-1183ca921ccd" providerId="ADAL" clId="{4FA5A1DC-C117-499D-9DEA-A7FBF9BC4F0C}" dt="2020-06-08T09:20:56.432" v="121"/>
          <ac:spMkLst>
            <pc:docMk/>
            <pc:sldMk cId="2425558054" sldId="289"/>
            <ac:spMk id="17" creationId="{F791194C-64DE-4D1C-9F6E-5247342CB345}"/>
          </ac:spMkLst>
        </pc:spChg>
        <pc:spChg chg="add mod">
          <ac:chgData name="Danielle" userId="e2554c37-e717-43a0-ba79-1183ca921ccd" providerId="ADAL" clId="{4FA5A1DC-C117-499D-9DEA-A7FBF9BC4F0C}" dt="2020-06-08T09:22:22.198" v="146"/>
          <ac:spMkLst>
            <pc:docMk/>
            <pc:sldMk cId="2425558054" sldId="289"/>
            <ac:spMk id="18" creationId="{C02E1FD9-BE61-48C1-AD1E-F6A75A0C9557}"/>
          </ac:spMkLst>
        </pc:spChg>
        <pc:graphicFrameChg chg="modGraphic">
          <ac:chgData name="Danielle" userId="e2554c37-e717-43a0-ba79-1183ca921ccd" providerId="ADAL" clId="{4FA5A1DC-C117-499D-9DEA-A7FBF9BC4F0C}" dt="2020-06-08T09:18:10.905" v="84" actId="2711"/>
          <ac:graphicFrameMkLst>
            <pc:docMk/>
            <pc:sldMk cId="2425558054" sldId="289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2:27.159" v="148"/>
        <pc:sldMkLst>
          <pc:docMk/>
          <pc:sldMk cId="2270023320" sldId="290"/>
        </pc:sldMkLst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2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04.072" v="122" actId="478"/>
          <ac:spMkLst>
            <pc:docMk/>
            <pc:sldMk cId="2270023320" sldId="290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04.072" v="122" actId="478"/>
          <ac:spMkLst>
            <pc:docMk/>
            <pc:sldMk cId="2270023320" sldId="290"/>
            <ac:spMk id="8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2:26.810" v="147" actId="478"/>
          <ac:spMkLst>
            <pc:docMk/>
            <pc:sldMk cId="2270023320" sldId="290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16.006" v="85" actId="2711"/>
          <ac:spMkLst>
            <pc:docMk/>
            <pc:sldMk cId="2270023320" sldId="290"/>
            <ac:spMk id="16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04.707" v="123"/>
          <ac:spMkLst>
            <pc:docMk/>
            <pc:sldMk cId="2270023320" sldId="290"/>
            <ac:spMk id="17" creationId="{CB764C78-2995-4E7F-BEB6-512C821BCA42}"/>
          </ac:spMkLst>
        </pc:spChg>
        <pc:spChg chg="add mod">
          <ac:chgData name="Danielle" userId="e2554c37-e717-43a0-ba79-1183ca921ccd" providerId="ADAL" clId="{4FA5A1DC-C117-499D-9DEA-A7FBF9BC4F0C}" dt="2020-06-08T09:21:04.707" v="123"/>
          <ac:spMkLst>
            <pc:docMk/>
            <pc:sldMk cId="2270023320" sldId="290"/>
            <ac:spMk id="18" creationId="{652E6E05-FED1-40FC-8800-FB4177F827A3}"/>
          </ac:spMkLst>
        </pc:spChg>
        <pc:spChg chg="add mod">
          <ac:chgData name="Danielle" userId="e2554c37-e717-43a0-ba79-1183ca921ccd" providerId="ADAL" clId="{4FA5A1DC-C117-499D-9DEA-A7FBF9BC4F0C}" dt="2020-06-08T09:21:04.707" v="123"/>
          <ac:spMkLst>
            <pc:docMk/>
            <pc:sldMk cId="2270023320" sldId="290"/>
            <ac:spMk id="19" creationId="{D9F8C9A9-D5F7-4F82-AFA8-FB8C16207A05}"/>
          </ac:spMkLst>
        </pc:spChg>
        <pc:spChg chg="add mod">
          <ac:chgData name="Danielle" userId="e2554c37-e717-43a0-ba79-1183ca921ccd" providerId="ADAL" clId="{4FA5A1DC-C117-499D-9DEA-A7FBF9BC4F0C}" dt="2020-06-08T09:22:27.159" v="148"/>
          <ac:spMkLst>
            <pc:docMk/>
            <pc:sldMk cId="2270023320" sldId="290"/>
            <ac:spMk id="20" creationId="{EE27D37D-2450-47DD-B16C-F340BA181DE4}"/>
          </ac:spMkLst>
        </pc:spChg>
        <pc:graphicFrameChg chg="modGraphic">
          <ac:chgData name="Danielle" userId="e2554c37-e717-43a0-ba79-1183ca921ccd" providerId="ADAL" clId="{4FA5A1DC-C117-499D-9DEA-A7FBF9BC4F0C}" dt="2020-06-08T09:18:21.205" v="86" actId="2711"/>
          <ac:graphicFrameMkLst>
            <pc:docMk/>
            <pc:sldMk cId="2270023320" sldId="290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1:09.918" v="125"/>
        <pc:sldMkLst>
          <pc:docMk/>
          <pc:sldMk cId="1604561043" sldId="291"/>
        </pc:sldMkLst>
        <pc:spChg chg="del mod">
          <ac:chgData name="Danielle" userId="e2554c37-e717-43a0-ba79-1183ca921ccd" providerId="ADAL" clId="{4FA5A1DC-C117-499D-9DEA-A7FBF9BC4F0C}" dt="2020-06-08T09:21:09.139" v="124" actId="478"/>
          <ac:spMkLst>
            <pc:docMk/>
            <pc:sldMk cId="1604561043" sldId="291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09.139" v="124" actId="478"/>
          <ac:spMkLst>
            <pc:docMk/>
            <pc:sldMk cId="1604561043" sldId="291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27.838" v="87" actId="2711"/>
          <ac:spMkLst>
            <pc:docMk/>
            <pc:sldMk cId="1604561043" sldId="291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27.838" v="87" actId="2711"/>
          <ac:spMkLst>
            <pc:docMk/>
            <pc:sldMk cId="1604561043" sldId="291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27.838" v="87" actId="2711"/>
          <ac:spMkLst>
            <pc:docMk/>
            <pc:sldMk cId="1604561043" sldId="291"/>
            <ac:spMk id="11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09.918" v="125"/>
          <ac:spMkLst>
            <pc:docMk/>
            <pc:sldMk cId="1604561043" sldId="291"/>
            <ac:spMk id="12" creationId="{85B71BF0-3E4C-4E8D-BEB5-01DB781BC61F}"/>
          </ac:spMkLst>
        </pc:spChg>
        <pc:spChg chg="add mod">
          <ac:chgData name="Danielle" userId="e2554c37-e717-43a0-ba79-1183ca921ccd" providerId="ADAL" clId="{4FA5A1DC-C117-499D-9DEA-A7FBF9BC4F0C}" dt="2020-06-08T09:21:09.918" v="125"/>
          <ac:spMkLst>
            <pc:docMk/>
            <pc:sldMk cId="1604561043" sldId="291"/>
            <ac:spMk id="13" creationId="{5035AA82-C56D-4A3B-BC66-89F0CF09866C}"/>
          </ac:spMkLst>
        </pc:spChg>
        <pc:spChg chg="add mod">
          <ac:chgData name="Danielle" userId="e2554c37-e717-43a0-ba79-1183ca921ccd" providerId="ADAL" clId="{4FA5A1DC-C117-499D-9DEA-A7FBF9BC4F0C}" dt="2020-06-08T09:21:09.918" v="125"/>
          <ac:spMkLst>
            <pc:docMk/>
            <pc:sldMk cId="1604561043" sldId="291"/>
            <ac:spMk id="14" creationId="{C01768DD-7208-4A2D-8DF4-CC84292380A2}"/>
          </ac:spMkLst>
        </pc:spChg>
        <pc:graphicFrameChg chg="modGraphic">
          <ac:chgData name="Danielle" userId="e2554c37-e717-43a0-ba79-1183ca921ccd" providerId="ADAL" clId="{4FA5A1DC-C117-499D-9DEA-A7FBF9BC4F0C}" dt="2020-06-08T09:18:33.947" v="88" actId="2711"/>
          <ac:graphicFrameMkLst>
            <pc:docMk/>
            <pc:sldMk cId="1604561043" sldId="291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1:14.331" v="127"/>
        <pc:sldMkLst>
          <pc:docMk/>
          <pc:sldMk cId="2539834918" sldId="292"/>
        </pc:sldMkLst>
        <pc:spChg chg="del mod">
          <ac:chgData name="Danielle" userId="e2554c37-e717-43a0-ba79-1183ca921ccd" providerId="ADAL" clId="{4FA5A1DC-C117-499D-9DEA-A7FBF9BC4F0C}" dt="2020-06-08T09:21:13.759" v="126" actId="478"/>
          <ac:spMkLst>
            <pc:docMk/>
            <pc:sldMk cId="2539834918" sldId="292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13.759" v="126" actId="478"/>
          <ac:spMkLst>
            <pc:docMk/>
            <pc:sldMk cId="2539834918" sldId="292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39.066" v="89" actId="2711"/>
          <ac:spMkLst>
            <pc:docMk/>
            <pc:sldMk cId="2539834918" sldId="292"/>
            <ac:spMk id="14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14.331" v="127"/>
          <ac:spMkLst>
            <pc:docMk/>
            <pc:sldMk cId="2539834918" sldId="292"/>
            <ac:spMk id="15" creationId="{4DD31802-25F2-4EC8-B9F7-2967543129B9}"/>
          </ac:spMkLst>
        </pc:spChg>
        <pc:spChg chg="add mod">
          <ac:chgData name="Danielle" userId="e2554c37-e717-43a0-ba79-1183ca921ccd" providerId="ADAL" clId="{4FA5A1DC-C117-499D-9DEA-A7FBF9BC4F0C}" dt="2020-06-08T09:21:14.331" v="127"/>
          <ac:spMkLst>
            <pc:docMk/>
            <pc:sldMk cId="2539834918" sldId="292"/>
            <ac:spMk id="16" creationId="{636B577B-16B0-4AD3-B349-2AEE457FDDE7}"/>
          </ac:spMkLst>
        </pc:spChg>
        <pc:spChg chg="add mod">
          <ac:chgData name="Danielle" userId="e2554c37-e717-43a0-ba79-1183ca921ccd" providerId="ADAL" clId="{4FA5A1DC-C117-499D-9DEA-A7FBF9BC4F0C}" dt="2020-06-08T09:21:14.331" v="127"/>
          <ac:spMkLst>
            <pc:docMk/>
            <pc:sldMk cId="2539834918" sldId="292"/>
            <ac:spMk id="17" creationId="{4FDEC81A-8F1D-472E-B95B-9AF5B1406824}"/>
          </ac:spMkLst>
        </pc:spChg>
        <pc:graphicFrameChg chg="modGraphic">
          <ac:chgData name="Danielle" userId="e2554c37-e717-43a0-ba79-1183ca921ccd" providerId="ADAL" clId="{4FA5A1DC-C117-499D-9DEA-A7FBF9BC4F0C}" dt="2020-06-08T09:18:44.216" v="90" actId="2711"/>
          <ac:graphicFrameMkLst>
            <pc:docMk/>
            <pc:sldMk cId="2539834918" sldId="292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1:20.257" v="129"/>
        <pc:sldMkLst>
          <pc:docMk/>
          <pc:sldMk cId="931235930" sldId="293"/>
        </pc:sldMkLst>
        <pc:spChg chg="del mod">
          <ac:chgData name="Danielle" userId="e2554c37-e717-43a0-ba79-1183ca921ccd" providerId="ADAL" clId="{4FA5A1DC-C117-499D-9DEA-A7FBF9BC4F0C}" dt="2020-06-08T09:21:19.632" v="128" actId="478"/>
          <ac:spMkLst>
            <pc:docMk/>
            <pc:sldMk cId="931235930" sldId="293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19.632" v="128" actId="478"/>
          <ac:spMkLst>
            <pc:docMk/>
            <pc:sldMk cId="931235930" sldId="293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11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20.257" v="129"/>
          <ac:spMkLst>
            <pc:docMk/>
            <pc:sldMk cId="931235930" sldId="293"/>
            <ac:spMk id="12" creationId="{BED7DCDD-DF04-4F82-BD54-CD08EA1B85B4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1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8:56.660" v="92" actId="2711"/>
          <ac:spMkLst>
            <pc:docMk/>
            <pc:sldMk cId="931235930" sldId="293"/>
            <ac:spMk id="15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20.257" v="129"/>
          <ac:spMkLst>
            <pc:docMk/>
            <pc:sldMk cId="931235930" sldId="293"/>
            <ac:spMk id="16" creationId="{1267006D-4E94-45F1-B5AA-06B06BCFC3B7}"/>
          </ac:spMkLst>
        </pc:spChg>
        <pc:spChg chg="add mod">
          <ac:chgData name="Danielle" userId="e2554c37-e717-43a0-ba79-1183ca921ccd" providerId="ADAL" clId="{4FA5A1DC-C117-499D-9DEA-A7FBF9BC4F0C}" dt="2020-06-08T09:21:20.257" v="129"/>
          <ac:spMkLst>
            <pc:docMk/>
            <pc:sldMk cId="931235930" sldId="293"/>
            <ac:spMk id="17" creationId="{079A8BDD-3AED-405D-9142-490732A509EB}"/>
          </ac:spMkLst>
        </pc:spChg>
        <pc:graphicFrameChg chg="modGraphic">
          <ac:chgData name="Danielle" userId="e2554c37-e717-43a0-ba79-1183ca921ccd" providerId="ADAL" clId="{4FA5A1DC-C117-499D-9DEA-A7FBF9BC4F0C}" dt="2020-06-08T09:18:52.706" v="91" actId="2711"/>
          <ac:graphicFrameMkLst>
            <pc:docMk/>
            <pc:sldMk cId="931235930" sldId="293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1:25.449" v="131"/>
        <pc:sldMkLst>
          <pc:docMk/>
          <pc:sldMk cId="1913111104" sldId="294"/>
        </pc:sldMkLst>
        <pc:spChg chg="del mod">
          <ac:chgData name="Danielle" userId="e2554c37-e717-43a0-ba79-1183ca921ccd" providerId="ADAL" clId="{4FA5A1DC-C117-499D-9DEA-A7FBF9BC4F0C}" dt="2020-06-08T09:21:24.851" v="130" actId="478"/>
          <ac:spMkLst>
            <pc:docMk/>
            <pc:sldMk cId="1913111104" sldId="294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24.851" v="130" actId="478"/>
          <ac:spMkLst>
            <pc:docMk/>
            <pc:sldMk cId="1913111104" sldId="294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02.527" v="93" actId="2711"/>
          <ac:spMkLst>
            <pc:docMk/>
            <pc:sldMk cId="1913111104" sldId="294"/>
            <ac:spMk id="15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25.449" v="131"/>
          <ac:spMkLst>
            <pc:docMk/>
            <pc:sldMk cId="1913111104" sldId="294"/>
            <ac:spMk id="16" creationId="{4F3649F1-03DE-4972-84A6-E370393A40ED}"/>
          </ac:spMkLst>
        </pc:spChg>
        <pc:spChg chg="add mod">
          <ac:chgData name="Danielle" userId="e2554c37-e717-43a0-ba79-1183ca921ccd" providerId="ADAL" clId="{4FA5A1DC-C117-499D-9DEA-A7FBF9BC4F0C}" dt="2020-06-08T09:21:25.449" v="131"/>
          <ac:spMkLst>
            <pc:docMk/>
            <pc:sldMk cId="1913111104" sldId="294"/>
            <ac:spMk id="17" creationId="{23B2D920-C2D0-440F-ABBF-98304B960E7D}"/>
          </ac:spMkLst>
        </pc:spChg>
        <pc:spChg chg="add mod">
          <ac:chgData name="Danielle" userId="e2554c37-e717-43a0-ba79-1183ca921ccd" providerId="ADAL" clId="{4FA5A1DC-C117-499D-9DEA-A7FBF9BC4F0C}" dt="2020-06-08T09:21:25.449" v="131"/>
          <ac:spMkLst>
            <pc:docMk/>
            <pc:sldMk cId="1913111104" sldId="294"/>
            <ac:spMk id="18" creationId="{FBC4ADD0-E4FA-4571-BC36-889A39430658}"/>
          </ac:spMkLst>
        </pc:spChg>
        <pc:graphicFrameChg chg="modGraphic">
          <ac:chgData name="Danielle" userId="e2554c37-e717-43a0-ba79-1183ca921ccd" providerId="ADAL" clId="{4FA5A1DC-C117-499D-9DEA-A7FBF9BC4F0C}" dt="2020-06-08T09:19:11.167" v="94" actId="2711"/>
          <ac:graphicFrameMkLst>
            <pc:docMk/>
            <pc:sldMk cId="1913111104" sldId="294"/>
            <ac:graphicFrameMk id="4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4FA5A1DC-C117-499D-9DEA-A7FBF9BC4F0C}" dt="2020-06-08T09:21:29.919" v="133"/>
        <pc:sldMkLst>
          <pc:docMk/>
          <pc:sldMk cId="2769947762" sldId="295"/>
        </pc:sldMkLst>
        <pc:spChg chg="del mod">
          <ac:chgData name="Danielle" userId="e2554c37-e717-43a0-ba79-1183ca921ccd" providerId="ADAL" clId="{4FA5A1DC-C117-499D-9DEA-A7FBF9BC4F0C}" dt="2020-06-08T09:21:29.332" v="132" actId="478"/>
          <ac:spMkLst>
            <pc:docMk/>
            <pc:sldMk cId="2769947762" sldId="295"/>
            <ac:spMk id="7" creationId="{00000000-0000-0000-0000-000000000000}"/>
          </ac:spMkLst>
        </pc:spChg>
        <pc:spChg chg="del mod">
          <ac:chgData name="Danielle" userId="e2554c37-e717-43a0-ba79-1183ca921ccd" providerId="ADAL" clId="{4FA5A1DC-C117-499D-9DEA-A7FBF9BC4F0C}" dt="2020-06-08T09:21:29.332" v="132" actId="478"/>
          <ac:spMkLst>
            <pc:docMk/>
            <pc:sldMk cId="2769947762" sldId="295"/>
            <ac:spMk id="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9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0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1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2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3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6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7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9:19.298" v="95" actId="2711"/>
          <ac:spMkLst>
            <pc:docMk/>
            <pc:sldMk cId="2769947762" sldId="295"/>
            <ac:spMk id="18" creationId="{00000000-0000-0000-0000-000000000000}"/>
          </ac:spMkLst>
        </pc:spChg>
        <pc:spChg chg="add mod">
          <ac:chgData name="Danielle" userId="e2554c37-e717-43a0-ba79-1183ca921ccd" providerId="ADAL" clId="{4FA5A1DC-C117-499D-9DEA-A7FBF9BC4F0C}" dt="2020-06-08T09:21:29.919" v="133"/>
          <ac:spMkLst>
            <pc:docMk/>
            <pc:sldMk cId="2769947762" sldId="295"/>
            <ac:spMk id="19" creationId="{80254F7C-977C-4DC1-A462-D40E6F805DB5}"/>
          </ac:spMkLst>
        </pc:spChg>
        <pc:spChg chg="add mod">
          <ac:chgData name="Danielle" userId="e2554c37-e717-43a0-ba79-1183ca921ccd" providerId="ADAL" clId="{4FA5A1DC-C117-499D-9DEA-A7FBF9BC4F0C}" dt="2020-06-08T09:21:29.919" v="133"/>
          <ac:spMkLst>
            <pc:docMk/>
            <pc:sldMk cId="2769947762" sldId="295"/>
            <ac:spMk id="20" creationId="{D97B87F2-4CAD-486D-A21C-9B56C31B3FC5}"/>
          </ac:spMkLst>
        </pc:spChg>
        <pc:spChg chg="add mod">
          <ac:chgData name="Danielle" userId="e2554c37-e717-43a0-ba79-1183ca921ccd" providerId="ADAL" clId="{4FA5A1DC-C117-499D-9DEA-A7FBF9BC4F0C}" dt="2020-06-08T09:21:29.919" v="133"/>
          <ac:spMkLst>
            <pc:docMk/>
            <pc:sldMk cId="2769947762" sldId="295"/>
            <ac:spMk id="21" creationId="{397E5DB9-01B5-4C5B-A3F8-821809009C2E}"/>
          </ac:spMkLst>
        </pc:spChg>
        <pc:graphicFrameChg chg="mod modGraphic">
          <ac:chgData name="Danielle" userId="e2554c37-e717-43a0-ba79-1183ca921ccd" providerId="ADAL" clId="{4FA5A1DC-C117-499D-9DEA-A7FBF9BC4F0C}" dt="2020-06-08T09:19:26.277" v="96" actId="2711"/>
          <ac:graphicFrameMkLst>
            <pc:docMk/>
            <pc:sldMk cId="2769947762" sldId="295"/>
            <ac:graphicFrameMk id="4" creationId="{00000000-0000-0000-0000-000000000000}"/>
          </ac:graphicFrameMkLst>
        </pc:graphicFrameChg>
      </pc:sldChg>
      <pc:sldChg chg="modSp">
        <pc:chgData name="Danielle" userId="e2554c37-e717-43a0-ba79-1183ca921ccd" providerId="ADAL" clId="{4FA5A1DC-C117-499D-9DEA-A7FBF9BC4F0C}" dt="2020-06-08T12:20:51.377" v="594" actId="2711"/>
        <pc:sldMkLst>
          <pc:docMk/>
          <pc:sldMk cId="1280684367" sldId="296"/>
        </pc:sldMkLst>
        <pc:spChg chg="mod">
          <ac:chgData name="Danielle" userId="e2554c37-e717-43a0-ba79-1183ca921ccd" providerId="ADAL" clId="{4FA5A1DC-C117-499D-9DEA-A7FBF9BC4F0C}" dt="2020-06-08T12:20:51.377" v="594" actId="2711"/>
          <ac:spMkLst>
            <pc:docMk/>
            <pc:sldMk cId="1280684367" sldId="296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4FA5A1DC-C117-499D-9DEA-A7FBF9BC4F0C}" dt="2020-06-08T12:20:57.450" v="595" actId="2711"/>
        <pc:sldMkLst>
          <pc:docMk/>
          <pc:sldMk cId="2881561497" sldId="297"/>
        </pc:sldMkLst>
        <pc:spChg chg="mod">
          <ac:chgData name="Danielle" userId="e2554c37-e717-43a0-ba79-1183ca921ccd" providerId="ADAL" clId="{4FA5A1DC-C117-499D-9DEA-A7FBF9BC4F0C}" dt="2020-06-08T12:20:57.450" v="595" actId="2711"/>
          <ac:spMkLst>
            <pc:docMk/>
            <pc:sldMk cId="2881561497" sldId="297"/>
            <ac:spMk id="2" creationId="{00000000-0000-0000-0000-000000000000}"/>
          </ac:spMkLst>
        </pc:spChg>
      </pc:sldChg>
      <pc:sldChg chg="delSp modSp del mod">
        <pc:chgData name="Danielle" userId="e2554c37-e717-43a0-ba79-1183ca921ccd" providerId="ADAL" clId="{4FA5A1DC-C117-499D-9DEA-A7FBF9BC4F0C}" dt="2020-06-08T09:20:06.156" v="101" actId="47"/>
        <pc:sldMkLst>
          <pc:docMk/>
          <pc:sldMk cId="4149437053" sldId="299"/>
        </pc:sldMkLst>
        <pc:spChg chg="del mod">
          <ac:chgData name="Danielle" userId="e2554c37-e717-43a0-ba79-1183ca921ccd" providerId="ADAL" clId="{4FA5A1DC-C117-499D-9DEA-A7FBF9BC4F0C}" dt="2020-06-08T09:20:03.322" v="100" actId="21"/>
          <ac:spMkLst>
            <pc:docMk/>
            <pc:sldMk cId="4149437053" sldId="299"/>
            <ac:spMk id="2" creationId="{00000000-0000-0000-0000-000000000000}"/>
          </ac:spMkLst>
        </pc:spChg>
      </pc:sldChg>
      <pc:sldMasterChg chg="modSp mod modSldLayout">
        <pc:chgData name="Danielle" userId="e2554c37-e717-43a0-ba79-1183ca921ccd" providerId="ADAL" clId="{4FA5A1DC-C117-499D-9DEA-A7FBF9BC4F0C}" dt="2020-06-08T09:13:40.677" v="15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FA5A1DC-C117-499D-9DEA-A7FBF9BC4F0C}" dt="2020-06-08T09:13:33.224" v="13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3:35.032" v="14" actId="20577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FA5A1DC-C117-499D-9DEA-A7FBF9BC4F0C}" dt="2020-06-08T09:13:33.224" v="13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3:33.224" v="13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3:33.224" v="13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3:33.224" v="13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3:33.224" v="13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FA5A1DC-C117-499D-9DEA-A7FBF9BC4F0C}" dt="2020-06-08T09:13:40.677" v="1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FA5A1DC-C117-499D-9DEA-A7FBF9BC4F0C}" dt="2020-06-08T09:13:40.677" v="1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4FA5A1DC-C117-499D-9DEA-A7FBF9BC4F0C}" dt="2020-06-08T09:10:55.967" v="0" actId="478"/>
          <pc:sldLayoutMkLst>
            <pc:docMk/>
            <pc:sldMasterMk cId="3484405657" sldId="2147483648"/>
            <pc:sldLayoutMk cId="799806091" sldId="2147483666"/>
          </pc:sldLayoutMkLst>
          <pc:spChg chg="del">
            <ac:chgData name="Danielle" userId="e2554c37-e717-43a0-ba79-1183ca921ccd" providerId="ADAL" clId="{4FA5A1DC-C117-499D-9DEA-A7FBF9BC4F0C}" dt="2020-06-08T09:10:55.967" v="0" actId="478"/>
            <ac:spMkLst>
              <pc:docMk/>
              <pc:sldMasterMk cId="3484405657" sldId="2147483648"/>
              <pc:sldLayoutMk cId="799806091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4FA5A1DC-C117-499D-9DEA-A7FBF9BC4F0C}" dt="2020-06-08T09:10:55.967" v="0" actId="478"/>
            <ac:spMkLst>
              <pc:docMk/>
              <pc:sldMasterMk cId="3484405657" sldId="2147483648"/>
              <pc:sldLayoutMk cId="799806091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4FA5A1DC-C117-499D-9DEA-A7FBF9BC4F0C}" dt="2020-06-08T09:10:55.967" v="0" actId="478"/>
            <ac:spMkLst>
              <pc:docMk/>
              <pc:sldMasterMk cId="3484405657" sldId="2147483648"/>
              <pc:sldLayoutMk cId="799806091" sldId="2147483666"/>
              <ac:spMk id="4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FA5A1DC-C117-499D-9DEA-A7FBF9BC4F0C}" dt="2020-06-08T09:13:06.879" v="12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FA5A1DC-C117-499D-9DEA-A7FBF9BC4F0C}" dt="2020-06-08T09:11:02.075" v="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1:02.075" v="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1:02.075" v="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1:02.075" v="1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FA5A1DC-C117-499D-9DEA-A7FBF9BC4F0C}" dt="2020-06-08T09:11:02.075" v="1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FA5A1DC-C117-499D-9DEA-A7FBF9BC4F0C}" dt="2020-06-08T09:11:02.075" v="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4FA5A1DC-C117-499D-9DEA-A7FBF9BC4F0C}" dt="2020-06-08T09:13:01.788" v="9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4FA5A1DC-C117-499D-9DEA-A7FBF9BC4F0C}" dt="2020-06-08T09:12:52.529" v="4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FA5A1DC-C117-499D-9DEA-A7FBF9BC4F0C}" dt="2020-06-08T09:12:52.529" v="4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FA5A1DC-C117-499D-9DEA-A7FBF9BC4F0C}" dt="2020-06-08T09:13:01.788" v="9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FA5A1DC-C117-499D-9DEA-A7FBF9BC4F0C}" dt="2020-06-08T09:12:59.796" v="7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FA5A1DC-C117-499D-9DEA-A7FBF9BC4F0C}" dt="2020-06-08T09:12:52.529" v="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FA5A1DC-C117-499D-9DEA-A7FBF9BC4F0C}" dt="2020-06-08T09:12:52.529" v="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FA5A1DC-C117-499D-9DEA-A7FBF9BC4F0C}" dt="2020-06-08T09:12:52.529" v="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FA5A1DC-C117-499D-9DEA-A7FBF9BC4F0C}" dt="2020-06-08T09:12:52.529" v="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FA5A1DC-C117-499D-9DEA-A7FBF9BC4F0C}" dt="2020-06-08T09:12:52.529" v="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FA5A1DC-C117-499D-9DEA-A7FBF9BC4F0C}" dt="2020-06-08T09:13:06.879" v="12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4FA5A1DC-C117-499D-9DEA-A7FBF9BC4F0C}" dt="2020-06-08T09:13:06.879" v="12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FA5A1DC-C117-499D-9DEA-A7FBF9BC4F0C}" dt="2020-06-08T09:13:06.879" v="12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4FA5A1DC-C117-499D-9DEA-A7FBF9BC4F0C}" dt="2020-06-08T09:12:30.172" v="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FA5A1DC-C117-499D-9DEA-A7FBF9BC4F0C}" dt="2020-06-08T09:12:30.172" v="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8E6C9AD-7B12-40A4-9EE3-CD1B2FB4F90E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53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34CDA12-5679-4D88-9C8C-96C3AB279CD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5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C084A30-13DE-479F-B675-6E0A4FD680B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193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C5BC166-A31A-4578-81A3-7CBB723219D3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13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416ED2E-2155-4654-BE51-640475455894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50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0EF375C-FF0C-45F8-92F7-F59E8A11005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45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3876934-9319-4285-BE67-B9B1E45E880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17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BC9E890-3F5A-44EF-8B27-CD43A0DAF60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20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DC68C6F-11E1-4083-9DCC-D4614DC0A2B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37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34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8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AA26FA7-0FEE-4C4A-A5C7-FC1CBEE19516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63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43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10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975C142-2B3E-452D-BDD6-583E38E9483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51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D5F7212-618E-4BAA-827D-4DFE44F6CD1B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67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55C5BE9-03A3-48D2-A093-9D63B6764A0F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98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F9B62C8-6560-474B-BBE4-256A391BA737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07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AA727D2-0249-423D-BB89-5D1CA947A77A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5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B686A73-F645-4F3C-B559-AD985ECA041D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86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D47FCDD-C94D-4B61-8AD7-10155785F948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2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80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Place Value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08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Place Value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value, digit, number, column, unit, ten, hundred, thousand, decimal, largest, smallest, ascending, descending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the place value of a digit.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understand that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that the value of a digit varies based on its place value.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multiply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and divide by powers of 10.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69457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cards below to create the biggest and smallest numbers.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43003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99187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52120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08304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586409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Write these numbers in words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 thousand, four hundred and ninety-eight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Forty-eight thousand, two hundred and fifty-one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Ninety thousand, nine hundred and seventy-three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Sixty-one thousand, four hundred</a:t>
            </a:r>
          </a:p>
          <a:p>
            <a:pPr>
              <a:spcAft>
                <a:spcPts val="0"/>
              </a:spcAft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What’s the value of the underlined digit?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Five thousands				Two tens of thousands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Five hundreds of thousands		One million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7) 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1862	 2861 	6218	8126	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8) 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7603 	7063	3670	3076				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9) 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9453 	9345	4359	3594	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10) 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2498	 2948 	8249	9248				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11) 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6925 	 6592 	6295	5692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80272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93317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85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b) 7.6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c) 0.06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	d) 0.26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1000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blipFill>
                <a:blip r:embed="rId3"/>
                <a:stretch>
                  <a:fillRect l="-70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59E3B78-7179-49B0-83C8-B2E8476713F5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341850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164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65844" y="5213042"/>
            <a:ext cx="234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	    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850</a:t>
            </a:r>
          </a:p>
        </p:txBody>
      </p:sp>
      <p:sp>
        <p:nvSpPr>
          <p:cNvPr id="3" name="Rectangle 2"/>
          <p:cNvSpPr/>
          <p:nvPr/>
        </p:nvSpPr>
        <p:spPr>
          <a:xfrm>
            <a:off x="5130540" y="520515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ounded Rectangle 6">
                <a:extLst>
                  <a:ext uri="{FF2B5EF4-FFF2-40B4-BE49-F238E27FC236}">
                    <a16:creationId xmlns:a16="http://schemas.microsoft.com/office/drawing/2014/main" id="{47E38956-D1C2-49B2-8487-8A29554BEEC4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ounded Rectangle 6">
                <a:extLst>
                  <a:ext uri="{FF2B5EF4-FFF2-40B4-BE49-F238E27FC236}">
                    <a16:creationId xmlns:a16="http://schemas.microsoft.com/office/drawing/2014/main" id="{47E38956-D1C2-49B2-8487-8A29554BEE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D55CDFBD-B81D-4E00-9976-C692A00F12B2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8B2561-3517-43DD-A9DA-C6A20E47405E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1C61FC-B18C-4FD5-8CEA-4704900FD060}"/>
                  </a:ext>
                </a:extLst>
              </p:cNvPr>
              <p:cNvSpPr txBox="1"/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85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b) 7.6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c) 0.06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	d) 0.26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1000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21C61FC-B18C-4FD5-8CEA-4704900FD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blipFill>
                <a:blip r:embed="rId3"/>
                <a:stretch>
                  <a:fillRect l="-70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61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15712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42407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76056" y="5229200"/>
            <a:ext cx="234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	    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76</a:t>
            </a:r>
          </a:p>
        </p:txBody>
      </p:sp>
      <p:sp>
        <p:nvSpPr>
          <p:cNvPr id="12" name="Oval 11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ounded Rectangle 6">
                <a:extLst>
                  <a:ext uri="{FF2B5EF4-FFF2-40B4-BE49-F238E27FC236}">
                    <a16:creationId xmlns:a16="http://schemas.microsoft.com/office/drawing/2014/main" id="{234EE52A-4378-48BC-94DD-E2C551491BF0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ounded Rectangle 6">
                <a:extLst>
                  <a:ext uri="{FF2B5EF4-FFF2-40B4-BE49-F238E27FC236}">
                    <a16:creationId xmlns:a16="http://schemas.microsoft.com/office/drawing/2014/main" id="{234EE52A-4378-48BC-94DD-E2C551491B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83681ED8-0137-40F0-8384-61D0B0B05913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653182-A5EA-498D-8CDB-9956D10626E9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FC7162-B4CD-4C03-BB95-2A3E407A079B}"/>
                  </a:ext>
                </a:extLst>
              </p:cNvPr>
              <p:cNvSpPr txBox="1"/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85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b) 7.6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c) 0.06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	d) 0.26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1000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CFC7162-B4CD-4C03-BB95-2A3E407A0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blipFill>
                <a:blip r:embed="rId3"/>
                <a:stretch>
                  <a:fillRect l="-70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3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15712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72843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76056" y="5245169"/>
            <a:ext cx="5079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	     0		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1452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</p:txBody>
      </p:sp>
      <p:sp>
        <p:nvSpPr>
          <p:cNvPr id="13" name="Oval 12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ounded Rectangle 6">
                <a:extLst>
                  <a:ext uri="{FF2B5EF4-FFF2-40B4-BE49-F238E27FC236}">
                    <a16:creationId xmlns:a16="http://schemas.microsoft.com/office/drawing/2014/main" id="{40048E87-A7A2-4F53-9716-657E0201FE7E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ounded Rectangle 6">
                <a:extLst>
                  <a:ext uri="{FF2B5EF4-FFF2-40B4-BE49-F238E27FC236}">
                    <a16:creationId xmlns:a16="http://schemas.microsoft.com/office/drawing/2014/main" id="{40048E87-A7A2-4F53-9716-657E0201F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7AFFA3D3-BD1B-489E-8964-26E9CEC149DE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91194C-64DE-4D1C-9F6E-5247342CB345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2E1FD9-BE61-48C1-AD1E-F6A75A0C9557}"/>
                  </a:ext>
                </a:extLst>
              </p:cNvPr>
              <p:cNvSpPr txBox="1"/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85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b) 7.6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c) 0.06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	d) 0.26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1000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2E1FD9-BE61-48C1-AD1E-F6A75A0C9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blipFill>
                <a:blip r:embed="rId3"/>
                <a:stretch>
                  <a:fillRect l="-70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55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31475 -0.0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863645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65588" y="5229200"/>
            <a:ext cx="5079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	     2		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1452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6418" y="385381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260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65588" y="519726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Oval 14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ounded Rectangle 6">
                <a:extLst>
                  <a:ext uri="{FF2B5EF4-FFF2-40B4-BE49-F238E27FC236}">
                    <a16:creationId xmlns:a16="http://schemas.microsoft.com/office/drawing/2014/main" id="{CB764C78-2995-4E7F-BEB6-512C821BCA42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ounded Rectangle 6">
                <a:extLst>
                  <a:ext uri="{FF2B5EF4-FFF2-40B4-BE49-F238E27FC236}">
                    <a16:creationId xmlns:a16="http://schemas.microsoft.com/office/drawing/2014/main" id="{CB764C78-2995-4E7F-BEB6-512C821BC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652E6E05-FED1-40FC-8800-FB4177F827A3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F8C9A9-D5F7-4F82-AFA8-FB8C16207A05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27D37D-2450-47DD-B16C-F340BA181DE4}"/>
                  </a:ext>
                </a:extLst>
              </p:cNvPr>
              <p:cNvSpPr txBox="1"/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85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b) 7.6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	c) 0.06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	d) 0.26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1000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E27D37D-2450-47DD-B16C-F340BA181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7065"/>
                <a:ext cx="8604000" cy="707886"/>
              </a:xfrm>
              <a:prstGeom prst="rect">
                <a:avLst/>
              </a:prstGeom>
              <a:blipFill>
                <a:blip r:embed="rId3"/>
                <a:stretch>
                  <a:fillRect l="-70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0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47239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52994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147065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 6.8 ÷ 10	b) 24 ÷ 10	c) 712 ÷ 100	d) 93 ÷ 1000</a:t>
            </a:r>
          </a:p>
        </p:txBody>
      </p:sp>
      <p:sp>
        <p:nvSpPr>
          <p:cNvPr id="10" name="Oval 9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6">
                <a:extLst>
                  <a:ext uri="{FF2B5EF4-FFF2-40B4-BE49-F238E27FC236}">
                    <a16:creationId xmlns:a16="http://schemas.microsoft.com/office/drawing/2014/main" id="{85B71BF0-3E4C-4E8D-BEB5-01DB781BC61F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ounded Rectangle 6">
                <a:extLst>
                  <a:ext uri="{FF2B5EF4-FFF2-40B4-BE49-F238E27FC236}">
                    <a16:creationId xmlns:a16="http://schemas.microsoft.com/office/drawing/2014/main" id="{85B71BF0-3E4C-4E8D-BEB5-01DB781BC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5035AA82-C56D-4A3B-BC66-89F0CF09866C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1768DD-7208-4A2D-8DF4-CC84292380A2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160456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51967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147065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 6.8 ÷ 10	b) 24 ÷ 10	c) 712 ÷ 100	d) 93 ÷ 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59732" y="5203316"/>
            <a:ext cx="234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	     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9732" y="520331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ounded Rectangle 6">
                <a:extLst>
                  <a:ext uri="{FF2B5EF4-FFF2-40B4-BE49-F238E27FC236}">
                    <a16:creationId xmlns:a16="http://schemas.microsoft.com/office/drawing/2014/main" id="{4DD31802-25F2-4EC8-B9F7-2967543129B9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ounded Rectangle 6">
                <a:extLst>
                  <a:ext uri="{FF2B5EF4-FFF2-40B4-BE49-F238E27FC236}">
                    <a16:creationId xmlns:a16="http://schemas.microsoft.com/office/drawing/2014/main" id="{4DD31802-25F2-4EC8-B9F7-296754312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636B577B-16B0-4AD3-B349-2AEE457FDDE7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DEC81A-8F1D-472E-B95B-9AF5B1406824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25398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16303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80429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147065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 6.8 ÷ 10	b) 24 ÷ 10	c) 712 ÷ 100	d) 93 ÷ 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1586" y="5245169"/>
            <a:ext cx="2346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    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2.4</a:t>
            </a:r>
          </a:p>
        </p:txBody>
      </p:sp>
      <p:sp>
        <p:nvSpPr>
          <p:cNvPr id="14" name="Oval 13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ounded Rectangle 6">
                <a:extLst>
                  <a:ext uri="{FF2B5EF4-FFF2-40B4-BE49-F238E27FC236}">
                    <a16:creationId xmlns:a16="http://schemas.microsoft.com/office/drawing/2014/main" id="{BED7DCDD-DF04-4F82-BD54-CD08EA1B85B4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ounded Rectangle 6">
                <a:extLst>
                  <a:ext uri="{FF2B5EF4-FFF2-40B4-BE49-F238E27FC236}">
                    <a16:creationId xmlns:a16="http://schemas.microsoft.com/office/drawing/2014/main" id="{BED7DCDD-DF04-4F82-BD54-CD08EA1B8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1267006D-4E94-45F1-B5AA-06B06BCFC3B7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A8BDD-3AED-405D-9142-490732A509EB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9312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16303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9344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147065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 6.8 ÷ 10	b) 24 ÷ 10	c) 712 ÷ 100	d) 93 ÷ 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9808" y="5173161"/>
            <a:ext cx="3291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	     1		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2.4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448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7.12</a:t>
            </a:r>
          </a:p>
        </p:txBody>
      </p:sp>
      <p:sp>
        <p:nvSpPr>
          <p:cNvPr id="14" name="Oval 13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ounded Rectangle 6">
                <a:extLst>
                  <a:ext uri="{FF2B5EF4-FFF2-40B4-BE49-F238E27FC236}">
                    <a16:creationId xmlns:a16="http://schemas.microsoft.com/office/drawing/2014/main" id="{4F3649F1-03DE-4972-84A6-E370393A40ED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ounded Rectangle 6">
                <a:extLst>
                  <a:ext uri="{FF2B5EF4-FFF2-40B4-BE49-F238E27FC236}">
                    <a16:creationId xmlns:a16="http://schemas.microsoft.com/office/drawing/2014/main" id="{4F3649F1-03DE-4972-84A6-E370393A4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23B2D920-C2D0-440F-ABBF-98304B960E7D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C4ADD0-E4FA-4571-BC36-889A39430658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191311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31702 -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195736" y="1196752"/>
            <a:ext cx="6840760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Whole numbers are made up of units, tens, hundreds, thousands and so on.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number 6325: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6 means six thousands 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3 means three hundreds 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2 means two tens 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5 means five units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words, we write this as </a:t>
            </a:r>
            <a:r>
              <a:rPr lang="en-GB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thousand, three hundred and twenty-five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31999"/>
              </p:ext>
            </p:extLst>
          </p:nvPr>
        </p:nvGraphicFramePr>
        <p:xfrm>
          <a:off x="2051720" y="1916832"/>
          <a:ext cx="684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43604"/>
              </p:ext>
            </p:extLst>
          </p:nvPr>
        </p:nvGraphicFramePr>
        <p:xfrm>
          <a:off x="251520" y="4797152"/>
          <a:ext cx="8604000" cy="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Hundredths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00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3147065"/>
            <a:ext cx="86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a) 6.8 ÷ 10	b) 24 ÷ 10	c) 712 ÷ 100	d) 93 ÷ 1000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904" y="5197262"/>
            <a:ext cx="3291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	    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2.4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5448" y="385495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7.12</a:t>
            </a:r>
          </a:p>
        </p:txBody>
      </p:sp>
      <p:sp>
        <p:nvSpPr>
          <p:cNvPr id="14" name="Oval 13"/>
          <p:cNvSpPr/>
          <p:nvPr/>
        </p:nvSpPr>
        <p:spPr>
          <a:xfrm>
            <a:off x="5940152" y="537321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0152" y="497717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59732" y="520331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70122" y="524516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75048" y="385741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0.093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ounded Rectangle 6">
                <a:extLst>
                  <a:ext uri="{FF2B5EF4-FFF2-40B4-BE49-F238E27FC236}">
                    <a16:creationId xmlns:a16="http://schemas.microsoft.com/office/drawing/2014/main" id="{80254F7C-977C-4DC1-A462-D40E6F805DB5}"/>
                  </a:ext>
                </a:extLst>
              </p:cNvPr>
              <p:cNvSpPr/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one left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two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1000	</a:t>
                </a:r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 numbers three left</a:t>
                </a:r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ounded Rectangle 6">
                <a:extLst>
                  <a:ext uri="{FF2B5EF4-FFF2-40B4-BE49-F238E27FC236}">
                    <a16:creationId xmlns:a16="http://schemas.microsoft.com/office/drawing/2014/main" id="{80254F7C-977C-4DC1-A462-D40E6F805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3905956" cy="115212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7">
            <a:extLst>
              <a:ext uri="{FF2B5EF4-FFF2-40B4-BE49-F238E27FC236}">
                <a16:creationId xmlns:a16="http://schemas.microsoft.com/office/drawing/2014/main" id="{D97B87F2-4CAD-486D-A21C-9B56C31B3FC5}"/>
              </a:ext>
            </a:extLst>
          </p:cNvPr>
          <p:cNvSpPr/>
          <p:nvPr/>
        </p:nvSpPr>
        <p:spPr>
          <a:xfrm>
            <a:off x="4788024" y="1628800"/>
            <a:ext cx="3905956" cy="1152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one right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two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1000	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numbers three right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7E5DB9-01B5-4C5B-A3F8-821809009C2E}"/>
              </a:ext>
            </a:extLst>
          </p:cNvPr>
          <p:cNvSpPr txBox="1"/>
          <p:nvPr/>
        </p:nvSpPr>
        <p:spPr>
          <a:xfrm>
            <a:off x="251520" y="112474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by Powers of 10</a:t>
            </a:r>
          </a:p>
        </p:txBody>
      </p:sp>
    </p:spTree>
    <p:extLst>
      <p:ext uri="{BB962C8B-B14F-4D97-AF65-F5344CB8AC3E}">
        <p14:creationId xmlns:p14="http://schemas.microsoft.com/office/powerpoint/2010/main" val="27699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4658 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23270"/>
              </p:ext>
            </p:extLst>
          </p:nvPr>
        </p:nvGraphicFramePr>
        <p:xfrm>
          <a:off x="6804448" y="1412776"/>
          <a:ext cx="1800000" cy="1800000"/>
        </p:xfrm>
        <a:graphic>
          <a:graphicData uri="http://schemas.openxmlformats.org/drawingml/2006/table">
            <a:tbl>
              <a:tblPr firstRow="1" bandRow="1"/>
              <a:tblGrid>
                <a:gridCol w="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0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00"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2573" name="TextBox 41"/>
              <p:cNvSpPr txBox="1">
                <a:spLocks noChangeArrowheads="1"/>
              </p:cNvSpPr>
              <p:nvPr/>
            </p:nvSpPr>
            <p:spPr bwMode="auto">
              <a:xfrm>
                <a:off x="251520" y="1124744"/>
                <a:ext cx="8640959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400" u="sng" dirty="0">
                    <a:solidFill>
                      <a:srgbClr val="000000"/>
                    </a:solidFill>
                  </a:rPr>
                  <a:t>Place Value Bingo</a:t>
                </a:r>
              </a:p>
              <a:p>
                <a:pPr eaLnBrk="1" hangingPunct="1"/>
                <a:endParaRPr lang="en-US" altLang="en-US" sz="2400" dirty="0">
                  <a:solidFill>
                    <a:srgbClr val="000000"/>
                  </a:solidFill>
                </a:endParaRPr>
              </a:p>
              <a:p>
                <a:pPr eaLnBrk="1" hangingPunct="1"/>
                <a:r>
                  <a:rPr lang="en-US" altLang="en-US" sz="2400" dirty="0">
                    <a:solidFill>
                      <a:srgbClr val="000000"/>
                    </a:solidFill>
                  </a:rPr>
                  <a:t>Draw a 3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2400" dirty="0">
                    <a:solidFill>
                      <a:srgbClr val="000000"/>
                    </a:solidFill>
                  </a:rPr>
                  <a:t> 3 grid.</a:t>
                </a:r>
              </a:p>
              <a:p>
                <a:pPr eaLnBrk="1" hangingPunct="1"/>
                <a:endParaRPr lang="en-US" altLang="en-US" sz="2400" dirty="0">
                  <a:solidFill>
                    <a:srgbClr val="000000"/>
                  </a:solidFill>
                </a:endParaRPr>
              </a:p>
              <a:p>
                <a:pPr eaLnBrk="1" hangingPunct="1"/>
                <a:r>
                  <a:rPr lang="en-US" altLang="en-US" sz="2400" dirty="0">
                    <a:solidFill>
                      <a:srgbClr val="000000"/>
                    </a:solidFill>
                  </a:rPr>
                  <a:t>Place any nine numbers below into </a:t>
                </a:r>
              </a:p>
              <a:p>
                <a:pPr eaLnBrk="1" hangingPunct="1"/>
                <a:r>
                  <a:rPr lang="en-US" altLang="en-US" sz="2400" dirty="0">
                    <a:solidFill>
                      <a:srgbClr val="000000"/>
                    </a:solidFill>
                  </a:rPr>
                  <a:t>the grid (no repeats).</a:t>
                </a:r>
              </a:p>
            </p:txBody>
          </p:sp>
        </mc:Choice>
        <mc:Fallback>
          <p:sp>
            <p:nvSpPr>
              <p:cNvPr id="22573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124744"/>
                <a:ext cx="8640959" cy="2308324"/>
              </a:xfrm>
              <a:prstGeom prst="rect">
                <a:avLst/>
              </a:prstGeom>
              <a:blipFill>
                <a:blip r:embed="rId3"/>
                <a:stretch>
                  <a:fillRect l="-1058" t="-1852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49CD9B-FDE9-48DC-AB36-E488E30F4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90393"/>
              </p:ext>
            </p:extLst>
          </p:nvPr>
        </p:nvGraphicFramePr>
        <p:xfrm>
          <a:off x="971999" y="3645024"/>
          <a:ext cx="7200000" cy="2880000"/>
        </p:xfrm>
        <a:graphic>
          <a:graphicData uri="http://schemas.openxmlformats.org/drawingml/2006/table">
            <a:tbl>
              <a:tblPr firstRow="1" bandRow="1"/>
              <a:tblGrid>
                <a:gridCol w="1800000">
                  <a:extLst>
                    <a:ext uri="{9D8B030D-6E8A-4147-A177-3AD203B41FA5}">
                      <a16:colId xmlns:a16="http://schemas.microsoft.com/office/drawing/2014/main" val="249336107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98148222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9707711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0.0356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308808211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0.0473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4730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569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578" name="TextBox 41"/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5.2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</a:t>
                </a:r>
              </a:p>
            </p:txBody>
          </p:sp>
        </mc:Choice>
        <mc:Fallback>
          <p:sp>
            <p:nvSpPr>
              <p:cNvPr id="23578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930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41">
                <a:extLst>
                  <a:ext uri="{FF2B5EF4-FFF2-40B4-BE49-F238E27FC236}">
                    <a16:creationId xmlns:a16="http://schemas.microsoft.com/office/drawing/2014/main" id="{B89F71F8-274C-46BE-A62F-B73F3E8AB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47.3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</a:t>
                </a:r>
              </a:p>
            </p:txBody>
          </p:sp>
        </mc:Choice>
        <mc:Fallback>
          <p:sp>
            <p:nvSpPr>
              <p:cNvPr id="4" name="TextBox 41">
                <a:extLst>
                  <a:ext uri="{FF2B5EF4-FFF2-40B4-BE49-F238E27FC236}">
                    <a16:creationId xmlns:a16="http://schemas.microsoft.com/office/drawing/2014/main" id="{B89F71F8-274C-46BE-A62F-B73F3E8AB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828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0FE4D6E4-2ECD-4B83-828B-558D63C3B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47.3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0FE4D6E4-2ECD-4B83-828B-558D63C3B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220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F24D74BE-0BBF-4396-95A9-C1F9FF326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5.2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F24D74BE-0BBF-4396-95A9-C1F9FF326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51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248F8683-D3DC-457E-A1CE-1E18EEA15C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3.56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248F8683-D3DC-457E-A1CE-1E18EEA15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l="-1553" t="-19289" r="-144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589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6FD3799A-DE99-438B-B949-C6CBF6836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3.56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6FD3799A-DE99-438B-B949-C6CBF6836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021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A25885BF-FA6A-450F-8FA3-009B639A8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47.3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A25885BF-FA6A-450F-8FA3-009B639A8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8632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DD83DCBF-FAB3-4219-8533-08D68336CA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5.2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DD83DCBF-FAB3-4219-8533-08D68336C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1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195736" y="1196752"/>
            <a:ext cx="6840760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number 2491: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2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4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9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1 means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words, we write this as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48910"/>
              </p:ext>
            </p:extLst>
          </p:nvPr>
        </p:nvGraphicFramePr>
        <p:xfrm>
          <a:off x="2051720" y="1916832"/>
          <a:ext cx="684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1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A7934DC9-D65B-49AC-ACB5-981DA8AEEA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3.56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A7934DC9-D65B-49AC-ACB5-981DA8AEE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426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F83AEC8A-958D-481C-AEA8-D9886B3F2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47.3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F83AEC8A-958D-481C-AEA8-D9886B3F2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l="-1760" t="-19289" r="-1760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149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37B20C6A-F39C-4E08-85EF-E9F7FE3825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5.2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37B20C6A-F39C-4E08-85EF-E9F7FE382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940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4AFD58CC-DFF8-437D-8E6F-DAAC7DF70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0.356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4AFD58CC-DFF8-437D-8E6F-DAAC7DF70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l="-1553" t="-19289" r="-144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465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E355247F-63AC-49A7-8C52-2C5FE34736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0.473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E355247F-63AC-49A7-8C52-2C5FE3473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l="-1553" t="-19289" r="-144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3672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212FFB19-A90A-43B0-97A8-0E2738283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8556" y="3020759"/>
                <a:ext cx="7046888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0.00356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212FFB19-A90A-43B0-97A8-0E2738283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8556" y="3020759"/>
                <a:ext cx="7046888" cy="1200329"/>
              </a:xfrm>
              <a:prstGeom prst="rect">
                <a:avLst/>
              </a:prstGeom>
              <a:blipFill>
                <a:blip r:embed="rId3"/>
                <a:stretch>
                  <a:fillRect l="-3806" t="-19388" r="-3893" b="-418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6447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0CDA80D7-B0D3-4644-AB13-DEC73D107F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520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altLang="en-US" sz="7200" dirty="0"/>
                  <a:t> 100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0CDA80D7-B0D3-4644-AB13-DEC73D107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9568" y="3068960"/>
                <a:ext cx="5884863" cy="1200329"/>
              </a:xfrm>
              <a:prstGeom prst="rect">
                <a:avLst/>
              </a:prstGeom>
              <a:blipFill>
                <a:blip r:embed="rId3"/>
                <a:stretch>
                  <a:fillRect t="-19289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6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81DEA403-5C85-4614-96E4-DBC014A2A5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560" y="3068960"/>
                <a:ext cx="7838976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7200" dirty="0"/>
                  <a:t>0.0473 </a:t>
                </a:r>
                <a14:m>
                  <m:oMath xmlns:m="http://schemas.openxmlformats.org/officeDocument/2006/math">
                    <m:r>
                      <a:rPr lang="en-US" altLang="en-US" sz="7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en-US" sz="7200" dirty="0"/>
                  <a:t> 10 000</a:t>
                </a:r>
              </a:p>
            </p:txBody>
          </p:sp>
        </mc:Choice>
        <mc:Fallback>
          <p:sp>
            <p:nvSpPr>
              <p:cNvPr id="3" name="TextBox 41">
                <a:extLst>
                  <a:ext uri="{FF2B5EF4-FFF2-40B4-BE49-F238E27FC236}">
                    <a16:creationId xmlns:a16="http://schemas.microsoft.com/office/drawing/2014/main" id="{81DEA403-5C85-4614-96E4-DBC014A2A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3068960"/>
                <a:ext cx="7838976" cy="1200329"/>
              </a:xfrm>
              <a:prstGeom prst="rect">
                <a:avLst/>
              </a:prstGeom>
              <a:blipFill>
                <a:blip r:embed="rId3"/>
                <a:stretch>
                  <a:fillRect t="-19289" r="-78" b="-411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643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the questions using your place value grid if you need to.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the answer in the codebreaking 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table 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write the correct letter in the box to decipher an interesting fact about measures.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 warned: there are some red herrings hidden here!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“The biggest metric unit is the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yotta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56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195736" y="1196752"/>
            <a:ext cx="6840760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number 2491: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2 means two thousands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4 means four hundreds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9 means nine tens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1 means one unit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words, we write this as </a:t>
            </a:r>
            <a:r>
              <a:rPr lang="en-GB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thousand, four hundred and ninety-one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24123"/>
              </p:ext>
            </p:extLst>
          </p:nvPr>
        </p:nvGraphicFramePr>
        <p:xfrm>
          <a:off x="2051720" y="1916832"/>
          <a:ext cx="684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137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052736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cards below to create the biggest and smallest numbers.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43003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99187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52120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08304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324089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052736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Justify to your partner why the biggest number is: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43003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99187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52120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08304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7890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052736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Justify to your partner why the smallest number is: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43003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99187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52120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08304" y="2996952"/>
            <a:ext cx="1368152" cy="17281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540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195736" y="1196752"/>
            <a:ext cx="6840760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number 6507: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6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5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0 means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7 means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words, we write this as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39185"/>
              </p:ext>
            </p:extLst>
          </p:nvPr>
        </p:nvGraphicFramePr>
        <p:xfrm>
          <a:off x="2051720" y="1916832"/>
          <a:ext cx="684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01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2195736" y="1196752"/>
            <a:ext cx="6840760" cy="500141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number 6507: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6 means six thousands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5 means five hundreds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0 means zero tens</a:t>
            </a: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digit 7 means seven units</a:t>
            </a: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words, we write this as </a:t>
            </a:r>
            <a:r>
              <a:rPr lang="en-GB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thousand, five hundred and seven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32385"/>
              </p:ext>
            </p:extLst>
          </p:nvPr>
        </p:nvGraphicFramePr>
        <p:xfrm>
          <a:off x="2051720" y="1916832"/>
          <a:ext cx="684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84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487671"/>
              </p:ext>
            </p:extLst>
          </p:nvPr>
        </p:nvGraphicFramePr>
        <p:xfrm>
          <a:off x="1979712" y="1916832"/>
          <a:ext cx="7020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endParaRPr lang="en-GB" sz="14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Hundreds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38346" y="4206302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0474" y="4206302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51758" y="4206302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0714" y="4206302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02842" y="4206302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7988" y="1290014"/>
            <a:ext cx="664248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94,634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What’s the place value of the digit 9?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digit goes in the thousands column?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94,634 =                 +                +              +                + 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do we write this number in words?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0327" y="1844824"/>
            <a:ext cx="1984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 of thousands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4875" y="2496158"/>
            <a:ext cx="306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8804" y="2510440"/>
            <a:ext cx="306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5856" y="4206302"/>
            <a:ext cx="582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90 000        4 000          600            30               4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77988" y="5151915"/>
            <a:ext cx="688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Ninety-four thousand, six hundred and thirty-four</a:t>
            </a:r>
          </a:p>
        </p:txBody>
      </p:sp>
    </p:spTree>
    <p:extLst>
      <p:ext uri="{BB962C8B-B14F-4D97-AF65-F5344CB8AC3E}">
        <p14:creationId xmlns:p14="http://schemas.microsoft.com/office/powerpoint/2010/main" val="288880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1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0080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What’s the place value of the underlined digit?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Eight units				Nine tens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Six tens					Nine hundreds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Seven thousands				Zero tens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Eight tens of thousands			Nine thousands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What number is 100 more than:	3) What number is 10 more than: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572					8 685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8 893					34 622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21 843					221 863</a:t>
            </a:r>
          </a:p>
          <a:p>
            <a:pPr>
              <a:spcAft>
                <a:spcPts val="0"/>
              </a:spcAft>
            </a:pPr>
            <a:endParaRPr lang="en-GB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Write down the number which goes in each box: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10 000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6 000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200 000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410031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1653</Words>
  <Application>Microsoft Office PowerPoint</Application>
  <PresentationFormat>On-screen Show (4:3)</PresentationFormat>
  <Paragraphs>429</Paragraphs>
  <Slides>42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35</cp:revision>
  <dcterms:created xsi:type="dcterms:W3CDTF">2015-07-01T12:05:39Z</dcterms:created>
  <dcterms:modified xsi:type="dcterms:W3CDTF">2020-06-08T12:21:43Z</dcterms:modified>
</cp:coreProperties>
</file>