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3"/>
  </p:notesMasterIdLst>
  <p:sldIdLst>
    <p:sldId id="257" r:id="rId3"/>
    <p:sldId id="258" r:id="rId4"/>
    <p:sldId id="259" r:id="rId5"/>
    <p:sldId id="260" r:id="rId6"/>
    <p:sldId id="256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1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163FB-4B87-4BD7-A80B-471BAD29D53F}" v="80" dt="2020-06-17T13:13:08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3" d="100"/>
          <a:sy n="93" d="100"/>
        </p:scale>
        <p:origin x="759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" userId="e2554c37-e717-43a0-ba79-1183ca921ccd" providerId="ADAL" clId="{F8C163FB-4B87-4BD7-A80B-471BAD29D53F}"/>
    <pc:docChg chg="custSel modSld modMainMaster">
      <pc:chgData name="Danielle" userId="e2554c37-e717-43a0-ba79-1183ca921ccd" providerId="ADAL" clId="{F8C163FB-4B87-4BD7-A80B-471BAD29D53F}" dt="2020-06-17T13:13:08.764" v="148" actId="1076"/>
      <pc:docMkLst>
        <pc:docMk/>
      </pc:docMkLst>
      <pc:sldChg chg="modSp mod">
        <pc:chgData name="Danielle" userId="e2554c37-e717-43a0-ba79-1183ca921ccd" providerId="ADAL" clId="{F8C163FB-4B87-4BD7-A80B-471BAD29D53F}" dt="2020-06-06T20:55:23.730" v="71" actId="208"/>
        <pc:sldMkLst>
          <pc:docMk/>
          <pc:sldMk cId="1373520525" sldId="256"/>
        </pc:sldMkLst>
        <pc:spChg chg="mod">
          <ac:chgData name="Danielle" userId="e2554c37-e717-43a0-ba79-1183ca921ccd" providerId="ADAL" clId="{F8C163FB-4B87-4BD7-A80B-471BAD29D53F}" dt="2020-06-06T20:55:23.730" v="71" actId="208"/>
          <ac:spMkLst>
            <pc:docMk/>
            <pc:sldMk cId="1373520525" sldId="256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0.639" v="70" actId="208"/>
          <ac:spMkLst>
            <pc:docMk/>
            <pc:sldMk cId="1373520525" sldId="256"/>
            <ac:spMk id="4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5:10.740" v="69" actId="2711"/>
          <ac:grpSpMkLst>
            <pc:docMk/>
            <pc:sldMk cId="1373520525" sldId="256"/>
            <ac:grpSpMk id="5" creationId="{00000000-0000-0000-0000-000000000000}"/>
          </ac:grpSpMkLst>
        </pc:grpChg>
        <pc:grpChg chg="mod">
          <ac:chgData name="Danielle" userId="e2554c37-e717-43a0-ba79-1183ca921ccd" providerId="ADAL" clId="{F8C163FB-4B87-4BD7-A80B-471BAD29D53F}" dt="2020-06-06T20:55:10.740" v="69" actId="2711"/>
          <ac:grpSpMkLst>
            <pc:docMk/>
            <pc:sldMk cId="1373520525" sldId="256"/>
            <ac:grpSpMk id="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5:10.740" v="69" actId="2711"/>
          <ac:picMkLst>
            <pc:docMk/>
            <pc:sldMk cId="1373520525" sldId="256"/>
            <ac:picMk id="1026" creationId="{00000000-0000-0000-0000-000000000000}"/>
          </ac:picMkLst>
        </pc:picChg>
      </pc:sldChg>
      <pc:sldChg chg="addSp modSp mod modAnim">
        <pc:chgData name="Danielle" userId="e2554c37-e717-43a0-ba79-1183ca921ccd" providerId="ADAL" clId="{F8C163FB-4B87-4BD7-A80B-471BAD29D53F}" dt="2020-06-06T20:53:53.220" v="47" actId="1035"/>
        <pc:sldMkLst>
          <pc:docMk/>
          <pc:sldMk cId="4249547070" sldId="257"/>
        </pc:sldMkLst>
        <pc:spChg chg="mod">
          <ac:chgData name="Danielle" userId="e2554c37-e717-43a0-ba79-1183ca921ccd" providerId="ADAL" clId="{F8C163FB-4B87-4BD7-A80B-471BAD29D53F}" dt="2020-06-06T20:52:21.877" v="21" actId="14100"/>
          <ac:spMkLst>
            <pc:docMk/>
            <pc:sldMk cId="4249547070" sldId="257"/>
            <ac:spMk id="2" creationId="{00000000-0000-0000-0000-000000000000}"/>
          </ac:spMkLst>
        </pc:spChg>
        <pc:spChg chg="add mod">
          <ac:chgData name="Danielle" userId="e2554c37-e717-43a0-ba79-1183ca921ccd" providerId="ADAL" clId="{F8C163FB-4B87-4BD7-A80B-471BAD29D53F}" dt="2020-06-06T20:53:09.100" v="29" actId="1076"/>
          <ac:spMkLst>
            <pc:docMk/>
            <pc:sldMk cId="4249547070" sldId="257"/>
            <ac:spMk id="3" creationId="{9820757C-DE05-4B09-8D8E-FBA9E1214EFD}"/>
          </ac:spMkLst>
        </pc:spChg>
        <pc:spChg chg="add mod">
          <ac:chgData name="Danielle" userId="e2554c37-e717-43a0-ba79-1183ca921ccd" providerId="ADAL" clId="{F8C163FB-4B87-4BD7-A80B-471BAD29D53F}" dt="2020-06-06T20:53:18.565" v="32" actId="1076"/>
          <ac:spMkLst>
            <pc:docMk/>
            <pc:sldMk cId="4249547070" sldId="257"/>
            <ac:spMk id="4" creationId="{3323789E-BC14-4338-890D-57607B83B1C3}"/>
          </ac:spMkLst>
        </pc:spChg>
        <pc:spChg chg="add mod">
          <ac:chgData name="Danielle" userId="e2554c37-e717-43a0-ba79-1183ca921ccd" providerId="ADAL" clId="{F8C163FB-4B87-4BD7-A80B-471BAD29D53F}" dt="2020-06-06T20:53:31.081" v="36" actId="1076"/>
          <ac:spMkLst>
            <pc:docMk/>
            <pc:sldMk cId="4249547070" sldId="257"/>
            <ac:spMk id="5" creationId="{5EF0D21C-20F5-498F-8157-EC404CA55083}"/>
          </ac:spMkLst>
        </pc:spChg>
        <pc:spChg chg="add mod">
          <ac:chgData name="Danielle" userId="e2554c37-e717-43a0-ba79-1183ca921ccd" providerId="ADAL" clId="{F8C163FB-4B87-4BD7-A80B-471BAD29D53F}" dt="2020-06-06T20:53:39.721" v="39" actId="1076"/>
          <ac:spMkLst>
            <pc:docMk/>
            <pc:sldMk cId="4249547070" sldId="257"/>
            <ac:spMk id="6" creationId="{FA5276E1-D8DA-4C06-8BD4-725CC6086871}"/>
          </ac:spMkLst>
        </pc:spChg>
        <pc:spChg chg="add mod">
          <ac:chgData name="Danielle" userId="e2554c37-e717-43a0-ba79-1183ca921ccd" providerId="ADAL" clId="{F8C163FB-4B87-4BD7-A80B-471BAD29D53F}" dt="2020-06-06T20:53:53.220" v="47" actId="1035"/>
          <ac:spMkLst>
            <pc:docMk/>
            <pc:sldMk cId="4249547070" sldId="257"/>
            <ac:spMk id="7" creationId="{1B2E49A4-65BC-4BB0-82AB-7F80BF06C84D}"/>
          </ac:spMkLst>
        </pc:spChg>
      </pc:sldChg>
      <pc:sldChg chg="modSp mod">
        <pc:chgData name="Danielle" userId="e2554c37-e717-43a0-ba79-1183ca921ccd" providerId="ADAL" clId="{F8C163FB-4B87-4BD7-A80B-471BAD29D53F}" dt="2020-06-06T20:54:23.773" v="58" actId="115"/>
        <pc:sldMkLst>
          <pc:docMk/>
          <pc:sldMk cId="1629055970" sldId="258"/>
        </pc:sldMkLst>
        <pc:spChg chg="mod">
          <ac:chgData name="Danielle" userId="e2554c37-e717-43a0-ba79-1183ca921ccd" providerId="ADAL" clId="{F8C163FB-4B87-4BD7-A80B-471BAD29D53F}" dt="2020-06-06T20:54:23.773" v="58" actId="115"/>
          <ac:spMkLst>
            <pc:docMk/>
            <pc:sldMk cId="1629055970" sldId="258"/>
            <ac:spMk id="2" creationId="{00000000-0000-0000-0000-000000000000}"/>
          </ac:spMkLst>
        </pc:spChg>
      </pc:sldChg>
      <pc:sldChg chg="addSp modSp mod">
        <pc:chgData name="Danielle" userId="e2554c37-e717-43a0-ba79-1183ca921ccd" providerId="ADAL" clId="{F8C163FB-4B87-4BD7-A80B-471BAD29D53F}" dt="2020-06-17T13:13:08.764" v="148" actId="1076"/>
        <pc:sldMkLst>
          <pc:docMk/>
          <pc:sldMk cId="4256397821" sldId="260"/>
        </pc:sldMkLst>
        <pc:spChg chg="mod">
          <ac:chgData name="Danielle" userId="e2554c37-e717-43a0-ba79-1183ca921ccd" providerId="ADAL" clId="{F8C163FB-4B87-4BD7-A80B-471BAD29D53F}" dt="2020-06-17T13:10:45.258" v="132" actId="20577"/>
          <ac:spMkLst>
            <pc:docMk/>
            <pc:sldMk cId="4256397821" sldId="260"/>
            <ac:spMk id="2" creationId="{00000000-0000-0000-0000-000000000000}"/>
          </ac:spMkLst>
        </pc:spChg>
        <pc:picChg chg="add mod">
          <ac:chgData name="Danielle" userId="e2554c37-e717-43a0-ba79-1183ca921ccd" providerId="ADAL" clId="{F8C163FB-4B87-4BD7-A80B-471BAD29D53F}" dt="2020-06-17T13:13:01.749" v="146" actId="1076"/>
          <ac:picMkLst>
            <pc:docMk/>
            <pc:sldMk cId="4256397821" sldId="260"/>
            <ac:picMk id="1026" creationId="{CE968A78-B681-42EB-8FF5-85DE90A710DF}"/>
          </ac:picMkLst>
        </pc:picChg>
        <pc:picChg chg="mod">
          <ac:chgData name="Danielle" userId="e2554c37-e717-43a0-ba79-1183ca921ccd" providerId="ADAL" clId="{F8C163FB-4B87-4BD7-A80B-471BAD29D53F}" dt="2020-06-17T13:13:07.067" v="147" actId="1076"/>
          <ac:picMkLst>
            <pc:docMk/>
            <pc:sldMk cId="4256397821" sldId="260"/>
            <ac:picMk id="1028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4:52.261" v="63" actId="1076"/>
          <ac:picMkLst>
            <pc:docMk/>
            <pc:sldMk cId="4256397821" sldId="260"/>
            <ac:picMk id="1030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17T13:13:08.764" v="148" actId="1076"/>
          <ac:picMkLst>
            <pc:docMk/>
            <pc:sldMk cId="4256397821" sldId="260"/>
            <ac:picMk id="1032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17T13:12:56.898" v="143" actId="1076"/>
          <ac:picMkLst>
            <pc:docMk/>
            <pc:sldMk cId="4256397821" sldId="260"/>
            <ac:picMk id="1038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4:55.613" v="65" actId="1076"/>
          <ac:picMkLst>
            <pc:docMk/>
            <pc:sldMk cId="4256397821" sldId="260"/>
            <ac:picMk id="1040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5:34.653" v="73" actId="208"/>
        <pc:sldMkLst>
          <pc:docMk/>
          <pc:sldMk cId="1446617037" sldId="261"/>
        </pc:sldMkLst>
        <pc:spChg chg="mod">
          <ac:chgData name="Danielle" userId="e2554c37-e717-43a0-ba79-1183ca921ccd" providerId="ADAL" clId="{F8C163FB-4B87-4BD7-A80B-471BAD29D53F}" dt="2020-06-06T20:55:34.653" v="73" actId="208"/>
          <ac:spMkLst>
            <pc:docMk/>
            <pc:sldMk cId="1446617037" sldId="261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29.942" v="72" actId="2711"/>
          <ac:spMkLst>
            <pc:docMk/>
            <pc:sldMk cId="1446617037" sldId="261"/>
            <ac:spMk id="16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5:29.942" v="72" actId="2711"/>
          <ac:grpSpMkLst>
            <pc:docMk/>
            <pc:sldMk cId="1446617037" sldId="261"/>
            <ac:grpSpMk id="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5:29.942" v="72" actId="2711"/>
          <ac:picMkLst>
            <pc:docMk/>
            <pc:sldMk cId="1446617037" sldId="261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5:44.213" v="75" actId="2711"/>
        <pc:sldMkLst>
          <pc:docMk/>
          <pc:sldMk cId="1340646659" sldId="262"/>
        </pc:sldMkLst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16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0.163" v="74" actId="208"/>
          <ac:spMkLst>
            <pc:docMk/>
            <pc:sldMk cId="1340646659" sldId="262"/>
            <ac:spMk id="1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44.213" v="75" actId="2711"/>
          <ac:spMkLst>
            <pc:docMk/>
            <pc:sldMk cId="1340646659" sldId="262"/>
            <ac:spMk id="20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5:44.213" v="75" actId="2711"/>
          <ac:grpSpMkLst>
            <pc:docMk/>
            <pc:sldMk cId="1340646659" sldId="262"/>
            <ac:grpSpMk id="1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5:44.213" v="75" actId="2711"/>
          <ac:picMkLst>
            <pc:docMk/>
            <pc:sldMk cId="1340646659" sldId="262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5:55.514" v="77" actId="2711"/>
        <pc:sldMkLst>
          <pc:docMk/>
          <pc:sldMk cId="1142928275" sldId="263"/>
        </pc:sldMkLst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5.514" v="77" actId="2711"/>
          <ac:spMkLst>
            <pc:docMk/>
            <pc:sldMk cId="1142928275" sldId="263"/>
            <ac:spMk id="16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5:50.543" v="76" actId="208"/>
          <ac:spMkLst>
            <pc:docMk/>
            <pc:sldMk cId="1142928275" sldId="263"/>
            <ac:spMk id="18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5:55.514" v="77" actId="2711"/>
          <ac:grpSpMkLst>
            <pc:docMk/>
            <pc:sldMk cId="1142928275" sldId="263"/>
            <ac:grpSpMk id="1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5:55.514" v="77" actId="2711"/>
          <ac:picMkLst>
            <pc:docMk/>
            <pc:sldMk cId="1142928275" sldId="263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6:05.844" v="79" actId="2711"/>
        <pc:sldMkLst>
          <pc:docMk/>
          <pc:sldMk cId="2135528387" sldId="264"/>
        </pc:sldMkLst>
        <pc:spChg chg="mod">
          <ac:chgData name="Danielle" userId="e2554c37-e717-43a0-ba79-1183ca921ccd" providerId="ADAL" clId="{F8C163FB-4B87-4BD7-A80B-471BAD29D53F}" dt="2020-06-06T20:56:01.915" v="78" actId="208"/>
          <ac:spMkLst>
            <pc:docMk/>
            <pc:sldMk cId="2135528387" sldId="264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6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05.844" v="79" actId="2711"/>
          <ac:spMkLst>
            <pc:docMk/>
            <pc:sldMk cId="2135528387" sldId="264"/>
            <ac:spMk id="19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6:05.844" v="79" actId="2711"/>
          <ac:grpSpMkLst>
            <pc:docMk/>
            <pc:sldMk cId="2135528387" sldId="264"/>
            <ac:grpSpMk id="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6:05.844" v="79" actId="2711"/>
          <ac:picMkLst>
            <pc:docMk/>
            <pc:sldMk cId="2135528387" sldId="264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6:36.098" v="83" actId="208"/>
        <pc:sldMkLst>
          <pc:docMk/>
          <pc:sldMk cId="4145273256" sldId="265"/>
        </pc:sldMkLst>
        <pc:spChg chg="mod">
          <ac:chgData name="Danielle" userId="e2554c37-e717-43a0-ba79-1183ca921ccd" providerId="ADAL" clId="{F8C163FB-4B87-4BD7-A80B-471BAD29D53F}" dt="2020-06-06T20:56:36.098" v="83" actId="208"/>
          <ac:spMkLst>
            <pc:docMk/>
            <pc:sldMk cId="4145273256" sldId="265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6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1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2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32.436" v="82" actId="2711"/>
          <ac:spMkLst>
            <pc:docMk/>
            <pc:sldMk cId="4145273256" sldId="265"/>
            <ac:spMk id="21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6:32.436" v="82" actId="2711"/>
          <ac:grpSpMkLst>
            <pc:docMk/>
            <pc:sldMk cId="4145273256" sldId="265"/>
            <ac:grpSpMk id="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6:32.436" v="82" actId="2711"/>
          <ac:picMkLst>
            <pc:docMk/>
            <pc:sldMk cId="4145273256" sldId="265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6:23.866" v="81" actId="208"/>
        <pc:sldMkLst>
          <pc:docMk/>
          <pc:sldMk cId="2740697310" sldId="266"/>
        </pc:sldMkLst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9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1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1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1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23.866" v="81" actId="208"/>
          <ac:spMkLst>
            <pc:docMk/>
            <pc:sldMk cId="2740697310" sldId="266"/>
            <ac:spMk id="1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20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21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2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19.975" v="80" actId="2711"/>
          <ac:spMkLst>
            <pc:docMk/>
            <pc:sldMk cId="2740697310" sldId="266"/>
            <ac:spMk id="23" creationId="{00000000-0000-0000-0000-000000000000}"/>
          </ac:spMkLst>
        </pc:spChg>
        <pc:grpChg chg="mod">
          <ac:chgData name="Danielle" userId="e2554c37-e717-43a0-ba79-1183ca921ccd" providerId="ADAL" clId="{F8C163FB-4B87-4BD7-A80B-471BAD29D53F}" dt="2020-06-06T20:56:19.975" v="80" actId="2711"/>
          <ac:grpSpMkLst>
            <pc:docMk/>
            <pc:sldMk cId="2740697310" sldId="266"/>
            <ac:grpSpMk id="17" creationId="{00000000-0000-0000-0000-000000000000}"/>
          </ac:grpSpMkLst>
        </pc:grpChg>
        <pc:picChg chg="mod">
          <ac:chgData name="Danielle" userId="e2554c37-e717-43a0-ba79-1183ca921ccd" providerId="ADAL" clId="{F8C163FB-4B87-4BD7-A80B-471BAD29D53F}" dt="2020-06-06T20:56:19.975" v="80" actId="2711"/>
          <ac:picMkLst>
            <pc:docMk/>
            <pc:sldMk cId="2740697310" sldId="266"/>
            <ac:picMk id="1026" creationId="{00000000-0000-0000-0000-000000000000}"/>
          </ac:picMkLst>
        </pc:picChg>
      </pc:sldChg>
      <pc:sldChg chg="modSp mod">
        <pc:chgData name="Danielle" userId="e2554c37-e717-43a0-ba79-1183ca921ccd" providerId="ADAL" clId="{F8C163FB-4B87-4BD7-A80B-471BAD29D53F}" dt="2020-06-06T20:56:58.752" v="85" actId="113"/>
        <pc:sldMkLst>
          <pc:docMk/>
          <pc:sldMk cId="2069953969" sldId="268"/>
        </pc:sldMkLst>
        <pc:spChg chg="mod">
          <ac:chgData name="Danielle" userId="e2554c37-e717-43a0-ba79-1183ca921ccd" providerId="ADAL" clId="{F8C163FB-4B87-4BD7-A80B-471BAD29D53F}" dt="2020-06-06T20:56:58.752" v="85" actId="113"/>
          <ac:spMkLst>
            <pc:docMk/>
            <pc:sldMk cId="2069953969" sldId="268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58.752" v="85" actId="113"/>
          <ac:spMkLst>
            <pc:docMk/>
            <pc:sldMk cId="2069953969" sldId="268"/>
            <ac:spMk id="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6:58.752" v="85" actId="113"/>
          <ac:spMkLst>
            <pc:docMk/>
            <pc:sldMk cId="2069953969" sldId="268"/>
            <ac:spMk id="4" creationId="{00000000-0000-0000-0000-000000000000}"/>
          </ac:spMkLst>
        </pc:spChg>
      </pc:sldChg>
      <pc:sldChg chg="modSp mod">
        <pc:chgData name="Danielle" userId="e2554c37-e717-43a0-ba79-1183ca921ccd" providerId="ADAL" clId="{F8C163FB-4B87-4BD7-A80B-471BAD29D53F}" dt="2020-06-06T20:57:41.448" v="90" actId="2711"/>
        <pc:sldMkLst>
          <pc:docMk/>
          <pc:sldMk cId="3116720947" sldId="269"/>
        </pc:sldMkLst>
        <pc:spChg chg="mod">
          <ac:chgData name="Danielle" userId="e2554c37-e717-43a0-ba79-1183ca921ccd" providerId="ADAL" clId="{F8C163FB-4B87-4BD7-A80B-471BAD29D53F}" dt="2020-06-06T20:57:34.504" v="89" actId="2711"/>
          <ac:spMkLst>
            <pc:docMk/>
            <pc:sldMk cId="3116720947" sldId="269"/>
            <ac:spMk id="3" creationId="{00000000-0000-0000-0000-000000000000}"/>
          </ac:spMkLst>
        </pc:spChg>
        <pc:graphicFrameChg chg="mod modGraphic">
          <ac:chgData name="Danielle" userId="e2554c37-e717-43a0-ba79-1183ca921ccd" providerId="ADAL" clId="{F8C163FB-4B87-4BD7-A80B-471BAD29D53F}" dt="2020-06-06T20:57:41.448" v="90" actId="2711"/>
          <ac:graphicFrameMkLst>
            <pc:docMk/>
            <pc:sldMk cId="3116720947" sldId="269"/>
            <ac:graphicFrameMk id="2" creationId="{00000000-0000-0000-0000-000000000000}"/>
          </ac:graphicFrameMkLst>
        </pc:graphicFrameChg>
      </pc:sldChg>
      <pc:sldChg chg="modSp mod">
        <pc:chgData name="Danielle" userId="e2554c37-e717-43a0-ba79-1183ca921ccd" providerId="ADAL" clId="{F8C163FB-4B87-4BD7-A80B-471BAD29D53F}" dt="2020-06-06T20:57:53.125" v="92" actId="2711"/>
        <pc:sldMkLst>
          <pc:docMk/>
          <pc:sldMk cId="2128444238" sldId="270"/>
        </pc:sldMkLst>
        <pc:spChg chg="mod">
          <ac:chgData name="Danielle" userId="e2554c37-e717-43a0-ba79-1183ca921ccd" providerId="ADAL" clId="{F8C163FB-4B87-4BD7-A80B-471BAD29D53F}" dt="2020-06-06T20:57:53.125" v="92" actId="2711"/>
          <ac:spMkLst>
            <pc:docMk/>
            <pc:sldMk cId="2128444238" sldId="270"/>
            <ac:spMk id="3" creationId="{00000000-0000-0000-0000-000000000000}"/>
          </ac:spMkLst>
        </pc:spChg>
        <pc:graphicFrameChg chg="mod modGraphic">
          <ac:chgData name="Danielle" userId="e2554c37-e717-43a0-ba79-1183ca921ccd" providerId="ADAL" clId="{F8C163FB-4B87-4BD7-A80B-471BAD29D53F}" dt="2020-06-06T20:57:47.788" v="91" actId="2711"/>
          <ac:graphicFrameMkLst>
            <pc:docMk/>
            <pc:sldMk cId="2128444238" sldId="270"/>
            <ac:graphicFrameMk id="2" creationId="{00000000-0000-0000-0000-000000000000}"/>
          </ac:graphicFrameMkLst>
        </pc:graphicFrameChg>
      </pc:sldChg>
      <pc:sldChg chg="modSp mod">
        <pc:chgData name="Danielle" userId="e2554c37-e717-43a0-ba79-1183ca921ccd" providerId="ADAL" clId="{F8C163FB-4B87-4BD7-A80B-471BAD29D53F}" dt="2020-06-06T20:59:44.187" v="107" actId="113"/>
        <pc:sldMkLst>
          <pc:docMk/>
          <pc:sldMk cId="125805971" sldId="271"/>
        </pc:sldMkLst>
        <pc:spChg chg="mod">
          <ac:chgData name="Danielle" userId="e2554c37-e717-43a0-ba79-1183ca921ccd" providerId="ADAL" clId="{F8C163FB-4B87-4BD7-A80B-471BAD29D53F}" dt="2020-06-06T20:59:36.179" v="106" actId="255"/>
          <ac:spMkLst>
            <pc:docMk/>
            <pc:sldMk cId="125805971" sldId="271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36.179" v="106" actId="255"/>
          <ac:spMkLst>
            <pc:docMk/>
            <pc:sldMk cId="125805971" sldId="271"/>
            <ac:spMk id="3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44.187" v="107" actId="113"/>
          <ac:spMkLst>
            <pc:docMk/>
            <pc:sldMk cId="125805971" sldId="271"/>
            <ac:spMk id="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36.179" v="106" actId="255"/>
          <ac:spMkLst>
            <pc:docMk/>
            <pc:sldMk cId="125805971" sldId="271"/>
            <ac:spMk id="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36.179" v="106" actId="255"/>
          <ac:spMkLst>
            <pc:docMk/>
            <pc:sldMk cId="125805971" sldId="271"/>
            <ac:spMk id="6" creationId="{00000000-0000-0000-0000-000000000000}"/>
          </ac:spMkLst>
        </pc:spChg>
      </pc:sldChg>
      <pc:sldChg chg="modSp">
        <pc:chgData name="Danielle" userId="e2554c37-e717-43a0-ba79-1183ca921ccd" providerId="ADAL" clId="{F8C163FB-4B87-4BD7-A80B-471BAD29D53F}" dt="2020-06-06T20:58:00.645" v="93" actId="2711"/>
        <pc:sldMkLst>
          <pc:docMk/>
          <pc:sldMk cId="980213878" sldId="272"/>
        </pc:sldMkLst>
        <pc:spChg chg="mod">
          <ac:chgData name="Danielle" userId="e2554c37-e717-43a0-ba79-1183ca921ccd" providerId="ADAL" clId="{F8C163FB-4B87-4BD7-A80B-471BAD29D53F}" dt="2020-06-06T20:58:00.645" v="93" actId="2711"/>
          <ac:spMkLst>
            <pc:docMk/>
            <pc:sldMk cId="980213878" sldId="272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00.645" v="93" actId="2711"/>
          <ac:spMkLst>
            <pc:docMk/>
            <pc:sldMk cId="980213878" sldId="272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00.645" v="93" actId="2711"/>
          <ac:spMkLst>
            <pc:docMk/>
            <pc:sldMk cId="980213878" sldId="272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00.645" v="93" actId="2711"/>
          <ac:picMkLst>
            <pc:docMk/>
            <pc:sldMk cId="980213878" sldId="272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00.645" v="93" actId="2711"/>
          <ac:picMkLst>
            <pc:docMk/>
            <pc:sldMk cId="980213878" sldId="272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06.595" v="94" actId="2711"/>
        <pc:sldMkLst>
          <pc:docMk/>
          <pc:sldMk cId="2187285443" sldId="274"/>
        </pc:sldMkLst>
        <pc:spChg chg="mod">
          <ac:chgData name="Danielle" userId="e2554c37-e717-43a0-ba79-1183ca921ccd" providerId="ADAL" clId="{F8C163FB-4B87-4BD7-A80B-471BAD29D53F}" dt="2020-06-06T20:58:06.595" v="94" actId="2711"/>
          <ac:spMkLst>
            <pc:docMk/>
            <pc:sldMk cId="2187285443" sldId="274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06.595" v="94" actId="2711"/>
          <ac:spMkLst>
            <pc:docMk/>
            <pc:sldMk cId="2187285443" sldId="274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06.595" v="94" actId="2711"/>
          <ac:spMkLst>
            <pc:docMk/>
            <pc:sldMk cId="2187285443" sldId="274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06.595" v="94" actId="2711"/>
          <ac:picMkLst>
            <pc:docMk/>
            <pc:sldMk cId="2187285443" sldId="274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06.595" v="94" actId="2711"/>
          <ac:picMkLst>
            <pc:docMk/>
            <pc:sldMk cId="2187285443" sldId="274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14.727" v="95" actId="2711"/>
        <pc:sldMkLst>
          <pc:docMk/>
          <pc:sldMk cId="2864275903" sldId="275"/>
        </pc:sldMkLst>
        <pc:spChg chg="mod">
          <ac:chgData name="Danielle" userId="e2554c37-e717-43a0-ba79-1183ca921ccd" providerId="ADAL" clId="{F8C163FB-4B87-4BD7-A80B-471BAD29D53F}" dt="2020-06-06T20:58:14.727" v="95" actId="2711"/>
          <ac:spMkLst>
            <pc:docMk/>
            <pc:sldMk cId="2864275903" sldId="275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14.727" v="95" actId="2711"/>
          <ac:spMkLst>
            <pc:docMk/>
            <pc:sldMk cId="2864275903" sldId="275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14.727" v="95" actId="2711"/>
          <ac:spMkLst>
            <pc:docMk/>
            <pc:sldMk cId="2864275903" sldId="275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14.727" v="95" actId="2711"/>
          <ac:picMkLst>
            <pc:docMk/>
            <pc:sldMk cId="2864275903" sldId="275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14.727" v="95" actId="2711"/>
          <ac:picMkLst>
            <pc:docMk/>
            <pc:sldMk cId="2864275903" sldId="275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20.776" v="96" actId="2711"/>
        <pc:sldMkLst>
          <pc:docMk/>
          <pc:sldMk cId="82243444" sldId="276"/>
        </pc:sldMkLst>
        <pc:spChg chg="mod">
          <ac:chgData name="Danielle" userId="e2554c37-e717-43a0-ba79-1183ca921ccd" providerId="ADAL" clId="{F8C163FB-4B87-4BD7-A80B-471BAD29D53F}" dt="2020-06-06T20:58:20.776" v="96" actId="2711"/>
          <ac:spMkLst>
            <pc:docMk/>
            <pc:sldMk cId="82243444" sldId="276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20.776" v="96" actId="2711"/>
          <ac:spMkLst>
            <pc:docMk/>
            <pc:sldMk cId="82243444" sldId="276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20.776" v="96" actId="2711"/>
          <ac:spMkLst>
            <pc:docMk/>
            <pc:sldMk cId="82243444" sldId="276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20.776" v="96" actId="2711"/>
          <ac:picMkLst>
            <pc:docMk/>
            <pc:sldMk cId="82243444" sldId="276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20.776" v="96" actId="2711"/>
          <ac:picMkLst>
            <pc:docMk/>
            <pc:sldMk cId="82243444" sldId="276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27.467" v="97" actId="2711"/>
        <pc:sldMkLst>
          <pc:docMk/>
          <pc:sldMk cId="3131496057" sldId="277"/>
        </pc:sldMkLst>
        <pc:spChg chg="mod">
          <ac:chgData name="Danielle" userId="e2554c37-e717-43a0-ba79-1183ca921ccd" providerId="ADAL" clId="{F8C163FB-4B87-4BD7-A80B-471BAD29D53F}" dt="2020-06-06T20:58:27.467" v="97" actId="2711"/>
          <ac:spMkLst>
            <pc:docMk/>
            <pc:sldMk cId="3131496057" sldId="277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27.467" v="97" actId="2711"/>
          <ac:spMkLst>
            <pc:docMk/>
            <pc:sldMk cId="3131496057" sldId="277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27.467" v="97" actId="2711"/>
          <ac:spMkLst>
            <pc:docMk/>
            <pc:sldMk cId="3131496057" sldId="277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27.467" v="97" actId="2711"/>
          <ac:picMkLst>
            <pc:docMk/>
            <pc:sldMk cId="3131496057" sldId="277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27.467" v="97" actId="2711"/>
          <ac:picMkLst>
            <pc:docMk/>
            <pc:sldMk cId="3131496057" sldId="277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35.976" v="98" actId="2711"/>
        <pc:sldMkLst>
          <pc:docMk/>
          <pc:sldMk cId="3514890596" sldId="278"/>
        </pc:sldMkLst>
        <pc:spChg chg="mod">
          <ac:chgData name="Danielle" userId="e2554c37-e717-43a0-ba79-1183ca921ccd" providerId="ADAL" clId="{F8C163FB-4B87-4BD7-A80B-471BAD29D53F}" dt="2020-06-06T20:58:35.976" v="98" actId="2711"/>
          <ac:spMkLst>
            <pc:docMk/>
            <pc:sldMk cId="3514890596" sldId="278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35.976" v="98" actId="2711"/>
          <ac:spMkLst>
            <pc:docMk/>
            <pc:sldMk cId="3514890596" sldId="278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35.976" v="98" actId="2711"/>
          <ac:spMkLst>
            <pc:docMk/>
            <pc:sldMk cId="3514890596" sldId="278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35.976" v="98" actId="2711"/>
          <ac:picMkLst>
            <pc:docMk/>
            <pc:sldMk cId="3514890596" sldId="278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35.976" v="98" actId="2711"/>
          <ac:picMkLst>
            <pc:docMk/>
            <pc:sldMk cId="3514890596" sldId="278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43.016" v="99" actId="2711"/>
        <pc:sldMkLst>
          <pc:docMk/>
          <pc:sldMk cId="251885895" sldId="279"/>
        </pc:sldMkLst>
        <pc:spChg chg="mod">
          <ac:chgData name="Danielle" userId="e2554c37-e717-43a0-ba79-1183ca921ccd" providerId="ADAL" clId="{F8C163FB-4B87-4BD7-A80B-471BAD29D53F}" dt="2020-06-06T20:58:43.016" v="99" actId="2711"/>
          <ac:spMkLst>
            <pc:docMk/>
            <pc:sldMk cId="251885895" sldId="279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43.016" v="99" actId="2711"/>
          <ac:spMkLst>
            <pc:docMk/>
            <pc:sldMk cId="251885895" sldId="279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43.016" v="99" actId="2711"/>
          <ac:spMkLst>
            <pc:docMk/>
            <pc:sldMk cId="251885895" sldId="279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43.016" v="99" actId="2711"/>
          <ac:picMkLst>
            <pc:docMk/>
            <pc:sldMk cId="251885895" sldId="279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43.016" v="99" actId="2711"/>
          <ac:picMkLst>
            <pc:docMk/>
            <pc:sldMk cId="251885895" sldId="279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49.147" v="100" actId="2711"/>
        <pc:sldMkLst>
          <pc:docMk/>
          <pc:sldMk cId="2303672855" sldId="280"/>
        </pc:sldMkLst>
        <pc:spChg chg="mod">
          <ac:chgData name="Danielle" userId="e2554c37-e717-43a0-ba79-1183ca921ccd" providerId="ADAL" clId="{F8C163FB-4B87-4BD7-A80B-471BAD29D53F}" dt="2020-06-06T20:58:49.147" v="100" actId="2711"/>
          <ac:spMkLst>
            <pc:docMk/>
            <pc:sldMk cId="2303672855" sldId="280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49.147" v="100" actId="2711"/>
          <ac:spMkLst>
            <pc:docMk/>
            <pc:sldMk cId="2303672855" sldId="280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49.147" v="100" actId="2711"/>
          <ac:spMkLst>
            <pc:docMk/>
            <pc:sldMk cId="2303672855" sldId="280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49.147" v="100" actId="2711"/>
          <ac:picMkLst>
            <pc:docMk/>
            <pc:sldMk cId="2303672855" sldId="280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49.147" v="100" actId="2711"/>
          <ac:picMkLst>
            <pc:docMk/>
            <pc:sldMk cId="2303672855" sldId="280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8:57.377" v="101" actId="2711"/>
        <pc:sldMkLst>
          <pc:docMk/>
          <pc:sldMk cId="3049514974" sldId="281"/>
        </pc:sldMkLst>
        <pc:spChg chg="mod">
          <ac:chgData name="Danielle" userId="e2554c37-e717-43a0-ba79-1183ca921ccd" providerId="ADAL" clId="{F8C163FB-4B87-4BD7-A80B-471BAD29D53F}" dt="2020-06-06T20:58:57.377" v="101" actId="2711"/>
          <ac:spMkLst>
            <pc:docMk/>
            <pc:sldMk cId="3049514974" sldId="281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57.377" v="101" actId="2711"/>
          <ac:spMkLst>
            <pc:docMk/>
            <pc:sldMk cId="3049514974" sldId="281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8:57.377" v="101" actId="2711"/>
          <ac:spMkLst>
            <pc:docMk/>
            <pc:sldMk cId="3049514974" sldId="281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8:57.377" v="101" actId="2711"/>
          <ac:picMkLst>
            <pc:docMk/>
            <pc:sldMk cId="3049514974" sldId="281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8:57.377" v="101" actId="2711"/>
          <ac:picMkLst>
            <pc:docMk/>
            <pc:sldMk cId="3049514974" sldId="281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9:11.308" v="102" actId="2711"/>
        <pc:sldMkLst>
          <pc:docMk/>
          <pc:sldMk cId="1080343549" sldId="282"/>
        </pc:sldMkLst>
        <pc:spChg chg="mod">
          <ac:chgData name="Danielle" userId="e2554c37-e717-43a0-ba79-1183ca921ccd" providerId="ADAL" clId="{F8C163FB-4B87-4BD7-A80B-471BAD29D53F}" dt="2020-06-06T20:59:11.308" v="102" actId="2711"/>
          <ac:spMkLst>
            <pc:docMk/>
            <pc:sldMk cId="1080343549" sldId="282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11.308" v="102" actId="2711"/>
          <ac:spMkLst>
            <pc:docMk/>
            <pc:sldMk cId="1080343549" sldId="282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11.308" v="102" actId="2711"/>
          <ac:spMkLst>
            <pc:docMk/>
            <pc:sldMk cId="1080343549" sldId="282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9:11.308" v="102" actId="2711"/>
          <ac:picMkLst>
            <pc:docMk/>
            <pc:sldMk cId="1080343549" sldId="282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9:11.308" v="102" actId="2711"/>
          <ac:picMkLst>
            <pc:docMk/>
            <pc:sldMk cId="1080343549" sldId="282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9:17.887" v="103" actId="2711"/>
        <pc:sldMkLst>
          <pc:docMk/>
          <pc:sldMk cId="349415097" sldId="283"/>
        </pc:sldMkLst>
        <pc:spChg chg="mod">
          <ac:chgData name="Danielle" userId="e2554c37-e717-43a0-ba79-1183ca921ccd" providerId="ADAL" clId="{F8C163FB-4B87-4BD7-A80B-471BAD29D53F}" dt="2020-06-06T20:59:17.887" v="103" actId="2711"/>
          <ac:spMkLst>
            <pc:docMk/>
            <pc:sldMk cId="349415097" sldId="283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17.887" v="103" actId="2711"/>
          <ac:spMkLst>
            <pc:docMk/>
            <pc:sldMk cId="349415097" sldId="283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17.887" v="103" actId="2711"/>
          <ac:spMkLst>
            <pc:docMk/>
            <pc:sldMk cId="349415097" sldId="283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9:17.887" v="103" actId="2711"/>
          <ac:picMkLst>
            <pc:docMk/>
            <pc:sldMk cId="349415097" sldId="283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9:17.887" v="103" actId="2711"/>
          <ac:picMkLst>
            <pc:docMk/>
            <pc:sldMk cId="349415097" sldId="283"/>
            <ac:picMk id="4" creationId="{00000000-0000-0000-0000-000000000000}"/>
          </ac:picMkLst>
        </pc:picChg>
      </pc:sldChg>
      <pc:sldChg chg="modSp">
        <pc:chgData name="Danielle" userId="e2554c37-e717-43a0-ba79-1183ca921ccd" providerId="ADAL" clId="{F8C163FB-4B87-4BD7-A80B-471BAD29D53F}" dt="2020-06-06T20:59:25.338" v="104" actId="2711"/>
        <pc:sldMkLst>
          <pc:docMk/>
          <pc:sldMk cId="587859716" sldId="284"/>
        </pc:sldMkLst>
        <pc:spChg chg="mod">
          <ac:chgData name="Danielle" userId="e2554c37-e717-43a0-ba79-1183ca921ccd" providerId="ADAL" clId="{F8C163FB-4B87-4BD7-A80B-471BAD29D53F}" dt="2020-06-06T20:59:25.338" v="104" actId="2711"/>
          <ac:spMkLst>
            <pc:docMk/>
            <pc:sldMk cId="587859716" sldId="284"/>
            <ac:spMk id="2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25.338" v="104" actId="2711"/>
          <ac:spMkLst>
            <pc:docMk/>
            <pc:sldMk cId="587859716" sldId="284"/>
            <ac:spMk id="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9:25.338" v="104" actId="2711"/>
          <ac:spMkLst>
            <pc:docMk/>
            <pc:sldMk cId="587859716" sldId="284"/>
            <ac:spMk id="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9:25.338" v="104" actId="2711"/>
          <ac:picMkLst>
            <pc:docMk/>
            <pc:sldMk cId="587859716" sldId="284"/>
            <ac:picMk id="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9:25.338" v="104" actId="2711"/>
          <ac:picMkLst>
            <pc:docMk/>
            <pc:sldMk cId="587859716" sldId="284"/>
            <ac:picMk id="4" creationId="{00000000-0000-0000-0000-000000000000}"/>
          </ac:picMkLst>
        </pc:picChg>
      </pc:sldChg>
      <pc:sldChg chg="delSp modSp mod">
        <pc:chgData name="Danielle" userId="e2554c37-e717-43a0-ba79-1183ca921ccd" providerId="ADAL" clId="{F8C163FB-4B87-4BD7-A80B-471BAD29D53F}" dt="2020-06-06T21:00:29.065" v="130" actId="14100"/>
        <pc:sldMkLst>
          <pc:docMk/>
          <pc:sldMk cId="1668834747" sldId="285"/>
        </pc:sldMkLst>
        <pc:spChg chg="del">
          <ac:chgData name="Danielle" userId="e2554c37-e717-43a0-ba79-1183ca921ccd" providerId="ADAL" clId="{F8C163FB-4B87-4BD7-A80B-471BAD29D53F}" dt="2020-06-06T20:59:57.909" v="108" actId="478"/>
          <ac:spMkLst>
            <pc:docMk/>
            <pc:sldMk cId="1668834747" sldId="285"/>
            <ac:spMk id="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1:00:29.065" v="130" actId="14100"/>
          <ac:spMkLst>
            <pc:docMk/>
            <pc:sldMk cId="1668834747" sldId="285"/>
            <ac:spMk id="7" creationId="{00000000-0000-0000-0000-000000000000}"/>
          </ac:spMkLst>
        </pc:spChg>
      </pc:sldChg>
      <pc:sldMasterChg chg="modSp modSldLayout">
        <pc:chgData name="Danielle" userId="e2554c37-e717-43a0-ba79-1183ca921ccd" providerId="ADAL" clId="{F8C163FB-4B87-4BD7-A80B-471BAD29D53F}" dt="2020-06-06T20:51:41.934" v="8" actId="2711"/>
        <pc:sldMasterMkLst>
          <pc:docMk/>
          <pc:sldMasterMk cId="3484405657" sldId="2147483648"/>
        </pc:sldMasterMkLst>
        <pc:spChg chg="mod">
          <ac:chgData name="Danielle" userId="e2554c37-e717-43a0-ba79-1183ca921ccd" providerId="ADAL" clId="{F8C163FB-4B87-4BD7-A80B-471BAD29D53F}" dt="2020-06-06T20:51:33.326" v="7" actId="2711"/>
          <ac:spMkLst>
            <pc:docMk/>
            <pc:sldMasterMk cId="3484405657" sldId="2147483648"/>
            <ac:spMk id="18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1:33.326" v="7" actId="2711"/>
          <ac:spMkLst>
            <pc:docMk/>
            <pc:sldMasterMk cId="3484405657" sldId="2147483648"/>
            <ac:spMk id="19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1:33.326" v="7" actId="2711"/>
          <ac:picMkLst>
            <pc:docMk/>
            <pc:sldMasterMk cId="3484405657" sldId="2147483648"/>
            <ac:picMk id="14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33.326" v="7" actId="2711"/>
          <ac:picMkLst>
            <pc:docMk/>
            <pc:sldMasterMk cId="3484405657" sldId="2147483648"/>
            <ac:picMk id="15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33.326" v="7" actId="2711"/>
          <ac:picMkLst>
            <pc:docMk/>
            <pc:sldMasterMk cId="3484405657" sldId="2147483648"/>
            <ac:picMk id="16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33.326" v="7" actId="2711"/>
          <ac:picMkLst>
            <pc:docMk/>
            <pc:sldMasterMk cId="3484405657" sldId="2147483648"/>
            <ac:picMk id="17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33.326" v="7" actId="2711"/>
          <ac:picMkLst>
            <pc:docMk/>
            <pc:sldMasterMk cId="3484405657" sldId="2147483648"/>
            <ac:picMk id="21" creationId="{00000000-0000-0000-0000-000000000000}"/>
          </ac:picMkLst>
        </pc:picChg>
        <pc:sldLayoutChg chg="modSp mod">
          <pc:chgData name="Danielle" userId="e2554c37-e717-43a0-ba79-1183ca921ccd" providerId="ADAL" clId="{F8C163FB-4B87-4BD7-A80B-471BAD29D53F}" dt="2020-06-06T20:51:41.934" v="8" actId="2711"/>
          <pc:sldLayoutMkLst>
            <pc:docMk/>
            <pc:sldMasterMk cId="3484405657" sldId="2147483648"/>
            <pc:sldLayoutMk cId="694204445" sldId="2147483662"/>
          </pc:sldLayoutMkLst>
          <pc:spChg chg="mod">
            <ac:chgData name="Danielle" userId="e2554c37-e717-43a0-ba79-1183ca921ccd" providerId="ADAL" clId="{F8C163FB-4B87-4BD7-A80B-471BAD29D53F}" dt="2020-06-06T20:51:41.934" v="8" actId="2711"/>
            <ac:spMkLst>
              <pc:docMk/>
              <pc:sldMasterMk cId="3484405657" sldId="2147483648"/>
              <pc:sldLayoutMk cId="694204445" sldId="2147483662"/>
              <ac:spMk id="2" creationId="{00000000-0000-0000-0000-000000000000}"/>
            </ac:spMkLst>
          </pc:spChg>
        </pc:sldLayoutChg>
      </pc:sldMasterChg>
      <pc:sldMasterChg chg="modSp modSldLayout">
        <pc:chgData name="Danielle" userId="e2554c37-e717-43a0-ba79-1183ca921ccd" providerId="ADAL" clId="{F8C163FB-4B87-4BD7-A80B-471BAD29D53F}" dt="2020-06-06T20:51:23.927" v="6" actId="1036"/>
        <pc:sldMasterMkLst>
          <pc:docMk/>
          <pc:sldMasterMk cId="2492940549" sldId="2147483650"/>
        </pc:sldMasterMkLst>
        <pc:spChg chg="mod">
          <ac:chgData name="Danielle" userId="e2554c37-e717-43a0-ba79-1183ca921ccd" providerId="ADAL" clId="{F8C163FB-4B87-4BD7-A80B-471BAD29D53F}" dt="2020-06-06T20:51:02.420" v="0" actId="2711"/>
          <ac:spMkLst>
            <pc:docMk/>
            <pc:sldMasterMk cId="2492940549" sldId="2147483650"/>
            <ac:spMk id="14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1:02.420" v="0" actId="2711"/>
          <ac:spMkLst>
            <pc:docMk/>
            <pc:sldMasterMk cId="2492940549" sldId="2147483650"/>
            <ac:spMk id="15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1:02.420" v="0" actId="2711"/>
          <ac:spMkLst>
            <pc:docMk/>
            <pc:sldMasterMk cId="2492940549" sldId="2147483650"/>
            <ac:spMk id="16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1:02.420" v="0" actId="2711"/>
          <ac:spMkLst>
            <pc:docMk/>
            <pc:sldMasterMk cId="2492940549" sldId="2147483650"/>
            <ac:spMk id="17" creationId="{00000000-0000-0000-0000-000000000000}"/>
          </ac:spMkLst>
        </pc:spChg>
        <pc:spChg chg="mod">
          <ac:chgData name="Danielle" userId="e2554c37-e717-43a0-ba79-1183ca921ccd" providerId="ADAL" clId="{F8C163FB-4B87-4BD7-A80B-471BAD29D53F}" dt="2020-06-06T20:51:02.420" v="0" actId="2711"/>
          <ac:spMkLst>
            <pc:docMk/>
            <pc:sldMasterMk cId="2492940549" sldId="2147483650"/>
            <ac:spMk id="18" creationId="{00000000-0000-0000-0000-000000000000}"/>
          </ac:spMkLst>
        </pc:sp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1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29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31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32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33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34" creationId="{00000000-0000-0000-0000-000000000000}"/>
          </ac:picMkLst>
        </pc:picChg>
        <pc:picChg chg="mod">
          <ac:chgData name="Danielle" userId="e2554c37-e717-43a0-ba79-1183ca921ccd" providerId="ADAL" clId="{F8C163FB-4B87-4BD7-A80B-471BAD29D53F}" dt="2020-06-06T20:51:02.420" v="0" actId="2711"/>
          <ac:picMkLst>
            <pc:docMk/>
            <pc:sldMasterMk cId="2492940549" sldId="2147483650"/>
            <ac:picMk id="35" creationId="{00000000-0000-0000-0000-000000000000}"/>
          </ac:picMkLst>
        </pc:picChg>
        <pc:sldLayoutChg chg="modSp mod">
          <pc:chgData name="Danielle" userId="e2554c37-e717-43a0-ba79-1183ca921ccd" providerId="ADAL" clId="{F8C163FB-4B87-4BD7-A80B-471BAD29D53F}" dt="2020-06-06T20:51:23.927" v="6" actId="1036"/>
          <pc:sldLayoutMkLst>
            <pc:docMk/>
            <pc:sldMasterMk cId="2492940549" sldId="2147483650"/>
            <pc:sldLayoutMk cId="1144820073" sldId="2147483664"/>
          </pc:sldLayoutMkLst>
          <pc:spChg chg="mod">
            <ac:chgData name="Danielle" userId="e2554c37-e717-43a0-ba79-1183ca921ccd" providerId="ADAL" clId="{F8C163FB-4B87-4BD7-A80B-471BAD29D53F}" dt="2020-06-06T20:51:23.927" v="6" actId="1036"/>
            <ac:spMkLst>
              <pc:docMk/>
              <pc:sldMasterMk cId="2492940549" sldId="2147483650"/>
              <pc:sldLayoutMk cId="1144820073" sldId="2147483664"/>
              <ac:spMk id="2" creationId="{00000000-0000-0000-0000-000000000000}"/>
            </ac:spMkLst>
          </pc:spChg>
          <pc:spChg chg="mod">
            <ac:chgData name="Danielle" userId="e2554c37-e717-43a0-ba79-1183ca921ccd" providerId="ADAL" clId="{F8C163FB-4B87-4BD7-A80B-471BAD29D53F}" dt="2020-06-06T20:51:20.896" v="3" actId="255"/>
            <ac:spMkLst>
              <pc:docMk/>
              <pc:sldMasterMk cId="2492940549" sldId="2147483650"/>
              <pc:sldLayoutMk cId="1144820073" sldId="2147483664"/>
              <ac:spMk id="3" creationId="{00000000-0000-0000-0000-000000000000}"/>
            </ac:spMkLst>
          </pc:spChg>
        </pc:sldLayoutChg>
        <pc:sldLayoutChg chg="modSp">
          <pc:chgData name="Danielle" userId="e2554c37-e717-43a0-ba79-1183ca921ccd" providerId="ADAL" clId="{F8C163FB-4B87-4BD7-A80B-471BAD29D53F}" dt="2020-06-06T20:51:10.820" v="1" actId="2711"/>
          <pc:sldLayoutMkLst>
            <pc:docMk/>
            <pc:sldMasterMk cId="2492940549" sldId="2147483650"/>
            <pc:sldLayoutMk cId="1633643332" sldId="2147483665"/>
          </pc:sldLayoutMkLst>
          <pc:spChg chg="mod">
            <ac:chgData name="Danielle" userId="e2554c37-e717-43a0-ba79-1183ca921ccd" providerId="ADAL" clId="{F8C163FB-4B87-4BD7-A80B-471BAD29D53F}" dt="2020-06-06T20:51:10.820" v="1" actId="2711"/>
            <ac:spMkLst>
              <pc:docMk/>
              <pc:sldMasterMk cId="2492940549" sldId="2147483650"/>
              <pc:sldLayoutMk cId="1633643332" sldId="2147483665"/>
              <ac:spMk id="7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F85B-3A73-419E-8473-96D639676AD5}" type="datetimeFigureOut">
              <a:rPr lang="en-GB" smtClean="0"/>
              <a:t>17/06/2020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22B3F-CFD1-4D08-88A2-9C0473CAC2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63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22B3F-CFD1-4D08-88A2-9C0473CAC2B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01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16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3528" y="2132856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Probing questions to check understanding:</a:t>
            </a:r>
          </a:p>
          <a:p>
            <a:endParaRPr lang="en-GB" sz="2000" u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loom_taxonom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788024" y="2115056"/>
            <a:ext cx="402482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0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051720" y="2150894"/>
            <a:ext cx="691276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confident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 you feel with this topic?</a:t>
            </a:r>
          </a:p>
          <a:p>
            <a:pPr algn="ctr" eaLnBrk="1" hangingPunct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 your book!</a:t>
            </a:r>
          </a:p>
          <a:p>
            <a:pPr algn="ctr" eaLnBrk="1" hangingPunct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Complete the corresponding activity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</a:p>
          <a:p>
            <a:pPr algn="ctr" eaLnBrk="1" hangingPunct="1"/>
            <a:endParaRPr lang="en-GB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36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2751927" y="1376432"/>
            <a:ext cx="5430768" cy="4032451"/>
            <a:chOff x="4469824" y="1124744"/>
            <a:chExt cx="6236041" cy="4032451"/>
          </a:xfrm>
        </p:grpSpPr>
        <p:sp>
          <p:nvSpPr>
            <p:cNvPr id="2" name="Isosceles Triangle 1"/>
            <p:cNvSpPr/>
            <p:nvPr userDrawn="1"/>
          </p:nvSpPr>
          <p:spPr bwMode="auto">
            <a:xfrm>
              <a:off x="4469824" y="1124744"/>
              <a:ext cx="6236041" cy="4032448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cxnSp>
          <p:nvCxnSpPr>
            <p:cNvPr id="3" name="Straight Connector 2"/>
            <p:cNvCxnSpPr/>
            <p:nvPr userDrawn="1"/>
          </p:nvCxnSpPr>
          <p:spPr bwMode="auto">
            <a:xfrm>
              <a:off x="5423219" y="3933056"/>
              <a:ext cx="4319918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 userDrawn="1"/>
          </p:nvCxnSpPr>
          <p:spPr bwMode="auto">
            <a:xfrm>
              <a:off x="6479199" y="2564904"/>
              <a:ext cx="2207958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 userDrawn="1"/>
          </p:nvCxnSpPr>
          <p:spPr bwMode="auto">
            <a:xfrm>
              <a:off x="7535179" y="2564907"/>
              <a:ext cx="0" cy="136815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 bwMode="auto">
            <a:xfrm>
              <a:off x="6671196" y="3933059"/>
              <a:ext cx="0" cy="1224136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 bwMode="auto">
            <a:xfrm>
              <a:off x="8399163" y="3933059"/>
              <a:ext cx="0" cy="1224136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 userDrawn="1"/>
          </p:nvSpPr>
          <p:spPr>
            <a:xfrm>
              <a:off x="5615217" y="4365104"/>
              <a:ext cx="412792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omic Sans MS" pitchFamily="66" charset="0"/>
                </a:rPr>
                <a:t>3 things you knew already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6479199" y="2996956"/>
              <a:ext cx="2111960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omic Sans MS" pitchFamily="66" charset="0"/>
                </a:rPr>
                <a:t>2 things you learnt today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6394406" y="1412779"/>
              <a:ext cx="2292751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omic Sans MS" pitchFamily="66" charset="0"/>
                </a:rPr>
                <a:t>1 question about today’s topic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82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42195" y="1228690"/>
            <a:ext cx="6922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Plenary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052882" y="2060847"/>
            <a:ext cx="691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 stars (</a:t>
            </a:r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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a wish (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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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I am brilliant at...</a:t>
            </a:r>
          </a:p>
          <a:p>
            <a:pPr algn="ctr"/>
            <a:r>
              <a:rPr lang="en-GB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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I am good at...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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Something I need to work on is...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2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85" r="17840" b="50000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9512" y="1095460"/>
            <a:ext cx="8775386" cy="564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70901" y="175295"/>
            <a:ext cx="3329191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625707" y="171074"/>
            <a:ext cx="3329191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95"/>
            <a:ext cx="17145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5616117" y="370620"/>
            <a:ext cx="334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E597932-8B38-4BFA-9C8A-C8CCE191D44B}" type="datetime2">
              <a:rPr lang="en-GB" sz="16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17 June 2020</a:t>
            </a:fld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51721" y="372730"/>
            <a:ext cx="334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Directed Numbers</a:t>
            </a:r>
          </a:p>
        </p:txBody>
      </p:sp>
    </p:spTree>
    <p:extLst>
      <p:ext uri="{BB962C8B-B14F-4D97-AF65-F5344CB8AC3E}">
        <p14:creationId xmlns:p14="http://schemas.microsoft.com/office/powerpoint/2010/main" val="348440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85" r="17840" b="50000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70901" y="5949281"/>
            <a:ext cx="6893587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51720" y="1095460"/>
            <a:ext cx="6903178" cy="46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70901" y="175295"/>
            <a:ext cx="3329191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9513" y="1095460"/>
            <a:ext cx="1714499" cy="571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625707" y="171074"/>
            <a:ext cx="3329191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95"/>
            <a:ext cx="17145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5616117" y="370620"/>
            <a:ext cx="334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E597932-8B38-4BFA-9C8A-C8CCE191D44B}" type="datetime2">
              <a:rPr lang="en-GB" sz="16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17 June 2020</a:t>
            </a:fld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051721" y="372730"/>
            <a:ext cx="334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Directed Numbers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058655" y="5919996"/>
            <a:ext cx="691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Keywords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Directed, negative,</a:t>
            </a:r>
            <a:r>
              <a:rPr lang="en-GB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positive, add, subtract, multiply, divide, up, down, bigger, smaller, inequality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9512" y="116585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Lesson Objectives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79513" y="1844824"/>
            <a:ext cx="17144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Developing students will be able to identify which</a:t>
            </a:r>
            <a:r>
              <a:rPr lang="en-GB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is the greater of two directed numbers.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Secure students will be able to calculate</a:t>
            </a:r>
            <a:r>
              <a:rPr lang="en-GB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with directed numbers.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Excelling students will be able to apply calculations with directed numbers</a:t>
            </a:r>
            <a:r>
              <a:rPr lang="en-GB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to real life problems.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94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1124744"/>
            <a:ext cx="6768752" cy="357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Starter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Copy and complete the following: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 + ___ = 10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 + ___ = 10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 + 5 = 10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 + ___ = 10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 + 1 =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0757C-DE05-4B09-8D8E-FBA9E1214EFD}"/>
              </a:ext>
            </a:extLst>
          </p:cNvPr>
          <p:cNvSpPr txBox="1"/>
          <p:nvPr/>
        </p:nvSpPr>
        <p:spPr>
          <a:xfrm>
            <a:off x="5292080" y="242088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3789E-BC14-4338-890D-57607B83B1C3}"/>
              </a:ext>
            </a:extLst>
          </p:cNvPr>
          <p:cNvSpPr txBox="1"/>
          <p:nvPr/>
        </p:nvSpPr>
        <p:spPr>
          <a:xfrm>
            <a:off x="5274713" y="2886181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0D21C-20F5-498F-8157-EC404CA55083}"/>
              </a:ext>
            </a:extLst>
          </p:cNvPr>
          <p:cNvSpPr txBox="1"/>
          <p:nvPr/>
        </p:nvSpPr>
        <p:spPr>
          <a:xfrm>
            <a:off x="4860032" y="335699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276E1-D8DA-4C06-8BD4-725CC6086871}"/>
              </a:ext>
            </a:extLst>
          </p:cNvPr>
          <p:cNvSpPr txBox="1"/>
          <p:nvPr/>
        </p:nvSpPr>
        <p:spPr>
          <a:xfrm>
            <a:off x="5328084" y="38028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E49A4-65BC-4BB0-82AB-7F80BF06C84D}"/>
              </a:ext>
            </a:extLst>
          </p:cNvPr>
          <p:cNvSpPr txBox="1"/>
          <p:nvPr/>
        </p:nvSpPr>
        <p:spPr>
          <a:xfrm>
            <a:off x="4860032" y="429309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95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494387" y="2666682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3063241" y="2906527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2354210" y="28992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57147" y="2666682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1520" y="1340767"/>
            <a:ext cx="3744416" cy="504057"/>
            <a:chOff x="251520" y="1340767"/>
            <a:chExt cx="3744416" cy="504057"/>
          </a:xfrm>
        </p:grpSpPr>
        <p:sp>
          <p:nvSpPr>
            <p:cNvPr id="18" name="Right Arrow 17"/>
            <p:cNvSpPr/>
            <p:nvPr/>
          </p:nvSpPr>
          <p:spPr>
            <a:xfrm rot="10800000">
              <a:off x="2195736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1520" y="1340767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Subtracting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3568" y="418916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-1 + - 3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419370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</p:txBody>
      </p:sp>
      <p:sp>
        <p:nvSpPr>
          <p:cNvPr id="20" name="Oval 19"/>
          <p:cNvSpPr/>
          <p:nvPr/>
        </p:nvSpPr>
        <p:spPr>
          <a:xfrm>
            <a:off x="1187624" y="4189160"/>
            <a:ext cx="648072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592" y="4765224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means minus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7084" y="4189161"/>
            <a:ext cx="287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-1 - 3 = </a:t>
            </a:r>
          </a:p>
        </p:txBody>
      </p:sp>
      <p:sp>
        <p:nvSpPr>
          <p:cNvPr id="23" name="Arc 22"/>
          <p:cNvSpPr/>
          <p:nvPr/>
        </p:nvSpPr>
        <p:spPr>
          <a:xfrm>
            <a:off x="1628606" y="2896253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14" grpId="0"/>
      <p:bldP spid="20" grpId="0" animBg="1"/>
      <p:bldP spid="21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418916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-3 - - 6 = </a:t>
            </a:r>
          </a:p>
        </p:txBody>
      </p:sp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04048" y="1340766"/>
            <a:ext cx="3744416" cy="504058"/>
            <a:chOff x="5004048" y="1340766"/>
            <a:chExt cx="3744416" cy="504058"/>
          </a:xfrm>
        </p:grpSpPr>
        <p:sp>
          <p:nvSpPr>
            <p:cNvPr id="2" name="Right Arrow 1"/>
            <p:cNvSpPr/>
            <p:nvPr/>
          </p:nvSpPr>
          <p:spPr>
            <a:xfrm>
              <a:off x="5004048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04248" y="1340766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Adding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2034027" y="2669127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2299830" y="2882087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>
            <a:off x="3739990" y="2882087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3019910" y="2882087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4461875" y="2879302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25149" y="2647117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419370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1187624" y="4189160"/>
            <a:ext cx="648072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182" y="4746320"/>
            <a:ext cx="1547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negative makes positive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7084" y="4189161"/>
            <a:ext cx="287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-3 + 6 = </a:t>
            </a:r>
          </a:p>
        </p:txBody>
      </p:sp>
      <p:sp>
        <p:nvSpPr>
          <p:cNvPr id="20" name="Arc 19"/>
          <p:cNvSpPr/>
          <p:nvPr/>
        </p:nvSpPr>
        <p:spPr>
          <a:xfrm>
            <a:off x="5180150" y="2879302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>
            <a:off x="5900230" y="2863141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28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247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514401"/>
            <a:ext cx="30963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1)	-2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2)	5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3)	-5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4)	5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5)	13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6)	3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7)	-8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8)	9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9)	-1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10)	3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11)	0, -1, -2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12)	-4, -6, -8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13)	1, -4, -9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14)	0, 2, 4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15)	-15, -12, -9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2189" y="278092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17981"/>
              </p:ext>
            </p:extLst>
          </p:nvPr>
        </p:nvGraphicFramePr>
        <p:xfrm>
          <a:off x="4542189" y="3429000"/>
          <a:ext cx="3780000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95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412150"/>
                  </p:ext>
                </p:extLst>
              </p:nvPr>
            </p:nvGraphicFramePr>
            <p:xfrm>
              <a:off x="395536" y="1844824"/>
              <a:ext cx="5040000" cy="378000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412150"/>
                  </p:ext>
                </p:extLst>
              </p:nvPr>
            </p:nvGraphicFramePr>
            <p:xfrm>
              <a:off x="395536" y="1844824"/>
              <a:ext cx="5040000" cy="378000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7" t="-1124" r="-603390" b="-616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5652120" y="2580662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a calculator to complete this times tables grid involving directed numbers, then complete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311672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5801763"/>
                  </p:ext>
                </p:extLst>
              </p:nvPr>
            </p:nvGraphicFramePr>
            <p:xfrm>
              <a:off x="395536" y="1844824"/>
              <a:ext cx="5040000" cy="378000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GB" sz="2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5801763"/>
                  </p:ext>
                </p:extLst>
              </p:nvPr>
            </p:nvGraphicFramePr>
            <p:xfrm>
              <a:off x="395536" y="1844824"/>
              <a:ext cx="5040000" cy="378000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4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7" t="-1124" r="-603390" b="-616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5652120" y="2580662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your completed times tables grid to help you with the following division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12844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9 ÷ 3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98021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9 ÷ 3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8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-4 ÷ 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7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-4 ÷ 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1124744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Answer the questions on the sheet based on this video.</a:t>
            </a:r>
          </a:p>
        </p:txBody>
      </p:sp>
    </p:spTree>
    <p:extLst>
      <p:ext uri="{BB962C8B-B14F-4D97-AF65-F5344CB8AC3E}">
        <p14:creationId xmlns:p14="http://schemas.microsoft.com/office/powerpoint/2010/main" val="162905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-6 ÷ -2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96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-6 ÷ -2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90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2 ÷ -1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5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2 ÷ -1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7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4 ÷ -2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1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4 ÷ -2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343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-2 ÷ 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787" y="3933056"/>
            <a:ext cx="3838213" cy="1080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933056"/>
            <a:ext cx="3838213" cy="1080120"/>
          </a:xfrm>
          <a:prstGeom prst="rect">
            <a:avLst/>
          </a:prstGeom>
          <a:solidFill>
            <a:srgbClr val="9842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-2 ÷ 2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3888172"/>
            <a:ext cx="1292460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8171"/>
            <a:ext cx="1224136" cy="1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5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9552" y="2204864"/>
            <a:ext cx="324036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1)	3 x – 4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2)	-7 x -2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3)	9 x 9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4)	6 x -6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5)	4 x -1 x 3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6)	-20 ÷ 5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7)	-100 ÷ -10</a:t>
            </a:r>
          </a:p>
          <a:p>
            <a:pPr marL="0" indent="0" eaLnBrk="1" hangingPunct="1"/>
            <a:r>
              <a:rPr lang="en-GB" altLang="en-US" sz="2000" dirty="0">
                <a:cs typeface="Arial" panose="020B0604020202020204" pitchFamily="34" charset="0"/>
              </a:rPr>
              <a:t>8)	-10 x 2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204864"/>
            <a:ext cx="3335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9)	-11 x -19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10)	- 450 ÷ - 5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11)	36 ÷ -6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12)	-7 x 11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13)	-12 x 11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14)	-3 x -2 x 4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15)	-2 x -2 x -2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16)	(-6 x -3) ÷ 2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Try these quick questions – you have 5 minutes!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7824" y="2202136"/>
            <a:ext cx="7745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-12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81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-36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-12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-4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631" y="2202136"/>
            <a:ext cx="9172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209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-6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-77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-132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-8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</p:spTree>
    <p:extLst>
      <p:ext uri="{BB962C8B-B14F-4D97-AF65-F5344CB8AC3E}">
        <p14:creationId xmlns:p14="http://schemas.microsoft.com/office/powerpoint/2010/main" val="1258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1124744"/>
            <a:ext cx="6768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 Activity</a:t>
            </a:r>
          </a:p>
          <a:p>
            <a:pPr>
              <a:spcAft>
                <a:spcPts val="0"/>
              </a:spcAft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the questions above. Where the answer appears in the grid below, write the letter in the box beneath it. It will form another great maths joke!</a:t>
            </a:r>
          </a:p>
          <a:p>
            <a:pPr>
              <a:spcAft>
                <a:spcPts val="0"/>
              </a:spcAft>
            </a:pP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the way, you won’t need all the letters so make sure your answers are correct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>
              <a:spcAft>
                <a:spcPts val="0"/>
              </a:spcAft>
            </a:pP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</a:pPr>
            <a:r>
              <a:rPr lang="en-GB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Answer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What did zero say to eight? Nice belt!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ths - What are negative numbers - the virtual school - U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65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3344092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List the different places you could encounter negative numbers in real life.</a:t>
            </a:r>
          </a:p>
        </p:txBody>
      </p:sp>
      <p:pic>
        <p:nvPicPr>
          <p:cNvPr id="1028" name="Picture 4" descr="http://goodleighprimary.primaryblogger.co.uk/files/2014/04/below-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1658109" cy="16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squaredfutures.com/pluginfile.php/40/course/section/11/images/thermome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9" y="1412776"/>
            <a:ext cx="952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.dailymail.co.uk/i/pix/2012/05/17/article-2145139-13237635000005DC-244_634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94" y="5085184"/>
            <a:ext cx="2760241" cy="130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-media-cache-ak0.pinimg.com/236x/53/c7/a6/53c7a664d449fb5101b6dfa1819f9a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89" y="4786940"/>
            <a:ext cx="1165939" cy="15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dn.theatlantic.com/static/mt/assets/business/HousingPric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07093"/>
            <a:ext cx="2544217" cy="17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evator Negative Floor Numbers | Elevator buttons with 0 an… | Flickr">
            <a:extLst>
              <a:ext uri="{FF2B5EF4-FFF2-40B4-BE49-F238E27FC236}">
                <a16:creationId xmlns:a16="http://schemas.microsoft.com/office/drawing/2014/main" id="{CE968A78-B681-42EB-8FF5-85DE90A7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64" y="1587320"/>
            <a:ext cx="2150351" cy="15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520" y="1340767"/>
            <a:ext cx="3744416" cy="504057"/>
            <a:chOff x="251520" y="1340767"/>
            <a:chExt cx="3744416" cy="504057"/>
          </a:xfrm>
        </p:grpSpPr>
        <p:sp>
          <p:nvSpPr>
            <p:cNvPr id="4" name="Right Arrow 3"/>
            <p:cNvSpPr/>
            <p:nvPr/>
          </p:nvSpPr>
          <p:spPr>
            <a:xfrm rot="10800000">
              <a:off x="2195736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520" y="1340767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Subtracting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04048" y="1340766"/>
            <a:ext cx="3744416" cy="504058"/>
            <a:chOff x="5004048" y="1340766"/>
            <a:chExt cx="3744416" cy="504058"/>
          </a:xfrm>
        </p:grpSpPr>
        <p:sp>
          <p:nvSpPr>
            <p:cNvPr id="2" name="Right Arrow 1"/>
            <p:cNvSpPr/>
            <p:nvPr/>
          </p:nvSpPr>
          <p:spPr>
            <a:xfrm>
              <a:off x="5004048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04248" y="1340766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Adding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5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418916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1 + 4 = </a:t>
            </a:r>
          </a:p>
        </p:txBody>
      </p:sp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04048" y="1340766"/>
            <a:ext cx="3744416" cy="504058"/>
            <a:chOff x="5004048" y="1340766"/>
            <a:chExt cx="3744416" cy="504058"/>
          </a:xfrm>
        </p:grpSpPr>
        <p:sp>
          <p:nvSpPr>
            <p:cNvPr id="2" name="Right Arrow 1"/>
            <p:cNvSpPr/>
            <p:nvPr/>
          </p:nvSpPr>
          <p:spPr>
            <a:xfrm>
              <a:off x="5004048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04248" y="1340766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Adding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5004048" y="2687884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5254271" y="292772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>
            <a:off x="6694431" y="292772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5974351" y="292772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7416316" y="29249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46559" y="2687884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1609" y="41891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66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419555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2 - 5 = </a:t>
            </a:r>
          </a:p>
        </p:txBody>
      </p:sp>
      <p:sp>
        <p:nvSpPr>
          <p:cNvPr id="9" name="Oval 8"/>
          <p:cNvSpPr/>
          <p:nvPr/>
        </p:nvSpPr>
        <p:spPr>
          <a:xfrm>
            <a:off x="5685417" y="2687884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5254271" y="292772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>
            <a:off x="3843162" y="2920446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4545240" y="2920446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3115894" y="292772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04373" y="2641535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1609" y="419555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1520" y="1340767"/>
            <a:ext cx="3744416" cy="504057"/>
            <a:chOff x="251520" y="1340767"/>
            <a:chExt cx="3744416" cy="504057"/>
          </a:xfrm>
        </p:grpSpPr>
        <p:sp>
          <p:nvSpPr>
            <p:cNvPr id="18" name="Right Arrow 17"/>
            <p:cNvSpPr/>
            <p:nvPr/>
          </p:nvSpPr>
          <p:spPr>
            <a:xfrm rot="10800000">
              <a:off x="2195736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1520" y="1340767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Subtracting</a:t>
              </a:r>
            </a:p>
          </p:txBody>
        </p:sp>
      </p:grpSp>
      <p:sp>
        <p:nvSpPr>
          <p:cNvPr id="20" name="Arc 19"/>
          <p:cNvSpPr/>
          <p:nvPr/>
        </p:nvSpPr>
        <p:spPr>
          <a:xfrm>
            <a:off x="2386602" y="2903908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419555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-1 - 2 = </a:t>
            </a:r>
          </a:p>
        </p:txBody>
      </p:sp>
      <p:sp>
        <p:nvSpPr>
          <p:cNvPr id="9" name="Oval 8"/>
          <p:cNvSpPr/>
          <p:nvPr/>
        </p:nvSpPr>
        <p:spPr>
          <a:xfrm>
            <a:off x="3494387" y="2666682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3063241" y="2906527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2354210" y="28992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04373" y="2641535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9790" y="419555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1520" y="1340767"/>
            <a:ext cx="3744416" cy="504057"/>
            <a:chOff x="251520" y="1340767"/>
            <a:chExt cx="3744416" cy="504057"/>
          </a:xfrm>
        </p:grpSpPr>
        <p:sp>
          <p:nvSpPr>
            <p:cNvPr id="18" name="Right Arrow 17"/>
            <p:cNvSpPr/>
            <p:nvPr/>
          </p:nvSpPr>
          <p:spPr>
            <a:xfrm rot="10800000">
              <a:off x="2195736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1520" y="1340767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Subtracting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9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4189161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-4 + 7 = </a:t>
            </a:r>
          </a:p>
        </p:txBody>
      </p:sp>
      <p:pic>
        <p:nvPicPr>
          <p:cNvPr id="1026" name="Picture 2" descr="http://www.bbc.co.uk/staticarchive/6a475f7256eeb218cbe7f7d37ab9152b3839f90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42079" r="16884" b="29268"/>
          <a:stretch/>
        </p:blipFill>
        <p:spPr bwMode="auto">
          <a:xfrm>
            <a:off x="251520" y="1988840"/>
            <a:ext cx="8568952" cy="1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04048" y="1340766"/>
            <a:ext cx="3744416" cy="504058"/>
            <a:chOff x="5004048" y="1340766"/>
            <a:chExt cx="3744416" cy="504058"/>
          </a:xfrm>
        </p:grpSpPr>
        <p:sp>
          <p:nvSpPr>
            <p:cNvPr id="2" name="Right Arrow 1"/>
            <p:cNvSpPr/>
            <p:nvPr/>
          </p:nvSpPr>
          <p:spPr>
            <a:xfrm>
              <a:off x="5004048" y="1340768"/>
              <a:ext cx="1800200" cy="50405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04248" y="1340766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Adding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367644" y="2660799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>
            <a:off x="1617867" y="29006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>
            <a:off x="3058027" y="29006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2337947" y="2900644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3779912" y="289785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42520" y="2660799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41891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Arc 16"/>
          <p:cNvSpPr/>
          <p:nvPr/>
        </p:nvSpPr>
        <p:spPr>
          <a:xfrm>
            <a:off x="4499992" y="289785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c 17"/>
          <p:cNvSpPr/>
          <p:nvPr/>
        </p:nvSpPr>
        <p:spPr>
          <a:xfrm>
            <a:off x="5220072" y="289785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c 18"/>
          <p:cNvSpPr/>
          <p:nvPr/>
        </p:nvSpPr>
        <p:spPr>
          <a:xfrm>
            <a:off x="5943528" y="2897859"/>
            <a:ext cx="720080" cy="720080"/>
          </a:xfrm>
          <a:prstGeom prst="arc">
            <a:avLst>
              <a:gd name="adj1" fmla="val 1934"/>
              <a:gd name="adj2" fmla="val 1075526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710</Words>
  <Application>Microsoft Office PowerPoint</Application>
  <PresentationFormat>On-screen Show (4:3)</PresentationFormat>
  <Paragraphs>228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Comic Sans MS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Duston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GLOVER D</dc:creator>
  <cp:lastModifiedBy>Danielle Moosajee</cp:lastModifiedBy>
  <cp:revision>42</cp:revision>
  <dcterms:created xsi:type="dcterms:W3CDTF">2015-07-01T12:05:39Z</dcterms:created>
  <dcterms:modified xsi:type="dcterms:W3CDTF">2020-06-17T13:13:12Z</dcterms:modified>
</cp:coreProperties>
</file>