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667" r:id="rId5"/>
  </p:sldMasterIdLst>
  <p:notesMasterIdLst>
    <p:notesMasterId r:id="rId20"/>
  </p:notesMasterIdLst>
  <p:sldIdLst>
    <p:sldId id="261" r:id="rId6"/>
    <p:sldId id="300" r:id="rId7"/>
    <p:sldId id="302" r:id="rId8"/>
    <p:sldId id="301" r:id="rId9"/>
    <p:sldId id="304" r:id="rId10"/>
    <p:sldId id="306" r:id="rId11"/>
    <p:sldId id="298" r:id="rId12"/>
    <p:sldId id="307" r:id="rId13"/>
    <p:sldId id="311" r:id="rId14"/>
    <p:sldId id="308" r:id="rId15"/>
    <p:sldId id="309" r:id="rId16"/>
    <p:sldId id="310" r:id="rId17"/>
    <p:sldId id="312" r:id="rId18"/>
    <p:sldId id="256" r:id="rId1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2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AA17A7-674E-4648-B6C1-660AFD83A38D}" v="228" dt="2020-08-16T10:33:36.3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885" y="3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userId="e2554c37-e717-43a0-ba79-1183ca921ccd" providerId="ADAL" clId="{52AA17A7-674E-4648-B6C1-660AFD83A38D}"/>
    <pc:docChg chg="custSel addSld delSld modSld modMainMaster">
      <pc:chgData name="Danielle" userId="e2554c37-e717-43a0-ba79-1183ca921ccd" providerId="ADAL" clId="{52AA17A7-674E-4648-B6C1-660AFD83A38D}" dt="2020-08-16T10:33:36.391" v="660" actId="20577"/>
      <pc:docMkLst>
        <pc:docMk/>
      </pc:docMkLst>
      <pc:sldChg chg="modSp">
        <pc:chgData name="Danielle" userId="e2554c37-e717-43a0-ba79-1183ca921ccd" providerId="ADAL" clId="{52AA17A7-674E-4648-B6C1-660AFD83A38D}" dt="2020-08-14T14:34:19.575" v="0" actId="2711"/>
        <pc:sldMkLst>
          <pc:docMk/>
          <pc:sldMk cId="4294441925" sldId="261"/>
        </pc:sldMkLst>
        <pc:spChg chg="mod">
          <ac:chgData name="Danielle" userId="e2554c37-e717-43a0-ba79-1183ca921ccd" providerId="ADAL" clId="{52AA17A7-674E-4648-B6C1-660AFD83A38D}" dt="2020-08-14T14:34:19.575" v="0" actId="2711"/>
          <ac:spMkLst>
            <pc:docMk/>
            <pc:sldMk cId="4294441925" sldId="261"/>
            <ac:spMk id="2" creationId="{00000000-0000-0000-0000-000000000000}"/>
          </ac:spMkLst>
        </pc:spChg>
        <pc:spChg chg="mod">
          <ac:chgData name="Danielle" userId="e2554c37-e717-43a0-ba79-1183ca921ccd" providerId="ADAL" clId="{52AA17A7-674E-4648-B6C1-660AFD83A38D}" dt="2020-08-14T14:34:19.575" v="0" actId="2711"/>
          <ac:spMkLst>
            <pc:docMk/>
            <pc:sldMk cId="4294441925" sldId="261"/>
            <ac:spMk id="4" creationId="{00000000-0000-0000-0000-000000000000}"/>
          </ac:spMkLst>
        </pc:spChg>
        <pc:spChg chg="mod">
          <ac:chgData name="Danielle" userId="e2554c37-e717-43a0-ba79-1183ca921ccd" providerId="ADAL" clId="{52AA17A7-674E-4648-B6C1-660AFD83A38D}" dt="2020-08-14T14:34:19.575" v="0" actId="2711"/>
          <ac:spMkLst>
            <pc:docMk/>
            <pc:sldMk cId="4294441925" sldId="261"/>
            <ac:spMk id="5" creationId="{00000000-0000-0000-0000-000000000000}"/>
          </ac:spMkLst>
        </pc:spChg>
        <pc:spChg chg="mod">
          <ac:chgData name="Danielle" userId="e2554c37-e717-43a0-ba79-1183ca921ccd" providerId="ADAL" clId="{52AA17A7-674E-4648-B6C1-660AFD83A38D}" dt="2020-08-14T14:34:19.575" v="0" actId="2711"/>
          <ac:spMkLst>
            <pc:docMk/>
            <pc:sldMk cId="4294441925" sldId="261"/>
            <ac:spMk id="6" creationId="{00000000-0000-0000-0000-000000000000}"/>
          </ac:spMkLst>
        </pc:spChg>
        <pc:spChg chg="mod">
          <ac:chgData name="Danielle" userId="e2554c37-e717-43a0-ba79-1183ca921ccd" providerId="ADAL" clId="{52AA17A7-674E-4648-B6C1-660AFD83A38D}" dt="2020-08-14T14:34:19.575" v="0" actId="2711"/>
          <ac:spMkLst>
            <pc:docMk/>
            <pc:sldMk cId="4294441925" sldId="261"/>
            <ac:spMk id="7" creationId="{00000000-0000-0000-0000-000000000000}"/>
          </ac:spMkLst>
        </pc:spChg>
      </pc:sldChg>
      <pc:sldChg chg="addSp delSp modSp mod delAnim modAnim">
        <pc:chgData name="Danielle" userId="e2554c37-e717-43a0-ba79-1183ca921ccd" providerId="ADAL" clId="{52AA17A7-674E-4648-B6C1-660AFD83A38D}" dt="2020-08-14T14:39:48.968" v="89" actId="1076"/>
        <pc:sldMkLst>
          <pc:docMk/>
          <pc:sldMk cId="1056217294" sldId="298"/>
        </pc:sldMkLst>
        <pc:spChg chg="add mod">
          <ac:chgData name="Danielle" userId="e2554c37-e717-43a0-ba79-1183ca921ccd" providerId="ADAL" clId="{52AA17A7-674E-4648-B6C1-660AFD83A38D}" dt="2020-08-14T14:39:48.968" v="89" actId="1076"/>
          <ac:spMkLst>
            <pc:docMk/>
            <pc:sldMk cId="1056217294" sldId="298"/>
            <ac:spMk id="5" creationId="{5A881B8C-7689-46D1-8C63-C6728D210072}"/>
          </ac:spMkLst>
        </pc:spChg>
        <pc:spChg chg="mod">
          <ac:chgData name="Danielle" userId="e2554c37-e717-43a0-ba79-1183ca921ccd" providerId="ADAL" clId="{52AA17A7-674E-4648-B6C1-660AFD83A38D}" dt="2020-08-14T14:39:05.548" v="76" actId="2711"/>
          <ac:spMkLst>
            <pc:docMk/>
            <pc:sldMk cId="1056217294" sldId="298"/>
            <ac:spMk id="11" creationId="{00000000-0000-0000-0000-000000000000}"/>
          </ac:spMkLst>
        </pc:spChg>
        <pc:spChg chg="del mod">
          <ac:chgData name="Danielle" userId="e2554c37-e717-43a0-ba79-1183ca921ccd" providerId="ADAL" clId="{52AA17A7-674E-4648-B6C1-660AFD83A38D}" dt="2020-08-14T14:39:36.215" v="83" actId="478"/>
          <ac:spMkLst>
            <pc:docMk/>
            <pc:sldMk cId="1056217294" sldId="298"/>
            <ac:spMk id="12" creationId="{00000000-0000-0000-0000-000000000000}"/>
          </ac:spMkLst>
        </pc:spChg>
      </pc:sldChg>
      <pc:sldChg chg="del">
        <pc:chgData name="Danielle" userId="e2554c37-e717-43a0-ba79-1183ca921ccd" providerId="ADAL" clId="{52AA17A7-674E-4648-B6C1-660AFD83A38D}" dt="2020-08-14T14:34:34.408" v="4" actId="47"/>
        <pc:sldMkLst>
          <pc:docMk/>
          <pc:sldMk cId="735700449" sldId="299"/>
        </pc:sldMkLst>
      </pc:sldChg>
      <pc:sldChg chg="modSp mod">
        <pc:chgData name="Danielle" userId="e2554c37-e717-43a0-ba79-1183ca921ccd" providerId="ADAL" clId="{52AA17A7-674E-4648-B6C1-660AFD83A38D}" dt="2020-08-14T14:34:31.716" v="3" actId="404"/>
        <pc:sldMkLst>
          <pc:docMk/>
          <pc:sldMk cId="2493160016" sldId="300"/>
        </pc:sldMkLst>
        <pc:spChg chg="mod">
          <ac:chgData name="Danielle" userId="e2554c37-e717-43a0-ba79-1183ca921ccd" providerId="ADAL" clId="{52AA17A7-674E-4648-B6C1-660AFD83A38D}" dt="2020-08-14T14:34:31.716" v="3" actId="404"/>
          <ac:spMkLst>
            <pc:docMk/>
            <pc:sldMk cId="2493160016" sldId="300"/>
            <ac:spMk id="3" creationId="{00000000-0000-0000-0000-000000000000}"/>
          </ac:spMkLst>
        </pc:spChg>
      </pc:sldChg>
      <pc:sldChg chg="modSp mod">
        <pc:chgData name="Danielle" userId="e2554c37-e717-43a0-ba79-1183ca921ccd" providerId="ADAL" clId="{52AA17A7-674E-4648-B6C1-660AFD83A38D}" dt="2020-08-14T14:35:56.429" v="34" actId="2711"/>
        <pc:sldMkLst>
          <pc:docMk/>
          <pc:sldMk cId="2409584127" sldId="301"/>
        </pc:sldMkLst>
        <pc:spChg chg="mod">
          <ac:chgData name="Danielle" userId="e2554c37-e717-43a0-ba79-1183ca921ccd" providerId="ADAL" clId="{52AA17A7-674E-4648-B6C1-660AFD83A38D}" dt="2020-08-14T14:35:56.429" v="34" actId="2711"/>
          <ac:spMkLst>
            <pc:docMk/>
            <pc:sldMk cId="2409584127" sldId="301"/>
            <ac:spMk id="5"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6"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7"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8"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9"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10"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11"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12"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13"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16"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17"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20"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21"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24"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25"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26"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27"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32"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33"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34" creationId="{00000000-0000-0000-0000-000000000000}"/>
          </ac:spMkLst>
        </pc:spChg>
        <pc:spChg chg="mod">
          <ac:chgData name="Danielle" userId="e2554c37-e717-43a0-ba79-1183ca921ccd" providerId="ADAL" clId="{52AA17A7-674E-4648-B6C1-660AFD83A38D}" dt="2020-08-14T14:35:56.429" v="34" actId="2711"/>
          <ac:spMkLst>
            <pc:docMk/>
            <pc:sldMk cId="2409584127" sldId="301"/>
            <ac:spMk id="35" creationId="{00000000-0000-0000-0000-000000000000}"/>
          </ac:spMkLst>
        </pc:spChg>
      </pc:sldChg>
      <pc:sldChg chg="addSp delSp modSp mod delAnim modAnim">
        <pc:chgData name="Danielle" userId="e2554c37-e717-43a0-ba79-1183ca921ccd" providerId="ADAL" clId="{52AA17A7-674E-4648-B6C1-660AFD83A38D}" dt="2020-08-14T14:35:34.490" v="21" actId="2711"/>
        <pc:sldMkLst>
          <pc:docMk/>
          <pc:sldMk cId="1340352307" sldId="302"/>
        </pc:sldMkLst>
        <pc:spChg chg="mod">
          <ac:chgData name="Danielle" userId="e2554c37-e717-43a0-ba79-1183ca921ccd" providerId="ADAL" clId="{52AA17A7-674E-4648-B6C1-660AFD83A38D}" dt="2020-08-14T14:35:34.490" v="21" actId="2711"/>
          <ac:spMkLst>
            <pc:docMk/>
            <pc:sldMk cId="1340352307" sldId="302"/>
            <ac:spMk id="5" creationId="{00000000-0000-0000-0000-000000000000}"/>
          </ac:spMkLst>
        </pc:spChg>
        <pc:spChg chg="mod">
          <ac:chgData name="Danielle" userId="e2554c37-e717-43a0-ba79-1183ca921ccd" providerId="ADAL" clId="{52AA17A7-674E-4648-B6C1-660AFD83A38D}" dt="2020-08-14T14:35:34.490" v="21" actId="2711"/>
          <ac:spMkLst>
            <pc:docMk/>
            <pc:sldMk cId="1340352307" sldId="302"/>
            <ac:spMk id="6" creationId="{00000000-0000-0000-0000-000000000000}"/>
          </ac:spMkLst>
        </pc:spChg>
        <pc:spChg chg="mod">
          <ac:chgData name="Danielle" userId="e2554c37-e717-43a0-ba79-1183ca921ccd" providerId="ADAL" clId="{52AA17A7-674E-4648-B6C1-660AFD83A38D}" dt="2020-08-14T14:35:34.490" v="21" actId="2711"/>
          <ac:spMkLst>
            <pc:docMk/>
            <pc:sldMk cId="1340352307" sldId="302"/>
            <ac:spMk id="7" creationId="{00000000-0000-0000-0000-000000000000}"/>
          </ac:spMkLst>
        </pc:spChg>
        <pc:spChg chg="mod">
          <ac:chgData name="Danielle" userId="e2554c37-e717-43a0-ba79-1183ca921ccd" providerId="ADAL" clId="{52AA17A7-674E-4648-B6C1-660AFD83A38D}" dt="2020-08-14T14:35:34.490" v="21" actId="2711"/>
          <ac:spMkLst>
            <pc:docMk/>
            <pc:sldMk cId="1340352307" sldId="302"/>
            <ac:spMk id="8" creationId="{00000000-0000-0000-0000-000000000000}"/>
          </ac:spMkLst>
        </pc:spChg>
        <pc:spChg chg="del">
          <ac:chgData name="Danielle" userId="e2554c37-e717-43a0-ba79-1183ca921ccd" providerId="ADAL" clId="{52AA17A7-674E-4648-B6C1-660AFD83A38D}" dt="2020-08-14T14:34:58.760" v="5" actId="21"/>
          <ac:spMkLst>
            <pc:docMk/>
            <pc:sldMk cId="1340352307" sldId="302"/>
            <ac:spMk id="9" creationId="{00000000-0000-0000-0000-000000000000}"/>
          </ac:spMkLst>
        </pc:spChg>
        <pc:spChg chg="del">
          <ac:chgData name="Danielle" userId="e2554c37-e717-43a0-ba79-1183ca921ccd" providerId="ADAL" clId="{52AA17A7-674E-4648-B6C1-660AFD83A38D}" dt="2020-08-14T14:34:58.760" v="5" actId="21"/>
          <ac:spMkLst>
            <pc:docMk/>
            <pc:sldMk cId="1340352307" sldId="302"/>
            <ac:spMk id="10" creationId="{00000000-0000-0000-0000-000000000000}"/>
          </ac:spMkLst>
        </pc:spChg>
        <pc:spChg chg="del">
          <ac:chgData name="Danielle" userId="e2554c37-e717-43a0-ba79-1183ca921ccd" providerId="ADAL" clId="{52AA17A7-674E-4648-B6C1-660AFD83A38D}" dt="2020-08-14T14:34:58.760" v="5" actId="21"/>
          <ac:spMkLst>
            <pc:docMk/>
            <pc:sldMk cId="1340352307" sldId="302"/>
            <ac:spMk id="11" creationId="{00000000-0000-0000-0000-000000000000}"/>
          </ac:spMkLst>
        </pc:spChg>
        <pc:spChg chg="mod">
          <ac:chgData name="Danielle" userId="e2554c37-e717-43a0-ba79-1183ca921ccd" providerId="ADAL" clId="{52AA17A7-674E-4648-B6C1-660AFD83A38D}" dt="2020-08-14T14:35:34.490" v="21" actId="2711"/>
          <ac:spMkLst>
            <pc:docMk/>
            <pc:sldMk cId="1340352307" sldId="302"/>
            <ac:spMk id="12" creationId="{00000000-0000-0000-0000-000000000000}"/>
          </ac:spMkLst>
        </pc:spChg>
        <pc:spChg chg="mod">
          <ac:chgData name="Danielle" userId="e2554c37-e717-43a0-ba79-1183ca921ccd" providerId="ADAL" clId="{52AA17A7-674E-4648-B6C1-660AFD83A38D}" dt="2020-08-14T14:35:34.490" v="21" actId="2711"/>
          <ac:spMkLst>
            <pc:docMk/>
            <pc:sldMk cId="1340352307" sldId="302"/>
            <ac:spMk id="13" creationId="{00000000-0000-0000-0000-000000000000}"/>
          </ac:spMkLst>
        </pc:spChg>
        <pc:spChg chg="add mod">
          <ac:chgData name="Danielle" userId="e2554c37-e717-43a0-ba79-1183ca921ccd" providerId="ADAL" clId="{52AA17A7-674E-4648-B6C1-660AFD83A38D}" dt="2020-08-14T14:35:34.490" v="21" actId="2711"/>
          <ac:spMkLst>
            <pc:docMk/>
            <pc:sldMk cId="1340352307" sldId="302"/>
            <ac:spMk id="14" creationId="{4020F82A-A0C5-4A37-BF38-238268E1D8F4}"/>
          </ac:spMkLst>
        </pc:spChg>
        <pc:spChg chg="add mod">
          <ac:chgData name="Danielle" userId="e2554c37-e717-43a0-ba79-1183ca921ccd" providerId="ADAL" clId="{52AA17A7-674E-4648-B6C1-660AFD83A38D}" dt="2020-08-14T14:35:34.490" v="21" actId="2711"/>
          <ac:spMkLst>
            <pc:docMk/>
            <pc:sldMk cId="1340352307" sldId="302"/>
            <ac:spMk id="15" creationId="{18E3748F-D77A-4270-8ACB-759EAC439D04}"/>
          </ac:spMkLst>
        </pc:spChg>
        <pc:spChg chg="add mod">
          <ac:chgData name="Danielle" userId="e2554c37-e717-43a0-ba79-1183ca921ccd" providerId="ADAL" clId="{52AA17A7-674E-4648-B6C1-660AFD83A38D}" dt="2020-08-14T14:35:34.490" v="21" actId="2711"/>
          <ac:spMkLst>
            <pc:docMk/>
            <pc:sldMk cId="1340352307" sldId="302"/>
            <ac:spMk id="16" creationId="{A2117D7C-4A09-4E7B-B637-D4E042EC74A3}"/>
          </ac:spMkLst>
        </pc:spChg>
        <pc:grpChg chg="add mod">
          <ac:chgData name="Danielle" userId="e2554c37-e717-43a0-ba79-1183ca921ccd" providerId="ADAL" clId="{52AA17A7-674E-4648-B6C1-660AFD83A38D}" dt="2020-08-14T14:35:34.490" v="21" actId="2711"/>
          <ac:grpSpMkLst>
            <pc:docMk/>
            <pc:sldMk cId="1340352307" sldId="302"/>
            <ac:grpSpMk id="2" creationId="{6E8CAD08-D7D7-45BF-A724-0B8612E95DDA}"/>
          </ac:grpSpMkLst>
        </pc:grpChg>
        <pc:cxnChg chg="mod">
          <ac:chgData name="Danielle" userId="e2554c37-e717-43a0-ba79-1183ca921ccd" providerId="ADAL" clId="{52AA17A7-674E-4648-B6C1-660AFD83A38D}" dt="2020-08-14T14:35:34.490" v="21" actId="2711"/>
          <ac:cxnSpMkLst>
            <pc:docMk/>
            <pc:sldMk cId="1340352307" sldId="302"/>
            <ac:cxnSpMk id="3" creationId="{00000000-0000-0000-0000-000000000000}"/>
          </ac:cxnSpMkLst>
        </pc:cxnChg>
        <pc:cxnChg chg="mod">
          <ac:chgData name="Danielle" userId="e2554c37-e717-43a0-ba79-1183ca921ccd" providerId="ADAL" clId="{52AA17A7-674E-4648-B6C1-660AFD83A38D}" dt="2020-08-14T14:35:34.490" v="21" actId="2711"/>
          <ac:cxnSpMkLst>
            <pc:docMk/>
            <pc:sldMk cId="1340352307" sldId="302"/>
            <ac:cxnSpMk id="4" creationId="{00000000-0000-0000-0000-000000000000}"/>
          </ac:cxnSpMkLst>
        </pc:cxnChg>
      </pc:sldChg>
      <pc:sldChg chg="addSp modSp mod modAnim">
        <pc:chgData name="Danielle" userId="e2554c37-e717-43a0-ba79-1183ca921ccd" providerId="ADAL" clId="{52AA17A7-674E-4648-B6C1-660AFD83A38D}" dt="2020-08-16T10:33:36.391" v="660" actId="20577"/>
        <pc:sldMkLst>
          <pc:docMk/>
          <pc:sldMk cId="1337633985" sldId="304"/>
        </pc:sldMkLst>
        <pc:spChg chg="mod">
          <ac:chgData name="Danielle" userId="e2554c37-e717-43a0-ba79-1183ca921ccd" providerId="ADAL" clId="{52AA17A7-674E-4648-B6C1-660AFD83A38D}" dt="2020-08-16T10:33:22.998" v="659" actId="2711"/>
          <ac:spMkLst>
            <pc:docMk/>
            <pc:sldMk cId="1337633985" sldId="304"/>
            <ac:spMk id="6" creationId="{00000000-0000-0000-0000-000000000000}"/>
          </ac:spMkLst>
        </pc:spChg>
        <pc:spChg chg="mod">
          <ac:chgData name="Danielle" userId="e2554c37-e717-43a0-ba79-1183ca921ccd" providerId="ADAL" clId="{52AA17A7-674E-4648-B6C1-660AFD83A38D}" dt="2020-08-14T14:38:05.612" v="56"/>
          <ac:spMkLst>
            <pc:docMk/>
            <pc:sldMk cId="1337633985" sldId="304"/>
            <ac:spMk id="7" creationId="{867DD3C8-B891-4774-A648-4AD18DAB7BD2}"/>
          </ac:spMkLst>
        </pc:spChg>
        <pc:spChg chg="mod">
          <ac:chgData name="Danielle" userId="e2554c37-e717-43a0-ba79-1183ca921ccd" providerId="ADAL" clId="{52AA17A7-674E-4648-B6C1-660AFD83A38D}" dt="2020-08-14T14:38:05.612" v="56"/>
          <ac:spMkLst>
            <pc:docMk/>
            <pc:sldMk cId="1337633985" sldId="304"/>
            <ac:spMk id="8" creationId="{686C8668-03C9-4B22-81D8-B9411C6B5CD6}"/>
          </ac:spMkLst>
        </pc:spChg>
        <pc:spChg chg="mod">
          <ac:chgData name="Danielle" userId="e2554c37-e717-43a0-ba79-1183ca921ccd" providerId="ADAL" clId="{52AA17A7-674E-4648-B6C1-660AFD83A38D}" dt="2020-08-14T14:38:05.612" v="56"/>
          <ac:spMkLst>
            <pc:docMk/>
            <pc:sldMk cId="1337633985" sldId="304"/>
            <ac:spMk id="9" creationId="{27FF01D0-DCD8-4FB2-B58E-F09FD014AFF3}"/>
          </ac:spMkLst>
        </pc:spChg>
        <pc:spChg chg="mod">
          <ac:chgData name="Danielle" userId="e2554c37-e717-43a0-ba79-1183ca921ccd" providerId="ADAL" clId="{52AA17A7-674E-4648-B6C1-660AFD83A38D}" dt="2020-08-14T14:38:05.612" v="56"/>
          <ac:spMkLst>
            <pc:docMk/>
            <pc:sldMk cId="1337633985" sldId="304"/>
            <ac:spMk id="10" creationId="{6249BADB-A120-45BB-8EF8-656198EE2F6F}"/>
          </ac:spMkLst>
        </pc:spChg>
        <pc:spChg chg="mod">
          <ac:chgData name="Danielle" userId="e2554c37-e717-43a0-ba79-1183ca921ccd" providerId="ADAL" clId="{52AA17A7-674E-4648-B6C1-660AFD83A38D}" dt="2020-08-14T14:38:05.612" v="56"/>
          <ac:spMkLst>
            <pc:docMk/>
            <pc:sldMk cId="1337633985" sldId="304"/>
            <ac:spMk id="11" creationId="{6B83C690-2676-44CD-9BFB-B76A4ED13B7B}"/>
          </ac:spMkLst>
        </pc:spChg>
        <pc:spChg chg="mod">
          <ac:chgData name="Danielle" userId="e2554c37-e717-43a0-ba79-1183ca921ccd" providerId="ADAL" clId="{52AA17A7-674E-4648-B6C1-660AFD83A38D}" dt="2020-08-14T14:38:05.612" v="56"/>
          <ac:spMkLst>
            <pc:docMk/>
            <pc:sldMk cId="1337633985" sldId="304"/>
            <ac:spMk id="14" creationId="{1632935B-21D1-436A-9205-C9B671E32A90}"/>
          </ac:spMkLst>
        </pc:spChg>
        <pc:spChg chg="mod">
          <ac:chgData name="Danielle" userId="e2554c37-e717-43a0-ba79-1183ca921ccd" providerId="ADAL" clId="{52AA17A7-674E-4648-B6C1-660AFD83A38D}" dt="2020-08-14T14:38:05.612" v="56"/>
          <ac:spMkLst>
            <pc:docMk/>
            <pc:sldMk cId="1337633985" sldId="304"/>
            <ac:spMk id="15" creationId="{621822FB-73C3-4A6B-ACAB-596D2D8E9B67}"/>
          </ac:spMkLst>
        </pc:spChg>
        <pc:spChg chg="mod">
          <ac:chgData name="Danielle" userId="e2554c37-e717-43a0-ba79-1183ca921ccd" providerId="ADAL" clId="{52AA17A7-674E-4648-B6C1-660AFD83A38D}" dt="2020-08-14T14:38:05.612" v="56"/>
          <ac:spMkLst>
            <pc:docMk/>
            <pc:sldMk cId="1337633985" sldId="304"/>
            <ac:spMk id="18" creationId="{103C245A-2303-496B-9DF5-447788AB11E7}"/>
          </ac:spMkLst>
        </pc:spChg>
        <pc:spChg chg="mod">
          <ac:chgData name="Danielle" userId="e2554c37-e717-43a0-ba79-1183ca921ccd" providerId="ADAL" clId="{52AA17A7-674E-4648-B6C1-660AFD83A38D}" dt="2020-08-14T14:38:05.612" v="56"/>
          <ac:spMkLst>
            <pc:docMk/>
            <pc:sldMk cId="1337633985" sldId="304"/>
            <ac:spMk id="19" creationId="{73E577E3-6B65-48C9-B48A-5231253BA4C2}"/>
          </ac:spMkLst>
        </pc:spChg>
        <pc:spChg chg="mod">
          <ac:chgData name="Danielle" userId="e2554c37-e717-43a0-ba79-1183ca921ccd" providerId="ADAL" clId="{52AA17A7-674E-4648-B6C1-660AFD83A38D}" dt="2020-08-14T14:38:05.612" v="56"/>
          <ac:spMkLst>
            <pc:docMk/>
            <pc:sldMk cId="1337633985" sldId="304"/>
            <ac:spMk id="20" creationId="{3EEDF71F-AF64-4340-BB1B-6E24EFA95510}"/>
          </ac:spMkLst>
        </pc:spChg>
        <pc:spChg chg="mod">
          <ac:chgData name="Danielle" userId="e2554c37-e717-43a0-ba79-1183ca921ccd" providerId="ADAL" clId="{52AA17A7-674E-4648-B6C1-660AFD83A38D}" dt="2020-08-14T14:38:05.612" v="56"/>
          <ac:spMkLst>
            <pc:docMk/>
            <pc:sldMk cId="1337633985" sldId="304"/>
            <ac:spMk id="21" creationId="{479F06D1-4056-4708-AE5A-419BDB910183}"/>
          </ac:spMkLst>
        </pc:spChg>
        <pc:spChg chg="mod">
          <ac:chgData name="Danielle" userId="e2554c37-e717-43a0-ba79-1183ca921ccd" providerId="ADAL" clId="{52AA17A7-674E-4648-B6C1-660AFD83A38D}" dt="2020-08-14T14:38:05.612" v="56"/>
          <ac:spMkLst>
            <pc:docMk/>
            <pc:sldMk cId="1337633985" sldId="304"/>
            <ac:spMk id="22" creationId="{37367874-5513-4658-B666-E31A29FD7FD8}"/>
          </ac:spMkLst>
        </pc:spChg>
        <pc:spChg chg="mod">
          <ac:chgData name="Danielle" userId="e2554c37-e717-43a0-ba79-1183ca921ccd" providerId="ADAL" clId="{52AA17A7-674E-4648-B6C1-660AFD83A38D}" dt="2020-08-14T14:38:05.612" v="56"/>
          <ac:spMkLst>
            <pc:docMk/>
            <pc:sldMk cId="1337633985" sldId="304"/>
            <ac:spMk id="23" creationId="{C2B23934-7043-4C86-918D-B7FD2050A182}"/>
          </ac:spMkLst>
        </pc:spChg>
        <pc:spChg chg="mod">
          <ac:chgData name="Danielle" userId="e2554c37-e717-43a0-ba79-1183ca921ccd" providerId="ADAL" clId="{52AA17A7-674E-4648-B6C1-660AFD83A38D}" dt="2020-08-14T14:38:05.612" v="56"/>
          <ac:spMkLst>
            <pc:docMk/>
            <pc:sldMk cId="1337633985" sldId="304"/>
            <ac:spMk id="26" creationId="{AD61AC8D-ED98-447A-887E-8A6FB7450F6A}"/>
          </ac:spMkLst>
        </pc:spChg>
        <pc:spChg chg="mod">
          <ac:chgData name="Danielle" userId="e2554c37-e717-43a0-ba79-1183ca921ccd" providerId="ADAL" clId="{52AA17A7-674E-4648-B6C1-660AFD83A38D}" dt="2020-08-14T14:38:05.612" v="56"/>
          <ac:spMkLst>
            <pc:docMk/>
            <pc:sldMk cId="1337633985" sldId="304"/>
            <ac:spMk id="27" creationId="{6E52D657-B808-4EBF-8CBB-C505CB1FBE8E}"/>
          </ac:spMkLst>
        </pc:spChg>
        <pc:spChg chg="mod">
          <ac:chgData name="Danielle" userId="e2554c37-e717-43a0-ba79-1183ca921ccd" providerId="ADAL" clId="{52AA17A7-674E-4648-B6C1-660AFD83A38D}" dt="2020-08-14T14:38:05.612" v="56"/>
          <ac:spMkLst>
            <pc:docMk/>
            <pc:sldMk cId="1337633985" sldId="304"/>
            <ac:spMk id="28" creationId="{80C49C57-B344-41DD-B418-0780240D4F1F}"/>
          </ac:spMkLst>
        </pc:spChg>
        <pc:spChg chg="mod">
          <ac:chgData name="Danielle" userId="e2554c37-e717-43a0-ba79-1183ca921ccd" providerId="ADAL" clId="{52AA17A7-674E-4648-B6C1-660AFD83A38D}" dt="2020-08-14T14:38:05.612" v="56"/>
          <ac:spMkLst>
            <pc:docMk/>
            <pc:sldMk cId="1337633985" sldId="304"/>
            <ac:spMk id="29" creationId="{F888FF6B-2235-4641-95B2-FE569A0816DF}"/>
          </ac:spMkLst>
        </pc:spChg>
        <pc:spChg chg="add mod">
          <ac:chgData name="Danielle" userId="e2554c37-e717-43a0-ba79-1183ca921ccd" providerId="ADAL" clId="{52AA17A7-674E-4648-B6C1-660AFD83A38D}" dt="2020-08-16T10:33:22.998" v="659" actId="2711"/>
          <ac:spMkLst>
            <pc:docMk/>
            <pc:sldMk cId="1337633985" sldId="304"/>
            <ac:spMk id="30" creationId="{BD5DCC0C-A8B1-4D66-A80C-DD0A87166DF8}"/>
          </ac:spMkLst>
        </pc:spChg>
        <pc:spChg chg="add mod">
          <ac:chgData name="Danielle" userId="e2554c37-e717-43a0-ba79-1183ca921ccd" providerId="ADAL" clId="{52AA17A7-674E-4648-B6C1-660AFD83A38D}" dt="2020-08-16T10:33:22.998" v="659" actId="2711"/>
          <ac:spMkLst>
            <pc:docMk/>
            <pc:sldMk cId="1337633985" sldId="304"/>
            <ac:spMk id="31" creationId="{E893FCF1-FB5D-425C-AF24-EF06289E3BB9}"/>
          </ac:spMkLst>
        </pc:spChg>
        <pc:spChg chg="add mod">
          <ac:chgData name="Danielle" userId="e2554c37-e717-43a0-ba79-1183ca921ccd" providerId="ADAL" clId="{52AA17A7-674E-4648-B6C1-660AFD83A38D}" dt="2020-08-16T10:33:22.998" v="659" actId="2711"/>
          <ac:spMkLst>
            <pc:docMk/>
            <pc:sldMk cId="1337633985" sldId="304"/>
            <ac:spMk id="32" creationId="{B87712A3-B1CF-4089-BC72-14E4C91BEFFC}"/>
          </ac:spMkLst>
        </pc:spChg>
        <pc:spChg chg="add mod">
          <ac:chgData name="Danielle" userId="e2554c37-e717-43a0-ba79-1183ca921ccd" providerId="ADAL" clId="{52AA17A7-674E-4648-B6C1-660AFD83A38D}" dt="2020-08-16T10:33:22.998" v="659" actId="2711"/>
          <ac:spMkLst>
            <pc:docMk/>
            <pc:sldMk cId="1337633985" sldId="304"/>
            <ac:spMk id="33" creationId="{02FA60A9-9126-4F44-90D7-270A1DDDC3FE}"/>
          </ac:spMkLst>
        </pc:spChg>
        <pc:spChg chg="add mod">
          <ac:chgData name="Danielle" userId="e2554c37-e717-43a0-ba79-1183ca921ccd" providerId="ADAL" clId="{52AA17A7-674E-4648-B6C1-660AFD83A38D}" dt="2020-08-16T10:33:22.998" v="659" actId="2711"/>
          <ac:spMkLst>
            <pc:docMk/>
            <pc:sldMk cId="1337633985" sldId="304"/>
            <ac:spMk id="34" creationId="{3386E6B4-2FA0-4708-A96B-C4A2BA525523}"/>
          </ac:spMkLst>
        </pc:spChg>
        <pc:spChg chg="add mod">
          <ac:chgData name="Danielle" userId="e2554c37-e717-43a0-ba79-1183ca921ccd" providerId="ADAL" clId="{52AA17A7-674E-4648-B6C1-660AFD83A38D}" dt="2020-08-16T10:33:22.998" v="659" actId="2711"/>
          <ac:spMkLst>
            <pc:docMk/>
            <pc:sldMk cId="1337633985" sldId="304"/>
            <ac:spMk id="35" creationId="{18174DD6-71A0-42DD-B93A-065A3CF49E5D}"/>
          </ac:spMkLst>
        </pc:spChg>
        <pc:spChg chg="add mod">
          <ac:chgData name="Danielle" userId="e2554c37-e717-43a0-ba79-1183ca921ccd" providerId="ADAL" clId="{52AA17A7-674E-4648-B6C1-660AFD83A38D}" dt="2020-08-16T10:33:22.998" v="659" actId="2711"/>
          <ac:spMkLst>
            <pc:docMk/>
            <pc:sldMk cId="1337633985" sldId="304"/>
            <ac:spMk id="36" creationId="{9D6DFAAD-B77E-402E-9F57-A581FF0100F9}"/>
          </ac:spMkLst>
        </pc:spChg>
        <pc:spChg chg="add mod">
          <ac:chgData name="Danielle" userId="e2554c37-e717-43a0-ba79-1183ca921ccd" providerId="ADAL" clId="{52AA17A7-674E-4648-B6C1-660AFD83A38D}" dt="2020-08-16T10:33:22.998" v="659" actId="2711"/>
          <ac:spMkLst>
            <pc:docMk/>
            <pc:sldMk cId="1337633985" sldId="304"/>
            <ac:spMk id="37" creationId="{AEC8AEB6-0111-4AB4-9700-7C1B7E79BC68}"/>
          </ac:spMkLst>
        </pc:spChg>
        <pc:spChg chg="add mod">
          <ac:chgData name="Danielle" userId="e2554c37-e717-43a0-ba79-1183ca921ccd" providerId="ADAL" clId="{52AA17A7-674E-4648-B6C1-660AFD83A38D}" dt="2020-08-16T10:33:22.998" v="659" actId="2711"/>
          <ac:spMkLst>
            <pc:docMk/>
            <pc:sldMk cId="1337633985" sldId="304"/>
            <ac:spMk id="38" creationId="{654BE913-2178-4A8C-A1CF-8FAE70ADB507}"/>
          </ac:spMkLst>
        </pc:spChg>
        <pc:spChg chg="add mod">
          <ac:chgData name="Danielle" userId="e2554c37-e717-43a0-ba79-1183ca921ccd" providerId="ADAL" clId="{52AA17A7-674E-4648-B6C1-660AFD83A38D}" dt="2020-08-16T10:33:22.998" v="659" actId="2711"/>
          <ac:spMkLst>
            <pc:docMk/>
            <pc:sldMk cId="1337633985" sldId="304"/>
            <ac:spMk id="39" creationId="{7902CE86-29F4-4BEC-8870-9B135D338FBA}"/>
          </ac:spMkLst>
        </pc:spChg>
        <pc:spChg chg="add mod">
          <ac:chgData name="Danielle" userId="e2554c37-e717-43a0-ba79-1183ca921ccd" providerId="ADAL" clId="{52AA17A7-674E-4648-B6C1-660AFD83A38D}" dt="2020-08-16T10:33:22.998" v="659" actId="2711"/>
          <ac:spMkLst>
            <pc:docMk/>
            <pc:sldMk cId="1337633985" sldId="304"/>
            <ac:spMk id="40" creationId="{67EF88FA-8A21-4F5F-8F64-06C9E63F6AB7}"/>
          </ac:spMkLst>
        </pc:spChg>
        <pc:spChg chg="add mod">
          <ac:chgData name="Danielle" userId="e2554c37-e717-43a0-ba79-1183ca921ccd" providerId="ADAL" clId="{52AA17A7-674E-4648-B6C1-660AFD83A38D}" dt="2020-08-16T10:33:22.998" v="659" actId="2711"/>
          <ac:spMkLst>
            <pc:docMk/>
            <pc:sldMk cId="1337633985" sldId="304"/>
            <ac:spMk id="41" creationId="{5F256E93-3D89-4366-A522-855BD8B3844A}"/>
          </ac:spMkLst>
        </pc:spChg>
        <pc:spChg chg="add mod">
          <ac:chgData name="Danielle" userId="e2554c37-e717-43a0-ba79-1183ca921ccd" providerId="ADAL" clId="{52AA17A7-674E-4648-B6C1-660AFD83A38D}" dt="2020-08-16T10:33:36.391" v="660" actId="20577"/>
          <ac:spMkLst>
            <pc:docMk/>
            <pc:sldMk cId="1337633985" sldId="304"/>
            <ac:spMk id="42" creationId="{3EF3A76B-D578-4231-9033-FB01FAA649A7}"/>
          </ac:spMkLst>
        </pc:spChg>
        <pc:grpChg chg="add mod">
          <ac:chgData name="Danielle" userId="e2554c37-e717-43a0-ba79-1183ca921ccd" providerId="ADAL" clId="{52AA17A7-674E-4648-B6C1-660AFD83A38D}" dt="2020-08-16T10:33:22.998" v="659" actId="2711"/>
          <ac:grpSpMkLst>
            <pc:docMk/>
            <pc:sldMk cId="1337633985" sldId="304"/>
            <ac:grpSpMk id="3" creationId="{3C599E16-6490-4754-B492-7DA5C5B1EDAD}"/>
          </ac:grpSpMkLst>
        </pc:grpChg>
        <pc:cxnChg chg="mod">
          <ac:chgData name="Danielle" userId="e2554c37-e717-43a0-ba79-1183ca921ccd" providerId="ADAL" clId="{52AA17A7-674E-4648-B6C1-660AFD83A38D}" dt="2020-08-14T14:38:05.612" v="56"/>
          <ac:cxnSpMkLst>
            <pc:docMk/>
            <pc:sldMk cId="1337633985" sldId="304"/>
            <ac:cxnSpMk id="4" creationId="{CE18DC2B-5AAB-4C2C-928A-11EE4D949A83}"/>
          </ac:cxnSpMkLst>
        </pc:cxnChg>
        <pc:cxnChg chg="mod">
          <ac:chgData name="Danielle" userId="e2554c37-e717-43a0-ba79-1183ca921ccd" providerId="ADAL" clId="{52AA17A7-674E-4648-B6C1-660AFD83A38D}" dt="2020-08-14T14:38:05.612" v="56"/>
          <ac:cxnSpMkLst>
            <pc:docMk/>
            <pc:sldMk cId="1337633985" sldId="304"/>
            <ac:cxnSpMk id="5" creationId="{4376F39E-BCD4-407C-AEEF-2539BEBB7931}"/>
          </ac:cxnSpMkLst>
        </pc:cxnChg>
        <pc:cxnChg chg="mod">
          <ac:chgData name="Danielle" userId="e2554c37-e717-43a0-ba79-1183ca921ccd" providerId="ADAL" clId="{52AA17A7-674E-4648-B6C1-660AFD83A38D}" dt="2020-08-14T14:38:05.612" v="56"/>
          <ac:cxnSpMkLst>
            <pc:docMk/>
            <pc:sldMk cId="1337633985" sldId="304"/>
            <ac:cxnSpMk id="12" creationId="{01256EF5-77D5-4C61-A1FD-364D4616A0A9}"/>
          </ac:cxnSpMkLst>
        </pc:cxnChg>
        <pc:cxnChg chg="mod">
          <ac:chgData name="Danielle" userId="e2554c37-e717-43a0-ba79-1183ca921ccd" providerId="ADAL" clId="{52AA17A7-674E-4648-B6C1-660AFD83A38D}" dt="2020-08-14T14:38:05.612" v="56"/>
          <ac:cxnSpMkLst>
            <pc:docMk/>
            <pc:sldMk cId="1337633985" sldId="304"/>
            <ac:cxnSpMk id="13" creationId="{C230492B-644E-42FE-80FA-E0B29EFA103A}"/>
          </ac:cxnSpMkLst>
        </pc:cxnChg>
        <pc:cxnChg chg="mod">
          <ac:chgData name="Danielle" userId="e2554c37-e717-43a0-ba79-1183ca921ccd" providerId="ADAL" clId="{52AA17A7-674E-4648-B6C1-660AFD83A38D}" dt="2020-08-14T14:38:05.612" v="56"/>
          <ac:cxnSpMkLst>
            <pc:docMk/>
            <pc:sldMk cId="1337633985" sldId="304"/>
            <ac:cxnSpMk id="16" creationId="{BDB344EE-0603-4332-8DC4-A611CB09B627}"/>
          </ac:cxnSpMkLst>
        </pc:cxnChg>
        <pc:cxnChg chg="mod">
          <ac:chgData name="Danielle" userId="e2554c37-e717-43a0-ba79-1183ca921ccd" providerId="ADAL" clId="{52AA17A7-674E-4648-B6C1-660AFD83A38D}" dt="2020-08-14T14:38:05.612" v="56"/>
          <ac:cxnSpMkLst>
            <pc:docMk/>
            <pc:sldMk cId="1337633985" sldId="304"/>
            <ac:cxnSpMk id="17" creationId="{E35FAB99-4A71-48F4-905A-24483A4A2C19}"/>
          </ac:cxnSpMkLst>
        </pc:cxnChg>
        <pc:cxnChg chg="mod">
          <ac:chgData name="Danielle" userId="e2554c37-e717-43a0-ba79-1183ca921ccd" providerId="ADAL" clId="{52AA17A7-674E-4648-B6C1-660AFD83A38D}" dt="2020-08-14T14:38:05.612" v="56"/>
          <ac:cxnSpMkLst>
            <pc:docMk/>
            <pc:sldMk cId="1337633985" sldId="304"/>
            <ac:cxnSpMk id="24" creationId="{0DC97BB5-B7A9-4C32-9486-D7E733F2E4EC}"/>
          </ac:cxnSpMkLst>
        </pc:cxnChg>
        <pc:cxnChg chg="mod">
          <ac:chgData name="Danielle" userId="e2554c37-e717-43a0-ba79-1183ca921ccd" providerId="ADAL" clId="{52AA17A7-674E-4648-B6C1-660AFD83A38D}" dt="2020-08-14T14:38:05.612" v="56"/>
          <ac:cxnSpMkLst>
            <pc:docMk/>
            <pc:sldMk cId="1337633985" sldId="304"/>
            <ac:cxnSpMk id="25" creationId="{36B06D52-EBAF-4A5B-9E06-DD82CFA866C7}"/>
          </ac:cxnSpMkLst>
        </pc:cxnChg>
      </pc:sldChg>
      <pc:sldChg chg="addSp delSp modSp del mod delAnim modAnim">
        <pc:chgData name="Danielle" userId="e2554c37-e717-43a0-ba79-1183ca921ccd" providerId="ADAL" clId="{52AA17A7-674E-4648-B6C1-660AFD83A38D}" dt="2020-08-14T14:38:11.661" v="62" actId="47"/>
        <pc:sldMkLst>
          <pc:docMk/>
          <pc:sldMk cId="37686111" sldId="305"/>
        </pc:sldMkLst>
        <pc:spChg chg="del">
          <ac:chgData name="Danielle" userId="e2554c37-e717-43a0-ba79-1183ca921ccd" providerId="ADAL" clId="{52AA17A7-674E-4648-B6C1-660AFD83A38D}" dt="2020-08-14T14:37:31.094" v="49" actId="21"/>
          <ac:spMkLst>
            <pc:docMk/>
            <pc:sldMk cId="37686111" sldId="305"/>
            <ac:spMk id="2"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5" creationId="{00000000-0000-0000-0000-000000000000}"/>
          </ac:spMkLst>
        </pc:spChg>
        <pc:spChg chg="del">
          <ac:chgData name="Danielle" userId="e2554c37-e717-43a0-ba79-1183ca921ccd" providerId="ADAL" clId="{52AA17A7-674E-4648-B6C1-660AFD83A38D}" dt="2020-08-14T14:38:00.615" v="54" actId="478"/>
          <ac:spMkLst>
            <pc:docMk/>
            <pc:sldMk cId="37686111" sldId="305"/>
            <ac:spMk id="6"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7"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8"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9"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10"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11"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12"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13"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16"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17"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20"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24"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25"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26"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27"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29"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30"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31"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36"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37"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38"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39"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40"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43"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44"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45" creationId="{00000000-0000-0000-0000-000000000000}"/>
          </ac:spMkLst>
        </pc:spChg>
        <pc:spChg chg="mod">
          <ac:chgData name="Danielle" userId="e2554c37-e717-43a0-ba79-1183ca921ccd" providerId="ADAL" clId="{52AA17A7-674E-4648-B6C1-660AFD83A38D}" dt="2020-08-14T14:37:48.014" v="51" actId="2711"/>
          <ac:spMkLst>
            <pc:docMk/>
            <pc:sldMk cId="37686111" sldId="305"/>
            <ac:spMk id="46"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47" creationId="{00000000-0000-0000-0000-000000000000}"/>
          </ac:spMkLst>
        </pc:spChg>
        <pc:spChg chg="del">
          <ac:chgData name="Danielle" userId="e2554c37-e717-43a0-ba79-1183ca921ccd" providerId="ADAL" clId="{52AA17A7-674E-4648-B6C1-660AFD83A38D}" dt="2020-08-14T14:37:31.094" v="49" actId="21"/>
          <ac:spMkLst>
            <pc:docMk/>
            <pc:sldMk cId="37686111" sldId="305"/>
            <ac:spMk id="48" creationId="{00000000-0000-0000-0000-000000000000}"/>
          </ac:spMkLst>
        </pc:spChg>
        <pc:spChg chg="add del mod">
          <ac:chgData name="Danielle" userId="e2554c37-e717-43a0-ba79-1183ca921ccd" providerId="ADAL" clId="{52AA17A7-674E-4648-B6C1-660AFD83A38D}" dt="2020-08-14T14:38:03.833" v="55" actId="21"/>
          <ac:spMkLst>
            <pc:docMk/>
            <pc:sldMk cId="37686111" sldId="305"/>
            <ac:spMk id="49" creationId="{4244C993-7676-4948-AE94-C14584EA2B95}"/>
          </ac:spMkLst>
        </pc:spChg>
        <pc:spChg chg="add del mod">
          <ac:chgData name="Danielle" userId="e2554c37-e717-43a0-ba79-1183ca921ccd" providerId="ADAL" clId="{52AA17A7-674E-4648-B6C1-660AFD83A38D}" dt="2020-08-14T14:38:03.833" v="55" actId="21"/>
          <ac:spMkLst>
            <pc:docMk/>
            <pc:sldMk cId="37686111" sldId="305"/>
            <ac:spMk id="50" creationId="{67B9EA2F-0A42-4A1D-A252-39A341AD85B2}"/>
          </ac:spMkLst>
        </pc:spChg>
        <pc:spChg chg="add del mod">
          <ac:chgData name="Danielle" userId="e2554c37-e717-43a0-ba79-1183ca921ccd" providerId="ADAL" clId="{52AA17A7-674E-4648-B6C1-660AFD83A38D}" dt="2020-08-14T14:38:03.833" v="55" actId="21"/>
          <ac:spMkLst>
            <pc:docMk/>
            <pc:sldMk cId="37686111" sldId="305"/>
            <ac:spMk id="51" creationId="{9EDF5E19-E9B9-420F-B062-872CF972367B}"/>
          </ac:spMkLst>
        </pc:spChg>
        <pc:spChg chg="add del mod">
          <ac:chgData name="Danielle" userId="e2554c37-e717-43a0-ba79-1183ca921ccd" providerId="ADAL" clId="{52AA17A7-674E-4648-B6C1-660AFD83A38D}" dt="2020-08-14T14:38:03.833" v="55" actId="21"/>
          <ac:spMkLst>
            <pc:docMk/>
            <pc:sldMk cId="37686111" sldId="305"/>
            <ac:spMk id="52" creationId="{4FEA1F93-EB39-4DE9-B688-670C091576E4}"/>
          </ac:spMkLst>
        </pc:spChg>
        <pc:spChg chg="add del mod">
          <ac:chgData name="Danielle" userId="e2554c37-e717-43a0-ba79-1183ca921ccd" providerId="ADAL" clId="{52AA17A7-674E-4648-B6C1-660AFD83A38D}" dt="2020-08-14T14:38:03.833" v="55" actId="21"/>
          <ac:spMkLst>
            <pc:docMk/>
            <pc:sldMk cId="37686111" sldId="305"/>
            <ac:spMk id="53" creationId="{9D35CA5C-EF38-4066-91DD-0E3C14DB42B5}"/>
          </ac:spMkLst>
        </pc:spChg>
        <pc:spChg chg="add del mod">
          <ac:chgData name="Danielle" userId="e2554c37-e717-43a0-ba79-1183ca921ccd" providerId="ADAL" clId="{52AA17A7-674E-4648-B6C1-660AFD83A38D}" dt="2020-08-14T14:38:03.833" v="55" actId="21"/>
          <ac:spMkLst>
            <pc:docMk/>
            <pc:sldMk cId="37686111" sldId="305"/>
            <ac:spMk id="54" creationId="{EB8789AF-8F84-4B6E-8452-C795078267EA}"/>
          </ac:spMkLst>
        </pc:spChg>
        <pc:spChg chg="add del mod">
          <ac:chgData name="Danielle" userId="e2554c37-e717-43a0-ba79-1183ca921ccd" providerId="ADAL" clId="{52AA17A7-674E-4648-B6C1-660AFD83A38D}" dt="2020-08-14T14:38:03.833" v="55" actId="21"/>
          <ac:spMkLst>
            <pc:docMk/>
            <pc:sldMk cId="37686111" sldId="305"/>
            <ac:spMk id="55" creationId="{8E95BAF9-0CD8-4312-A56B-0242B0DDB759}"/>
          </ac:spMkLst>
        </pc:spChg>
        <pc:spChg chg="add del mod">
          <ac:chgData name="Danielle" userId="e2554c37-e717-43a0-ba79-1183ca921ccd" providerId="ADAL" clId="{52AA17A7-674E-4648-B6C1-660AFD83A38D}" dt="2020-08-14T14:38:03.833" v="55" actId="21"/>
          <ac:spMkLst>
            <pc:docMk/>
            <pc:sldMk cId="37686111" sldId="305"/>
            <ac:spMk id="56" creationId="{ED373223-0C59-4FD4-A2E4-EE8AEE556289}"/>
          </ac:spMkLst>
        </pc:spChg>
        <pc:spChg chg="add del mod">
          <ac:chgData name="Danielle" userId="e2554c37-e717-43a0-ba79-1183ca921ccd" providerId="ADAL" clId="{52AA17A7-674E-4648-B6C1-660AFD83A38D}" dt="2020-08-14T14:38:03.833" v="55" actId="21"/>
          <ac:spMkLst>
            <pc:docMk/>
            <pc:sldMk cId="37686111" sldId="305"/>
            <ac:spMk id="57" creationId="{6C5BCEFB-DDE7-4A82-8D31-8777F22514D8}"/>
          </ac:spMkLst>
        </pc:spChg>
        <pc:spChg chg="add del mod">
          <ac:chgData name="Danielle" userId="e2554c37-e717-43a0-ba79-1183ca921ccd" providerId="ADAL" clId="{52AA17A7-674E-4648-B6C1-660AFD83A38D}" dt="2020-08-14T14:38:03.833" v="55" actId="21"/>
          <ac:spMkLst>
            <pc:docMk/>
            <pc:sldMk cId="37686111" sldId="305"/>
            <ac:spMk id="58" creationId="{E61FC8E6-B03B-4233-93A7-96EE6665F3DE}"/>
          </ac:spMkLst>
        </pc:spChg>
        <pc:spChg chg="add del mod">
          <ac:chgData name="Danielle" userId="e2554c37-e717-43a0-ba79-1183ca921ccd" providerId="ADAL" clId="{52AA17A7-674E-4648-B6C1-660AFD83A38D}" dt="2020-08-14T14:38:03.833" v="55" actId="21"/>
          <ac:spMkLst>
            <pc:docMk/>
            <pc:sldMk cId="37686111" sldId="305"/>
            <ac:spMk id="59" creationId="{6DF2A4CA-67E8-4A61-9B1B-DA029E90A7DC}"/>
          </ac:spMkLst>
        </pc:spChg>
        <pc:spChg chg="add del mod">
          <ac:chgData name="Danielle" userId="e2554c37-e717-43a0-ba79-1183ca921ccd" providerId="ADAL" clId="{52AA17A7-674E-4648-B6C1-660AFD83A38D}" dt="2020-08-14T14:38:03.833" v="55" actId="21"/>
          <ac:spMkLst>
            <pc:docMk/>
            <pc:sldMk cId="37686111" sldId="305"/>
            <ac:spMk id="60" creationId="{5006A77F-C814-412D-981E-EF18659569B0}"/>
          </ac:spMkLst>
        </pc:spChg>
        <pc:spChg chg="add del mod">
          <ac:chgData name="Danielle" userId="e2554c37-e717-43a0-ba79-1183ca921ccd" providerId="ADAL" clId="{52AA17A7-674E-4648-B6C1-660AFD83A38D}" dt="2020-08-14T14:38:03.833" v="55" actId="21"/>
          <ac:spMkLst>
            <pc:docMk/>
            <pc:sldMk cId="37686111" sldId="305"/>
            <ac:spMk id="61" creationId="{F59A6C43-9A82-4BE6-AB9D-2A761B5ED50C}"/>
          </ac:spMkLst>
        </pc:spChg>
        <pc:grpChg chg="add del mod">
          <ac:chgData name="Danielle" userId="e2554c37-e717-43a0-ba79-1183ca921ccd" providerId="ADAL" clId="{52AA17A7-674E-4648-B6C1-660AFD83A38D}" dt="2020-08-14T14:38:03.833" v="55" actId="21"/>
          <ac:grpSpMkLst>
            <pc:docMk/>
            <pc:sldMk cId="37686111" sldId="305"/>
            <ac:grpSpMk id="21" creationId="{1AC11AE6-ADE6-4235-8C9B-D1759741511A}"/>
          </ac:grpSpMkLst>
        </pc:grpChg>
        <pc:cxnChg chg="mod">
          <ac:chgData name="Danielle" userId="e2554c37-e717-43a0-ba79-1183ca921ccd" providerId="ADAL" clId="{52AA17A7-674E-4648-B6C1-660AFD83A38D}" dt="2020-08-14T14:37:42.192" v="50" actId="164"/>
          <ac:cxnSpMkLst>
            <pc:docMk/>
            <pc:sldMk cId="37686111" sldId="305"/>
            <ac:cxnSpMk id="3" creationId="{00000000-0000-0000-0000-000000000000}"/>
          </ac:cxnSpMkLst>
        </pc:cxnChg>
        <pc:cxnChg chg="mod">
          <ac:chgData name="Danielle" userId="e2554c37-e717-43a0-ba79-1183ca921ccd" providerId="ADAL" clId="{52AA17A7-674E-4648-B6C1-660AFD83A38D}" dt="2020-08-14T14:37:42.192" v="50" actId="164"/>
          <ac:cxnSpMkLst>
            <pc:docMk/>
            <pc:sldMk cId="37686111" sldId="305"/>
            <ac:cxnSpMk id="4" creationId="{00000000-0000-0000-0000-000000000000}"/>
          </ac:cxnSpMkLst>
        </pc:cxnChg>
        <pc:cxnChg chg="mod">
          <ac:chgData name="Danielle" userId="e2554c37-e717-43a0-ba79-1183ca921ccd" providerId="ADAL" clId="{52AA17A7-674E-4648-B6C1-660AFD83A38D}" dt="2020-08-14T14:37:42.192" v="50" actId="164"/>
          <ac:cxnSpMkLst>
            <pc:docMk/>
            <pc:sldMk cId="37686111" sldId="305"/>
            <ac:cxnSpMk id="14" creationId="{00000000-0000-0000-0000-000000000000}"/>
          </ac:cxnSpMkLst>
        </pc:cxnChg>
        <pc:cxnChg chg="mod">
          <ac:chgData name="Danielle" userId="e2554c37-e717-43a0-ba79-1183ca921ccd" providerId="ADAL" clId="{52AA17A7-674E-4648-B6C1-660AFD83A38D}" dt="2020-08-14T14:37:42.192" v="50" actId="164"/>
          <ac:cxnSpMkLst>
            <pc:docMk/>
            <pc:sldMk cId="37686111" sldId="305"/>
            <ac:cxnSpMk id="15" creationId="{00000000-0000-0000-0000-000000000000}"/>
          </ac:cxnSpMkLst>
        </pc:cxnChg>
        <pc:cxnChg chg="mod">
          <ac:chgData name="Danielle" userId="e2554c37-e717-43a0-ba79-1183ca921ccd" providerId="ADAL" clId="{52AA17A7-674E-4648-B6C1-660AFD83A38D}" dt="2020-08-14T14:37:42.192" v="50" actId="164"/>
          <ac:cxnSpMkLst>
            <pc:docMk/>
            <pc:sldMk cId="37686111" sldId="305"/>
            <ac:cxnSpMk id="18" creationId="{00000000-0000-0000-0000-000000000000}"/>
          </ac:cxnSpMkLst>
        </pc:cxnChg>
        <pc:cxnChg chg="mod">
          <ac:chgData name="Danielle" userId="e2554c37-e717-43a0-ba79-1183ca921ccd" providerId="ADAL" clId="{52AA17A7-674E-4648-B6C1-660AFD83A38D}" dt="2020-08-14T14:37:42.192" v="50" actId="164"/>
          <ac:cxnSpMkLst>
            <pc:docMk/>
            <pc:sldMk cId="37686111" sldId="305"/>
            <ac:cxnSpMk id="19" creationId="{00000000-0000-0000-0000-000000000000}"/>
          </ac:cxnSpMkLst>
        </pc:cxnChg>
        <pc:cxnChg chg="mod">
          <ac:chgData name="Danielle" userId="e2554c37-e717-43a0-ba79-1183ca921ccd" providerId="ADAL" clId="{52AA17A7-674E-4648-B6C1-660AFD83A38D}" dt="2020-08-14T14:37:42.192" v="50" actId="164"/>
          <ac:cxnSpMkLst>
            <pc:docMk/>
            <pc:sldMk cId="37686111" sldId="305"/>
            <ac:cxnSpMk id="41" creationId="{00000000-0000-0000-0000-000000000000}"/>
          </ac:cxnSpMkLst>
        </pc:cxnChg>
        <pc:cxnChg chg="mod">
          <ac:chgData name="Danielle" userId="e2554c37-e717-43a0-ba79-1183ca921ccd" providerId="ADAL" clId="{52AA17A7-674E-4648-B6C1-660AFD83A38D}" dt="2020-08-14T14:37:42.192" v="50" actId="164"/>
          <ac:cxnSpMkLst>
            <pc:docMk/>
            <pc:sldMk cId="37686111" sldId="305"/>
            <ac:cxnSpMk id="42" creationId="{00000000-0000-0000-0000-000000000000}"/>
          </ac:cxnSpMkLst>
        </pc:cxnChg>
      </pc:sldChg>
      <pc:sldChg chg="modSp mod">
        <pc:chgData name="Danielle" userId="e2554c37-e717-43a0-ba79-1183ca921ccd" providerId="ADAL" clId="{52AA17A7-674E-4648-B6C1-660AFD83A38D}" dt="2020-08-14T14:40:57.355" v="135" actId="20577"/>
        <pc:sldMkLst>
          <pc:docMk/>
          <pc:sldMk cId="1428094124" sldId="307"/>
        </pc:sldMkLst>
        <pc:spChg chg="mod">
          <ac:chgData name="Danielle" userId="e2554c37-e717-43a0-ba79-1183ca921ccd" providerId="ADAL" clId="{52AA17A7-674E-4648-B6C1-660AFD83A38D}" dt="2020-08-14T14:40:57.355" v="135" actId="20577"/>
          <ac:spMkLst>
            <pc:docMk/>
            <pc:sldMk cId="1428094124" sldId="307"/>
            <ac:spMk id="11" creationId="{00000000-0000-0000-0000-000000000000}"/>
          </ac:spMkLst>
        </pc:spChg>
      </pc:sldChg>
      <pc:sldChg chg="addSp delSp modSp mod delAnim">
        <pc:chgData name="Danielle" userId="e2554c37-e717-43a0-ba79-1183ca921ccd" providerId="ADAL" clId="{52AA17A7-674E-4648-B6C1-660AFD83A38D}" dt="2020-08-14T14:43:53.866" v="391" actId="478"/>
        <pc:sldMkLst>
          <pc:docMk/>
          <pc:sldMk cId="411120183" sldId="308"/>
        </pc:sldMkLst>
        <pc:spChg chg="add">
          <ac:chgData name="Danielle" userId="e2554c37-e717-43a0-ba79-1183ca921ccd" providerId="ADAL" clId="{52AA17A7-674E-4648-B6C1-660AFD83A38D}" dt="2020-08-14T14:42:01.421" v="156" actId="22"/>
          <ac:spMkLst>
            <pc:docMk/>
            <pc:sldMk cId="411120183" sldId="308"/>
            <ac:spMk id="2" creationId="{AA26F14A-9E7B-4927-867D-3E57CAA4DEAE}"/>
          </ac:spMkLst>
        </pc:spChg>
        <pc:spChg chg="del mod">
          <ac:chgData name="Danielle" userId="e2554c37-e717-43a0-ba79-1183ca921ccd" providerId="ADAL" clId="{52AA17A7-674E-4648-B6C1-660AFD83A38D}" dt="2020-08-14T14:42:01.037" v="155" actId="478"/>
          <ac:spMkLst>
            <pc:docMk/>
            <pc:sldMk cId="411120183" sldId="308"/>
            <ac:spMk id="5" creationId="{00000000-0000-0000-0000-000000000000}"/>
          </ac:spMkLst>
        </pc:spChg>
        <pc:spChg chg="del mod">
          <ac:chgData name="Danielle" userId="e2554c37-e717-43a0-ba79-1183ca921ccd" providerId="ADAL" clId="{52AA17A7-674E-4648-B6C1-660AFD83A38D}" dt="2020-08-14T14:43:53.866" v="391" actId="478"/>
          <ac:spMkLst>
            <pc:docMk/>
            <pc:sldMk cId="411120183" sldId="308"/>
            <ac:spMk id="6" creationId="{00000000-0000-0000-0000-000000000000}"/>
          </ac:spMkLst>
        </pc:spChg>
        <pc:spChg chg="mod">
          <ac:chgData name="Danielle" userId="e2554c37-e717-43a0-ba79-1183ca921ccd" providerId="ADAL" clId="{52AA17A7-674E-4648-B6C1-660AFD83A38D}" dt="2020-08-14T14:41:12.070" v="136" actId="2711"/>
          <ac:spMkLst>
            <pc:docMk/>
            <pc:sldMk cId="411120183" sldId="308"/>
            <ac:spMk id="10" creationId="{00000000-0000-0000-0000-000000000000}"/>
          </ac:spMkLst>
        </pc:spChg>
        <pc:spChg chg="mod">
          <ac:chgData name="Danielle" userId="e2554c37-e717-43a0-ba79-1183ca921ccd" providerId="ADAL" clId="{52AA17A7-674E-4648-B6C1-660AFD83A38D}" dt="2020-08-14T14:41:12.070" v="136" actId="2711"/>
          <ac:spMkLst>
            <pc:docMk/>
            <pc:sldMk cId="411120183" sldId="308"/>
            <ac:spMk id="12" creationId="{00000000-0000-0000-0000-000000000000}"/>
          </ac:spMkLst>
        </pc:spChg>
        <pc:spChg chg="mod">
          <ac:chgData name="Danielle" userId="e2554c37-e717-43a0-ba79-1183ca921ccd" providerId="ADAL" clId="{52AA17A7-674E-4648-B6C1-660AFD83A38D}" dt="2020-08-14T14:41:12.070" v="136" actId="2711"/>
          <ac:spMkLst>
            <pc:docMk/>
            <pc:sldMk cId="411120183" sldId="308"/>
            <ac:spMk id="18" creationId="{00000000-0000-0000-0000-000000000000}"/>
          </ac:spMkLst>
        </pc:spChg>
        <pc:picChg chg="mod">
          <ac:chgData name="Danielle" userId="e2554c37-e717-43a0-ba79-1183ca921ccd" providerId="ADAL" clId="{52AA17A7-674E-4648-B6C1-660AFD83A38D}" dt="2020-08-14T14:41:12.070" v="136" actId="2711"/>
          <ac:picMkLst>
            <pc:docMk/>
            <pc:sldMk cId="411120183" sldId="308"/>
            <ac:picMk id="1025" creationId="{00000000-0000-0000-0000-000000000000}"/>
          </ac:picMkLst>
        </pc:picChg>
        <pc:cxnChg chg="mod">
          <ac:chgData name="Danielle" userId="e2554c37-e717-43a0-ba79-1183ca921ccd" providerId="ADAL" clId="{52AA17A7-674E-4648-B6C1-660AFD83A38D}" dt="2020-08-14T14:41:12.070" v="136" actId="2711"/>
          <ac:cxnSpMkLst>
            <pc:docMk/>
            <pc:sldMk cId="411120183" sldId="308"/>
            <ac:cxnSpMk id="8" creationId="{00000000-0000-0000-0000-000000000000}"/>
          </ac:cxnSpMkLst>
        </pc:cxnChg>
        <pc:cxnChg chg="mod">
          <ac:chgData name="Danielle" userId="e2554c37-e717-43a0-ba79-1183ca921ccd" providerId="ADAL" clId="{52AA17A7-674E-4648-B6C1-660AFD83A38D}" dt="2020-08-14T14:41:12.070" v="136" actId="2711"/>
          <ac:cxnSpMkLst>
            <pc:docMk/>
            <pc:sldMk cId="411120183" sldId="308"/>
            <ac:cxnSpMk id="11" creationId="{00000000-0000-0000-0000-000000000000}"/>
          </ac:cxnSpMkLst>
        </pc:cxnChg>
        <pc:cxnChg chg="mod">
          <ac:chgData name="Danielle" userId="e2554c37-e717-43a0-ba79-1183ca921ccd" providerId="ADAL" clId="{52AA17A7-674E-4648-B6C1-660AFD83A38D}" dt="2020-08-14T14:41:12.070" v="136" actId="2711"/>
          <ac:cxnSpMkLst>
            <pc:docMk/>
            <pc:sldMk cId="411120183" sldId="308"/>
            <ac:cxnSpMk id="17" creationId="{00000000-0000-0000-0000-000000000000}"/>
          </ac:cxnSpMkLst>
        </pc:cxnChg>
      </pc:sldChg>
      <pc:sldChg chg="modSp mod">
        <pc:chgData name="Danielle" userId="e2554c37-e717-43a0-ba79-1183ca921ccd" providerId="ADAL" clId="{52AA17A7-674E-4648-B6C1-660AFD83A38D}" dt="2020-08-14T14:41:57.341" v="154" actId="1035"/>
        <pc:sldMkLst>
          <pc:docMk/>
          <pc:sldMk cId="3835921214" sldId="309"/>
        </pc:sldMkLst>
        <pc:spChg chg="mod">
          <ac:chgData name="Danielle" userId="e2554c37-e717-43a0-ba79-1183ca921ccd" providerId="ADAL" clId="{52AA17A7-674E-4648-B6C1-660AFD83A38D}" dt="2020-08-14T14:41:57.341" v="154" actId="1035"/>
          <ac:spMkLst>
            <pc:docMk/>
            <pc:sldMk cId="3835921214" sldId="309"/>
            <ac:spMk id="5" creationId="{00000000-0000-0000-0000-000000000000}"/>
          </ac:spMkLst>
        </pc:spChg>
        <pc:spChg chg="mod">
          <ac:chgData name="Danielle" userId="e2554c37-e717-43a0-ba79-1183ca921ccd" providerId="ADAL" clId="{52AA17A7-674E-4648-B6C1-660AFD83A38D}" dt="2020-08-14T14:41:45.530" v="139" actId="2711"/>
          <ac:spMkLst>
            <pc:docMk/>
            <pc:sldMk cId="3835921214" sldId="309"/>
            <ac:spMk id="10" creationId="{00000000-0000-0000-0000-000000000000}"/>
          </ac:spMkLst>
        </pc:spChg>
        <pc:spChg chg="mod">
          <ac:chgData name="Danielle" userId="e2554c37-e717-43a0-ba79-1183ca921ccd" providerId="ADAL" clId="{52AA17A7-674E-4648-B6C1-660AFD83A38D}" dt="2020-08-14T14:41:45.530" v="139" actId="2711"/>
          <ac:spMkLst>
            <pc:docMk/>
            <pc:sldMk cId="3835921214" sldId="309"/>
            <ac:spMk id="12" creationId="{00000000-0000-0000-0000-000000000000}"/>
          </ac:spMkLst>
        </pc:spChg>
        <pc:spChg chg="mod">
          <ac:chgData name="Danielle" userId="e2554c37-e717-43a0-ba79-1183ca921ccd" providerId="ADAL" clId="{52AA17A7-674E-4648-B6C1-660AFD83A38D}" dt="2020-08-14T14:41:45.530" v="139" actId="2711"/>
          <ac:spMkLst>
            <pc:docMk/>
            <pc:sldMk cId="3835921214" sldId="309"/>
            <ac:spMk id="14" creationId="{00000000-0000-0000-0000-000000000000}"/>
          </ac:spMkLst>
        </pc:spChg>
        <pc:spChg chg="mod">
          <ac:chgData name="Danielle" userId="e2554c37-e717-43a0-ba79-1183ca921ccd" providerId="ADAL" clId="{52AA17A7-674E-4648-B6C1-660AFD83A38D}" dt="2020-08-14T14:41:45.530" v="139" actId="2711"/>
          <ac:spMkLst>
            <pc:docMk/>
            <pc:sldMk cId="3835921214" sldId="309"/>
            <ac:spMk id="15" creationId="{00000000-0000-0000-0000-000000000000}"/>
          </ac:spMkLst>
        </pc:spChg>
        <pc:spChg chg="mod">
          <ac:chgData name="Danielle" userId="e2554c37-e717-43a0-ba79-1183ca921ccd" providerId="ADAL" clId="{52AA17A7-674E-4648-B6C1-660AFD83A38D}" dt="2020-08-14T14:41:45.530" v="139" actId="2711"/>
          <ac:spMkLst>
            <pc:docMk/>
            <pc:sldMk cId="3835921214" sldId="309"/>
            <ac:spMk id="16" creationId="{00000000-0000-0000-0000-000000000000}"/>
          </ac:spMkLst>
        </pc:spChg>
        <pc:spChg chg="mod">
          <ac:chgData name="Danielle" userId="e2554c37-e717-43a0-ba79-1183ca921ccd" providerId="ADAL" clId="{52AA17A7-674E-4648-B6C1-660AFD83A38D}" dt="2020-08-14T14:41:45.530" v="139" actId="2711"/>
          <ac:spMkLst>
            <pc:docMk/>
            <pc:sldMk cId="3835921214" sldId="309"/>
            <ac:spMk id="18" creationId="{00000000-0000-0000-0000-000000000000}"/>
          </ac:spMkLst>
        </pc:spChg>
        <pc:picChg chg="mod">
          <ac:chgData name="Danielle" userId="e2554c37-e717-43a0-ba79-1183ca921ccd" providerId="ADAL" clId="{52AA17A7-674E-4648-B6C1-660AFD83A38D}" dt="2020-08-14T14:41:45.530" v="139" actId="2711"/>
          <ac:picMkLst>
            <pc:docMk/>
            <pc:sldMk cId="3835921214" sldId="309"/>
            <ac:picMk id="1025" creationId="{00000000-0000-0000-0000-000000000000}"/>
          </ac:picMkLst>
        </pc:picChg>
        <pc:cxnChg chg="mod">
          <ac:chgData name="Danielle" userId="e2554c37-e717-43a0-ba79-1183ca921ccd" providerId="ADAL" clId="{52AA17A7-674E-4648-B6C1-660AFD83A38D}" dt="2020-08-14T14:41:45.530" v="139" actId="2711"/>
          <ac:cxnSpMkLst>
            <pc:docMk/>
            <pc:sldMk cId="3835921214" sldId="309"/>
            <ac:cxnSpMk id="8" creationId="{00000000-0000-0000-0000-000000000000}"/>
          </ac:cxnSpMkLst>
        </pc:cxnChg>
        <pc:cxnChg chg="mod">
          <ac:chgData name="Danielle" userId="e2554c37-e717-43a0-ba79-1183ca921ccd" providerId="ADAL" clId="{52AA17A7-674E-4648-B6C1-660AFD83A38D}" dt="2020-08-14T14:41:45.530" v="139" actId="2711"/>
          <ac:cxnSpMkLst>
            <pc:docMk/>
            <pc:sldMk cId="3835921214" sldId="309"/>
            <ac:cxnSpMk id="11" creationId="{00000000-0000-0000-0000-000000000000}"/>
          </ac:cxnSpMkLst>
        </pc:cxnChg>
        <pc:cxnChg chg="mod">
          <ac:chgData name="Danielle" userId="e2554c37-e717-43a0-ba79-1183ca921ccd" providerId="ADAL" clId="{52AA17A7-674E-4648-B6C1-660AFD83A38D}" dt="2020-08-14T14:41:45.530" v="139" actId="2711"/>
          <ac:cxnSpMkLst>
            <pc:docMk/>
            <pc:sldMk cId="3835921214" sldId="309"/>
            <ac:cxnSpMk id="17" creationId="{00000000-0000-0000-0000-000000000000}"/>
          </ac:cxnSpMkLst>
        </pc:cxnChg>
      </pc:sldChg>
      <pc:sldChg chg="addSp delSp modSp mod">
        <pc:chgData name="Danielle" userId="e2554c37-e717-43a0-ba79-1183ca921ccd" providerId="ADAL" clId="{52AA17A7-674E-4648-B6C1-660AFD83A38D}" dt="2020-08-14T14:42:05.720" v="158" actId="22"/>
        <pc:sldMkLst>
          <pc:docMk/>
          <pc:sldMk cId="4074871094" sldId="310"/>
        </pc:sldMkLst>
        <pc:spChg chg="add">
          <ac:chgData name="Danielle" userId="e2554c37-e717-43a0-ba79-1183ca921ccd" providerId="ADAL" clId="{52AA17A7-674E-4648-B6C1-660AFD83A38D}" dt="2020-08-14T14:42:05.720" v="158" actId="22"/>
          <ac:spMkLst>
            <pc:docMk/>
            <pc:sldMk cId="4074871094" sldId="310"/>
            <ac:spMk id="2" creationId="{CA9CE0B2-7D59-484C-A8A7-74805C2DCC54}"/>
          </ac:spMkLst>
        </pc:spChg>
        <pc:spChg chg="del mod">
          <ac:chgData name="Danielle" userId="e2554c37-e717-43a0-ba79-1183ca921ccd" providerId="ADAL" clId="{52AA17A7-674E-4648-B6C1-660AFD83A38D}" dt="2020-08-14T14:42:05.270" v="157" actId="478"/>
          <ac:spMkLst>
            <pc:docMk/>
            <pc:sldMk cId="4074871094" sldId="310"/>
            <ac:spMk id="5"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10"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12"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14"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15"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16"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18"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19"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20" creationId="{00000000-0000-0000-0000-000000000000}"/>
          </ac:spMkLst>
        </pc:spChg>
        <pc:spChg chg="mod">
          <ac:chgData name="Danielle" userId="e2554c37-e717-43a0-ba79-1183ca921ccd" providerId="ADAL" clId="{52AA17A7-674E-4648-B6C1-660AFD83A38D}" dt="2020-08-14T14:41:40.312" v="138" actId="2711"/>
          <ac:spMkLst>
            <pc:docMk/>
            <pc:sldMk cId="4074871094" sldId="310"/>
            <ac:spMk id="21" creationId="{00000000-0000-0000-0000-000000000000}"/>
          </ac:spMkLst>
        </pc:spChg>
        <pc:picChg chg="mod">
          <ac:chgData name="Danielle" userId="e2554c37-e717-43a0-ba79-1183ca921ccd" providerId="ADAL" clId="{52AA17A7-674E-4648-B6C1-660AFD83A38D}" dt="2020-08-14T14:41:40.312" v="138" actId="2711"/>
          <ac:picMkLst>
            <pc:docMk/>
            <pc:sldMk cId="4074871094" sldId="310"/>
            <ac:picMk id="1025" creationId="{00000000-0000-0000-0000-000000000000}"/>
          </ac:picMkLst>
        </pc:picChg>
        <pc:cxnChg chg="mod">
          <ac:chgData name="Danielle" userId="e2554c37-e717-43a0-ba79-1183ca921ccd" providerId="ADAL" clId="{52AA17A7-674E-4648-B6C1-660AFD83A38D}" dt="2020-08-14T14:41:40.312" v="138" actId="2711"/>
          <ac:cxnSpMkLst>
            <pc:docMk/>
            <pc:sldMk cId="4074871094" sldId="310"/>
            <ac:cxnSpMk id="8" creationId="{00000000-0000-0000-0000-000000000000}"/>
          </ac:cxnSpMkLst>
        </pc:cxnChg>
        <pc:cxnChg chg="mod">
          <ac:chgData name="Danielle" userId="e2554c37-e717-43a0-ba79-1183ca921ccd" providerId="ADAL" clId="{52AA17A7-674E-4648-B6C1-660AFD83A38D}" dt="2020-08-14T14:41:40.312" v="138" actId="2711"/>
          <ac:cxnSpMkLst>
            <pc:docMk/>
            <pc:sldMk cId="4074871094" sldId="310"/>
            <ac:cxnSpMk id="11" creationId="{00000000-0000-0000-0000-000000000000}"/>
          </ac:cxnSpMkLst>
        </pc:cxnChg>
        <pc:cxnChg chg="mod">
          <ac:chgData name="Danielle" userId="e2554c37-e717-43a0-ba79-1183ca921ccd" providerId="ADAL" clId="{52AA17A7-674E-4648-B6C1-660AFD83A38D}" dt="2020-08-14T14:41:40.312" v="138" actId="2711"/>
          <ac:cxnSpMkLst>
            <pc:docMk/>
            <pc:sldMk cId="4074871094" sldId="310"/>
            <ac:cxnSpMk id="17" creationId="{00000000-0000-0000-0000-000000000000}"/>
          </ac:cxnSpMkLst>
        </pc:cxnChg>
      </pc:sldChg>
      <pc:sldChg chg="addSp modSp new mod modClrScheme modAnim chgLayout">
        <pc:chgData name="Danielle" userId="e2554c37-e717-43a0-ba79-1183ca921ccd" providerId="ADAL" clId="{52AA17A7-674E-4648-B6C1-660AFD83A38D}" dt="2020-08-14T14:52:04.295" v="657" actId="20577"/>
        <pc:sldMkLst>
          <pc:docMk/>
          <pc:sldMk cId="3967307781" sldId="311"/>
        </pc:sldMkLst>
        <pc:spChg chg="add mod">
          <ac:chgData name="Danielle" userId="e2554c37-e717-43a0-ba79-1183ca921ccd" providerId="ADAL" clId="{52AA17A7-674E-4648-B6C1-660AFD83A38D}" dt="2020-08-14T14:52:04.295" v="657" actId="20577"/>
          <ac:spMkLst>
            <pc:docMk/>
            <pc:sldMk cId="3967307781" sldId="311"/>
            <ac:spMk id="3" creationId="{B2BA38AC-2A1E-43CE-B315-E123B811BF3C}"/>
          </ac:spMkLst>
        </pc:spChg>
      </pc:sldChg>
      <pc:sldChg chg="addSp modSp new mod">
        <pc:chgData name="Danielle" userId="e2554c37-e717-43a0-ba79-1183ca921ccd" providerId="ADAL" clId="{52AA17A7-674E-4648-B6C1-660AFD83A38D}" dt="2020-08-14T14:45:29.029" v="653" actId="115"/>
        <pc:sldMkLst>
          <pc:docMk/>
          <pc:sldMk cId="3126549984" sldId="312"/>
        </pc:sldMkLst>
        <pc:spChg chg="add mod">
          <ac:chgData name="Danielle" userId="e2554c37-e717-43a0-ba79-1183ca921ccd" providerId="ADAL" clId="{52AA17A7-674E-4648-B6C1-660AFD83A38D}" dt="2020-08-14T14:45:29.029" v="653" actId="115"/>
          <ac:spMkLst>
            <pc:docMk/>
            <pc:sldMk cId="3126549984" sldId="312"/>
            <ac:spMk id="2" creationId="{00E802F5-0465-408F-B770-3131CE6A4D9B}"/>
          </ac:spMkLst>
        </pc:spChg>
      </pc:sldChg>
      <pc:sldChg chg="new del mod modClrScheme chgLayout">
        <pc:chgData name="Danielle" userId="e2554c37-e717-43a0-ba79-1183ca921ccd" providerId="ADAL" clId="{52AA17A7-674E-4648-B6C1-660AFD83A38D}" dt="2020-08-14T14:52:08.982" v="658" actId="47"/>
        <pc:sldMkLst>
          <pc:docMk/>
          <pc:sldMk cId="1549953795" sldId="313"/>
        </pc:sldMkLst>
      </pc:sldChg>
      <pc:sldMasterChg chg="modSp modSldLayout">
        <pc:chgData name="Danielle" userId="e2554c37-e717-43a0-ba79-1183ca921ccd" providerId="ADAL" clId="{52AA17A7-674E-4648-B6C1-660AFD83A38D}" dt="2020-08-14T14:38:53.045" v="74" actId="1036"/>
        <pc:sldMasterMkLst>
          <pc:docMk/>
          <pc:sldMasterMk cId="2492940549" sldId="2147483650"/>
        </pc:sldMasterMkLst>
        <pc:spChg chg="mod">
          <ac:chgData name="Danielle" userId="e2554c37-e717-43a0-ba79-1183ca921ccd" providerId="ADAL" clId="{52AA17A7-674E-4648-B6C1-660AFD83A38D}" dt="2020-08-14T14:38:28.788" v="63" actId="2711"/>
          <ac:spMkLst>
            <pc:docMk/>
            <pc:sldMasterMk cId="2492940549" sldId="2147483650"/>
            <ac:spMk id="14" creationId="{00000000-0000-0000-0000-000000000000}"/>
          </ac:spMkLst>
        </pc:spChg>
        <pc:spChg chg="mod">
          <ac:chgData name="Danielle" userId="e2554c37-e717-43a0-ba79-1183ca921ccd" providerId="ADAL" clId="{52AA17A7-674E-4648-B6C1-660AFD83A38D}" dt="2020-08-14T14:38:28.788" v="63" actId="2711"/>
          <ac:spMkLst>
            <pc:docMk/>
            <pc:sldMasterMk cId="2492940549" sldId="2147483650"/>
            <ac:spMk id="16" creationId="{00000000-0000-0000-0000-000000000000}"/>
          </ac:spMkLst>
        </pc:spChg>
        <pc:spChg chg="mod">
          <ac:chgData name="Danielle" userId="e2554c37-e717-43a0-ba79-1183ca921ccd" providerId="ADAL" clId="{52AA17A7-674E-4648-B6C1-660AFD83A38D}" dt="2020-08-14T14:38:28.788" v="63" actId="2711"/>
          <ac:spMkLst>
            <pc:docMk/>
            <pc:sldMasterMk cId="2492940549" sldId="2147483650"/>
            <ac:spMk id="17" creationId="{00000000-0000-0000-0000-000000000000}"/>
          </ac:spMkLst>
        </pc:spChg>
        <pc:spChg chg="mod">
          <ac:chgData name="Danielle" userId="e2554c37-e717-43a0-ba79-1183ca921ccd" providerId="ADAL" clId="{52AA17A7-674E-4648-B6C1-660AFD83A38D}" dt="2020-08-14T14:38:28.788" v="63" actId="2711"/>
          <ac:spMkLst>
            <pc:docMk/>
            <pc:sldMasterMk cId="2492940549" sldId="2147483650"/>
            <ac:spMk id="18" creationId="{00000000-0000-0000-0000-000000000000}"/>
          </ac:spMkLst>
        </pc:spChg>
        <pc:spChg chg="mod">
          <ac:chgData name="Danielle" userId="e2554c37-e717-43a0-ba79-1183ca921ccd" providerId="ADAL" clId="{52AA17A7-674E-4648-B6C1-660AFD83A38D}" dt="2020-08-14T14:38:28.788" v="63" actId="2711"/>
          <ac:spMkLst>
            <pc:docMk/>
            <pc:sldMasterMk cId="2492940549" sldId="2147483650"/>
            <ac:spMk id="19" creationId="{00000000-0000-0000-0000-000000000000}"/>
          </ac:spMkLst>
        </pc:spChg>
        <pc:picChg chg="mod">
          <ac:chgData name="Danielle" userId="e2554c37-e717-43a0-ba79-1183ca921ccd" providerId="ADAL" clId="{52AA17A7-674E-4648-B6C1-660AFD83A38D}" dt="2020-08-14T14:38:28.788" v="63" actId="2711"/>
          <ac:picMkLst>
            <pc:docMk/>
            <pc:sldMasterMk cId="2492940549" sldId="2147483650"/>
            <ac:picMk id="13" creationId="{00000000-0000-0000-0000-000000000000}"/>
          </ac:picMkLst>
        </pc:picChg>
        <pc:picChg chg="mod">
          <ac:chgData name="Danielle" userId="e2554c37-e717-43a0-ba79-1183ca921ccd" providerId="ADAL" clId="{52AA17A7-674E-4648-B6C1-660AFD83A38D}" dt="2020-08-14T14:38:28.788" v="63" actId="2711"/>
          <ac:picMkLst>
            <pc:docMk/>
            <pc:sldMasterMk cId="2492940549" sldId="2147483650"/>
            <ac:picMk id="29" creationId="{00000000-0000-0000-0000-000000000000}"/>
          </ac:picMkLst>
        </pc:picChg>
        <pc:picChg chg="mod">
          <ac:chgData name="Danielle" userId="e2554c37-e717-43a0-ba79-1183ca921ccd" providerId="ADAL" clId="{52AA17A7-674E-4648-B6C1-660AFD83A38D}" dt="2020-08-14T14:38:28.788" v="63" actId="2711"/>
          <ac:picMkLst>
            <pc:docMk/>
            <pc:sldMasterMk cId="2492940549" sldId="2147483650"/>
            <ac:picMk id="31" creationId="{00000000-0000-0000-0000-000000000000}"/>
          </ac:picMkLst>
        </pc:picChg>
        <pc:picChg chg="mod">
          <ac:chgData name="Danielle" userId="e2554c37-e717-43a0-ba79-1183ca921ccd" providerId="ADAL" clId="{52AA17A7-674E-4648-B6C1-660AFD83A38D}" dt="2020-08-14T14:38:28.788" v="63" actId="2711"/>
          <ac:picMkLst>
            <pc:docMk/>
            <pc:sldMasterMk cId="2492940549" sldId="2147483650"/>
            <ac:picMk id="32" creationId="{00000000-0000-0000-0000-000000000000}"/>
          </ac:picMkLst>
        </pc:picChg>
        <pc:picChg chg="mod">
          <ac:chgData name="Danielle" userId="e2554c37-e717-43a0-ba79-1183ca921ccd" providerId="ADAL" clId="{52AA17A7-674E-4648-B6C1-660AFD83A38D}" dt="2020-08-14T14:38:28.788" v="63" actId="2711"/>
          <ac:picMkLst>
            <pc:docMk/>
            <pc:sldMasterMk cId="2492940549" sldId="2147483650"/>
            <ac:picMk id="33" creationId="{00000000-0000-0000-0000-000000000000}"/>
          </ac:picMkLst>
        </pc:picChg>
        <pc:picChg chg="mod">
          <ac:chgData name="Danielle" userId="e2554c37-e717-43a0-ba79-1183ca921ccd" providerId="ADAL" clId="{52AA17A7-674E-4648-B6C1-660AFD83A38D}" dt="2020-08-14T14:38:28.788" v="63" actId="2711"/>
          <ac:picMkLst>
            <pc:docMk/>
            <pc:sldMasterMk cId="2492940549" sldId="2147483650"/>
            <ac:picMk id="34" creationId="{00000000-0000-0000-0000-000000000000}"/>
          </ac:picMkLst>
        </pc:picChg>
        <pc:picChg chg="mod">
          <ac:chgData name="Danielle" userId="e2554c37-e717-43a0-ba79-1183ca921ccd" providerId="ADAL" clId="{52AA17A7-674E-4648-B6C1-660AFD83A38D}" dt="2020-08-14T14:38:28.788" v="63" actId="2711"/>
          <ac:picMkLst>
            <pc:docMk/>
            <pc:sldMasterMk cId="2492940549" sldId="2147483650"/>
            <ac:picMk id="35" creationId="{00000000-0000-0000-0000-000000000000}"/>
          </ac:picMkLst>
        </pc:picChg>
        <pc:sldLayoutChg chg="modSp mod">
          <pc:chgData name="Danielle" userId="e2554c37-e717-43a0-ba79-1183ca921ccd" providerId="ADAL" clId="{52AA17A7-674E-4648-B6C1-660AFD83A38D}" dt="2020-08-14T14:38:48.018" v="71" actId="1035"/>
          <pc:sldLayoutMkLst>
            <pc:docMk/>
            <pc:sldMasterMk cId="2492940549" sldId="2147483650"/>
            <pc:sldLayoutMk cId="1144820073" sldId="2147483663"/>
          </pc:sldLayoutMkLst>
          <pc:spChg chg="mod">
            <ac:chgData name="Danielle" userId="e2554c37-e717-43a0-ba79-1183ca921ccd" providerId="ADAL" clId="{52AA17A7-674E-4648-B6C1-660AFD83A38D}" dt="2020-08-14T14:38:42.781" v="66" actId="13822"/>
            <ac:spMkLst>
              <pc:docMk/>
              <pc:sldMasterMk cId="2492940549" sldId="2147483650"/>
              <pc:sldLayoutMk cId="1144820073" sldId="2147483663"/>
              <ac:spMk id="2" creationId="{00000000-0000-0000-0000-000000000000}"/>
            </ac:spMkLst>
          </pc:spChg>
          <pc:spChg chg="mod">
            <ac:chgData name="Danielle" userId="e2554c37-e717-43a0-ba79-1183ca921ccd" providerId="ADAL" clId="{52AA17A7-674E-4648-B6C1-660AFD83A38D}" dt="2020-08-14T14:38:42.781" v="66" actId="13822"/>
            <ac:spMkLst>
              <pc:docMk/>
              <pc:sldMasterMk cId="2492940549" sldId="2147483650"/>
              <pc:sldLayoutMk cId="1144820073" sldId="2147483663"/>
              <ac:spMk id="8" creationId="{00000000-0000-0000-0000-000000000000}"/>
            </ac:spMkLst>
          </pc:spChg>
          <pc:spChg chg="mod">
            <ac:chgData name="Danielle" userId="e2554c37-e717-43a0-ba79-1183ca921ccd" providerId="ADAL" clId="{52AA17A7-674E-4648-B6C1-660AFD83A38D}" dt="2020-08-14T14:38:48.018" v="71" actId="1035"/>
            <ac:spMkLst>
              <pc:docMk/>
              <pc:sldMasterMk cId="2492940549" sldId="2147483650"/>
              <pc:sldLayoutMk cId="1144820073" sldId="2147483663"/>
              <ac:spMk id="9" creationId="{00000000-0000-0000-0000-000000000000}"/>
            </ac:spMkLst>
          </pc:spChg>
          <pc:spChg chg="mod">
            <ac:chgData name="Danielle" userId="e2554c37-e717-43a0-ba79-1183ca921ccd" providerId="ADAL" clId="{52AA17A7-674E-4648-B6C1-660AFD83A38D}" dt="2020-08-14T14:38:46.466" v="69" actId="1036"/>
            <ac:spMkLst>
              <pc:docMk/>
              <pc:sldMasterMk cId="2492940549" sldId="2147483650"/>
              <pc:sldLayoutMk cId="1144820073" sldId="2147483663"/>
              <ac:spMk id="10" creationId="{00000000-0000-0000-0000-000000000000}"/>
            </ac:spMkLst>
          </pc:spChg>
          <pc:cxnChg chg="mod">
            <ac:chgData name="Danielle" userId="e2554c37-e717-43a0-ba79-1183ca921ccd" providerId="ADAL" clId="{52AA17A7-674E-4648-B6C1-660AFD83A38D}" dt="2020-08-14T14:38:42.781" v="66" actId="13822"/>
            <ac:cxnSpMkLst>
              <pc:docMk/>
              <pc:sldMasterMk cId="2492940549" sldId="2147483650"/>
              <pc:sldLayoutMk cId="1144820073" sldId="2147483663"/>
              <ac:cxnSpMk id="3" creationId="{00000000-0000-0000-0000-000000000000}"/>
            </ac:cxnSpMkLst>
          </pc:cxnChg>
          <pc:cxnChg chg="mod">
            <ac:chgData name="Danielle" userId="e2554c37-e717-43a0-ba79-1183ca921ccd" providerId="ADAL" clId="{52AA17A7-674E-4648-B6C1-660AFD83A38D}" dt="2020-08-14T14:38:42.781" v="66" actId="13822"/>
            <ac:cxnSpMkLst>
              <pc:docMk/>
              <pc:sldMasterMk cId="2492940549" sldId="2147483650"/>
              <pc:sldLayoutMk cId="1144820073" sldId="2147483663"/>
              <ac:cxnSpMk id="4" creationId="{00000000-0000-0000-0000-000000000000}"/>
            </ac:cxnSpMkLst>
          </pc:cxnChg>
          <pc:cxnChg chg="mod">
            <ac:chgData name="Danielle" userId="e2554c37-e717-43a0-ba79-1183ca921ccd" providerId="ADAL" clId="{52AA17A7-674E-4648-B6C1-660AFD83A38D}" dt="2020-08-14T14:38:42.781" v="66" actId="13822"/>
            <ac:cxnSpMkLst>
              <pc:docMk/>
              <pc:sldMasterMk cId="2492940549" sldId="2147483650"/>
              <pc:sldLayoutMk cId="1144820073" sldId="2147483663"/>
              <ac:cxnSpMk id="5" creationId="{00000000-0000-0000-0000-000000000000}"/>
            </ac:cxnSpMkLst>
          </pc:cxnChg>
          <pc:cxnChg chg="mod">
            <ac:chgData name="Danielle" userId="e2554c37-e717-43a0-ba79-1183ca921ccd" providerId="ADAL" clId="{52AA17A7-674E-4648-B6C1-660AFD83A38D}" dt="2020-08-14T14:38:42.781" v="66" actId="13822"/>
            <ac:cxnSpMkLst>
              <pc:docMk/>
              <pc:sldMasterMk cId="2492940549" sldId="2147483650"/>
              <pc:sldLayoutMk cId="1144820073" sldId="2147483663"/>
              <ac:cxnSpMk id="6" creationId="{00000000-0000-0000-0000-000000000000}"/>
            </ac:cxnSpMkLst>
          </pc:cxnChg>
          <pc:cxnChg chg="mod">
            <ac:chgData name="Danielle" userId="e2554c37-e717-43a0-ba79-1183ca921ccd" providerId="ADAL" clId="{52AA17A7-674E-4648-B6C1-660AFD83A38D}" dt="2020-08-14T14:38:42.781" v="66" actId="13822"/>
            <ac:cxnSpMkLst>
              <pc:docMk/>
              <pc:sldMasterMk cId="2492940549" sldId="2147483650"/>
              <pc:sldLayoutMk cId="1144820073" sldId="2147483663"/>
              <ac:cxnSpMk id="7" creationId="{00000000-0000-0000-0000-000000000000}"/>
            </ac:cxnSpMkLst>
          </pc:cxnChg>
        </pc:sldLayoutChg>
        <pc:sldLayoutChg chg="modSp mod">
          <pc:chgData name="Danielle" userId="e2554c37-e717-43a0-ba79-1183ca921ccd" providerId="ADAL" clId="{52AA17A7-674E-4648-B6C1-660AFD83A38D}" dt="2020-08-14T14:38:53.045" v="74" actId="1036"/>
          <pc:sldLayoutMkLst>
            <pc:docMk/>
            <pc:sldMasterMk cId="2492940549" sldId="2147483650"/>
            <pc:sldLayoutMk cId="1144820073" sldId="2147483664"/>
          </pc:sldLayoutMkLst>
          <pc:spChg chg="mod">
            <ac:chgData name="Danielle" userId="e2554c37-e717-43a0-ba79-1183ca921ccd" providerId="ADAL" clId="{52AA17A7-674E-4648-B6C1-660AFD83A38D}" dt="2020-08-14T14:38:53.045" v="74" actId="1036"/>
            <ac:spMkLst>
              <pc:docMk/>
              <pc:sldMasterMk cId="2492940549" sldId="2147483650"/>
              <pc:sldLayoutMk cId="1144820073" sldId="2147483664"/>
              <ac:spMk id="2" creationId="{00000000-0000-0000-0000-000000000000}"/>
            </ac:spMkLst>
          </pc:spChg>
          <pc:spChg chg="mod">
            <ac:chgData name="Danielle" userId="e2554c37-e717-43a0-ba79-1183ca921ccd" providerId="ADAL" clId="{52AA17A7-674E-4648-B6C1-660AFD83A38D}" dt="2020-08-14T14:38:53.045" v="74" actId="1036"/>
            <ac:spMkLst>
              <pc:docMk/>
              <pc:sldMasterMk cId="2492940549" sldId="2147483650"/>
              <pc:sldLayoutMk cId="1144820073" sldId="2147483664"/>
              <ac:spMk id="3" creationId="{00000000-0000-0000-0000-000000000000}"/>
            </ac:spMkLst>
          </pc:spChg>
        </pc:sldLayoutChg>
        <pc:sldLayoutChg chg="modSp">
          <pc:chgData name="Danielle" userId="e2554c37-e717-43a0-ba79-1183ca921ccd" providerId="ADAL" clId="{52AA17A7-674E-4648-B6C1-660AFD83A38D}" dt="2020-08-14T14:38:34.556" v="64" actId="2711"/>
          <pc:sldLayoutMkLst>
            <pc:docMk/>
            <pc:sldMasterMk cId="2492940549" sldId="2147483650"/>
            <pc:sldLayoutMk cId="1633643332" sldId="2147483665"/>
          </pc:sldLayoutMkLst>
          <pc:spChg chg="mod">
            <ac:chgData name="Danielle" userId="e2554c37-e717-43a0-ba79-1183ca921ccd" providerId="ADAL" clId="{52AA17A7-674E-4648-B6C1-660AFD83A38D}" dt="2020-08-14T14:38:34.556" v="64" actId="2711"/>
            <ac:spMkLst>
              <pc:docMk/>
              <pc:sldMasterMk cId="2492940549" sldId="2147483650"/>
              <pc:sldLayoutMk cId="1633643332" sldId="2147483665"/>
              <ac:spMk id="7"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AE6F85B-3A73-419E-8473-96D639676AD5}" type="datetimeFigureOut">
              <a:rPr lang="en-GB" smtClean="0"/>
              <a:t>16/08/2020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4F22B3F-CFD1-4D08-88A2-9C0473CAC2BE}" type="slidenum">
              <a:rPr lang="en-GB" smtClean="0"/>
              <a:t>‹#›</a:t>
            </a:fld>
            <a:endParaRPr lang="en-GB"/>
          </a:p>
        </p:txBody>
      </p:sp>
    </p:spTree>
    <p:extLst>
      <p:ext uri="{BB962C8B-B14F-4D97-AF65-F5344CB8AC3E}">
        <p14:creationId xmlns:p14="http://schemas.microsoft.com/office/powerpoint/2010/main" val="3380633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60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Vertical Title and Text">
    <p:spTree>
      <p:nvGrpSpPr>
        <p:cNvPr id="1" name=""/>
        <p:cNvGrpSpPr/>
        <p:nvPr/>
      </p:nvGrpSpPr>
      <p:grpSpPr>
        <a:xfrm>
          <a:off x="0" y="0"/>
          <a:ext cx="0" cy="0"/>
          <a:chOff x="0" y="0"/>
          <a:chExt cx="0" cy="0"/>
        </a:xfrm>
      </p:grpSpPr>
      <p:sp>
        <p:nvSpPr>
          <p:cNvPr id="7" name="TextBox 6"/>
          <p:cNvSpPr txBox="1">
            <a:spLocks noChangeArrowheads="1"/>
          </p:cNvSpPr>
          <p:nvPr userDrawn="1"/>
        </p:nvSpPr>
        <p:spPr bwMode="auto">
          <a:xfrm>
            <a:off x="2051720" y="2150894"/>
            <a:ext cx="691276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Microsoft YaHei" pitchFamily="34" charset="-122"/>
              </a:defRPr>
            </a:lvl1pPr>
            <a:lvl2pPr marL="742950" indent="-285750" eaLnBrk="0" hangingPunct="0">
              <a:defRPr sz="2400">
                <a:solidFill>
                  <a:schemeClr val="tx1"/>
                </a:solidFill>
                <a:latin typeface="Arial" charset="0"/>
                <a:ea typeface="Microsoft YaHei" pitchFamily="34" charset="-122"/>
              </a:defRPr>
            </a:lvl2pPr>
            <a:lvl3pPr marL="1143000" indent="-228600" eaLnBrk="0" hangingPunct="0">
              <a:defRPr sz="2400">
                <a:solidFill>
                  <a:schemeClr val="tx1"/>
                </a:solidFill>
                <a:latin typeface="Arial" charset="0"/>
                <a:ea typeface="Microsoft YaHei" pitchFamily="34" charset="-122"/>
              </a:defRPr>
            </a:lvl3pPr>
            <a:lvl4pPr marL="1600200" indent="-228600" eaLnBrk="0" hangingPunct="0">
              <a:defRPr sz="2400">
                <a:solidFill>
                  <a:schemeClr val="tx1"/>
                </a:solidFill>
                <a:latin typeface="Arial" charset="0"/>
                <a:ea typeface="Microsoft YaHei" pitchFamily="34" charset="-122"/>
              </a:defRPr>
            </a:lvl4pPr>
            <a:lvl5pPr marL="2057400" indent="-228600" eaLnBrk="0" hangingPunct="0">
              <a:defRPr sz="2400">
                <a:solidFill>
                  <a:schemeClr val="tx1"/>
                </a:solidFill>
                <a:latin typeface="Arial" charset="0"/>
                <a:ea typeface="Microsoft YaHei" pitchFamily="34" charset="-122"/>
              </a:defRPr>
            </a:lvl5pPr>
            <a:lvl6pPr marL="2514600" indent="-228600" eaLnBrk="0" fontAlgn="base" hangingPunct="0">
              <a:spcBef>
                <a:spcPct val="0"/>
              </a:spcBef>
              <a:spcAft>
                <a:spcPct val="0"/>
              </a:spcAft>
              <a:defRPr sz="2400">
                <a:solidFill>
                  <a:schemeClr val="tx1"/>
                </a:solidFill>
                <a:latin typeface="Arial" charset="0"/>
                <a:ea typeface="Microsoft YaHei" pitchFamily="34" charset="-122"/>
              </a:defRPr>
            </a:lvl6pPr>
            <a:lvl7pPr marL="2971800" indent="-228600" eaLnBrk="0" fontAlgn="base" hangingPunct="0">
              <a:spcBef>
                <a:spcPct val="0"/>
              </a:spcBef>
              <a:spcAft>
                <a:spcPct val="0"/>
              </a:spcAft>
              <a:defRPr sz="2400">
                <a:solidFill>
                  <a:schemeClr val="tx1"/>
                </a:solidFill>
                <a:latin typeface="Arial" charset="0"/>
                <a:ea typeface="Microsoft YaHei" pitchFamily="34" charset="-122"/>
              </a:defRPr>
            </a:lvl7pPr>
            <a:lvl8pPr marL="3429000" indent="-228600" eaLnBrk="0" fontAlgn="base" hangingPunct="0">
              <a:spcBef>
                <a:spcPct val="0"/>
              </a:spcBef>
              <a:spcAft>
                <a:spcPct val="0"/>
              </a:spcAft>
              <a:defRPr sz="2400">
                <a:solidFill>
                  <a:schemeClr val="tx1"/>
                </a:solidFill>
                <a:latin typeface="Arial" charset="0"/>
                <a:ea typeface="Microsoft YaHei" pitchFamily="34" charset="-122"/>
              </a:defRPr>
            </a:lvl8pPr>
            <a:lvl9pPr marL="3886200" indent="-228600" eaLnBrk="0" fontAlgn="base" hangingPunct="0">
              <a:spcBef>
                <a:spcPct val="0"/>
              </a:spcBef>
              <a:spcAft>
                <a:spcPct val="0"/>
              </a:spcAft>
              <a:defRPr sz="2400">
                <a:solidFill>
                  <a:schemeClr val="tx1"/>
                </a:solidFill>
                <a:latin typeface="Arial" charset="0"/>
                <a:ea typeface="Microsoft YaHei" pitchFamily="34" charset="-122"/>
              </a:defRPr>
            </a:lvl9pPr>
          </a:lstStyle>
          <a:p>
            <a:pPr algn="ctr" eaLnBrk="1" hangingPunct="1"/>
            <a:r>
              <a:rPr lang="en-GB" dirty="0">
                <a:latin typeface="Arial" panose="020B0604020202020204" pitchFamily="34" charset="0"/>
                <a:cs typeface="Arial" panose="020B0604020202020204" pitchFamily="34" charset="0"/>
              </a:rPr>
              <a:t>How </a:t>
            </a:r>
            <a:r>
              <a:rPr lang="en-GB" b="1" u="sng" dirty="0">
                <a:latin typeface="Arial" panose="020B0604020202020204" pitchFamily="34" charset="0"/>
                <a:cs typeface="Arial" panose="020B0604020202020204" pitchFamily="34" charset="0"/>
              </a:rPr>
              <a:t>confident</a:t>
            </a:r>
            <a:r>
              <a:rPr lang="en-GB" dirty="0">
                <a:latin typeface="Arial" panose="020B0604020202020204" pitchFamily="34" charset="0"/>
                <a:cs typeface="Arial" panose="020B0604020202020204" pitchFamily="34" charset="0"/>
              </a:rPr>
              <a:t> do you feel with this topic?</a:t>
            </a:r>
          </a:p>
          <a:p>
            <a:pPr algn="ctr" eaLnBrk="1" hangingPunct="1"/>
            <a:endParaRPr lang="en-GB" dirty="0">
              <a:latin typeface="Arial" panose="020B0604020202020204" pitchFamily="34" charset="0"/>
              <a:cs typeface="Arial" panose="020B0604020202020204" pitchFamily="34" charset="0"/>
            </a:endParaRPr>
          </a:p>
          <a:p>
            <a:pPr algn="ctr" eaLnBrk="1" hangingPunct="1"/>
            <a:r>
              <a:rPr lang="en-GB" dirty="0">
                <a:latin typeface="Arial" panose="020B0604020202020204" pitchFamily="34" charset="0"/>
                <a:cs typeface="Arial" panose="020B0604020202020204" pitchFamily="34" charset="0"/>
              </a:rPr>
              <a:t>Write </a:t>
            </a:r>
            <a:r>
              <a:rPr lang="en-GB" dirty="0">
                <a:solidFill>
                  <a:srgbClr val="FF0000"/>
                </a:solidFill>
                <a:latin typeface="Arial" panose="020B0604020202020204" pitchFamily="34" charset="0"/>
                <a:cs typeface="Arial" panose="020B0604020202020204" pitchFamily="34" charset="0"/>
              </a:rPr>
              <a:t>red</a:t>
            </a:r>
            <a:r>
              <a:rPr lang="en-GB" dirty="0">
                <a:latin typeface="Arial" panose="020B0604020202020204" pitchFamily="34" charset="0"/>
                <a:cs typeface="Arial" panose="020B0604020202020204" pitchFamily="34" charset="0"/>
              </a:rPr>
              <a:t>, </a:t>
            </a:r>
            <a:r>
              <a:rPr lang="en-GB" dirty="0">
                <a:solidFill>
                  <a:srgbClr val="FFC000"/>
                </a:solidFill>
                <a:latin typeface="Arial" panose="020B0604020202020204" pitchFamily="34" charset="0"/>
                <a:cs typeface="Arial" panose="020B0604020202020204" pitchFamily="34" charset="0"/>
              </a:rPr>
              <a:t>amber</a:t>
            </a:r>
            <a:r>
              <a:rPr lang="en-GB" dirty="0">
                <a:latin typeface="Arial" panose="020B0604020202020204" pitchFamily="34" charset="0"/>
                <a:cs typeface="Arial" panose="020B0604020202020204" pitchFamily="34" charset="0"/>
              </a:rPr>
              <a:t> or </a:t>
            </a:r>
            <a:r>
              <a:rPr lang="en-GB" dirty="0">
                <a:solidFill>
                  <a:srgbClr val="00B050"/>
                </a:solidFill>
                <a:latin typeface="Arial" panose="020B0604020202020204" pitchFamily="34" charset="0"/>
                <a:cs typeface="Arial" panose="020B0604020202020204" pitchFamily="34" charset="0"/>
              </a:rPr>
              <a:t>green</a:t>
            </a:r>
            <a:r>
              <a:rPr lang="en-GB" dirty="0">
                <a:latin typeface="Arial" panose="020B0604020202020204" pitchFamily="34" charset="0"/>
                <a:cs typeface="Arial" panose="020B0604020202020204" pitchFamily="34" charset="0"/>
              </a:rPr>
              <a:t> in your book!</a:t>
            </a:r>
          </a:p>
          <a:p>
            <a:pPr algn="ctr" eaLnBrk="1" hangingPunct="1"/>
            <a:endParaRPr lang="en-GB" dirty="0">
              <a:latin typeface="Arial" panose="020B0604020202020204" pitchFamily="34" charset="0"/>
              <a:cs typeface="Arial" panose="020B0604020202020204" pitchFamily="34" charset="0"/>
            </a:endParaRPr>
          </a:p>
          <a:p>
            <a:pPr algn="ctr" eaLnBrk="1" hangingPunct="1"/>
            <a:r>
              <a:rPr lang="en-GB" b="1" dirty="0">
                <a:latin typeface="Arial" panose="020B0604020202020204" pitchFamily="34" charset="0"/>
                <a:cs typeface="Arial" panose="020B0604020202020204" pitchFamily="34" charset="0"/>
              </a:rPr>
              <a:t>Complete the corresponding activity </a:t>
            </a:r>
            <a:r>
              <a:rPr lang="en-GB" b="1" dirty="0">
                <a:latin typeface="Arial" panose="020B0604020202020204" pitchFamily="34" charset="0"/>
                <a:cs typeface="Arial" panose="020B0604020202020204" pitchFamily="34" charset="0"/>
                <a:sym typeface="Wingdings" pitchFamily="2" charset="2"/>
              </a:rPr>
              <a:t></a:t>
            </a:r>
          </a:p>
          <a:p>
            <a:pPr algn="ctr" eaLnBrk="1" hangingPunct="1"/>
            <a:endParaRPr lang="en-GB" b="1" dirty="0">
              <a:latin typeface="Arial" panose="020B0604020202020204" pitchFamily="34" charset="0"/>
              <a:cs typeface="Arial" panose="020B0604020202020204" pitchFamily="34" charset="0"/>
              <a:sym typeface="Wingdings" pitchFamily="2" charset="2"/>
            </a:endParaRPr>
          </a:p>
        </p:txBody>
      </p:sp>
    </p:spTree>
    <p:extLst>
      <p:ext uri="{BB962C8B-B14F-4D97-AF65-F5344CB8AC3E}">
        <p14:creationId xmlns:p14="http://schemas.microsoft.com/office/powerpoint/2010/main" val="163364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grpSp>
        <p:nvGrpSpPr>
          <p:cNvPr id="11" name="Group 10"/>
          <p:cNvGrpSpPr/>
          <p:nvPr userDrawn="1"/>
        </p:nvGrpSpPr>
        <p:grpSpPr>
          <a:xfrm>
            <a:off x="2751927" y="1376432"/>
            <a:ext cx="5430768" cy="4032451"/>
            <a:chOff x="4469824" y="1124744"/>
            <a:chExt cx="6236041" cy="4032451"/>
          </a:xfrm>
        </p:grpSpPr>
        <p:sp>
          <p:nvSpPr>
            <p:cNvPr id="2" name="Isosceles Triangle 1"/>
            <p:cNvSpPr/>
            <p:nvPr userDrawn="1"/>
          </p:nvSpPr>
          <p:spPr bwMode="auto">
            <a:xfrm>
              <a:off x="4469824" y="1124744"/>
              <a:ext cx="6236041" cy="4032448"/>
            </a:xfrm>
            <a:prstGeom prst="triangl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GB" sz="1800" b="0" i="0" u="none" strike="noStrike" cap="none" normalizeH="0" baseline="0">
                <a:ln>
                  <a:noFill/>
                </a:ln>
                <a:solidFill>
                  <a:schemeClr val="bg1"/>
                </a:solidFill>
                <a:effectLst/>
                <a:latin typeface="Arial" panose="020B0604020202020204" pitchFamily="34" charset="0"/>
                <a:ea typeface="Microsoft YaHei" charset="-122"/>
                <a:cs typeface="Arial" panose="020B0604020202020204" pitchFamily="34" charset="0"/>
              </a:endParaRPr>
            </a:p>
          </p:txBody>
        </p:sp>
        <p:cxnSp>
          <p:nvCxnSpPr>
            <p:cNvPr id="3" name="Straight Connector 2"/>
            <p:cNvCxnSpPr/>
            <p:nvPr userDrawn="1"/>
          </p:nvCxnSpPr>
          <p:spPr bwMode="auto">
            <a:xfrm>
              <a:off x="5423219" y="3933056"/>
              <a:ext cx="4319918"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cxnSp>
          <p:nvCxnSpPr>
            <p:cNvPr id="4" name="Straight Connector 3"/>
            <p:cNvCxnSpPr/>
            <p:nvPr userDrawn="1"/>
          </p:nvCxnSpPr>
          <p:spPr bwMode="auto">
            <a:xfrm>
              <a:off x="6479199" y="2564904"/>
              <a:ext cx="2207958"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cxnSp>
          <p:nvCxnSpPr>
            <p:cNvPr id="5" name="Straight Connector 4"/>
            <p:cNvCxnSpPr/>
            <p:nvPr userDrawn="1"/>
          </p:nvCxnSpPr>
          <p:spPr bwMode="auto">
            <a:xfrm>
              <a:off x="7535179" y="2564907"/>
              <a:ext cx="0" cy="1368152"/>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cxnSp>
          <p:nvCxnSpPr>
            <p:cNvPr id="6" name="Straight Connector 5"/>
            <p:cNvCxnSpPr/>
            <p:nvPr userDrawn="1"/>
          </p:nvCxnSpPr>
          <p:spPr bwMode="auto">
            <a:xfrm>
              <a:off x="6671196" y="3933059"/>
              <a:ext cx="0" cy="122413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cxnSp>
          <p:nvCxnSpPr>
            <p:cNvPr id="7" name="Straight Connector 6"/>
            <p:cNvCxnSpPr/>
            <p:nvPr userDrawn="1"/>
          </p:nvCxnSpPr>
          <p:spPr bwMode="auto">
            <a:xfrm>
              <a:off x="8399163" y="3933059"/>
              <a:ext cx="0" cy="122413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sp>
          <p:nvSpPr>
            <p:cNvPr id="8" name="TextBox 7"/>
            <p:cNvSpPr txBox="1"/>
            <p:nvPr userDrawn="1"/>
          </p:nvSpPr>
          <p:spPr>
            <a:xfrm>
              <a:off x="5615217" y="4365104"/>
              <a:ext cx="412792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latin typeface="Arial" panose="020B0604020202020204" pitchFamily="34" charset="0"/>
                  <a:cs typeface="Arial" panose="020B0604020202020204" pitchFamily="34" charset="0"/>
                </a:rPr>
                <a:t>3 things you knew already</a:t>
              </a:r>
            </a:p>
          </p:txBody>
        </p:sp>
        <p:sp>
          <p:nvSpPr>
            <p:cNvPr id="9" name="TextBox 8"/>
            <p:cNvSpPr txBox="1"/>
            <p:nvPr userDrawn="1"/>
          </p:nvSpPr>
          <p:spPr>
            <a:xfrm>
              <a:off x="6479199" y="2889280"/>
              <a:ext cx="211196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latin typeface="Arial" panose="020B0604020202020204" pitchFamily="34" charset="0"/>
                  <a:cs typeface="Arial" panose="020B0604020202020204" pitchFamily="34" charset="0"/>
                </a:rPr>
                <a:t>2 things you learnt today</a:t>
              </a:r>
            </a:p>
          </p:txBody>
        </p:sp>
        <p:sp>
          <p:nvSpPr>
            <p:cNvPr id="10" name="TextBox 9"/>
            <p:cNvSpPr txBox="1"/>
            <p:nvPr userDrawn="1"/>
          </p:nvSpPr>
          <p:spPr>
            <a:xfrm>
              <a:off x="6394406" y="1594877"/>
              <a:ext cx="2292751"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latin typeface="Arial" panose="020B0604020202020204" pitchFamily="34" charset="0"/>
                  <a:cs typeface="Arial" panose="020B0604020202020204" pitchFamily="34" charset="0"/>
                </a:rPr>
                <a:t>1 question about today’s topic</a:t>
              </a:r>
            </a:p>
          </p:txBody>
        </p:sp>
      </p:grpSp>
    </p:spTree>
    <p:extLst>
      <p:ext uri="{BB962C8B-B14F-4D97-AF65-F5344CB8AC3E}">
        <p14:creationId xmlns:p14="http://schemas.microsoft.com/office/powerpoint/2010/main" val="1144820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extBox 1"/>
          <p:cNvSpPr txBox="1"/>
          <p:nvPr userDrawn="1"/>
        </p:nvSpPr>
        <p:spPr>
          <a:xfrm>
            <a:off x="2042195" y="1183393"/>
            <a:ext cx="6922293" cy="523220"/>
          </a:xfrm>
          <a:prstGeom prst="rect">
            <a:avLst/>
          </a:prstGeom>
          <a:noFill/>
        </p:spPr>
        <p:txBody>
          <a:bodyPr wrap="square" rtlCol="0">
            <a:spAutoFit/>
          </a:bodyPr>
          <a:lstStyle/>
          <a:p>
            <a:pPr algn="ctr"/>
            <a:r>
              <a:rPr lang="en-GB" sz="2800" u="sng" dirty="0">
                <a:latin typeface="Arial" panose="020B0604020202020204" pitchFamily="34" charset="0"/>
                <a:cs typeface="Arial" panose="020B0604020202020204" pitchFamily="34" charset="0"/>
              </a:rPr>
              <a:t>Plenary</a:t>
            </a:r>
          </a:p>
        </p:txBody>
      </p:sp>
      <p:sp>
        <p:nvSpPr>
          <p:cNvPr id="3" name="TextBox 2"/>
          <p:cNvSpPr txBox="1"/>
          <p:nvPr userDrawn="1"/>
        </p:nvSpPr>
        <p:spPr>
          <a:xfrm>
            <a:off x="2052882" y="2191504"/>
            <a:ext cx="6911606" cy="2677656"/>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2 stars (</a:t>
            </a:r>
            <a:r>
              <a:rPr lang="en-GB" sz="2400" dirty="0">
                <a:solidFill>
                  <a:srgbClr val="FFC000"/>
                </a:solidFill>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rPr>
              <a:t> and a wish (</a:t>
            </a:r>
            <a:r>
              <a:rPr lang="en-GB" sz="2400" b="1" dirty="0">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a:t>
            </a:r>
          </a:p>
          <a:p>
            <a:pPr algn="ctr"/>
            <a:endParaRPr lang="en-GB" sz="2400" dirty="0">
              <a:latin typeface="Arial" panose="020B0604020202020204" pitchFamily="34" charset="0"/>
              <a:cs typeface="Arial" panose="020B0604020202020204" pitchFamily="34" charset="0"/>
            </a:endParaRPr>
          </a:p>
          <a:p>
            <a:pPr algn="ctr"/>
            <a:r>
              <a:rPr lang="en-GB" sz="2400" dirty="0">
                <a:solidFill>
                  <a:srgbClr val="FFC000"/>
                </a:solidFill>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 I am brilliant at...</a:t>
            </a:r>
          </a:p>
          <a:p>
            <a:pPr algn="ctr"/>
            <a:r>
              <a:rPr lang="en-GB" sz="2400" dirty="0">
                <a:solidFill>
                  <a:srgbClr val="FFC000"/>
                </a:solidFill>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 I am good at...</a:t>
            </a:r>
          </a:p>
          <a:p>
            <a:pPr algn="ctr"/>
            <a:endParaRPr lang="en-GB" sz="2400" dirty="0">
              <a:latin typeface="Arial" panose="020B0604020202020204" pitchFamily="34" charset="0"/>
              <a:cs typeface="Arial" panose="020B0604020202020204" pitchFamily="34" charset="0"/>
              <a:sym typeface="Wingdings"/>
            </a:endParaRPr>
          </a:p>
          <a:p>
            <a:pPr algn="ctr"/>
            <a:r>
              <a:rPr lang="en-GB" sz="2400" b="1" dirty="0">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 </a:t>
            </a:r>
            <a:r>
              <a:rPr lang="en-GB" sz="2400" dirty="0">
                <a:latin typeface="Arial" panose="020B0604020202020204" pitchFamily="34" charset="0"/>
                <a:cs typeface="Arial" panose="020B0604020202020204" pitchFamily="34" charset="0"/>
              </a:rPr>
              <a:t>Something I need to work on is...</a:t>
            </a:r>
          </a:p>
          <a:p>
            <a:pPr algn="ct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4820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1302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0167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5" name="Picture 2"/>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l="50000" t="7085" r="17840" b="50000"/>
          <a:stretch/>
        </p:blipFill>
        <p:spPr bwMode="auto">
          <a:xfrm>
            <a:off x="0" y="0"/>
            <a:ext cx="9144000"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50000"/>
          <a:stretch/>
        </p:blipFill>
        <p:spPr bwMode="auto">
          <a:xfrm>
            <a:off x="2070901" y="5949281"/>
            <a:ext cx="6893587" cy="864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2"/>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50000"/>
          <a:stretch/>
        </p:blipFill>
        <p:spPr bwMode="auto">
          <a:xfrm>
            <a:off x="2051720" y="1095460"/>
            <a:ext cx="6903178" cy="4637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50000"/>
          <a:stretch/>
        </p:blipFill>
        <p:spPr bwMode="auto">
          <a:xfrm>
            <a:off x="2070901" y="175295"/>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50000"/>
          <a:stretch/>
        </p:blipFill>
        <p:spPr bwMode="auto">
          <a:xfrm>
            <a:off x="179513" y="1095460"/>
            <a:ext cx="1714499" cy="5717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50000"/>
          <a:stretch/>
        </p:blipFill>
        <p:spPr bwMode="auto">
          <a:xfrm>
            <a:off x="5625707" y="171074"/>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79512" y="175295"/>
            <a:ext cx="17145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userDrawn="1"/>
        </p:nvSpPr>
        <p:spPr>
          <a:xfrm>
            <a:off x="5616117" y="370620"/>
            <a:ext cx="3348372" cy="338554"/>
          </a:xfrm>
          <a:prstGeom prst="rect">
            <a:avLst/>
          </a:prstGeom>
          <a:noFill/>
        </p:spPr>
        <p:txBody>
          <a:bodyPr wrap="square" rtlCol="0">
            <a:spAutoFit/>
          </a:bodyPr>
          <a:lstStyle/>
          <a:p>
            <a:pPr algn="ctr"/>
            <a:fld id="{EE597932-8B38-4BFA-9C8A-C8CCE191D44B}" type="datetime2">
              <a:rPr lang="en-GB" sz="1600" smtClean="0">
                <a:latin typeface="Arial" panose="020B0604020202020204" pitchFamily="34" charset="0"/>
                <a:cs typeface="Arial" panose="020B0604020202020204" pitchFamily="34" charset="0"/>
              </a:rPr>
              <a:pPr algn="ctr"/>
              <a:t>Sunday, 16 August 2020</a:t>
            </a:fld>
            <a:endParaRPr lang="en-GB" sz="1600" dirty="0">
              <a:latin typeface="Arial" panose="020B0604020202020204" pitchFamily="34" charset="0"/>
              <a:cs typeface="Arial" panose="020B0604020202020204" pitchFamily="34" charset="0"/>
            </a:endParaRPr>
          </a:p>
        </p:txBody>
      </p:sp>
      <p:sp>
        <p:nvSpPr>
          <p:cNvPr id="17" name="TextBox 16"/>
          <p:cNvSpPr txBox="1"/>
          <p:nvPr userDrawn="1"/>
        </p:nvSpPr>
        <p:spPr>
          <a:xfrm>
            <a:off x="2058655" y="5949281"/>
            <a:ext cx="6918077" cy="830997"/>
          </a:xfrm>
          <a:prstGeom prst="rect">
            <a:avLst/>
          </a:prstGeom>
          <a:noFill/>
        </p:spPr>
        <p:txBody>
          <a:bodyPr wrap="square" rtlCol="0">
            <a:spAutoFit/>
          </a:bodyPr>
          <a:lstStyle/>
          <a:p>
            <a:r>
              <a:rPr lang="en-GB" sz="1600" u="sng" dirty="0">
                <a:latin typeface="Arial" panose="020B0604020202020204" pitchFamily="34" charset="0"/>
                <a:cs typeface="Arial" panose="020B0604020202020204" pitchFamily="34" charset="0"/>
              </a:rPr>
              <a:t>Keywords</a:t>
            </a:r>
          </a:p>
          <a:p>
            <a:r>
              <a:rPr lang="en-GB" sz="1600" dirty="0">
                <a:latin typeface="Arial" panose="020B0604020202020204" pitchFamily="34" charset="0"/>
                <a:cs typeface="Arial" panose="020B0604020202020204" pitchFamily="34" charset="0"/>
              </a:rPr>
              <a:t>Frequency, tree, branch, total, fraction, decimal, percentage, probability, list, systematic, logical,</a:t>
            </a:r>
            <a:r>
              <a:rPr lang="en-GB" sz="1600" baseline="0" dirty="0">
                <a:latin typeface="Arial" panose="020B0604020202020204" pitchFamily="34" charset="0"/>
                <a:cs typeface="Arial" panose="020B0604020202020204" pitchFamily="34" charset="0"/>
              </a:rPr>
              <a:t> combinations</a:t>
            </a:r>
            <a:endParaRPr lang="en-GB" sz="1600" dirty="0">
              <a:latin typeface="Arial" panose="020B0604020202020204" pitchFamily="34" charset="0"/>
              <a:cs typeface="Arial" panose="020B0604020202020204" pitchFamily="34" charset="0"/>
            </a:endParaRPr>
          </a:p>
        </p:txBody>
      </p:sp>
      <p:sp>
        <p:nvSpPr>
          <p:cNvPr id="16" name="TextBox 15"/>
          <p:cNvSpPr txBox="1"/>
          <p:nvPr userDrawn="1"/>
        </p:nvSpPr>
        <p:spPr>
          <a:xfrm>
            <a:off x="179512" y="1165852"/>
            <a:ext cx="1714500" cy="584775"/>
          </a:xfrm>
          <a:prstGeom prst="rect">
            <a:avLst/>
          </a:prstGeom>
          <a:noFill/>
        </p:spPr>
        <p:txBody>
          <a:bodyPr wrap="square" rtlCol="0">
            <a:spAutoFit/>
          </a:bodyPr>
          <a:lstStyle/>
          <a:p>
            <a:pPr algn="ctr"/>
            <a:r>
              <a:rPr lang="en-GB" sz="1600" u="sng" dirty="0">
                <a:latin typeface="Arial" panose="020B0604020202020204" pitchFamily="34" charset="0"/>
                <a:cs typeface="Arial" panose="020B0604020202020204" pitchFamily="34" charset="0"/>
              </a:rPr>
              <a:t>Lesson Objectives</a:t>
            </a:r>
            <a:r>
              <a:rPr lang="en-GB" sz="1600" dirty="0">
                <a:latin typeface="Arial" panose="020B0604020202020204" pitchFamily="34" charset="0"/>
                <a:cs typeface="Arial" panose="020B0604020202020204" pitchFamily="34" charset="0"/>
              </a:rPr>
              <a:t>:</a:t>
            </a:r>
          </a:p>
        </p:txBody>
      </p:sp>
      <p:sp>
        <p:nvSpPr>
          <p:cNvPr id="18" name="TextBox 17"/>
          <p:cNvSpPr txBox="1"/>
          <p:nvPr userDrawn="1"/>
        </p:nvSpPr>
        <p:spPr>
          <a:xfrm>
            <a:off x="179513" y="1844824"/>
            <a:ext cx="1714499" cy="3539430"/>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Developing students will be able to draw frequency</a:t>
            </a:r>
            <a:r>
              <a:rPr lang="en-GB" sz="1400" baseline="0" dirty="0">
                <a:latin typeface="Arial" panose="020B0604020202020204" pitchFamily="34" charset="0"/>
                <a:cs typeface="Arial" panose="020B0604020202020204" pitchFamily="34" charset="0"/>
              </a:rPr>
              <a:t> trees.</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Secure students will be able to solve problems involving</a:t>
            </a:r>
            <a:r>
              <a:rPr lang="en-GB" sz="1400" baseline="0" dirty="0">
                <a:latin typeface="Arial" panose="020B0604020202020204" pitchFamily="34" charset="0"/>
                <a:cs typeface="Arial" panose="020B0604020202020204" pitchFamily="34" charset="0"/>
              </a:rPr>
              <a:t> frequency trees and probability.</a:t>
            </a:r>
            <a:r>
              <a:rPr lang="en-GB" sz="1400" dirty="0">
                <a:latin typeface="Arial" panose="020B0604020202020204" pitchFamily="34" charset="0"/>
                <a:cs typeface="Arial" panose="020B0604020202020204" pitchFamily="34" charset="0"/>
              </a:rPr>
              <a:t> </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Excelling students will be able to list combinations systematically.</a:t>
            </a:r>
          </a:p>
        </p:txBody>
      </p:sp>
      <p:sp>
        <p:nvSpPr>
          <p:cNvPr id="19" name="TextBox 18"/>
          <p:cNvSpPr txBox="1"/>
          <p:nvPr userDrawn="1"/>
        </p:nvSpPr>
        <p:spPr>
          <a:xfrm>
            <a:off x="2043212" y="255343"/>
            <a:ext cx="3348372" cy="584775"/>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Frequency</a:t>
            </a:r>
            <a:r>
              <a:rPr lang="en-GB" sz="1600" baseline="0" dirty="0">
                <a:latin typeface="Arial" panose="020B0604020202020204" pitchFamily="34" charset="0"/>
                <a:cs typeface="Arial" panose="020B0604020202020204" pitchFamily="34" charset="0"/>
              </a:rPr>
              <a:t> Trees and </a:t>
            </a:r>
          </a:p>
          <a:p>
            <a:pPr marL="0" marR="0" indent="0" algn="ctr" defTabSz="914400" rtl="0" eaLnBrk="1" fontAlgn="auto" latinLnBrk="0" hangingPunct="1">
              <a:lnSpc>
                <a:spcPct val="100000"/>
              </a:lnSpc>
              <a:spcBef>
                <a:spcPts val="0"/>
              </a:spcBef>
              <a:spcAft>
                <a:spcPts val="0"/>
              </a:spcAft>
              <a:buClrTx/>
              <a:buSzTx/>
              <a:buFontTx/>
              <a:buNone/>
              <a:tabLst/>
              <a:defRPr/>
            </a:pPr>
            <a:r>
              <a:rPr lang="en-GB" sz="1600" baseline="0" dirty="0">
                <a:latin typeface="Arial" panose="020B0604020202020204" pitchFamily="34" charset="0"/>
                <a:cs typeface="Arial" panose="020B0604020202020204" pitchFamily="34" charset="0"/>
              </a:rPr>
              <a:t>Systematic Listing</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2940549"/>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3" r:id="rId3"/>
    <p:sldLayoutId id="2147483664" r:id="rId4"/>
    <p:sldLayoutId id="2147483666"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5"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l="50000" t="7085" r="17840" b="50000"/>
          <a:stretch/>
        </p:blipFill>
        <p:spPr bwMode="auto">
          <a:xfrm>
            <a:off x="0" y="0"/>
            <a:ext cx="9144000"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r="50000"/>
          <a:stretch/>
        </p:blipFill>
        <p:spPr bwMode="auto">
          <a:xfrm>
            <a:off x="179512" y="1095459"/>
            <a:ext cx="8775386" cy="5645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r="50000"/>
          <a:stretch/>
        </p:blipFill>
        <p:spPr bwMode="auto">
          <a:xfrm>
            <a:off x="2070901" y="175295"/>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r="50000"/>
          <a:stretch/>
        </p:blipFill>
        <p:spPr bwMode="auto">
          <a:xfrm>
            <a:off x="5625707" y="171074"/>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9512" y="175295"/>
            <a:ext cx="17145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userDrawn="1"/>
        </p:nvSpPr>
        <p:spPr>
          <a:xfrm>
            <a:off x="5616117" y="370620"/>
            <a:ext cx="3348372" cy="338554"/>
          </a:xfrm>
          <a:prstGeom prst="rect">
            <a:avLst/>
          </a:prstGeom>
          <a:noFill/>
        </p:spPr>
        <p:txBody>
          <a:bodyPr wrap="square" rtlCol="0">
            <a:spAutoFit/>
          </a:bodyPr>
          <a:lstStyle/>
          <a:p>
            <a:pPr algn="ctr"/>
            <a:fld id="{EE597932-8B38-4BFA-9C8A-C8CCE191D44B}" type="datetime2">
              <a:rPr lang="en-GB" sz="1600" smtClean="0">
                <a:latin typeface="Comic Sans MS" pitchFamily="66" charset="0"/>
              </a:rPr>
              <a:pPr algn="ctr"/>
              <a:t>Sunday, 16 August 2020</a:t>
            </a:fld>
            <a:endParaRPr lang="en-GB" sz="1600" dirty="0">
              <a:latin typeface="Comic Sans MS" pitchFamily="66" charset="0"/>
            </a:endParaRPr>
          </a:p>
        </p:txBody>
      </p:sp>
      <p:sp>
        <p:nvSpPr>
          <p:cNvPr id="19" name="TextBox 18"/>
          <p:cNvSpPr txBox="1"/>
          <p:nvPr userDrawn="1"/>
        </p:nvSpPr>
        <p:spPr>
          <a:xfrm>
            <a:off x="2043212" y="255343"/>
            <a:ext cx="3348372" cy="584775"/>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a:latin typeface="Comic Sans MS" pitchFamily="66" charset="0"/>
              </a:rPr>
              <a:t>Frequency</a:t>
            </a:r>
            <a:r>
              <a:rPr lang="en-GB" sz="1600" baseline="0" dirty="0">
                <a:latin typeface="Comic Sans MS" pitchFamily="66" charset="0"/>
              </a:rPr>
              <a:t> Trees and </a:t>
            </a:r>
          </a:p>
          <a:p>
            <a:pPr marL="0" marR="0" indent="0" algn="ctr" defTabSz="914400" rtl="0" eaLnBrk="1" fontAlgn="auto" latinLnBrk="0" hangingPunct="1">
              <a:lnSpc>
                <a:spcPct val="100000"/>
              </a:lnSpc>
              <a:spcBef>
                <a:spcPts val="0"/>
              </a:spcBef>
              <a:spcAft>
                <a:spcPts val="0"/>
              </a:spcAft>
              <a:buClrTx/>
              <a:buSzTx/>
              <a:buFontTx/>
              <a:buNone/>
              <a:tabLst/>
              <a:defRPr/>
            </a:pPr>
            <a:r>
              <a:rPr lang="en-GB" sz="1600" baseline="0" dirty="0">
                <a:latin typeface="Comic Sans MS" pitchFamily="66" charset="0"/>
              </a:rPr>
              <a:t>Systematic Listing</a:t>
            </a:r>
            <a:endParaRPr lang="en-GB" sz="1600" dirty="0">
              <a:latin typeface="Comic Sans MS" pitchFamily="66" charset="0"/>
            </a:endParaRPr>
          </a:p>
        </p:txBody>
      </p:sp>
    </p:spTree>
    <p:extLst>
      <p:ext uri="{BB962C8B-B14F-4D97-AF65-F5344CB8AC3E}">
        <p14:creationId xmlns:p14="http://schemas.microsoft.com/office/powerpoint/2010/main" val="2031336739"/>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95736" y="1124744"/>
            <a:ext cx="6552728" cy="2677656"/>
          </a:xfrm>
          <a:prstGeom prst="rect">
            <a:avLst/>
          </a:prstGeom>
          <a:noFill/>
        </p:spPr>
        <p:txBody>
          <a:bodyPr wrap="square" rtlCol="0">
            <a:spAutoFit/>
          </a:bodyPr>
          <a:lstStyle/>
          <a:p>
            <a:pPr algn="ctr"/>
            <a:r>
              <a:rPr lang="en-GB" sz="2400" b="1" u="sng" dirty="0">
                <a:latin typeface="Arial" panose="020B0604020202020204" pitchFamily="34" charset="0"/>
                <a:cs typeface="Arial" panose="020B0604020202020204" pitchFamily="34" charset="0"/>
              </a:rPr>
              <a:t>Starter</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17 + 36			62 - 29</a:t>
            </a: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26 + 48			81 - 44</a:t>
            </a:r>
          </a:p>
        </p:txBody>
      </p:sp>
      <p:sp>
        <p:nvSpPr>
          <p:cNvPr id="4" name="TextBox 3"/>
          <p:cNvSpPr txBox="1"/>
          <p:nvPr/>
        </p:nvSpPr>
        <p:spPr>
          <a:xfrm>
            <a:off x="2987824" y="2497655"/>
            <a:ext cx="1512168" cy="461665"/>
          </a:xfrm>
          <a:prstGeom prst="rect">
            <a:avLst/>
          </a:prstGeom>
          <a:noFill/>
        </p:spPr>
        <p:txBody>
          <a:bodyPr wrap="square" rtlCol="0">
            <a:spAutoFit/>
          </a:bodyPr>
          <a:lstStyle/>
          <a:p>
            <a:r>
              <a:rPr lang="en-GB" sz="2400" b="1" dirty="0">
                <a:solidFill>
                  <a:srgbClr val="FF0000"/>
                </a:solidFill>
                <a:latin typeface="Arial" panose="020B0604020202020204" pitchFamily="34" charset="0"/>
                <a:cs typeface="Arial" panose="020B0604020202020204" pitchFamily="34" charset="0"/>
              </a:rPr>
              <a:t>= 53</a:t>
            </a:r>
          </a:p>
        </p:txBody>
      </p:sp>
      <p:sp>
        <p:nvSpPr>
          <p:cNvPr id="5" name="TextBox 4"/>
          <p:cNvSpPr txBox="1"/>
          <p:nvPr/>
        </p:nvSpPr>
        <p:spPr>
          <a:xfrm>
            <a:off x="6660232" y="2501909"/>
            <a:ext cx="1512168" cy="461665"/>
          </a:xfrm>
          <a:prstGeom prst="rect">
            <a:avLst/>
          </a:prstGeom>
          <a:noFill/>
        </p:spPr>
        <p:txBody>
          <a:bodyPr wrap="square" rtlCol="0">
            <a:spAutoFit/>
          </a:bodyPr>
          <a:lstStyle/>
          <a:p>
            <a:r>
              <a:rPr lang="en-GB" sz="2400" b="1" dirty="0">
                <a:solidFill>
                  <a:srgbClr val="FF0000"/>
                </a:solidFill>
                <a:latin typeface="Arial" panose="020B0604020202020204" pitchFamily="34" charset="0"/>
                <a:cs typeface="Arial" panose="020B0604020202020204" pitchFamily="34" charset="0"/>
              </a:rPr>
              <a:t>= 33</a:t>
            </a:r>
          </a:p>
        </p:txBody>
      </p:sp>
      <p:sp>
        <p:nvSpPr>
          <p:cNvPr id="6" name="TextBox 5"/>
          <p:cNvSpPr txBox="1"/>
          <p:nvPr/>
        </p:nvSpPr>
        <p:spPr>
          <a:xfrm>
            <a:off x="2987824" y="3954986"/>
            <a:ext cx="1512168" cy="461665"/>
          </a:xfrm>
          <a:prstGeom prst="rect">
            <a:avLst/>
          </a:prstGeom>
          <a:noFill/>
        </p:spPr>
        <p:txBody>
          <a:bodyPr wrap="square" rtlCol="0">
            <a:spAutoFit/>
          </a:bodyPr>
          <a:lstStyle/>
          <a:p>
            <a:r>
              <a:rPr lang="en-GB" sz="2400" b="1" dirty="0">
                <a:solidFill>
                  <a:srgbClr val="FF0000"/>
                </a:solidFill>
                <a:latin typeface="Arial" panose="020B0604020202020204" pitchFamily="34" charset="0"/>
                <a:cs typeface="Arial" panose="020B0604020202020204" pitchFamily="34" charset="0"/>
              </a:rPr>
              <a:t>= 74</a:t>
            </a:r>
          </a:p>
        </p:txBody>
      </p:sp>
      <p:sp>
        <p:nvSpPr>
          <p:cNvPr id="7" name="TextBox 6"/>
          <p:cNvSpPr txBox="1"/>
          <p:nvPr/>
        </p:nvSpPr>
        <p:spPr>
          <a:xfrm>
            <a:off x="6660232" y="3959240"/>
            <a:ext cx="1512168" cy="461665"/>
          </a:xfrm>
          <a:prstGeom prst="rect">
            <a:avLst/>
          </a:prstGeom>
          <a:noFill/>
        </p:spPr>
        <p:txBody>
          <a:bodyPr wrap="square" rtlCol="0">
            <a:spAutoFit/>
          </a:bodyPr>
          <a:lstStyle/>
          <a:p>
            <a:r>
              <a:rPr lang="en-GB" sz="2400" b="1" dirty="0">
                <a:solidFill>
                  <a:srgbClr val="FF0000"/>
                </a:solidFill>
                <a:latin typeface="Arial" panose="020B0604020202020204" pitchFamily="34" charset="0"/>
                <a:cs typeface="Arial" panose="020B0604020202020204" pitchFamily="34" charset="0"/>
              </a:rPr>
              <a:t>= 37</a:t>
            </a:r>
          </a:p>
        </p:txBody>
      </p:sp>
    </p:spTree>
    <p:extLst>
      <p:ext uri="{BB962C8B-B14F-4D97-AF65-F5344CB8AC3E}">
        <p14:creationId xmlns:p14="http://schemas.microsoft.com/office/powerpoint/2010/main" val="4294441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2651" y="1268760"/>
            <a:ext cx="3528392" cy="2131437"/>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p:nvPr/>
        </p:nvCxnSpPr>
        <p:spPr>
          <a:xfrm>
            <a:off x="6588224" y="2132856"/>
            <a:ext cx="72008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189305" y="3501008"/>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ice cream,</a:t>
            </a:r>
            <a:endParaRPr lang="en-GB" altLang="en-US" dirty="0">
              <a:latin typeface="Arial" panose="020B0604020202020204" pitchFamily="34" charset="0"/>
              <a:cs typeface="Arial" panose="020B0604020202020204" pitchFamily="34" charset="0"/>
            </a:endParaRPr>
          </a:p>
        </p:txBody>
      </p:sp>
      <p:cxnSp>
        <p:nvCxnSpPr>
          <p:cNvPr id="11" name="Straight Arrow Connector 10"/>
          <p:cNvCxnSpPr/>
          <p:nvPr/>
        </p:nvCxnSpPr>
        <p:spPr>
          <a:xfrm>
            <a:off x="6660232" y="2132856"/>
            <a:ext cx="792088" cy="50405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499992" y="3504898"/>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fruit,</a:t>
            </a:r>
            <a:endParaRPr lang="en-GB" altLang="en-US" dirty="0">
              <a:latin typeface="Arial" panose="020B0604020202020204" pitchFamily="34" charset="0"/>
              <a:cs typeface="Arial" panose="020B0604020202020204" pitchFamily="34" charset="0"/>
            </a:endParaRPr>
          </a:p>
        </p:txBody>
      </p:sp>
      <p:cxnSp>
        <p:nvCxnSpPr>
          <p:cNvPr id="17" name="Straight Arrow Connector 16"/>
          <p:cNvCxnSpPr/>
          <p:nvPr/>
        </p:nvCxnSpPr>
        <p:spPr>
          <a:xfrm>
            <a:off x="6660232" y="2132856"/>
            <a:ext cx="648072" cy="92859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336196" y="3501008"/>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doughnut,</a:t>
            </a:r>
            <a:endParaRPr lang="en-GB" altLang="en-US"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AA26F14A-9E7B-4927-867D-3E57CAA4DEAE}"/>
              </a:ext>
            </a:extLst>
          </p:cNvPr>
          <p:cNvSpPr/>
          <p:nvPr/>
        </p:nvSpPr>
        <p:spPr>
          <a:xfrm>
            <a:off x="2123728" y="1124744"/>
            <a:ext cx="2952328" cy="2031325"/>
          </a:xfrm>
          <a:prstGeom prst="rect">
            <a:avLst/>
          </a:prstGeom>
        </p:spPr>
        <p:txBody>
          <a:bodyPr wrap="square">
            <a:spAutoFit/>
          </a:bodyPr>
          <a:lstStyle/>
          <a:p>
            <a:pPr lvl="0" eaLnBrk="0" fontAlgn="base" hangingPunct="0">
              <a:spcBef>
                <a:spcPct val="0"/>
              </a:spcBef>
              <a:spcAft>
                <a:spcPct val="0"/>
              </a:spcAft>
            </a:pPr>
            <a:r>
              <a:rPr lang="en-GB" altLang="en-US" u="sng" dirty="0">
                <a:latin typeface="Arial" panose="020B0604020202020204" pitchFamily="34" charset="0"/>
                <a:ea typeface="Times New Roman" panose="02020603050405020304" pitchFamily="18" charset="0"/>
                <a:cs typeface="Arial" panose="020B0604020202020204" pitchFamily="34" charset="0"/>
              </a:rPr>
              <a:t>Example</a:t>
            </a:r>
          </a:p>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George is reading a menu in a café. He is going to choose one main course and one dessert. List all the possible combinations he can choose. </a:t>
            </a:r>
            <a:endParaRPr lang="en-GB"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12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2651" y="1268760"/>
            <a:ext cx="3528392" cy="213143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123728" y="1124744"/>
            <a:ext cx="2952328" cy="2031325"/>
          </a:xfrm>
          <a:prstGeom prst="rect">
            <a:avLst/>
          </a:prstGeom>
        </p:spPr>
        <p:txBody>
          <a:bodyPr wrap="square">
            <a:spAutoFit/>
          </a:bodyPr>
          <a:lstStyle/>
          <a:p>
            <a:pPr lvl="0" eaLnBrk="0" fontAlgn="base" hangingPunct="0">
              <a:spcBef>
                <a:spcPct val="0"/>
              </a:spcBef>
              <a:spcAft>
                <a:spcPct val="0"/>
              </a:spcAft>
            </a:pPr>
            <a:r>
              <a:rPr lang="en-GB" altLang="en-US" u="sng" dirty="0">
                <a:latin typeface="Arial" panose="020B0604020202020204" pitchFamily="34" charset="0"/>
                <a:ea typeface="Times New Roman" panose="02020603050405020304" pitchFamily="18" charset="0"/>
                <a:cs typeface="Arial" panose="020B0604020202020204" pitchFamily="34" charset="0"/>
              </a:rPr>
              <a:t>Example</a:t>
            </a:r>
          </a:p>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George is reading a menu in a café. He is going to choose one main course and one dessert. List all the possible combinations he can choose. </a:t>
            </a:r>
            <a:endParaRPr lang="en-GB" altLang="en-US" dirty="0">
              <a:latin typeface="Arial" panose="020B0604020202020204" pitchFamily="34" charset="0"/>
              <a:cs typeface="Arial" panose="020B0604020202020204" pitchFamily="34" charset="0"/>
            </a:endParaRPr>
          </a:p>
        </p:txBody>
      </p:sp>
      <p:cxnSp>
        <p:nvCxnSpPr>
          <p:cNvPr id="8" name="Straight Arrow Connector 7"/>
          <p:cNvCxnSpPr/>
          <p:nvPr/>
        </p:nvCxnSpPr>
        <p:spPr>
          <a:xfrm flipV="1">
            <a:off x="6588224" y="2132856"/>
            <a:ext cx="720080" cy="50405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175019" y="3875808"/>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pizza and ice cream,</a:t>
            </a:r>
            <a:endParaRPr lang="en-GB" altLang="en-US" dirty="0">
              <a:latin typeface="Arial" panose="020B0604020202020204" pitchFamily="34" charset="0"/>
              <a:cs typeface="Arial" panose="020B0604020202020204" pitchFamily="34" charset="0"/>
            </a:endParaRPr>
          </a:p>
        </p:txBody>
      </p:sp>
      <p:cxnSp>
        <p:nvCxnSpPr>
          <p:cNvPr id="11" name="Straight Arrow Connector 10"/>
          <p:cNvCxnSpPr/>
          <p:nvPr/>
        </p:nvCxnSpPr>
        <p:spPr>
          <a:xfrm>
            <a:off x="6588224" y="2636912"/>
            <a:ext cx="86409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415055" y="3878793"/>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pizza and fruit,</a:t>
            </a:r>
            <a:endParaRPr lang="en-GB" altLang="en-US" dirty="0">
              <a:latin typeface="Arial" panose="020B0604020202020204" pitchFamily="34" charset="0"/>
              <a:cs typeface="Arial" panose="020B0604020202020204" pitchFamily="34" charset="0"/>
            </a:endParaRPr>
          </a:p>
        </p:txBody>
      </p:sp>
      <p:cxnSp>
        <p:nvCxnSpPr>
          <p:cNvPr id="17" name="Straight Arrow Connector 16"/>
          <p:cNvCxnSpPr/>
          <p:nvPr/>
        </p:nvCxnSpPr>
        <p:spPr>
          <a:xfrm>
            <a:off x="6588224" y="2636912"/>
            <a:ext cx="720080" cy="42454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171666" y="3875808"/>
            <a:ext cx="2360774"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pizza and doughnut,</a:t>
            </a:r>
            <a:endParaRPr lang="en-GB" altLang="en-US" dirty="0">
              <a:latin typeface="Arial" panose="020B0604020202020204" pitchFamily="34" charset="0"/>
              <a:cs typeface="Arial" panose="020B0604020202020204" pitchFamily="34" charset="0"/>
            </a:endParaRPr>
          </a:p>
        </p:txBody>
      </p:sp>
      <p:sp>
        <p:nvSpPr>
          <p:cNvPr id="14" name="Rectangle 13"/>
          <p:cNvSpPr/>
          <p:nvPr/>
        </p:nvSpPr>
        <p:spPr>
          <a:xfrm>
            <a:off x="2178148" y="3498696"/>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ice cream,</a:t>
            </a:r>
            <a:endParaRPr lang="en-GB" altLang="en-US" dirty="0">
              <a:latin typeface="Arial" panose="020B0604020202020204" pitchFamily="34" charset="0"/>
              <a:cs typeface="Arial" panose="020B0604020202020204" pitchFamily="34" charset="0"/>
            </a:endParaRPr>
          </a:p>
        </p:txBody>
      </p:sp>
      <p:sp>
        <p:nvSpPr>
          <p:cNvPr id="15" name="Rectangle 14"/>
          <p:cNvSpPr/>
          <p:nvPr/>
        </p:nvSpPr>
        <p:spPr>
          <a:xfrm>
            <a:off x="4488835" y="3502586"/>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fruit,</a:t>
            </a:r>
            <a:endParaRPr lang="en-GB" altLang="en-US" dirty="0">
              <a:latin typeface="Arial" panose="020B0604020202020204" pitchFamily="34" charset="0"/>
              <a:cs typeface="Arial" panose="020B0604020202020204" pitchFamily="34" charset="0"/>
            </a:endParaRPr>
          </a:p>
        </p:txBody>
      </p:sp>
      <p:sp>
        <p:nvSpPr>
          <p:cNvPr id="16" name="Rectangle 15"/>
          <p:cNvSpPr/>
          <p:nvPr/>
        </p:nvSpPr>
        <p:spPr>
          <a:xfrm>
            <a:off x="6325039" y="3498696"/>
            <a:ext cx="2436004"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doughnut,</a:t>
            </a:r>
            <a:endParaRPr lang="en-GB"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92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2651" y="1268760"/>
            <a:ext cx="3528392" cy="2131437"/>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p:nvPr/>
        </p:nvCxnSpPr>
        <p:spPr>
          <a:xfrm flipV="1">
            <a:off x="6660232" y="2132856"/>
            <a:ext cx="648072" cy="86409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200346" y="4224240"/>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chicken and ice cream,</a:t>
            </a:r>
            <a:endParaRPr lang="en-GB" altLang="en-US" dirty="0">
              <a:latin typeface="Arial" panose="020B0604020202020204" pitchFamily="34" charset="0"/>
              <a:cs typeface="Arial" panose="020B0604020202020204" pitchFamily="34" charset="0"/>
            </a:endParaRPr>
          </a:p>
        </p:txBody>
      </p:sp>
      <p:cxnSp>
        <p:nvCxnSpPr>
          <p:cNvPr id="11" name="Straight Arrow Connector 10"/>
          <p:cNvCxnSpPr/>
          <p:nvPr/>
        </p:nvCxnSpPr>
        <p:spPr>
          <a:xfrm flipV="1">
            <a:off x="6660232" y="2636912"/>
            <a:ext cx="792088" cy="36004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596680" y="4227225"/>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chicken and fruit,</a:t>
            </a:r>
            <a:endParaRPr lang="en-GB" altLang="en-US" dirty="0">
              <a:latin typeface="Arial" panose="020B0604020202020204" pitchFamily="34" charset="0"/>
              <a:cs typeface="Arial" panose="020B0604020202020204" pitchFamily="34" charset="0"/>
            </a:endParaRPr>
          </a:p>
        </p:txBody>
      </p:sp>
      <p:cxnSp>
        <p:nvCxnSpPr>
          <p:cNvPr id="17" name="Straight Arrow Connector 16"/>
          <p:cNvCxnSpPr/>
          <p:nvPr/>
        </p:nvCxnSpPr>
        <p:spPr>
          <a:xfrm>
            <a:off x="6660232" y="2996952"/>
            <a:ext cx="648072" cy="6450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501736" y="4224240"/>
            <a:ext cx="2564050"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chicken and doughnut</a:t>
            </a:r>
            <a:endParaRPr lang="en-GB" altLang="en-US" dirty="0">
              <a:latin typeface="Arial" panose="020B0604020202020204" pitchFamily="34" charset="0"/>
              <a:cs typeface="Arial" panose="020B0604020202020204" pitchFamily="34" charset="0"/>
            </a:endParaRPr>
          </a:p>
        </p:txBody>
      </p:sp>
      <p:sp>
        <p:nvSpPr>
          <p:cNvPr id="14" name="Rectangle 13"/>
          <p:cNvSpPr/>
          <p:nvPr/>
        </p:nvSpPr>
        <p:spPr>
          <a:xfrm>
            <a:off x="2178148" y="3498696"/>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ice cream,</a:t>
            </a:r>
            <a:endParaRPr lang="en-GB" altLang="en-US" dirty="0">
              <a:latin typeface="Arial" panose="020B0604020202020204" pitchFamily="34" charset="0"/>
              <a:cs typeface="Arial" panose="020B0604020202020204" pitchFamily="34" charset="0"/>
            </a:endParaRPr>
          </a:p>
        </p:txBody>
      </p:sp>
      <p:sp>
        <p:nvSpPr>
          <p:cNvPr id="15" name="Rectangle 14"/>
          <p:cNvSpPr/>
          <p:nvPr/>
        </p:nvSpPr>
        <p:spPr>
          <a:xfrm>
            <a:off x="4488835" y="3502586"/>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fruit,</a:t>
            </a:r>
            <a:endParaRPr lang="en-GB" altLang="en-US" dirty="0">
              <a:latin typeface="Arial" panose="020B0604020202020204" pitchFamily="34" charset="0"/>
              <a:cs typeface="Arial" panose="020B0604020202020204" pitchFamily="34" charset="0"/>
            </a:endParaRPr>
          </a:p>
        </p:txBody>
      </p:sp>
      <p:sp>
        <p:nvSpPr>
          <p:cNvPr id="16" name="Rectangle 15"/>
          <p:cNvSpPr/>
          <p:nvPr/>
        </p:nvSpPr>
        <p:spPr>
          <a:xfrm>
            <a:off x="6325039" y="3498696"/>
            <a:ext cx="2436004"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steak and doughnut,</a:t>
            </a:r>
            <a:endParaRPr lang="en-GB" altLang="en-US" dirty="0">
              <a:latin typeface="Arial" panose="020B0604020202020204" pitchFamily="34" charset="0"/>
              <a:cs typeface="Arial" panose="020B0604020202020204" pitchFamily="34" charset="0"/>
            </a:endParaRPr>
          </a:p>
        </p:txBody>
      </p:sp>
      <p:sp>
        <p:nvSpPr>
          <p:cNvPr id="19" name="Rectangle 18"/>
          <p:cNvSpPr/>
          <p:nvPr/>
        </p:nvSpPr>
        <p:spPr>
          <a:xfrm>
            <a:off x="2200346" y="3854908"/>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pizza and ice cream,</a:t>
            </a:r>
            <a:endParaRPr lang="en-GB" altLang="en-US" dirty="0">
              <a:latin typeface="Arial" panose="020B0604020202020204" pitchFamily="34" charset="0"/>
              <a:cs typeface="Arial" panose="020B0604020202020204" pitchFamily="34" charset="0"/>
            </a:endParaRPr>
          </a:p>
        </p:txBody>
      </p:sp>
      <p:sp>
        <p:nvSpPr>
          <p:cNvPr id="20" name="Rectangle 19"/>
          <p:cNvSpPr/>
          <p:nvPr/>
        </p:nvSpPr>
        <p:spPr>
          <a:xfrm>
            <a:off x="4440382" y="3857893"/>
            <a:ext cx="2952328"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pizza and fruit,</a:t>
            </a:r>
            <a:endParaRPr lang="en-GB" altLang="en-US" dirty="0">
              <a:latin typeface="Arial" panose="020B0604020202020204" pitchFamily="34" charset="0"/>
              <a:cs typeface="Arial" panose="020B0604020202020204" pitchFamily="34" charset="0"/>
            </a:endParaRPr>
          </a:p>
        </p:txBody>
      </p:sp>
      <p:sp>
        <p:nvSpPr>
          <p:cNvPr id="21" name="Rectangle 20"/>
          <p:cNvSpPr/>
          <p:nvPr/>
        </p:nvSpPr>
        <p:spPr>
          <a:xfrm>
            <a:off x="6196993" y="3854908"/>
            <a:ext cx="2360774" cy="369332"/>
          </a:xfrm>
          <a:prstGeom prst="rect">
            <a:avLst/>
          </a:prstGeom>
        </p:spPr>
        <p:txBody>
          <a:bodyPr wrap="square">
            <a:spAutoFit/>
          </a:bodyPr>
          <a:lstStyle/>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pizza and doughnut,</a:t>
            </a:r>
            <a:endParaRPr lang="en-GB" altLang="en-US"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CA9CE0B2-7D59-484C-A8A7-74805C2DCC54}"/>
              </a:ext>
            </a:extLst>
          </p:cNvPr>
          <p:cNvSpPr/>
          <p:nvPr/>
        </p:nvSpPr>
        <p:spPr>
          <a:xfrm>
            <a:off x="2123728" y="1124744"/>
            <a:ext cx="2952328" cy="2031325"/>
          </a:xfrm>
          <a:prstGeom prst="rect">
            <a:avLst/>
          </a:prstGeom>
        </p:spPr>
        <p:txBody>
          <a:bodyPr wrap="square">
            <a:spAutoFit/>
          </a:bodyPr>
          <a:lstStyle/>
          <a:p>
            <a:pPr lvl="0" eaLnBrk="0" fontAlgn="base" hangingPunct="0">
              <a:spcBef>
                <a:spcPct val="0"/>
              </a:spcBef>
              <a:spcAft>
                <a:spcPct val="0"/>
              </a:spcAft>
            </a:pPr>
            <a:r>
              <a:rPr lang="en-GB" altLang="en-US" u="sng" dirty="0">
                <a:latin typeface="Arial" panose="020B0604020202020204" pitchFamily="34" charset="0"/>
                <a:ea typeface="Times New Roman" panose="02020603050405020304" pitchFamily="18" charset="0"/>
                <a:cs typeface="Arial" panose="020B0604020202020204" pitchFamily="34" charset="0"/>
              </a:rPr>
              <a:t>Example</a:t>
            </a:r>
          </a:p>
          <a:p>
            <a:pPr lvl="0"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rPr>
              <a:t>George is reading a menu in a café. He is going to choose one main course and one dessert. List all the possible combinations he can choose. </a:t>
            </a:r>
            <a:endParaRPr lang="en-GB"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87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E802F5-0465-408F-B770-3131CE6A4D9B}"/>
              </a:ext>
            </a:extLst>
          </p:cNvPr>
          <p:cNvSpPr txBox="1"/>
          <p:nvPr/>
        </p:nvSpPr>
        <p:spPr>
          <a:xfrm>
            <a:off x="2123728" y="1124744"/>
            <a:ext cx="6768752" cy="2862322"/>
          </a:xfrm>
          <a:prstGeom prst="rect">
            <a:avLst/>
          </a:prstGeom>
          <a:noFill/>
        </p:spPr>
        <p:txBody>
          <a:bodyPr wrap="square" rtlCol="0">
            <a:spAutoFit/>
          </a:bodyPr>
          <a:lstStyle/>
          <a:p>
            <a:pPr algn="ctr"/>
            <a:r>
              <a:rPr lang="en-GB" sz="2000" u="sng" dirty="0">
                <a:latin typeface="Arial" panose="020B0604020202020204" pitchFamily="34" charset="0"/>
                <a:cs typeface="Arial" panose="020B0604020202020204" pitchFamily="34" charset="0"/>
              </a:rPr>
              <a:t>Task</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Answer the exam questions on systematic listing.</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If you use the method we have just looked at, you shouldn’t miss out any combinations!</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Words can be shortened to just their first letter if easier, for example: chicken </a:t>
            </a:r>
            <a:r>
              <a:rPr lang="en-GB" sz="2000" dirty="0">
                <a:latin typeface="Arial" panose="020B0604020202020204" pitchFamily="34" charset="0"/>
                <a:cs typeface="Arial" panose="020B0604020202020204" pitchFamily="34" charset="0"/>
                <a:sym typeface="Wingdings" panose="05000000000000000000" pitchFamily="2" charset="2"/>
              </a:rPr>
              <a:t> C</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6549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52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23728" y="1124744"/>
            <a:ext cx="6768752" cy="1938992"/>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Frequency trees are similar to Venn Diagrams and two-way tables: they are a tool we can use to calculate numbers of a group within a population.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There are usually two variables being compared: gender and something else.</a:t>
            </a:r>
          </a:p>
        </p:txBody>
      </p:sp>
    </p:spTree>
    <p:extLst>
      <p:ext uri="{BB962C8B-B14F-4D97-AF65-F5344CB8AC3E}">
        <p14:creationId xmlns:p14="http://schemas.microsoft.com/office/powerpoint/2010/main" val="249316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23728" y="1124744"/>
            <a:ext cx="6768752" cy="1015663"/>
          </a:xfrm>
          <a:prstGeom prst="rect">
            <a:avLst/>
          </a:prstGeom>
          <a:noFill/>
        </p:spPr>
        <p:txBody>
          <a:bodyPr wrap="square" rtlCol="0">
            <a:spAutoFit/>
          </a:bodyPr>
          <a:lstStyle/>
          <a:p>
            <a:r>
              <a:rPr lang="en-GB" sz="2000" u="sng" dirty="0">
                <a:latin typeface="Arial" panose="020B0604020202020204" pitchFamily="34" charset="0"/>
                <a:cs typeface="Arial" panose="020B0604020202020204" pitchFamily="34" charset="0"/>
              </a:rPr>
              <a:t>Example</a:t>
            </a:r>
          </a:p>
          <a:p>
            <a:r>
              <a:rPr lang="en-GB" sz="2000" dirty="0">
                <a:latin typeface="Arial" panose="020B0604020202020204" pitchFamily="34" charset="0"/>
                <a:cs typeface="Arial" panose="020B0604020202020204" pitchFamily="34" charset="0"/>
              </a:rPr>
              <a:t>There are 24 children a class. 14 are boys. Draw a frequency tree to show this information.</a:t>
            </a:r>
          </a:p>
        </p:txBody>
      </p:sp>
      <p:grpSp>
        <p:nvGrpSpPr>
          <p:cNvPr id="2" name="Group 1">
            <a:extLst>
              <a:ext uri="{FF2B5EF4-FFF2-40B4-BE49-F238E27FC236}">
                <a16:creationId xmlns:a16="http://schemas.microsoft.com/office/drawing/2014/main" id="{6E8CAD08-D7D7-45BF-A724-0B8612E95DDA}"/>
              </a:ext>
            </a:extLst>
          </p:cNvPr>
          <p:cNvGrpSpPr/>
          <p:nvPr/>
        </p:nvGrpSpPr>
        <p:grpSpPr>
          <a:xfrm>
            <a:off x="3923928" y="2782502"/>
            <a:ext cx="2448272" cy="1510594"/>
            <a:chOff x="3923928" y="2782502"/>
            <a:chExt cx="2448272" cy="1510594"/>
          </a:xfrm>
        </p:grpSpPr>
        <p:cxnSp>
          <p:nvCxnSpPr>
            <p:cNvPr id="3" name="Straight Connector 2"/>
            <p:cNvCxnSpPr/>
            <p:nvPr/>
          </p:nvCxnSpPr>
          <p:spPr>
            <a:xfrm flipV="1">
              <a:off x="4556923" y="3087474"/>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flipV="1">
              <a:off x="4572000" y="3543602"/>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23928" y="3327578"/>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7" name="Rectangle 6"/>
            <p:cNvSpPr/>
            <p:nvPr/>
          </p:nvSpPr>
          <p:spPr>
            <a:xfrm>
              <a:off x="5724128" y="2782502"/>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8" name="Rectangle 7"/>
            <p:cNvSpPr/>
            <p:nvPr/>
          </p:nvSpPr>
          <p:spPr>
            <a:xfrm>
              <a:off x="5724128" y="3861048"/>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2" name="TextBox 11"/>
            <p:cNvSpPr txBox="1"/>
            <p:nvPr/>
          </p:nvSpPr>
          <p:spPr>
            <a:xfrm rot="20321489">
              <a:off x="4806126" y="2933817"/>
              <a:ext cx="675185"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boys</a:t>
              </a:r>
            </a:p>
          </p:txBody>
        </p:sp>
        <p:sp>
          <p:nvSpPr>
            <p:cNvPr id="13" name="TextBox 12"/>
            <p:cNvSpPr txBox="1"/>
            <p:nvPr/>
          </p:nvSpPr>
          <p:spPr>
            <a:xfrm rot="1244480">
              <a:off x="4829056" y="3790983"/>
              <a:ext cx="607859"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girls</a:t>
              </a:r>
            </a:p>
          </p:txBody>
        </p:sp>
      </p:grpSp>
      <p:sp>
        <p:nvSpPr>
          <p:cNvPr id="14" name="Rectangle 13">
            <a:extLst>
              <a:ext uri="{FF2B5EF4-FFF2-40B4-BE49-F238E27FC236}">
                <a16:creationId xmlns:a16="http://schemas.microsoft.com/office/drawing/2014/main" id="{4020F82A-A0C5-4A37-BF38-238268E1D8F4}"/>
              </a:ext>
            </a:extLst>
          </p:cNvPr>
          <p:cNvSpPr/>
          <p:nvPr/>
        </p:nvSpPr>
        <p:spPr>
          <a:xfrm>
            <a:off x="3931645" y="3327578"/>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24</a:t>
            </a:r>
          </a:p>
        </p:txBody>
      </p:sp>
      <p:sp>
        <p:nvSpPr>
          <p:cNvPr id="15" name="Rectangle 14">
            <a:extLst>
              <a:ext uri="{FF2B5EF4-FFF2-40B4-BE49-F238E27FC236}">
                <a16:creationId xmlns:a16="http://schemas.microsoft.com/office/drawing/2014/main" id="{18E3748F-D77A-4270-8ACB-759EAC439D04}"/>
              </a:ext>
            </a:extLst>
          </p:cNvPr>
          <p:cNvSpPr/>
          <p:nvPr/>
        </p:nvSpPr>
        <p:spPr>
          <a:xfrm>
            <a:off x="5724306" y="2782502"/>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14</a:t>
            </a:r>
          </a:p>
        </p:txBody>
      </p:sp>
      <p:sp>
        <p:nvSpPr>
          <p:cNvPr id="16" name="Rectangle 15">
            <a:extLst>
              <a:ext uri="{FF2B5EF4-FFF2-40B4-BE49-F238E27FC236}">
                <a16:creationId xmlns:a16="http://schemas.microsoft.com/office/drawing/2014/main" id="{A2117D7C-4A09-4E7B-B637-D4E042EC74A3}"/>
              </a:ext>
            </a:extLst>
          </p:cNvPr>
          <p:cNvSpPr/>
          <p:nvPr/>
        </p:nvSpPr>
        <p:spPr>
          <a:xfrm>
            <a:off x="5724306" y="3861048"/>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10</a:t>
            </a:r>
          </a:p>
        </p:txBody>
      </p:sp>
    </p:spTree>
    <p:extLst>
      <p:ext uri="{BB962C8B-B14F-4D97-AF65-F5344CB8AC3E}">
        <p14:creationId xmlns:p14="http://schemas.microsoft.com/office/powerpoint/2010/main" val="134035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3675845" y="3287481"/>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flipV="1">
            <a:off x="3690922" y="3743609"/>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042850" y="3527585"/>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6" name="TextBox 5"/>
          <p:cNvSpPr txBox="1"/>
          <p:nvPr/>
        </p:nvSpPr>
        <p:spPr>
          <a:xfrm>
            <a:off x="2089264" y="1124744"/>
            <a:ext cx="6803216" cy="1323439"/>
          </a:xfrm>
          <a:prstGeom prst="rect">
            <a:avLst/>
          </a:prstGeom>
          <a:noFill/>
        </p:spPr>
        <p:txBody>
          <a:bodyPr wrap="square" rtlCol="0">
            <a:spAutoFit/>
          </a:bodyPr>
          <a:lstStyle/>
          <a:p>
            <a:r>
              <a:rPr lang="en-GB" sz="2000" u="sng" dirty="0">
                <a:latin typeface="Arial" panose="020B0604020202020204" pitchFamily="34" charset="0"/>
                <a:cs typeface="Arial" panose="020B0604020202020204" pitchFamily="34" charset="0"/>
              </a:rPr>
              <a:t>Example</a:t>
            </a:r>
          </a:p>
          <a:p>
            <a:r>
              <a:rPr lang="en-GB" sz="2000" dirty="0">
                <a:latin typeface="Arial" panose="020B0604020202020204" pitchFamily="34" charset="0"/>
                <a:cs typeface="Arial" panose="020B0604020202020204" pitchFamily="34" charset="0"/>
              </a:rPr>
              <a:t>100 people were asked whether they prefer Coca Cola or Pepsi. Complete the frequency tree to show the information.</a:t>
            </a:r>
          </a:p>
        </p:txBody>
      </p:sp>
      <p:sp>
        <p:nvSpPr>
          <p:cNvPr id="7" name="Rectangle 6"/>
          <p:cNvSpPr/>
          <p:nvPr/>
        </p:nvSpPr>
        <p:spPr>
          <a:xfrm>
            <a:off x="4843050" y="2982509"/>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8" name="Rectangle 7"/>
          <p:cNvSpPr/>
          <p:nvPr/>
        </p:nvSpPr>
        <p:spPr>
          <a:xfrm>
            <a:off x="4843050" y="4061055"/>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9" name="Rectangle 8"/>
          <p:cNvSpPr/>
          <p:nvPr/>
        </p:nvSpPr>
        <p:spPr>
          <a:xfrm>
            <a:off x="3050389" y="3527585"/>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100</a:t>
            </a:r>
          </a:p>
        </p:txBody>
      </p:sp>
      <p:sp>
        <p:nvSpPr>
          <p:cNvPr id="10" name="Rectangle 9"/>
          <p:cNvSpPr/>
          <p:nvPr/>
        </p:nvSpPr>
        <p:spPr>
          <a:xfrm>
            <a:off x="4843050" y="2982509"/>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44</a:t>
            </a:r>
          </a:p>
        </p:txBody>
      </p:sp>
      <p:sp>
        <p:nvSpPr>
          <p:cNvPr id="11" name="Rectangle 10"/>
          <p:cNvSpPr/>
          <p:nvPr/>
        </p:nvSpPr>
        <p:spPr>
          <a:xfrm>
            <a:off x="4843050" y="4061055"/>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56</a:t>
            </a:r>
          </a:p>
        </p:txBody>
      </p:sp>
      <p:sp>
        <p:nvSpPr>
          <p:cNvPr id="12" name="TextBox 11"/>
          <p:cNvSpPr txBox="1"/>
          <p:nvPr/>
        </p:nvSpPr>
        <p:spPr>
          <a:xfrm rot="20321489">
            <a:off x="3925048" y="3133824"/>
            <a:ext cx="675185"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boys</a:t>
            </a:r>
          </a:p>
        </p:txBody>
      </p:sp>
      <p:sp>
        <p:nvSpPr>
          <p:cNvPr id="13" name="TextBox 12"/>
          <p:cNvSpPr txBox="1"/>
          <p:nvPr/>
        </p:nvSpPr>
        <p:spPr>
          <a:xfrm rot="1244480">
            <a:off x="3947978" y="3990990"/>
            <a:ext cx="607859"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girls</a:t>
            </a:r>
          </a:p>
        </p:txBody>
      </p:sp>
      <p:cxnSp>
        <p:nvCxnSpPr>
          <p:cNvPr id="14" name="Straight Connector 13"/>
          <p:cNvCxnSpPr/>
          <p:nvPr/>
        </p:nvCxnSpPr>
        <p:spPr>
          <a:xfrm flipV="1">
            <a:off x="5498143" y="2639410"/>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5513220" y="3095538"/>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rot="20321489">
            <a:off x="5453997" y="2485753"/>
            <a:ext cx="1261884"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Coca Cola</a:t>
            </a:r>
          </a:p>
        </p:txBody>
      </p:sp>
      <p:sp>
        <p:nvSpPr>
          <p:cNvPr id="17" name="TextBox 16"/>
          <p:cNvSpPr txBox="1"/>
          <p:nvPr/>
        </p:nvSpPr>
        <p:spPr>
          <a:xfrm rot="1244480">
            <a:off x="5693332" y="3342919"/>
            <a:ext cx="761747"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Pepsi</a:t>
            </a:r>
          </a:p>
        </p:txBody>
      </p:sp>
      <p:cxnSp>
        <p:nvCxnSpPr>
          <p:cNvPr id="18" name="Straight Connector 17"/>
          <p:cNvCxnSpPr/>
          <p:nvPr/>
        </p:nvCxnSpPr>
        <p:spPr>
          <a:xfrm flipV="1">
            <a:off x="5485987" y="3925371"/>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5501064" y="4381499"/>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rot="20321489">
            <a:off x="5441841" y="3771714"/>
            <a:ext cx="1261884"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Coca Cola</a:t>
            </a:r>
          </a:p>
        </p:txBody>
      </p:sp>
      <p:sp>
        <p:nvSpPr>
          <p:cNvPr id="21" name="TextBox 20"/>
          <p:cNvSpPr txBox="1"/>
          <p:nvPr/>
        </p:nvSpPr>
        <p:spPr>
          <a:xfrm rot="1244480">
            <a:off x="5681176" y="4628880"/>
            <a:ext cx="761747"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Pepsi</a:t>
            </a:r>
          </a:p>
        </p:txBody>
      </p:sp>
      <p:sp>
        <p:nvSpPr>
          <p:cNvPr id="24" name="Rectangle 23"/>
          <p:cNvSpPr/>
          <p:nvPr/>
        </p:nvSpPr>
        <p:spPr>
          <a:xfrm>
            <a:off x="6657292" y="2494941"/>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5" name="Rectangle 24"/>
          <p:cNvSpPr/>
          <p:nvPr/>
        </p:nvSpPr>
        <p:spPr>
          <a:xfrm>
            <a:off x="6657292" y="2494941"/>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24</a:t>
            </a:r>
          </a:p>
        </p:txBody>
      </p:sp>
      <p:sp>
        <p:nvSpPr>
          <p:cNvPr id="26" name="Rectangle 25"/>
          <p:cNvSpPr/>
          <p:nvPr/>
        </p:nvSpPr>
        <p:spPr>
          <a:xfrm>
            <a:off x="6660231" y="3226393"/>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7" name="Rectangle 26"/>
          <p:cNvSpPr/>
          <p:nvPr/>
        </p:nvSpPr>
        <p:spPr>
          <a:xfrm>
            <a:off x="6660231" y="3226393"/>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20</a:t>
            </a:r>
          </a:p>
        </p:txBody>
      </p:sp>
      <p:sp>
        <p:nvSpPr>
          <p:cNvPr id="32" name="Rectangle 31"/>
          <p:cNvSpPr/>
          <p:nvPr/>
        </p:nvSpPr>
        <p:spPr>
          <a:xfrm>
            <a:off x="6657293" y="3811311"/>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3" name="Rectangle 32"/>
          <p:cNvSpPr/>
          <p:nvPr/>
        </p:nvSpPr>
        <p:spPr>
          <a:xfrm>
            <a:off x="6657293" y="3811311"/>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31</a:t>
            </a:r>
          </a:p>
        </p:txBody>
      </p:sp>
      <p:sp>
        <p:nvSpPr>
          <p:cNvPr id="34" name="Rectangle 33"/>
          <p:cNvSpPr/>
          <p:nvPr/>
        </p:nvSpPr>
        <p:spPr>
          <a:xfrm>
            <a:off x="6660232" y="4542763"/>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5" name="Rectangle 34"/>
          <p:cNvSpPr/>
          <p:nvPr/>
        </p:nvSpPr>
        <p:spPr>
          <a:xfrm>
            <a:off x="6660232" y="4542763"/>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25</a:t>
            </a:r>
          </a:p>
        </p:txBody>
      </p:sp>
    </p:spTree>
    <p:extLst>
      <p:ext uri="{BB962C8B-B14F-4D97-AF65-F5344CB8AC3E}">
        <p14:creationId xmlns:p14="http://schemas.microsoft.com/office/powerpoint/2010/main" val="240958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7" grpId="0" animBg="1"/>
      <p:bldP spid="3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051720" y="1117624"/>
            <a:ext cx="6912768" cy="1754326"/>
          </a:xfrm>
          <a:prstGeom prst="rect">
            <a:avLst/>
          </a:prstGeom>
          <a:noFill/>
        </p:spPr>
        <p:txBody>
          <a:bodyPr wrap="square" rtlCol="0">
            <a:spAutoFit/>
          </a:bodyPr>
          <a:lstStyle/>
          <a:p>
            <a:r>
              <a:rPr lang="en-GB" u="sng" dirty="0">
                <a:latin typeface="Arial" panose="020B0604020202020204" pitchFamily="34" charset="0"/>
                <a:cs typeface="Arial" panose="020B0604020202020204" pitchFamily="34" charset="0"/>
              </a:rPr>
              <a:t>Example</a:t>
            </a:r>
          </a:p>
          <a:p>
            <a:r>
              <a:rPr lang="en-GB" dirty="0">
                <a:latin typeface="Arial" panose="020B0604020202020204" pitchFamily="34" charset="0"/>
                <a:cs typeface="Arial" panose="020B0604020202020204" pitchFamily="34" charset="0"/>
              </a:rPr>
              <a:t>80 Year 12 students each study one Science. 47 of these students are girls. 17 girls study biology and 11 boys study physics. Altogether 21 students study physics and 34 students study chemistry. What fraction of the students are girls that study chemistry?</a:t>
            </a:r>
          </a:p>
        </p:txBody>
      </p:sp>
      <p:grpSp>
        <p:nvGrpSpPr>
          <p:cNvPr id="3" name="Group 2">
            <a:extLst>
              <a:ext uri="{FF2B5EF4-FFF2-40B4-BE49-F238E27FC236}">
                <a16:creationId xmlns:a16="http://schemas.microsoft.com/office/drawing/2014/main" id="{3C599E16-6490-4754-B492-7DA5C5B1EDAD}"/>
              </a:ext>
            </a:extLst>
          </p:cNvPr>
          <p:cNvGrpSpPr/>
          <p:nvPr/>
        </p:nvGrpSpPr>
        <p:grpSpPr>
          <a:xfrm>
            <a:off x="2836269" y="2947076"/>
            <a:ext cx="4280507" cy="2642164"/>
            <a:chOff x="2836269" y="2585122"/>
            <a:chExt cx="4280507" cy="2642164"/>
          </a:xfrm>
        </p:grpSpPr>
        <p:cxnSp>
          <p:nvCxnSpPr>
            <p:cNvPr id="4" name="Straight Connector 3">
              <a:extLst>
                <a:ext uri="{FF2B5EF4-FFF2-40B4-BE49-F238E27FC236}">
                  <a16:creationId xmlns:a16="http://schemas.microsoft.com/office/drawing/2014/main" id="{CE18DC2B-5AAB-4C2C-928A-11EE4D949A83}"/>
                </a:ext>
              </a:extLst>
            </p:cNvPr>
            <p:cNvCxnSpPr/>
            <p:nvPr/>
          </p:nvCxnSpPr>
          <p:spPr>
            <a:xfrm flipV="1">
              <a:off x="3469264" y="3480816"/>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376F39E-BCD4-407C-AEEF-2539BEBB7931}"/>
                </a:ext>
              </a:extLst>
            </p:cNvPr>
            <p:cNvCxnSpPr/>
            <p:nvPr/>
          </p:nvCxnSpPr>
          <p:spPr>
            <a:xfrm flipH="1" flipV="1">
              <a:off x="3484341" y="3936944"/>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67DD3C8-B891-4774-A648-4AD18DAB7BD2}"/>
                </a:ext>
              </a:extLst>
            </p:cNvPr>
            <p:cNvSpPr/>
            <p:nvPr/>
          </p:nvSpPr>
          <p:spPr>
            <a:xfrm>
              <a:off x="2836269" y="3720920"/>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686C8668-03C9-4B22-81D8-B9411C6B5CD6}"/>
                </a:ext>
              </a:extLst>
            </p:cNvPr>
            <p:cNvSpPr/>
            <p:nvPr/>
          </p:nvSpPr>
          <p:spPr>
            <a:xfrm>
              <a:off x="4636469" y="3175844"/>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27FF01D0-DCD8-4FB2-B58E-F09FD014AFF3}"/>
                </a:ext>
              </a:extLst>
            </p:cNvPr>
            <p:cNvSpPr/>
            <p:nvPr/>
          </p:nvSpPr>
          <p:spPr>
            <a:xfrm>
              <a:off x="4636469" y="4254390"/>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6249BADB-A120-45BB-8EF8-656198EE2F6F}"/>
                </a:ext>
              </a:extLst>
            </p:cNvPr>
            <p:cNvSpPr txBox="1"/>
            <p:nvPr/>
          </p:nvSpPr>
          <p:spPr>
            <a:xfrm rot="20321489">
              <a:off x="3752130" y="3327159"/>
              <a:ext cx="607859"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girls</a:t>
              </a:r>
            </a:p>
          </p:txBody>
        </p:sp>
        <p:sp>
          <p:nvSpPr>
            <p:cNvPr id="11" name="TextBox 10">
              <a:extLst>
                <a:ext uri="{FF2B5EF4-FFF2-40B4-BE49-F238E27FC236}">
                  <a16:creationId xmlns:a16="http://schemas.microsoft.com/office/drawing/2014/main" id="{6B83C690-2676-44CD-9BFB-B76A4ED13B7B}"/>
                </a:ext>
              </a:extLst>
            </p:cNvPr>
            <p:cNvSpPr txBox="1"/>
            <p:nvPr/>
          </p:nvSpPr>
          <p:spPr>
            <a:xfrm rot="1244480">
              <a:off x="3707734" y="4184325"/>
              <a:ext cx="675185"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boys</a:t>
              </a:r>
            </a:p>
          </p:txBody>
        </p:sp>
        <p:cxnSp>
          <p:nvCxnSpPr>
            <p:cNvPr id="12" name="Straight Connector 11">
              <a:extLst>
                <a:ext uri="{FF2B5EF4-FFF2-40B4-BE49-F238E27FC236}">
                  <a16:creationId xmlns:a16="http://schemas.microsoft.com/office/drawing/2014/main" id="{01256EF5-77D5-4C61-A1FD-364D4616A0A9}"/>
                </a:ext>
              </a:extLst>
            </p:cNvPr>
            <p:cNvCxnSpPr/>
            <p:nvPr/>
          </p:nvCxnSpPr>
          <p:spPr>
            <a:xfrm flipV="1">
              <a:off x="5291562" y="2832745"/>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230492B-644E-42FE-80FA-E0B29EFA103A}"/>
                </a:ext>
              </a:extLst>
            </p:cNvPr>
            <p:cNvCxnSpPr/>
            <p:nvPr/>
          </p:nvCxnSpPr>
          <p:spPr>
            <a:xfrm flipH="1" flipV="1">
              <a:off x="5306639" y="3288873"/>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632935B-21D1-436A-9205-C9B671E32A90}"/>
                </a:ext>
              </a:extLst>
            </p:cNvPr>
            <p:cNvSpPr txBox="1"/>
            <p:nvPr/>
          </p:nvSpPr>
          <p:spPr>
            <a:xfrm rot="20321489">
              <a:off x="5495080" y="2709865"/>
              <a:ext cx="766557"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biology</a:t>
              </a:r>
            </a:p>
          </p:txBody>
        </p:sp>
        <p:sp>
          <p:nvSpPr>
            <p:cNvPr id="15" name="TextBox 14">
              <a:extLst>
                <a:ext uri="{FF2B5EF4-FFF2-40B4-BE49-F238E27FC236}">
                  <a16:creationId xmlns:a16="http://schemas.microsoft.com/office/drawing/2014/main" id="{621822FB-73C3-4A6B-ACAB-596D2D8E9B67}"/>
                </a:ext>
              </a:extLst>
            </p:cNvPr>
            <p:cNvSpPr txBox="1"/>
            <p:nvPr/>
          </p:nvSpPr>
          <p:spPr>
            <a:xfrm rot="1244480">
              <a:off x="5469119" y="3497138"/>
              <a:ext cx="797013"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physics</a:t>
              </a:r>
            </a:p>
          </p:txBody>
        </p:sp>
        <p:cxnSp>
          <p:nvCxnSpPr>
            <p:cNvPr id="16" name="Straight Connector 15">
              <a:extLst>
                <a:ext uri="{FF2B5EF4-FFF2-40B4-BE49-F238E27FC236}">
                  <a16:creationId xmlns:a16="http://schemas.microsoft.com/office/drawing/2014/main" id="{BDB344EE-0603-4332-8DC4-A611CB09B627}"/>
                </a:ext>
              </a:extLst>
            </p:cNvPr>
            <p:cNvCxnSpPr/>
            <p:nvPr/>
          </p:nvCxnSpPr>
          <p:spPr>
            <a:xfrm flipV="1">
              <a:off x="5279406" y="4118706"/>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35FAB99-4A71-48F4-905A-24483A4A2C19}"/>
                </a:ext>
              </a:extLst>
            </p:cNvPr>
            <p:cNvCxnSpPr/>
            <p:nvPr/>
          </p:nvCxnSpPr>
          <p:spPr>
            <a:xfrm flipH="1" flipV="1">
              <a:off x="5294483" y="4574834"/>
              <a:ext cx="1152128"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03C245A-2303-496B-9DF5-447788AB11E7}"/>
                </a:ext>
              </a:extLst>
            </p:cNvPr>
            <p:cNvSpPr/>
            <p:nvPr/>
          </p:nvSpPr>
          <p:spPr>
            <a:xfrm>
              <a:off x="6460648" y="3940460"/>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73E577E3-6B65-48C9-B48A-5231253BA4C2}"/>
                </a:ext>
              </a:extLst>
            </p:cNvPr>
            <p:cNvSpPr/>
            <p:nvPr/>
          </p:nvSpPr>
          <p:spPr>
            <a:xfrm>
              <a:off x="6460648" y="4795238"/>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3EEDF71F-AF64-4340-BB1B-6E24EFA95510}"/>
                </a:ext>
              </a:extLst>
            </p:cNvPr>
            <p:cNvSpPr/>
            <p:nvPr/>
          </p:nvSpPr>
          <p:spPr>
            <a:xfrm>
              <a:off x="6464676" y="4367849"/>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479F06D1-4056-4708-AE5A-419BDB910183}"/>
                </a:ext>
              </a:extLst>
            </p:cNvPr>
            <p:cNvSpPr/>
            <p:nvPr/>
          </p:nvSpPr>
          <p:spPr>
            <a:xfrm>
              <a:off x="6464676" y="2585122"/>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7367874-5513-4658-B666-E31A29FD7FD8}"/>
                </a:ext>
              </a:extLst>
            </p:cNvPr>
            <p:cNvSpPr/>
            <p:nvPr/>
          </p:nvSpPr>
          <p:spPr>
            <a:xfrm>
              <a:off x="6464676" y="3439900"/>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C2B23934-7043-4C86-918D-B7FD2050A182}"/>
                </a:ext>
              </a:extLst>
            </p:cNvPr>
            <p:cNvSpPr/>
            <p:nvPr/>
          </p:nvSpPr>
          <p:spPr>
            <a:xfrm>
              <a:off x="6468704" y="3012511"/>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latin typeface="Arial" panose="020B0604020202020204" pitchFamily="34" charset="0"/>
                <a:cs typeface="Arial" panose="020B0604020202020204" pitchFamily="34" charset="0"/>
              </a:endParaRPr>
            </a:p>
          </p:txBody>
        </p:sp>
        <p:cxnSp>
          <p:nvCxnSpPr>
            <p:cNvPr id="24" name="Straight Connector 23">
              <a:extLst>
                <a:ext uri="{FF2B5EF4-FFF2-40B4-BE49-F238E27FC236}">
                  <a16:creationId xmlns:a16="http://schemas.microsoft.com/office/drawing/2014/main" id="{0DC97BB5-B7A9-4C32-9486-D7E733F2E4EC}"/>
                </a:ext>
              </a:extLst>
            </p:cNvPr>
            <p:cNvCxnSpPr/>
            <p:nvPr/>
          </p:nvCxnSpPr>
          <p:spPr>
            <a:xfrm flipH="1" flipV="1">
              <a:off x="5291562" y="4547765"/>
              <a:ext cx="1152128" cy="163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6B06D52-EBAF-4A5B-9E06-DD82CFA866C7}"/>
                </a:ext>
              </a:extLst>
            </p:cNvPr>
            <p:cNvCxnSpPr/>
            <p:nvPr/>
          </p:nvCxnSpPr>
          <p:spPr>
            <a:xfrm flipH="1" flipV="1">
              <a:off x="5294838" y="3274865"/>
              <a:ext cx="1152128" cy="163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D61AC8D-ED98-447A-887E-8A6FB7450F6A}"/>
                </a:ext>
              </a:extLst>
            </p:cNvPr>
            <p:cNvSpPr txBox="1"/>
            <p:nvPr/>
          </p:nvSpPr>
          <p:spPr>
            <a:xfrm>
              <a:off x="5498423" y="3037039"/>
              <a:ext cx="950901"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chemistry</a:t>
              </a:r>
            </a:p>
          </p:txBody>
        </p:sp>
        <p:sp>
          <p:nvSpPr>
            <p:cNvPr id="27" name="TextBox 26">
              <a:extLst>
                <a:ext uri="{FF2B5EF4-FFF2-40B4-BE49-F238E27FC236}">
                  <a16:creationId xmlns:a16="http://schemas.microsoft.com/office/drawing/2014/main" id="{6E52D657-B808-4EBF-8CBB-C505CB1FBE8E}"/>
                </a:ext>
              </a:extLst>
            </p:cNvPr>
            <p:cNvSpPr txBox="1"/>
            <p:nvPr/>
          </p:nvSpPr>
          <p:spPr>
            <a:xfrm rot="20321489">
              <a:off x="5514960" y="3967672"/>
              <a:ext cx="766557"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biology</a:t>
              </a:r>
            </a:p>
          </p:txBody>
        </p:sp>
        <p:sp>
          <p:nvSpPr>
            <p:cNvPr id="28" name="TextBox 27">
              <a:extLst>
                <a:ext uri="{FF2B5EF4-FFF2-40B4-BE49-F238E27FC236}">
                  <a16:creationId xmlns:a16="http://schemas.microsoft.com/office/drawing/2014/main" id="{80C49C57-B344-41DD-B418-0780240D4F1F}"/>
                </a:ext>
              </a:extLst>
            </p:cNvPr>
            <p:cNvSpPr txBox="1"/>
            <p:nvPr/>
          </p:nvSpPr>
          <p:spPr>
            <a:xfrm rot="1244480">
              <a:off x="5488999" y="4754945"/>
              <a:ext cx="797013"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physics</a:t>
              </a:r>
            </a:p>
          </p:txBody>
        </p:sp>
        <p:sp>
          <p:nvSpPr>
            <p:cNvPr id="29" name="TextBox 28">
              <a:extLst>
                <a:ext uri="{FF2B5EF4-FFF2-40B4-BE49-F238E27FC236}">
                  <a16:creationId xmlns:a16="http://schemas.microsoft.com/office/drawing/2014/main" id="{F888FF6B-2235-4641-95B2-FE569A0816DF}"/>
                </a:ext>
              </a:extLst>
            </p:cNvPr>
            <p:cNvSpPr txBox="1"/>
            <p:nvPr/>
          </p:nvSpPr>
          <p:spPr>
            <a:xfrm>
              <a:off x="5518303" y="4294846"/>
              <a:ext cx="950901"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chemistry</a:t>
              </a:r>
            </a:p>
          </p:txBody>
        </p:sp>
      </p:grpSp>
      <p:sp>
        <p:nvSpPr>
          <p:cNvPr id="30" name="Rectangle 29">
            <a:extLst>
              <a:ext uri="{FF2B5EF4-FFF2-40B4-BE49-F238E27FC236}">
                <a16:creationId xmlns:a16="http://schemas.microsoft.com/office/drawing/2014/main" id="{BD5DCC0C-A8B1-4D66-A80C-DD0A87166DF8}"/>
              </a:ext>
            </a:extLst>
          </p:cNvPr>
          <p:cNvSpPr/>
          <p:nvPr/>
        </p:nvSpPr>
        <p:spPr>
          <a:xfrm>
            <a:off x="2843808" y="4082874"/>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80</a:t>
            </a:r>
          </a:p>
        </p:txBody>
      </p:sp>
      <p:sp>
        <p:nvSpPr>
          <p:cNvPr id="31" name="Rectangle 30">
            <a:extLst>
              <a:ext uri="{FF2B5EF4-FFF2-40B4-BE49-F238E27FC236}">
                <a16:creationId xmlns:a16="http://schemas.microsoft.com/office/drawing/2014/main" id="{E893FCF1-FB5D-425C-AF24-EF06289E3BB9}"/>
              </a:ext>
            </a:extLst>
          </p:cNvPr>
          <p:cNvSpPr/>
          <p:nvPr/>
        </p:nvSpPr>
        <p:spPr>
          <a:xfrm>
            <a:off x="4636469" y="3537798"/>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47</a:t>
            </a:r>
          </a:p>
        </p:txBody>
      </p:sp>
      <p:sp>
        <p:nvSpPr>
          <p:cNvPr id="32" name="Rectangle 31">
            <a:extLst>
              <a:ext uri="{FF2B5EF4-FFF2-40B4-BE49-F238E27FC236}">
                <a16:creationId xmlns:a16="http://schemas.microsoft.com/office/drawing/2014/main" id="{B87712A3-B1CF-4089-BC72-14E4C91BEFFC}"/>
              </a:ext>
            </a:extLst>
          </p:cNvPr>
          <p:cNvSpPr/>
          <p:nvPr/>
        </p:nvSpPr>
        <p:spPr>
          <a:xfrm>
            <a:off x="4636469" y="4616344"/>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33</a:t>
            </a:r>
          </a:p>
        </p:txBody>
      </p:sp>
      <p:sp>
        <p:nvSpPr>
          <p:cNvPr id="33" name="Rectangle 32">
            <a:extLst>
              <a:ext uri="{FF2B5EF4-FFF2-40B4-BE49-F238E27FC236}">
                <a16:creationId xmlns:a16="http://schemas.microsoft.com/office/drawing/2014/main" id="{02FA60A9-9126-4F44-90D7-270A1DDDC3FE}"/>
              </a:ext>
            </a:extLst>
          </p:cNvPr>
          <p:cNvSpPr/>
          <p:nvPr/>
        </p:nvSpPr>
        <p:spPr>
          <a:xfrm>
            <a:off x="6460648" y="4302414"/>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8</a:t>
            </a:r>
          </a:p>
        </p:txBody>
      </p:sp>
      <p:sp>
        <p:nvSpPr>
          <p:cNvPr id="34" name="Rectangle 33">
            <a:extLst>
              <a:ext uri="{FF2B5EF4-FFF2-40B4-BE49-F238E27FC236}">
                <a16:creationId xmlns:a16="http://schemas.microsoft.com/office/drawing/2014/main" id="{3386E6B4-2FA0-4708-A96B-C4A2BA525523}"/>
              </a:ext>
            </a:extLst>
          </p:cNvPr>
          <p:cNvSpPr/>
          <p:nvPr/>
        </p:nvSpPr>
        <p:spPr>
          <a:xfrm>
            <a:off x="6460648" y="5157192"/>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11</a:t>
            </a:r>
          </a:p>
        </p:txBody>
      </p:sp>
      <p:sp>
        <p:nvSpPr>
          <p:cNvPr id="35" name="Rectangle 34">
            <a:extLst>
              <a:ext uri="{FF2B5EF4-FFF2-40B4-BE49-F238E27FC236}">
                <a16:creationId xmlns:a16="http://schemas.microsoft.com/office/drawing/2014/main" id="{18174DD6-71A0-42DD-B93A-065A3CF49E5D}"/>
              </a:ext>
            </a:extLst>
          </p:cNvPr>
          <p:cNvSpPr/>
          <p:nvPr/>
        </p:nvSpPr>
        <p:spPr>
          <a:xfrm>
            <a:off x="6464676" y="4729803"/>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14</a:t>
            </a:r>
          </a:p>
        </p:txBody>
      </p:sp>
      <p:sp>
        <p:nvSpPr>
          <p:cNvPr id="36" name="Rectangle 35">
            <a:extLst>
              <a:ext uri="{FF2B5EF4-FFF2-40B4-BE49-F238E27FC236}">
                <a16:creationId xmlns:a16="http://schemas.microsoft.com/office/drawing/2014/main" id="{9D6DFAAD-B77E-402E-9F57-A581FF0100F9}"/>
              </a:ext>
            </a:extLst>
          </p:cNvPr>
          <p:cNvSpPr/>
          <p:nvPr/>
        </p:nvSpPr>
        <p:spPr>
          <a:xfrm>
            <a:off x="6464676" y="2947076"/>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latin typeface="Arial" panose="020B0604020202020204" pitchFamily="34" charset="0"/>
                <a:cs typeface="Arial" panose="020B0604020202020204" pitchFamily="34" charset="0"/>
              </a:rPr>
              <a:t>17</a:t>
            </a:r>
          </a:p>
        </p:txBody>
      </p:sp>
      <p:sp>
        <p:nvSpPr>
          <p:cNvPr id="37" name="Rectangle 36">
            <a:extLst>
              <a:ext uri="{FF2B5EF4-FFF2-40B4-BE49-F238E27FC236}">
                <a16:creationId xmlns:a16="http://schemas.microsoft.com/office/drawing/2014/main" id="{AEC8AEB6-0111-4AB4-9700-7C1B7E79BC68}"/>
              </a:ext>
            </a:extLst>
          </p:cNvPr>
          <p:cNvSpPr/>
          <p:nvPr/>
        </p:nvSpPr>
        <p:spPr>
          <a:xfrm>
            <a:off x="6464676" y="3801854"/>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10</a:t>
            </a:r>
          </a:p>
        </p:txBody>
      </p:sp>
      <p:sp>
        <p:nvSpPr>
          <p:cNvPr id="38" name="Rectangle 37">
            <a:extLst>
              <a:ext uri="{FF2B5EF4-FFF2-40B4-BE49-F238E27FC236}">
                <a16:creationId xmlns:a16="http://schemas.microsoft.com/office/drawing/2014/main" id="{654BE913-2178-4A8C-A1CF-8FAE70ADB507}"/>
              </a:ext>
            </a:extLst>
          </p:cNvPr>
          <p:cNvSpPr/>
          <p:nvPr/>
        </p:nvSpPr>
        <p:spPr>
          <a:xfrm>
            <a:off x="6468704" y="3374465"/>
            <a:ext cx="648072"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solidFill>
                  <a:srgbClr val="FF0000"/>
                </a:solidFill>
                <a:latin typeface="Arial" panose="020B0604020202020204" pitchFamily="34" charset="0"/>
                <a:cs typeface="Arial" panose="020B0604020202020204" pitchFamily="34" charset="0"/>
              </a:rPr>
              <a:t>20</a:t>
            </a:r>
          </a:p>
        </p:txBody>
      </p:sp>
      <p:sp>
        <p:nvSpPr>
          <p:cNvPr id="39" name="Oval 38">
            <a:extLst>
              <a:ext uri="{FF2B5EF4-FFF2-40B4-BE49-F238E27FC236}">
                <a16:creationId xmlns:a16="http://schemas.microsoft.com/office/drawing/2014/main" id="{7902CE86-29F4-4BEC-8870-9B135D338FBA}"/>
              </a:ext>
            </a:extLst>
          </p:cNvPr>
          <p:cNvSpPr/>
          <p:nvPr/>
        </p:nvSpPr>
        <p:spPr>
          <a:xfrm>
            <a:off x="6389027" y="3328597"/>
            <a:ext cx="807425" cy="53319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0" name="Oval 39">
            <a:extLst>
              <a:ext uri="{FF2B5EF4-FFF2-40B4-BE49-F238E27FC236}">
                <a16:creationId xmlns:a16="http://schemas.microsoft.com/office/drawing/2014/main" id="{67EF88FA-8A21-4F5F-8F64-06C9E63F6AB7}"/>
              </a:ext>
            </a:extLst>
          </p:cNvPr>
          <p:cNvSpPr/>
          <p:nvPr/>
        </p:nvSpPr>
        <p:spPr>
          <a:xfrm>
            <a:off x="2752824" y="4017878"/>
            <a:ext cx="807425" cy="53319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5F256E93-3D89-4366-A522-855BD8B3844A}"/>
              </a:ext>
            </a:extLst>
          </p:cNvPr>
          <p:cNvSpPr/>
          <p:nvPr/>
        </p:nvSpPr>
        <p:spPr>
          <a:xfrm>
            <a:off x="4013505" y="2570791"/>
            <a:ext cx="441146" cy="646331"/>
          </a:xfrm>
          <a:prstGeom prst="rect">
            <a:avLst/>
          </a:prstGeom>
        </p:spPr>
        <p:txBody>
          <a:bodyPr wrap="none">
            <a:spAutoFit/>
          </a:bodyPr>
          <a:lstStyle/>
          <a:p>
            <a:r>
              <a:rPr lang="en-GB" b="1" u="sng" dirty="0">
                <a:solidFill>
                  <a:srgbClr val="FF0000"/>
                </a:solidFill>
                <a:latin typeface="Arial" panose="020B0604020202020204" pitchFamily="34" charset="0"/>
                <a:cs typeface="Arial" panose="020B0604020202020204" pitchFamily="34" charset="0"/>
              </a:rPr>
              <a:t>20</a:t>
            </a:r>
            <a:endParaRPr lang="en-GB" b="1" dirty="0">
              <a:solidFill>
                <a:srgbClr val="FF0000"/>
              </a:solidFill>
              <a:latin typeface="Arial" panose="020B0604020202020204" pitchFamily="34" charset="0"/>
              <a:cs typeface="Arial" panose="020B0604020202020204" pitchFamily="34" charset="0"/>
            </a:endParaRPr>
          </a:p>
          <a:p>
            <a:r>
              <a:rPr lang="en-GB" b="1" dirty="0">
                <a:solidFill>
                  <a:srgbClr val="FF0000"/>
                </a:solidFill>
                <a:latin typeface="Arial" panose="020B0604020202020204" pitchFamily="34" charset="0"/>
                <a:cs typeface="Arial" panose="020B0604020202020204" pitchFamily="34" charset="0"/>
              </a:rPr>
              <a:t>80</a:t>
            </a:r>
          </a:p>
        </p:txBody>
      </p:sp>
      <p:sp>
        <p:nvSpPr>
          <p:cNvPr id="42" name="Rectangle 41">
            <a:extLst>
              <a:ext uri="{FF2B5EF4-FFF2-40B4-BE49-F238E27FC236}">
                <a16:creationId xmlns:a16="http://schemas.microsoft.com/office/drawing/2014/main" id="{3EF3A76B-D578-4231-9033-FB01FAA649A7}"/>
              </a:ext>
            </a:extLst>
          </p:cNvPr>
          <p:cNvSpPr/>
          <p:nvPr/>
        </p:nvSpPr>
        <p:spPr>
          <a:xfrm>
            <a:off x="4426439" y="2570791"/>
            <a:ext cx="511679" cy="646331"/>
          </a:xfrm>
          <a:prstGeom prst="rect">
            <a:avLst/>
          </a:prstGeom>
        </p:spPr>
        <p:txBody>
          <a:bodyPr wrap="none">
            <a:spAutoFit/>
          </a:bodyPr>
          <a:lstStyle/>
          <a:p>
            <a:r>
              <a:rPr lang="en-GB" b="1" dirty="0">
                <a:solidFill>
                  <a:srgbClr val="FF0000"/>
                </a:solidFill>
                <a:latin typeface="Arial" panose="020B0604020202020204" pitchFamily="34" charset="0"/>
                <a:cs typeface="Arial" panose="020B0604020202020204" pitchFamily="34" charset="0"/>
              </a:rPr>
              <a:t>= </a:t>
            </a:r>
            <a:r>
              <a:rPr lang="en-GB" b="1" u="sng" dirty="0">
                <a:solidFill>
                  <a:srgbClr val="FF0000"/>
                </a:solidFill>
                <a:latin typeface="Arial" panose="020B0604020202020204" pitchFamily="34" charset="0"/>
                <a:cs typeface="Arial" panose="020B0604020202020204" pitchFamily="34" charset="0"/>
              </a:rPr>
              <a:t>1</a:t>
            </a:r>
          </a:p>
          <a:p>
            <a:r>
              <a:rPr lang="en-GB" b="1" dirty="0">
                <a:solidFill>
                  <a:srgbClr val="FF0000"/>
                </a:solidFill>
                <a:latin typeface="Arial" panose="020B0604020202020204" pitchFamily="34" charset="0"/>
                <a:cs typeface="Arial" panose="020B0604020202020204" pitchFamily="34" charset="0"/>
              </a:rPr>
              <a:t>   4</a:t>
            </a:r>
          </a:p>
        </p:txBody>
      </p:sp>
    </p:spTree>
    <p:extLst>
      <p:ext uri="{BB962C8B-B14F-4D97-AF65-F5344CB8AC3E}">
        <p14:creationId xmlns:p14="http://schemas.microsoft.com/office/powerpoint/2010/main" val="133763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fade">
                                      <p:cBhvr>
                                        <p:cTn id="37" dur="5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50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fade">
                                      <p:cBhvr>
                                        <p:cTn id="52" dur="500"/>
                                        <p:tgtEl>
                                          <p:spTgt spid="33"/>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39"/>
                                        </p:tgtEl>
                                        <p:attrNameLst>
                                          <p:attrName>style.visibility</p:attrName>
                                        </p:attrNameLst>
                                      </p:cBhvr>
                                      <p:to>
                                        <p:strVal val="visible"/>
                                      </p:to>
                                    </p:set>
                                    <p:animEffect transition="in" filter="wheel(1)">
                                      <p:cBhvr>
                                        <p:cTn id="57" dur="2000"/>
                                        <p:tgtEl>
                                          <p:spTgt spid="39"/>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grpId="0" nodeType="click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wheel(1)">
                                      <p:cBhvr>
                                        <p:cTn id="62" dur="2000"/>
                                        <p:tgtEl>
                                          <p:spTgt spid="40"/>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1"/>
                                        </p:tgtEl>
                                        <p:attrNameLst>
                                          <p:attrName>style.visibility</p:attrName>
                                        </p:attrNameLst>
                                      </p:cBhvr>
                                      <p:to>
                                        <p:strVal val="visible"/>
                                      </p:to>
                                    </p:set>
                                    <p:animEffect transition="in" filter="fade">
                                      <p:cBhvr>
                                        <p:cTn id="67" dur="500"/>
                                        <p:tgtEl>
                                          <p:spTgt spid="4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2"/>
                                        </p:tgtEl>
                                        <p:attrNameLst>
                                          <p:attrName>style.visibility</p:attrName>
                                        </p:attrNameLst>
                                      </p:cBhvr>
                                      <p:to>
                                        <p:strVal val="visible"/>
                                      </p:to>
                                    </p:set>
                                    <p:animEffect transition="in" filter="fade">
                                      <p:cBhvr>
                                        <p:cTn id="7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1395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123728" y="1124744"/>
            <a:ext cx="6768752" cy="3170099"/>
          </a:xfrm>
          <a:prstGeom prst="rect">
            <a:avLst/>
          </a:prstGeom>
          <a:noFill/>
        </p:spPr>
        <p:txBody>
          <a:bodyPr wrap="square" rtlCol="0">
            <a:spAutoFit/>
          </a:bodyPr>
          <a:lstStyle/>
          <a:p>
            <a:pPr algn="ctr"/>
            <a:r>
              <a:rPr lang="en-GB" sz="2000" b="1" u="sng" dirty="0">
                <a:latin typeface="Arial" panose="020B0604020202020204" pitchFamily="34" charset="0"/>
                <a:cs typeface="Arial" panose="020B0604020202020204" pitchFamily="34" charset="0"/>
              </a:rPr>
              <a:t>Extension</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There are 96 members of a running club.  </a:t>
            </a:r>
          </a:p>
          <a:p>
            <a:r>
              <a:rPr lang="en-GB" sz="2000" dirty="0">
                <a:latin typeface="Arial" panose="020B0604020202020204" pitchFamily="34" charset="0"/>
                <a:cs typeface="Arial" panose="020B0604020202020204" pitchFamily="34" charset="0"/>
              </a:rPr>
              <a:t>52 of the members are male. </a:t>
            </a:r>
          </a:p>
          <a:p>
            <a:r>
              <a:rPr lang="en-GB" sz="2000" dirty="0">
                <a:latin typeface="Arial" panose="020B0604020202020204" pitchFamily="34" charset="0"/>
                <a:cs typeface="Arial" panose="020B0604020202020204" pitchFamily="34" charset="0"/>
              </a:rPr>
              <a:t>¼ of the female members are under 21, the rest are 21 or over. </a:t>
            </a:r>
          </a:p>
          <a:p>
            <a:r>
              <a:rPr lang="en-GB" sz="2000" dirty="0">
                <a:latin typeface="Arial" panose="020B0604020202020204" pitchFamily="34" charset="0"/>
                <a:cs typeface="Arial" panose="020B0604020202020204" pitchFamily="34" charset="0"/>
              </a:rPr>
              <a:t>75% of the male members are under 21.</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Use a frequency tree to calculate how many females are 21 or over.</a:t>
            </a:r>
          </a:p>
        </p:txBody>
      </p:sp>
      <p:sp>
        <p:nvSpPr>
          <p:cNvPr id="5" name="TextBox 4">
            <a:extLst>
              <a:ext uri="{FF2B5EF4-FFF2-40B4-BE49-F238E27FC236}">
                <a16:creationId xmlns:a16="http://schemas.microsoft.com/office/drawing/2014/main" id="{5A881B8C-7689-46D1-8C63-C6728D210072}"/>
              </a:ext>
            </a:extLst>
          </p:cNvPr>
          <p:cNvSpPr txBox="1"/>
          <p:nvPr/>
        </p:nvSpPr>
        <p:spPr>
          <a:xfrm>
            <a:off x="3491880" y="3892956"/>
            <a:ext cx="629816" cy="400110"/>
          </a:xfrm>
          <a:prstGeom prst="rect">
            <a:avLst/>
          </a:prstGeom>
          <a:noFill/>
        </p:spPr>
        <p:txBody>
          <a:bodyPr wrap="square">
            <a:spAutoFit/>
          </a:bodyPr>
          <a:lstStyle/>
          <a:p>
            <a:pPr algn="ctr"/>
            <a:r>
              <a:rPr lang="en-GB" sz="2000" b="1" dirty="0">
                <a:solidFill>
                  <a:srgbClr val="FF0000"/>
                </a:solidFill>
                <a:latin typeface="Arial" panose="020B0604020202020204" pitchFamily="34" charset="0"/>
                <a:cs typeface="Arial" panose="020B0604020202020204" pitchFamily="34" charset="0"/>
              </a:rPr>
              <a:t>33</a:t>
            </a:r>
          </a:p>
        </p:txBody>
      </p:sp>
    </p:spTree>
    <p:extLst>
      <p:ext uri="{BB962C8B-B14F-4D97-AF65-F5344CB8AC3E}">
        <p14:creationId xmlns:p14="http://schemas.microsoft.com/office/powerpoint/2010/main" val="105621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1" name="TextBox 10"/>
              <p:cNvSpPr txBox="1"/>
              <p:nvPr/>
            </p:nvSpPr>
            <p:spPr>
              <a:xfrm>
                <a:off x="2123728" y="1196752"/>
                <a:ext cx="6768752" cy="3409075"/>
              </a:xfrm>
              <a:prstGeom prst="rect">
                <a:avLst/>
              </a:prstGeom>
              <a:noFill/>
            </p:spPr>
            <p:txBody>
              <a:bodyPr wrap="square" rtlCol="0">
                <a:spAutoFit/>
              </a:bodyPr>
              <a:lstStyle/>
              <a:p>
                <a:pPr algn="ctr"/>
                <a:r>
                  <a:rPr lang="en-GB" sz="2000" b="1" u="sng" dirty="0">
                    <a:latin typeface="Arial" panose="020B0604020202020204" pitchFamily="34" charset="0"/>
                    <a:cs typeface="Arial" panose="020B0604020202020204" pitchFamily="34" charset="0"/>
                  </a:rPr>
                  <a:t>Answers</a:t>
                </a:r>
              </a:p>
              <a:p>
                <a:pPr algn="ctr"/>
                <a:endParaRPr lang="en-GB" sz="2000" b="1" u="sng"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1b.	</a:t>
                </a:r>
                <a14:m>
                  <m:oMath xmlns:m="http://schemas.openxmlformats.org/officeDocument/2006/math">
                    <m:f>
                      <m:fPr>
                        <m:ctrlPr>
                          <a:rPr lang="en-GB" sz="2000" i="1" smtClean="0">
                            <a:latin typeface="Cambria Math" panose="02040503050406030204" pitchFamily="18" charset="0"/>
                            <a:cs typeface="Arial" panose="020B0604020202020204" pitchFamily="34" charset="0"/>
                          </a:rPr>
                        </m:ctrlPr>
                      </m:fPr>
                      <m:num>
                        <m:r>
                          <a:rPr lang="en-GB" sz="2000" b="0" i="1" smtClean="0">
                            <a:latin typeface="Cambria Math" panose="02040503050406030204" pitchFamily="18" charset="0"/>
                            <a:cs typeface="Arial" panose="020B0604020202020204" pitchFamily="34" charset="0"/>
                          </a:rPr>
                          <m:t>2</m:t>
                        </m:r>
                      </m:num>
                      <m:den>
                        <m:r>
                          <a:rPr lang="en-GB" sz="2000" b="0" i="1" smtClean="0">
                            <a:latin typeface="Cambria Math" panose="02040503050406030204" pitchFamily="18" charset="0"/>
                            <a:cs typeface="Arial" panose="020B0604020202020204" pitchFamily="34" charset="0"/>
                          </a:rPr>
                          <m:t>28</m:t>
                        </m:r>
                      </m:den>
                    </m:f>
                  </m:oMath>
                </a14:m>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2b.	</a:t>
                </a:r>
                <a14:m>
                  <m:oMath xmlns:m="http://schemas.openxmlformats.org/officeDocument/2006/math">
                    <m:f>
                      <m:fPr>
                        <m:ctrlPr>
                          <a:rPr lang="en-GB" sz="2000" i="1" smtClean="0">
                            <a:latin typeface="Cambria Math" panose="02040503050406030204" pitchFamily="18" charset="0"/>
                            <a:cs typeface="Arial" panose="020B0604020202020204" pitchFamily="34" charset="0"/>
                          </a:rPr>
                        </m:ctrlPr>
                      </m:fPr>
                      <m:num>
                        <m:r>
                          <a:rPr lang="en-GB" sz="2000" b="0" i="1" smtClean="0">
                            <a:latin typeface="Cambria Math" panose="02040503050406030204" pitchFamily="18" charset="0"/>
                            <a:cs typeface="Arial" panose="020B0604020202020204" pitchFamily="34" charset="0"/>
                          </a:rPr>
                          <m:t>11</m:t>
                        </m:r>
                      </m:num>
                      <m:den>
                        <m:r>
                          <a:rPr lang="en-GB" sz="2000" b="0" i="1" smtClean="0">
                            <a:latin typeface="Cambria Math" panose="02040503050406030204" pitchFamily="18" charset="0"/>
                            <a:cs typeface="Arial" panose="020B0604020202020204" pitchFamily="34" charset="0"/>
                          </a:rPr>
                          <m:t>78</m:t>
                        </m:r>
                      </m:den>
                    </m:f>
                  </m:oMath>
                </a14:m>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3b.	</a:t>
                </a:r>
                <a14:m>
                  <m:oMath xmlns:m="http://schemas.openxmlformats.org/officeDocument/2006/math">
                    <m:f>
                      <m:fPr>
                        <m:ctrlPr>
                          <a:rPr lang="en-GB" sz="2000" i="1" smtClean="0">
                            <a:latin typeface="Cambria Math" panose="02040503050406030204" pitchFamily="18" charset="0"/>
                            <a:cs typeface="Arial" panose="020B0604020202020204" pitchFamily="34" charset="0"/>
                          </a:rPr>
                        </m:ctrlPr>
                      </m:fPr>
                      <m:num>
                        <m:r>
                          <a:rPr lang="en-GB" sz="2000" b="0" i="1" smtClean="0">
                            <a:latin typeface="Cambria Math" panose="02040503050406030204" pitchFamily="18" charset="0"/>
                            <a:cs typeface="Arial" panose="020B0604020202020204" pitchFamily="34" charset="0"/>
                          </a:rPr>
                          <m:t>56</m:t>
                        </m:r>
                      </m:num>
                      <m:den>
                        <m:r>
                          <a:rPr lang="en-GB" sz="2000" b="0" i="1" smtClean="0">
                            <a:latin typeface="Cambria Math" panose="02040503050406030204" pitchFamily="18" charset="0"/>
                            <a:cs typeface="Arial" panose="020B0604020202020204" pitchFamily="34" charset="0"/>
                          </a:rPr>
                          <m:t>73</m:t>
                        </m:r>
                      </m:den>
                    </m:f>
                  </m:oMath>
                </a14:m>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4b.	</a:t>
                </a:r>
                <a14:m>
                  <m:oMath xmlns:m="http://schemas.openxmlformats.org/officeDocument/2006/math">
                    <m:f>
                      <m:fPr>
                        <m:ctrlPr>
                          <a:rPr lang="en-GB" sz="2000" i="1" smtClean="0">
                            <a:latin typeface="Cambria Math" panose="02040503050406030204" pitchFamily="18" charset="0"/>
                            <a:cs typeface="Arial" panose="020B0604020202020204" pitchFamily="34" charset="0"/>
                          </a:rPr>
                        </m:ctrlPr>
                      </m:fPr>
                      <m:num>
                        <m:r>
                          <a:rPr lang="en-GB" sz="2000" b="0" i="1" smtClean="0">
                            <a:latin typeface="Cambria Math" panose="02040503050406030204" pitchFamily="18" charset="0"/>
                            <a:cs typeface="Arial" panose="020B0604020202020204" pitchFamily="34" charset="0"/>
                          </a:rPr>
                          <m:t>12</m:t>
                        </m:r>
                      </m:num>
                      <m:den>
                        <m:r>
                          <a:rPr lang="en-GB" sz="2000" b="0" i="1" smtClean="0">
                            <a:latin typeface="Cambria Math" panose="02040503050406030204" pitchFamily="18" charset="0"/>
                            <a:cs typeface="Arial" panose="020B0604020202020204" pitchFamily="34" charset="0"/>
                          </a:rPr>
                          <m:t>200</m:t>
                        </m:r>
                      </m:den>
                    </m:f>
                    <m:r>
                      <a:rPr lang="en-GB" sz="2000" b="0" i="1" smtClean="0">
                        <a:latin typeface="Cambria Math" panose="02040503050406030204" pitchFamily="18" charset="0"/>
                        <a:cs typeface="Arial" panose="020B0604020202020204" pitchFamily="34" charset="0"/>
                      </a:rPr>
                      <m:t>=6%</m:t>
                    </m:r>
                  </m:oMath>
                </a14:m>
                <a:endParaRPr lang="en-GB" sz="2000" dirty="0">
                  <a:latin typeface="Arial" panose="020B0604020202020204" pitchFamily="34" charset="0"/>
                  <a:cs typeface="Arial" panose="020B0604020202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2123728" y="1196752"/>
                <a:ext cx="6768752" cy="3409075"/>
              </a:xfrm>
              <a:prstGeom prst="rect">
                <a:avLst/>
              </a:prstGeom>
              <a:blipFill>
                <a:blip r:embed="rId2"/>
                <a:stretch>
                  <a:fillRect t="-714"/>
                </a:stretch>
              </a:blipFill>
            </p:spPr>
            <p:txBody>
              <a:bodyPr/>
              <a:lstStyle/>
              <a:p>
                <a:r>
                  <a:rPr lang="en-GB">
                    <a:noFill/>
                  </a:rPr>
                  <a:t> </a:t>
                </a:r>
              </a:p>
            </p:txBody>
          </p:sp>
        </mc:Fallback>
      </mc:AlternateContent>
    </p:spTree>
    <p:extLst>
      <p:ext uri="{BB962C8B-B14F-4D97-AF65-F5344CB8AC3E}">
        <p14:creationId xmlns:p14="http://schemas.microsoft.com/office/powerpoint/2010/main" val="1428094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BA38AC-2A1E-43CE-B315-E123B811BF3C}"/>
              </a:ext>
            </a:extLst>
          </p:cNvPr>
          <p:cNvSpPr txBox="1"/>
          <p:nvPr/>
        </p:nvSpPr>
        <p:spPr>
          <a:xfrm>
            <a:off x="2123728" y="1124744"/>
            <a:ext cx="6768752" cy="1323439"/>
          </a:xfrm>
          <a:prstGeom prst="rect">
            <a:avLst/>
          </a:prstGeom>
          <a:noFill/>
        </p:spPr>
        <p:txBody>
          <a:bodyPr wrap="square">
            <a:spAutoFit/>
          </a:bodyPr>
          <a:lstStyle/>
          <a:p>
            <a:r>
              <a:rPr lang="en-GB" sz="2000" dirty="0">
                <a:solidFill>
                  <a:schemeClr val="tx1"/>
                </a:solidFill>
                <a:latin typeface="Arial" panose="020B0604020202020204" pitchFamily="34" charset="0"/>
                <a:cs typeface="Arial" panose="020B0604020202020204" pitchFamily="34" charset="0"/>
              </a:rPr>
              <a:t>Systematic listing is where you think about each of the possible combinations in a logical order.</a:t>
            </a:r>
          </a:p>
          <a:p>
            <a:endParaRPr lang="en-GB" sz="2000" dirty="0">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Questions are usually about menus or other combinations.</a:t>
            </a:r>
          </a:p>
        </p:txBody>
      </p:sp>
    </p:spTree>
    <p:extLst>
      <p:ext uri="{BB962C8B-B14F-4D97-AF65-F5344CB8AC3E}">
        <p14:creationId xmlns:p14="http://schemas.microsoft.com/office/powerpoint/2010/main" val="396730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76E401156F4764BB2C6F20A964BCCEC" ma:contentTypeVersion="4" ma:contentTypeDescription="Create a new document." ma:contentTypeScope="" ma:versionID="e896c31a357fae3f56ede82f8715a737">
  <xsd:schema xmlns:xsd="http://www.w3.org/2001/XMLSchema" xmlns:xs="http://www.w3.org/2001/XMLSchema" xmlns:p="http://schemas.microsoft.com/office/2006/metadata/properties" xmlns:ns2="557e22d3-7b3f-4e7c-8253-1b6f825f5a4b" xmlns:ns3="f864f35b-862f-415f-8c45-f63899e63674" targetNamespace="http://schemas.microsoft.com/office/2006/metadata/properties" ma:root="true" ma:fieldsID="36b4bfac6347007d17695a869c3705c8" ns2:_="" ns3:_="">
    <xsd:import namespace="557e22d3-7b3f-4e7c-8253-1b6f825f5a4b"/>
    <xsd:import namespace="f864f35b-862f-415f-8c45-f63899e63674"/>
    <xsd:element name="properties">
      <xsd:complexType>
        <xsd:sequence>
          <xsd:element name="documentManagement">
            <xsd:complexType>
              <xsd:all>
                <xsd:element ref="ns2:SharedWithUsers" minOccurs="0"/>
                <xsd:element ref="ns2:SharedWithDetails" minOccurs="0"/>
                <xsd:element ref="ns3:LastSharedByUser" minOccurs="0"/>
                <xsd:element ref="ns3: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7e22d3-7b3f-4e7c-8253-1b6f825f5a4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864f35b-862f-415f-8c45-f63899e63674" elementFormDefault="qualified">
    <xsd:import namespace="http://schemas.microsoft.com/office/2006/documentManagement/types"/>
    <xsd:import namespace="http://schemas.microsoft.com/office/infopath/2007/PartnerControls"/>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5BC4F4-2170-43B9-961D-729894515232}">
  <ds:schemaRefs>
    <ds:schemaRef ds:uri="http://schemas.microsoft.com/sharepoint/v3/contenttype/forms"/>
  </ds:schemaRefs>
</ds:datastoreItem>
</file>

<file path=customXml/itemProps2.xml><?xml version="1.0" encoding="utf-8"?>
<ds:datastoreItem xmlns:ds="http://schemas.openxmlformats.org/officeDocument/2006/customXml" ds:itemID="{D5E95CFF-9AAA-4FD5-933C-7B1EE5480269}">
  <ds:schemaRefs>
    <ds:schemaRef ds:uri="http://purl.org/dc/terms/"/>
    <ds:schemaRef ds:uri="http://purl.org/dc/elements/1.1/"/>
    <ds:schemaRef ds:uri="http://schemas.microsoft.com/office/infopath/2007/PartnerControls"/>
    <ds:schemaRef ds:uri="http://schemas.microsoft.com/office/2006/documentManagement/types"/>
    <ds:schemaRef ds:uri="557e22d3-7b3f-4e7c-8253-1b6f825f5a4b"/>
    <ds:schemaRef ds:uri="http://schemas.microsoft.com/office/2006/metadata/properties"/>
    <ds:schemaRef ds:uri="http://www.w3.org/XML/1998/namespace"/>
    <ds:schemaRef ds:uri="http://schemas.openxmlformats.org/package/2006/metadata/core-properties"/>
    <ds:schemaRef ds:uri="f864f35b-862f-415f-8c45-f63899e63674"/>
    <ds:schemaRef ds:uri="http://purl.org/dc/dcmitype/"/>
  </ds:schemaRefs>
</ds:datastoreItem>
</file>

<file path=customXml/itemProps3.xml><?xml version="1.0" encoding="utf-8"?>
<ds:datastoreItem xmlns:ds="http://schemas.openxmlformats.org/officeDocument/2006/customXml" ds:itemID="{0DE326A7-95B0-4F2D-BF14-AC2FB0D4C3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7e22d3-7b3f-4e7c-8253-1b6f825f5a4b"/>
    <ds:schemaRef ds:uri="f864f35b-862f-415f-8c45-f63899e636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623</TotalTime>
  <Words>530</Words>
  <Application>Microsoft Office PowerPoint</Application>
  <PresentationFormat>On-screen Show (4:3)</PresentationFormat>
  <Paragraphs>111</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Cambria Math</vt:lpstr>
      <vt:lpstr>Comic Sans MS</vt:lpstr>
      <vt:lpstr>Times New Roman</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Duston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GLOVER D</dc:creator>
  <cp:lastModifiedBy>Danielle Moosajee</cp:lastModifiedBy>
  <cp:revision>77</cp:revision>
  <cp:lastPrinted>2015-12-14T15:58:38Z</cp:lastPrinted>
  <dcterms:created xsi:type="dcterms:W3CDTF">2015-07-01T12:05:39Z</dcterms:created>
  <dcterms:modified xsi:type="dcterms:W3CDTF">2020-08-16T10:33:52Z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0x010100D76E401156F4764BB2C6F20A964BCCEC</vt:lpwstr>
  </property>
</Properties>
</file>