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9"/>
  </p:notesMasterIdLst>
  <p:sldIdLst>
    <p:sldId id="282" r:id="rId3"/>
    <p:sldId id="308" r:id="rId4"/>
    <p:sldId id="281" r:id="rId5"/>
    <p:sldId id="285" r:id="rId6"/>
    <p:sldId id="286" r:id="rId7"/>
    <p:sldId id="283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4" r:id="rId24"/>
    <p:sldId id="305" r:id="rId25"/>
    <p:sldId id="284" r:id="rId26"/>
    <p:sldId id="306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  <a:srgbClr val="EC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05096A-32BE-4BF1-AF66-D39292C2F308}" v="395" dt="2020-10-28T20:19:42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A505096A-32BE-4BF1-AF66-D39292C2F308}"/>
    <pc:docChg chg="undo redo custSel addSld delSld modSld sldOrd modMainMaster">
      <pc:chgData name="Danielle" userId="e2554c37-e717-43a0-ba79-1183ca921ccd" providerId="ADAL" clId="{A505096A-32BE-4BF1-AF66-D39292C2F308}" dt="2020-10-28T20:19:42.098" v="1607"/>
      <pc:docMkLst>
        <pc:docMk/>
      </pc:docMkLst>
      <pc:sldChg chg="addSp delSp modSp mod modAnim">
        <pc:chgData name="Danielle" userId="e2554c37-e717-43a0-ba79-1183ca921ccd" providerId="ADAL" clId="{A505096A-32BE-4BF1-AF66-D39292C2F308}" dt="2020-10-28T10:02:42.035" v="1342" actId="22"/>
        <pc:sldMkLst>
          <pc:docMk/>
          <pc:sldMk cId="861314220" sldId="281"/>
        </pc:sldMkLst>
        <pc:spChg chg="add mod">
          <ac:chgData name="Danielle" userId="e2554c37-e717-43a0-ba79-1183ca921ccd" providerId="ADAL" clId="{A505096A-32BE-4BF1-AF66-D39292C2F308}" dt="2020-10-27T07:50:47.266" v="45"/>
          <ac:spMkLst>
            <pc:docMk/>
            <pc:sldMk cId="861314220" sldId="281"/>
            <ac:spMk id="8" creationId="{FFD202B8-F30E-45FA-8926-7CB9577F2AE3}"/>
          </ac:spMkLst>
        </pc:spChg>
        <pc:spChg chg="add mod">
          <ac:chgData name="Danielle" userId="e2554c37-e717-43a0-ba79-1183ca921ccd" providerId="ADAL" clId="{A505096A-32BE-4BF1-AF66-D39292C2F308}" dt="2020-10-27T07:50:59.125" v="54"/>
          <ac:spMkLst>
            <pc:docMk/>
            <pc:sldMk cId="861314220" sldId="281"/>
            <ac:spMk id="9" creationId="{6641AA57-95C5-4E56-A374-77E537E645AF}"/>
          </ac:spMkLst>
        </pc:spChg>
        <pc:spChg chg="add mod">
          <ac:chgData name="Danielle" userId="e2554c37-e717-43a0-ba79-1183ca921ccd" providerId="ADAL" clId="{A505096A-32BE-4BF1-AF66-D39292C2F308}" dt="2020-10-27T07:50:50.443" v="46"/>
          <ac:spMkLst>
            <pc:docMk/>
            <pc:sldMk cId="861314220" sldId="281"/>
            <ac:spMk id="10" creationId="{46C67FEF-2422-4FC8-B2AF-1600BA9ADD5D}"/>
          </ac:spMkLst>
        </pc:spChg>
        <pc:spChg chg="add mod">
          <ac:chgData name="Danielle" userId="e2554c37-e717-43a0-ba79-1183ca921ccd" providerId="ADAL" clId="{A505096A-32BE-4BF1-AF66-D39292C2F308}" dt="2020-10-27T07:51:59.208" v="112" actId="1076"/>
          <ac:spMkLst>
            <pc:docMk/>
            <pc:sldMk cId="861314220" sldId="281"/>
            <ac:spMk id="11" creationId="{A98CD27C-DE8E-4512-85E7-2831B58D06E6}"/>
          </ac:spMkLst>
        </pc:spChg>
        <pc:spChg chg="add mod">
          <ac:chgData name="Danielle" userId="e2554c37-e717-43a0-ba79-1183ca921ccd" providerId="ADAL" clId="{A505096A-32BE-4BF1-AF66-D39292C2F308}" dt="2020-10-27T07:50:55.594" v="53" actId="20577"/>
          <ac:spMkLst>
            <pc:docMk/>
            <pc:sldMk cId="861314220" sldId="281"/>
            <ac:spMk id="12" creationId="{10BF1CAF-3589-4393-82BF-AB34CCFB5325}"/>
          </ac:spMkLst>
        </pc:spChg>
        <pc:spChg chg="add mod">
          <ac:chgData name="Danielle" userId="e2554c37-e717-43a0-ba79-1183ca921ccd" providerId="ADAL" clId="{A505096A-32BE-4BF1-AF66-D39292C2F308}" dt="2020-10-27T07:51:10.108" v="62" actId="20577"/>
          <ac:spMkLst>
            <pc:docMk/>
            <pc:sldMk cId="861314220" sldId="281"/>
            <ac:spMk id="13" creationId="{7802B673-9DB6-4051-A573-731BF2D6E8C3}"/>
          </ac:spMkLst>
        </pc:spChg>
        <pc:spChg chg="add mod">
          <ac:chgData name="Danielle" userId="e2554c37-e717-43a0-ba79-1183ca921ccd" providerId="ADAL" clId="{A505096A-32BE-4BF1-AF66-D39292C2F308}" dt="2020-10-27T07:52:10.924" v="118" actId="403"/>
          <ac:spMkLst>
            <pc:docMk/>
            <pc:sldMk cId="861314220" sldId="281"/>
            <ac:spMk id="18" creationId="{5F92F3EE-8060-4E09-9FC4-E2344DB53462}"/>
          </ac:spMkLst>
        </pc:spChg>
        <pc:spChg chg="add">
          <ac:chgData name="Danielle" userId="e2554c37-e717-43a0-ba79-1183ca921ccd" providerId="ADAL" clId="{A505096A-32BE-4BF1-AF66-D39292C2F308}" dt="2020-10-28T10:02:42.035" v="1342" actId="22"/>
          <ac:spMkLst>
            <pc:docMk/>
            <pc:sldMk cId="861314220" sldId="281"/>
            <ac:spMk id="20" creationId="{F0D7D5A3-99FA-4C92-AA84-718AD5CC7032}"/>
          </ac:spMkLst>
        </pc:spChg>
        <pc:picChg chg="add del">
          <ac:chgData name="Danielle" userId="e2554c37-e717-43a0-ba79-1183ca921ccd" providerId="ADAL" clId="{A505096A-32BE-4BF1-AF66-D39292C2F308}" dt="2020-10-27T07:49:07.343" v="9" actId="478"/>
          <ac:picMkLst>
            <pc:docMk/>
            <pc:sldMk cId="861314220" sldId="281"/>
            <ac:picMk id="2" creationId="{027502BA-A52D-47E5-95E0-85F17CB61CEE}"/>
          </ac:picMkLst>
        </pc:picChg>
        <pc:cxnChg chg="add del mod">
          <ac:chgData name="Danielle" userId="e2554c37-e717-43a0-ba79-1183ca921ccd" providerId="ADAL" clId="{A505096A-32BE-4BF1-AF66-D39292C2F308}" dt="2020-10-27T07:49:46.338" v="16" actId="478"/>
          <ac:cxnSpMkLst>
            <pc:docMk/>
            <pc:sldMk cId="861314220" sldId="281"/>
            <ac:cxnSpMk id="3" creationId="{AAE00557-F30B-45C5-BB00-0624929D74C5}"/>
          </ac:cxnSpMkLst>
        </pc:cxnChg>
        <pc:cxnChg chg="add del mod">
          <ac:chgData name="Danielle" userId="e2554c37-e717-43a0-ba79-1183ca921ccd" providerId="ADAL" clId="{A505096A-32BE-4BF1-AF66-D39292C2F308}" dt="2020-10-27T07:49:48.268" v="17" actId="478"/>
          <ac:cxnSpMkLst>
            <pc:docMk/>
            <pc:sldMk cId="861314220" sldId="281"/>
            <ac:cxnSpMk id="4" creationId="{0567DCB5-AF09-461F-B555-7A6914761B3B}"/>
          </ac:cxnSpMkLst>
        </pc:cxnChg>
        <pc:cxnChg chg="add del mod">
          <ac:chgData name="Danielle" userId="e2554c37-e717-43a0-ba79-1183ca921ccd" providerId="ADAL" clId="{A505096A-32BE-4BF1-AF66-D39292C2F308}" dt="2020-10-27T07:49:44.684" v="15" actId="21"/>
          <ac:cxnSpMkLst>
            <pc:docMk/>
            <pc:sldMk cId="861314220" sldId="281"/>
            <ac:cxnSpMk id="5" creationId="{9937ED72-6E70-44F2-A42A-77FE43A0610F}"/>
          </ac:cxnSpMkLst>
        </pc:cxnChg>
        <pc:cxnChg chg="add del mod">
          <ac:chgData name="Danielle" userId="e2554c37-e717-43a0-ba79-1183ca921ccd" providerId="ADAL" clId="{A505096A-32BE-4BF1-AF66-D39292C2F308}" dt="2020-10-27T07:49:44.684" v="15" actId="21"/>
          <ac:cxnSpMkLst>
            <pc:docMk/>
            <pc:sldMk cId="861314220" sldId="281"/>
            <ac:cxnSpMk id="6" creationId="{151E73DE-1D00-4DD6-8AFE-F09EB880FFBE}"/>
          </ac:cxnSpMkLst>
        </pc:cxnChg>
        <pc:cxnChg chg="add del mod">
          <ac:chgData name="Danielle" userId="e2554c37-e717-43a0-ba79-1183ca921ccd" providerId="ADAL" clId="{A505096A-32BE-4BF1-AF66-D39292C2F308}" dt="2020-10-27T07:49:44.684" v="15" actId="21"/>
          <ac:cxnSpMkLst>
            <pc:docMk/>
            <pc:sldMk cId="861314220" sldId="281"/>
            <ac:cxnSpMk id="7" creationId="{2357AFE2-FAE3-4F09-A37E-4979EDF96B4E}"/>
          </ac:cxnSpMkLst>
        </pc:cxnChg>
        <pc:cxnChg chg="add mod">
          <ac:chgData name="Danielle" userId="e2554c37-e717-43a0-ba79-1183ca921ccd" providerId="ADAL" clId="{A505096A-32BE-4BF1-AF66-D39292C2F308}" dt="2020-10-27T07:50:21.662" v="31" actId="1038"/>
          <ac:cxnSpMkLst>
            <pc:docMk/>
            <pc:sldMk cId="861314220" sldId="281"/>
            <ac:cxnSpMk id="15" creationId="{6D114C24-BE61-459B-B6A3-E7359A857F44}"/>
          </ac:cxnSpMkLst>
        </pc:cxnChg>
        <pc:cxnChg chg="add mod">
          <ac:chgData name="Danielle" userId="e2554c37-e717-43a0-ba79-1183ca921ccd" providerId="ADAL" clId="{A505096A-32BE-4BF1-AF66-D39292C2F308}" dt="2020-10-27T07:50:21.662" v="31" actId="1038"/>
          <ac:cxnSpMkLst>
            <pc:docMk/>
            <pc:sldMk cId="861314220" sldId="281"/>
            <ac:cxnSpMk id="16" creationId="{4F1CE957-906F-424F-8C20-6C73CF2AB65C}"/>
          </ac:cxnSpMkLst>
        </pc:cxnChg>
        <pc:cxnChg chg="add mod">
          <ac:chgData name="Danielle" userId="e2554c37-e717-43a0-ba79-1183ca921ccd" providerId="ADAL" clId="{A505096A-32BE-4BF1-AF66-D39292C2F308}" dt="2020-10-27T07:50:21.662" v="31" actId="1038"/>
          <ac:cxnSpMkLst>
            <pc:docMk/>
            <pc:sldMk cId="861314220" sldId="281"/>
            <ac:cxnSpMk id="17" creationId="{FB5FCCD8-D6EA-41F5-98E9-E972E51AFA2F}"/>
          </ac:cxnSpMkLst>
        </pc:cxnChg>
      </pc:sldChg>
      <pc:sldChg chg="addSp modSp mod ord modAnim">
        <pc:chgData name="Danielle" userId="e2554c37-e717-43a0-ba79-1183ca921ccd" providerId="ADAL" clId="{A505096A-32BE-4BF1-AF66-D39292C2F308}" dt="2020-10-27T14:23:42.765" v="1240"/>
        <pc:sldMkLst>
          <pc:docMk/>
          <pc:sldMk cId="3481494680" sldId="282"/>
        </pc:sldMkLst>
        <pc:spChg chg="add mod">
          <ac:chgData name="Danielle" userId="e2554c37-e717-43a0-ba79-1183ca921ccd" providerId="ADAL" clId="{A505096A-32BE-4BF1-AF66-D39292C2F308}" dt="2020-10-27T14:23:42.765" v="1240"/>
          <ac:spMkLst>
            <pc:docMk/>
            <pc:sldMk cId="3481494680" sldId="282"/>
            <ac:spMk id="2" creationId="{27C56D7F-80A1-48CC-9F13-752C1903701C}"/>
          </ac:spMkLst>
        </pc:spChg>
        <pc:spChg chg="add mod">
          <ac:chgData name="Danielle" userId="e2554c37-e717-43a0-ba79-1183ca921ccd" providerId="ADAL" clId="{A505096A-32BE-4BF1-AF66-D39292C2F308}" dt="2020-10-27T14:22:20.028" v="1228" actId="20577"/>
          <ac:spMkLst>
            <pc:docMk/>
            <pc:sldMk cId="3481494680" sldId="282"/>
            <ac:spMk id="3" creationId="{9F71D87B-FCF8-47A5-8BB7-13C2D2C9A26E}"/>
          </ac:spMkLst>
        </pc:spChg>
      </pc:sldChg>
      <pc:sldChg chg="addSp delSp modSp add mod modAnim">
        <pc:chgData name="Danielle" userId="e2554c37-e717-43a0-ba79-1183ca921ccd" providerId="ADAL" clId="{A505096A-32BE-4BF1-AF66-D39292C2F308}" dt="2020-10-28T10:02:28.609" v="1338" actId="22"/>
        <pc:sldMkLst>
          <pc:docMk/>
          <pc:sldMk cId="4031754597" sldId="283"/>
        </pc:sldMkLst>
        <pc:spChg chg="add mod">
          <ac:chgData name="Danielle" userId="e2554c37-e717-43a0-ba79-1183ca921ccd" providerId="ADAL" clId="{A505096A-32BE-4BF1-AF66-D39292C2F308}" dt="2020-10-27T13:38:17.486" v="847" actId="1036"/>
          <ac:spMkLst>
            <pc:docMk/>
            <pc:sldMk cId="4031754597" sldId="283"/>
            <ac:spMk id="3" creationId="{D91B1A22-3016-4DF7-9F44-39300E712202}"/>
          </ac:spMkLst>
        </pc:spChg>
        <pc:spChg chg="add mod">
          <ac:chgData name="Danielle" userId="e2554c37-e717-43a0-ba79-1183ca921ccd" providerId="ADAL" clId="{A505096A-32BE-4BF1-AF66-D39292C2F308}" dt="2020-10-27T13:38:17.486" v="847" actId="1036"/>
          <ac:spMkLst>
            <pc:docMk/>
            <pc:sldMk cId="4031754597" sldId="283"/>
            <ac:spMk id="5" creationId="{B533BE6D-C233-42FA-BC6D-2D9F1D4DE025}"/>
          </ac:spMkLst>
        </pc:spChg>
        <pc:spChg chg="add mod">
          <ac:chgData name="Danielle" userId="e2554c37-e717-43a0-ba79-1183ca921ccd" providerId="ADAL" clId="{A505096A-32BE-4BF1-AF66-D39292C2F308}" dt="2020-10-27T13:38:17.486" v="847" actId="1036"/>
          <ac:spMkLst>
            <pc:docMk/>
            <pc:sldMk cId="4031754597" sldId="283"/>
            <ac:spMk id="7" creationId="{2CC643D6-0453-4C95-A40A-23E3E4BF3451}"/>
          </ac:spMkLst>
        </pc:spChg>
        <pc:spChg chg="add mod">
          <ac:chgData name="Danielle" userId="e2554c37-e717-43a0-ba79-1183ca921ccd" providerId="ADAL" clId="{A505096A-32BE-4BF1-AF66-D39292C2F308}" dt="2020-10-27T13:38:17.486" v="847" actId="1036"/>
          <ac:spMkLst>
            <pc:docMk/>
            <pc:sldMk cId="4031754597" sldId="283"/>
            <ac:spMk id="9" creationId="{E7D08F31-8564-46B4-A53B-978DB87E4667}"/>
          </ac:spMkLst>
        </pc:spChg>
        <pc:spChg chg="add del mod">
          <ac:chgData name="Danielle" userId="e2554c37-e717-43a0-ba79-1183ca921ccd" providerId="ADAL" clId="{A505096A-32BE-4BF1-AF66-D39292C2F308}" dt="2020-10-27T13:37:10.997" v="825"/>
          <ac:spMkLst>
            <pc:docMk/>
            <pc:sldMk cId="4031754597" sldId="283"/>
            <ac:spMk id="10" creationId="{440E3324-225A-4CA9-AEDC-01761E5CDB8F}"/>
          </ac:spMkLst>
        </pc:spChg>
        <pc:spChg chg="add del mod">
          <ac:chgData name="Danielle" userId="e2554c37-e717-43a0-ba79-1183ca921ccd" providerId="ADAL" clId="{A505096A-32BE-4BF1-AF66-D39292C2F308}" dt="2020-10-27T13:37:10.997" v="825"/>
          <ac:spMkLst>
            <pc:docMk/>
            <pc:sldMk cId="4031754597" sldId="283"/>
            <ac:spMk id="11" creationId="{9758741E-3C8D-4316-B94F-EB92C3B5B95D}"/>
          </ac:spMkLst>
        </pc:spChg>
        <pc:spChg chg="add del mod">
          <ac:chgData name="Danielle" userId="e2554c37-e717-43a0-ba79-1183ca921ccd" providerId="ADAL" clId="{A505096A-32BE-4BF1-AF66-D39292C2F308}" dt="2020-10-27T13:37:10.997" v="825"/>
          <ac:spMkLst>
            <pc:docMk/>
            <pc:sldMk cId="4031754597" sldId="283"/>
            <ac:spMk id="12" creationId="{FCB227F0-7553-4327-AD74-778DB6431BFA}"/>
          </ac:spMkLst>
        </pc:spChg>
        <pc:spChg chg="add del mod">
          <ac:chgData name="Danielle" userId="e2554c37-e717-43a0-ba79-1183ca921ccd" providerId="ADAL" clId="{A505096A-32BE-4BF1-AF66-D39292C2F308}" dt="2020-10-27T13:37:10.997" v="825"/>
          <ac:spMkLst>
            <pc:docMk/>
            <pc:sldMk cId="4031754597" sldId="283"/>
            <ac:spMk id="16" creationId="{4BBBB94A-5034-41E1-ACE7-50E577A536C5}"/>
          </ac:spMkLst>
        </pc:spChg>
        <pc:spChg chg="add del mod">
          <ac:chgData name="Danielle" userId="e2554c37-e717-43a0-ba79-1183ca921ccd" providerId="ADAL" clId="{A505096A-32BE-4BF1-AF66-D39292C2F308}" dt="2020-10-27T13:37:10.997" v="825"/>
          <ac:spMkLst>
            <pc:docMk/>
            <pc:sldMk cId="4031754597" sldId="283"/>
            <ac:spMk id="26" creationId="{F788C7DA-8B96-425A-8C98-68E5659A6B43}"/>
          </ac:spMkLst>
        </pc:spChg>
        <pc:spChg chg="add del mod">
          <ac:chgData name="Danielle" userId="e2554c37-e717-43a0-ba79-1183ca921ccd" providerId="ADAL" clId="{A505096A-32BE-4BF1-AF66-D39292C2F308}" dt="2020-10-27T13:37:10.997" v="825"/>
          <ac:spMkLst>
            <pc:docMk/>
            <pc:sldMk cId="4031754597" sldId="283"/>
            <ac:spMk id="27" creationId="{AE0CFD39-A8DA-42EB-AD3C-0D9C1ADD0E88}"/>
          </ac:spMkLst>
        </pc:spChg>
        <pc:spChg chg="add del mod">
          <ac:chgData name="Danielle" userId="e2554c37-e717-43a0-ba79-1183ca921ccd" providerId="ADAL" clId="{A505096A-32BE-4BF1-AF66-D39292C2F308}" dt="2020-10-27T13:37:10.997" v="825"/>
          <ac:spMkLst>
            <pc:docMk/>
            <pc:sldMk cId="4031754597" sldId="283"/>
            <ac:spMk id="28" creationId="{3CD88636-C273-4925-9E51-B069EBBF7678}"/>
          </ac:spMkLst>
        </pc:spChg>
        <pc:spChg chg="add del mod">
          <ac:chgData name="Danielle" userId="e2554c37-e717-43a0-ba79-1183ca921ccd" providerId="ADAL" clId="{A505096A-32BE-4BF1-AF66-D39292C2F308}" dt="2020-10-27T13:37:10.997" v="825"/>
          <ac:spMkLst>
            <pc:docMk/>
            <pc:sldMk cId="4031754597" sldId="283"/>
            <ac:spMk id="29" creationId="{8BB2DA97-1A95-4E8F-9352-CD6B926F2BD7}"/>
          </ac:spMkLst>
        </pc:spChg>
        <pc:spChg chg="mod">
          <ac:chgData name="Danielle" userId="e2554c37-e717-43a0-ba79-1183ca921ccd" providerId="ADAL" clId="{A505096A-32BE-4BF1-AF66-D39292C2F308}" dt="2020-10-27T13:40:14.787" v="874" actId="20577"/>
          <ac:spMkLst>
            <pc:docMk/>
            <pc:sldMk cId="4031754597" sldId="283"/>
            <ac:spMk id="31" creationId="{DCB52C12-AD72-4112-8DBA-17E254A95A52}"/>
          </ac:spMkLst>
        </pc:spChg>
        <pc:spChg chg="mod">
          <ac:chgData name="Danielle" userId="e2554c37-e717-43a0-ba79-1183ca921ccd" providerId="ADAL" clId="{A505096A-32BE-4BF1-AF66-D39292C2F308}" dt="2020-10-27T13:40:14.787" v="874" actId="20577"/>
          <ac:spMkLst>
            <pc:docMk/>
            <pc:sldMk cId="4031754597" sldId="283"/>
            <ac:spMk id="32" creationId="{56D1A2FE-C2E0-4B9B-B3B1-DC0D146EC057}"/>
          </ac:spMkLst>
        </pc:spChg>
        <pc:spChg chg="mod">
          <ac:chgData name="Danielle" userId="e2554c37-e717-43a0-ba79-1183ca921ccd" providerId="ADAL" clId="{A505096A-32BE-4BF1-AF66-D39292C2F308}" dt="2020-10-27T13:40:14.787" v="874" actId="20577"/>
          <ac:spMkLst>
            <pc:docMk/>
            <pc:sldMk cId="4031754597" sldId="283"/>
            <ac:spMk id="33" creationId="{EFBFBFDD-A580-4E99-97AE-42C6FC3C8A2D}"/>
          </ac:spMkLst>
        </pc:spChg>
        <pc:spChg chg="add del mod">
          <ac:chgData name="Danielle" userId="e2554c37-e717-43a0-ba79-1183ca921ccd" providerId="ADAL" clId="{A505096A-32BE-4BF1-AF66-D39292C2F308}" dt="2020-10-27T13:42:32.500" v="891" actId="1076"/>
          <ac:spMkLst>
            <pc:docMk/>
            <pc:sldMk cId="4031754597" sldId="283"/>
            <ac:spMk id="46" creationId="{1BEE44FC-5D2F-4567-9DCD-D9F26B368E5A}"/>
          </ac:spMkLst>
        </pc:spChg>
        <pc:spChg chg="del mod">
          <ac:chgData name="Danielle" userId="e2554c37-e717-43a0-ba79-1183ca921ccd" providerId="ADAL" clId="{A505096A-32BE-4BF1-AF66-D39292C2F308}" dt="2020-10-27T13:42:19.853" v="887" actId="478"/>
          <ac:spMkLst>
            <pc:docMk/>
            <pc:sldMk cId="4031754597" sldId="283"/>
            <ac:spMk id="47" creationId="{A7708B55-552D-4133-9AC8-EDB5716D7F9F}"/>
          </ac:spMkLst>
        </pc:spChg>
        <pc:spChg chg="del mod">
          <ac:chgData name="Danielle" userId="e2554c37-e717-43a0-ba79-1183ca921ccd" providerId="ADAL" clId="{A505096A-32BE-4BF1-AF66-D39292C2F308}" dt="2020-10-27T13:42:17.020" v="886" actId="478"/>
          <ac:spMkLst>
            <pc:docMk/>
            <pc:sldMk cId="4031754597" sldId="283"/>
            <ac:spMk id="48" creationId="{8BD76765-BDE6-4045-AEB4-2207B4E7502A}"/>
          </ac:spMkLst>
        </pc:spChg>
        <pc:spChg chg="add mod">
          <ac:chgData name="Danielle" userId="e2554c37-e717-43a0-ba79-1183ca921ccd" providerId="ADAL" clId="{A505096A-32BE-4BF1-AF66-D39292C2F308}" dt="2020-10-27T13:43:23.289" v="955" actId="113"/>
          <ac:spMkLst>
            <pc:docMk/>
            <pc:sldMk cId="4031754597" sldId="283"/>
            <ac:spMk id="49" creationId="{96FB8E8C-9509-4564-A759-44CF53DBFAFC}"/>
          </ac:spMkLst>
        </pc:spChg>
        <pc:spChg chg="add mod">
          <ac:chgData name="Danielle" userId="e2554c37-e717-43a0-ba79-1183ca921ccd" providerId="ADAL" clId="{A505096A-32BE-4BF1-AF66-D39292C2F308}" dt="2020-10-27T13:43:38.265" v="958" actId="20577"/>
          <ac:spMkLst>
            <pc:docMk/>
            <pc:sldMk cId="4031754597" sldId="283"/>
            <ac:spMk id="51" creationId="{0FBA34A3-5159-4829-91C2-2CB416718A6E}"/>
          </ac:spMkLst>
        </pc:spChg>
        <pc:spChg chg="add">
          <ac:chgData name="Danielle" userId="e2554c37-e717-43a0-ba79-1183ca921ccd" providerId="ADAL" clId="{A505096A-32BE-4BF1-AF66-D39292C2F308}" dt="2020-10-28T09:59:43.486" v="1297" actId="22"/>
          <ac:spMkLst>
            <pc:docMk/>
            <pc:sldMk cId="4031754597" sldId="283"/>
            <ac:spMk id="53" creationId="{7EF5F447-17F2-4FD6-B4CE-9D007274ACDB}"/>
          </ac:spMkLst>
        </pc:spChg>
        <pc:spChg chg="add mod">
          <ac:chgData name="Danielle" userId="e2554c37-e717-43a0-ba79-1183ca921ccd" providerId="ADAL" clId="{A505096A-32BE-4BF1-AF66-D39292C2F308}" dt="2020-10-28T09:59:49.348" v="1299" actId="1076"/>
          <ac:spMkLst>
            <pc:docMk/>
            <pc:sldMk cId="4031754597" sldId="283"/>
            <ac:spMk id="55" creationId="{5600ECC9-BFBB-4A27-9D70-AB29E11704EF}"/>
          </ac:spMkLst>
        </pc:spChg>
        <pc:spChg chg="add">
          <ac:chgData name="Danielle" userId="e2554c37-e717-43a0-ba79-1183ca921ccd" providerId="ADAL" clId="{A505096A-32BE-4BF1-AF66-D39292C2F308}" dt="2020-10-28T10:02:28.609" v="1338" actId="22"/>
          <ac:spMkLst>
            <pc:docMk/>
            <pc:sldMk cId="4031754597" sldId="283"/>
            <ac:spMk id="57" creationId="{C43815DD-F492-4646-9232-5C60564C846D}"/>
          </ac:spMkLst>
        </pc:spChg>
        <pc:grpChg chg="add mod">
          <ac:chgData name="Danielle" userId="e2554c37-e717-43a0-ba79-1183ca921ccd" providerId="ADAL" clId="{A505096A-32BE-4BF1-AF66-D39292C2F308}" dt="2020-10-27T13:40:14.787" v="874" actId="20577"/>
          <ac:grpSpMkLst>
            <pc:docMk/>
            <pc:sldMk cId="4031754597" sldId="283"/>
            <ac:grpSpMk id="30" creationId="{07227915-CB37-4185-B65F-B9A10706CD0C}"/>
          </ac:grpSpMkLst>
        </pc:grpChg>
        <pc:graphicFrameChg chg="add mod modGraphic">
          <ac:chgData name="Danielle" userId="e2554c37-e717-43a0-ba79-1183ca921ccd" providerId="ADAL" clId="{A505096A-32BE-4BF1-AF66-D39292C2F308}" dt="2020-10-27T13:47:32.081" v="982" actId="20577"/>
          <ac:graphicFrameMkLst>
            <pc:docMk/>
            <pc:sldMk cId="4031754597" sldId="283"/>
            <ac:graphicFrameMk id="2" creationId="{129B34E3-6CD3-4007-AB2C-FF9DC9BCD6BB}"/>
          </ac:graphicFrameMkLst>
        </pc:graphicFrameChg>
        <pc:cxnChg chg="add del mod">
          <ac:chgData name="Danielle" userId="e2554c37-e717-43a0-ba79-1183ca921ccd" providerId="ADAL" clId="{A505096A-32BE-4BF1-AF66-D39292C2F308}" dt="2020-10-27T13:37:10.997" v="825"/>
          <ac:cxnSpMkLst>
            <pc:docMk/>
            <pc:sldMk cId="4031754597" sldId="283"/>
            <ac:cxnSpMk id="13" creationId="{F578B312-F454-485E-B99D-B7E2C5ABF9AC}"/>
          </ac:cxnSpMkLst>
        </pc:cxnChg>
        <pc:cxnChg chg="add del mod">
          <ac:chgData name="Danielle" userId="e2554c37-e717-43a0-ba79-1183ca921ccd" providerId="ADAL" clId="{A505096A-32BE-4BF1-AF66-D39292C2F308}" dt="2020-10-27T13:37:10.997" v="825"/>
          <ac:cxnSpMkLst>
            <pc:docMk/>
            <pc:sldMk cId="4031754597" sldId="283"/>
            <ac:cxnSpMk id="14" creationId="{A7B04C9E-1498-4D47-B8ED-A7AFACF3B40E}"/>
          </ac:cxnSpMkLst>
        </pc:cxnChg>
        <pc:cxnChg chg="add del mod">
          <ac:chgData name="Danielle" userId="e2554c37-e717-43a0-ba79-1183ca921ccd" providerId="ADAL" clId="{A505096A-32BE-4BF1-AF66-D39292C2F308}" dt="2020-10-27T13:37:10.997" v="825"/>
          <ac:cxnSpMkLst>
            <pc:docMk/>
            <pc:sldMk cId="4031754597" sldId="283"/>
            <ac:cxnSpMk id="15" creationId="{80536D14-4093-431C-869F-27E3E282E5C5}"/>
          </ac:cxnSpMkLst>
        </pc:cxnChg>
        <pc:cxnChg chg="add del mod">
          <ac:chgData name="Danielle" userId="e2554c37-e717-43a0-ba79-1183ca921ccd" providerId="ADAL" clId="{A505096A-32BE-4BF1-AF66-D39292C2F308}" dt="2020-10-27T13:37:10.997" v="825"/>
          <ac:cxnSpMkLst>
            <pc:docMk/>
            <pc:sldMk cId="4031754597" sldId="283"/>
            <ac:cxnSpMk id="17" creationId="{E9B88914-A940-4A5F-AA6C-9E3666DB52E1}"/>
          </ac:cxnSpMkLst>
        </pc:cxnChg>
        <pc:cxnChg chg="add del mod">
          <ac:chgData name="Danielle" userId="e2554c37-e717-43a0-ba79-1183ca921ccd" providerId="ADAL" clId="{A505096A-32BE-4BF1-AF66-D39292C2F308}" dt="2020-10-27T13:37:10.997" v="825"/>
          <ac:cxnSpMkLst>
            <pc:docMk/>
            <pc:sldMk cId="4031754597" sldId="283"/>
            <ac:cxnSpMk id="18" creationId="{743C5297-582A-4F1C-9702-DE946CF64E7F}"/>
          </ac:cxnSpMkLst>
        </pc:cxnChg>
        <pc:cxnChg chg="add del mod">
          <ac:chgData name="Danielle" userId="e2554c37-e717-43a0-ba79-1183ca921ccd" providerId="ADAL" clId="{A505096A-32BE-4BF1-AF66-D39292C2F308}" dt="2020-10-27T13:37:10.997" v="825"/>
          <ac:cxnSpMkLst>
            <pc:docMk/>
            <pc:sldMk cId="4031754597" sldId="283"/>
            <ac:cxnSpMk id="19" creationId="{F2D41BF6-FDA0-45B6-919D-48BC0FFD7AB8}"/>
          </ac:cxnSpMkLst>
        </pc:cxnChg>
        <pc:cxnChg chg="add del mod">
          <ac:chgData name="Danielle" userId="e2554c37-e717-43a0-ba79-1183ca921ccd" providerId="ADAL" clId="{A505096A-32BE-4BF1-AF66-D39292C2F308}" dt="2020-10-27T13:37:10.997" v="825"/>
          <ac:cxnSpMkLst>
            <pc:docMk/>
            <pc:sldMk cId="4031754597" sldId="283"/>
            <ac:cxnSpMk id="20" creationId="{4CFA3865-85A1-4C72-AA9A-9B243E0550F2}"/>
          </ac:cxnSpMkLst>
        </pc:cxnChg>
        <pc:cxnChg chg="add del mod">
          <ac:chgData name="Danielle" userId="e2554c37-e717-43a0-ba79-1183ca921ccd" providerId="ADAL" clId="{A505096A-32BE-4BF1-AF66-D39292C2F308}" dt="2020-10-27T13:37:10.997" v="825"/>
          <ac:cxnSpMkLst>
            <pc:docMk/>
            <pc:sldMk cId="4031754597" sldId="283"/>
            <ac:cxnSpMk id="21" creationId="{609A6DAF-74F8-4CAC-A878-5ADE00AE9F9F}"/>
          </ac:cxnSpMkLst>
        </pc:cxnChg>
        <pc:cxnChg chg="add del mod">
          <ac:chgData name="Danielle" userId="e2554c37-e717-43a0-ba79-1183ca921ccd" providerId="ADAL" clId="{A505096A-32BE-4BF1-AF66-D39292C2F308}" dt="2020-10-27T13:37:10.997" v="825"/>
          <ac:cxnSpMkLst>
            <pc:docMk/>
            <pc:sldMk cId="4031754597" sldId="283"/>
            <ac:cxnSpMk id="22" creationId="{328593D7-B286-4F4B-BE26-C9C5B9F0CE1E}"/>
          </ac:cxnSpMkLst>
        </pc:cxnChg>
        <pc:cxnChg chg="add del mod">
          <ac:chgData name="Danielle" userId="e2554c37-e717-43a0-ba79-1183ca921ccd" providerId="ADAL" clId="{A505096A-32BE-4BF1-AF66-D39292C2F308}" dt="2020-10-27T13:37:10.997" v="825"/>
          <ac:cxnSpMkLst>
            <pc:docMk/>
            <pc:sldMk cId="4031754597" sldId="283"/>
            <ac:cxnSpMk id="23" creationId="{C0F1EDC3-BF08-4B77-9810-5C1792C0B94D}"/>
          </ac:cxnSpMkLst>
        </pc:cxnChg>
        <pc:cxnChg chg="add del mod">
          <ac:chgData name="Danielle" userId="e2554c37-e717-43a0-ba79-1183ca921ccd" providerId="ADAL" clId="{A505096A-32BE-4BF1-AF66-D39292C2F308}" dt="2020-10-27T13:37:10.997" v="825"/>
          <ac:cxnSpMkLst>
            <pc:docMk/>
            <pc:sldMk cId="4031754597" sldId="283"/>
            <ac:cxnSpMk id="24" creationId="{5A36E819-7E27-45FC-B372-8DEB2CB61198}"/>
          </ac:cxnSpMkLst>
        </pc:cxnChg>
        <pc:cxnChg chg="add del mod">
          <ac:chgData name="Danielle" userId="e2554c37-e717-43a0-ba79-1183ca921ccd" providerId="ADAL" clId="{A505096A-32BE-4BF1-AF66-D39292C2F308}" dt="2020-10-27T13:37:10.997" v="825"/>
          <ac:cxnSpMkLst>
            <pc:docMk/>
            <pc:sldMk cId="4031754597" sldId="283"/>
            <ac:cxnSpMk id="25" creationId="{B7E21BF8-4D0B-4551-9CF7-BEEA0953ADA6}"/>
          </ac:cxnSpMkLst>
        </pc:cxnChg>
        <pc:cxnChg chg="mod">
          <ac:chgData name="Danielle" userId="e2554c37-e717-43a0-ba79-1183ca921ccd" providerId="ADAL" clId="{A505096A-32BE-4BF1-AF66-D39292C2F308}" dt="2020-10-27T13:40:14.787" v="874" actId="20577"/>
          <ac:cxnSpMkLst>
            <pc:docMk/>
            <pc:sldMk cId="4031754597" sldId="283"/>
            <ac:cxnSpMk id="34" creationId="{D6DF63C1-E581-49CE-A3D5-3B0C6A6C0E2C}"/>
          </ac:cxnSpMkLst>
        </pc:cxnChg>
        <pc:cxnChg chg="mod">
          <ac:chgData name="Danielle" userId="e2554c37-e717-43a0-ba79-1183ca921ccd" providerId="ADAL" clId="{A505096A-32BE-4BF1-AF66-D39292C2F308}" dt="2020-10-27T13:40:14.787" v="874" actId="20577"/>
          <ac:cxnSpMkLst>
            <pc:docMk/>
            <pc:sldMk cId="4031754597" sldId="283"/>
            <ac:cxnSpMk id="35" creationId="{3DD16BAD-EDD0-428F-A5B4-C9CF91469853}"/>
          </ac:cxnSpMkLst>
        </pc:cxnChg>
        <pc:cxnChg chg="mod">
          <ac:chgData name="Danielle" userId="e2554c37-e717-43a0-ba79-1183ca921ccd" providerId="ADAL" clId="{A505096A-32BE-4BF1-AF66-D39292C2F308}" dt="2020-10-27T13:40:14.787" v="874" actId="20577"/>
          <ac:cxnSpMkLst>
            <pc:docMk/>
            <pc:sldMk cId="4031754597" sldId="283"/>
            <ac:cxnSpMk id="36" creationId="{D10268E6-46E9-42B6-9FC1-7D0C8238DAA5}"/>
          </ac:cxnSpMkLst>
        </pc:cxnChg>
        <pc:cxnChg chg="mod">
          <ac:chgData name="Danielle" userId="e2554c37-e717-43a0-ba79-1183ca921ccd" providerId="ADAL" clId="{A505096A-32BE-4BF1-AF66-D39292C2F308}" dt="2020-10-27T13:40:14.787" v="874" actId="20577"/>
          <ac:cxnSpMkLst>
            <pc:docMk/>
            <pc:sldMk cId="4031754597" sldId="283"/>
            <ac:cxnSpMk id="37" creationId="{2DA5B559-917F-46D7-B6A3-F3308B28E7F6}"/>
          </ac:cxnSpMkLst>
        </pc:cxnChg>
        <pc:cxnChg chg="mod">
          <ac:chgData name="Danielle" userId="e2554c37-e717-43a0-ba79-1183ca921ccd" providerId="ADAL" clId="{A505096A-32BE-4BF1-AF66-D39292C2F308}" dt="2020-10-27T13:40:14.787" v="874" actId="20577"/>
          <ac:cxnSpMkLst>
            <pc:docMk/>
            <pc:sldMk cId="4031754597" sldId="283"/>
            <ac:cxnSpMk id="38" creationId="{4A4F038F-A767-4D44-A3FA-34BC83478D13}"/>
          </ac:cxnSpMkLst>
        </pc:cxnChg>
        <pc:cxnChg chg="mod">
          <ac:chgData name="Danielle" userId="e2554c37-e717-43a0-ba79-1183ca921ccd" providerId="ADAL" clId="{A505096A-32BE-4BF1-AF66-D39292C2F308}" dt="2020-10-27T13:40:14.787" v="874" actId="20577"/>
          <ac:cxnSpMkLst>
            <pc:docMk/>
            <pc:sldMk cId="4031754597" sldId="283"/>
            <ac:cxnSpMk id="39" creationId="{E391B01D-6AEC-4E81-9F1D-584DD8451C49}"/>
          </ac:cxnSpMkLst>
        </pc:cxnChg>
        <pc:cxnChg chg="mod">
          <ac:chgData name="Danielle" userId="e2554c37-e717-43a0-ba79-1183ca921ccd" providerId="ADAL" clId="{A505096A-32BE-4BF1-AF66-D39292C2F308}" dt="2020-10-27T13:40:14.787" v="874" actId="20577"/>
          <ac:cxnSpMkLst>
            <pc:docMk/>
            <pc:sldMk cId="4031754597" sldId="283"/>
            <ac:cxnSpMk id="40" creationId="{831122FB-2859-4377-8D12-E957FCD62675}"/>
          </ac:cxnSpMkLst>
        </pc:cxnChg>
        <pc:cxnChg chg="mod">
          <ac:chgData name="Danielle" userId="e2554c37-e717-43a0-ba79-1183ca921ccd" providerId="ADAL" clId="{A505096A-32BE-4BF1-AF66-D39292C2F308}" dt="2020-10-27T13:40:14.787" v="874" actId="20577"/>
          <ac:cxnSpMkLst>
            <pc:docMk/>
            <pc:sldMk cId="4031754597" sldId="283"/>
            <ac:cxnSpMk id="41" creationId="{2142BC8B-521E-4E38-81EF-2F2E4D7719A4}"/>
          </ac:cxnSpMkLst>
        </pc:cxnChg>
        <pc:cxnChg chg="mod">
          <ac:chgData name="Danielle" userId="e2554c37-e717-43a0-ba79-1183ca921ccd" providerId="ADAL" clId="{A505096A-32BE-4BF1-AF66-D39292C2F308}" dt="2020-10-27T13:40:14.787" v="874" actId="20577"/>
          <ac:cxnSpMkLst>
            <pc:docMk/>
            <pc:sldMk cId="4031754597" sldId="283"/>
            <ac:cxnSpMk id="42" creationId="{545A48BC-DEC1-49CA-9792-5C61B078409A}"/>
          </ac:cxnSpMkLst>
        </pc:cxnChg>
        <pc:cxnChg chg="mod">
          <ac:chgData name="Danielle" userId="e2554c37-e717-43a0-ba79-1183ca921ccd" providerId="ADAL" clId="{A505096A-32BE-4BF1-AF66-D39292C2F308}" dt="2020-10-27T13:40:14.787" v="874" actId="20577"/>
          <ac:cxnSpMkLst>
            <pc:docMk/>
            <pc:sldMk cId="4031754597" sldId="283"/>
            <ac:cxnSpMk id="43" creationId="{A125FF64-53BF-441D-BE37-C967DB89639B}"/>
          </ac:cxnSpMkLst>
        </pc:cxnChg>
        <pc:cxnChg chg="mod">
          <ac:chgData name="Danielle" userId="e2554c37-e717-43a0-ba79-1183ca921ccd" providerId="ADAL" clId="{A505096A-32BE-4BF1-AF66-D39292C2F308}" dt="2020-10-27T13:40:14.787" v="874" actId="20577"/>
          <ac:cxnSpMkLst>
            <pc:docMk/>
            <pc:sldMk cId="4031754597" sldId="283"/>
            <ac:cxnSpMk id="44" creationId="{5F3A83EF-1BD5-4C81-9A02-4CA867793BD8}"/>
          </ac:cxnSpMkLst>
        </pc:cxnChg>
        <pc:cxnChg chg="mod">
          <ac:chgData name="Danielle" userId="e2554c37-e717-43a0-ba79-1183ca921ccd" providerId="ADAL" clId="{A505096A-32BE-4BF1-AF66-D39292C2F308}" dt="2020-10-27T13:40:14.787" v="874" actId="20577"/>
          <ac:cxnSpMkLst>
            <pc:docMk/>
            <pc:sldMk cId="4031754597" sldId="283"/>
            <ac:cxnSpMk id="45" creationId="{B618ED00-4A23-4BA8-AF52-F600791DF23F}"/>
          </ac:cxnSpMkLst>
        </pc:cxnChg>
      </pc:sldChg>
      <pc:sldChg chg="add mod ord modClrScheme chgLayout">
        <pc:chgData name="Danielle" userId="e2554c37-e717-43a0-ba79-1183ca921ccd" providerId="ADAL" clId="{A505096A-32BE-4BF1-AF66-D39292C2F308}" dt="2020-10-27T14:25:37.636" v="1246" actId="700"/>
        <pc:sldMkLst>
          <pc:docMk/>
          <pc:sldMk cId="2768447994" sldId="284"/>
        </pc:sldMkLst>
      </pc:sldChg>
      <pc:sldChg chg="addSp delSp modSp add mod modAnim">
        <pc:chgData name="Danielle" userId="e2554c37-e717-43a0-ba79-1183ca921ccd" providerId="ADAL" clId="{A505096A-32BE-4BF1-AF66-D39292C2F308}" dt="2020-10-28T10:02:38.918" v="1341" actId="22"/>
        <pc:sldMkLst>
          <pc:docMk/>
          <pc:sldMk cId="601908851" sldId="285"/>
        </pc:sldMkLst>
        <pc:spChg chg="add del">
          <ac:chgData name="Danielle" userId="e2554c37-e717-43a0-ba79-1183ca921ccd" providerId="ADAL" clId="{A505096A-32BE-4BF1-AF66-D39292C2F308}" dt="2020-10-27T07:59:43.625" v="145" actId="478"/>
          <ac:spMkLst>
            <pc:docMk/>
            <pc:sldMk cId="601908851" sldId="285"/>
            <ac:spMk id="11" creationId="{A98CD27C-DE8E-4512-85E7-2831B58D06E6}"/>
          </ac:spMkLst>
        </pc:spChg>
        <pc:spChg chg="del">
          <ac:chgData name="Danielle" userId="e2554c37-e717-43a0-ba79-1183ca921ccd" providerId="ADAL" clId="{A505096A-32BE-4BF1-AF66-D39292C2F308}" dt="2020-10-27T07:59:31.935" v="140" actId="478"/>
          <ac:spMkLst>
            <pc:docMk/>
            <pc:sldMk cId="601908851" sldId="285"/>
            <ac:spMk id="12" creationId="{10BF1CAF-3589-4393-82BF-AB34CCFB5325}"/>
          </ac:spMkLst>
        </pc:spChg>
        <pc:spChg chg="del">
          <ac:chgData name="Danielle" userId="e2554c37-e717-43a0-ba79-1183ca921ccd" providerId="ADAL" clId="{A505096A-32BE-4BF1-AF66-D39292C2F308}" dt="2020-10-27T07:59:29.267" v="139" actId="478"/>
          <ac:spMkLst>
            <pc:docMk/>
            <pc:sldMk cId="601908851" sldId="285"/>
            <ac:spMk id="13" creationId="{7802B673-9DB6-4051-A573-731BF2D6E8C3}"/>
          </ac:spMkLst>
        </pc:spChg>
        <pc:spChg chg="add del mod">
          <ac:chgData name="Danielle" userId="e2554c37-e717-43a0-ba79-1183ca921ccd" providerId="ADAL" clId="{A505096A-32BE-4BF1-AF66-D39292C2F308}" dt="2020-10-27T08:02:31.483" v="196" actId="20577"/>
          <ac:spMkLst>
            <pc:docMk/>
            <pc:sldMk cId="601908851" sldId="285"/>
            <ac:spMk id="18" creationId="{5F92F3EE-8060-4E09-9FC4-E2344DB53462}"/>
          </ac:spMkLst>
        </pc:spChg>
        <pc:spChg chg="add del">
          <ac:chgData name="Danielle" userId="e2554c37-e717-43a0-ba79-1183ca921ccd" providerId="ADAL" clId="{A505096A-32BE-4BF1-AF66-D39292C2F308}" dt="2020-10-27T08:01:41.968" v="182" actId="478"/>
          <ac:spMkLst>
            <pc:docMk/>
            <pc:sldMk cId="601908851" sldId="285"/>
            <ac:spMk id="26" creationId="{3B1E062C-32B6-4B91-8B7E-56B66A8F54D3}"/>
          </ac:spMkLst>
        </pc:spChg>
        <pc:spChg chg="add mod">
          <ac:chgData name="Danielle" userId="e2554c37-e717-43a0-ba79-1183ca921ccd" providerId="ADAL" clId="{A505096A-32BE-4BF1-AF66-D39292C2F308}" dt="2020-10-27T08:17:53.008" v="419" actId="113"/>
          <ac:spMkLst>
            <pc:docMk/>
            <pc:sldMk cId="601908851" sldId="285"/>
            <ac:spMk id="27" creationId="{4FC939D0-4484-4FCA-8FF4-A0BB3D2EFD4D}"/>
          </ac:spMkLst>
        </pc:spChg>
        <pc:spChg chg="add mod">
          <ac:chgData name="Danielle" userId="e2554c37-e717-43a0-ba79-1183ca921ccd" providerId="ADAL" clId="{A505096A-32BE-4BF1-AF66-D39292C2F308}" dt="2020-10-27T08:17:53.008" v="419" actId="113"/>
          <ac:spMkLst>
            <pc:docMk/>
            <pc:sldMk cId="601908851" sldId="285"/>
            <ac:spMk id="29" creationId="{0B62D3F9-850E-461B-AA46-009E56C0F520}"/>
          </ac:spMkLst>
        </pc:spChg>
        <pc:spChg chg="add mod">
          <ac:chgData name="Danielle" userId="e2554c37-e717-43a0-ba79-1183ca921ccd" providerId="ADAL" clId="{A505096A-32BE-4BF1-AF66-D39292C2F308}" dt="2020-10-27T08:17:53.008" v="419" actId="113"/>
          <ac:spMkLst>
            <pc:docMk/>
            <pc:sldMk cId="601908851" sldId="285"/>
            <ac:spMk id="31" creationId="{E1329CCD-4467-4AEC-A28E-BAF688BC1929}"/>
          </ac:spMkLst>
        </pc:spChg>
        <pc:spChg chg="add mod">
          <ac:chgData name="Danielle" userId="e2554c37-e717-43a0-ba79-1183ca921ccd" providerId="ADAL" clId="{A505096A-32BE-4BF1-AF66-D39292C2F308}" dt="2020-10-27T08:03:11.655" v="210" actId="1076"/>
          <ac:spMkLst>
            <pc:docMk/>
            <pc:sldMk cId="601908851" sldId="285"/>
            <ac:spMk id="32" creationId="{AB6C3636-3384-4F26-B070-B3F1BBEC0DF8}"/>
          </ac:spMkLst>
        </pc:spChg>
        <pc:spChg chg="add">
          <ac:chgData name="Danielle" userId="e2554c37-e717-43a0-ba79-1183ca921ccd" providerId="ADAL" clId="{A505096A-32BE-4BF1-AF66-D39292C2F308}" dt="2020-10-28T10:02:38.918" v="1341" actId="22"/>
          <ac:spMkLst>
            <pc:docMk/>
            <pc:sldMk cId="601908851" sldId="285"/>
            <ac:spMk id="34" creationId="{990B5835-B203-439B-942B-AE233B09C418}"/>
          </ac:spMkLst>
        </pc:spChg>
        <pc:cxnChg chg="add mod">
          <ac:chgData name="Danielle" userId="e2554c37-e717-43a0-ba79-1183ca921ccd" providerId="ADAL" clId="{A505096A-32BE-4BF1-AF66-D39292C2F308}" dt="2020-10-27T08:00:27.501" v="162" actId="693"/>
          <ac:cxnSpMkLst>
            <pc:docMk/>
            <pc:sldMk cId="601908851" sldId="285"/>
            <ac:cxnSpMk id="3" creationId="{0C158BAF-54B8-4AAD-AFE3-24B9FE4A67B5}"/>
          </ac:cxnSpMkLst>
        </pc:cxnChg>
        <pc:cxnChg chg="add mod">
          <ac:chgData name="Danielle" userId="e2554c37-e717-43a0-ba79-1183ca921ccd" providerId="ADAL" clId="{A505096A-32BE-4BF1-AF66-D39292C2F308}" dt="2020-10-27T08:00:52.153" v="166" actId="1076"/>
          <ac:cxnSpMkLst>
            <pc:docMk/>
            <pc:sldMk cId="601908851" sldId="285"/>
            <ac:cxnSpMk id="14" creationId="{AAB089C3-7696-48FF-8A68-8576F7415469}"/>
          </ac:cxnSpMkLst>
        </pc:cxnChg>
        <pc:cxnChg chg="add mod">
          <ac:chgData name="Danielle" userId="e2554c37-e717-43a0-ba79-1183ca921ccd" providerId="ADAL" clId="{A505096A-32BE-4BF1-AF66-D39292C2F308}" dt="2020-10-27T08:00:37.846" v="165" actId="1076"/>
          <ac:cxnSpMkLst>
            <pc:docMk/>
            <pc:sldMk cId="601908851" sldId="285"/>
            <ac:cxnSpMk id="19" creationId="{2D256761-2929-4782-8D3A-0B446D0E3ECB}"/>
          </ac:cxnSpMkLst>
        </pc:cxnChg>
        <pc:cxnChg chg="add mod">
          <ac:chgData name="Danielle" userId="e2554c37-e717-43a0-ba79-1183ca921ccd" providerId="ADAL" clId="{A505096A-32BE-4BF1-AF66-D39292C2F308}" dt="2020-10-27T08:00:59.176" v="169" actId="14100"/>
          <ac:cxnSpMkLst>
            <pc:docMk/>
            <pc:sldMk cId="601908851" sldId="285"/>
            <ac:cxnSpMk id="20" creationId="{95A70B7A-B49C-4B06-AF80-5722245DC531}"/>
          </ac:cxnSpMkLst>
        </pc:cxnChg>
        <pc:cxnChg chg="add mod">
          <ac:chgData name="Danielle" userId="e2554c37-e717-43a0-ba79-1183ca921ccd" providerId="ADAL" clId="{A505096A-32BE-4BF1-AF66-D39292C2F308}" dt="2020-10-27T08:01:07.047" v="171" actId="1076"/>
          <ac:cxnSpMkLst>
            <pc:docMk/>
            <pc:sldMk cId="601908851" sldId="285"/>
            <ac:cxnSpMk id="21" creationId="{41153A44-BB8D-4E03-8636-92F65F5F3686}"/>
          </ac:cxnSpMkLst>
        </pc:cxnChg>
        <pc:cxnChg chg="add mod">
          <ac:chgData name="Danielle" userId="e2554c37-e717-43a0-ba79-1183ca921ccd" providerId="ADAL" clId="{A505096A-32BE-4BF1-AF66-D39292C2F308}" dt="2020-10-27T08:01:14.867" v="173" actId="1076"/>
          <ac:cxnSpMkLst>
            <pc:docMk/>
            <pc:sldMk cId="601908851" sldId="285"/>
            <ac:cxnSpMk id="22" creationId="{BFA3EFCF-E819-4ABA-AA60-7D6AF3EF5C71}"/>
          </ac:cxnSpMkLst>
        </pc:cxnChg>
        <pc:cxnChg chg="add mod">
          <ac:chgData name="Danielle" userId="e2554c37-e717-43a0-ba79-1183ca921ccd" providerId="ADAL" clId="{A505096A-32BE-4BF1-AF66-D39292C2F308}" dt="2020-10-27T08:01:22.687" v="176" actId="14100"/>
          <ac:cxnSpMkLst>
            <pc:docMk/>
            <pc:sldMk cId="601908851" sldId="285"/>
            <ac:cxnSpMk id="23" creationId="{26CFC67A-8EB2-40C6-BF0F-9EF75517E3CF}"/>
          </ac:cxnSpMkLst>
        </pc:cxnChg>
        <pc:cxnChg chg="add mod">
          <ac:chgData name="Danielle" userId="e2554c37-e717-43a0-ba79-1183ca921ccd" providerId="ADAL" clId="{A505096A-32BE-4BF1-AF66-D39292C2F308}" dt="2020-10-27T08:01:27.358" v="178" actId="1076"/>
          <ac:cxnSpMkLst>
            <pc:docMk/>
            <pc:sldMk cId="601908851" sldId="285"/>
            <ac:cxnSpMk id="24" creationId="{F1ED736B-5AAC-49A0-9103-2B3006AB97CE}"/>
          </ac:cxnSpMkLst>
        </pc:cxnChg>
        <pc:cxnChg chg="add mod">
          <ac:chgData name="Danielle" userId="e2554c37-e717-43a0-ba79-1183ca921ccd" providerId="ADAL" clId="{A505096A-32BE-4BF1-AF66-D39292C2F308}" dt="2020-10-27T08:01:34.061" v="180" actId="1076"/>
          <ac:cxnSpMkLst>
            <pc:docMk/>
            <pc:sldMk cId="601908851" sldId="285"/>
            <ac:cxnSpMk id="25" creationId="{F83C1AE3-E26F-4860-AEC8-6F15353F4209}"/>
          </ac:cxnSpMkLst>
        </pc:cxnChg>
      </pc:sldChg>
      <pc:sldChg chg="add del">
        <pc:chgData name="Danielle" userId="e2554c37-e717-43a0-ba79-1183ca921ccd" providerId="ADAL" clId="{A505096A-32BE-4BF1-AF66-D39292C2F308}" dt="2020-10-27T07:48:40.366" v="1"/>
        <pc:sldMkLst>
          <pc:docMk/>
          <pc:sldMk cId="4162781723" sldId="285"/>
        </pc:sldMkLst>
      </pc:sldChg>
      <pc:sldChg chg="add del">
        <pc:chgData name="Danielle" userId="e2554c37-e717-43a0-ba79-1183ca921ccd" providerId="ADAL" clId="{A505096A-32BE-4BF1-AF66-D39292C2F308}" dt="2020-10-27T07:48:40.366" v="1"/>
        <pc:sldMkLst>
          <pc:docMk/>
          <pc:sldMk cId="713586276" sldId="286"/>
        </pc:sldMkLst>
      </pc:sldChg>
      <pc:sldChg chg="addSp delSp modSp add mod delAnim modAnim">
        <pc:chgData name="Danielle" userId="e2554c37-e717-43a0-ba79-1183ca921ccd" providerId="ADAL" clId="{A505096A-32BE-4BF1-AF66-D39292C2F308}" dt="2020-10-28T10:02:35.853" v="1340" actId="1076"/>
        <pc:sldMkLst>
          <pc:docMk/>
          <pc:sldMk cId="1804203954" sldId="286"/>
        </pc:sldMkLst>
        <pc:spChg chg="add mod">
          <ac:chgData name="Danielle" userId="e2554c37-e717-43a0-ba79-1183ca921ccd" providerId="ADAL" clId="{A505096A-32BE-4BF1-AF66-D39292C2F308}" dt="2020-10-27T13:23:20.690" v="491" actId="113"/>
          <ac:spMkLst>
            <pc:docMk/>
            <pc:sldMk cId="1804203954" sldId="286"/>
            <ac:spMk id="2" creationId="{34CDB995-26B6-45FF-A308-E1DD020FAFA0}"/>
          </ac:spMkLst>
        </pc:spChg>
        <pc:spChg chg="add mod">
          <ac:chgData name="Danielle" userId="e2554c37-e717-43a0-ba79-1183ca921ccd" providerId="ADAL" clId="{A505096A-32BE-4BF1-AF66-D39292C2F308}" dt="2020-10-27T13:36:45.216" v="822" actId="20577"/>
          <ac:spMkLst>
            <pc:docMk/>
            <pc:sldMk cId="1804203954" sldId="286"/>
            <ac:spMk id="4" creationId="{2BE6D46B-0841-4399-B70D-170A91447FF4}"/>
          </ac:spMkLst>
        </pc:spChg>
        <pc:spChg chg="add mod">
          <ac:chgData name="Danielle" userId="e2554c37-e717-43a0-ba79-1183ca921ccd" providerId="ADAL" clId="{A505096A-32BE-4BF1-AF66-D39292C2F308}" dt="2020-10-28T10:02:35.853" v="1340" actId="1076"/>
          <ac:spMkLst>
            <pc:docMk/>
            <pc:sldMk cId="1804203954" sldId="286"/>
            <ac:spMk id="6" creationId="{BB42901B-9657-480D-97B6-613579E5064A}"/>
          </ac:spMkLst>
        </pc:spChg>
        <pc:spChg chg="del">
          <ac:chgData name="Danielle" userId="e2554c37-e717-43a0-ba79-1183ca921ccd" providerId="ADAL" clId="{A505096A-32BE-4BF1-AF66-D39292C2F308}" dt="2020-10-27T08:04:22.477" v="214" actId="478"/>
          <ac:spMkLst>
            <pc:docMk/>
            <pc:sldMk cId="1804203954" sldId="286"/>
            <ac:spMk id="18" creationId="{5F92F3EE-8060-4E09-9FC4-E2344DB53462}"/>
          </ac:spMkLst>
        </pc:spChg>
        <pc:spChg chg="mod">
          <ac:chgData name="Danielle" userId="e2554c37-e717-43a0-ba79-1183ca921ccd" providerId="ADAL" clId="{A505096A-32BE-4BF1-AF66-D39292C2F308}" dt="2020-10-27T08:17:26.653" v="418" actId="113"/>
          <ac:spMkLst>
            <pc:docMk/>
            <pc:sldMk cId="1804203954" sldId="286"/>
            <ac:spMk id="27" creationId="{4FC939D0-4484-4FCA-8FF4-A0BB3D2EFD4D}"/>
          </ac:spMkLst>
        </pc:spChg>
        <pc:spChg chg="add mod">
          <ac:chgData name="Danielle" userId="e2554c37-e717-43a0-ba79-1183ca921ccd" providerId="ADAL" clId="{A505096A-32BE-4BF1-AF66-D39292C2F308}" dt="2020-10-27T08:05:55.353" v="288" actId="1076"/>
          <ac:spMkLst>
            <pc:docMk/>
            <pc:sldMk cId="1804203954" sldId="286"/>
            <ac:spMk id="28" creationId="{0B771E02-74CD-4B9E-B619-1D685D4A33B1}"/>
          </ac:spMkLst>
        </pc:spChg>
        <pc:spChg chg="mod">
          <ac:chgData name="Danielle" userId="e2554c37-e717-43a0-ba79-1183ca921ccd" providerId="ADAL" clId="{A505096A-32BE-4BF1-AF66-D39292C2F308}" dt="2020-10-27T08:17:26.653" v="418" actId="113"/>
          <ac:spMkLst>
            <pc:docMk/>
            <pc:sldMk cId="1804203954" sldId="286"/>
            <ac:spMk id="29" creationId="{0B62D3F9-850E-461B-AA46-009E56C0F520}"/>
          </ac:spMkLst>
        </pc:spChg>
        <pc:spChg chg="add mod">
          <ac:chgData name="Danielle" userId="e2554c37-e717-43a0-ba79-1183ca921ccd" providerId="ADAL" clId="{A505096A-32BE-4BF1-AF66-D39292C2F308}" dt="2020-10-27T13:23:20.690" v="491" actId="113"/>
          <ac:spMkLst>
            <pc:docMk/>
            <pc:sldMk cId="1804203954" sldId="286"/>
            <ac:spMk id="30" creationId="{E5DEA985-ECAA-43FF-826B-F43512E48987}"/>
          </ac:spMkLst>
        </pc:spChg>
        <pc:spChg chg="mod">
          <ac:chgData name="Danielle" userId="e2554c37-e717-43a0-ba79-1183ca921ccd" providerId="ADAL" clId="{A505096A-32BE-4BF1-AF66-D39292C2F308}" dt="2020-10-27T08:17:26.653" v="418" actId="113"/>
          <ac:spMkLst>
            <pc:docMk/>
            <pc:sldMk cId="1804203954" sldId="286"/>
            <ac:spMk id="31" creationId="{E1329CCD-4467-4AEC-A28E-BAF688BC1929}"/>
          </ac:spMkLst>
        </pc:spChg>
        <pc:spChg chg="mod">
          <ac:chgData name="Danielle" userId="e2554c37-e717-43a0-ba79-1183ca921ccd" providerId="ADAL" clId="{A505096A-32BE-4BF1-AF66-D39292C2F308}" dt="2020-10-27T08:04:38.262" v="217" actId="207"/>
          <ac:spMkLst>
            <pc:docMk/>
            <pc:sldMk cId="1804203954" sldId="286"/>
            <ac:spMk id="32" creationId="{AB6C3636-3384-4F26-B070-B3F1BBEC0DF8}"/>
          </ac:spMkLst>
        </pc:spChg>
        <pc:spChg chg="add mod">
          <ac:chgData name="Danielle" userId="e2554c37-e717-43a0-ba79-1183ca921ccd" providerId="ADAL" clId="{A505096A-32BE-4BF1-AF66-D39292C2F308}" dt="2020-10-27T08:06:08.172" v="291" actId="1076"/>
          <ac:spMkLst>
            <pc:docMk/>
            <pc:sldMk cId="1804203954" sldId="286"/>
            <ac:spMk id="33" creationId="{89CFF4FA-984A-49C6-AA56-08DD7B853914}"/>
          </ac:spMkLst>
        </pc:spChg>
        <pc:spChg chg="add mod">
          <ac:chgData name="Danielle" userId="e2554c37-e717-43a0-ba79-1183ca921ccd" providerId="ADAL" clId="{A505096A-32BE-4BF1-AF66-D39292C2F308}" dt="2020-10-27T13:23:20.690" v="491" actId="113"/>
          <ac:spMkLst>
            <pc:docMk/>
            <pc:sldMk cId="1804203954" sldId="286"/>
            <ac:spMk id="34" creationId="{BF3A80F8-BA16-4E38-8155-5866C45E4362}"/>
          </ac:spMkLst>
        </pc:spChg>
        <pc:spChg chg="add mod">
          <ac:chgData name="Danielle" userId="e2554c37-e717-43a0-ba79-1183ca921ccd" providerId="ADAL" clId="{A505096A-32BE-4BF1-AF66-D39292C2F308}" dt="2020-10-27T08:06:28.831" v="298" actId="1076"/>
          <ac:spMkLst>
            <pc:docMk/>
            <pc:sldMk cId="1804203954" sldId="286"/>
            <ac:spMk id="35" creationId="{293B515B-32EA-4F1F-8764-3B09C530D7B2}"/>
          </ac:spMkLst>
        </pc:spChg>
        <pc:spChg chg="add mod">
          <ac:chgData name="Danielle" userId="e2554c37-e717-43a0-ba79-1183ca921ccd" providerId="ADAL" clId="{A505096A-32BE-4BF1-AF66-D39292C2F308}" dt="2020-10-27T13:23:20.690" v="491" actId="113"/>
          <ac:spMkLst>
            <pc:docMk/>
            <pc:sldMk cId="1804203954" sldId="286"/>
            <ac:spMk id="36" creationId="{DEB223AB-E70A-47EE-A4DA-CD1E660D8BE4}"/>
          </ac:spMkLst>
        </pc:spChg>
        <pc:spChg chg="add mod">
          <ac:chgData name="Danielle" userId="e2554c37-e717-43a0-ba79-1183ca921ccd" providerId="ADAL" clId="{A505096A-32BE-4BF1-AF66-D39292C2F308}" dt="2020-10-27T08:06:43.855" v="305" actId="1076"/>
          <ac:spMkLst>
            <pc:docMk/>
            <pc:sldMk cId="1804203954" sldId="286"/>
            <ac:spMk id="37" creationId="{DA3CEEF6-9F09-4C93-A6E4-9B6B787A638C}"/>
          </ac:spMkLst>
        </pc:spChg>
        <pc:spChg chg="add mod">
          <ac:chgData name="Danielle" userId="e2554c37-e717-43a0-ba79-1183ca921ccd" providerId="ADAL" clId="{A505096A-32BE-4BF1-AF66-D39292C2F308}" dt="2020-10-27T13:23:20.690" v="491" actId="113"/>
          <ac:spMkLst>
            <pc:docMk/>
            <pc:sldMk cId="1804203954" sldId="286"/>
            <ac:spMk id="38" creationId="{CF2E36A1-9192-4FEE-9288-EF904790E9B5}"/>
          </ac:spMkLst>
        </pc:spChg>
        <pc:spChg chg="add mod">
          <ac:chgData name="Danielle" userId="e2554c37-e717-43a0-ba79-1183ca921ccd" providerId="ADAL" clId="{A505096A-32BE-4BF1-AF66-D39292C2F308}" dt="2020-10-27T08:07:11.567" v="314" actId="1076"/>
          <ac:spMkLst>
            <pc:docMk/>
            <pc:sldMk cId="1804203954" sldId="286"/>
            <ac:spMk id="39" creationId="{C3B2912C-E8A9-4331-BD7F-B4443D5380E5}"/>
          </ac:spMkLst>
        </pc:spChg>
        <pc:spChg chg="add mod">
          <ac:chgData name="Danielle" userId="e2554c37-e717-43a0-ba79-1183ca921ccd" providerId="ADAL" clId="{A505096A-32BE-4BF1-AF66-D39292C2F308}" dt="2020-10-27T13:23:20.690" v="491" actId="113"/>
          <ac:spMkLst>
            <pc:docMk/>
            <pc:sldMk cId="1804203954" sldId="286"/>
            <ac:spMk id="40" creationId="{5CBD6D4D-3B46-48CE-AAAE-C5E3B3F85CF2}"/>
          </ac:spMkLst>
        </pc:spChg>
        <pc:spChg chg="add mod">
          <ac:chgData name="Danielle" userId="e2554c37-e717-43a0-ba79-1183ca921ccd" providerId="ADAL" clId="{A505096A-32BE-4BF1-AF66-D39292C2F308}" dt="2020-10-27T08:07:24.400" v="318" actId="1076"/>
          <ac:spMkLst>
            <pc:docMk/>
            <pc:sldMk cId="1804203954" sldId="286"/>
            <ac:spMk id="41" creationId="{87ABDB6D-0CB8-45ED-B00B-8841E9AA6BE8}"/>
          </ac:spMkLst>
        </pc:spChg>
        <pc:spChg chg="add mod">
          <ac:chgData name="Danielle" userId="e2554c37-e717-43a0-ba79-1183ca921ccd" providerId="ADAL" clId="{A505096A-32BE-4BF1-AF66-D39292C2F308}" dt="2020-10-27T13:23:20.690" v="491" actId="113"/>
          <ac:spMkLst>
            <pc:docMk/>
            <pc:sldMk cId="1804203954" sldId="286"/>
            <ac:spMk id="42" creationId="{316F9F8B-613D-448E-B63F-FF6595FCCFAB}"/>
          </ac:spMkLst>
        </pc:spChg>
        <pc:spChg chg="add mod">
          <ac:chgData name="Danielle" userId="e2554c37-e717-43a0-ba79-1183ca921ccd" providerId="ADAL" clId="{A505096A-32BE-4BF1-AF66-D39292C2F308}" dt="2020-10-27T08:07:48.375" v="323" actId="1076"/>
          <ac:spMkLst>
            <pc:docMk/>
            <pc:sldMk cId="1804203954" sldId="286"/>
            <ac:spMk id="43" creationId="{B4DDC57B-FFB9-4AFC-A661-E3FA6EDDED65}"/>
          </ac:spMkLst>
        </pc:spChg>
        <pc:spChg chg="add mod">
          <ac:chgData name="Danielle" userId="e2554c37-e717-43a0-ba79-1183ca921ccd" providerId="ADAL" clId="{A505096A-32BE-4BF1-AF66-D39292C2F308}" dt="2020-10-27T13:23:20.690" v="491" actId="113"/>
          <ac:spMkLst>
            <pc:docMk/>
            <pc:sldMk cId="1804203954" sldId="286"/>
            <ac:spMk id="44" creationId="{4A0B69CE-9773-4B33-9E35-EBA3783C2854}"/>
          </ac:spMkLst>
        </pc:spChg>
        <pc:spChg chg="add mod">
          <ac:chgData name="Danielle" userId="e2554c37-e717-43a0-ba79-1183ca921ccd" providerId="ADAL" clId="{A505096A-32BE-4BF1-AF66-D39292C2F308}" dt="2020-10-27T13:25:56.550" v="505" actId="20577"/>
          <ac:spMkLst>
            <pc:docMk/>
            <pc:sldMk cId="1804203954" sldId="286"/>
            <ac:spMk id="45" creationId="{A486C64F-E906-4CE0-9BBD-41F26BCFC39A}"/>
          </ac:spMkLst>
        </pc:spChg>
        <pc:spChg chg="add mod">
          <ac:chgData name="Danielle" userId="e2554c37-e717-43a0-ba79-1183ca921ccd" providerId="ADAL" clId="{A505096A-32BE-4BF1-AF66-D39292C2F308}" dt="2020-10-27T13:26:09.530" v="509" actId="20577"/>
          <ac:spMkLst>
            <pc:docMk/>
            <pc:sldMk cId="1804203954" sldId="286"/>
            <ac:spMk id="46" creationId="{E64DFC13-402A-4E5A-A23E-CB51DECD91A6}"/>
          </ac:spMkLst>
        </pc:spChg>
        <pc:spChg chg="add mod">
          <ac:chgData name="Danielle" userId="e2554c37-e717-43a0-ba79-1183ca921ccd" providerId="ADAL" clId="{A505096A-32BE-4BF1-AF66-D39292C2F308}" dt="2020-10-27T13:26:25.535" v="515" actId="14100"/>
          <ac:spMkLst>
            <pc:docMk/>
            <pc:sldMk cId="1804203954" sldId="286"/>
            <ac:spMk id="47" creationId="{5CB6F066-5D3D-4ACF-BF5F-A0A494EBD7D4}"/>
          </ac:spMkLst>
        </pc:spChg>
        <pc:spChg chg="add mod">
          <ac:chgData name="Danielle" userId="e2554c37-e717-43a0-ba79-1183ca921ccd" providerId="ADAL" clId="{A505096A-32BE-4BF1-AF66-D39292C2F308}" dt="2020-10-27T13:27:07.164" v="521" actId="20577"/>
          <ac:spMkLst>
            <pc:docMk/>
            <pc:sldMk cId="1804203954" sldId="286"/>
            <ac:spMk id="48" creationId="{A4D878AC-9BF9-4298-B28B-08E3C00E60DF}"/>
          </ac:spMkLst>
        </pc:spChg>
        <pc:spChg chg="add mod">
          <ac:chgData name="Danielle" userId="e2554c37-e717-43a0-ba79-1183ca921ccd" providerId="ADAL" clId="{A505096A-32BE-4BF1-AF66-D39292C2F308}" dt="2020-10-27T13:29:42.030" v="551" actId="14100"/>
          <ac:spMkLst>
            <pc:docMk/>
            <pc:sldMk cId="1804203954" sldId="286"/>
            <ac:spMk id="49" creationId="{21AEDEF4-0537-4FCA-92E8-246E43A1CFFC}"/>
          </ac:spMkLst>
        </pc:spChg>
        <pc:spChg chg="add mod">
          <ac:chgData name="Danielle" userId="e2554c37-e717-43a0-ba79-1183ca921ccd" providerId="ADAL" clId="{A505096A-32BE-4BF1-AF66-D39292C2F308}" dt="2020-10-27T13:30:23.786" v="560" actId="14100"/>
          <ac:spMkLst>
            <pc:docMk/>
            <pc:sldMk cId="1804203954" sldId="286"/>
            <ac:spMk id="50" creationId="{DB89E1F9-5EE0-4287-B4E1-E4BC43636F06}"/>
          </ac:spMkLst>
        </pc:spChg>
        <pc:spChg chg="add mod">
          <ac:chgData name="Danielle" userId="e2554c37-e717-43a0-ba79-1183ca921ccd" providerId="ADAL" clId="{A505096A-32BE-4BF1-AF66-D39292C2F308}" dt="2020-10-27T13:30:17.990" v="558" actId="14100"/>
          <ac:spMkLst>
            <pc:docMk/>
            <pc:sldMk cId="1804203954" sldId="286"/>
            <ac:spMk id="51" creationId="{1D81E3DB-4E23-452E-A4B9-BC271906FAFF}"/>
          </ac:spMkLst>
        </pc:spChg>
        <pc:spChg chg="add mod">
          <ac:chgData name="Danielle" userId="e2554c37-e717-43a0-ba79-1183ca921ccd" providerId="ADAL" clId="{A505096A-32BE-4BF1-AF66-D39292C2F308}" dt="2020-10-27T13:28:08.883" v="542" actId="20577"/>
          <ac:spMkLst>
            <pc:docMk/>
            <pc:sldMk cId="1804203954" sldId="286"/>
            <ac:spMk id="52" creationId="{02D75A5B-288E-4879-A888-7889A33DA750}"/>
          </ac:spMkLst>
        </pc:spChg>
        <pc:spChg chg="add mod">
          <ac:chgData name="Danielle" userId="e2554c37-e717-43a0-ba79-1183ca921ccd" providerId="ADAL" clId="{A505096A-32BE-4BF1-AF66-D39292C2F308}" dt="2020-10-27T13:28:46.177" v="549" actId="207"/>
          <ac:spMkLst>
            <pc:docMk/>
            <pc:sldMk cId="1804203954" sldId="286"/>
            <ac:spMk id="53" creationId="{759099DF-2CCF-4071-9608-F6B8844C779F}"/>
          </ac:spMkLst>
        </pc:spChg>
      </pc:sldChg>
      <pc:sldChg chg="addSp delSp modSp new del mod modClrScheme delAnim modAnim chgLayout">
        <pc:chgData name="Danielle" userId="e2554c37-e717-43a0-ba79-1183ca921ccd" providerId="ADAL" clId="{A505096A-32BE-4BF1-AF66-D39292C2F308}" dt="2020-10-27T13:38:13.143" v="845" actId="47"/>
        <pc:sldMkLst>
          <pc:docMk/>
          <pc:sldMk cId="1500586536" sldId="287"/>
        </pc:sldMkLst>
        <pc:spChg chg="add mod">
          <ac:chgData name="Danielle" userId="e2554c37-e717-43a0-ba79-1183ca921ccd" providerId="ADAL" clId="{A505096A-32BE-4BF1-AF66-D39292C2F308}" dt="2020-10-27T13:37:33.265" v="831" actId="164"/>
          <ac:spMkLst>
            <pc:docMk/>
            <pc:sldMk cId="1500586536" sldId="287"/>
            <ac:spMk id="2" creationId="{0BFCBCAD-95E0-4483-957E-97CE8D78C782}"/>
          </ac:spMkLst>
        </pc:spChg>
        <pc:spChg chg="add mod">
          <ac:chgData name="Danielle" userId="e2554c37-e717-43a0-ba79-1183ca921ccd" providerId="ADAL" clId="{A505096A-32BE-4BF1-AF66-D39292C2F308}" dt="2020-10-27T13:37:52.966" v="839" actId="1037"/>
          <ac:spMkLst>
            <pc:docMk/>
            <pc:sldMk cId="1500586536" sldId="287"/>
            <ac:spMk id="3" creationId="{BDA75BAB-4930-4FE7-A942-DB532D186097}"/>
          </ac:spMkLst>
        </pc:spChg>
        <pc:spChg chg="add mod">
          <ac:chgData name="Danielle" userId="e2554c37-e717-43a0-ba79-1183ca921ccd" providerId="ADAL" clId="{A505096A-32BE-4BF1-AF66-D39292C2F308}" dt="2020-10-27T13:37:33.265" v="831" actId="164"/>
          <ac:spMkLst>
            <pc:docMk/>
            <pc:sldMk cId="1500586536" sldId="287"/>
            <ac:spMk id="4" creationId="{92EF6723-FAF9-4AF6-AB54-EE6ED5E0AAA3}"/>
          </ac:spMkLst>
        </pc:spChg>
        <pc:spChg chg="add del mod">
          <ac:chgData name="Danielle" userId="e2554c37-e717-43a0-ba79-1183ca921ccd" providerId="ADAL" clId="{A505096A-32BE-4BF1-AF66-D39292C2F308}" dt="2020-10-27T13:37:22.903" v="829" actId="478"/>
          <ac:spMkLst>
            <pc:docMk/>
            <pc:sldMk cId="1500586536" sldId="287"/>
            <ac:spMk id="8" creationId="{FED99A33-EADE-4EFB-897D-CE0748F20DE1}"/>
          </ac:spMkLst>
        </pc:spChg>
        <pc:spChg chg="add mod">
          <ac:chgData name="Danielle" userId="e2554c37-e717-43a0-ba79-1183ca921ccd" providerId="ADAL" clId="{A505096A-32BE-4BF1-AF66-D39292C2F308}" dt="2020-10-27T13:37:33.265" v="831" actId="164"/>
          <ac:spMkLst>
            <pc:docMk/>
            <pc:sldMk cId="1500586536" sldId="287"/>
            <ac:spMk id="18" creationId="{5B19EA11-D0D1-4660-B629-B91F7E7BCB75}"/>
          </ac:spMkLst>
        </pc:spChg>
        <pc:spChg chg="add mod">
          <ac:chgData name="Danielle" userId="e2554c37-e717-43a0-ba79-1183ca921ccd" providerId="ADAL" clId="{A505096A-32BE-4BF1-AF66-D39292C2F308}" dt="2020-10-27T13:37:33.265" v="831" actId="164"/>
          <ac:spMkLst>
            <pc:docMk/>
            <pc:sldMk cId="1500586536" sldId="287"/>
            <ac:spMk id="19" creationId="{95834445-52A7-4D79-A3E5-99C55B4D0924}"/>
          </ac:spMkLst>
        </pc:spChg>
        <pc:spChg chg="add mod">
          <ac:chgData name="Danielle" userId="e2554c37-e717-43a0-ba79-1183ca921ccd" providerId="ADAL" clId="{A505096A-32BE-4BF1-AF66-D39292C2F308}" dt="2020-10-27T13:37:58.091" v="841" actId="1035"/>
          <ac:spMkLst>
            <pc:docMk/>
            <pc:sldMk cId="1500586536" sldId="287"/>
            <ac:spMk id="20" creationId="{E22B1FCF-AEEF-4DF5-84D7-AA8F39BA7045}"/>
          </ac:spMkLst>
        </pc:spChg>
        <pc:spChg chg="add del mod">
          <ac:chgData name="Danielle" userId="e2554c37-e717-43a0-ba79-1183ca921ccd" providerId="ADAL" clId="{A505096A-32BE-4BF1-AF66-D39292C2F308}" dt="2020-10-27T13:37:25.188" v="830" actId="478"/>
          <ac:spMkLst>
            <pc:docMk/>
            <pc:sldMk cId="1500586536" sldId="287"/>
            <ac:spMk id="21" creationId="{5D395811-0C93-48C8-980D-3C1D82D9E0A3}"/>
          </ac:spMkLst>
        </pc:spChg>
        <pc:grpChg chg="add del mod">
          <ac:chgData name="Danielle" userId="e2554c37-e717-43a0-ba79-1183ca921ccd" providerId="ADAL" clId="{A505096A-32BE-4BF1-AF66-D39292C2F308}" dt="2020-10-27T13:38:08.300" v="843" actId="21"/>
          <ac:grpSpMkLst>
            <pc:docMk/>
            <pc:sldMk cId="1500586536" sldId="287"/>
            <ac:grpSpMk id="22" creationId="{333CBD83-8088-4ADA-B46E-C31693BCACBD}"/>
          </ac:grpSpMkLst>
        </pc:grpChg>
        <pc:cxnChg chg="add mod">
          <ac:chgData name="Danielle" userId="e2554c37-e717-43a0-ba79-1183ca921ccd" providerId="ADAL" clId="{A505096A-32BE-4BF1-AF66-D39292C2F308}" dt="2020-10-27T13:37:33.265" v="831" actId="164"/>
          <ac:cxnSpMkLst>
            <pc:docMk/>
            <pc:sldMk cId="1500586536" sldId="287"/>
            <ac:cxnSpMk id="5" creationId="{5E9A8AD9-DD30-49AE-8F9B-EE299F7046E6}"/>
          </ac:cxnSpMkLst>
        </pc:cxnChg>
        <pc:cxnChg chg="add mod">
          <ac:chgData name="Danielle" userId="e2554c37-e717-43a0-ba79-1183ca921ccd" providerId="ADAL" clId="{A505096A-32BE-4BF1-AF66-D39292C2F308}" dt="2020-10-27T13:37:48.585" v="833" actId="14100"/>
          <ac:cxnSpMkLst>
            <pc:docMk/>
            <pc:sldMk cId="1500586536" sldId="287"/>
            <ac:cxnSpMk id="6" creationId="{BA45CAE6-2223-474C-A538-3A99F14BE1AD}"/>
          </ac:cxnSpMkLst>
        </pc:cxnChg>
        <pc:cxnChg chg="add mod">
          <ac:chgData name="Danielle" userId="e2554c37-e717-43a0-ba79-1183ca921ccd" providerId="ADAL" clId="{A505096A-32BE-4BF1-AF66-D39292C2F308}" dt="2020-10-27T13:37:33.265" v="831" actId="164"/>
          <ac:cxnSpMkLst>
            <pc:docMk/>
            <pc:sldMk cId="1500586536" sldId="287"/>
            <ac:cxnSpMk id="7" creationId="{E5B2D07F-994C-4481-AEAC-882E5AEAE8C3}"/>
          </ac:cxnSpMkLst>
        </pc:cxnChg>
        <pc:cxnChg chg="add mod">
          <ac:chgData name="Danielle" userId="e2554c37-e717-43a0-ba79-1183ca921ccd" providerId="ADAL" clId="{A505096A-32BE-4BF1-AF66-D39292C2F308}" dt="2020-10-27T13:37:33.265" v="831" actId="164"/>
          <ac:cxnSpMkLst>
            <pc:docMk/>
            <pc:sldMk cId="1500586536" sldId="287"/>
            <ac:cxnSpMk id="9" creationId="{47EE35AC-ED07-43D1-9BBA-F3F464EDD72E}"/>
          </ac:cxnSpMkLst>
        </pc:cxnChg>
        <pc:cxnChg chg="add mod">
          <ac:chgData name="Danielle" userId="e2554c37-e717-43a0-ba79-1183ca921ccd" providerId="ADAL" clId="{A505096A-32BE-4BF1-AF66-D39292C2F308}" dt="2020-10-27T13:37:33.265" v="831" actId="164"/>
          <ac:cxnSpMkLst>
            <pc:docMk/>
            <pc:sldMk cId="1500586536" sldId="287"/>
            <ac:cxnSpMk id="10" creationId="{3146ACA0-4D5B-4F85-B9F9-A6A8853879F3}"/>
          </ac:cxnSpMkLst>
        </pc:cxnChg>
        <pc:cxnChg chg="add mod">
          <ac:chgData name="Danielle" userId="e2554c37-e717-43a0-ba79-1183ca921ccd" providerId="ADAL" clId="{A505096A-32BE-4BF1-AF66-D39292C2F308}" dt="2020-10-27T13:37:33.265" v="831" actId="164"/>
          <ac:cxnSpMkLst>
            <pc:docMk/>
            <pc:sldMk cId="1500586536" sldId="287"/>
            <ac:cxnSpMk id="11" creationId="{4FCE7641-C019-429D-A72D-1C179DB21AEA}"/>
          </ac:cxnSpMkLst>
        </pc:cxnChg>
        <pc:cxnChg chg="add mod">
          <ac:chgData name="Danielle" userId="e2554c37-e717-43a0-ba79-1183ca921ccd" providerId="ADAL" clId="{A505096A-32BE-4BF1-AF66-D39292C2F308}" dt="2020-10-27T13:37:33.265" v="831" actId="164"/>
          <ac:cxnSpMkLst>
            <pc:docMk/>
            <pc:sldMk cId="1500586536" sldId="287"/>
            <ac:cxnSpMk id="12" creationId="{7DE2E011-10A3-4A00-BAD2-51B42264227A}"/>
          </ac:cxnSpMkLst>
        </pc:cxnChg>
        <pc:cxnChg chg="add mod">
          <ac:chgData name="Danielle" userId="e2554c37-e717-43a0-ba79-1183ca921ccd" providerId="ADAL" clId="{A505096A-32BE-4BF1-AF66-D39292C2F308}" dt="2020-10-27T13:37:33.265" v="831" actId="164"/>
          <ac:cxnSpMkLst>
            <pc:docMk/>
            <pc:sldMk cId="1500586536" sldId="287"/>
            <ac:cxnSpMk id="13" creationId="{87395875-1C77-47E0-81A5-2A13873B4AED}"/>
          </ac:cxnSpMkLst>
        </pc:cxnChg>
        <pc:cxnChg chg="add mod">
          <ac:chgData name="Danielle" userId="e2554c37-e717-43a0-ba79-1183ca921ccd" providerId="ADAL" clId="{A505096A-32BE-4BF1-AF66-D39292C2F308}" dt="2020-10-27T13:37:33.265" v="831" actId="164"/>
          <ac:cxnSpMkLst>
            <pc:docMk/>
            <pc:sldMk cId="1500586536" sldId="287"/>
            <ac:cxnSpMk id="14" creationId="{AFA3406A-6F44-4C5B-A62C-FD04DBB67B8B}"/>
          </ac:cxnSpMkLst>
        </pc:cxnChg>
        <pc:cxnChg chg="add mod">
          <ac:chgData name="Danielle" userId="e2554c37-e717-43a0-ba79-1183ca921ccd" providerId="ADAL" clId="{A505096A-32BE-4BF1-AF66-D39292C2F308}" dt="2020-10-27T13:37:33.265" v="831" actId="164"/>
          <ac:cxnSpMkLst>
            <pc:docMk/>
            <pc:sldMk cId="1500586536" sldId="287"/>
            <ac:cxnSpMk id="15" creationId="{FA223373-BBFC-4F3F-9C25-D1AA3758E5B7}"/>
          </ac:cxnSpMkLst>
        </pc:cxnChg>
        <pc:cxnChg chg="add mod">
          <ac:chgData name="Danielle" userId="e2554c37-e717-43a0-ba79-1183ca921ccd" providerId="ADAL" clId="{A505096A-32BE-4BF1-AF66-D39292C2F308}" dt="2020-10-27T13:37:33.265" v="831" actId="164"/>
          <ac:cxnSpMkLst>
            <pc:docMk/>
            <pc:sldMk cId="1500586536" sldId="287"/>
            <ac:cxnSpMk id="16" creationId="{0ABEBBDC-87EB-471E-886A-67A72AD6FFA5}"/>
          </ac:cxnSpMkLst>
        </pc:cxnChg>
        <pc:cxnChg chg="add mod">
          <ac:chgData name="Danielle" userId="e2554c37-e717-43a0-ba79-1183ca921ccd" providerId="ADAL" clId="{A505096A-32BE-4BF1-AF66-D39292C2F308}" dt="2020-10-27T13:37:33.265" v="831" actId="164"/>
          <ac:cxnSpMkLst>
            <pc:docMk/>
            <pc:sldMk cId="1500586536" sldId="287"/>
            <ac:cxnSpMk id="17" creationId="{6FDBCDD6-4BC8-489C-B650-B5FA3E8FFC33}"/>
          </ac:cxnSpMkLst>
        </pc:cxnChg>
      </pc:sldChg>
      <pc:sldChg chg="addSp modSp add mod">
        <pc:chgData name="Danielle" userId="e2554c37-e717-43a0-ba79-1183ca921ccd" providerId="ADAL" clId="{A505096A-32BE-4BF1-AF66-D39292C2F308}" dt="2020-10-28T10:02:25.106" v="1337" actId="22"/>
        <pc:sldMkLst>
          <pc:docMk/>
          <pc:sldMk cId="1825353951" sldId="287"/>
        </pc:sldMkLst>
        <pc:spChg chg="add">
          <ac:chgData name="Danielle" userId="e2554c37-e717-43a0-ba79-1183ca921ccd" providerId="ADAL" clId="{A505096A-32BE-4BF1-AF66-D39292C2F308}" dt="2020-10-28T09:59:42.203" v="1296" actId="22"/>
          <ac:spMkLst>
            <pc:docMk/>
            <pc:sldMk cId="1825353951" sldId="287"/>
            <ac:spMk id="4" creationId="{DE2E9F47-518E-4831-B625-7C5BE6110153}"/>
          </ac:spMkLst>
        </pc:spChg>
        <pc:spChg chg="add">
          <ac:chgData name="Danielle" userId="e2554c37-e717-43a0-ba79-1183ca921ccd" providerId="ADAL" clId="{A505096A-32BE-4BF1-AF66-D39292C2F308}" dt="2020-10-28T09:59:52.036" v="1300" actId="22"/>
          <ac:spMkLst>
            <pc:docMk/>
            <pc:sldMk cId="1825353951" sldId="287"/>
            <ac:spMk id="6" creationId="{E957B0C6-B068-43EA-A904-D8445DC86A93}"/>
          </ac:spMkLst>
        </pc:spChg>
        <pc:spChg chg="add">
          <ac:chgData name="Danielle" userId="e2554c37-e717-43a0-ba79-1183ca921ccd" providerId="ADAL" clId="{A505096A-32BE-4BF1-AF66-D39292C2F308}" dt="2020-10-28T10:02:25.106" v="1337" actId="22"/>
          <ac:spMkLst>
            <pc:docMk/>
            <pc:sldMk cId="1825353951" sldId="287"/>
            <ac:spMk id="8" creationId="{603901AE-89E8-4C31-ACD0-6A8DBDACDC3F}"/>
          </ac:spMkLst>
        </pc:spChg>
        <pc:graphicFrameChg chg="modGraphic">
          <ac:chgData name="Danielle" userId="e2554c37-e717-43a0-ba79-1183ca921ccd" providerId="ADAL" clId="{A505096A-32BE-4BF1-AF66-D39292C2F308}" dt="2020-10-27T13:47:53.988" v="984" actId="207"/>
          <ac:graphicFrameMkLst>
            <pc:docMk/>
            <pc:sldMk cId="1825353951" sldId="287"/>
            <ac:graphicFrameMk id="2" creationId="{129B34E3-6CD3-4007-AB2C-FF9DC9BCD6BB}"/>
          </ac:graphicFrameMkLst>
        </pc:graphicFrameChg>
      </pc:sldChg>
      <pc:sldChg chg="add del">
        <pc:chgData name="Danielle" userId="e2554c37-e717-43a0-ba79-1183ca921ccd" providerId="ADAL" clId="{A505096A-32BE-4BF1-AF66-D39292C2F308}" dt="2020-10-27T07:48:40.366" v="1"/>
        <pc:sldMkLst>
          <pc:docMk/>
          <pc:sldMk cId="3814136943" sldId="287"/>
        </pc:sldMkLst>
      </pc:sldChg>
      <pc:sldChg chg="addSp modSp add mod ord">
        <pc:chgData name="Danielle" userId="e2554c37-e717-43a0-ba79-1183ca921ccd" providerId="ADAL" clId="{A505096A-32BE-4BF1-AF66-D39292C2F308}" dt="2020-10-28T10:02:23.526" v="1336" actId="22"/>
        <pc:sldMkLst>
          <pc:docMk/>
          <pc:sldMk cId="2969593595" sldId="288"/>
        </pc:sldMkLst>
        <pc:spChg chg="add">
          <ac:chgData name="Danielle" userId="e2554c37-e717-43a0-ba79-1183ca921ccd" providerId="ADAL" clId="{A505096A-32BE-4BF1-AF66-D39292C2F308}" dt="2020-10-28T09:59:41.165" v="1295" actId="22"/>
          <ac:spMkLst>
            <pc:docMk/>
            <pc:sldMk cId="2969593595" sldId="288"/>
            <ac:spMk id="4" creationId="{282E438F-E01E-48DB-94C9-0CB78C28FCA6}"/>
          </ac:spMkLst>
        </pc:spChg>
        <pc:spChg chg="add mod">
          <ac:chgData name="Danielle" userId="e2554c37-e717-43a0-ba79-1183ca921ccd" providerId="ADAL" clId="{A505096A-32BE-4BF1-AF66-D39292C2F308}" dt="2020-10-28T09:59:58.732" v="1302" actId="1076"/>
          <ac:spMkLst>
            <pc:docMk/>
            <pc:sldMk cId="2969593595" sldId="288"/>
            <ac:spMk id="6" creationId="{08FE24CD-8EE4-4EDB-A44E-A97326B50900}"/>
          </ac:spMkLst>
        </pc:spChg>
        <pc:spChg chg="add">
          <ac:chgData name="Danielle" userId="e2554c37-e717-43a0-ba79-1183ca921ccd" providerId="ADAL" clId="{A505096A-32BE-4BF1-AF66-D39292C2F308}" dt="2020-10-28T10:02:23.526" v="1336" actId="22"/>
          <ac:spMkLst>
            <pc:docMk/>
            <pc:sldMk cId="2969593595" sldId="288"/>
            <ac:spMk id="8" creationId="{FB95BCE2-B816-45AE-BB8A-1AF6A683C7D2}"/>
          </ac:spMkLst>
        </pc:spChg>
        <pc:spChg chg="mod">
          <ac:chgData name="Danielle" userId="e2554c37-e717-43a0-ba79-1183ca921ccd" providerId="ADAL" clId="{A505096A-32BE-4BF1-AF66-D39292C2F308}" dt="2020-10-27T13:48:06.640" v="988" actId="20577"/>
          <ac:spMkLst>
            <pc:docMk/>
            <pc:sldMk cId="2969593595" sldId="288"/>
            <ac:spMk id="49" creationId="{96FB8E8C-9509-4564-A759-44CF53DBFAFC}"/>
          </ac:spMkLst>
        </pc:spChg>
        <pc:spChg chg="mod">
          <ac:chgData name="Danielle" userId="e2554c37-e717-43a0-ba79-1183ca921ccd" providerId="ADAL" clId="{A505096A-32BE-4BF1-AF66-D39292C2F308}" dt="2020-10-27T13:48:13.990" v="990" actId="20577"/>
          <ac:spMkLst>
            <pc:docMk/>
            <pc:sldMk cId="2969593595" sldId="288"/>
            <ac:spMk id="51" creationId="{0FBA34A3-5159-4829-91C2-2CB416718A6E}"/>
          </ac:spMkLst>
        </pc:spChg>
      </pc:sldChg>
      <pc:sldChg chg="add del">
        <pc:chgData name="Danielle" userId="e2554c37-e717-43a0-ba79-1183ca921ccd" providerId="ADAL" clId="{A505096A-32BE-4BF1-AF66-D39292C2F308}" dt="2020-10-27T07:48:40.366" v="1"/>
        <pc:sldMkLst>
          <pc:docMk/>
          <pc:sldMk cId="3522066116" sldId="288"/>
        </pc:sldMkLst>
      </pc:sldChg>
      <pc:sldChg chg="addSp modSp add mod">
        <pc:chgData name="Danielle" userId="e2554c37-e717-43a0-ba79-1183ca921ccd" providerId="ADAL" clId="{A505096A-32BE-4BF1-AF66-D39292C2F308}" dt="2020-10-28T10:02:21.957" v="1335" actId="22"/>
        <pc:sldMkLst>
          <pc:docMk/>
          <pc:sldMk cId="1828729795" sldId="289"/>
        </pc:sldMkLst>
        <pc:spChg chg="add">
          <ac:chgData name="Danielle" userId="e2554c37-e717-43a0-ba79-1183ca921ccd" providerId="ADAL" clId="{A505096A-32BE-4BF1-AF66-D39292C2F308}" dt="2020-10-28T09:59:39.655" v="1294" actId="22"/>
          <ac:spMkLst>
            <pc:docMk/>
            <pc:sldMk cId="1828729795" sldId="289"/>
            <ac:spMk id="4" creationId="{0443FB52-3FC3-4144-A9BE-C3DC3E621410}"/>
          </ac:spMkLst>
        </pc:spChg>
        <pc:spChg chg="add">
          <ac:chgData name="Danielle" userId="e2554c37-e717-43a0-ba79-1183ca921ccd" providerId="ADAL" clId="{A505096A-32BE-4BF1-AF66-D39292C2F308}" dt="2020-10-28T10:00:01.501" v="1303" actId="22"/>
          <ac:spMkLst>
            <pc:docMk/>
            <pc:sldMk cId="1828729795" sldId="289"/>
            <ac:spMk id="6" creationId="{5FD4AD95-F52D-40D1-8A68-ED2ABA7A8962}"/>
          </ac:spMkLst>
        </pc:spChg>
        <pc:spChg chg="add">
          <ac:chgData name="Danielle" userId="e2554c37-e717-43a0-ba79-1183ca921ccd" providerId="ADAL" clId="{A505096A-32BE-4BF1-AF66-D39292C2F308}" dt="2020-10-28T10:02:21.957" v="1335" actId="22"/>
          <ac:spMkLst>
            <pc:docMk/>
            <pc:sldMk cId="1828729795" sldId="289"/>
            <ac:spMk id="8" creationId="{D024678A-89C8-47CA-A97E-A56A16775D5E}"/>
          </ac:spMkLst>
        </pc:spChg>
        <pc:graphicFrameChg chg="modGraphic">
          <ac:chgData name="Danielle" userId="e2554c37-e717-43a0-ba79-1183ca921ccd" providerId="ADAL" clId="{A505096A-32BE-4BF1-AF66-D39292C2F308}" dt="2020-10-27T13:48:20.495" v="992" actId="207"/>
          <ac:graphicFrameMkLst>
            <pc:docMk/>
            <pc:sldMk cId="1828729795" sldId="289"/>
            <ac:graphicFrameMk id="2" creationId="{129B34E3-6CD3-4007-AB2C-FF9DC9BCD6BB}"/>
          </ac:graphicFrameMkLst>
        </pc:graphicFrameChg>
      </pc:sldChg>
      <pc:sldChg chg="add del">
        <pc:chgData name="Danielle" userId="e2554c37-e717-43a0-ba79-1183ca921ccd" providerId="ADAL" clId="{A505096A-32BE-4BF1-AF66-D39292C2F308}" dt="2020-10-27T07:48:40.366" v="1"/>
        <pc:sldMkLst>
          <pc:docMk/>
          <pc:sldMk cId="2073065972" sldId="289"/>
        </pc:sldMkLst>
      </pc:sldChg>
      <pc:sldChg chg="add del">
        <pc:chgData name="Danielle" userId="e2554c37-e717-43a0-ba79-1183ca921ccd" providerId="ADAL" clId="{A505096A-32BE-4BF1-AF66-D39292C2F308}" dt="2020-10-27T07:48:40.366" v="1"/>
        <pc:sldMkLst>
          <pc:docMk/>
          <pc:sldMk cId="81471827" sldId="290"/>
        </pc:sldMkLst>
      </pc:sldChg>
      <pc:sldChg chg="addSp modSp add mod">
        <pc:chgData name="Danielle" userId="e2554c37-e717-43a0-ba79-1183ca921ccd" providerId="ADAL" clId="{A505096A-32BE-4BF1-AF66-D39292C2F308}" dt="2020-10-28T10:02:20.397" v="1334" actId="22"/>
        <pc:sldMkLst>
          <pc:docMk/>
          <pc:sldMk cId="1109400040" sldId="290"/>
        </pc:sldMkLst>
        <pc:spChg chg="add">
          <ac:chgData name="Danielle" userId="e2554c37-e717-43a0-ba79-1183ca921ccd" providerId="ADAL" clId="{A505096A-32BE-4BF1-AF66-D39292C2F308}" dt="2020-10-28T09:59:36.121" v="1293" actId="22"/>
          <ac:spMkLst>
            <pc:docMk/>
            <pc:sldMk cId="1109400040" sldId="290"/>
            <ac:spMk id="4" creationId="{E7F633B7-1632-4AFB-AF60-06235FD00FB6}"/>
          </ac:spMkLst>
        </pc:spChg>
        <pc:spChg chg="add mod">
          <ac:chgData name="Danielle" userId="e2554c37-e717-43a0-ba79-1183ca921ccd" providerId="ADAL" clId="{A505096A-32BE-4BF1-AF66-D39292C2F308}" dt="2020-10-28T10:00:07.721" v="1305" actId="1076"/>
          <ac:spMkLst>
            <pc:docMk/>
            <pc:sldMk cId="1109400040" sldId="290"/>
            <ac:spMk id="6" creationId="{5EDBA992-2DD8-4749-9204-0F61D85DBAE1}"/>
          </ac:spMkLst>
        </pc:spChg>
        <pc:spChg chg="add">
          <ac:chgData name="Danielle" userId="e2554c37-e717-43a0-ba79-1183ca921ccd" providerId="ADAL" clId="{A505096A-32BE-4BF1-AF66-D39292C2F308}" dt="2020-10-28T10:02:20.397" v="1334" actId="22"/>
          <ac:spMkLst>
            <pc:docMk/>
            <pc:sldMk cId="1109400040" sldId="290"/>
            <ac:spMk id="8" creationId="{FF367B97-061D-4A1B-9096-5521A19016C1}"/>
          </ac:spMkLst>
        </pc:spChg>
        <pc:spChg chg="mod">
          <ac:chgData name="Danielle" userId="e2554c37-e717-43a0-ba79-1183ca921ccd" providerId="ADAL" clId="{A505096A-32BE-4BF1-AF66-D39292C2F308}" dt="2020-10-27T13:48:27.483" v="994" actId="20577"/>
          <ac:spMkLst>
            <pc:docMk/>
            <pc:sldMk cId="1109400040" sldId="290"/>
            <ac:spMk id="49" creationId="{96FB8E8C-9509-4564-A759-44CF53DBFAFC}"/>
          </ac:spMkLst>
        </pc:spChg>
        <pc:spChg chg="mod">
          <ac:chgData name="Danielle" userId="e2554c37-e717-43a0-ba79-1183ca921ccd" providerId="ADAL" clId="{A505096A-32BE-4BF1-AF66-D39292C2F308}" dt="2020-10-27T13:48:33.359" v="996" actId="1076"/>
          <ac:spMkLst>
            <pc:docMk/>
            <pc:sldMk cId="1109400040" sldId="290"/>
            <ac:spMk id="51" creationId="{0FBA34A3-5159-4829-91C2-2CB416718A6E}"/>
          </ac:spMkLst>
        </pc:spChg>
      </pc:sldChg>
      <pc:sldChg chg="addSp modSp add mod">
        <pc:chgData name="Danielle" userId="e2554c37-e717-43a0-ba79-1183ca921ccd" providerId="ADAL" clId="{A505096A-32BE-4BF1-AF66-D39292C2F308}" dt="2020-10-28T10:02:18.826" v="1333" actId="22"/>
        <pc:sldMkLst>
          <pc:docMk/>
          <pc:sldMk cId="4185468807" sldId="291"/>
        </pc:sldMkLst>
        <pc:spChg chg="add">
          <ac:chgData name="Danielle" userId="e2554c37-e717-43a0-ba79-1183ca921ccd" providerId="ADAL" clId="{A505096A-32BE-4BF1-AF66-D39292C2F308}" dt="2020-10-28T09:59:34.057" v="1292" actId="22"/>
          <ac:spMkLst>
            <pc:docMk/>
            <pc:sldMk cId="4185468807" sldId="291"/>
            <ac:spMk id="4" creationId="{1DBB457A-2899-4C46-B943-E4DDA5D543BC}"/>
          </ac:spMkLst>
        </pc:spChg>
        <pc:spChg chg="add">
          <ac:chgData name="Danielle" userId="e2554c37-e717-43a0-ba79-1183ca921ccd" providerId="ADAL" clId="{A505096A-32BE-4BF1-AF66-D39292C2F308}" dt="2020-10-28T10:00:10.300" v="1306" actId="22"/>
          <ac:spMkLst>
            <pc:docMk/>
            <pc:sldMk cId="4185468807" sldId="291"/>
            <ac:spMk id="6" creationId="{E36DE997-54B6-4EDD-9D94-E9772E79A5D5}"/>
          </ac:spMkLst>
        </pc:spChg>
        <pc:spChg chg="add">
          <ac:chgData name="Danielle" userId="e2554c37-e717-43a0-ba79-1183ca921ccd" providerId="ADAL" clId="{A505096A-32BE-4BF1-AF66-D39292C2F308}" dt="2020-10-28T10:02:18.826" v="1333" actId="22"/>
          <ac:spMkLst>
            <pc:docMk/>
            <pc:sldMk cId="4185468807" sldId="291"/>
            <ac:spMk id="8" creationId="{1541DA23-DA66-4F35-BD65-5EB9D61A8779}"/>
          </ac:spMkLst>
        </pc:spChg>
        <pc:graphicFrameChg chg="modGraphic">
          <ac:chgData name="Danielle" userId="e2554c37-e717-43a0-ba79-1183ca921ccd" providerId="ADAL" clId="{A505096A-32BE-4BF1-AF66-D39292C2F308}" dt="2020-10-27T13:48:39.520" v="998" actId="207"/>
          <ac:graphicFrameMkLst>
            <pc:docMk/>
            <pc:sldMk cId="4185468807" sldId="291"/>
            <ac:graphicFrameMk id="2" creationId="{129B34E3-6CD3-4007-AB2C-FF9DC9BCD6BB}"/>
          </ac:graphicFrameMkLst>
        </pc:graphicFrameChg>
      </pc:sldChg>
      <pc:sldChg chg="add del">
        <pc:chgData name="Danielle" userId="e2554c37-e717-43a0-ba79-1183ca921ccd" providerId="ADAL" clId="{A505096A-32BE-4BF1-AF66-D39292C2F308}" dt="2020-10-27T07:48:40.366" v="1"/>
        <pc:sldMkLst>
          <pc:docMk/>
          <pc:sldMk cId="2279096681" sldId="292"/>
        </pc:sldMkLst>
      </pc:sldChg>
      <pc:sldChg chg="addSp modSp add mod">
        <pc:chgData name="Danielle" userId="e2554c37-e717-43a0-ba79-1183ca921ccd" providerId="ADAL" clId="{A505096A-32BE-4BF1-AF66-D39292C2F308}" dt="2020-10-28T10:02:15.278" v="1332" actId="22"/>
        <pc:sldMkLst>
          <pc:docMk/>
          <pc:sldMk cId="2961645634" sldId="292"/>
        </pc:sldMkLst>
        <pc:spChg chg="add">
          <ac:chgData name="Danielle" userId="e2554c37-e717-43a0-ba79-1183ca921ccd" providerId="ADAL" clId="{A505096A-32BE-4BF1-AF66-D39292C2F308}" dt="2020-10-28T09:59:32.299" v="1291" actId="22"/>
          <ac:spMkLst>
            <pc:docMk/>
            <pc:sldMk cId="2961645634" sldId="292"/>
            <ac:spMk id="4" creationId="{22ECEB2D-102A-483F-A751-CB03EF4E46B6}"/>
          </ac:spMkLst>
        </pc:spChg>
        <pc:spChg chg="add mod">
          <ac:chgData name="Danielle" userId="e2554c37-e717-43a0-ba79-1183ca921ccd" providerId="ADAL" clId="{A505096A-32BE-4BF1-AF66-D39292C2F308}" dt="2020-10-28T10:00:23.810" v="1308" actId="1076"/>
          <ac:spMkLst>
            <pc:docMk/>
            <pc:sldMk cId="2961645634" sldId="292"/>
            <ac:spMk id="6" creationId="{0CD8D796-E845-47F0-AA7B-BE2E087F0C31}"/>
          </ac:spMkLst>
        </pc:spChg>
        <pc:spChg chg="add">
          <ac:chgData name="Danielle" userId="e2554c37-e717-43a0-ba79-1183ca921ccd" providerId="ADAL" clId="{A505096A-32BE-4BF1-AF66-D39292C2F308}" dt="2020-10-28T10:02:15.278" v="1332" actId="22"/>
          <ac:spMkLst>
            <pc:docMk/>
            <pc:sldMk cId="2961645634" sldId="292"/>
            <ac:spMk id="8" creationId="{DAD974EA-A931-4890-8B63-2C1C6EFA2C05}"/>
          </ac:spMkLst>
        </pc:spChg>
        <pc:spChg chg="mod">
          <ac:chgData name="Danielle" userId="e2554c37-e717-43a0-ba79-1183ca921ccd" providerId="ADAL" clId="{A505096A-32BE-4BF1-AF66-D39292C2F308}" dt="2020-10-27T13:49:40.894" v="1002" actId="20577"/>
          <ac:spMkLst>
            <pc:docMk/>
            <pc:sldMk cId="2961645634" sldId="292"/>
            <ac:spMk id="46" creationId="{1BEE44FC-5D2F-4567-9DCD-D9F26B368E5A}"/>
          </ac:spMkLst>
        </pc:spChg>
        <pc:spChg chg="mod">
          <ac:chgData name="Danielle" userId="e2554c37-e717-43a0-ba79-1183ca921ccd" providerId="ADAL" clId="{A505096A-32BE-4BF1-AF66-D39292C2F308}" dt="2020-10-27T13:50:02.786" v="1007" actId="20577"/>
          <ac:spMkLst>
            <pc:docMk/>
            <pc:sldMk cId="2961645634" sldId="292"/>
            <ac:spMk id="49" creationId="{96FB8E8C-9509-4564-A759-44CF53DBFAFC}"/>
          </ac:spMkLst>
        </pc:spChg>
        <pc:spChg chg="mod">
          <ac:chgData name="Danielle" userId="e2554c37-e717-43a0-ba79-1183ca921ccd" providerId="ADAL" clId="{A505096A-32BE-4BF1-AF66-D39292C2F308}" dt="2020-10-27T13:50:09.387" v="1009" actId="1076"/>
          <ac:spMkLst>
            <pc:docMk/>
            <pc:sldMk cId="2961645634" sldId="292"/>
            <ac:spMk id="51" creationId="{0FBA34A3-5159-4829-91C2-2CB416718A6E}"/>
          </ac:spMkLst>
        </pc:spChg>
        <pc:graphicFrameChg chg="mod">
          <ac:chgData name="Danielle" userId="e2554c37-e717-43a0-ba79-1183ca921ccd" providerId="ADAL" clId="{A505096A-32BE-4BF1-AF66-D39292C2F308}" dt="2020-10-27T13:50:41.023" v="1020" actId="20577"/>
          <ac:graphicFrameMkLst>
            <pc:docMk/>
            <pc:sldMk cId="2961645634" sldId="292"/>
            <ac:graphicFrameMk id="2" creationId="{129B34E3-6CD3-4007-AB2C-FF9DC9BCD6BB}"/>
          </ac:graphicFrameMkLst>
        </pc:graphicFrameChg>
      </pc:sldChg>
      <pc:sldChg chg="addSp modSp add mod">
        <pc:chgData name="Danielle" userId="e2554c37-e717-43a0-ba79-1183ca921ccd" providerId="ADAL" clId="{A505096A-32BE-4BF1-AF66-D39292C2F308}" dt="2020-10-28T10:02:13.661" v="1331" actId="22"/>
        <pc:sldMkLst>
          <pc:docMk/>
          <pc:sldMk cId="1616134588" sldId="293"/>
        </pc:sldMkLst>
        <pc:spChg chg="add">
          <ac:chgData name="Danielle" userId="e2554c37-e717-43a0-ba79-1183ca921ccd" providerId="ADAL" clId="{A505096A-32BE-4BF1-AF66-D39292C2F308}" dt="2020-10-28T09:59:30.543" v="1290" actId="22"/>
          <ac:spMkLst>
            <pc:docMk/>
            <pc:sldMk cId="1616134588" sldId="293"/>
            <ac:spMk id="4" creationId="{40451B6B-BE3A-43F6-BE6B-687DFF25C0F1}"/>
          </ac:spMkLst>
        </pc:spChg>
        <pc:spChg chg="add">
          <ac:chgData name="Danielle" userId="e2554c37-e717-43a0-ba79-1183ca921ccd" providerId="ADAL" clId="{A505096A-32BE-4BF1-AF66-D39292C2F308}" dt="2020-10-28T10:00:26.437" v="1309" actId="22"/>
          <ac:spMkLst>
            <pc:docMk/>
            <pc:sldMk cId="1616134588" sldId="293"/>
            <ac:spMk id="6" creationId="{527675F1-B714-4804-8936-298A3AB847A6}"/>
          </ac:spMkLst>
        </pc:spChg>
        <pc:spChg chg="add">
          <ac:chgData name="Danielle" userId="e2554c37-e717-43a0-ba79-1183ca921ccd" providerId="ADAL" clId="{A505096A-32BE-4BF1-AF66-D39292C2F308}" dt="2020-10-28T10:02:13.661" v="1331" actId="22"/>
          <ac:spMkLst>
            <pc:docMk/>
            <pc:sldMk cId="1616134588" sldId="293"/>
            <ac:spMk id="8" creationId="{1C30882F-EB5E-4EE5-87B1-06432DC7D492}"/>
          </ac:spMkLst>
        </pc:spChg>
        <pc:graphicFrameChg chg="modGraphic">
          <ac:chgData name="Danielle" userId="e2554c37-e717-43a0-ba79-1183ca921ccd" providerId="ADAL" clId="{A505096A-32BE-4BF1-AF66-D39292C2F308}" dt="2020-10-27T13:50:51.407" v="1022" actId="207"/>
          <ac:graphicFrameMkLst>
            <pc:docMk/>
            <pc:sldMk cId="1616134588" sldId="293"/>
            <ac:graphicFrameMk id="2" creationId="{129B34E3-6CD3-4007-AB2C-FF9DC9BCD6BB}"/>
          </ac:graphicFrameMkLst>
        </pc:graphicFrameChg>
      </pc:sldChg>
      <pc:sldChg chg="addSp modSp add mod ord">
        <pc:chgData name="Danielle" userId="e2554c37-e717-43a0-ba79-1183ca921ccd" providerId="ADAL" clId="{A505096A-32BE-4BF1-AF66-D39292C2F308}" dt="2020-10-28T10:02:11.972" v="1330" actId="22"/>
        <pc:sldMkLst>
          <pc:docMk/>
          <pc:sldMk cId="214563165" sldId="294"/>
        </pc:sldMkLst>
        <pc:spChg chg="add">
          <ac:chgData name="Danielle" userId="e2554c37-e717-43a0-ba79-1183ca921ccd" providerId="ADAL" clId="{A505096A-32BE-4BF1-AF66-D39292C2F308}" dt="2020-10-28T09:59:26.391" v="1289" actId="22"/>
          <ac:spMkLst>
            <pc:docMk/>
            <pc:sldMk cId="214563165" sldId="294"/>
            <ac:spMk id="4" creationId="{C57A672E-E897-4A32-899C-9430A97643FC}"/>
          </ac:spMkLst>
        </pc:spChg>
        <pc:spChg chg="add mod">
          <ac:chgData name="Danielle" userId="e2554c37-e717-43a0-ba79-1183ca921ccd" providerId="ADAL" clId="{A505096A-32BE-4BF1-AF66-D39292C2F308}" dt="2020-10-28T10:00:37.035" v="1311" actId="1076"/>
          <ac:spMkLst>
            <pc:docMk/>
            <pc:sldMk cId="214563165" sldId="294"/>
            <ac:spMk id="6" creationId="{2AC0813B-42FA-4047-B9BE-D1815ADC30AF}"/>
          </ac:spMkLst>
        </pc:spChg>
        <pc:spChg chg="add">
          <ac:chgData name="Danielle" userId="e2554c37-e717-43a0-ba79-1183ca921ccd" providerId="ADAL" clId="{A505096A-32BE-4BF1-AF66-D39292C2F308}" dt="2020-10-28T10:02:11.972" v="1330" actId="22"/>
          <ac:spMkLst>
            <pc:docMk/>
            <pc:sldMk cId="214563165" sldId="294"/>
            <ac:spMk id="8" creationId="{A7FF9654-0C39-45C6-92BE-721AC267A8F0}"/>
          </ac:spMkLst>
        </pc:spChg>
        <pc:spChg chg="mod">
          <ac:chgData name="Danielle" userId="e2554c37-e717-43a0-ba79-1183ca921ccd" providerId="ADAL" clId="{A505096A-32BE-4BF1-AF66-D39292C2F308}" dt="2020-10-27T13:50:58.915" v="1026" actId="20577"/>
          <ac:spMkLst>
            <pc:docMk/>
            <pc:sldMk cId="214563165" sldId="294"/>
            <ac:spMk id="49" creationId="{96FB8E8C-9509-4564-A759-44CF53DBFAFC}"/>
          </ac:spMkLst>
        </pc:spChg>
        <pc:spChg chg="mod">
          <ac:chgData name="Danielle" userId="e2554c37-e717-43a0-ba79-1183ca921ccd" providerId="ADAL" clId="{A505096A-32BE-4BF1-AF66-D39292C2F308}" dt="2020-10-27T13:51:05.686" v="1028" actId="20577"/>
          <ac:spMkLst>
            <pc:docMk/>
            <pc:sldMk cId="214563165" sldId="294"/>
            <ac:spMk id="51" creationId="{0FBA34A3-5159-4829-91C2-2CB416718A6E}"/>
          </ac:spMkLst>
        </pc:spChg>
      </pc:sldChg>
      <pc:sldChg chg="addSp delSp modSp add mod">
        <pc:chgData name="Danielle" userId="e2554c37-e717-43a0-ba79-1183ca921ccd" providerId="ADAL" clId="{A505096A-32BE-4BF1-AF66-D39292C2F308}" dt="2020-10-28T10:02:10.226" v="1329" actId="22"/>
        <pc:sldMkLst>
          <pc:docMk/>
          <pc:sldMk cId="540811030" sldId="295"/>
        </pc:sldMkLst>
        <pc:spChg chg="add">
          <ac:chgData name="Danielle" userId="e2554c37-e717-43a0-ba79-1183ca921ccd" providerId="ADAL" clId="{A505096A-32BE-4BF1-AF66-D39292C2F308}" dt="2020-10-28T09:59:24.728" v="1288" actId="22"/>
          <ac:spMkLst>
            <pc:docMk/>
            <pc:sldMk cId="540811030" sldId="295"/>
            <ac:spMk id="4" creationId="{73C16516-F887-463F-8F66-B7D49025C4E1}"/>
          </ac:spMkLst>
        </pc:spChg>
        <pc:spChg chg="add del">
          <ac:chgData name="Danielle" userId="e2554c37-e717-43a0-ba79-1183ca921ccd" providerId="ADAL" clId="{A505096A-32BE-4BF1-AF66-D39292C2F308}" dt="2020-10-28T10:00:41.334" v="1313" actId="22"/>
          <ac:spMkLst>
            <pc:docMk/>
            <pc:sldMk cId="540811030" sldId="295"/>
            <ac:spMk id="6" creationId="{C0688145-7B16-415D-A890-350F31BC6801}"/>
          </ac:spMkLst>
        </pc:spChg>
        <pc:spChg chg="add">
          <ac:chgData name="Danielle" userId="e2554c37-e717-43a0-ba79-1183ca921ccd" providerId="ADAL" clId="{A505096A-32BE-4BF1-AF66-D39292C2F308}" dt="2020-10-28T10:00:53.276" v="1314" actId="22"/>
          <ac:spMkLst>
            <pc:docMk/>
            <pc:sldMk cId="540811030" sldId="295"/>
            <ac:spMk id="8" creationId="{365C9849-1C83-4091-B496-F83B18B18DB7}"/>
          </ac:spMkLst>
        </pc:spChg>
        <pc:spChg chg="add">
          <ac:chgData name="Danielle" userId="e2554c37-e717-43a0-ba79-1183ca921ccd" providerId="ADAL" clId="{A505096A-32BE-4BF1-AF66-D39292C2F308}" dt="2020-10-28T10:02:10.226" v="1329" actId="22"/>
          <ac:spMkLst>
            <pc:docMk/>
            <pc:sldMk cId="540811030" sldId="295"/>
            <ac:spMk id="10" creationId="{9D959AE7-7A56-417B-8019-4D8C61FB8583}"/>
          </ac:spMkLst>
        </pc:spChg>
        <pc:graphicFrameChg chg="modGraphic">
          <ac:chgData name="Danielle" userId="e2554c37-e717-43a0-ba79-1183ca921ccd" providerId="ADAL" clId="{A505096A-32BE-4BF1-AF66-D39292C2F308}" dt="2020-10-27T13:51:15.300" v="1030" actId="207"/>
          <ac:graphicFrameMkLst>
            <pc:docMk/>
            <pc:sldMk cId="540811030" sldId="295"/>
            <ac:graphicFrameMk id="2" creationId="{129B34E3-6CD3-4007-AB2C-FF9DC9BCD6BB}"/>
          </ac:graphicFrameMkLst>
        </pc:graphicFrameChg>
      </pc:sldChg>
      <pc:sldChg chg="addSp modSp add mod">
        <pc:chgData name="Danielle" userId="e2554c37-e717-43a0-ba79-1183ca921ccd" providerId="ADAL" clId="{A505096A-32BE-4BF1-AF66-D39292C2F308}" dt="2020-10-28T10:02:08.408" v="1328" actId="22"/>
        <pc:sldMkLst>
          <pc:docMk/>
          <pc:sldMk cId="3040078583" sldId="296"/>
        </pc:sldMkLst>
        <pc:spChg chg="add">
          <ac:chgData name="Danielle" userId="e2554c37-e717-43a0-ba79-1183ca921ccd" providerId="ADAL" clId="{A505096A-32BE-4BF1-AF66-D39292C2F308}" dt="2020-10-28T09:59:23.057" v="1287" actId="22"/>
          <ac:spMkLst>
            <pc:docMk/>
            <pc:sldMk cId="3040078583" sldId="296"/>
            <ac:spMk id="4" creationId="{94EE3245-003B-43A3-B413-6AC80E820B5F}"/>
          </ac:spMkLst>
        </pc:spChg>
        <pc:spChg chg="add mod">
          <ac:chgData name="Danielle" userId="e2554c37-e717-43a0-ba79-1183ca921ccd" providerId="ADAL" clId="{A505096A-32BE-4BF1-AF66-D39292C2F308}" dt="2020-10-28T10:00:59.959" v="1316" actId="1076"/>
          <ac:spMkLst>
            <pc:docMk/>
            <pc:sldMk cId="3040078583" sldId="296"/>
            <ac:spMk id="6" creationId="{5070D501-A81F-4DBD-9808-E400620D5790}"/>
          </ac:spMkLst>
        </pc:spChg>
        <pc:spChg chg="add">
          <ac:chgData name="Danielle" userId="e2554c37-e717-43a0-ba79-1183ca921ccd" providerId="ADAL" clId="{A505096A-32BE-4BF1-AF66-D39292C2F308}" dt="2020-10-28T10:02:08.408" v="1328" actId="22"/>
          <ac:spMkLst>
            <pc:docMk/>
            <pc:sldMk cId="3040078583" sldId="296"/>
            <ac:spMk id="8" creationId="{D7098D2A-69ED-4413-996B-C3A323FFDAD8}"/>
          </ac:spMkLst>
        </pc:spChg>
        <pc:spChg chg="mod">
          <ac:chgData name="Danielle" userId="e2554c37-e717-43a0-ba79-1183ca921ccd" providerId="ADAL" clId="{A505096A-32BE-4BF1-AF66-D39292C2F308}" dt="2020-10-27T13:51:25.965" v="1032" actId="20577"/>
          <ac:spMkLst>
            <pc:docMk/>
            <pc:sldMk cId="3040078583" sldId="296"/>
            <ac:spMk id="49" creationId="{96FB8E8C-9509-4564-A759-44CF53DBFAFC}"/>
          </ac:spMkLst>
        </pc:spChg>
        <pc:spChg chg="mod">
          <ac:chgData name="Danielle" userId="e2554c37-e717-43a0-ba79-1183ca921ccd" providerId="ADAL" clId="{A505096A-32BE-4BF1-AF66-D39292C2F308}" dt="2020-10-27T13:51:32.608" v="1034" actId="1076"/>
          <ac:spMkLst>
            <pc:docMk/>
            <pc:sldMk cId="3040078583" sldId="296"/>
            <ac:spMk id="51" creationId="{0FBA34A3-5159-4829-91C2-2CB416718A6E}"/>
          </ac:spMkLst>
        </pc:spChg>
      </pc:sldChg>
      <pc:sldChg chg="addSp modSp add mod">
        <pc:chgData name="Danielle" userId="e2554c37-e717-43a0-ba79-1183ca921ccd" providerId="ADAL" clId="{A505096A-32BE-4BF1-AF66-D39292C2F308}" dt="2020-10-28T10:02:06.250" v="1327" actId="22"/>
        <pc:sldMkLst>
          <pc:docMk/>
          <pc:sldMk cId="2037448852" sldId="297"/>
        </pc:sldMkLst>
        <pc:spChg chg="add">
          <ac:chgData name="Danielle" userId="e2554c37-e717-43a0-ba79-1183ca921ccd" providerId="ADAL" clId="{A505096A-32BE-4BF1-AF66-D39292C2F308}" dt="2020-10-28T09:59:21.631" v="1286" actId="22"/>
          <ac:spMkLst>
            <pc:docMk/>
            <pc:sldMk cId="2037448852" sldId="297"/>
            <ac:spMk id="4" creationId="{D51BF190-9F7A-4034-B24B-D27B9E4ACB5C}"/>
          </ac:spMkLst>
        </pc:spChg>
        <pc:spChg chg="add">
          <ac:chgData name="Danielle" userId="e2554c37-e717-43a0-ba79-1183ca921ccd" providerId="ADAL" clId="{A505096A-32BE-4BF1-AF66-D39292C2F308}" dt="2020-10-28T10:01:02.393" v="1317" actId="22"/>
          <ac:spMkLst>
            <pc:docMk/>
            <pc:sldMk cId="2037448852" sldId="297"/>
            <ac:spMk id="6" creationId="{5158478E-AB58-4D6E-8F84-FF8BCA9695D0}"/>
          </ac:spMkLst>
        </pc:spChg>
        <pc:spChg chg="add">
          <ac:chgData name="Danielle" userId="e2554c37-e717-43a0-ba79-1183ca921ccd" providerId="ADAL" clId="{A505096A-32BE-4BF1-AF66-D39292C2F308}" dt="2020-10-28T10:02:06.250" v="1327" actId="22"/>
          <ac:spMkLst>
            <pc:docMk/>
            <pc:sldMk cId="2037448852" sldId="297"/>
            <ac:spMk id="8" creationId="{02A791F2-7608-49AA-8038-16DF157C550C}"/>
          </ac:spMkLst>
        </pc:spChg>
        <pc:graphicFrameChg chg="modGraphic">
          <ac:chgData name="Danielle" userId="e2554c37-e717-43a0-ba79-1183ca921ccd" providerId="ADAL" clId="{A505096A-32BE-4BF1-AF66-D39292C2F308}" dt="2020-10-27T13:51:38.238" v="1036" actId="207"/>
          <ac:graphicFrameMkLst>
            <pc:docMk/>
            <pc:sldMk cId="2037448852" sldId="297"/>
            <ac:graphicFrameMk id="2" creationId="{129B34E3-6CD3-4007-AB2C-FF9DC9BCD6BB}"/>
          </ac:graphicFrameMkLst>
        </pc:graphicFrameChg>
      </pc:sldChg>
      <pc:sldChg chg="addSp modSp add mod modAnim">
        <pc:chgData name="Danielle" userId="e2554c37-e717-43a0-ba79-1183ca921ccd" providerId="ADAL" clId="{A505096A-32BE-4BF1-AF66-D39292C2F308}" dt="2020-10-28T10:02:04.676" v="1326" actId="22"/>
        <pc:sldMkLst>
          <pc:docMk/>
          <pc:sldMk cId="3789191829" sldId="298"/>
        </pc:sldMkLst>
        <pc:spChg chg="add">
          <ac:chgData name="Danielle" userId="e2554c37-e717-43a0-ba79-1183ca921ccd" providerId="ADAL" clId="{A505096A-32BE-4BF1-AF66-D39292C2F308}" dt="2020-10-28T09:59:20.003" v="1285" actId="22"/>
          <ac:spMkLst>
            <pc:docMk/>
            <pc:sldMk cId="3789191829" sldId="298"/>
            <ac:spMk id="4" creationId="{E3C45AA8-FA60-4657-A197-7C23888C316B}"/>
          </ac:spMkLst>
        </pc:spChg>
        <pc:spChg chg="add">
          <ac:chgData name="Danielle" userId="e2554c37-e717-43a0-ba79-1183ca921ccd" providerId="ADAL" clId="{A505096A-32BE-4BF1-AF66-D39292C2F308}" dt="2020-10-28T10:02:04.676" v="1326" actId="22"/>
          <ac:spMkLst>
            <pc:docMk/>
            <pc:sldMk cId="3789191829" sldId="298"/>
            <ac:spMk id="6" creationId="{A743DD9C-1DF5-4BB4-B4B4-6FC968CB76A1}"/>
          </ac:spMkLst>
        </pc:spChg>
        <pc:spChg chg="add mod">
          <ac:chgData name="Danielle" userId="e2554c37-e717-43a0-ba79-1183ca921ccd" providerId="ADAL" clId="{A505096A-32BE-4BF1-AF66-D39292C2F308}" dt="2020-10-27T13:53:09.173" v="1049" actId="1076"/>
          <ac:spMkLst>
            <pc:docMk/>
            <pc:sldMk cId="3789191829" sldId="298"/>
            <ac:spMk id="26" creationId="{B0617A80-78D6-42E7-AC31-609936479076}"/>
          </ac:spMkLst>
        </pc:spChg>
        <pc:spChg chg="mod">
          <ac:chgData name="Danielle" userId="e2554c37-e717-43a0-ba79-1183ca921ccd" providerId="ADAL" clId="{A505096A-32BE-4BF1-AF66-D39292C2F308}" dt="2020-10-27T13:52:28.293" v="1042" actId="20577"/>
          <ac:spMkLst>
            <pc:docMk/>
            <pc:sldMk cId="3789191829" sldId="298"/>
            <ac:spMk id="46" creationId="{1BEE44FC-5D2F-4567-9DCD-D9F26B368E5A}"/>
          </ac:spMkLst>
        </pc:spChg>
        <pc:spChg chg="mod">
          <ac:chgData name="Danielle" userId="e2554c37-e717-43a0-ba79-1183ca921ccd" providerId="ADAL" clId="{A505096A-32BE-4BF1-AF66-D39292C2F308}" dt="2020-10-27T13:52:24.196" v="1041" actId="20577"/>
          <ac:spMkLst>
            <pc:docMk/>
            <pc:sldMk cId="3789191829" sldId="298"/>
            <ac:spMk id="49" creationId="{96FB8E8C-9509-4564-A759-44CF53DBFAFC}"/>
          </ac:spMkLst>
        </pc:spChg>
        <pc:spChg chg="mod">
          <ac:chgData name="Danielle" userId="e2554c37-e717-43a0-ba79-1183ca921ccd" providerId="ADAL" clId="{A505096A-32BE-4BF1-AF66-D39292C2F308}" dt="2020-10-27T13:53:13.008" v="1050" actId="1076"/>
          <ac:spMkLst>
            <pc:docMk/>
            <pc:sldMk cId="3789191829" sldId="298"/>
            <ac:spMk id="51" creationId="{0FBA34A3-5159-4829-91C2-2CB416718A6E}"/>
          </ac:spMkLst>
        </pc:spChg>
        <pc:graphicFrameChg chg="mod">
          <ac:chgData name="Danielle" userId="e2554c37-e717-43a0-ba79-1183ca921ccd" providerId="ADAL" clId="{A505096A-32BE-4BF1-AF66-D39292C2F308}" dt="2020-10-27T13:58:38.471" v="1060" actId="20577"/>
          <ac:graphicFrameMkLst>
            <pc:docMk/>
            <pc:sldMk cId="3789191829" sldId="298"/>
            <ac:graphicFrameMk id="2" creationId="{129B34E3-6CD3-4007-AB2C-FF9DC9BCD6BB}"/>
          </ac:graphicFrameMkLst>
        </pc:graphicFrameChg>
      </pc:sldChg>
      <pc:sldChg chg="add del">
        <pc:chgData name="Danielle" userId="e2554c37-e717-43a0-ba79-1183ca921ccd" providerId="ADAL" clId="{A505096A-32BE-4BF1-AF66-D39292C2F308}" dt="2020-10-27T07:48:40.366" v="1"/>
        <pc:sldMkLst>
          <pc:docMk/>
          <pc:sldMk cId="4089339750" sldId="298"/>
        </pc:sldMkLst>
      </pc:sldChg>
      <pc:sldChg chg="addSp modSp add mod">
        <pc:chgData name="Danielle" userId="e2554c37-e717-43a0-ba79-1183ca921ccd" providerId="ADAL" clId="{A505096A-32BE-4BF1-AF66-D39292C2F308}" dt="2020-10-28T10:02:00.954" v="1325" actId="22"/>
        <pc:sldMkLst>
          <pc:docMk/>
          <pc:sldMk cId="3048122561" sldId="299"/>
        </pc:sldMkLst>
        <pc:spChg chg="add">
          <ac:chgData name="Danielle" userId="e2554c37-e717-43a0-ba79-1183ca921ccd" providerId="ADAL" clId="{A505096A-32BE-4BF1-AF66-D39292C2F308}" dt="2020-10-28T09:59:16.671" v="1284" actId="22"/>
          <ac:spMkLst>
            <pc:docMk/>
            <pc:sldMk cId="3048122561" sldId="299"/>
            <ac:spMk id="4" creationId="{D4E94C5D-D1E1-4F91-B6FE-3C11B1A59E82}"/>
          </ac:spMkLst>
        </pc:spChg>
        <pc:spChg chg="add">
          <ac:chgData name="Danielle" userId="e2554c37-e717-43a0-ba79-1183ca921ccd" providerId="ADAL" clId="{A505096A-32BE-4BF1-AF66-D39292C2F308}" dt="2020-10-28T10:02:00.954" v="1325" actId="22"/>
          <ac:spMkLst>
            <pc:docMk/>
            <pc:sldMk cId="3048122561" sldId="299"/>
            <ac:spMk id="6" creationId="{D4189030-5276-49BB-B4FE-A162C8ADC0BB}"/>
          </ac:spMkLst>
        </pc:spChg>
        <pc:graphicFrameChg chg="modGraphic">
          <ac:chgData name="Danielle" userId="e2554c37-e717-43a0-ba79-1183ca921ccd" providerId="ADAL" clId="{A505096A-32BE-4BF1-AF66-D39292C2F308}" dt="2020-10-27T13:59:01.772" v="1062" actId="207"/>
          <ac:graphicFrameMkLst>
            <pc:docMk/>
            <pc:sldMk cId="3048122561" sldId="299"/>
            <ac:graphicFrameMk id="2" creationId="{129B34E3-6CD3-4007-AB2C-FF9DC9BCD6BB}"/>
          </ac:graphicFrameMkLst>
        </pc:graphicFrameChg>
      </pc:sldChg>
      <pc:sldChg chg="addSp modSp add mod">
        <pc:chgData name="Danielle" userId="e2554c37-e717-43a0-ba79-1183ca921ccd" providerId="ADAL" clId="{A505096A-32BE-4BF1-AF66-D39292C2F308}" dt="2020-10-28T10:01:59.530" v="1324" actId="22"/>
        <pc:sldMkLst>
          <pc:docMk/>
          <pc:sldMk cId="2026026493" sldId="300"/>
        </pc:sldMkLst>
        <pc:spChg chg="add">
          <ac:chgData name="Danielle" userId="e2554c37-e717-43a0-ba79-1183ca921ccd" providerId="ADAL" clId="{A505096A-32BE-4BF1-AF66-D39292C2F308}" dt="2020-10-28T09:59:14.836" v="1283" actId="22"/>
          <ac:spMkLst>
            <pc:docMk/>
            <pc:sldMk cId="2026026493" sldId="300"/>
            <ac:spMk id="4" creationId="{1ADA81FA-BF0B-4A0B-8B75-F9E05DFBA1F2}"/>
          </ac:spMkLst>
        </pc:spChg>
        <pc:spChg chg="add">
          <ac:chgData name="Danielle" userId="e2554c37-e717-43a0-ba79-1183ca921ccd" providerId="ADAL" clId="{A505096A-32BE-4BF1-AF66-D39292C2F308}" dt="2020-10-28T10:01:59.530" v="1324" actId="22"/>
          <ac:spMkLst>
            <pc:docMk/>
            <pc:sldMk cId="2026026493" sldId="300"/>
            <ac:spMk id="6" creationId="{BA965F8E-175C-4EAA-92A7-F608284749B0}"/>
          </ac:spMkLst>
        </pc:spChg>
        <pc:spChg chg="mod">
          <ac:chgData name="Danielle" userId="e2554c37-e717-43a0-ba79-1183ca921ccd" providerId="ADAL" clId="{A505096A-32BE-4BF1-AF66-D39292C2F308}" dt="2020-10-27T13:59:28.654" v="1066" actId="1076"/>
          <ac:spMkLst>
            <pc:docMk/>
            <pc:sldMk cId="2026026493" sldId="300"/>
            <ac:spMk id="26" creationId="{B0617A80-78D6-42E7-AC31-609936479076}"/>
          </ac:spMkLst>
        </pc:spChg>
        <pc:spChg chg="mod">
          <ac:chgData name="Danielle" userId="e2554c37-e717-43a0-ba79-1183ca921ccd" providerId="ADAL" clId="{A505096A-32BE-4BF1-AF66-D39292C2F308}" dt="2020-10-27T13:59:32.382" v="1067" actId="20577"/>
          <ac:spMkLst>
            <pc:docMk/>
            <pc:sldMk cId="2026026493" sldId="300"/>
            <ac:spMk id="49" creationId="{96FB8E8C-9509-4564-A759-44CF53DBFAFC}"/>
          </ac:spMkLst>
        </pc:spChg>
        <pc:spChg chg="mod">
          <ac:chgData name="Danielle" userId="e2554c37-e717-43a0-ba79-1183ca921ccd" providerId="ADAL" clId="{A505096A-32BE-4BF1-AF66-D39292C2F308}" dt="2020-10-27T13:59:23.374" v="1065" actId="1076"/>
          <ac:spMkLst>
            <pc:docMk/>
            <pc:sldMk cId="2026026493" sldId="300"/>
            <ac:spMk id="51" creationId="{0FBA34A3-5159-4829-91C2-2CB416718A6E}"/>
          </ac:spMkLst>
        </pc:spChg>
      </pc:sldChg>
      <pc:sldChg chg="addSp modSp add mod">
        <pc:chgData name="Danielle" userId="e2554c37-e717-43a0-ba79-1183ca921ccd" providerId="ADAL" clId="{A505096A-32BE-4BF1-AF66-D39292C2F308}" dt="2020-10-28T10:01:57.937" v="1323" actId="22"/>
        <pc:sldMkLst>
          <pc:docMk/>
          <pc:sldMk cId="1482175337" sldId="301"/>
        </pc:sldMkLst>
        <pc:spChg chg="add">
          <ac:chgData name="Danielle" userId="e2554c37-e717-43a0-ba79-1183ca921ccd" providerId="ADAL" clId="{A505096A-32BE-4BF1-AF66-D39292C2F308}" dt="2020-10-28T09:59:13.331" v="1282" actId="22"/>
          <ac:spMkLst>
            <pc:docMk/>
            <pc:sldMk cId="1482175337" sldId="301"/>
            <ac:spMk id="4" creationId="{410B6290-6AE1-4323-AFDF-2AB6C15A699B}"/>
          </ac:spMkLst>
        </pc:spChg>
        <pc:spChg chg="add">
          <ac:chgData name="Danielle" userId="e2554c37-e717-43a0-ba79-1183ca921ccd" providerId="ADAL" clId="{A505096A-32BE-4BF1-AF66-D39292C2F308}" dt="2020-10-28T10:01:57.937" v="1323" actId="22"/>
          <ac:spMkLst>
            <pc:docMk/>
            <pc:sldMk cId="1482175337" sldId="301"/>
            <ac:spMk id="6" creationId="{5F6A11B5-80A3-4AF7-94E8-20C6FB1C8ECF}"/>
          </ac:spMkLst>
        </pc:spChg>
        <pc:graphicFrameChg chg="modGraphic">
          <ac:chgData name="Danielle" userId="e2554c37-e717-43a0-ba79-1183ca921ccd" providerId="ADAL" clId="{A505096A-32BE-4BF1-AF66-D39292C2F308}" dt="2020-10-27T13:59:37.959" v="1069" actId="207"/>
          <ac:graphicFrameMkLst>
            <pc:docMk/>
            <pc:sldMk cId="1482175337" sldId="301"/>
            <ac:graphicFrameMk id="2" creationId="{129B34E3-6CD3-4007-AB2C-FF9DC9BCD6BB}"/>
          </ac:graphicFrameMkLst>
        </pc:graphicFrameChg>
      </pc:sldChg>
      <pc:sldChg chg="modSp add del mod">
        <pc:chgData name="Danielle" userId="e2554c37-e717-43a0-ba79-1183ca921ccd" providerId="ADAL" clId="{A505096A-32BE-4BF1-AF66-D39292C2F308}" dt="2020-10-27T14:25:13.334" v="1241" actId="47"/>
        <pc:sldMkLst>
          <pc:docMk/>
          <pc:sldMk cId="816596576" sldId="302"/>
        </pc:sldMkLst>
        <pc:spChg chg="mod">
          <ac:chgData name="Danielle" userId="e2554c37-e717-43a0-ba79-1183ca921ccd" providerId="ADAL" clId="{A505096A-32BE-4BF1-AF66-D39292C2F308}" dt="2020-10-27T13:59:54.906" v="1071" actId="1076"/>
          <ac:spMkLst>
            <pc:docMk/>
            <pc:sldMk cId="816596576" sldId="302"/>
            <ac:spMk id="26" creationId="{B0617A80-78D6-42E7-AC31-609936479076}"/>
          </ac:spMkLst>
        </pc:spChg>
        <pc:spChg chg="mod">
          <ac:chgData name="Danielle" userId="e2554c37-e717-43a0-ba79-1183ca921ccd" providerId="ADAL" clId="{A505096A-32BE-4BF1-AF66-D39292C2F308}" dt="2020-10-27T14:00:02.514" v="1074" actId="20577"/>
          <ac:spMkLst>
            <pc:docMk/>
            <pc:sldMk cId="816596576" sldId="302"/>
            <ac:spMk id="49" creationId="{96FB8E8C-9509-4564-A759-44CF53DBFAFC}"/>
          </ac:spMkLst>
        </pc:spChg>
        <pc:spChg chg="mod">
          <ac:chgData name="Danielle" userId="e2554c37-e717-43a0-ba79-1183ca921ccd" providerId="ADAL" clId="{A505096A-32BE-4BF1-AF66-D39292C2F308}" dt="2020-10-27T14:00:00.046" v="1073" actId="1076"/>
          <ac:spMkLst>
            <pc:docMk/>
            <pc:sldMk cId="816596576" sldId="302"/>
            <ac:spMk id="51" creationId="{0FBA34A3-5159-4829-91C2-2CB416718A6E}"/>
          </ac:spMkLst>
        </pc:spChg>
      </pc:sldChg>
      <pc:sldChg chg="modSp add del mod">
        <pc:chgData name="Danielle" userId="e2554c37-e717-43a0-ba79-1183ca921ccd" providerId="ADAL" clId="{A505096A-32BE-4BF1-AF66-D39292C2F308}" dt="2020-10-27T14:25:13.334" v="1241" actId="47"/>
        <pc:sldMkLst>
          <pc:docMk/>
          <pc:sldMk cId="2724994311" sldId="303"/>
        </pc:sldMkLst>
        <pc:graphicFrameChg chg="modGraphic">
          <ac:chgData name="Danielle" userId="e2554c37-e717-43a0-ba79-1183ca921ccd" providerId="ADAL" clId="{A505096A-32BE-4BF1-AF66-D39292C2F308}" dt="2020-10-27T14:00:08.858" v="1076" actId="207"/>
          <ac:graphicFrameMkLst>
            <pc:docMk/>
            <pc:sldMk cId="2724994311" sldId="303"/>
            <ac:graphicFrameMk id="2" creationId="{129B34E3-6CD3-4007-AB2C-FF9DC9BCD6BB}"/>
          </ac:graphicFrameMkLst>
        </pc:graphicFrameChg>
      </pc:sldChg>
      <pc:sldChg chg="addSp modSp add mod">
        <pc:chgData name="Danielle" userId="e2554c37-e717-43a0-ba79-1183ca921ccd" providerId="ADAL" clId="{A505096A-32BE-4BF1-AF66-D39292C2F308}" dt="2020-10-28T10:01:55.803" v="1322" actId="22"/>
        <pc:sldMkLst>
          <pc:docMk/>
          <pc:sldMk cId="1077202809" sldId="304"/>
        </pc:sldMkLst>
        <pc:spChg chg="add">
          <ac:chgData name="Danielle" userId="e2554c37-e717-43a0-ba79-1183ca921ccd" providerId="ADAL" clId="{A505096A-32BE-4BF1-AF66-D39292C2F308}" dt="2020-10-28T09:59:11.956" v="1281" actId="22"/>
          <ac:spMkLst>
            <pc:docMk/>
            <pc:sldMk cId="1077202809" sldId="304"/>
            <ac:spMk id="4" creationId="{99FA7937-2BD0-41F9-88F7-FA0D97912843}"/>
          </ac:spMkLst>
        </pc:spChg>
        <pc:spChg chg="add">
          <ac:chgData name="Danielle" userId="e2554c37-e717-43a0-ba79-1183ca921ccd" providerId="ADAL" clId="{A505096A-32BE-4BF1-AF66-D39292C2F308}" dt="2020-10-28T10:01:55.803" v="1322" actId="22"/>
          <ac:spMkLst>
            <pc:docMk/>
            <pc:sldMk cId="1077202809" sldId="304"/>
            <ac:spMk id="6" creationId="{F42FFA93-0B9C-4DBF-8E27-D621F51AADC2}"/>
          </ac:spMkLst>
        </pc:spChg>
        <pc:spChg chg="mod">
          <ac:chgData name="Danielle" userId="e2554c37-e717-43a0-ba79-1183ca921ccd" providerId="ADAL" clId="{A505096A-32BE-4BF1-AF66-D39292C2F308}" dt="2020-10-27T14:00:21.008" v="1078" actId="1076"/>
          <ac:spMkLst>
            <pc:docMk/>
            <pc:sldMk cId="1077202809" sldId="304"/>
            <ac:spMk id="26" creationId="{B0617A80-78D6-42E7-AC31-609936479076}"/>
          </ac:spMkLst>
        </pc:spChg>
        <pc:spChg chg="mod">
          <ac:chgData name="Danielle" userId="e2554c37-e717-43a0-ba79-1183ca921ccd" providerId="ADAL" clId="{A505096A-32BE-4BF1-AF66-D39292C2F308}" dt="2020-10-27T14:25:27.074" v="1244" actId="20577"/>
          <ac:spMkLst>
            <pc:docMk/>
            <pc:sldMk cId="1077202809" sldId="304"/>
            <ac:spMk id="49" creationId="{96FB8E8C-9509-4564-A759-44CF53DBFAFC}"/>
          </ac:spMkLst>
        </pc:spChg>
        <pc:spChg chg="mod">
          <ac:chgData name="Danielle" userId="e2554c37-e717-43a0-ba79-1183ca921ccd" providerId="ADAL" clId="{A505096A-32BE-4BF1-AF66-D39292C2F308}" dt="2020-10-27T14:25:29.944" v="1245" actId="20577"/>
          <ac:spMkLst>
            <pc:docMk/>
            <pc:sldMk cId="1077202809" sldId="304"/>
            <ac:spMk id="51" creationId="{0FBA34A3-5159-4829-91C2-2CB416718A6E}"/>
          </ac:spMkLst>
        </pc:spChg>
      </pc:sldChg>
      <pc:sldChg chg="addSp modSp add mod">
        <pc:chgData name="Danielle" userId="e2554c37-e717-43a0-ba79-1183ca921ccd" providerId="ADAL" clId="{A505096A-32BE-4BF1-AF66-D39292C2F308}" dt="2020-10-28T10:01:50.246" v="1321" actId="113"/>
        <pc:sldMkLst>
          <pc:docMk/>
          <pc:sldMk cId="4126706286" sldId="305"/>
        </pc:sldMkLst>
        <pc:spChg chg="add mod">
          <ac:chgData name="Danielle" userId="e2554c37-e717-43a0-ba79-1183ca921ccd" providerId="ADAL" clId="{A505096A-32BE-4BF1-AF66-D39292C2F308}" dt="2020-10-28T09:59:09.319" v="1280" actId="1076"/>
          <ac:spMkLst>
            <pc:docMk/>
            <pc:sldMk cId="4126706286" sldId="305"/>
            <ac:spMk id="4" creationId="{26572A64-98E3-4F41-8622-EE8B8E7DD46C}"/>
          </ac:spMkLst>
        </pc:spChg>
        <pc:spChg chg="add mod">
          <ac:chgData name="Danielle" userId="e2554c37-e717-43a0-ba79-1183ca921ccd" providerId="ADAL" clId="{A505096A-32BE-4BF1-AF66-D39292C2F308}" dt="2020-10-28T10:01:50.246" v="1321" actId="113"/>
          <ac:spMkLst>
            <pc:docMk/>
            <pc:sldMk cId="4126706286" sldId="305"/>
            <ac:spMk id="6" creationId="{C1EFF724-0D6E-4E07-84AC-10D0D5DB840E}"/>
          </ac:spMkLst>
        </pc:spChg>
        <pc:spChg chg="mod">
          <ac:chgData name="Danielle" userId="e2554c37-e717-43a0-ba79-1183ca921ccd" providerId="ADAL" clId="{A505096A-32BE-4BF1-AF66-D39292C2F308}" dt="2020-10-27T14:25:19.330" v="1242" actId="20577"/>
          <ac:spMkLst>
            <pc:docMk/>
            <pc:sldMk cId="4126706286" sldId="305"/>
            <ac:spMk id="49" creationId="{96FB8E8C-9509-4564-A759-44CF53DBFAFC}"/>
          </ac:spMkLst>
        </pc:spChg>
        <pc:spChg chg="mod">
          <ac:chgData name="Danielle" userId="e2554c37-e717-43a0-ba79-1183ca921ccd" providerId="ADAL" clId="{A505096A-32BE-4BF1-AF66-D39292C2F308}" dt="2020-10-27T14:25:22.224" v="1243" actId="20577"/>
          <ac:spMkLst>
            <pc:docMk/>
            <pc:sldMk cId="4126706286" sldId="305"/>
            <ac:spMk id="51" creationId="{0FBA34A3-5159-4829-91C2-2CB416718A6E}"/>
          </ac:spMkLst>
        </pc:spChg>
        <pc:graphicFrameChg chg="modGraphic">
          <ac:chgData name="Danielle" userId="e2554c37-e717-43a0-ba79-1183ca921ccd" providerId="ADAL" clId="{A505096A-32BE-4BF1-AF66-D39292C2F308}" dt="2020-10-27T14:00:33.863" v="1083" actId="207"/>
          <ac:graphicFrameMkLst>
            <pc:docMk/>
            <pc:sldMk cId="4126706286" sldId="305"/>
            <ac:graphicFrameMk id="2" creationId="{129B34E3-6CD3-4007-AB2C-FF9DC9BCD6BB}"/>
          </ac:graphicFrameMkLst>
        </pc:graphicFrameChg>
      </pc:sldChg>
      <pc:sldChg chg="addSp delSp modSp new mod modClrScheme chgLayout">
        <pc:chgData name="Danielle" userId="e2554c37-e717-43a0-ba79-1183ca921ccd" providerId="ADAL" clId="{A505096A-32BE-4BF1-AF66-D39292C2F308}" dt="2020-10-28T20:15:44.334" v="1452"/>
        <pc:sldMkLst>
          <pc:docMk/>
          <pc:sldMk cId="4275789264" sldId="306"/>
        </pc:sldMkLst>
        <pc:grpChg chg="del mod">
          <ac:chgData name="Danielle" userId="e2554c37-e717-43a0-ba79-1183ca921ccd" providerId="ADAL" clId="{A505096A-32BE-4BF1-AF66-D39292C2F308}" dt="2020-10-28T20:14:25.535" v="1381"/>
          <ac:grpSpMkLst>
            <pc:docMk/>
            <pc:sldMk cId="4275789264" sldId="306"/>
            <ac:grpSpMk id="5" creationId="{6BE0C75C-DDE1-426F-A5C6-EA75EF693906}"/>
          </ac:grpSpMkLst>
        </pc:grpChg>
        <pc:grpChg chg="mod">
          <ac:chgData name="Danielle" userId="e2554c37-e717-43a0-ba79-1183ca921ccd" providerId="ADAL" clId="{A505096A-32BE-4BF1-AF66-D39292C2F308}" dt="2020-10-28T20:14:10.136" v="1370"/>
          <ac:grpSpMkLst>
            <pc:docMk/>
            <pc:sldMk cId="4275789264" sldId="306"/>
            <ac:grpSpMk id="8" creationId="{64361215-2CDF-40F7-9058-AF13D3CE1AD8}"/>
          </ac:grpSpMkLst>
        </pc:grpChg>
        <pc:grpChg chg="mod">
          <ac:chgData name="Danielle" userId="e2554c37-e717-43a0-ba79-1183ca921ccd" providerId="ADAL" clId="{A505096A-32BE-4BF1-AF66-D39292C2F308}" dt="2020-10-28T20:14:12.129" v="1374"/>
          <ac:grpSpMkLst>
            <pc:docMk/>
            <pc:sldMk cId="4275789264" sldId="306"/>
            <ac:grpSpMk id="12" creationId="{F7CF4E5D-1D13-4C36-9F1F-81515085FE6D}"/>
          </ac:grpSpMkLst>
        </pc:grpChg>
        <pc:grpChg chg="mod">
          <ac:chgData name="Danielle" userId="e2554c37-e717-43a0-ba79-1183ca921ccd" providerId="ADAL" clId="{A505096A-32BE-4BF1-AF66-D39292C2F308}" dt="2020-10-28T20:14:25.535" v="1381"/>
          <ac:grpSpMkLst>
            <pc:docMk/>
            <pc:sldMk cId="4275789264" sldId="306"/>
            <ac:grpSpMk id="18" creationId="{34C2D063-BAD3-4C51-B9E7-17EC5B7AF6EC}"/>
          </ac:grpSpMkLst>
        </pc:grpChg>
        <pc:grpChg chg="del mod">
          <ac:chgData name="Danielle" userId="e2554c37-e717-43a0-ba79-1183ca921ccd" providerId="ADAL" clId="{A505096A-32BE-4BF1-AF66-D39292C2F308}" dt="2020-10-28T10:12:13.090" v="1343" actId="478"/>
          <ac:grpSpMkLst>
            <pc:docMk/>
            <pc:sldMk cId="4275789264" sldId="306"/>
            <ac:grpSpMk id="18" creationId="{FDC75365-029F-44F2-867A-89A8FE969455}"/>
          </ac:grpSpMkLst>
        </pc:grpChg>
        <pc:grpChg chg="del mod">
          <ac:chgData name="Danielle" userId="e2554c37-e717-43a0-ba79-1183ca921ccd" providerId="ADAL" clId="{A505096A-32BE-4BF1-AF66-D39292C2F308}" dt="2020-10-28T10:12:13.090" v="1343" actId="478"/>
          <ac:grpSpMkLst>
            <pc:docMk/>
            <pc:sldMk cId="4275789264" sldId="306"/>
            <ac:grpSpMk id="19" creationId="{A5A9987E-30E4-42EE-B374-1E9E2E0726A5}"/>
          </ac:grpSpMkLst>
        </pc:grpChg>
        <pc:grpChg chg="del mod">
          <ac:chgData name="Danielle" userId="e2554c37-e717-43a0-ba79-1183ca921ccd" providerId="ADAL" clId="{A505096A-32BE-4BF1-AF66-D39292C2F308}" dt="2020-10-28T20:14:39.884" v="1393"/>
          <ac:grpSpMkLst>
            <pc:docMk/>
            <pc:sldMk cId="4275789264" sldId="306"/>
            <ac:grpSpMk id="27" creationId="{92169439-F0D0-47BB-8557-FAD57B2F71DA}"/>
          </ac:grpSpMkLst>
        </pc:grpChg>
        <pc:grpChg chg="del mod">
          <ac:chgData name="Danielle" userId="e2554c37-e717-43a0-ba79-1183ca921ccd" providerId="ADAL" clId="{A505096A-32BE-4BF1-AF66-D39292C2F308}" dt="2020-10-28T20:14:39.884" v="1393"/>
          <ac:grpSpMkLst>
            <pc:docMk/>
            <pc:sldMk cId="4275789264" sldId="306"/>
            <ac:grpSpMk id="28" creationId="{13EBC8D0-E3EF-4C85-BF3C-0816BC7C8347}"/>
          </ac:grpSpMkLst>
        </pc:grpChg>
        <pc:grpChg chg="del mod">
          <ac:chgData name="Danielle" userId="e2554c37-e717-43a0-ba79-1183ca921ccd" providerId="ADAL" clId="{A505096A-32BE-4BF1-AF66-D39292C2F308}" dt="2020-10-28T20:14:43.691" v="1396"/>
          <ac:grpSpMkLst>
            <pc:docMk/>
            <pc:sldMk cId="4275789264" sldId="306"/>
            <ac:grpSpMk id="30" creationId="{041A4862-3051-40AA-8FDE-7C0675BB1204}"/>
          </ac:grpSpMkLst>
        </pc:grpChg>
        <pc:grpChg chg="del mod">
          <ac:chgData name="Danielle" userId="e2554c37-e717-43a0-ba79-1183ca921ccd" providerId="ADAL" clId="{A505096A-32BE-4BF1-AF66-D39292C2F308}" dt="2020-10-28T10:12:13.090" v="1343" actId="478"/>
          <ac:grpSpMkLst>
            <pc:docMk/>
            <pc:sldMk cId="4275789264" sldId="306"/>
            <ac:grpSpMk id="30" creationId="{09D4437E-0D76-4128-A720-6EC8C7EBFD0B}"/>
          </ac:grpSpMkLst>
        </pc:grpChg>
        <pc:grpChg chg="del mod">
          <ac:chgData name="Danielle" userId="e2554c37-e717-43a0-ba79-1183ca921ccd" providerId="ADAL" clId="{A505096A-32BE-4BF1-AF66-D39292C2F308}" dt="2020-10-28T10:12:13.090" v="1343" actId="478"/>
          <ac:grpSpMkLst>
            <pc:docMk/>
            <pc:sldMk cId="4275789264" sldId="306"/>
            <ac:grpSpMk id="31" creationId="{A896A1F7-1DCD-4857-B731-F16BD64018A3}"/>
          </ac:grpSpMkLst>
        </pc:grpChg>
        <pc:grpChg chg="del mod">
          <ac:chgData name="Danielle" userId="e2554c37-e717-43a0-ba79-1183ca921ccd" providerId="ADAL" clId="{A505096A-32BE-4BF1-AF66-D39292C2F308}" dt="2020-10-28T20:14:44.714" v="1398"/>
          <ac:grpSpMkLst>
            <pc:docMk/>
            <pc:sldMk cId="4275789264" sldId="306"/>
            <ac:grpSpMk id="32" creationId="{E15F60FE-4576-40F9-A498-0B2848B3D75C}"/>
          </ac:grpSpMkLst>
        </pc:grpChg>
        <pc:grpChg chg="mod">
          <ac:chgData name="Danielle" userId="e2554c37-e717-43a0-ba79-1183ca921ccd" providerId="ADAL" clId="{A505096A-32BE-4BF1-AF66-D39292C2F308}" dt="2020-10-28T20:14:44.714" v="1398"/>
          <ac:grpSpMkLst>
            <pc:docMk/>
            <pc:sldMk cId="4275789264" sldId="306"/>
            <ac:grpSpMk id="34" creationId="{F9559D23-9023-4C1C-B89F-43E3AC47716F}"/>
          </ac:grpSpMkLst>
        </pc:grpChg>
        <pc:grpChg chg="del mod">
          <ac:chgData name="Danielle" userId="e2554c37-e717-43a0-ba79-1183ca921ccd" providerId="ADAL" clId="{A505096A-32BE-4BF1-AF66-D39292C2F308}" dt="2020-10-28T20:14:56.198" v="1409"/>
          <ac:grpSpMkLst>
            <pc:docMk/>
            <pc:sldMk cId="4275789264" sldId="306"/>
            <ac:grpSpMk id="42" creationId="{12EE31AA-0DB5-4124-8CAF-D71535180C7E}"/>
          </ac:grpSpMkLst>
        </pc:grpChg>
        <pc:grpChg chg="del mod">
          <ac:chgData name="Danielle" userId="e2554c37-e717-43a0-ba79-1183ca921ccd" providerId="ADAL" clId="{A505096A-32BE-4BF1-AF66-D39292C2F308}" dt="2020-10-28T20:15:01.267" v="1416"/>
          <ac:grpSpMkLst>
            <pc:docMk/>
            <pc:sldMk cId="4275789264" sldId="306"/>
            <ac:grpSpMk id="45" creationId="{7127A485-09E8-4CD8-AFF1-4BEA3A7C0A5F}"/>
          </ac:grpSpMkLst>
        </pc:grpChg>
        <pc:grpChg chg="mod">
          <ac:chgData name="Danielle" userId="e2554c37-e717-43a0-ba79-1183ca921ccd" providerId="ADAL" clId="{A505096A-32BE-4BF1-AF66-D39292C2F308}" dt="2020-10-28T20:15:01.267" v="1416"/>
          <ac:grpSpMkLst>
            <pc:docMk/>
            <pc:sldMk cId="4275789264" sldId="306"/>
            <ac:grpSpMk id="52" creationId="{A308FC39-3632-40CF-87DB-747BBB51DDA1}"/>
          </ac:grpSpMkLst>
        </pc:grpChg>
        <pc:grpChg chg="mod">
          <ac:chgData name="Danielle" userId="e2554c37-e717-43a0-ba79-1183ca921ccd" providerId="ADAL" clId="{A505096A-32BE-4BF1-AF66-D39292C2F308}" dt="2020-10-28T20:15:01.267" v="1416"/>
          <ac:grpSpMkLst>
            <pc:docMk/>
            <pc:sldMk cId="4275789264" sldId="306"/>
            <ac:grpSpMk id="53" creationId="{072B0A25-2D35-41F0-AA34-822F3F57FAD7}"/>
          </ac:grpSpMkLst>
        </pc:grpChg>
        <pc:grpChg chg="mod">
          <ac:chgData name="Danielle" userId="e2554c37-e717-43a0-ba79-1183ca921ccd" providerId="ADAL" clId="{A505096A-32BE-4BF1-AF66-D39292C2F308}" dt="2020-10-28T20:15:08.984" v="1421"/>
          <ac:grpSpMkLst>
            <pc:docMk/>
            <pc:sldMk cId="4275789264" sldId="306"/>
            <ac:grpSpMk id="58" creationId="{D2AE416F-8081-4BCF-96EB-6EE7A4E97DDD}"/>
          </ac:grpSpMkLst>
        </pc:grpChg>
        <pc:grpChg chg="mod">
          <ac:chgData name="Danielle" userId="e2554c37-e717-43a0-ba79-1183ca921ccd" providerId="ADAL" clId="{A505096A-32BE-4BF1-AF66-D39292C2F308}" dt="2020-10-28T20:15:12.891" v="1427"/>
          <ac:grpSpMkLst>
            <pc:docMk/>
            <pc:sldMk cId="4275789264" sldId="306"/>
            <ac:grpSpMk id="63" creationId="{40416DD9-C223-45A1-A94A-A3648287ED4C}"/>
          </ac:grpSpMkLst>
        </pc:grpChg>
        <pc:grpChg chg="mod">
          <ac:chgData name="Danielle" userId="e2554c37-e717-43a0-ba79-1183ca921ccd" providerId="ADAL" clId="{A505096A-32BE-4BF1-AF66-D39292C2F308}" dt="2020-10-28T20:15:23.133" v="1436"/>
          <ac:grpSpMkLst>
            <pc:docMk/>
            <pc:sldMk cId="4275789264" sldId="306"/>
            <ac:grpSpMk id="72" creationId="{66BABB39-C701-445A-BB9A-BC18F66C0D16}"/>
          </ac:grpSpMkLst>
        </pc:grpChg>
        <pc:grpChg chg="mod">
          <ac:chgData name="Danielle" userId="e2554c37-e717-43a0-ba79-1183ca921ccd" providerId="ADAL" clId="{A505096A-32BE-4BF1-AF66-D39292C2F308}" dt="2020-10-28T20:15:33.523" v="1444"/>
          <ac:grpSpMkLst>
            <pc:docMk/>
            <pc:sldMk cId="4275789264" sldId="306"/>
            <ac:grpSpMk id="80" creationId="{2DEEAADA-41E6-42CB-99BD-D206B5221809}"/>
          </ac:grpSpMkLst>
        </pc:grpChg>
        <pc:grpChg chg="mod">
          <ac:chgData name="Danielle" userId="e2554c37-e717-43a0-ba79-1183ca921ccd" providerId="ADAL" clId="{A505096A-32BE-4BF1-AF66-D39292C2F308}" dt="2020-10-28T20:15:44.334" v="1452"/>
          <ac:grpSpMkLst>
            <pc:docMk/>
            <pc:sldMk cId="4275789264" sldId="306"/>
            <ac:grpSpMk id="88" creationId="{56765439-E4C8-4232-9E1A-FF3A8009D907}"/>
          </ac:grpSpMkLst>
        </pc:grpChg>
        <pc:picChg chg="add mod">
          <ac:chgData name="Danielle" userId="e2554c37-e717-43a0-ba79-1183ca921ccd" providerId="ADAL" clId="{A505096A-32BE-4BF1-AF66-D39292C2F308}" dt="2020-10-28T20:13:45.471" v="1364" actId="1076"/>
          <ac:picMkLst>
            <pc:docMk/>
            <pc:sldMk cId="4275789264" sldId="306"/>
            <ac:picMk id="2" creationId="{B416975A-61EF-46B1-B52E-D91655B1D38B}"/>
          </ac:picMkLst>
        </pc:pic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2" creationId="{BF7610A8-CA1D-43F3-9C9B-62AC8BA5F26C}"/>
          </ac:inkMkLst>
        </pc:inkChg>
        <pc:inkChg chg="add mod">
          <ac:chgData name="Danielle" userId="e2554c37-e717-43a0-ba79-1183ca921ccd" providerId="ADAL" clId="{A505096A-32BE-4BF1-AF66-D39292C2F308}" dt="2020-10-28T20:14:25.535" v="1381"/>
          <ac:inkMkLst>
            <pc:docMk/>
            <pc:sldMk cId="4275789264" sldId="306"/>
            <ac:inkMk id="3" creationId="{B837EE4C-4127-461E-905D-E894E7A9BFFE}"/>
          </ac:inkMkLst>
        </pc:ink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3" creationId="{E16B0B51-9B6C-4825-8CC0-1B4BE849DA23}"/>
          </ac:inkMkLst>
        </pc:inkChg>
        <pc:inkChg chg="add del">
          <ac:chgData name="Danielle" userId="e2554c37-e717-43a0-ba79-1183ca921ccd" providerId="ADAL" clId="{A505096A-32BE-4BF1-AF66-D39292C2F308}" dt="2020-10-28T10:12:13.090" v="1343" actId="478"/>
          <ac:inkMkLst>
            <pc:docMk/>
            <pc:sldMk cId="4275789264" sldId="306"/>
            <ac:inkMk id="4" creationId="{7F7D3694-5063-4B0F-8C41-FB0A8EBF3DD2}"/>
          </ac:inkMkLst>
        </pc:inkChg>
        <pc:inkChg chg="add mod">
          <ac:chgData name="Danielle" userId="e2554c37-e717-43a0-ba79-1183ca921ccd" providerId="ADAL" clId="{A505096A-32BE-4BF1-AF66-D39292C2F308}" dt="2020-10-28T20:14:25.535" v="1381"/>
          <ac:inkMkLst>
            <pc:docMk/>
            <pc:sldMk cId="4275789264" sldId="306"/>
            <ac:inkMk id="4" creationId="{B754730C-B066-46BC-8C68-0EEF27B58E76}"/>
          </ac:inkMkLst>
        </pc:inkChg>
        <pc:inkChg chg="add del">
          <ac:chgData name="Danielle" userId="e2554c37-e717-43a0-ba79-1183ca921ccd" providerId="ADAL" clId="{A505096A-32BE-4BF1-AF66-D39292C2F308}" dt="2020-10-28T10:12:13.090" v="1343" actId="478"/>
          <ac:inkMkLst>
            <pc:docMk/>
            <pc:sldMk cId="4275789264" sldId="306"/>
            <ac:inkMk id="5" creationId="{D9E6A663-EE12-4FA3-9D6C-E1F0E3031F41}"/>
          </ac:inkMkLst>
        </pc:inkChg>
        <pc:inkChg chg="add mod">
          <ac:chgData name="Danielle" userId="e2554c37-e717-43a0-ba79-1183ca921ccd" providerId="ADAL" clId="{A505096A-32BE-4BF1-AF66-D39292C2F308}" dt="2020-10-28T20:14:10.136" v="1370"/>
          <ac:inkMkLst>
            <pc:docMk/>
            <pc:sldMk cId="4275789264" sldId="306"/>
            <ac:inkMk id="6" creationId="{1759BEC7-BB22-4F1C-B1D6-E2D58F8592C5}"/>
          </ac:inkMkLst>
        </pc:ink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6" creationId="{75AA47C0-5B14-4463-9DDE-92D7514C2438}"/>
          </ac:inkMkLst>
        </pc:ink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7" creationId="{A3A8E328-2235-443B-AE4E-4BABC428603B}"/>
          </ac:inkMkLst>
        </pc:inkChg>
        <pc:inkChg chg="add mod">
          <ac:chgData name="Danielle" userId="e2554c37-e717-43a0-ba79-1183ca921ccd" providerId="ADAL" clId="{A505096A-32BE-4BF1-AF66-D39292C2F308}" dt="2020-10-28T20:14:10.136" v="1370"/>
          <ac:inkMkLst>
            <pc:docMk/>
            <pc:sldMk cId="4275789264" sldId="306"/>
            <ac:inkMk id="7" creationId="{EE138E1B-BDF1-4E1F-9522-F89475EAC58D}"/>
          </ac:inkMkLst>
        </pc:ink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8" creationId="{9D8231AE-68CC-44FC-AE0D-B702C29F0442}"/>
          </ac:inkMkLst>
        </pc:inkChg>
        <pc:inkChg chg="add mod">
          <ac:chgData name="Danielle" userId="e2554c37-e717-43a0-ba79-1183ca921ccd" providerId="ADAL" clId="{A505096A-32BE-4BF1-AF66-D39292C2F308}" dt="2020-10-28T20:14:12.129" v="1374"/>
          <ac:inkMkLst>
            <pc:docMk/>
            <pc:sldMk cId="4275789264" sldId="306"/>
            <ac:inkMk id="9" creationId="{6461FA07-068A-40C6-AAC3-4D7106E6464C}"/>
          </ac:inkMkLst>
        </pc:ink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9" creationId="{E91DC129-951F-46D9-A1D1-B45DD3201511}"/>
          </ac:inkMkLst>
        </pc:inkChg>
        <pc:inkChg chg="add mod">
          <ac:chgData name="Danielle" userId="e2554c37-e717-43a0-ba79-1183ca921ccd" providerId="ADAL" clId="{A505096A-32BE-4BF1-AF66-D39292C2F308}" dt="2020-10-28T20:14:12.129" v="1374"/>
          <ac:inkMkLst>
            <pc:docMk/>
            <pc:sldMk cId="4275789264" sldId="306"/>
            <ac:inkMk id="10" creationId="{16E893BF-1925-4E8C-8B34-F2F6A3808875}"/>
          </ac:inkMkLst>
        </pc:ink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10" creationId="{1BDFEFA1-018B-47D2-8BDB-EDCE57F73F2D}"/>
          </ac:inkMkLst>
        </pc:inkChg>
        <pc:inkChg chg="add mod">
          <ac:chgData name="Danielle" userId="e2554c37-e717-43a0-ba79-1183ca921ccd" providerId="ADAL" clId="{A505096A-32BE-4BF1-AF66-D39292C2F308}" dt="2020-10-28T20:14:12.129" v="1374"/>
          <ac:inkMkLst>
            <pc:docMk/>
            <pc:sldMk cId="4275789264" sldId="306"/>
            <ac:inkMk id="11" creationId="{2FC0BF9D-4488-459C-8709-B960A789052F}"/>
          </ac:inkMkLst>
        </pc:ink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11" creationId="{48D2441E-5834-47F3-8F58-D1B24C6646D1}"/>
          </ac:inkMkLst>
        </pc:ink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12" creationId="{7F1561FB-3915-4982-8887-BEBE894F4961}"/>
          </ac:inkMkLst>
        </pc:ink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13" creationId="{5E9E6D2B-EDC4-4A9C-91BE-A15A071DA09F}"/>
          </ac:inkMkLst>
        </pc:inkChg>
        <pc:inkChg chg="add del">
          <ac:chgData name="Danielle" userId="e2554c37-e717-43a0-ba79-1183ca921ccd" providerId="ADAL" clId="{A505096A-32BE-4BF1-AF66-D39292C2F308}" dt="2020-10-28T20:14:20.242" v="1376"/>
          <ac:inkMkLst>
            <pc:docMk/>
            <pc:sldMk cId="4275789264" sldId="306"/>
            <ac:inkMk id="13" creationId="{DFA4427D-6E44-4A4C-BEFE-CA56E52E804D}"/>
          </ac:inkMkLst>
        </pc:inkChg>
        <pc:inkChg chg="add mod">
          <ac:chgData name="Danielle" userId="e2554c37-e717-43a0-ba79-1183ca921ccd" providerId="ADAL" clId="{A505096A-32BE-4BF1-AF66-D39292C2F308}" dt="2020-10-28T20:14:25.535" v="1381"/>
          <ac:inkMkLst>
            <pc:docMk/>
            <pc:sldMk cId="4275789264" sldId="306"/>
            <ac:inkMk id="14" creationId="{17A216FC-58E1-461C-88B6-A8ABD0AF5249}"/>
          </ac:inkMkLst>
        </pc:ink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14" creationId="{AD75D536-3CA7-4E7B-9D6D-4E7C03C42CC4}"/>
          </ac:inkMkLst>
        </pc:inkChg>
        <pc:inkChg chg="add mod">
          <ac:chgData name="Danielle" userId="e2554c37-e717-43a0-ba79-1183ca921ccd" providerId="ADAL" clId="{A505096A-32BE-4BF1-AF66-D39292C2F308}" dt="2020-10-28T20:14:25.535" v="1381"/>
          <ac:inkMkLst>
            <pc:docMk/>
            <pc:sldMk cId="4275789264" sldId="306"/>
            <ac:inkMk id="15" creationId="{36DBFD41-80C3-47C9-8CF6-AA6EDB447FE6}"/>
          </ac:inkMkLst>
        </pc:ink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15" creationId="{D81731DE-3CBF-46B8-8917-46792FB2C1D8}"/>
          </ac:inkMkLst>
        </pc:inkChg>
        <pc:inkChg chg="add mod">
          <ac:chgData name="Danielle" userId="e2554c37-e717-43a0-ba79-1183ca921ccd" providerId="ADAL" clId="{A505096A-32BE-4BF1-AF66-D39292C2F308}" dt="2020-10-28T20:14:25.535" v="1381"/>
          <ac:inkMkLst>
            <pc:docMk/>
            <pc:sldMk cId="4275789264" sldId="306"/>
            <ac:inkMk id="16" creationId="{86AED91C-ECD5-4C55-9AF6-A6C66D59EA56}"/>
          </ac:inkMkLst>
        </pc:ink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16" creationId="{F2828E26-E352-4AE1-8CC1-AF361CE5188E}"/>
          </ac:inkMkLst>
        </pc:inkChg>
        <pc:inkChg chg="add mod">
          <ac:chgData name="Danielle" userId="e2554c37-e717-43a0-ba79-1183ca921ccd" providerId="ADAL" clId="{A505096A-32BE-4BF1-AF66-D39292C2F308}" dt="2020-10-27T14:28:46.465" v="1267"/>
          <ac:inkMkLst>
            <pc:docMk/>
            <pc:sldMk cId="4275789264" sldId="306"/>
            <ac:inkMk id="17" creationId="{85D8BF37-E9CA-4B3D-A09A-D485C9AA1B45}"/>
          </ac:inkMkLst>
        </pc:inkChg>
        <pc:inkChg chg="add mod">
          <ac:chgData name="Danielle" userId="e2554c37-e717-43a0-ba79-1183ca921ccd" providerId="ADAL" clId="{A505096A-32BE-4BF1-AF66-D39292C2F308}" dt="2020-10-28T20:14:25.535" v="1381"/>
          <ac:inkMkLst>
            <pc:docMk/>
            <pc:sldMk cId="4275789264" sldId="306"/>
            <ac:inkMk id="17" creationId="{AD7D8A00-5351-44EC-9AC3-6B8FB6E9D0FD}"/>
          </ac:inkMkLst>
        </pc:inkChg>
        <pc:inkChg chg="add mod">
          <ac:chgData name="Danielle" userId="e2554c37-e717-43a0-ba79-1183ca921ccd" providerId="ADAL" clId="{A505096A-32BE-4BF1-AF66-D39292C2F308}" dt="2020-10-28T20:14:44.714" v="1398"/>
          <ac:inkMkLst>
            <pc:docMk/>
            <pc:sldMk cId="4275789264" sldId="306"/>
            <ac:inkMk id="19" creationId="{49D1294A-8C22-4DF0-B223-08625234C3F4}"/>
          </ac:inkMkLst>
        </pc:inkChg>
        <pc:inkChg chg="add mod">
          <ac:chgData name="Danielle" userId="e2554c37-e717-43a0-ba79-1183ca921ccd" providerId="ADAL" clId="{A505096A-32BE-4BF1-AF66-D39292C2F308}" dt="2020-10-28T20:14:44.714" v="1398"/>
          <ac:inkMkLst>
            <pc:docMk/>
            <pc:sldMk cId="4275789264" sldId="306"/>
            <ac:inkMk id="20" creationId="{9EE9B115-4E63-4F88-9CBD-00EA733C217A}"/>
          </ac:inkMkLst>
        </pc:inkChg>
        <pc:inkChg chg="add mod">
          <ac:chgData name="Danielle" userId="e2554c37-e717-43a0-ba79-1183ca921ccd" providerId="ADAL" clId="{A505096A-32BE-4BF1-AF66-D39292C2F308}" dt="2020-10-27T14:28:51.782" v="1278"/>
          <ac:inkMkLst>
            <pc:docMk/>
            <pc:sldMk cId="4275789264" sldId="306"/>
            <ac:inkMk id="20" creationId="{E804533D-E871-46BA-B9DD-084AB6DA4BBE}"/>
          </ac:inkMkLst>
        </pc:inkChg>
        <pc:inkChg chg="add del">
          <ac:chgData name="Danielle" userId="e2554c37-e717-43a0-ba79-1183ca921ccd" providerId="ADAL" clId="{A505096A-32BE-4BF1-AF66-D39292C2F308}" dt="2020-10-28T20:14:37.804" v="1390"/>
          <ac:inkMkLst>
            <pc:docMk/>
            <pc:sldMk cId="4275789264" sldId="306"/>
            <ac:inkMk id="21" creationId="{25A28B09-2BBF-4E35-BF3F-15614B7D3A7C}"/>
          </ac:inkMkLst>
        </pc:inkChg>
        <pc:inkChg chg="add mod">
          <ac:chgData name="Danielle" userId="e2554c37-e717-43a0-ba79-1183ca921ccd" providerId="ADAL" clId="{A505096A-32BE-4BF1-AF66-D39292C2F308}" dt="2020-10-27T14:28:51.782" v="1278"/>
          <ac:inkMkLst>
            <pc:docMk/>
            <pc:sldMk cId="4275789264" sldId="306"/>
            <ac:inkMk id="21" creationId="{3A7293C3-6AF3-42D0-A983-E5204FAAEFBF}"/>
          </ac:inkMkLst>
        </pc:inkChg>
        <pc:inkChg chg="add mod">
          <ac:chgData name="Danielle" userId="e2554c37-e717-43a0-ba79-1183ca921ccd" providerId="ADAL" clId="{A505096A-32BE-4BF1-AF66-D39292C2F308}" dt="2020-10-28T20:14:44.714" v="1398"/>
          <ac:inkMkLst>
            <pc:docMk/>
            <pc:sldMk cId="4275789264" sldId="306"/>
            <ac:inkMk id="22" creationId="{75DDBD7F-BBA7-4C15-BEE4-ADACDE046583}"/>
          </ac:inkMkLst>
        </pc:inkChg>
        <pc:inkChg chg="add mod">
          <ac:chgData name="Danielle" userId="e2554c37-e717-43a0-ba79-1183ca921ccd" providerId="ADAL" clId="{A505096A-32BE-4BF1-AF66-D39292C2F308}" dt="2020-10-27T14:28:51.782" v="1278"/>
          <ac:inkMkLst>
            <pc:docMk/>
            <pc:sldMk cId="4275789264" sldId="306"/>
            <ac:inkMk id="22" creationId="{C892A737-6978-4E4E-BB5E-29A73AF46197}"/>
          </ac:inkMkLst>
        </pc:inkChg>
        <pc:inkChg chg="add mod">
          <ac:chgData name="Danielle" userId="e2554c37-e717-43a0-ba79-1183ca921ccd" providerId="ADAL" clId="{A505096A-32BE-4BF1-AF66-D39292C2F308}" dt="2020-10-28T20:14:44.714" v="1398"/>
          <ac:inkMkLst>
            <pc:docMk/>
            <pc:sldMk cId="4275789264" sldId="306"/>
            <ac:inkMk id="23" creationId="{C67A1117-ECA4-4A4E-9957-3A44BB322CC5}"/>
          </ac:inkMkLst>
        </pc:inkChg>
        <pc:inkChg chg="add del">
          <ac:chgData name="Danielle" userId="e2554c37-e717-43a0-ba79-1183ca921ccd" providerId="ADAL" clId="{A505096A-32BE-4BF1-AF66-D39292C2F308}" dt="2020-10-28T10:12:13.090" v="1343" actId="478"/>
          <ac:inkMkLst>
            <pc:docMk/>
            <pc:sldMk cId="4275789264" sldId="306"/>
            <ac:inkMk id="23" creationId="{F34E01D5-84AD-4F1F-9D9C-410E763C8866}"/>
          </ac:inkMkLst>
        </pc:inkChg>
        <pc:inkChg chg="add mod">
          <ac:chgData name="Danielle" userId="e2554c37-e717-43a0-ba79-1183ca921ccd" providerId="ADAL" clId="{A505096A-32BE-4BF1-AF66-D39292C2F308}" dt="2020-10-28T20:14:44.714" v="1398"/>
          <ac:inkMkLst>
            <pc:docMk/>
            <pc:sldMk cId="4275789264" sldId="306"/>
            <ac:inkMk id="24" creationId="{3ACD0A8D-B555-459F-9B44-8FCCDD564ABB}"/>
          </ac:inkMkLst>
        </pc:inkChg>
        <pc:inkChg chg="add mod">
          <ac:chgData name="Danielle" userId="e2554c37-e717-43a0-ba79-1183ca921ccd" providerId="ADAL" clId="{A505096A-32BE-4BF1-AF66-D39292C2F308}" dt="2020-10-27T14:28:51.782" v="1278"/>
          <ac:inkMkLst>
            <pc:docMk/>
            <pc:sldMk cId="4275789264" sldId="306"/>
            <ac:inkMk id="24" creationId="{55807EAD-1934-4250-90FE-8A6472FD286C}"/>
          </ac:inkMkLst>
        </pc:inkChg>
        <pc:inkChg chg="add mod">
          <ac:chgData name="Danielle" userId="e2554c37-e717-43a0-ba79-1183ca921ccd" providerId="ADAL" clId="{A505096A-32BE-4BF1-AF66-D39292C2F308}" dt="2020-10-28T20:14:44.714" v="1398"/>
          <ac:inkMkLst>
            <pc:docMk/>
            <pc:sldMk cId="4275789264" sldId="306"/>
            <ac:inkMk id="25" creationId="{23F9A5EC-5202-44F5-B9C7-F6A788A6158D}"/>
          </ac:inkMkLst>
        </pc:inkChg>
        <pc:inkChg chg="add mod">
          <ac:chgData name="Danielle" userId="e2554c37-e717-43a0-ba79-1183ca921ccd" providerId="ADAL" clId="{A505096A-32BE-4BF1-AF66-D39292C2F308}" dt="2020-10-27T14:28:51.782" v="1278"/>
          <ac:inkMkLst>
            <pc:docMk/>
            <pc:sldMk cId="4275789264" sldId="306"/>
            <ac:inkMk id="25" creationId="{89D0BE92-77CD-450C-855B-E58ECE0C8935}"/>
          </ac:inkMkLst>
        </pc:inkChg>
        <pc:inkChg chg="add mod">
          <ac:chgData name="Danielle" userId="e2554c37-e717-43a0-ba79-1183ca921ccd" providerId="ADAL" clId="{A505096A-32BE-4BF1-AF66-D39292C2F308}" dt="2020-10-28T20:14:44.714" v="1398"/>
          <ac:inkMkLst>
            <pc:docMk/>
            <pc:sldMk cId="4275789264" sldId="306"/>
            <ac:inkMk id="26" creationId="{860C81EE-7AB3-45DB-87FA-27C024CE7E15}"/>
          </ac:inkMkLst>
        </pc:inkChg>
        <pc:inkChg chg="add mod">
          <ac:chgData name="Danielle" userId="e2554c37-e717-43a0-ba79-1183ca921ccd" providerId="ADAL" clId="{A505096A-32BE-4BF1-AF66-D39292C2F308}" dt="2020-10-27T14:28:51.782" v="1278"/>
          <ac:inkMkLst>
            <pc:docMk/>
            <pc:sldMk cId="4275789264" sldId="306"/>
            <ac:inkMk id="26" creationId="{FB925DF6-7413-4A17-B127-D4BD13781199}"/>
          </ac:inkMkLst>
        </pc:inkChg>
        <pc:inkChg chg="add mod">
          <ac:chgData name="Danielle" userId="e2554c37-e717-43a0-ba79-1183ca921ccd" providerId="ADAL" clId="{A505096A-32BE-4BF1-AF66-D39292C2F308}" dt="2020-10-27T14:28:51.782" v="1278"/>
          <ac:inkMkLst>
            <pc:docMk/>
            <pc:sldMk cId="4275789264" sldId="306"/>
            <ac:inkMk id="27" creationId="{7F08F20C-8ECD-4853-A752-19FCF69545C3}"/>
          </ac:inkMkLst>
        </pc:inkChg>
        <pc:inkChg chg="add mod">
          <ac:chgData name="Danielle" userId="e2554c37-e717-43a0-ba79-1183ca921ccd" providerId="ADAL" clId="{A505096A-32BE-4BF1-AF66-D39292C2F308}" dt="2020-10-27T14:28:51.782" v="1278"/>
          <ac:inkMkLst>
            <pc:docMk/>
            <pc:sldMk cId="4275789264" sldId="306"/>
            <ac:inkMk id="28" creationId="{79F333D4-5866-4BE0-ACB6-1F2D83BD3E75}"/>
          </ac:inkMkLst>
        </pc:inkChg>
        <pc:inkChg chg="add mod">
          <ac:chgData name="Danielle" userId="e2554c37-e717-43a0-ba79-1183ca921ccd" providerId="ADAL" clId="{A505096A-32BE-4BF1-AF66-D39292C2F308}" dt="2020-10-27T14:28:51.782" v="1278"/>
          <ac:inkMkLst>
            <pc:docMk/>
            <pc:sldMk cId="4275789264" sldId="306"/>
            <ac:inkMk id="29" creationId="{4B070A53-A1FD-4C6A-B950-AFABC959C327}"/>
          </ac:inkMkLst>
        </pc:inkChg>
        <pc:inkChg chg="add del mod">
          <ac:chgData name="Danielle" userId="e2554c37-e717-43a0-ba79-1183ca921ccd" providerId="ADAL" clId="{A505096A-32BE-4BF1-AF66-D39292C2F308}" dt="2020-10-28T20:14:41.017" v="1394"/>
          <ac:inkMkLst>
            <pc:docMk/>
            <pc:sldMk cId="4275789264" sldId="306"/>
            <ac:inkMk id="29" creationId="{728EBC8D-C237-4BAD-BE8C-FC624B5C67B9}"/>
          </ac:inkMkLst>
        </pc:inkChg>
        <pc:inkChg chg="add mod">
          <ac:chgData name="Danielle" userId="e2554c37-e717-43a0-ba79-1183ca921ccd" providerId="ADAL" clId="{A505096A-32BE-4BF1-AF66-D39292C2F308}" dt="2020-10-28T20:14:44.714" v="1398"/>
          <ac:inkMkLst>
            <pc:docMk/>
            <pc:sldMk cId="4275789264" sldId="306"/>
            <ac:inkMk id="31" creationId="{5575C0DD-DB0A-4DAF-B24C-D1F3B839A31B}"/>
          </ac:inkMkLst>
        </pc:inkChg>
        <pc:inkChg chg="add mod">
          <ac:chgData name="Danielle" userId="e2554c37-e717-43a0-ba79-1183ca921ccd" providerId="ADAL" clId="{A505096A-32BE-4BF1-AF66-D39292C2F308}" dt="2020-10-28T20:14:44.714" v="1398"/>
          <ac:inkMkLst>
            <pc:docMk/>
            <pc:sldMk cId="4275789264" sldId="306"/>
            <ac:inkMk id="33" creationId="{5DAE9205-90E1-4DA3-9332-E5D961283801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35" creationId="{9B51D978-411B-4080-886E-5D2CC42BB7BA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36" creationId="{ED337A75-75B7-44F3-854B-53E4E33B21B1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37" creationId="{DA259023-4A1E-4A8E-99A2-D2A64977F395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38" creationId="{31CD0073-B9B3-4445-9A0C-7C94D7582552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39" creationId="{4A64FFFB-06F2-4458-A602-BEC97751B5BC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40" creationId="{5B329438-130D-4C6E-AFAF-3E76FDB22BF7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41" creationId="{E1003612-88ED-4B62-B5A3-E788C3FB3524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43" creationId="{BCC819CF-4DEC-435C-9A3A-1C27DE03BB78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44" creationId="{5E056E6C-AF8A-4CCA-801E-D05A8C4CCE40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46" creationId="{E46F4A36-B8BA-463E-907F-A75ACE45D6FB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47" creationId="{D78B7A45-B3EC-4589-9351-E78855658962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48" creationId="{ED726985-3A1A-43CF-9950-5959C2372D39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49" creationId="{6572B6A9-48B7-4BE0-B699-531BCC5045DD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50" creationId="{99E78070-BB52-4B54-B733-A91A398D8AD5}"/>
          </ac:inkMkLst>
        </pc:inkChg>
        <pc:inkChg chg="add mod">
          <ac:chgData name="Danielle" userId="e2554c37-e717-43a0-ba79-1183ca921ccd" providerId="ADAL" clId="{A505096A-32BE-4BF1-AF66-D39292C2F308}" dt="2020-10-28T20:15:01.267" v="1416"/>
          <ac:inkMkLst>
            <pc:docMk/>
            <pc:sldMk cId="4275789264" sldId="306"/>
            <ac:inkMk id="51" creationId="{41E548F3-A28D-49C7-AE0E-C3440227A937}"/>
          </ac:inkMkLst>
        </pc:inkChg>
        <pc:inkChg chg="add">
          <ac:chgData name="Danielle" userId="e2554c37-e717-43a0-ba79-1183ca921ccd" providerId="ADAL" clId="{A505096A-32BE-4BF1-AF66-D39292C2F308}" dt="2020-10-28T20:15:04.966" v="1417" actId="9405"/>
          <ac:inkMkLst>
            <pc:docMk/>
            <pc:sldMk cId="4275789264" sldId="306"/>
            <ac:inkMk id="54" creationId="{F7D9D73E-6085-4425-BC5A-4BE8B80B7595}"/>
          </ac:inkMkLst>
        </pc:inkChg>
        <pc:inkChg chg="add mod">
          <ac:chgData name="Danielle" userId="e2554c37-e717-43a0-ba79-1183ca921ccd" providerId="ADAL" clId="{A505096A-32BE-4BF1-AF66-D39292C2F308}" dt="2020-10-28T20:15:08.984" v="1421"/>
          <ac:inkMkLst>
            <pc:docMk/>
            <pc:sldMk cId="4275789264" sldId="306"/>
            <ac:inkMk id="55" creationId="{247905E8-D35F-41D6-9FAF-5E0D9AE9A5FB}"/>
          </ac:inkMkLst>
        </pc:inkChg>
        <pc:inkChg chg="add mod">
          <ac:chgData name="Danielle" userId="e2554c37-e717-43a0-ba79-1183ca921ccd" providerId="ADAL" clId="{A505096A-32BE-4BF1-AF66-D39292C2F308}" dt="2020-10-28T20:15:08.984" v="1421"/>
          <ac:inkMkLst>
            <pc:docMk/>
            <pc:sldMk cId="4275789264" sldId="306"/>
            <ac:inkMk id="56" creationId="{B150DAFE-96F1-4BAE-B17D-B7B1701D240A}"/>
          </ac:inkMkLst>
        </pc:inkChg>
        <pc:inkChg chg="add mod">
          <ac:chgData name="Danielle" userId="e2554c37-e717-43a0-ba79-1183ca921ccd" providerId="ADAL" clId="{A505096A-32BE-4BF1-AF66-D39292C2F308}" dt="2020-10-28T20:15:08.984" v="1421"/>
          <ac:inkMkLst>
            <pc:docMk/>
            <pc:sldMk cId="4275789264" sldId="306"/>
            <ac:inkMk id="57" creationId="{2D78918F-FB8B-4275-80DD-414329BBFFE4}"/>
          </ac:inkMkLst>
        </pc:inkChg>
        <pc:inkChg chg="add del mod">
          <ac:chgData name="Danielle" userId="e2554c37-e717-43a0-ba79-1183ca921ccd" providerId="ADAL" clId="{A505096A-32BE-4BF1-AF66-D39292C2F308}" dt="2020-10-28T20:15:12.891" v="1427"/>
          <ac:inkMkLst>
            <pc:docMk/>
            <pc:sldMk cId="4275789264" sldId="306"/>
            <ac:inkMk id="59" creationId="{3859B6EE-458B-498E-AF45-DD1B0C950634}"/>
          </ac:inkMkLst>
        </pc:inkChg>
        <pc:inkChg chg="add mod">
          <ac:chgData name="Danielle" userId="e2554c37-e717-43a0-ba79-1183ca921ccd" providerId="ADAL" clId="{A505096A-32BE-4BF1-AF66-D39292C2F308}" dt="2020-10-28T20:15:12.891" v="1427"/>
          <ac:inkMkLst>
            <pc:docMk/>
            <pc:sldMk cId="4275789264" sldId="306"/>
            <ac:inkMk id="60" creationId="{D0BDF9A0-6592-4C98-B73C-F26C81AAF400}"/>
          </ac:inkMkLst>
        </pc:inkChg>
        <pc:inkChg chg="add mod">
          <ac:chgData name="Danielle" userId="e2554c37-e717-43a0-ba79-1183ca921ccd" providerId="ADAL" clId="{A505096A-32BE-4BF1-AF66-D39292C2F308}" dt="2020-10-28T20:15:12.891" v="1427"/>
          <ac:inkMkLst>
            <pc:docMk/>
            <pc:sldMk cId="4275789264" sldId="306"/>
            <ac:inkMk id="61" creationId="{B7E48770-5404-45B2-9F42-F0B9C4E37FE1}"/>
          </ac:inkMkLst>
        </pc:inkChg>
        <pc:inkChg chg="add mod">
          <ac:chgData name="Danielle" userId="e2554c37-e717-43a0-ba79-1183ca921ccd" providerId="ADAL" clId="{A505096A-32BE-4BF1-AF66-D39292C2F308}" dt="2020-10-28T20:15:12.891" v="1427"/>
          <ac:inkMkLst>
            <pc:docMk/>
            <pc:sldMk cId="4275789264" sldId="306"/>
            <ac:inkMk id="62" creationId="{29C79F40-42D1-431C-A605-1D6D6B69CE24}"/>
          </ac:inkMkLst>
        </pc:inkChg>
        <pc:inkChg chg="add mod">
          <ac:chgData name="Danielle" userId="e2554c37-e717-43a0-ba79-1183ca921ccd" providerId="ADAL" clId="{A505096A-32BE-4BF1-AF66-D39292C2F308}" dt="2020-10-28T20:15:23.133" v="1436"/>
          <ac:inkMkLst>
            <pc:docMk/>
            <pc:sldMk cId="4275789264" sldId="306"/>
            <ac:inkMk id="64" creationId="{5B9ED53A-7818-4052-A8C1-D612602FF60D}"/>
          </ac:inkMkLst>
        </pc:inkChg>
        <pc:inkChg chg="add mod">
          <ac:chgData name="Danielle" userId="e2554c37-e717-43a0-ba79-1183ca921ccd" providerId="ADAL" clId="{A505096A-32BE-4BF1-AF66-D39292C2F308}" dt="2020-10-28T20:15:23.133" v="1436"/>
          <ac:inkMkLst>
            <pc:docMk/>
            <pc:sldMk cId="4275789264" sldId="306"/>
            <ac:inkMk id="65" creationId="{4E34F12C-1EE4-4A06-879D-2BE9988A8864}"/>
          </ac:inkMkLst>
        </pc:inkChg>
        <pc:inkChg chg="add mod">
          <ac:chgData name="Danielle" userId="e2554c37-e717-43a0-ba79-1183ca921ccd" providerId="ADAL" clId="{A505096A-32BE-4BF1-AF66-D39292C2F308}" dt="2020-10-28T20:15:23.133" v="1436"/>
          <ac:inkMkLst>
            <pc:docMk/>
            <pc:sldMk cId="4275789264" sldId="306"/>
            <ac:inkMk id="66" creationId="{10708C18-F859-40B7-BA7B-96B844B9AB7C}"/>
          </ac:inkMkLst>
        </pc:inkChg>
        <pc:inkChg chg="add mod">
          <ac:chgData name="Danielle" userId="e2554c37-e717-43a0-ba79-1183ca921ccd" providerId="ADAL" clId="{A505096A-32BE-4BF1-AF66-D39292C2F308}" dt="2020-10-28T20:15:23.133" v="1436"/>
          <ac:inkMkLst>
            <pc:docMk/>
            <pc:sldMk cId="4275789264" sldId="306"/>
            <ac:inkMk id="67" creationId="{E0DF576B-8078-4077-9ABB-D9A049C77BFD}"/>
          </ac:inkMkLst>
        </pc:inkChg>
        <pc:inkChg chg="add mod">
          <ac:chgData name="Danielle" userId="e2554c37-e717-43a0-ba79-1183ca921ccd" providerId="ADAL" clId="{A505096A-32BE-4BF1-AF66-D39292C2F308}" dt="2020-10-28T20:15:23.133" v="1436"/>
          <ac:inkMkLst>
            <pc:docMk/>
            <pc:sldMk cId="4275789264" sldId="306"/>
            <ac:inkMk id="68" creationId="{8010B278-C565-4C76-A3EB-5E1BF492BA6D}"/>
          </ac:inkMkLst>
        </pc:inkChg>
        <pc:inkChg chg="add mod">
          <ac:chgData name="Danielle" userId="e2554c37-e717-43a0-ba79-1183ca921ccd" providerId="ADAL" clId="{A505096A-32BE-4BF1-AF66-D39292C2F308}" dt="2020-10-28T20:15:23.133" v="1436"/>
          <ac:inkMkLst>
            <pc:docMk/>
            <pc:sldMk cId="4275789264" sldId="306"/>
            <ac:inkMk id="69" creationId="{E6D80543-961E-4E19-8D84-E1ECD2C7D429}"/>
          </ac:inkMkLst>
        </pc:inkChg>
        <pc:inkChg chg="add mod">
          <ac:chgData name="Danielle" userId="e2554c37-e717-43a0-ba79-1183ca921ccd" providerId="ADAL" clId="{A505096A-32BE-4BF1-AF66-D39292C2F308}" dt="2020-10-28T20:15:23.133" v="1436"/>
          <ac:inkMkLst>
            <pc:docMk/>
            <pc:sldMk cId="4275789264" sldId="306"/>
            <ac:inkMk id="70" creationId="{088923F5-9927-4604-8A40-6922AD397A0B}"/>
          </ac:inkMkLst>
        </pc:inkChg>
        <pc:inkChg chg="add mod">
          <ac:chgData name="Danielle" userId="e2554c37-e717-43a0-ba79-1183ca921ccd" providerId="ADAL" clId="{A505096A-32BE-4BF1-AF66-D39292C2F308}" dt="2020-10-28T20:15:23.133" v="1436"/>
          <ac:inkMkLst>
            <pc:docMk/>
            <pc:sldMk cId="4275789264" sldId="306"/>
            <ac:inkMk id="71" creationId="{5EDE72FD-B03A-4EDE-A4FE-5642F869440C}"/>
          </ac:inkMkLst>
        </pc:inkChg>
        <pc:inkChg chg="add mod">
          <ac:chgData name="Danielle" userId="e2554c37-e717-43a0-ba79-1183ca921ccd" providerId="ADAL" clId="{A505096A-32BE-4BF1-AF66-D39292C2F308}" dt="2020-10-28T20:15:33.523" v="1444"/>
          <ac:inkMkLst>
            <pc:docMk/>
            <pc:sldMk cId="4275789264" sldId="306"/>
            <ac:inkMk id="73" creationId="{E7DE44DA-1AD1-41A5-9564-26CCC8D6BFE9}"/>
          </ac:inkMkLst>
        </pc:inkChg>
        <pc:inkChg chg="add mod">
          <ac:chgData name="Danielle" userId="e2554c37-e717-43a0-ba79-1183ca921ccd" providerId="ADAL" clId="{A505096A-32BE-4BF1-AF66-D39292C2F308}" dt="2020-10-28T20:15:33.523" v="1444"/>
          <ac:inkMkLst>
            <pc:docMk/>
            <pc:sldMk cId="4275789264" sldId="306"/>
            <ac:inkMk id="74" creationId="{76069E0B-DBDE-4E5A-812E-EA3B7B096362}"/>
          </ac:inkMkLst>
        </pc:inkChg>
        <pc:inkChg chg="add mod">
          <ac:chgData name="Danielle" userId="e2554c37-e717-43a0-ba79-1183ca921ccd" providerId="ADAL" clId="{A505096A-32BE-4BF1-AF66-D39292C2F308}" dt="2020-10-28T20:15:33.523" v="1444"/>
          <ac:inkMkLst>
            <pc:docMk/>
            <pc:sldMk cId="4275789264" sldId="306"/>
            <ac:inkMk id="75" creationId="{32E6A1E2-E7DB-4048-A6CB-2DF46AA8C58D}"/>
          </ac:inkMkLst>
        </pc:inkChg>
        <pc:inkChg chg="add mod">
          <ac:chgData name="Danielle" userId="e2554c37-e717-43a0-ba79-1183ca921ccd" providerId="ADAL" clId="{A505096A-32BE-4BF1-AF66-D39292C2F308}" dt="2020-10-28T20:15:33.523" v="1444"/>
          <ac:inkMkLst>
            <pc:docMk/>
            <pc:sldMk cId="4275789264" sldId="306"/>
            <ac:inkMk id="76" creationId="{285E3565-BABB-40AC-9544-F1A255C88CC6}"/>
          </ac:inkMkLst>
        </pc:inkChg>
        <pc:inkChg chg="add mod">
          <ac:chgData name="Danielle" userId="e2554c37-e717-43a0-ba79-1183ca921ccd" providerId="ADAL" clId="{A505096A-32BE-4BF1-AF66-D39292C2F308}" dt="2020-10-28T20:15:33.523" v="1444"/>
          <ac:inkMkLst>
            <pc:docMk/>
            <pc:sldMk cId="4275789264" sldId="306"/>
            <ac:inkMk id="77" creationId="{300336C4-3F7D-409F-943E-D1EC477E7575}"/>
          </ac:inkMkLst>
        </pc:inkChg>
        <pc:inkChg chg="add mod">
          <ac:chgData name="Danielle" userId="e2554c37-e717-43a0-ba79-1183ca921ccd" providerId="ADAL" clId="{A505096A-32BE-4BF1-AF66-D39292C2F308}" dt="2020-10-28T20:15:33.523" v="1444"/>
          <ac:inkMkLst>
            <pc:docMk/>
            <pc:sldMk cId="4275789264" sldId="306"/>
            <ac:inkMk id="78" creationId="{6B11D8E9-D3ED-49E2-B0C5-D55F28F3903A}"/>
          </ac:inkMkLst>
        </pc:inkChg>
        <pc:inkChg chg="add mod">
          <ac:chgData name="Danielle" userId="e2554c37-e717-43a0-ba79-1183ca921ccd" providerId="ADAL" clId="{A505096A-32BE-4BF1-AF66-D39292C2F308}" dt="2020-10-28T20:15:33.523" v="1444"/>
          <ac:inkMkLst>
            <pc:docMk/>
            <pc:sldMk cId="4275789264" sldId="306"/>
            <ac:inkMk id="79" creationId="{44DCBDA4-3021-400F-BA4F-B8F8E4121177}"/>
          </ac:inkMkLst>
        </pc:inkChg>
        <pc:inkChg chg="add mod">
          <ac:chgData name="Danielle" userId="e2554c37-e717-43a0-ba79-1183ca921ccd" providerId="ADAL" clId="{A505096A-32BE-4BF1-AF66-D39292C2F308}" dt="2020-10-28T20:15:44.334" v="1452"/>
          <ac:inkMkLst>
            <pc:docMk/>
            <pc:sldMk cId="4275789264" sldId="306"/>
            <ac:inkMk id="81" creationId="{75536072-C79E-48CB-B4FA-6888800F7512}"/>
          </ac:inkMkLst>
        </pc:inkChg>
        <pc:inkChg chg="add mod">
          <ac:chgData name="Danielle" userId="e2554c37-e717-43a0-ba79-1183ca921ccd" providerId="ADAL" clId="{A505096A-32BE-4BF1-AF66-D39292C2F308}" dt="2020-10-28T20:15:44.334" v="1452"/>
          <ac:inkMkLst>
            <pc:docMk/>
            <pc:sldMk cId="4275789264" sldId="306"/>
            <ac:inkMk id="82" creationId="{47CC13B4-37E4-4643-A56D-056A8BA7D2C8}"/>
          </ac:inkMkLst>
        </pc:inkChg>
        <pc:inkChg chg="add mod">
          <ac:chgData name="Danielle" userId="e2554c37-e717-43a0-ba79-1183ca921ccd" providerId="ADAL" clId="{A505096A-32BE-4BF1-AF66-D39292C2F308}" dt="2020-10-28T20:15:44.334" v="1452"/>
          <ac:inkMkLst>
            <pc:docMk/>
            <pc:sldMk cId="4275789264" sldId="306"/>
            <ac:inkMk id="83" creationId="{22C9403F-5BC9-4D55-8ACA-5EBDA993527D}"/>
          </ac:inkMkLst>
        </pc:inkChg>
        <pc:inkChg chg="add mod">
          <ac:chgData name="Danielle" userId="e2554c37-e717-43a0-ba79-1183ca921ccd" providerId="ADAL" clId="{A505096A-32BE-4BF1-AF66-D39292C2F308}" dt="2020-10-28T20:15:44.334" v="1452"/>
          <ac:inkMkLst>
            <pc:docMk/>
            <pc:sldMk cId="4275789264" sldId="306"/>
            <ac:inkMk id="84" creationId="{1DE75360-8CB9-4E47-9506-5371B87DB271}"/>
          </ac:inkMkLst>
        </pc:inkChg>
        <pc:inkChg chg="add mod">
          <ac:chgData name="Danielle" userId="e2554c37-e717-43a0-ba79-1183ca921ccd" providerId="ADAL" clId="{A505096A-32BE-4BF1-AF66-D39292C2F308}" dt="2020-10-28T20:15:44.334" v="1452"/>
          <ac:inkMkLst>
            <pc:docMk/>
            <pc:sldMk cId="4275789264" sldId="306"/>
            <ac:inkMk id="85" creationId="{0A368818-FAEB-4592-9433-B51100B27086}"/>
          </ac:inkMkLst>
        </pc:inkChg>
        <pc:inkChg chg="add mod">
          <ac:chgData name="Danielle" userId="e2554c37-e717-43a0-ba79-1183ca921ccd" providerId="ADAL" clId="{A505096A-32BE-4BF1-AF66-D39292C2F308}" dt="2020-10-28T20:15:44.334" v="1452"/>
          <ac:inkMkLst>
            <pc:docMk/>
            <pc:sldMk cId="4275789264" sldId="306"/>
            <ac:inkMk id="86" creationId="{EAEF5A41-EFD3-43BD-A8ED-D05BCEF8B00D}"/>
          </ac:inkMkLst>
        </pc:inkChg>
        <pc:inkChg chg="add mod">
          <ac:chgData name="Danielle" userId="e2554c37-e717-43a0-ba79-1183ca921ccd" providerId="ADAL" clId="{A505096A-32BE-4BF1-AF66-D39292C2F308}" dt="2020-10-28T20:15:44.334" v="1452"/>
          <ac:inkMkLst>
            <pc:docMk/>
            <pc:sldMk cId="4275789264" sldId="306"/>
            <ac:inkMk id="87" creationId="{3E08CEC0-B029-461C-91A7-790BFD9593DC}"/>
          </ac:inkMkLst>
        </pc:inkChg>
      </pc:sldChg>
      <pc:sldChg chg="new mod modClrScheme chgLayout">
        <pc:chgData name="Danielle" userId="e2554c37-e717-43a0-ba79-1183ca921ccd" providerId="ADAL" clId="{A505096A-32BE-4BF1-AF66-D39292C2F308}" dt="2020-10-27T14:25:49.890" v="1250" actId="700"/>
        <pc:sldMkLst>
          <pc:docMk/>
          <pc:sldMk cId="3576729690" sldId="307"/>
        </pc:sldMkLst>
      </pc:sldChg>
      <pc:sldChg chg="addSp modSp new mod modClrScheme modAnim chgLayout">
        <pc:chgData name="Danielle" userId="e2554c37-e717-43a0-ba79-1183ca921ccd" providerId="ADAL" clId="{A505096A-32BE-4BF1-AF66-D39292C2F308}" dt="2020-10-28T20:19:42.098" v="1607"/>
        <pc:sldMkLst>
          <pc:docMk/>
          <pc:sldMk cId="4064320508" sldId="308"/>
        </pc:sldMkLst>
        <pc:spChg chg="add mod">
          <ac:chgData name="Danielle" userId="e2554c37-e717-43a0-ba79-1183ca921ccd" providerId="ADAL" clId="{A505096A-32BE-4BF1-AF66-D39292C2F308}" dt="2020-10-28T20:19:34.117" v="1606" actId="1038"/>
          <ac:spMkLst>
            <pc:docMk/>
            <pc:sldMk cId="4064320508" sldId="308"/>
            <ac:spMk id="2" creationId="{EFF64ADB-36AF-4F2C-815A-63C708125378}"/>
          </ac:spMkLst>
        </pc:spChg>
        <pc:picChg chg="add mod">
          <ac:chgData name="Danielle" userId="e2554c37-e717-43a0-ba79-1183ca921ccd" providerId="ADAL" clId="{A505096A-32BE-4BF1-AF66-D39292C2F308}" dt="2020-10-28T20:16:58.437" v="1455" actId="1076"/>
          <ac:picMkLst>
            <pc:docMk/>
            <pc:sldMk cId="4064320508" sldId="308"/>
            <ac:picMk id="1026" creationId="{5FCBDA05-2213-4CC0-AA10-8669FF081A38}"/>
          </ac:picMkLst>
        </pc:picChg>
      </pc:sldChg>
      <pc:sldMasterChg chg="modSp mod">
        <pc:chgData name="Danielle" userId="e2554c37-e717-43a0-ba79-1183ca921ccd" providerId="ADAL" clId="{A505096A-32BE-4BF1-AF66-D39292C2F308}" dt="2020-10-27T13:36:28.093" v="814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A505096A-32BE-4BF1-AF66-D39292C2F308}" dt="2020-10-27T13:36:28.093" v="814"/>
          <ac:spMkLst>
            <pc:docMk/>
            <pc:sldMasterMk cId="3484405657" sldId="2147483648"/>
            <ac:spMk id="19" creationId="{00000000-0000-0000-0000-000000000000}"/>
          </ac:spMkLst>
        </pc:spChg>
      </pc:sldMasterChg>
      <pc:sldMasterChg chg="modSp mod">
        <pc:chgData name="Danielle" userId="e2554c37-e717-43a0-ba79-1183ca921ccd" providerId="ADAL" clId="{A505096A-32BE-4BF1-AF66-D39292C2F308}" dt="2020-10-27T13:35:55.906" v="813" actId="20577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A505096A-32BE-4BF1-AF66-D39292C2F308}" dt="2020-10-27T13:34:32.384" v="604" actId="20577"/>
          <ac:spMkLst>
            <pc:docMk/>
            <pc:sldMasterMk cId="2492940549" sldId="2147483650"/>
            <ac:spMk id="7" creationId="{9D0BD343-8255-4D9E-B212-751B7137CEB5}"/>
          </ac:spMkLst>
        </pc:spChg>
        <pc:spChg chg="mod">
          <ac:chgData name="Danielle" userId="e2554c37-e717-43a0-ba79-1183ca921ccd" providerId="ADAL" clId="{A505096A-32BE-4BF1-AF66-D39292C2F308}" dt="2020-10-27T13:35:14.206" v="730" actId="20577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A505096A-32BE-4BF1-AF66-D39292C2F308}" dt="2020-10-27T13:35:55.906" v="813" actId="20577"/>
          <ac:spMkLst>
            <pc:docMk/>
            <pc:sldMasterMk cId="2492940549" sldId="2147483650"/>
            <ac:spMk id="17" creationId="{00000000-0000-0000-0000-000000000000}"/>
          </ac:spMkLst>
        </pc:sp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08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3680 0 0,'0'0'64'0'0,"1"0"0"0"0,-1 0 0 0 0,0-1 0 0 0,1 1-1 0 0,-1 0 1 0 0,0 0 0 0 0,1 0 0 0 0,-1-1 0 0 0,0 1 0 0 0,1 0 0 0 0,-1 0 0 0 0,0 0 0 0 0,0-1 0 0 0,1 1 0 0 0,-1 0 0 0 0,0-1-1 0 0,0 1 1 0 0,0 0 0 0 0,0-1 0 0 0,1 1 0 0 0,-1 0 0 0 0,0-1 0 0 0,0 1 0 0 0,0 0 0 0 0,0-1 0 0 0,0 0 212 0 0,1 0 0 0 0,-1 1 0 0 0,0-1 1 0 0,0 1-1 0 0,0-1 0 0 0,1 1 0 0 0,-1-1 0 0 0,0 0 0 0 0,1 1 1 0 0,-1-1-1 0 0,0 1 0 0 0,1-1 0 0 0,-1 1 0 0 0,1 0 1 0 0,-1-1-1 0 0,1 1 0 0 0,-1-1 0 0 0,1 1 0 0 0,-1 0 1 0 0,1-1-1 0 0,0 1 0 0 0,-1 0 0 0 0,1 0 0 0 0,-1-1 1 0 0,1 1-1 0 0,0 0 0 0 0,-1 0 0 0 0,1 0 0 0 0,0 0 1 0 0,4 0-87 0 0,-4 0 91 0 0,1 0-1 0 0,-1 0 1 0 0,1 0-1 0 0,-1 0 1 0 0,1 0-1 0 0,0 1 1 0 0,-1-1-1 0 0,1 0 1 0 0,-1 1-1 0 0,2 0 0 0 0,0 0-78 0 0,0 0 0 0 0,-1 0-1 0 0,1-1 1 0 0,-1 0-1 0 0,1 1 1 0 0,0-1-1 0 0,-1 0 1 0 0,4-1-1 0 0,-4 1-93 0 0,1 0 0 0 0,0 0 0 0 0,-1 0 1 0 0,1 1-1 0 0,-1-1 0 0 0,1 0 0 0 0,-1 1 0 0 0,4 1 0 0 0,40 13 281 0 0,-45-15-727 0 0,0-4-28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24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28 3224 0 0,'0'0'8026'0'0,"-16"3"-4586"0"0,13 0-3074 0 0,0 0 0 0 0,-1 1 0 0 0,1-1 0 0 0,0 1 1 0 0,1 0-1 0 0,-1 0 0 0 0,1 0 0 0 0,0 0 0 0 0,0 0 0 0 0,-2 6 0 0 0,1-2-47 0 0,0 1-1 0 0,1-1 1 0 0,0 1-1 0 0,-2 14 1 0 0,4-17-177 0 0,0-1 0 0 0,0 1 0 0 0,0-1 0 0 0,0 0 1 0 0,1 1-1 0 0,0-1 0 0 0,0 0 0 0 0,1 1 0 0 0,-1-1 0 0 0,1 0 0 0 0,0 0 0 0 0,6 9 0 0 0,-6-11-82 0 0,0 0 0 0 0,1 0 0 0 0,-1 0-1 0 0,1 0 1 0 0,0-1 0 0 0,0 0-1 0 0,0 1 1 0 0,0-1 0 0 0,1 0-1 0 0,-1 0 1 0 0,1-1 0 0 0,-1 1-1 0 0,1-1 1 0 0,-1 0 0 0 0,1 0 0 0 0,0 0-1 0 0,0 0 1 0 0,-1-1 0 0 0,5 1-1 0 0,-3-1-17 0 0,-1 0 0 0 0,0 0 1 0 0,1-1-1 0 0,-1 0 0 0 0,1 0 0 0 0,-1 0 0 0 0,0 0 0 0 0,0-1 0 0 0,0 1 0 0 0,0-1 0 0 0,0 0 0 0 0,0 0 0 0 0,0-1 0 0 0,0 1 1 0 0,-1-1-1 0 0,1 0 0 0 0,-1 0 0 0 0,0 0 0 0 0,0 0 0 0 0,0-1 0 0 0,0 1 0 0 0,3-8 0 0 0,-2 5 27 0 0,0-1 0 0 0,0 1 0 0 0,-1-1 0 0 0,1-1 0 0 0,-2 1 0 0 0,1 0 0 0 0,-1-1 0 0 0,0 1 0 0 0,-1-1-1 0 0,0 1 1 0 0,0-1 0 0 0,-1-10 0 0 0,0 13-46 0 0,0 1-1 0 0,-1 0 0 0 0,0 0 1 0 0,0 0-1 0 0,0 0 1 0 0,0 0-1 0 0,-1 0 0 0 0,1 0 1 0 0,-1 0-1 0 0,0 1 1 0 0,0-1-1 0 0,0 0 0 0 0,-1 1 1 0 0,0 0-1 0 0,1 0 1 0 0,-1-1-1 0 0,0 2 0 0 0,0-1 1 0 0,-1 0-1 0 0,1 1 0 0 0,0-1 1 0 0,-1 1-1 0 0,0 0 1 0 0,1 0-1 0 0,-1 0 0 0 0,0 1 1 0 0,0-1-1 0 0,0 1 1 0 0,0 0-1 0 0,0 0 0 0 0,-1 1 1 0 0,1-1-1 0 0,0 1 1 0 0,0 0-1 0 0,0 0 0 0 0,-1 0 1 0 0,1 0-1 0 0,-7 3 1 0 0,1-1-236 0 0,-21 7-2519 0 0,12 3-2567 0 0,14-7-1426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24.7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7832 0 0,'0'0'356'0'0,"9"13"136"0"0,-1-7 935 0 0,0-1 1 0 0,0 0 0 0 0,1 0 0 0 0,10 3-1 0 0,19 12 3168 0 0,-16-10-3786 0 0,-18-8-673 0 0,1 0 0 0 0,0 0 0 0 0,-1 1 0 0 0,0-1 0 0 0,1 1 0 0 0,4 4 0 0 0,-4-6 279 0 0,-3 0-1872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35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 10592 0 0,'-1'1'543'0'0,"-1"0"0"0"0,0 0 1 0 0,1 0-1 0 0,0 0 1 0 0,-1 1-1 0 0,1-1 0 0 0,0 0 1 0 0,0 1-1 0 0,-1-1 1 0 0,1 1-1 0 0,0-1 0 0 0,0 1 1 0 0,-1 2-1 0 0,-5 14 3545 0 0,5-7-4585 0 0,2-11 505 0 0,0 0 0 0 0,0 1 0 0 0,0-1 0 0 0,0 1 0 0 0,0-1 0 0 0,-1 1 0 0 0,1-1 0 0 0,0 0-1 0 0,0 1 1 0 0,0-1 0 0 0,-1 1 0 0 0,1-1 0 0 0,0 0 0 0 0,0 1 0 0 0,-1-1 0 0 0,1 0 0 0 0,0 1 0 0 0,0-1 0 0 0,-1 0 0 0 0,1 1 0 0 0,-1-1 0 0 0,-11 13 245 0 0,2-4-79 0 0,-2 3-1876 0 0,5-5-399 0 0,-1-3-4720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35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3680 0 0,'0'0'284'0'0,"1"14"7974"0"0,-3-8-7655 0 0,-1-1 0 0 0,0 1 0 0 0,0-1 1 0 0,-6 8-1 0 0,-8 14 942 0 0,6-7-105 0 0,7-15-918 0 0,1 1 0 0 0,0 0 0 0 0,0 0 0 0 0,1 0 1 0 0,-4 12-1 0 0,6-16-465 0 0,-1-1 0 0 0,1 1 0 0 0,0 0 0 0 0,0-1 0 0 0,0 1 0 0 0,0 0 0 0 0,1 0 0 0 0,-1-1 0 0 0,0 1 0 0 0,1 0 1 0 0,-1-1-1 0 0,1 1 0 0 0,-1-1 0 0 0,1 1 0 0 0,0-1 0 0 0,0 1 0 0 0,0-1 0 0 0,-1 1 0 0 0,2-1 0 0 0,-1 1 0 0 0,0-1 0 0 0,0 0 1 0 0,0 0-1 0 0,1 0 0 0 0,-1 0 0 0 0,0 0 0 0 0,3 2 0 0 0,2 0-5 0 0,-1-1 0 0 0,1 1-1 0 0,0-1 1 0 0,0 0 0 0 0,0 0 0 0 0,0-1 0 0 0,0 0 0 0 0,0 0 0 0 0,8 0-1 0 0,9 0 251 0 0,26-4-1 0 0,-31 2-257 0 0,-2 1-1353 0 0,0-2-1 0 0,0 0 1 0 0,0 0-1 0 0,-1-2 1 0 0,27-8-1 0 0,-31 7-464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36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13328 0 0,'0'0'1010'0'0,"13"8"-556"0"0,-12-7-340 0 0,1 0 0 0 0,-1 1 1 0 0,1-1-1 0 0,-1 1 0 0 0,0-1 1 0 0,0 1-1 0 0,1 0 0 0 0,-1 0 0 0 0,0-1 1 0 0,-1 1-1 0 0,1 0 0 0 0,0 0 1 0 0,0 0-1 0 0,-1 0 0 0 0,1 0 1 0 0,-1 0-1 0 0,1 4 0 0 0,-1 1 689 0 0,0 0 0 0 0,-1 1 0 0 0,-2 11 0 0 0,0-2-161 0 0,3-3-223 0 0,3-5-549 0 0,-2-7-2971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36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15464 0 0,'10'3'1645'0'0,"1"1"-1435"0"0,0 1 1 0 0,-1 0 0 0 0,0 0-1 0 0,0 1 1 0 0,17 14 0 0 0,-22-15-64 0 0,0-1 1 0 0,0 2-1 0 0,0-1 1 0 0,0 0-1 0 0,-1 1 1 0 0,0 0-1 0 0,0 0 1 0 0,-1 0-1 0 0,1 1 1 0 0,3 9-1 0 0,-4-6 26 0 0,0 0-1 0 0,-1 0 1 0 0,0 0-1 0 0,0 0 0 0 0,-1 0 1 0 0,0 0-1 0 0,-1 1 1 0 0,0-1-1 0 0,-1 0 1 0 0,0 0-1 0 0,0 1 0 0 0,-1-1 1 0 0,-1 0-1 0 0,1-1 1 0 0,-2 1-1 0 0,1 0 0 0 0,-1-1 1 0 0,-7 11-1 0 0,10-18-172 0 0,-4 7-148 0 0,0-1 0 0 0,-1 1 0 0 0,0-1 0 0 0,0 0-1 0 0,-1 0 1 0 0,-13 11 0 0 0,7-10-711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34.0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5984 0 0,'0'0'541'0'0,"0"0"-445"0"0,2-2 113 0 0,-1 1 253 0 0,0 1-1 0 0,0-1 0 0 0,0 1 0 0 0,0 0 0 0 0,0-1 0 0 0,0 1 0 0 0,1 0 0 0 0,-1 0 0 0 0,0-1 0 0 0,0 1 0 0 0,0 0 1 0 0,0 0-1 0 0,1 0 0 0 0,1 1 0 0 0,17 2 1787 0 0,-18-3-1825 0 0,19 3 1630 0 0,13 2-772 0 0,-32-5-1250 0 0,0 1 0 0 0,0-1 1 0 0,0 1-1 0 0,0 0 0 0 0,0 0 1 0 0,0 0-1 0 0,0 0 0 0 0,0 0 0 0 0,0 0 1 0 0,0 0-1 0 0,2 3 0 0 0,3 3 57 0 0,8 8-79 0 0,-15-15-8 0 0,1 0-1 0 0,-1 1 1 0 0,1-1-1 0 0,-1 0 0 0 0,0 1 1 0 0,1-1-1 0 0,-1 1 1 0 0,0-1-1 0 0,0 1 1 0 0,1-1-1 0 0,-1 1 0 0 0,0-1 1 0 0,0 1-1 0 0,0-1 1 0 0,1 1-1 0 0,-1 0 1 0 0,0-1-1 0 0,0 1 0 0 0,0-1 1 0 0,0 1-1 0 0,0-1 1 0 0,0 2-1 0 0,-2 3 55 0 0,2-4-46 0 0,-1 0 1 0 0,1-1-1 0 0,0 1 1 0 0,0 0-1 0 0,-1-1 1 0 0,1 1 0 0 0,0-1-1 0 0,-1 1 1 0 0,1-1-1 0 0,0 1 1 0 0,-1-1-1 0 0,1 1 1 0 0,-1-1-1 0 0,1 1 1 0 0,-1-1 0 0 0,1 1-1 0 0,-1-1 1 0 0,-17 16 382 0 0,14-12-246 0 0,0 0 0 0 0,0 0 0 0 0,0-1 0 0 0,-7 4 0 0 0,7-5-52 0 0,-21 14 640 0 0,24-15-713 0 0,0-1-1 0 0,1 1 1 0 0,-1-1-1 0 0,0 1 1 0 0,1-1-1 0 0,-1 1 0 0 0,0 0 1 0 0,1-1-1 0 0,-1 1 1 0 0,1 0-1 0 0,-1 0 1 0 0,1-1-1 0 0,0 1 0 0 0,-1 0 1 0 0,1 0-1 0 0,0 0 1 0 0,-1-1-1 0 0,1 1 0 0 0,0 0 1 0 0,0 0-1 0 0,0 0 1 0 0,0 0-1 0 0,0 0 1 0 0,0 0-1 0 0,0-1 0 0 0,0 1 1 0 0,0 2-1 0 0,1-2-20 0 0,0 1 0 0 0,1-1 0 0 0,-1 0 0 0 0,0 1 0 0 0,1-1 0 0 0,-1 0 0 0 0,1 0 0 0 0,-1 0 0 0 0,1 0 0 0 0,-1-1 0 0 0,1 1 0 0 0,0 0 0 0 0,-1 0 0 0 0,1-1 0 0 0,0 1 0 0 0,-1-1 0 0 0,4 1 0 0 0,6 2 0 0 0,5 3 0 0 0,-3-2 0 0 0,0 1 0 0 0,21 12 0 0 0,-20-11 0 0 0,-13-5 0 0 0,1-1 0 0 0,-1 1 0 0 0,1-1 0 0 0,-1 1 0 0 0,1-1 0 0 0,-1 1 0 0 0,0 0 0 0 0,1 0 0 0 0,-1 0 0 0 0,0-1 0 0 0,0 1 0 0 0,0 0 0 0 0,0 1 0 0 0,0-1 0 0 0,0 0 0 0 0,0 0 0 0 0,0 0 0 0 0,1 2 0 0 0,3 9 4 0 0,-4-12-1 0 0,-1 1-1 0 0,1-1 0 0 0,-1 1 1 0 0,1 0-1 0 0,-1-1 0 0 0,0 1 0 0 0,1 0 1 0 0,-1 0-1 0 0,0-1 0 0 0,1 1 1 0 0,-1 0-1 0 0,0 0 0 0 0,0-1 0 0 0,0 1 1 0 0,0 0-1 0 0,0 0 0 0 0,0-1 0 0 0,0 1 1 0 0,0 0-1 0 0,0 0 0 0 0,0 0 1 0 0,0-1-1 0 0,0 1 0 0 0,-1 0 0 0 0,1 0 1 0 0,0-1-1 0 0,-1 1 0 0 0,1 0 0 0 0,0-1 1 0 0,-1 1-1 0 0,1 0 0 0 0,-1-1 1 0 0,1 1-1 0 0,-1-1 0 0 0,1 1 0 0 0,-1 0 1 0 0,-1 0-1 0 0,-3 3 141 0 0,0-1-1 0 0,0 1 1 0 0,0-1 0 0 0,-1 0 0 0 0,0-1-1 0 0,1 1 1 0 0,-1-1 0 0 0,0 0-1 0 0,0-1 1 0 0,0 0 0 0 0,0 1 0 0 0,0-2-1 0 0,-7 1 1 0 0,2-1-35 0 0,0 0 1 0 0,0 0-1 0 0,0-2 0 0 0,1 1 0 0 0,-1-1 1 0 0,-19-7-1 0 0,25 6-2145 0 0,2-2-5022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34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3 8288 0 0,'0'0'381'0'0,"8"-2"127"0"0,-7 2-388 0 0,0 0 0 0 0,0 0 0 0 0,0 0 0 0 0,0 0 0 0 0,0 0 0 0 0,0 0 0 0 0,0 0 0 0 0,0 0 0 0 0,0 0 0 0 0,0 0 1 0 0,1 0-1 0 0,-1 1 0 0 0,0-1 0 0 0,1 1 0 0 0,2 1 966 0 0,-3-2 508 0 0,5 13 1823 0 0,-6-12-3304 0 0,0 0 0 0 0,1 0-1 0 0,-1 0 1 0 0,0 0-1 0 0,0 0 1 0 0,0 0-1 0 0,0 0 1 0 0,0 0-1 0 0,0 0 1 0 0,0 0-1 0 0,0 0 1 0 0,0 0 0 0 0,-1 0-1 0 0,1 0 1 0 0,0 0-1 0 0,-1 0 1 0 0,1-1-1 0 0,0 1 1 0 0,-1 0-1 0 0,1 0 1 0 0,-1 0-1 0 0,0 0 1 0 0,0 0 0 0 0,-21 24 1419 0 0,9-11-962 0 0,-19 25 322 0 0,17-26-7293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36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66 665 15408 0 0,'0'0'1541'0'0,"-2"-10"-1395"0"0,-13-14 2038 0 0,10 17-1348 0 0,0-1-1 0 0,0 1 0 0 0,1-1 0 0 0,-3-8 0 0 0,2 4-290 0 0,1-1 0 0 0,1 1 0 0 0,0-1 0 0 0,0 0 0 0 0,1 1 0 0 0,1-1-1 0 0,0 0 1 0 0,2-24 0 0 0,2 16-467 0 0,0 1 0 0 0,2-1 0 0 0,0 1 0 0 0,2 1 0 0 0,0-1 0 0 0,12-23 0 0 0,-6 20-203 0 0,1 0-1 0 0,1 0 0 0 0,1 2 0 0 0,26-28 0 0 0,-40 47 82 0 0,56-60-1884 0 0,-19 20-4831 0 0,-3 4-1658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42.6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61 4608 0 0,'1'1'58'0'0,"10"1"1780"0"0,-8-3 572 0 0,-2-1 1283 0 0,5-7-2055 0 0,3 3-943 0 0,-1 0 0 0 0,1 1 1 0 0,1 0-1 0 0,-1 1 0 0 0,1 0 1 0 0,16-5-1 0 0,-14 5-479 0 0,1 1 1 0 0,-1 1-1 0 0,1 0 0 0 0,-1 1 1 0 0,1 0-1 0 0,-1 1 0 0 0,1 1 1 0 0,-1 0-1 0 0,13 2 0 0 0,-24-3-212 0 0,0 0 0 0 0,0 1 0 0 0,0-1-1 0 0,0 0 1 0 0,0 0 0 0 0,-1 0-1 0 0,1 1 1 0 0,0-1 0 0 0,0 1 0 0 0,0-1-1 0 0,-1 0 1 0 0,1 1 0 0 0,0-1 0 0 0,0 1-1 0 0,-1-1 1 0 0,1 1 0 0 0,-1 0-1 0 0,1-1 1 0 0,0 1 0 0 0,-1 0 0 0 0,1-1-1 0 0,-1 1 1 0 0,0 0 0 0 0,1 0 0 0 0,-1 0-1 0 0,1-1 1 0 0,-1 1 0 0 0,0 0-1 0 0,0 0 1 0 0,1 0 0 0 0,-1 1 0 0 0,0 0 0 0 0,1 1 5 0 0,0 0 0 0 0,-1-1 0 0 0,0 1 0 0 0,1 0 0 0 0,-1-1 0 0 0,0 1 0 0 0,-1-1 0 0 0,1 1 0 0 0,0 0 0 0 0,-1-1 0 0 0,1 1-1 0 0,-1 0 1 0 0,0-1 0 0 0,-1 5 0 0 0,-3 2 97 0 0,0 1 1 0 0,-9 11-1 0 0,5-6 73 0 0,3-7-112 0 0,0-1 0 0 0,0 1 0 0 0,-1-1 0 0 0,0 0-1 0 0,-12 9 1 0 0,-5 5 84 0 0,7-7 32 0 0,-30 20-1 0 0,46-34-179 0 0,-11 8 149 0 0,0-1 0 0 0,0-1 0 0 0,-16 7 0 0 0,27-13 204 0 0,3 1-296 0 0,0 0 1 0 0,-1-1-1 0 0,1 1 0 0 0,0-1 0 0 0,0 0 1 0 0,-1 1-1 0 0,1-1 0 0 0,2 0 0 0 0,-4 0-52 0 0,7 0 150 0 0,0 0 0 0 0,1-1 0 0 0,6-1 1 0 0,-7 1-80 0 0,0 0 0 0 0,0 1 1 0 0,14 0-1 0 0,16 0-133 0 0,-36 0-324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09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8088 0 0,'1'5'85'0'0,"0"-4"-46"0"0,-1 0 0 0 0,1 0 0 0 0,-1 0 0 0 0,0 0 0 0 0,1 0 0 0 0,-1 0 0 0 0,0 0 0 0 0,0 0 0 0 0,0 0 0 0 0,0 0 0 0 0,0 0 0 0 0,0 0 0 0 0,0 0 0 0 0,0 1 0 0 0,0-1 0 0 0,0 0 0 0 0,-1 0 0 0 0,1 0 0 0 0,-1 1 0 0 0,1-2-28 0 0,0 0 1 0 0,0 0-1 0 0,-1 0 0 0 0,1 0 1 0 0,0 1-1 0 0,0-1 0 0 0,0 0 1 0 0,0 0-1 0 0,0 0 0 0 0,-1 0 0 0 0,1 1 1 0 0,0-1-1 0 0,0 0 0 0 0,0 0 1 0 0,0 0-1 0 0,0 0 0 0 0,0 1 1 0 0,0-1-1 0 0,0 0 0 0 0,0 0 1 0 0,0 0-1 0 0,0 1 0 0 0,0-1 0 0 0,0 0 1 0 0,0 0-1 0 0,0 0 0 0 0,0 1 1 0 0,0-1-1 0 0,0 0 0 0 0,0 0 1 0 0,0 1-1 0 0,0-1 0 0 0,0 0 1 0 0,0 0-1 0 0,0 0 0 0 0,0 0 0 0 0,0 1 1 0 0,0-1-1 0 0,1 0 0 0 0,-1 0 1 0 0,0 0-1 0 0,0 0 0 0 0,0 1 1 0 0,1 0 990 0 0,15-25 1951 0 0,-15 24-2791 0 0,1-1-1 0 0,-1 0 1 0 0,0 1 0 0 0,0-1-1 0 0,0 1 1 0 0,0-1-1 0 0,0 1 1 0 0,1 0 0 0 0,-1-1-1 0 0,0 1 1 0 0,2 0-1 0 0,-1-1 222 0 0,30-13 3267 0 0,-22 10-3759 0 0,-6 1 301 0 0,1 1 1 0 0,0 0-1 0 0,0 0 0 0 0,0 1 1 0 0,11-2-1 0 0,-15 3-154 0 0,0 0-1 0 0,0 0 1 0 0,0 0-1 0 0,0 0 1 0 0,1 0-1 0 0,-1 0 1 0 0,0 0-1 0 0,0 1 1 0 0,0-1-1 0 0,0 1 1 0 0,0-1 0 0 0,0 1-1 0 0,0-1 1 0 0,0 1-1 0 0,0-1 1 0 0,0 1-1 0 0,0 0 1 0 0,0-1-1 0 0,0 1 1 0 0,-1 0-1 0 0,1 0 1 0 0,0 0-1 0 0,0 0 1 0 0,-1 0 0 0 0,1 0-1 0 0,-1 0 1 0 0,1 0-1 0 0,-1 0 1 0 0,1 0-1 0 0,-1 0 1 0 0,1 0-1 0 0,-1 0 1 0 0,0 2-1 0 0,1 1 47 0 0,0-1 0 0 0,0 1-1 0 0,0 0 1 0 0,-1-1-1 0 0,1 1 1 0 0,-1 0 0 0 0,0-1-1 0 0,0 1 1 0 0,-1 0 0 0 0,1 0-1 0 0,-1-1 1 0 0,0 1-1 0 0,0-1 1 0 0,0 1 0 0 0,0-1-1 0 0,-1 1 1 0 0,1-1-1 0 0,-1 1 1 0 0,0-1 0 0 0,-4 6-1 0 0,-11 13 39 0 0,14-17-97 0 0,0-1 0 0 0,0 0 0 0 0,0 0 0 0 0,-1 0 0 0 0,1 0-1 0 0,-6 4 1 0 0,-11 15-25 0 0,20-23 0 0 0,-1 0-1 0 0,1 1 1 0 0,0-1-1 0 0,0 0 1 0 0,0 0-1 0 0,0 0 1 0 0,0 0-1 0 0,0 1 1 0 0,0-1-1 0 0,0 0 1 0 0,-1 0-1 0 0,1 0 1 0 0,0 1-1 0 0,0-1 1 0 0,0 0-1 0 0,0 0 0 0 0,0 0 1 0 0,0 1-1 0 0,0-1 1 0 0,0 0-1 0 0,0 0 1 0 0,0 0-1 0 0,0 1 1 0 0,0-1-1 0 0,0 0 1 0 0,1 0-1 0 0,-1 0 1 0 0,0 0-1 0 0,0 1 1 0 0,0-1-1 0 0,0 0 1 0 0,0 0-1 0 0,0 0 1 0 0,0 1-1 0 0,0-1 1 0 0,1 0-1 0 0,-1 0 1 0 0,0 0-1 0 0,0 0 1 0 0,0 0-1 0 0,0 0 1 0 0,1 1-1 0 0,-1-1 1 0 0,0 0-1 0 0,0 0 0 0 0,0 0 1 0 0,0 0-1 0 0,1 0 1 0 0,-1 0-1 0 0,9 4-48 0 0,-9-4 44 0 0,7 1-9 0 0,0 0-1 0 0,0 0 0 0 0,1-1 0 0 0,-1 0 1 0 0,0 0-1 0 0,14-3 0 0 0,1 0 6 0 0,3-2-1335 0 0,-18 3-128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43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2760 0 0,'2'0'272'0'0,"0"1"0"0"0,-1-1 0 0 0,1 0 0 0 0,-1 0 1 0 0,1-1-1 0 0,0 1 0 0 0,-1 0 0 0 0,1 0 0 0 0,-1-1 0 0 0,1 1 0 0 0,-1-1 0 0 0,2 0 1 0 0,8-3 1251 0 0,5 2 7194 0 0,16 2-6704 0 0,7 0-2430 0 0,-17-1 485 0 0,-4-2-38 0 0,-4-2-1403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1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1840 0 0,'0'0'7148'0'0,"18"4"-4352"0"0,10-1-838 0 0,72 5-347 0 0,-96-8-1567 0 0,46 2 420 0 0,-44-2-429 0 0,0 1-1 0 0,-1 0 1 0 0,1 0 0 0 0,0 1-1 0 0,-1-1 1 0 0,9 5 0 0 0,-13-5-26 0 0,1-1 0 0 0,-1 1 0 0 0,1 0 0 0 0,-1 0 0 0 0,0 0 0 0 0,0 0 0 0 0,0 0 1 0 0,1 0-1 0 0,-1 1 0 0 0,0-1 0 0 0,0 0 0 0 0,0 0 0 0 0,-1 1 0 0 0,1-1 1 0 0,0 1-1 0 0,0-1 0 0 0,-1 1 0 0 0,1-1 0 0 0,-1 1 0 0 0,1-1 0 0 0,-1 1 0 0 0,0-1 1 0 0,0 1-1 0 0,0-1 0 0 0,1 1 0 0 0,-1 0 0 0 0,-1-1 0 0 0,1 3 0 0 0,0-2 60 0 0,-1 1 0 0 0,0-1-1 0 0,0 0 1 0 0,1 1 0 0 0,-1-1-1 0 0,-1 0 1 0 0,1 0 0 0 0,0 0-1 0 0,0 0 1 0 0,-1 0 0 0 0,0 0-1 0 0,1 0 1 0 0,-1 0 0 0 0,0 0-1 0 0,0-1 1 0 0,-4 4-1 0 0,-7 3 316 0 0,0 0 0 0 0,-1-1 0 0 0,-1 0 0 0 0,1-1 0 0 0,-22 6 0 0 0,33-11-184 0 0,-1 0 0 0 0,1 1 0 0 0,-1-1 0 0 0,1 1 0 0 0,0 0 0 0 0,-1 0 0 0 0,1 0 0 0 0,-4 3 0 0 0,7-5-194 0 0,0 1 0 0 0,0-1 0 0 0,0 0 0 0 0,0 0 0 0 0,0 0-1 0 0,0 0 1 0 0,-1 0 0 0 0,1 0 0 0 0,0 0 0 0 0,0 1-1 0 0,0-1 1 0 0,0 0 0 0 0,0 0 0 0 0,0 0 0 0 0,0 0 0 0 0,0 0-1 0 0,0 0 1 0 0,0 1 0 0 0,0-1 0 0 0,0 0 0 0 0,0 0 0 0 0,0 0-1 0 0,0 0 1 0 0,1 0 0 0 0,-1 0 0 0 0,0 1 0 0 0,0-1 0 0 0,0 0-1 0 0,0 0 1 0 0,0 0 0 0 0,0 0 0 0 0,0 0 0 0 0,0 0 0 0 0,0 0-1 0 0,0 0 1 0 0,0 0 0 0 0,1 1 0 0 0,-1-1 0 0 0,0 0 0 0 0,0 0-1 0 0,0 0 1 0 0,0 0 0 0 0,0 0 0 0 0,0 0 0 0 0,0 0 0 0 0,1 0-1 0 0,-1 0 1 0 0,0 0 0 0 0,0 0 0 0 0,0 0 0 0 0,0 0 0 0 0,0 0-1 0 0,0 0 1 0 0,1 0 0 0 0,-1 0 0 0 0,0 0 0 0 0,8 2 47 0 0,10-3-51 0 0,0 1-1 0 0,0 2 1 0 0,0-1 0 0 0,-1 2 0 0 0,1 1 0 0 0,-1 0-1 0 0,30 11 1 0 0,-41-12-7 0 0,0 0 0 0 0,0 1 1 0 0,-1 0-1 0 0,1 0 0 0 0,-1 0 0 0 0,0 0 0 0 0,0 1 0 0 0,0 0 0 0 0,-1 0 0 0 0,0 0 0 0 0,0 0 0 0 0,4 8 0 0 0,-7-12 5 0 0,-1 1 0 0 0,0-1 0 0 0,1 0 1 0 0,-1 1-1 0 0,0-1 0 0 0,0 1 0 0 0,0-1 0 0 0,0 0 0 0 0,0 1 0 0 0,0-1 0 0 0,-1 1 0 0 0,1-1 0 0 0,0 0 0 0 0,-1 1 0 0 0,1-1 0 0 0,-1 0 0 0 0,1 1 0 0 0,-1-1 0 0 0,0 0 0 0 0,1 0 0 0 0,-1 1 0 0 0,0-1 0 0 0,0 0 0 0 0,0 0 0 0 0,-2 2 0 0 0,0 0 17 0 0,0 0 0 0 0,0-1 0 0 0,-1 1 0 0 0,1 0 0 0 0,-1-1 0 0 0,1 0-1 0 0,-7 3 1 0 0,-2 0 170 0 0,-1-1 1 0 0,0-1-1 0 0,0 1 0 0 0,0-2 0 0 0,0 0 0 0 0,-1-1 0 0 0,1 0 0 0 0,0-1 1 0 0,-1 0-1 0 0,1-1 0 0 0,0-1 0 0 0,-1 0 0 0 0,-23-7 0 0 0,33 8-356 0 0,1 0 0 0 0,0-1-1 0 0,-1 1 1 0 0,1-1 0 0 0,0 0-1 0 0,0 0 1 0 0,0 0 0 0 0,0 0-1 0 0,1 0 1 0 0,-1-1 0 0 0,0 1-1 0 0,1-1 1 0 0,-4-5 0 0 0,5 3-1033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2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8288 0 0,'0'0'638'0'0,"7"4"-251"0"0,-4-2 104 0 0,1 0-1 0 0,-1 1 1 0 0,0 0-1 0 0,0 0 1 0 0,0 0-1 0 0,0 0 1 0 0,0 0 0 0 0,3 6-1 0 0,5 5 84 0 0,17 21 1148 0 0,-6-13-690 0 0,-15-13-852 0 0,2 0 1 0 0,-1-1 0 0 0,1-1-1 0 0,1 0 1 0 0,14 10-1 0 0,39 10-1474 0 0,-61-26 633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2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1 146 14280 0 0,'0'0'1102'0'0,"13"-8"-419"0"0,20-19 430 0 0,-28 22-897 0 0,1 0 1 0 0,-1 0-1 0 0,10-6 1 0 0,-10 8-183 0 0,0-1 0 0 0,-1 0 0 0 0,1 0 1 0 0,-1 0-1 0 0,1-1 0 0 0,4-5 0 0 0,-5 4 2 0 0,0 1 0 0 0,1 0 0 0 0,5-6-1 0 0,4-3-1339 0 0,-4 4-4802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3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8752 0 0,'0'0'126'0'0,"1"0"1"0"0,-1 0 0 0 0,1 1 0 0 0,-1-1 0 0 0,1 0-1 0 0,0 0 1 0 0,-1 0 0 0 0,1 0 0 0 0,-1 0-1 0 0,1 0 1 0 0,-1 0 0 0 0,1 0 0 0 0,0 0-1 0 0,-1-1 1 0 0,1 1 0 0 0,-1 0 0 0 0,1 0-1 0 0,-1 0 1 0 0,1-1 0 0 0,-1 1 0 0 0,1 0-1 0 0,-1-1 1 0 0,1 1 0 0 0,-1 0 0 0 0,1-1-1 0 0,-1 1 1 0 0,1 0 0 0 0,-1-1 0 0 0,0 1-1 0 0,1-1 1 0 0,-1 1 0 0 0,0-1 0 0 0,1 1-1 0 0,-1-1 1 0 0,0 1 0 0 0,0-1 0 0 0,0 1-1 0 0,1-1 1 0 0,-1 0 0 0 0,0 1 0 0 0,0-1-1 0 0,0 0 1 0 0,1 0-27 0 0,0-1 0 0 0,0 1 0 0 0,0 0 0 0 0,1 0 0 0 0,-1 0 0 0 0,0 0 0 0 0,1 0 0 0 0,-1 0 0 0 0,0 0-1 0 0,1 0 1 0 0,-1 0 0 0 0,1 1 0 0 0,-1-1 0 0 0,3 0 0 0 0,9-5 700 0 0,-3-2 318 0 0,-8 6-870 0 0,1 0 1 0 0,-1 0-1 0 0,1 0 0 0 0,-1 0 0 0 0,1 0 1 0 0,0 1-1 0 0,0-1 0 0 0,0 1 0 0 0,0 0 1 0 0,0 0-1 0 0,5-1 0 0 0,-4 1-199 0 0,14-2 119 0 0,1 0 0 0 0,18 0 0 0 0,-35 3-168 0 0,0 1 0 0 0,0 0 0 0 0,0-1 0 0 0,0 1 0 0 0,-1 0 0 0 0,1 0 0 0 0,0 0 0 0 0,0 0 0 0 0,-1 0 0 0 0,1 0 0 0 0,-1 1 0 0 0,1-1 0 0 0,-1 0 0 0 0,0 1 0 0 0,1-1 0 0 0,-1 1 0 0 0,0 0 0 0 0,0-1 0 0 0,0 1 0 0 0,0 0 0 0 0,0-1 0 0 0,-1 1 0 0 0,2 4 0 0 0,-2-4 1 0 0,0 2 6 0 0,-1 1-1 0 0,0 0 0 0 0,0-1 1 0 0,0 1-1 0 0,0-1 0 0 0,-1 1 0 0 0,1-1 1 0 0,-1 0-1 0 0,-4 6 0 0 0,4-6 15 0 0,0-1-1 0 0,0 1 0 0 0,1-1 0 0 0,-1 1 0 0 0,-1 6 1 0 0,2-7 20 0 0,0 1 1 0 0,0-1 0 0 0,0 0-1 0 0,-1 1 1 0 0,1-1-1 0 0,-1 0 1 0 0,0 0 0 0 0,-4 4-1 0 0,3-3 9 0 0,-4 3 81 0 0,1 1 1 0 0,-8 10-1 0 0,11-14-104 0 0,0 0-1 0 0,-1-1 0 0 0,1 1 1 0 0,-1-1-1 0 0,-6 5 0 0 0,-10 9 164 0 0,16-13-135 0 0,0-1-1 0 0,0 0 1 0 0,0 0 0 0 0,0 0-1 0 0,-1-1 1 0 0,-4 3-1 0 0,-16 9 340 0 0,23-13-339 0 0,0 0 0 0 0,0 0 0 0 0,1 0 0 0 0,-1 0-1 0 0,0-1 1 0 0,0 1 0 0 0,0 0 0 0 0,-3-1 0 0 0,-3 2 131 0 0,7-1-42 0 0,0-1 2 0 0,0-1-41 0 0,6 0-78 0 0,16-4-19 0 0,3-1-7 0 0,0 1 0 0 0,26-2-1 0 0,-31 7 16 0 0,0 0 0 0 0,1 1 0 0 0,-1 1 0 0 0,20 4 0 0 0,-25-4-987 0 0,0 0 1 0 0,0-1-1 0 0,0-1 0 0 0,0 0 0 0 0,15-2 0 0 0,-22 1-692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3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2 13360 0 0,'-11'-2'1017'0'0,"22"2"1895"0"0,-9 1-2136 0 0,4 0-706 0 0,1 0 0 0 0,-1 0 1 0 0,0 1-1 0 0,-1 0 0 0 0,1 1 0 0 0,0-1 1 0 0,-1 1-1 0 0,1 0 0 0 0,7 6 0 0 0,4 4 370 0 0,22 22-1 0 0,-14-6 300 0 0,-21-23-673 0 0,1 0 0 0 0,0 0 1 0 0,1-1-1 0 0,-1 0 1 0 0,8 6-1 0 0,26 17-288 0 0,-38-28-141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3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7 161 11520 0 0,'-7'0'1254'0'0,"12"-6"1366"0"0,22-13 2745 0 0,-11 8-5006 0 0,0-1-340 0 0,106-92-1323 0 0,-115 95 374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4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10136 0 0,'0'0'918'0'0,"0"1"-758"0"0,0 5 283 0 0,-1-1 0 0 0,0 0-1 0 0,0 0 1 0 0,0 0 0 0 0,0 0-1 0 0,-1 0 1 0 0,0 0 0 0 0,-3 7-1 0 0,-5 12 8 0 0,-4 13 432 0 0,11-30-589 0 0,0 0 0 0 0,0 0-1 0 0,1 1 1 0 0,0-1-1 0 0,-2 11 1 0 0,4-13-133 0 0,-1 0 0 0 0,1 0-1 0 0,0 0 1 0 0,0 0 0 0 0,1 0-1 0 0,-1 0 1 0 0,1 0 0 0 0,0-1 0 0 0,4 10-1 0 0,-4-12-132 0 0,0 0 0 0 0,0 0 0 0 0,1 0-1 0 0,-1 0 1 0 0,1 0 0 0 0,-1 0-1 0 0,1 0 1 0 0,0 0 0 0 0,0-1 0 0 0,0 1-1 0 0,0-1 1 0 0,0 1 0 0 0,0-1 0 0 0,0 0-1 0 0,1 0 1 0 0,-1 0 0 0 0,0 0-1 0 0,1 0 1 0 0,-1 0 0 0 0,1-1 0 0 0,3 1-1 0 0,8 1 91 0 0,1-1-1 0 0,-1 0 1 0 0,1-1-1 0 0,18-3 0 0 0,59-12-462 0 0,-64 10-66 0 0,-19 3-482 0 0,-1-1-1 0 0,1 0 0 0 0,0 0 1 0 0,15-9-1 0 0,-10 4-631 0 0</inkml:trace>
  <inkml:trace contextRef="#ctx0" brushRef="#br0" timeOffset="1">176 165 16783 0 0,'0'0'818'0'0,"-2"6"52"0"0,1 2-747 0 0,0-1 0 0 0,1 1 0 0 0,0-1 0 0 0,0 0 0 0 0,0 1-1 0 0,3 12 1 0 0,1 20 1249 0 0,-3-22-753 0 0,0-15-533 0 0,-1 0 0 0 0,1 0 0 0 0,-1 0-1 0 0,0-1 1 0 0,0 1 0 0 0,0 0 0 0 0,-1 5 0 0 0,0-6-76 0 0,0 10-960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5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7368 0 0,'0'0'666'0'0,"7"0"-399"0"0,27-6 3108 0 0,-25 5-3233 0 0,1 0 0 0 0,-1 1 0 0 0,0 1 1 0 0,1-1-1 0 0,-1 1 0 0 0,17 5 1 0 0,-18-8-823 0 0,-2 0-3584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5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11976 0 0,'0'0'1296'0'0,"6"2"-1296"0"0,3-2 0 0 0,-1 0 0 0 0,1 0 384 0 0,2-2 56 0 0,1 2 8 0 0,3-4 0 0 0,1 3-360 0 0,-1-3-88 0 0,5 0 0 0 0,-1-2-4008 0 0,0 2-824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10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1840 0 0,'-2'31'160'0'0,"1"-35"833"0"0,-1-6 3921 0 0,2 10-4819 0 0,0 0 1 0 0,0-1-1 0 0,0 1 0 0 0,0 0 0 0 0,0 0 1 0 0,0 0-1 0 0,0-1 0 0 0,0 1 0 0 0,0 0 1 0 0,1 0-1 0 0,-1-1 0 0 0,0 1 1 0 0,0 0-1 0 0,0 0 0 0 0,0 0 0 0 0,0-1 1 0 0,1 1-1 0 0,-1 0 0 0 0,0 0 1 0 0,0 0-1 0 0,0 0 0 0 0,1 0 0 0 0,-1-1 1 0 0,0 1-1 0 0,0 0 0 0 0,0 0 1 0 0,1 0-1 0 0,-1 0 0 0 0,0 0 0 0 0,0 0 1 0 0,1 0-1 0 0,-1 0 0 0 0,0 0 1 0 0,0 0-1 0 0,1 0 0 0 0,-1 0 0 0 0,0 0 1 0 0,1 0 92 0 0,0 1-1 0 0,-1-1 1 0 0,1 1 0 0 0,-1 0 0 0 0,1-1 0 0 0,-1 1 0 0 0,0-1 0 0 0,1 1 0 0 0,-1 0 0 0 0,0-1-1 0 0,1 1 1 0 0,-1 0 0 0 0,0-1 0 0 0,0 1 0 0 0,1 0 0 0 0,-1 0 0 0 0,0-1 0 0 0,0 1 0 0 0,0 0-1 0 0,0-1 1 0 0,0 1 0 0 0,0 0 0 0 0,0 0 0 0 0,0-1 0 0 0,-1 2 0 0 0,-1 29-43 0 0,1-23 140 0 0,-9 46-1522 0 0,10-49-9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7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83 7888 0 0,'0'0'936'0'0,"8"-9"897"0"0,1 2-842 0 0,0 0 0 0 0,0 1 0 0 0,0 0 0 0 0,1 0 0 0 0,0 1 1 0 0,18-7-1 0 0,-12 7-547 0 0,1 0 1 0 0,0 0 0 0 0,26-2 0 0 0,-30 5-394 0 0,-1 2 1 0 0,1-1-1 0 0,19 3 1 0 0,-28-1-61 0 0,0-1 1 0 0,0 1 0 0 0,0 0 0 0 0,0 0 0 0 0,-1 0 0 0 0,1 1 0 0 0,0-1 0 0 0,0 1 0 0 0,-1 0 0 0 0,1 0 0 0 0,-1 0-1 0 0,0 0 1 0 0,0 1 0 0 0,0-1 0 0 0,4 5 0 0 0,-6-6 4 0 0,0 1 1 0 0,0 0-1 0 0,0 0 1 0 0,0 0-1 0 0,-1 0 0 0 0,1 0 1 0 0,0 0-1 0 0,-1 0 0 0 0,0 0 1 0 0,1 0-1 0 0,-1 0 1 0 0,0 0-1 0 0,0 0 0 0 0,0 0 1 0 0,0 0-1 0 0,-1 0 0 0 0,1 0 1 0 0,0 0-1 0 0,-1 0 1 0 0,0 0-1 0 0,1 0 0 0 0,-1 0 1 0 0,-1 2-1 0 0,-2 4 8 0 0,0 0 0 0 0,-1-1 0 0 0,1 0 0 0 0,-7 8 0 0 0,-11 11 308 0 0,-2-1 0 0 0,0-1-1 0 0,-43 32 1 0 0,-10-6 112 0 0,64-42-335 0 0,13-8-6 0 0,1-1-56 0 0,0-1 1 0 0,0 1-1 0 0,0-1 1 0 0,1 1-1 0 0,-1 0 0 0 0,0 0 1 0 0,1 0-1 0 0,-1 0 0 0 0,1 0 1 0 0,0 0-1 0 0,-1 0 1 0 0,1 0-1 0 0,2 0 0 0 0,0-1 19 0 0,7-3 16 0 0,-4 1-57 0 0,0 1 1 0 0,0 0-1 0 0,0 0 1 0 0,1 0-1 0 0,7-1 1 0 0,5 1-90 0 0,0 1-1 0 0,0 0 1 0 0,0 2 0 0 0,0 0 0 0 0,0 1-1 0 0,0 1 1 0 0,0 1 0 0 0,32 8-1 0 0,-28-4-2317 0 0,31 5 1 0 0,-45-10-3539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8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0 14280 0 0,'0'0'3463'0'0,"-13"8"-2744"0"0,3-1-692 0 0,0 1 0 0 0,0 1 0 0 0,0 0 0 0 0,1 0 0 0 0,0 1 1 0 0,-8 13-1 0 0,4-8 248 0 0,9-9-102 0 0,0-1 0 0 0,-1 1-1 0 0,2 1 1 0 0,-1-1-1 0 0,1 0 1 0 0,0 1-1 0 0,0 0 1 0 0,1 0 0 0 0,0 0-1 0 0,0 0 1 0 0,1 0-1 0 0,0 0 1 0 0,-1 12-1 0 0,3-18-133 0 0,-1 1-1 0 0,1-1 1 0 0,-1 1-1 0 0,1-1 1 0 0,-1 1-1 0 0,1-1 1 0 0,0 1-1 0 0,0-1 1 0 0,0 0-1 0 0,0 1 1 0 0,0-1-1 0 0,0 0 0 0 0,0 0 1 0 0,0 0-1 0 0,0 0 1 0 0,0 0-1 0 0,1 0 1 0 0,-1 0-1 0 0,0 0 1 0 0,1 0-1 0 0,-1 0 1 0 0,1-1-1 0 0,-1 1 1 0 0,3 0-1 0 0,3 2 8 0 0,0-1 0 0 0,0 0 0 0 0,0-1 0 0 0,9 2 0 0 0,14 1 45 0 0,-8-1 2 0 0,25 0 1 0 0,-2-4-769 0 0,60-7 1 0 0,-42-5-9102 0 0,-54 9 4696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8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19895 0 0,'-4'11'2124'0'0,"3"-4"-2083"0"0,1-1-1 0 0,0 1 1 0 0,1-1-1 0 0,0 1 1 0 0,0-1-1 0 0,0 1 1 0 0,0-1 0 0 0,6 12-1 0 0,3 23-667 0 0,-4-23-5661 0 0,-5-9-365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9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6912 0 0,'0'0'622'0'0,"12"-2"1490"0"0,53-18 6845 0 0,-48 16-8721 0 0,1 1-1 0 0,0 0 1 0 0,-1 2-1 0 0,1 0 1 0 0,0 0-1 0 0,0 2 1 0 0,18 2-1 0 0,-31-2-207 0 0,0 0 0 0 0,0 1-1 0 0,0-1 1 0 0,0 1 0 0 0,0 0-1 0 0,5 3 1 0 0,-9-4-26 0 0,1 0 1 0 0,0 0-1 0 0,-1 0 1 0 0,1 0-1 0 0,-1 0 1 0 0,0 0-1 0 0,1 1 1 0 0,-1-1-1 0 0,0 1 1 0 0,0-1-1 0 0,0 1 0 0 0,0 0 1 0 0,0-1-1 0 0,0 1 1 0 0,0 0-1 0 0,0-1 1 0 0,-1 1-1 0 0,1 0 1 0 0,0 2-1 0 0,-1 2 78 0 0,1 0 0 0 0,-1 0 1 0 0,0 0-1 0 0,-1 0 0 0 0,1 0 0 0 0,-1 0 0 0 0,0 0 0 0 0,-1 0 0 0 0,0-1 1 0 0,0 1-1 0 0,0 0 0 0 0,0-1 0 0 0,-1 1 0 0 0,0-1 0 0 0,0 0 1 0 0,0 0-1 0 0,-5 5 0 0 0,1-2 14 0 0,0-1-1 0 0,-1 1 1 0 0,0-1-1 0 0,0 0 1 0 0,0-1 0 0 0,-1 0-1 0 0,0 0 1 0 0,-18 7-1 0 0,-8 6 72 0 0,23-12 84 0 0,-23 10 0 0 0,33-17-208 0 0,-5 3 198 0 0,0 0 0 0 0,-1-1-1 0 0,1 0 1 0 0,0 0 0 0 0,-1-1-1 0 0,-8 1 1 0 0,25-10 122 0 0,17-5-222 0 0,-15 9-110 0 0,-1 1-29 0 0,1 1 0 0 0,-1 0 0 0 0,0 1 0 0 0,1 0 0 0 0,-1 0 0 0 0,1 1 0 0 0,-1 0 0 0 0,1 1 0 0 0,12 3 0 0 0,7 4 120 0 0,33 12 1 0 0,-20-5-803 0 0,-14-10-313 0 0,-28-4 588 0 0,1-1 1 0 0,0 0-1 0 0,0 0 1 0 0,-1 0-1 0 0,1 0 1 0 0,0-1-1 0 0,0 1 1 0 0,-1 0-1 0 0,1-1 1 0 0,0 1-1 0 0,-1-1 0 0 0,1 1 1 0 0,0-1-1 0 0,2-2 1 0 0,1-1-1755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59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 12208 0 0,'0'0'561'0'0,"-7"2"227"0"0,4 0-640 0 0,0 1 1 0 0,1 0-1 0 0,-1 0 1 0 0,1 0-1 0 0,-1 0 1 0 0,1 0-1 0 0,0 0 0 0 0,-2 6 1 0 0,-1-1 406 0 0,2-3-124 0 0,0 1 0 0 0,0-1 1 0 0,1 0-1 0 0,0 1 0 0 0,0-1 1 0 0,-2 8-1 0 0,4-10-236 0 0,-1 0 0 0 0,1 0 0 0 0,0 0 0 0 0,0 0 0 0 0,0-1 0 0 0,0 1 0 0 0,0 0 0 0 0,0 0 0 0 0,1 0 0 0 0,-1 0 0 0 0,1 0 0 0 0,0-1-1 0 0,0 1 1 0 0,2 4 0 0 0,1-2-21 0 0,-1 0 0 0 0,1 0 0 0 0,1 0 0 0 0,-1-1 0 0 0,1 1 0 0 0,0-1-1 0 0,0 0 1 0 0,0 0 0 0 0,0-1 0 0 0,1 0 0 0 0,-1 1 0 0 0,1-2 0 0 0,0 1 0 0 0,0-1-1 0 0,0 0 1 0 0,0 0 0 0 0,0-1 0 0 0,13 2 0 0 0,4-1-90 0 0,1 0 0 0 0,-1-2 0 0 0,43-5 0 0 0,-50 3-465 0 0,22-5-1 0 0,-4-5-4005 0 0,-23 6 2473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00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9672 0 0,'-1'1'102'0'0,"-1"1"1"0"0,1-1-1 0 0,-1 1 1 0 0,1 0-1 0 0,0-1 1 0 0,0 1 0 0 0,0 0-1 0 0,0 0 1 0 0,0 0-1 0 0,-1 2 1 0 0,-8 25 2082 0 0,9-25-824 0 0,-6 13 1760 0 0,6-13-2775 0 0,-1-1 0 0 0,1 0 0 0 0,0 1 0 0 0,0-1 0 0 0,0 1-1 0 0,0 0 1 0 0,1-1 0 0 0,-1 1 0 0 0,1 5 0 0 0,-2 9 710 0 0,2-16-978 0 0,-1 0 0 0 0,1-1-1 0 0,0 1 1 0 0,-1 0-1 0 0,1 0 1 0 0,0-1 0 0 0,0 1-1 0 0,0 0 1 0 0,0 0-1 0 0,1-1 1 0 0,-1 1 0 0 0,1 2-1 0 0,2 3 48 0 0,-3-4-172 0 0,1 0-1 0 0,0 0 0 0 0,1 0 0 0 0,-1 0 1 0 0,0-1-1 0 0,1 1 0 0 0,-1 0 1 0 0,1-1-1 0 0,0 1 0 0 0,0-1 1 0 0,0 1-1 0 0,0-1 0 0 0,1 0 0 0 0,4 4 1 0 0,-6-5-932 0 0,-1 4-12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04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16 3224 0 0,'8'-9'5216'0'0,"-8"9"-5111"0"0,0-1 1 0 0,0 1-1 0 0,0 0 1 0 0,0 0-1 0 0,0-1 1 0 0,0 1-1 0 0,0 0 0 0 0,0 0 1 0 0,0 0-1 0 0,0-1 1 0 0,0 1-1 0 0,0 0 1 0 0,0 0-1 0 0,-1-1 1 0 0,1 1-1 0 0,0 0 1 0 0,0 0-1 0 0,0 0 1 0 0,0 0-1 0 0,0-1 1 0 0,-1 1-1 0 0,1 0 0 0 0,0 0 1 0 0,0 0-1 0 0,0 0 1 0 0,-1-1-1 0 0,1 1 1 0 0,0 0-1 0 0,0 0 1 0 0,0 0-1 0 0,-1 0 1 0 0,1 0-1 0 0,0 0 1 0 0,0 0-1 0 0,0 0 1 0 0,-1 0-1 0 0,1 0 0 0 0,0 0 1 0 0,0 0-1 0 0,-1 0 1 0 0,1 0-1 0 0,0 0 1 0 0,0 0-1 0 0,-1 0 1 0 0,1 0-1 0 0,0 0 1 0 0,0 0-1 0 0,0 0 1 0 0,-1 0-1 0 0,1 0 1 0 0,0 0-1 0 0,0 1 0 0 0,0-1 1 0 0,-1 0-1 0 0,1 0 1 0 0,-14 9 2333 0 0,12-8-2539 0 0,0 1 260 0 0,0-1 1 0 0,0 0-1 0 0,0 1 0 0 0,0 0 1 0 0,1-1-1 0 0,-1 1 0 0 0,0 0 1 0 0,1 0-1 0 0,0 0 1 0 0,-1 0-1 0 0,1 0 0 0 0,-2 4 1 0 0,1 0 213 0 0,0 0 0 0 0,1 0 0 0 0,-2 9 0 0 0,1-1 103 0 0,0 30 715 0 0,2-41-1143 0 0,-1 0-1 0 0,1 0 1 0 0,0 0 0 0 0,0 0-1 0 0,0 0 1 0 0,0 0-1 0 0,1 1 1 0 0,-1-1-1 0 0,1 0 1 0 0,0 0 0 0 0,0 0-1 0 0,0 0 1 0 0,0-1-1 0 0,1 1 1 0 0,-1 0-1 0 0,1 0 1 0 0,-1-1 0 0 0,1 1-1 0 0,0-1 1 0 0,0 1-1 0 0,0-1 1 0 0,0 0-1 0 0,1 0 1 0 0,-1 0 0 0 0,1 0-1 0 0,-1 0 1 0 0,1 0-1 0 0,0-1 1 0 0,-1 1-1 0 0,1-1 1 0 0,0 0 0 0 0,0 0-1 0 0,0 0 1 0 0,0 0-1 0 0,0-1 1 0 0,0 1-1 0 0,0-1 1 0 0,1 1 0 0 0,-1-1-1 0 0,0 0 1 0 0,4-1-1 0 0,0 1-64 0 0,1-1-1 0 0,0 0 0 0 0,-1 0 1 0 0,0-1-1 0 0,9-3 0 0 0,-14 4 10 0 0,0 1-1 0 0,1-1 1 0 0,-1 0-1 0 0,-1 0 1 0 0,1-1-1 0 0,0 1 1 0 0,0 0-1 0 0,0-1 1 0 0,-1 1-1 0 0,1-1 1 0 0,0 1 0 0 0,-1-1-1 0 0,0 0 1 0 0,1 0-1 0 0,-1 0 1 0 0,0 0-1 0 0,0 0 1 0 0,0 0-1 0 0,0 0 1 0 0,0 0-1 0 0,0 0 1 0 0,0-3-1 0 0,-1 4 11 0 0,0 0 0 0 0,0 1 0 0 0,0-1 0 0 0,0 1 0 0 0,0-1 0 0 0,0 0 0 0 0,0 1 0 0 0,0-1 0 0 0,0 0 0 0 0,0 1 0 0 0,-1-1 0 0 0,1 1 0 0 0,0-1 0 0 0,0 0 0 0 0,-1 1 0 0 0,1-1 0 0 0,0 1 0 0 0,-1-1 0 0 0,1 1 0 0 0,0-1 0 0 0,-1 1 0 0 0,1-1 0 0 0,-1 0 0 0 0,-1 0 14 0 0,1 0 0 0 0,-1 0 1 0 0,1 1-1 0 0,-1-1 1 0 0,0 0-1 0 0,1 0 0 0 0,-1 1 1 0 0,-2-1-1 0 0,-3-1 40 0 0,1 1 0 0 0,-1 1 0 0 0,-9-1 0 0 0,10 2-374 0 0,0-1 0 0 0,-1 1 0 0 0,1 1 0 0 0,0-1 0 0 0,0 1 0 0 0,0 0 0 0 0,-7 4 0 0 0,0 1-1147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07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25 5064 0 0,'-5'1'7666'0'0,"13"1"-3982"0"0,-6-2-3523 0 0,0 1 0 0 0,0-1 0 0 0,0 0 0 0 0,-1 0 0 0 0,1 0-1 0 0,0-1 1 0 0,0 1 0 0 0,0 0 0 0 0,-1 0 0 0 0,1-1 0 0 0,0 0 0 0 0,2 0 0 0 0,0-3-446 0 0,14-10 1105 0 0,-5 8-6493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07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38 10136 0 0,'0'0'777'0'0,"13"-4"4135"0"0,-3-1-4206 0 0,-1 0 0 0 0,1 0 0 0 0,0 1 0 0 0,20-5 0 0 0,-24 7-652 0 0,0 1 1 0 0,-1 0-1 0 0,1 0 0 0 0,0 1 1 0 0,0-1-1 0 0,-1 1 0 0 0,1 1 1 0 0,0-1-1 0 0,0 1 0 0 0,10 2 1 0 0,-14-2-54 0 0,-1-1 0 0 0,1 1-1 0 0,-1 0 1 0 0,1-1 0 0 0,-1 1 0 0 0,0 0 0 0 0,1 0 0 0 0,-1 0 0 0 0,0 0 0 0 0,0 0 0 0 0,0 0-1 0 0,1 0 1 0 0,-1 0 0 0 0,0 1 0 0 0,-1-1 0 0 0,1 0 0 0 0,0 1 0 0 0,0-1 0 0 0,0 1 0 0 0,-1-1-1 0 0,1 1 1 0 0,-1-1 0 0 0,1 1 0 0 0,-1-1 0 0 0,0 1 0 0 0,1 1 0 0 0,-3 4 54 0 0,0 0 0 0 0,-1 0-1 0 0,1 0 1 0 0,-1 0 0 0 0,0-1 0 0 0,-1 1 0 0 0,0-1 0 0 0,0 0 0 0 0,0 0 0 0 0,-9 8 0 0 0,-2 1 31 0 0,-1-2 0 0 0,-1 0 0 0 0,-1 0 1 0 0,0-2-1 0 0,-27 13 0 0 0,30-17 94 0 0,-4 1 153 0 0,15-6-125 0 0,8-1 20 0 0,18-4-202 0 0,1 2 1 0 0,-1 1-1 0 0,1 0 0 0 0,33 6 0 0 0,-24-4 34 0 0,-3-1-4535 0 0,-23 0-2120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08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 2304 0 0,'0'0'13786'0'0,"9"8"-11725"0"0,-6-7-1882 0 0,0 0-1 0 0,0-1 0 0 0,0 1 0 0 0,0-1 1 0 0,0 1-1 0 0,0-1 0 0 0,1 0 0 0 0,-1 0 1 0 0,0 0-1 0 0,4-1 0 0 0,32-7 633 0 0,-37 8-777 0 0,17-4 90 0 0,-16 4-215 0 0,0 0-1 0 0,0 0 1 0 0,0-1 0 0 0,1 0 0 0 0,-1 1-1 0 0,0-1 1 0 0,0-1 0 0 0,0 1 0 0 0,-1 0-1 0 0,1-1 1 0 0,0 1 0 0 0,0-1 0 0 0,2-2-1 0 0,3-4-6999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11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11576 0 0,'0'0'264'0'0,"-3"5"629"0"0,3-4-868 0 0,0 0 0 0 0,0 0-1 0 0,0 1 1 0 0,-1-1 0 0 0,1 0 0 0 0,0 0 0 0 0,-1 0 0 0 0,1 1 0 0 0,-1-1-1 0 0,1 0 1 0 0,-1 0 0 0 0,0 0 0 0 0,1 0 0 0 0,-1 0 0 0 0,0 0-1 0 0,-2 2 1 0 0,-4 7 1021 0 0,6-7-876 0 0,1-1 0 0 0,-1 0 0 0 0,0 1 0 0 0,1-1 0 0 0,-1 1 0 0 0,1-1 0 0 0,0 1 0 0 0,0-1 0 0 0,0 0 0 0 0,0 1 0 0 0,0-1 0 0 0,1 1 0 0 0,-1-1 0 0 0,1 1 0 0 0,1 3 0 0 0,-2-5 4 0 0,11 14 334 0 0,-10-14-450 0 0,1 0-1 0 0,-1 0 0 0 0,1 0 0 0 0,-1 0 1 0 0,1-1-1 0 0,-1 1 0 0 0,1 0 0 0 0,0-1 0 0 0,0 1 1 0 0,-1-1-1 0 0,1 1 0 0 0,3-1 0 0 0,24 1-101 0 0,-19-1 76 0 0,21-5-1477 0 0,-20 2-2809 0 0,0 1-1190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09.9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2304 0 0,'0'0'4122'0'0,"-1"2"-426"0"0,-2 10-1273 0 0,-5-3-1216 0 0,1 0-1 0 0,0 1 1 0 0,-6 12 0 0 0,11-17-866 0 0,-1 0 1 0 0,1 1 0 0 0,0-1 0 0 0,0 1 0 0 0,1-1 0 0 0,-1 1 0 0 0,1-1 0 0 0,0 11 0 0 0,1-15-285 0 0,0 1 0 0 0,0-1 0 0 0,0 1-1 0 0,0-1 1 0 0,1 1 0 0 0,-1 0 0 0 0,0-1 0 0 0,1 1 0 0 0,-1-1 0 0 0,1 1 0 0 0,0-1 0 0 0,0 0 0 0 0,-1 1 0 0 0,1-1 0 0 0,0 0 0 0 0,0 1 0 0 0,0-1 0 0 0,0 0 0 0 0,0 0 0 0 0,2 1 0 0 0,0 0-3 0 0,0 0 0 0 0,0-1 1 0 0,0 1-1 0 0,0-1 1 0 0,0 0-1 0 0,0 0 0 0 0,0 0 1 0 0,0-1-1 0 0,5 2 1 0 0,4-2-26 0 0,-1 1 0 0 0,1-2 1 0 0,-1 0-1 0 0,20-3 0 0 0,27-11-1622 0 0,-45 9-1310 0 0,-6 2 1224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10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14712 0 0,'0'0'1334'0'0,"-4"8"-1068"0"0,-5 32 2748 0 0,8-35-2743 0 0,0 1 1 0 0,0-1-1 0 0,1 1 0 0 0,0 6 0 0 0,-3 18-1922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10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5064 0 0,'0'0'802'0'0,"5"0"3504"0"0,37 0 3223 0 0,21 0-5479 0 0,-52-1-2045 0 0,4 0-5451 0 0,-6 3-704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19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43 115 3224 0 0,'-14'14'-1008'0'0,"-3"7"5008"0"0,16-19-3549 0 0,0 0 1 0 0,0 0-1 0 0,0 0 0 0 0,1 0 0 0 0,-1 0 1 0 0,1 0-1 0 0,-1 0 0 0 0,1 0 0 0 0,0 0 1 0 0,0 0-1 0 0,0 0 0 0 0,0 0 1 0 0,0 0-1 0 0,0 0 0 0 0,1 0 0 0 0,-1 0 1 0 0,1 0-1 0 0,-1 0 0 0 0,1 0 1 0 0,1 3-1 0 0,3 4 162 0 0,1-1 1 0 0,-1 1 0 0 0,1-2-1 0 0,1 1 1 0 0,-1-1 0 0 0,1 0-1 0 0,1 0 1 0 0,11 8-1 0 0,-15-12-434 0 0,0-1 0 0 0,0 1 0 0 0,0-1 0 0 0,1 0 0 0 0,-1 0 0 0 0,1-1 0 0 0,-1 0 0 0 0,1 1 0 0 0,-1-1 0 0 0,1-1 0 0 0,0 1 0 0 0,0-1 0 0 0,-1 0 0 0 0,1 0 0 0 0,0 0 0 0 0,0 0 0 0 0,-1-1 0 0 0,9-2 0 0 0,-2 0-81 0 0,-1 0 0 0 0,1-1-1 0 0,-1-1 1 0 0,0 0 0 0 0,0 0 0 0 0,17-12 0 0 0,-23 13-72 0 0,1 1 0 0 0,-2 0 0 0 0,1-1 0 0 0,0 0 0 0 0,-1 0 0 0 0,1 0 0 0 0,-1 0 0 0 0,0 0 0 0 0,-1-1 0 0 0,1 1 0 0 0,-1-1 0 0 0,0 0 0 0 0,0 0 0 0 0,0 0 0 0 0,-1 0 0 0 0,1 0 0 0 0,-1 0 0 0 0,0 0 0 0 0,-1 0 0 0 0,0 0 0 0 0,1-1 0 0 0,-1 1 0 0 0,-1 0 0 0 0,1 0 0 0 0,-1 0 0 0 0,0-1 0 0 0,0 1 0 0 0,-1 0 0 0 0,0 0 0 0 0,1 0 0 0 0,-1 1 0 0 0,-4-8 0 0 0,2 5 25 0 0,-1 0 0 0 0,1 0-1 0 0,-1 1 1 0 0,0-1 0 0 0,-1 1 0 0 0,1 0-1 0 0,-12-9 1 0 0,12 12-14 0 0,1 0 0 0 0,-1 1 0 0 0,1-1 1 0 0,-1 1-1 0 0,0 0 0 0 0,0 0 0 0 0,0 0 0 0 0,0 1 0 0 0,0 0 0 0 0,0 0 0 0 0,-1 0 0 0 0,-9 0 0 0 0,4 2-71 0 0,1-1 1 0 0,0 1-1 0 0,0 1 0 0 0,0-1 1 0 0,0 2-1 0 0,0 0 0 0 0,1 0 0 0 0,-1 0 1 0 0,1 1-1 0 0,0 1 0 0 0,0 0 1 0 0,0 0-1 0 0,-9 7 0 0 0,15-8-489 0 0,-1-1 0 0 0,1 1 0 0 0,0 0-1 0 0,-4 7 1 0 0,3-6-541 0 0,-1 2-824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20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0 13360 0 0,'17'13'1397'0'0,"3"5"1207"0"0,-19-17-2430 0 0,0 0-1 0 0,0 0 1 0 0,-1 1-1 0 0,1-1 1 0 0,0 0-1 0 0,-1 0 0 0 0,1 1 1 0 0,-1-1-1 0 0,1 0 1 0 0,-1 1-1 0 0,0-1 1 0 0,1 1-1 0 0,-1-1 1 0 0,0 0-1 0 0,0 1 0 0 0,0-1 1 0 0,0 2-1 0 0,-1 3 145 0 0,-1 0 0 0 0,1 0 0 0 0,-1 0 0 0 0,0 0 0 0 0,0-1 0 0 0,0 1 0 0 0,-1-1-1 0 0,0 1 1 0 0,0-1 0 0 0,-1 0 0 0 0,-7 9 0 0 0,-3 1 229 0 0,-1-1 0 0 0,-19 14 0 0 0,31-25-545 0 0,-19 10-2582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20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6912 0 0,'1'-3'502'0'0,"1"0"0"0"0,0 1 0 0 0,0-1 1 0 0,0 0-1 0 0,0 1 0 0 0,1 0 0 0 0,-1-1 0 0 0,1 1 1 0 0,-1 0-1 0 0,1 0 0 0 0,0 0 0 0 0,0 1 0 0 0,0-1 1 0 0,0 1-1 0 0,5-3 0 0 0,3 1 859 0 0,0-1 0 0 0,0 1 0 0 0,15-2 0 0 0,-23 5-1109 0 0,15-3 931 0 0,0 1 1 0 0,35 1-1 0 0,-49 1-1160 0 0,0 0-1 0 0,0 1 0 0 0,1-1 0 0 0,-1 1 0 0 0,0 0 0 0 0,0 0 0 0 0,0 0 0 0 0,0 1 0 0 0,0 0 0 0 0,0 0 0 0 0,0 0 0 0 0,-1 0 0 0 0,1 0 0 0 0,-1 1 0 0 0,1-1 0 0 0,-1 1 0 0 0,0 0 1 0 0,3 4-1 0 0,-5-5-11 0 0,0 0 0 0 0,0-1 1 0 0,0 1-1 0 0,0 0 0 0 0,-1 0 1 0 0,1 0-1 0 0,-1 0 0 0 0,0 0 1 0 0,1 0-1 0 0,-1 0 0 0 0,0 0 1 0 0,0 0-1 0 0,0 0 1 0 0,-1 0-1 0 0,1 0 0 0 0,0 0 1 0 0,-1 0-1 0 0,1 0 0 0 0,-1 0 1 0 0,0 0-1 0 0,1 0 0 0 0,-1 0 1 0 0,0-1-1 0 0,0 1 0 0 0,0 0 1 0 0,-3 2-1 0 0,-1 3 89 0 0,0 0 0 0 0,-1 0-1 0 0,0-1 1 0 0,-12 11 0 0 0,-1-2 45 0 0,-108 81 875 0 0,118-91-970 0 0,-7 6 116 0 0,15-10-128 0 0,3-2-8 0 0,10-6-2 0 0,-3 3-32 0 0,0 0 0 0 0,0 1 0 0 0,0 0 0 0 0,0 0 0 0 0,1 1 0 0 0,-1 0 0 0 0,13 0 0 0 0,-4 1-6 0 0,0 0-1 0 0,35 5 0 0 0,27 8-53 0 0,-71-11-159 0 0,0 1 0 0 0,18 0-1 0 0,-22-3-573 0 0,0 1-1 0 0,0-1 1 0 0,-1 0-1 0 0,8-2 1 0 0,-4 0-1018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20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0 11520 0 0,'1'1'142'0'0,"-1"-1"1"0"0,1 0-1 0 0,0 0 0 0 0,-1 1 1 0 0,1-1-1 0 0,-1 0 1 0 0,1 1-1 0 0,0-1 1 0 0,-1 0-1 0 0,1 1 0 0 0,-1-1 1 0 0,1 1-1 0 0,-1-1 1 0 0,0 1-1 0 0,1-1 1 0 0,-1 1-1 0 0,1 0 1 0 0,-1-1-1 0 0,0 1 0 0 0,1-1 1 0 0,-1 1-1 0 0,0 0 1 0 0,0-1-1 0 0,0 1 1 0 0,1 0-1 0 0,-1 0 0 0 0,0 1 244 0 0,0-1 0 0 0,-1 1-1 0 0,1-1 1 0 0,0 1-1 0 0,-1-1 1 0 0,1 1-1 0 0,-1-1 1 0 0,1 1 0 0 0,-1-1-1 0 0,0 1 1 0 0,0 1-1 0 0,-4 3 611 0 0,0 1 1 0 0,-1 0-1 0 0,-7 6 0 0 0,13-13-1042 0 0,-2 3 171 0 0,0 0 0 0 0,0 0-1 0 0,1 0 1 0 0,-1 0 0 0 0,1 0-1 0 0,-2 4 1 0 0,1 0-90 0 0,-12 15-2055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21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5064 0 0,'0'0'6353'0'0,"-1"4"-313"0"0,-2 7-4803 0 0,-13 25-60 0 0,12-28-939 0 0,0 0 0 0 0,0-1 0 0 0,-2 13 0 0 0,4-12 233 0 0,0 0 0 0 0,0-1 0 0 0,1 1 0 0 0,1 0 0 0 0,-1 12 0 0 0,1-18-386 0 0,1 0-1 0 0,-1 0 1 0 0,0 1-1 0 0,1-1 1 0 0,-1 0-1 0 0,1 0 1 0 0,0 0-1 0 0,-1 0 1 0 0,1 0-1 0 0,0 0 1 0 0,0 0-1 0 0,1-1 1 0 0,-1 1-1 0 0,0 0 1 0 0,1 0-1 0 0,-1-1 1 0 0,1 1-1 0 0,-1-1 0 0 0,1 1 1 0 0,0-1-1 0 0,-1 0 1 0 0,1 0-1 0 0,0 0 1 0 0,0 0-1 0 0,4 2 1 0 0,11 2-101 0 0,0-1 0 0 0,1 0 0 0 0,0-1 0 0 0,0-1 0 0 0,0-1 0 0 0,0-1 0 0 0,0 0 0 0 0,0-1 0 0 0,0-1 0 0 0,-1 0 0 0 0,28-9 0 0 0,-24 3-719 0 0,-11 0-1838 0 0,-5 0-5016 0 0,-4 2 1200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21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17935 0 0,'0'0'1632'0'0,"8"12"-1312"0"0,-5-6-64 0 0,-1 1 0 0 0,0-1 0 0 0,0 1 0 0 0,0 0 0 0 0,-1-1-1 0 0,0 1 1 0 0,0 0 0 0 0,0 0 0 0 0,-1 0 0 0 0,0 0 0 0 0,-1 0 0 0 0,1 0-1 0 0,-2 0 1 0 0,1-1 0 0 0,-1 1 0 0 0,1 0 0 0 0,-5 8 0 0 0,4-10-194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22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 14744 0 0,'9'-7'1568'0'0,"-6"6"-1232"0"0,0-1 1 0 0,1 1 0 0 0,-1 0 0 0 0,1 0 0 0 0,-1 1 0 0 0,1-1 0 0 0,-1 1 0 0 0,1-1 0 0 0,-1 1 0 0 0,1 0 0 0 0,-1 1 0 0 0,1-1 0 0 0,-1 1 0 0 0,1-1 0 0 0,-1 1 0 0 0,0 0 0 0 0,5 2 0 0 0,3 1 0 0 0,0 1 0 0 0,-1 0 1 0 0,18 12-1 0 0,-18-10-196 0 0,-1 1 0 0 0,0-1-1 0 0,0 2 1 0 0,-1-1 0 0 0,0 1 0 0 0,-1 0 0 0 0,0 1-1 0 0,0-1 1 0 0,-1 1 0 0 0,5 12 0 0 0,-4-6 133 0 0,0 1 0 0 0,-1 0 0 0 0,-1 0 0 0 0,0 0 0 0 0,4 35 0 0 0,-9-46-206 0 0,0 0-1 0 0,0 0 1 0 0,-1 0 0 0 0,1 0-1 0 0,-1-1 1 0 0,0 1 0 0 0,-1 0-1 0 0,0 0 1 0 0,0 0 0 0 0,-4 9-1 0 0,0-4 31 0 0,0-1-1 0 0,-1 1 1 0 0,0-1 0 0 0,-10 11-1 0 0,7-10 32 0 0,-17 15 0 0 0,23-23-279 0 0,0 0 0 0 0,0 0 0 0 0,0 0 0 0 0,0-1 0 0 0,-1 1 0 0 0,1-1 0 0 0,-1 0 0 0 0,-6 2 0 0 0,-2-2-622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11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7832 0 0,'0'0'602'0'0,"6"8"4245"0"0,-3 9-2419 0 0,-2-12-2116 0 0,0 0 1 0 0,0 0-1 0 0,0 0 0 0 0,-1 0 0 0 0,0 0 0 0 0,0 0 1 0 0,0 0-1 0 0,-1 0 0 0 0,0 0 0 0 0,-1 6 0 0 0,0 7-228 0 0,1-7-882 0 0,0-1-168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22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139 699 6448 0 0,'-1'0'5396'0'0,"-7"-4"-3555"0"0,-8-11 58 0 0,12 12-1451 0 0,0-1-1 0 0,1 1 1 0 0,-1-1-1 0 0,1 0 1 0 0,0 0 0 0 0,0 0-1 0 0,-4-7 1 0 0,-8-25 2015 0 0,-15-46 1 0 0,20 46-1785 0 0,1 0 1 0 0,2 0-1 0 0,-3-43 1 0 0,9 62-477 0 0,1 0 1 0 0,1 0 0 0 0,0 0-1 0 0,1 1 1 0 0,0-1-1 0 0,2 0 1 0 0,0 1 0 0 0,12-31-1 0 0,-9 34-327 0 0,-1 0 0 0 0,1 0 0 0 0,1 0 0 0 0,11-13-1 0 0,-10 16-690 0 0,1-1-1 0 0,0 1 0 0 0,0 1 0 0 0,19-14 0 0 0,-3 7-7950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30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12816 0 0,'8'2'887'0'0,"0"0"1"0"0,0-1 0 0 0,0 0 0 0 0,1-1 0 0 0,11 0 0 0 0,-9 0 496 0 0,7 0-592 0 0,-9-1-710 0 0,-1 1 1 0 0,0 0-1 0 0,0 0 1 0 0,1 1 0 0 0,-1 0-1 0 0,0 1 1 0 0,14 4-1 0 0,-22-6-78 0 0,1 1 1 0 0,-1-1-1 0 0,0 0 0 0 0,1 0 0 0 0,-1 1 0 0 0,0-1 0 0 0,1 0 0 0 0,-1 1 0 0 0,0-1 0 0 0,1 0 1 0 0,-1 1-1 0 0,0-1 0 0 0,0 1 0 0 0,1-1 0 0 0,-1 0 0 0 0,0 1 0 0 0,0-1 0 0 0,0 1 0 0 0,0-1 0 0 0,0 1 1 0 0,1-1-1 0 0,-1 1 0 0 0,0-1 0 0 0,0 0 0 0 0,0 1 0 0 0,0-1 0 0 0,0 1 0 0 0,0-1 0 0 0,-1 1 1 0 0,1-1-1 0 0,0 1 0 0 0,0-1 0 0 0,0 1 0 0 0,0-1 0 0 0,0 0 0 0 0,-1 1 0 0 0,1 0 0 0 0,-11 14 363 0 0,-3-3 209 0 0,0-1 0 0 0,-28 16-1 0 0,16-12 313 0 0,26-14-875 0 0,-1-1 0 0 0,1 0 0 0 0,0 1 1 0 0,-1-1-1 0 0,1 0 0 0 0,0 1 0 0 0,-1-1 1 0 0,1 1-1 0 0,0-1 0 0 0,0 1 0 0 0,0-1 1 0 0,-1 1-1 0 0,1-1 0 0 0,0 0 0 0 0,0 1 1 0 0,0-1-1 0 0,0 1 0 0 0,0-1 1 0 0,0 1-1 0 0,0-1 0 0 0,0 1 0 0 0,0-1 1 0 0,0 1-1 0 0,0-1 0 0 0,0 1 0 0 0,0-1 1 0 0,0 1-1 0 0,0-1 0 0 0,1 1 0 0 0,-1-1 1 0 0,0 1-1 0 0,0-1 0 0 0,0 1 0 0 0,1-1 1 0 0,-1 0-1 0 0,0 1 0 0 0,1-1 0 0 0,-1 1 1 0 0,0-1-1 0 0,1 0 0 0 0,0 1 1 0 0,18 17-113 0 0,-15-14 137 0 0,21 16-87 0 0,-14-11 25 0 0,-1 0 0 0 0,1 0-1 0 0,9 13 1 0 0,-17-18 12 0 0,0-1 0 0 0,-1 1-1 0 0,1 0 1 0 0,-1 0 0 0 0,0 0-1 0 0,0 1 1 0 0,0-1 0 0 0,-1 0 0 0 0,0 1-1 0 0,2 7 1 0 0,-3-10 34 0 0,0 0 0 0 0,0 0 0 0 0,0 1 0 0 0,0-1 0 0 0,0 0-1 0 0,0 0 1 0 0,-1 0 0 0 0,1 0 0 0 0,-1 0 0 0 0,1 0 0 0 0,-1 0 0 0 0,0 0 0 0 0,0 0 0 0 0,0 0 0 0 0,0 0 0 0 0,0 0 0 0 0,0 0 0 0 0,-1-1-1 0 0,1 1 1 0 0,-1-1 0 0 0,1 1 0 0 0,-1-1 0 0 0,1 1 0 0 0,-1-1 0 0 0,-2 2 0 0 0,-1 0 204 0 0,-1-1 1 0 0,1 1 0 0 0,-1-1-1 0 0,0 0 1 0 0,0 0-1 0 0,0-1 1 0 0,-8 2 0 0 0,-46 1 861 0 0,36-4-833 0 0,10 1-233 0 0,-1-1 0 0 0,1-1 0 0 0,0 0 0 0 0,-16-4 0 0 0,23 3-332 0 0,4 0-2499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30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3 11056 0 0,'0'0'852'0'0,"15"-2"-254"0"0,-12 2-163 0 0,-1 0 0 0 0,0 0 1 0 0,0 0-1 0 0,1 1 0 0 0,-1-1 0 0 0,0 1 0 0 0,0-1 0 0 0,0 1 0 0 0,0 0 0 0 0,0 0 0 0 0,1 0 0 0 0,-2 0 1 0 0,1 0-1 0 0,0 1 0 0 0,0-1 0 0 0,3 3 0 0 0,-4-3-332 0 0,0 0-1 0 0,-1 1 1 0 0,1-1-1 0 0,0 0 1 0 0,0 0-1 0 0,-1 1 1 0 0,1-1 0 0 0,-1 0-1 0 0,1 1 1 0 0,-1-1-1 0 0,1 1 1 0 0,-1-1 0 0 0,0 1-1 0 0,0-1 1 0 0,0 1-1 0 0,0-1 1 0 0,0 1-1 0 0,0-1 1 0 0,0 0 0 0 0,0 1-1 0 0,0-1 1 0 0,-1 1-1 0 0,1-1 1 0 0,-1 1-1 0 0,1-1 1 0 0,-2 2 0 0 0,-1 5 277 0 0,-1-1-1 0 0,-1 1 1 0 0,1-1 0 0 0,-1 0 0 0 0,0 0 0 0 0,-12 11 0 0 0,8-10-951 0 0,-1 0-1 0 0,-11 7 1 0 0,14-11-408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31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 5528 0 0,'5'-1'1139'0'0,"1"-1"1"0"0,-1 1 0 0 0,0-1-1 0 0,9-3 1 0 0,-4 0 1878 0 0,33-8 1257 0 0,-29 10-3623 0 0,-1 0-1 0 0,1 1 1 0 0,0 1 0 0 0,0 0 0 0 0,20 2 0 0 0,-32-1-541 0 0,0 0-1 0 0,0 0 1 0 0,0 1 0 0 0,0-1 0 0 0,0 1-1 0 0,0 0 1 0 0,0 0 0 0 0,0-1 0 0 0,-1 1-1 0 0,1 0 1 0 0,0 1 0 0 0,0-1 0 0 0,-1 0-1 0 0,1 0 1 0 0,-1 1 0 0 0,1-1-1 0 0,1 3 1 0 0,-2-3-84 0 0,-1 0 0 0 0,1 0 0 0 0,0 0 0 0 0,-1 0 0 0 0,1 0 0 0 0,-1 0 0 0 0,1 1 0 0 0,-1-1 0 0 0,0 0 0 0 0,1 0 0 0 0,-1 1 0 0 0,0-1 0 0 0,0 0 0 0 0,0 0 0 0 0,0 1 0 0 0,0-1 0 0 0,0 0 0 0 0,0 1 0 0 0,-1-1 0 0 0,1 0 0 0 0,0 0 0 0 0,-1 1 0 0 0,1-1 0 0 0,-1 0 0 0 0,1 0 0 0 0,-1 0 0 0 0,-1 2 0 0 0,-8 10 123 0 0,-1 0-1 0 0,0-1 1 0 0,-1 0-1 0 0,0-1 1 0 0,-24 16 0 0 0,-76 48-508 0 0,109-72 372 0 0,4-3-10 0 0,0-1 1 0 0,-1 1-1 0 0,1-1 1 0 0,0 1-1 0 0,0 0 1 0 0,0 0-1 0 0,0-1 1 0 0,0 1 0 0 0,0 0-1 0 0,0 0 1 0 0,0 0-1 0 0,0 0 1 0 0,0 0-1 0 0,0 0 1 0 0,2 0 0 0 0,18 4-17 0 0,-15-3 17 0 0,25 5 135 0 0,49 17 0 0 0,-36-10-1270 0 0,-25-10-2467 0 0,-12-2-1389 0 0,2 0-2084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31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8288 0 0,'0'0'756'0'0,"6"14"-203"0"0,-5-11 427 0 0,0-1-1 0 0,0 1 1 0 0,0-1 0 0 0,0 1-1 0 0,-1 0 1 0 0,1-1 0 0 0,-1 1-1 0 0,1 0 1 0 0,-1-1 0 0 0,0 1-1 0 0,-1 3 1 0 0,1-3-602 0 0,-1 0 0 0 0,0 0 1 0 0,0 0-1 0 0,0 0 0 0 0,0 0 0 0 0,0 0 0 0 0,-1 0 1 0 0,-2 4-1 0 0,-2 2-241 0 0,-1-1 0 0 0,0-1 0 0 0,-1 1 0 0 0,1-1 0 0 0,-16 11 0 0 0,21-16-54 0 0,-2 1-2898 0 0,1-1 1327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32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6 14224 0 0,'0'0'1290'0'0,"5"-3"-1036"0"0,0 1-188 0 0,-4 2 718 0 0,0 0-685 0 0,-1 1 0 0 0,0 0 0 0 0,1 0 0 0 0,-1-1 0 0 0,0 1 0 0 0,0 0 0 0 0,1 0 0 0 0,-1-1 0 0 0,0 1 0 0 0,0 0 0 0 0,0 0 0 0 0,0-1 0 0 0,0 1 0 0 0,0 0 0 0 0,0 0 0 0 0,0 0 0 0 0,0-1 0 0 0,0 1 0 0 0,-1 0 0 0 0,1 1 0 0 0,-1-1-48 0 0,-5 10 858 0 0,0-1 1 0 0,-1 0-1 0 0,-15 17 0 0 0,19-24-711 0 0,1 0 0 0 0,-1 0 1 0 0,1 0-1 0 0,-1 0 1 0 0,1 1-1 0 0,0-1 0 0 0,1 1 1 0 0,-1-1-1 0 0,1 1 1 0 0,-1 0-1 0 0,0 5 0 0 0,1-7-159 0 0,1-1 0 0 0,0 1 0 0 0,0 0 0 0 0,0-1 0 0 0,0 1-1 0 0,0 0 1 0 0,0-1 0 0 0,0 1 0 0 0,0 0 0 0 0,1-1-1 0 0,-1 1 1 0 0,1-1 0 0 0,-1 1 0 0 0,1-1 0 0 0,0 1 0 0 0,0-1-1 0 0,-1 1 1 0 0,1-1 0 0 0,0 1 0 0 0,0-1 0 0 0,0 0-1 0 0,0 0 1 0 0,1 1 0 0 0,-1-1 0 0 0,0 0 0 0 0,1 0 0 0 0,-1 0-1 0 0,3 1 1 0 0,2 1-9 0 0,1-1 0 0 0,-1 1-1 0 0,1-1 1 0 0,0 0 0 0 0,0-1-1 0 0,0 0 1 0 0,0 0 0 0 0,0 0-1 0 0,13-1 1 0 0,2-2-301 0 0,41-7 0 0 0,-55 7-285 0 0,1 1-1 0 0,-1-2 1 0 0,1 1-1 0 0,-1-1 1 0 0,0 0 0 0 0,10-6-1 0 0,-11 1-2375 0 0,-5 1-2333 0 0,-4 3-609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32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0 243 19663 0 0,'0'0'1787'0'0,"7"10"-1278"0"0,-4-3-359 0 0,-1 0 0 0 0,-1 0 0 0 0,0 0 0 0 0,0 0 0 0 0,0 0 0 0 0,0 0 0 0 0,-1 1 0 0 0,-2 13 0 0 0,1 6 647 0 0,-1-11-522 0 0,1 7-49 0 0,1-21-220 0 0,0 0-1 0 0,0 0 1 0 0,0 0 0 0 0,0-1-1 0 0,0 1 1 0 0,0 0-1 0 0,-1 0 1 0 0,0 1 0 0 0,-1 10-4961 0 0</inkml:trace>
  <inkml:trace contextRef="#ctx0" brushRef="#br0" timeOffset="1">152 3 14280 0 0,'2'0'192'0'0,"0"-1"1"0"0,-1 1 0 0 0,1-1 0 0 0,0 1 0 0 0,0 0 0 0 0,0 0 0 0 0,0 0 0 0 0,0 0 0 0 0,0 0 0 0 0,0 0 0 0 0,0 0 0 0 0,0 1-1 0 0,0-1 1 0 0,0 1 0 0 0,0-1 0 0 0,0 1 0 0 0,0 0 0 0 0,1 1 0 0 0,5 2 706 0 0,-1 1-1 0 0,0 0 1 0 0,6 5 0 0 0,-4-3-506 0 0,-5-2-399 0 0,1 0 1 0 0,0-1 0 0 0,-1 1-1 0 0,0 1 1 0 0,0-1 0 0 0,-1 0 0 0 0,1 1-1 0 0,-1 0 1 0 0,0 0 0 0 0,3 11-1 0 0,0 3 189 0 0,-1-1-1 0 0,3 25 1 0 0,-6-25 122 0 0,-2-1 0 0 0,0 1 0 0 0,-1-1 0 0 0,-1 1 0 0 0,0-1 0 0 0,-2 0 0 0 0,-11 35 0 0 0,10-38-104 0 0,-1 1-1 0 0,0-1 1 0 0,-1-1 0 0 0,-12 18 0 0 0,13-23-488 0 0,0-1 1 0 0,0 0-1 0 0,-9 7 1 0 0,10-10-845 0 0,0-1 1 0 0,0 0-1 0 0,-1 0 1 0 0,1 0-1 0 0,-9 4 1 0 0,-5-1-6583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32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82 562 9216 0 0,'0'0'9147'0'0,"-15"-8"-4435"0"0,11 6-4340 0 0,1-1 0 0 0,0 0-1 0 0,1 0 1 0 0,-1 0 0 0 0,0 0 0 0 0,1 0-1 0 0,0-1 1 0 0,0 1 0 0 0,0-1-1 0 0,-2-5 1 0 0,-2-5 349 0 0,-5-23-1 0 0,6 19-431 0 0,1 4-219 0 0,1 0-1 0 0,0-1 1 0 0,1 1 0 0 0,0-1-1 0 0,1 0 1 0 0,1 1 0 0 0,0-1 0 0 0,1 0-1 0 0,6-27 1 0 0,0 16-203 0 0,2-1-1 0 0,1 1 1 0 0,1 1-1 0 0,1 0 1 0 0,2 0-1 0 0,24-34 0 0 0,-13 28-1024 0 0,5 4-53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41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9216 0 0,'0'0'830'0'0,"10"0"1476"0"0,42-6 6234 0 0,-38 5-8499 0 0,0 1 0 0 0,0 1 0 0 0,-1 0 1 0 0,1 1-1 0 0,0 1 0 0 0,-1 0 0 0 0,16 5 0 0 0,-25-6 24 0 0,-1-1 1 0 0,0 1 0 0 0,0-1 0 0 0,0 1 0 0 0,5 4-1 0 0,-7-6-43 0 0,0 1-1 0 0,0 0 0 0 0,0 0 0 0 0,-1 0 1 0 0,1 0-1 0 0,0 0 0 0 0,-1-1 1 0 0,1 1-1 0 0,-1 0 0 0 0,1 1 0 0 0,-1-1 1 0 0,1 0-1 0 0,-1 0 0 0 0,0 0 0 0 0,1 0 1 0 0,-1 0-1 0 0,0 0 0 0 0,0 0 1 0 0,0 0-1 0 0,0 1 0 0 0,0 1 0 0 0,-1-1-2 0 0,0-1-1 0 0,0 1 1 0 0,0 0-1 0 0,-1 0 1 0 0,1-1-1 0 0,0 1 1 0 0,-1-1-1 0 0,1 1 0 0 0,-1-1 1 0 0,1 0-1 0 0,-1 0 1 0 0,0 0-1 0 0,0 0 1 0 0,1 0-1 0 0,-4 2 1 0 0,1-1 25 0 0,-38 17 168 0 0,31-15-3 0 0,1 0 1 0 0,0 1 0 0 0,1 0 0 0 0,-10 7-1 0 0,19-11-197 0 0,-1-1 1 0 0,1 0-1 0 0,-1 1 0 0 0,1-1 0 0 0,-1 0 0 0 0,1 1 0 0 0,-1-1 1 0 0,1 0-1 0 0,0 1 0 0 0,-1-1 0 0 0,1 1 0 0 0,0-1 0 0 0,0 1 1 0 0,-1-1-1 0 0,1 1 0 0 0,0-1 0 0 0,0 1 0 0 0,-1-1 0 0 0,1 1 1 0 0,0 0-1 0 0,0-1 0 0 0,0 1 0 0 0,0-1 0 0 0,0 1 0 0 0,0-1 1 0 0,0 1-1 0 0,0-1 0 0 0,0 1 0 0 0,0 0 0 0 0,0-1 0 0 0,1 1 1 0 0,-1-1-1 0 0,0 1 0 0 0,0-1 0 0 0,0 1 0 0 0,1-1 0 0 0,-1 1 0 0 0,0-1 1 0 0,1 1-1 0 0,-1-1 0 0 0,0 1 0 0 0,1-1 0 0 0,-1 0 0 0 0,1 1 1 0 0,-1-1-1 0 0,0 0 0 0 0,1 1 0 0 0,0-1 0 0 0,47 27-12 0 0,-33-16 0 0 0,-10-7-36 0 0,0-1 0 0 0,0 1 0 0 0,-1 0 1 0 0,1 0-1 0 0,-1 0 0 0 0,0 0 0 0 0,0 1 0 0 0,0 0 0 0 0,-1-1 0 0 0,5 9 1 0 0,-1-1-22 0 0,-7-11 55 0 0,1 0 0 0 0,0 0 0 0 0,0 0-1 0 0,0 1 1 0 0,-1-1 0 0 0,1 0 0 0 0,0 1 0 0 0,-1-1 0 0 0,1 0-1 0 0,-1 1 1 0 0,0-1 0 0 0,1 1 0 0 0,-1-1 0 0 0,0 1 0 0 0,0-1-1 0 0,0 2 1 0 0,-1 5 67 0 0,1-7-25 0 0,0 0 1 0 0,0 0 0 0 0,-1 1 0 0 0,1-1 0 0 0,0 0 0 0 0,-1 0 0 0 0,1 0 0 0 0,-1 0 0 0 0,1 1-1 0 0,-2 0 1 0 0,1-1 39 0 0,0 0 0 0 0,0 0 0 0 0,-1 0 0 0 0,1 0 0 0 0,0 0 0 0 0,-1-1 0 0 0,1 1 0 0 0,0-1 0 0 0,-1 1 0 0 0,1-1 0 0 0,-3 1 0 0 0,-8 2 96 0 0,0-1 0 0 0,-1 0 0 0 0,1 0 1 0 0,-1-2-1 0 0,1 0 0 0 0,-1 0 0 0 0,1-1 0 0 0,-1 0 1 0 0,1-1-1 0 0,-17-5 0 0 0,8-3-3138 0 0,16 7 1016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41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8288 0 0,'0'0'638'0'0,"11"5"44"0"0,-9-3 105 0 0,0-1-1 0 0,0 1 1 0 0,0 0 0 0 0,0 0 0 0 0,-1 0 0 0 0,1 0 0 0 0,-1 0 0 0 0,1 0 0 0 0,-1 0 0 0 0,0 0-1 0 0,0 1 1 0 0,0-1 0 0 0,0 1 0 0 0,0-1 0 0 0,0 3 0 0 0,0-2-472 0 0,-1 0 1 0 0,0 1 0 0 0,0-1-1 0 0,0 0 1 0 0,0 0 0 0 0,0 0-1 0 0,-1 0 1 0 0,1 0 0 0 0,-1 0-1 0 0,0 0 1 0 0,-2 4-1 0 0,1-3-318 0 0,0 1-1 0 0,-1-1 1 0 0,0 0-1 0 0,1 1 1 0 0,-1-1-1 0 0,-1-1 1 0 0,1 1-1 0 0,-1 0 0 0 0,1-1 1 0 0,-1 0-1 0 0,0 0 1 0 0,0 0-1 0 0,0 0 1 0 0,-1-1-1 0 0,-7 4 1 0 0,0-2-15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06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7312 0 0,'0'0'3669'0'0,"0"20"-1114"0"0,2-15-2203 0 0,-1 1 0 0 0,0 0 0 0 0,0 0 1 0 0,0 0-1 0 0,-1 0 0 0 0,0 8 1 0 0,0 13 304 0 0,1-23-619 0 0,-1 0-16 0 0,1 0 0 0 0,-1 0 1 0 0,0 0-1 0 0,0 0 0 0 0,0 0 0 0 0,-1 0 1 0 0,0 0-1 0 0,1 0 0 0 0,-3 5 0 0 0,2 0-3283 0 0,2-8 1885 0 0,-1 3-3890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41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12440 0 0,'0'0'1125'0'0,"3"16"-677"0"0,-2-9 1045 0 0,1 0 1 0 0,-1 0-1 0 0,0 12 0 0 0,-2 0-82 0 0,-3 22-1 0 0,-1 17 270 0 0,0-25-1304 0 0,1-9-405 0 0,-4 9-2820 0 0,6-27 1351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42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 5984 0 0,'13'12'1078'0'0,"-11"-11"-335"0"0,-1 1-1 0 0,0 0 0 0 0,0-1 0 0 0,0 1 0 0 0,0 0 0 0 0,0 0 1 0 0,0-1-1 0 0,0 1 0 0 0,0 0 0 0 0,-1 0 0 0 0,1 0 0 0 0,-1 0 0 0 0,0 0 1 0 0,1 0-1 0 0,-1 0 0 0 0,0 4 0 0 0,0-3-315 0 0,-1 0-1 0 0,0 0 1 0 0,1 1 0 0 0,-1-1-1 0 0,0 0 1 0 0,0 0-1 0 0,-1 0 1 0 0,1 0 0 0 0,-4 5-1 0 0,3-4-432 0 0,-1 0 0 0 0,0 0-1 0 0,-1 0 1 0 0,1 0 0 0 0,-1-1-1 0 0,1 1 1 0 0,-1-1-1 0 0,0 0 1 0 0,0 0 0 0 0,-1-1-1 0 0,1 1 1 0 0,0-1 0 0 0,-1 0-1 0 0,-5 2 1 0 0,3-3-5763 0 0,-1-1-2000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42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29 10592 0 0,'0'0'818'0'0,"10"-6"2394"0"0,1 1-1422 0 0,0 1 0 0 0,0 1 0 0 0,18-4 0 0 0,-21 5-1526 0 0,-1 1 0 0 0,1 1 0 0 0,0 0 0 0 0,0 0 0 0 0,0 0 0 0 0,0 1 0 0 0,0 0 0 0 0,0 0 0 0 0,-1 1 0 0 0,10 3 0 0 0,1 4 17 0 0,-17-8-277 0 0,-1-1-1 0 0,1 0 0 0 0,-1 1 0 0 0,1-1 1 0 0,-1 0-1 0 0,1 1 0 0 0,-1-1 0 0 0,0 1 1 0 0,1-1-1 0 0,-1 1 0 0 0,0-1 0 0 0,0 1 1 0 0,1-1-1 0 0,-1 1 0 0 0,0-1 0 0 0,0 1 1 0 0,1-1-1 0 0,-1 1 0 0 0,0-1 0 0 0,0 1 1 0 0,0-1-1 0 0,0 1 0 0 0,0 0 0 0 0,0-1 1 0 0,0 1-1 0 0,0-1 0 0 0,0 1 0 0 0,0-1 1 0 0,0 1-1 0 0,0-1 0 0 0,-1 2 0 0 0,-3 16 122 0 0,4-16-104 0 0,-1 1 0 0 0,1-1 0 0 0,0 0 0 0 0,-1 0 0 0 0,0 0 0 0 0,1 0 0 0 0,-1 0 0 0 0,0 1 0 0 0,0-1 0 0 0,0 0 1 0 0,-2 2-1 0 0,-9 10 72 0 0,0-1 1 0 0,-1 1 0 0 0,-1-2 0 0 0,-19 15 0 0 0,-70 40 299 0 0,82-54-221 0 0,32-11-265 0 0,9-2-98 0 0,-5 0 126 0 0,1 1-1 0 0,-1 0 0 0 0,1 1 1 0 0,26 8-1 0 0,-29-7-32 0 0,-1 1-1 0 0,1-2 1 0 0,21 3 0 0 0,-4-8-4363 0 0,-23 2-3284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43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22175 0 0,'15'1'1690'0'0,"-8"0"-1649"0"0,0 0 0 0 0,-1 1 1 0 0,1 0-1 0 0,-1 0 0 0 0,1 1 1 0 0,-1 0-1 0 0,0 0 1 0 0,0 0-1 0 0,0 1 0 0 0,-1 0 1 0 0,1 0-1 0 0,-1 0 0 0 0,0 1 1 0 0,0-1-1 0 0,0 1 1 0 0,-1 1-1 0 0,6 7 0 0 0,-3-3 27 0 0,-1 1-1 0 0,0-1 0 0 0,0 2 1 0 0,-1-1-1 0 0,0 1 0 0 0,-1-1 1 0 0,0 1-1 0 0,3 21 0 0 0,-6-20 28 0 0,-1 0 0 0 0,0 1 0 0 0,-1-1-1 0 0,0 0 1 0 0,-1 0 0 0 0,-1 0 0 0 0,0-1 0 0 0,0 1-1 0 0,-1 0 1 0 0,-11 21 0 0 0,12-27-164 0 0,-1-1 0 0 0,0 0-1 0 0,0 0 1 0 0,0 0 0 0 0,-1 0 0 0 0,0-1 0 0 0,-10 10 0 0 0,-9 3-6659 0 0,4-6-1425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5:43.5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48 680 16615 0 0,'0'0'1506'0'0,"0"-15"552"0"0,0 8-1497 0 0,-1 1 0 0 0,0 0-1 0 0,-1 0 1 0 0,0 0-1 0 0,0 0 1 0 0,0 0 0 0 0,-4-6-1 0 0,-6-20 919 0 0,6 8-1021 0 0,1-2 0 0 0,1 1 1 0 0,1 0-1 0 0,2-1 0 0 0,0 1 0 0 0,2-1 0 0 0,1 1 0 0 0,7-40 0 0 0,-3 37-721 0 0,1 2-1 0 0,1-1 1 0 0,1 1-1 0 0,1 0 1 0 0,2 1-1 0 0,0 0 0 0 0,28-39 1 0 0,-14 31-6585 0 0,3 2-2310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07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8088 0 0,'10'-2'1043'0'0,"-1"1"0"0"0,1 0 1 0 0,12 0-1 0 0,14-1 2093 0 0,-35 1-3259 0 0,18 0 2003 0 0,-19 1-1846 0 0,0 0 0 0 0,0 0 0 0 0,0 0-1 0 0,1 0 1 0 0,-1 0 0 0 0,0 0 0 0 0,0 0-1 0 0,0 0 1 0 0,0 0 0 0 0,0 0 0 0 0,0 0-1 0 0,0 0 1 0 0,1 0 0 0 0,-1 0 0 0 0,0 0-1 0 0,0 1 1 0 0,0-1 0 0 0,0 0 0 0 0,0 0-1 0 0,0 0 1 0 0,0 0 0 0 0,0 0 0 0 0,0 0-1 0 0,0 0 1 0 0,0 0 0 0 0,1 0 0 0 0,-1 1-1 0 0,0-1 1 0 0,0 0 0 0 0,0 0 0 0 0,0 0-1 0 0,0 0 1 0 0,0 0 0 0 0,0 0 0 0 0,0 1-1 0 0,0-1 1 0 0,0 0 0 0 0,0 0 0 0 0,0 0-1 0 0,-7 9 1 0 0,-39 28 811 0 0,46-37-845 0 0,0 0 0 0 0,0 0 0 0 0,0 1 0 0 0,0-1 0 0 0,0 0 0 0 0,0 0 0 0 0,0 1 0 0 0,0-1 0 0 0,0 0 0 0 0,0 0 0 0 0,0 0 0 0 0,0 1 0 0 0,0-1 0 0 0,0 0 0 0 0,0 0 0 0 0,0 0 0 0 0,0 1 0 0 0,0-1 0 0 0,0 0 0 0 0,0 0 0 0 0,0 0 0 0 0,1 1 0 0 0,-1-1 0 0 0,0 0 0 0 0,0 0 0 0 0,0 0 0 0 0,0 0 0 0 0,1 1 0 0 0,-1-1 0 0 0,0 0 0 0 0,0 0 0 0 0,0 0 0 0 0,0 0 0 0 0,1 0 0 0 0,-1 1 0 0 0,9 5 0 0 0,-8-6 0 0 0,4 5-211 0 0,0 0-1 0 0,0 0 0 0 0,0 1 1 0 0,5 7-1 0 0,11 13-296 0 0,-18-23 647 0 0,-1 0 0 0 0,1-1 0 0 0,-1 1 0 0 0,0 0 0 0 0,0 1 0 0 0,0-1 0 0 0,0 0 0 0 0,-1 1 0 0 0,1-1 0 0 0,-1 1 0 0 0,2 6 0 0 0,-3-8-93 0 0,1 1 0 0 0,-1-1 0 0 0,0 1 0 0 0,0-1 0 0 0,0 1-1 0 0,0-1 1 0 0,-1 1 0 0 0,1-1 0 0 0,-1 1 0 0 0,1-1 0 0 0,-1 0 0 0 0,0 1-1 0 0,0-1 1 0 0,0 0 0 0 0,0 0 0 0 0,0 1 0 0 0,-1-1 0 0 0,-1 2 0 0 0,1-2 144 0 0,0 0 1 0 0,0 0 0 0 0,0 0-1 0 0,-1 0 1 0 0,1 0 0 0 0,-1-1-1 0 0,1 1 1 0 0,-1-1 0 0 0,0 0-1 0 0,0 1 1 0 0,1-1 0 0 0,-1 0-1 0 0,0-1 1 0 0,0 1 0 0 0,0 0-1 0 0,-6-1 1 0 0,-20-1-676 0 0,1-6-5623 0 0,21 4-1201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23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5 9616 0 0,'-9'-4'5590'0'0,"16"4"-2297"0"0,17 3-137 0 0,-9 3-2016 0 0,-13-5-1024 0 0,1 0 1 0 0,0 0-1 0 0,0 0 0 0 0,0 0 0 0 0,0 1 0 0 0,-1-1 0 0 0,1 1 0 0 0,-1 0 0 0 0,1 0 0 0 0,1 2 1 0 0,22 12 7 0 0,-21-13-120 0 0,0-1 1 0 0,0 1 0 0 0,8 7-1 0 0,-2-2-7 0 0,-9-7 15 0 0,0 0-1 0 0,0 0 0 0 0,0 1 0 0 0,-1-1 0 0 0,1 1 1 0 0,0 0-1 0 0,-1-1 0 0 0,1 1 0 0 0,-1 0 1 0 0,1 0-1 0 0,-1 0 0 0 0,0 0 0 0 0,0 0 0 0 0,1 2 1 0 0,5 9-1232 0 0,-7-13 1056 0 0,0 0-1 0 0,1 0 1 0 0,-1 0 0 0 0,0 0-1 0 0,0 0 1 0 0,0 0 0 0 0,0-1-1 0 0,0 1 1 0 0,1 0 0 0 0,-1 0-1 0 0,0 0 1 0 0,0 0 0 0 0,0-1-1 0 0,0 1 1 0 0,0 0 0 0 0,0 0-1 0 0,0 0 1 0 0,0-1 0 0 0,0 1-1 0 0,0 0 1 0 0,0 0 0 0 0,0 0-1 0 0,0-1 1 0 0,0 1 0 0 0,0 0-1 0 0,0 0 1 0 0,0 0-1 0 0,0-1 1 0 0,0 1 0 0 0,0 0-1 0 0,0 0 1 0 0,0 0 0 0 0,0 0-1 0 0,0-1 1 0 0,0 1 0 0 0,0-5-1833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20:14:23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0 201 11200 0 0,'0'0'256'0'0,"9"-13"2018"0"0,-5 10-1741 0 0,-1 0 1 0 0,1 0-1 0 0,-1 0 0 0 0,0-1 0 0 0,0 1 0 0 0,4-8 0 0 0,11-12 1180 0 0,-9 13-1023 0 0,-1 1 1 0 0,13-21-1 0 0,-13 18-271 0 0,15-17 1 0 0,5-8-1732 0 0,-23 30-182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813640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052882" y="1124744"/>
            <a:ext cx="69116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exit ticket,</a:t>
            </a:r>
            <a:r>
              <a:rPr lang="en-GB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making sure you justify each emoji.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</a:t>
            </a:r>
            <a:r>
              <a:rPr lang="en-GB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you learn today? What did you find tricky? What can we do next time?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6B9C6C-BA1F-4CE2-9DC3-926783ACEE3A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984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901A56-9F36-433B-B12D-FF078095362F}"/>
              </a:ext>
            </a:extLst>
          </p:cNvPr>
          <p:cNvSpPr/>
          <p:nvPr userDrawn="1"/>
        </p:nvSpPr>
        <p:spPr>
          <a:xfrm>
            <a:off x="5630828" y="168892"/>
            <a:ext cx="3348372" cy="733425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082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Wednesday, 28 October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A698AD-CCBA-466D-9B58-5016EB10A98A}"/>
              </a:ext>
            </a:extLst>
          </p:cNvPr>
          <p:cNvSpPr/>
          <p:nvPr userDrawn="1"/>
        </p:nvSpPr>
        <p:spPr>
          <a:xfrm>
            <a:off x="2088234" y="171074"/>
            <a:ext cx="3348372" cy="733425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088233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3D Coordinates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42BFF-CBD6-4F37-8077-9C2D475D205B}"/>
              </a:ext>
            </a:extLst>
          </p:cNvPr>
          <p:cNvSpPr/>
          <p:nvPr userDrawn="1"/>
        </p:nvSpPr>
        <p:spPr>
          <a:xfrm>
            <a:off x="179512" y="1084014"/>
            <a:ext cx="8799688" cy="5605094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9E739E-C898-4833-BA50-66A631171257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984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0032ABA-467C-4019-9367-4163CE6C08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5B6AC8-4D6B-410C-B405-C5735B472482}"/>
              </a:ext>
            </a:extLst>
          </p:cNvPr>
          <p:cNvSpPr/>
          <p:nvPr userDrawn="1"/>
        </p:nvSpPr>
        <p:spPr>
          <a:xfrm>
            <a:off x="5630828" y="168892"/>
            <a:ext cx="3348372" cy="733425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97BA62-3C0F-4E15-B73A-6B936E42DFF2}"/>
              </a:ext>
            </a:extLst>
          </p:cNvPr>
          <p:cNvSpPr txBox="1"/>
          <p:nvPr userDrawn="1"/>
        </p:nvSpPr>
        <p:spPr>
          <a:xfrm>
            <a:off x="563082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Wednesday, 28 October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5C7FB-246A-4690-B707-480E393FDB57}"/>
              </a:ext>
            </a:extLst>
          </p:cNvPr>
          <p:cNvSpPr/>
          <p:nvPr userDrawn="1"/>
        </p:nvSpPr>
        <p:spPr>
          <a:xfrm>
            <a:off x="2088234" y="171074"/>
            <a:ext cx="3348372" cy="733425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BD343-8255-4D9E-B212-751B7137CEB5}"/>
              </a:ext>
            </a:extLst>
          </p:cNvPr>
          <p:cNvSpPr txBox="1"/>
          <p:nvPr userDrawn="1"/>
        </p:nvSpPr>
        <p:spPr>
          <a:xfrm>
            <a:off x="2088233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3D Coordinates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988F7C-B623-4FDE-840B-7F5544723AEA}"/>
              </a:ext>
            </a:extLst>
          </p:cNvPr>
          <p:cNvSpPr/>
          <p:nvPr userDrawn="1"/>
        </p:nvSpPr>
        <p:spPr>
          <a:xfrm>
            <a:off x="2070900" y="1084014"/>
            <a:ext cx="6908300" cy="4541323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5680D9-0B4B-4B94-A79A-256EDA2B4D53}"/>
              </a:ext>
            </a:extLst>
          </p:cNvPr>
          <p:cNvSpPr/>
          <p:nvPr userDrawn="1"/>
        </p:nvSpPr>
        <p:spPr>
          <a:xfrm>
            <a:off x="2070899" y="5804852"/>
            <a:ext cx="6908300" cy="873243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088232" y="5804853"/>
            <a:ext cx="690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Coordinate, point, axis (axes), midpoint, line segment, 3-dimensional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27BD3-863D-4234-84E2-2E8D392A79C8}"/>
              </a:ext>
            </a:extLst>
          </p:cNvPr>
          <p:cNvSpPr/>
          <p:nvPr userDrawn="1"/>
        </p:nvSpPr>
        <p:spPr>
          <a:xfrm>
            <a:off x="179512" y="1083135"/>
            <a:ext cx="1714499" cy="5594960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083136"/>
            <a:ext cx="17145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write 3D coordinates.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calculate the midpoint of a line segment in 3D.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solve problems involving 3D coordinates.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8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8.png"/><Relationship Id="rId7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8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8.png"/><Relationship Id="rId7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8.png"/><Relationship Id="rId7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8.png"/><Relationship Id="rId7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8.png"/><Relationship Id="rId7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8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8.png"/><Relationship Id="rId7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8.png"/><Relationship Id="rId7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8.png"/><Relationship Id="rId7" Type="http://schemas.openxmlformats.org/officeDocument/2006/relationships/image" Target="../media/image7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94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107.png"/><Relationship Id="rId84" Type="http://schemas.openxmlformats.org/officeDocument/2006/relationships/image" Target="../media/image115.png"/><Relationship Id="rId89" Type="http://schemas.openxmlformats.org/officeDocument/2006/relationships/customXml" Target="../ink/ink44.xml"/><Relationship Id="rId112" Type="http://schemas.openxmlformats.org/officeDocument/2006/relationships/image" Target="../media/image129.png"/><Relationship Id="rId16" Type="http://schemas.openxmlformats.org/officeDocument/2006/relationships/image" Target="../media/image81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89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102.png"/><Relationship Id="rId74" Type="http://schemas.openxmlformats.org/officeDocument/2006/relationships/image" Target="../media/image110.png"/><Relationship Id="rId79" Type="http://schemas.openxmlformats.org/officeDocument/2006/relationships/customXml" Target="../ink/ink39.xml"/><Relationship Id="rId102" Type="http://schemas.openxmlformats.org/officeDocument/2006/relationships/image" Target="../media/image124.png"/><Relationship Id="rId123" Type="http://schemas.openxmlformats.org/officeDocument/2006/relationships/customXml" Target="../ink/ink61.xml"/><Relationship Id="rId128" Type="http://schemas.openxmlformats.org/officeDocument/2006/relationships/image" Target="../media/image137.png"/><Relationship Id="rId5" Type="http://schemas.openxmlformats.org/officeDocument/2006/relationships/customXml" Target="../ink/ink2.xml"/><Relationship Id="rId90" Type="http://schemas.openxmlformats.org/officeDocument/2006/relationships/image" Target="../media/image118.png"/><Relationship Id="rId95" Type="http://schemas.openxmlformats.org/officeDocument/2006/relationships/customXml" Target="../ink/ink47.xml"/><Relationship Id="rId19" Type="http://schemas.openxmlformats.org/officeDocument/2006/relationships/customXml" Target="../ink/ink9.xml"/><Relationship Id="rId14" Type="http://schemas.openxmlformats.org/officeDocument/2006/relationships/image" Target="../media/image80.png"/><Relationship Id="rId22" Type="http://schemas.openxmlformats.org/officeDocument/2006/relationships/image" Target="../media/image84.png"/><Relationship Id="rId27" Type="http://schemas.openxmlformats.org/officeDocument/2006/relationships/customXml" Target="../ink/ink13.xml"/><Relationship Id="rId30" Type="http://schemas.openxmlformats.org/officeDocument/2006/relationships/image" Target="../media/image88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97.png"/><Relationship Id="rId56" Type="http://schemas.openxmlformats.org/officeDocument/2006/relationships/image" Target="../media/image101.png"/><Relationship Id="rId64" Type="http://schemas.openxmlformats.org/officeDocument/2006/relationships/image" Target="../media/image105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100" Type="http://schemas.openxmlformats.org/officeDocument/2006/relationships/image" Target="../media/image123.png"/><Relationship Id="rId105" Type="http://schemas.openxmlformats.org/officeDocument/2006/relationships/customXml" Target="../ink/ink52.xml"/><Relationship Id="rId113" Type="http://schemas.openxmlformats.org/officeDocument/2006/relationships/customXml" Target="../ink/ink56.xml"/><Relationship Id="rId118" Type="http://schemas.openxmlformats.org/officeDocument/2006/relationships/image" Target="../media/image132.png"/><Relationship Id="rId126" Type="http://schemas.openxmlformats.org/officeDocument/2006/relationships/image" Target="../media/image136.png"/><Relationship Id="rId8" Type="http://schemas.openxmlformats.org/officeDocument/2006/relationships/image" Target="../media/image77.png"/><Relationship Id="rId51" Type="http://schemas.openxmlformats.org/officeDocument/2006/relationships/customXml" Target="../ink/ink25.xml"/><Relationship Id="rId72" Type="http://schemas.openxmlformats.org/officeDocument/2006/relationships/image" Target="../media/image109.png"/><Relationship Id="rId80" Type="http://schemas.openxmlformats.org/officeDocument/2006/relationships/image" Target="../media/image113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98" Type="http://schemas.openxmlformats.org/officeDocument/2006/relationships/image" Target="../media/image122.png"/><Relationship Id="rId121" Type="http://schemas.openxmlformats.org/officeDocument/2006/relationships/customXml" Target="../ink/ink60.xml"/><Relationship Id="rId3" Type="http://schemas.openxmlformats.org/officeDocument/2006/relationships/customXml" Target="../ink/ink1.xml"/><Relationship Id="rId12" Type="http://schemas.openxmlformats.org/officeDocument/2006/relationships/image" Target="../media/image7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92.png"/><Relationship Id="rId46" Type="http://schemas.openxmlformats.org/officeDocument/2006/relationships/image" Target="../media/image96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1.xml"/><Relationship Id="rId108" Type="http://schemas.openxmlformats.org/officeDocument/2006/relationships/image" Target="../media/image127.png"/><Relationship Id="rId116" Type="http://schemas.openxmlformats.org/officeDocument/2006/relationships/image" Target="../media/image131.png"/><Relationship Id="rId124" Type="http://schemas.openxmlformats.org/officeDocument/2006/relationships/image" Target="../media/image135.png"/><Relationship Id="rId129" Type="http://schemas.openxmlformats.org/officeDocument/2006/relationships/customXml" Target="../ink/ink64.xml"/><Relationship Id="rId20" Type="http://schemas.openxmlformats.org/officeDocument/2006/relationships/image" Target="../media/image83.png"/><Relationship Id="rId41" Type="http://schemas.openxmlformats.org/officeDocument/2006/relationships/customXml" Target="../ink/ink20.xml"/><Relationship Id="rId54" Type="http://schemas.openxmlformats.org/officeDocument/2006/relationships/image" Target="../media/image100.png"/><Relationship Id="rId62" Type="http://schemas.openxmlformats.org/officeDocument/2006/relationships/image" Target="../media/image104.png"/><Relationship Id="rId70" Type="http://schemas.openxmlformats.org/officeDocument/2006/relationships/image" Target="../media/image108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117.png"/><Relationship Id="rId91" Type="http://schemas.openxmlformats.org/officeDocument/2006/relationships/customXml" Target="../ink/ink45.xml"/><Relationship Id="rId96" Type="http://schemas.openxmlformats.org/officeDocument/2006/relationships/image" Target="../media/image121.png"/><Relationship Id="rId111" Type="http://schemas.openxmlformats.org/officeDocument/2006/relationships/customXml" Target="../ink/ink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87.png"/><Relationship Id="rId36" Type="http://schemas.openxmlformats.org/officeDocument/2006/relationships/image" Target="../media/image91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126.png"/><Relationship Id="rId114" Type="http://schemas.openxmlformats.org/officeDocument/2006/relationships/image" Target="../media/image130.png"/><Relationship Id="rId119" Type="http://schemas.openxmlformats.org/officeDocument/2006/relationships/customXml" Target="../ink/ink59.xml"/><Relationship Id="rId127" Type="http://schemas.openxmlformats.org/officeDocument/2006/relationships/customXml" Target="../ink/ink63.xml"/><Relationship Id="rId10" Type="http://schemas.openxmlformats.org/officeDocument/2006/relationships/image" Target="../media/image78.png"/><Relationship Id="rId31" Type="http://schemas.openxmlformats.org/officeDocument/2006/relationships/customXml" Target="../ink/ink15.xml"/><Relationship Id="rId44" Type="http://schemas.openxmlformats.org/officeDocument/2006/relationships/image" Target="../media/image95.png"/><Relationship Id="rId52" Type="http://schemas.openxmlformats.org/officeDocument/2006/relationships/image" Target="../media/image99.png"/><Relationship Id="rId60" Type="http://schemas.openxmlformats.org/officeDocument/2006/relationships/image" Target="../media/image103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112.png"/><Relationship Id="rId81" Type="http://schemas.openxmlformats.org/officeDocument/2006/relationships/customXml" Target="../ink/ink40.xml"/><Relationship Id="rId86" Type="http://schemas.openxmlformats.org/officeDocument/2006/relationships/image" Target="../media/image116.png"/><Relationship Id="rId94" Type="http://schemas.openxmlformats.org/officeDocument/2006/relationships/image" Target="../media/image12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134.png"/><Relationship Id="rId130" Type="http://schemas.openxmlformats.org/officeDocument/2006/relationships/image" Target="../media/image138.png"/><Relationship Id="rId4" Type="http://schemas.openxmlformats.org/officeDocument/2006/relationships/image" Target="../media/image75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82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90.png"/><Relationship Id="rId50" Type="http://schemas.openxmlformats.org/officeDocument/2006/relationships/image" Target="../media/image98.png"/><Relationship Id="rId55" Type="http://schemas.openxmlformats.org/officeDocument/2006/relationships/customXml" Target="../ink/ink27.xml"/><Relationship Id="rId76" Type="http://schemas.openxmlformats.org/officeDocument/2006/relationships/image" Target="../media/image111.png"/><Relationship Id="rId97" Type="http://schemas.openxmlformats.org/officeDocument/2006/relationships/customXml" Target="../ink/ink48.xml"/><Relationship Id="rId104" Type="http://schemas.openxmlformats.org/officeDocument/2006/relationships/image" Target="../media/image125.png"/><Relationship Id="rId120" Type="http://schemas.openxmlformats.org/officeDocument/2006/relationships/image" Target="../media/image133.png"/><Relationship Id="rId125" Type="http://schemas.openxmlformats.org/officeDocument/2006/relationships/customXml" Target="../ink/ink62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119.png"/><Relationship Id="rId2" Type="http://schemas.openxmlformats.org/officeDocument/2006/relationships/image" Target="../media/image74.png"/><Relationship Id="rId29" Type="http://schemas.openxmlformats.org/officeDocument/2006/relationships/customXml" Target="../ink/ink14.xml"/><Relationship Id="rId24" Type="http://schemas.openxmlformats.org/officeDocument/2006/relationships/image" Target="../media/image85.png"/><Relationship Id="rId40" Type="http://schemas.openxmlformats.org/officeDocument/2006/relationships/image" Target="../media/image93.png"/><Relationship Id="rId45" Type="http://schemas.openxmlformats.org/officeDocument/2006/relationships/customXml" Target="../ink/ink22.xml"/><Relationship Id="rId66" Type="http://schemas.openxmlformats.org/officeDocument/2006/relationships/image" Target="../media/image106.png"/><Relationship Id="rId87" Type="http://schemas.openxmlformats.org/officeDocument/2006/relationships/customXml" Target="../ink/ink43.xml"/><Relationship Id="rId110" Type="http://schemas.openxmlformats.org/officeDocument/2006/relationships/image" Target="../media/image128.png"/><Relationship Id="rId115" Type="http://schemas.openxmlformats.org/officeDocument/2006/relationships/customXml" Target="../ink/ink57.xml"/><Relationship Id="rId61" Type="http://schemas.openxmlformats.org/officeDocument/2006/relationships/customXml" Target="../ink/ink30.xml"/><Relationship Id="rId82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14.png"/><Relationship Id="rId3" Type="http://schemas.openxmlformats.org/officeDocument/2006/relationships/image" Target="../media/image8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7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C56D7F-80A1-48CC-9F13-752C1903701C}"/>
                  </a:ext>
                </a:extLst>
              </p:cNvPr>
              <p:cNvSpPr txBox="1"/>
              <p:nvPr/>
            </p:nvSpPr>
            <p:spPr>
              <a:xfrm>
                <a:off x="2123728" y="1124744"/>
                <a:ext cx="6768752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Starter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midpoints of the following line segments: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(3, 6)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  to 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(5, 10)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(0, 1)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  to 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(4, 3)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(−3, 2)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  to 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(3, 2)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(−8, −7)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  to 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(4, 9)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(−7, 10)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  to 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 −5)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(12, 0)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  to 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 −0.5)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C56D7F-80A1-48CC-9F13-752C19037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4247317"/>
              </a:xfrm>
              <a:prstGeom prst="rect">
                <a:avLst/>
              </a:prstGeom>
              <a:blipFill>
                <a:blip r:embed="rId2"/>
                <a:stretch>
                  <a:fillRect l="-720" t="-862" b="-14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71D87B-FCF8-47A5-8BB7-13C2D2C9A26E}"/>
                  </a:ext>
                </a:extLst>
              </p:cNvPr>
              <p:cNvSpPr txBox="1"/>
              <p:nvPr/>
            </p:nvSpPr>
            <p:spPr>
              <a:xfrm>
                <a:off x="5076056" y="2204864"/>
                <a:ext cx="230425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−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71D87B-FCF8-47A5-8BB7-13C2D2C9A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204864"/>
                <a:ext cx="2304256" cy="3139321"/>
              </a:xfrm>
              <a:prstGeom prst="rect">
                <a:avLst/>
              </a:prstGeom>
              <a:blipFill>
                <a:blip r:embed="rId3"/>
                <a:stretch>
                  <a:fillRect l="-794" b="-7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4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(0, 3, 4)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(5, 3, 0)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(5, 0, 4)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(5, 3, 4)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3883368" y="2637585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68" y="2637585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7F633B7-1632-4AFB-AF60-06235FD00FB6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DBA992-2DD8-4749-9204-0F61D85DBAE1}"/>
              </a:ext>
            </a:extLst>
          </p:cNvPr>
          <p:cNvSpPr/>
          <p:nvPr/>
        </p:nvSpPr>
        <p:spPr>
          <a:xfrm>
            <a:off x="4215084" y="2822251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367B97-061D-4A1B-9096-5521A19016C1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367B97-061D-4A1B-9096-5521A1901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40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2918258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(0, 3, 4)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(5, 3, 0)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(5, 0, 4)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2918258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(5, 3, 4)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3883368" y="2637585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68" y="2637585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DBB457A-2899-4C46-B943-E4DDA5D543BC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6DE997-54B6-4EDD-9D94-E9772E79A5D5}"/>
              </a:ext>
            </a:extLst>
          </p:cNvPr>
          <p:cNvSpPr/>
          <p:nvPr/>
        </p:nvSpPr>
        <p:spPr>
          <a:xfrm>
            <a:off x="4215084" y="2822251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41DA23-DA66-4F35-BD65-5EB9D61A8779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41DA23-DA66-4F35-BD65-5EB9D61A8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46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703671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(0, 0, 5)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(6, 0, 0)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(0, 4, 0)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703671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𝑲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𝑳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4772709" y="1711337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𝑳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09" y="1711337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2ECEB2D-102A-483F-A751-CB03EF4E46B6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D8D796-E845-47F0-AA7B-BE2E087F0C31}"/>
              </a:ext>
            </a:extLst>
          </p:cNvPr>
          <p:cNvSpPr/>
          <p:nvPr/>
        </p:nvSpPr>
        <p:spPr>
          <a:xfrm>
            <a:off x="5112677" y="1924391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D974EA-A931-4890-8B63-2C1C6EFA2C05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D974EA-A931-4890-8B63-2C1C6EFA2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64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013142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(0, 0, 5)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(6, 0, 0)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(0, 4, 0)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013142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𝑲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𝑳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4772709" y="1711337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𝑳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09" y="1711337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0451B6B-BE3A-43F6-BE6B-687DFF25C0F1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7675F1-B714-4804-8936-298A3AB847A6}"/>
              </a:ext>
            </a:extLst>
          </p:cNvPr>
          <p:cNvSpPr/>
          <p:nvPr/>
        </p:nvSpPr>
        <p:spPr>
          <a:xfrm>
            <a:off x="5112677" y="1924391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30882F-EB5E-4EE5-87B1-06432DC7D492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30882F-EB5E-4EE5-87B1-06432DC7D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134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(0, 0, 5)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(6, 0, 0)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(0, 4, 0)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𝑲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6883309" y="3184841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09" y="3184841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57A672E-E897-4A32-899C-9430A97643FC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C0813B-42FA-4047-B9BE-D1815ADC30AF}"/>
              </a:ext>
            </a:extLst>
          </p:cNvPr>
          <p:cNvSpPr/>
          <p:nvPr/>
        </p:nvSpPr>
        <p:spPr>
          <a:xfrm>
            <a:off x="7026544" y="317392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FF9654-0C39-45C6-92BE-721AC267A8F0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FF9654-0C39-45C6-92BE-721AC267A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6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4014888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(0, 0, 5)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(6, 0, 0)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(0, 4, 0)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4014888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𝑲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6883309" y="3184841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309" y="3184841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3C16516-F887-463F-8F66-B7D49025C4E1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5C9849-1C83-4091-B496-F83B18B18DB7}"/>
              </a:ext>
            </a:extLst>
          </p:cNvPr>
          <p:cNvSpPr/>
          <p:nvPr/>
        </p:nvSpPr>
        <p:spPr>
          <a:xfrm>
            <a:off x="7026544" y="317392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959AE7-7A56-417B-8019-4D8C61FB8583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959AE7-7A56-417B-8019-4D8C61FB8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81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(0, 0, 5)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(6, 0, 0)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(0, 4, 0)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𝑲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4073333" y="4073326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33" y="4073326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4EE3245-003B-43A3-B413-6AC80E820B5F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70D501-A81F-4DBD-9808-E400620D5790}"/>
              </a:ext>
            </a:extLst>
          </p:cNvPr>
          <p:cNvSpPr/>
          <p:nvPr/>
        </p:nvSpPr>
        <p:spPr>
          <a:xfrm>
            <a:off x="4204465" y="4075980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98D2A-69ED-4413-996B-C3A323FFDAD8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98D2A-69ED-4413-996B-C3A323FFD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078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8981468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(0, 0, 5)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(6, 0, 0)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(0, 4, 0)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8981468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𝑲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4073333" y="4073326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33" y="4073326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51BF190-9F7A-4034-B24B-D27B9E4ACB5C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58478E-AB58-4D6E-8F84-FF8BCA9695D0}"/>
              </a:ext>
            </a:extLst>
          </p:cNvPr>
          <p:cNvSpPr/>
          <p:nvPr/>
        </p:nvSpPr>
        <p:spPr>
          <a:xfrm>
            <a:off x="4204465" y="4075980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A791F2-7608-49AA-8038-16DF157C550C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A791F2-7608-49AA-8038-16DF157C5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44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584959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(8, 4, 3)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(4, 0, 6)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(4, 4, 6)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(0, 2, 0)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584959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5034022" y="4119372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22" y="4119372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B0617A80-78D6-42E7-AC31-609936479076}"/>
              </a:ext>
            </a:extLst>
          </p:cNvPr>
          <p:cNvSpPr/>
          <p:nvPr/>
        </p:nvSpPr>
        <p:spPr>
          <a:xfrm>
            <a:off x="5207278" y="4070063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C45AA8-FA60-4657-A197-7C23888C316B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43DD9C-1DF5-4BB4-B4B4-6FC968CB76A1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43DD9C-1DF5-4BB4-B4B4-6FC968CB7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191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65161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(8, 4, 3)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(4, 0, 6)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(4, 4, 6)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(0, 2, 0)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65161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5034022" y="4119372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22" y="4119372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B0617A80-78D6-42E7-AC31-609936479076}"/>
              </a:ext>
            </a:extLst>
          </p:cNvPr>
          <p:cNvSpPr/>
          <p:nvPr/>
        </p:nvSpPr>
        <p:spPr>
          <a:xfrm>
            <a:off x="5207278" y="4070063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E94C5D-D1E1-4F91-B6FE-3C11B1A59E82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189030-5276-49BB-B4FE-A162C8ADC0BB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189030-5276-49BB-B4FE-A162C8ADC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12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Minecraft is the most important game of the decade - Polygon">
            <a:extLst>
              <a:ext uri="{FF2B5EF4-FFF2-40B4-BE49-F238E27FC236}">
                <a16:creationId xmlns:a16="http://schemas.microsoft.com/office/drawing/2014/main" id="{5FCBDA05-2213-4CC0-AA10-8669FF081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F64ADB-36AF-4F2C-815A-63C708125378}"/>
              </a:ext>
            </a:extLst>
          </p:cNvPr>
          <p:cNvSpPr txBox="1"/>
          <p:nvPr/>
        </p:nvSpPr>
        <p:spPr>
          <a:xfrm>
            <a:off x="323527" y="2694399"/>
            <a:ext cx="42484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Although we live in a 3D world, we are used to seeing 2D representations of 3D objects.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most common uses of 3D coordinates are in engineering, physics, and computer graphics.</a:t>
            </a:r>
          </a:p>
        </p:txBody>
      </p:sp>
    </p:spTree>
    <p:extLst>
      <p:ext uri="{BB962C8B-B14F-4D97-AF65-F5344CB8AC3E}">
        <p14:creationId xmlns:p14="http://schemas.microsoft.com/office/powerpoint/2010/main" val="40643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(8, 4, 3)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(4, 0, 6)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(4, 4, 6)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(0, 2, 0)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𝑮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5090038" y="2475497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𝑮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038" y="2475497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B0617A80-78D6-42E7-AC31-609936479076}"/>
              </a:ext>
            </a:extLst>
          </p:cNvPr>
          <p:cNvSpPr/>
          <p:nvPr/>
        </p:nvSpPr>
        <p:spPr>
          <a:xfrm>
            <a:off x="5186386" y="2815756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DA81FA-BF0B-4A0B-8B75-F9E05DFBA1F2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965F8E-175C-4EAA-92A7-F608284749B0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965F8E-175C-4EAA-92A7-F60828474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026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9340568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(8, 4, 3)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(4, 0, 6)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(4, 4, 6)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(0, 2, 0)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9340568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𝑮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5090038" y="2475497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𝑮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038" y="2475497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B0617A80-78D6-42E7-AC31-609936479076}"/>
              </a:ext>
            </a:extLst>
          </p:cNvPr>
          <p:cNvSpPr/>
          <p:nvPr/>
        </p:nvSpPr>
        <p:spPr>
          <a:xfrm>
            <a:off x="5186386" y="2815756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0B6290-6AE1-4323-AFDF-2AB6C15A699B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6A11B5-80A3-4AF7-94E8-20C6FB1C8ECF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6A11B5-80A3-4AF7-94E8-20C6FB1C8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17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(8, 4, 3)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(4, 0, 6)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(4, 4, 6)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(0, 2, 0)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5087865" y="2414768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65" y="2414768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B0617A80-78D6-42E7-AC31-609936479076}"/>
              </a:ext>
            </a:extLst>
          </p:cNvPr>
          <p:cNvSpPr/>
          <p:nvPr/>
        </p:nvSpPr>
        <p:spPr>
          <a:xfrm>
            <a:off x="5105682" y="2570524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FA7937-2BD0-41F9-88F7-FA0D97912843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2FFA93-0B9C-4DBF-8E27-D621F51AADC2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2FFA93-0B9C-4DBF-8E27-D621F51AA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202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348988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(8, 4, 3)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(4, 0, 6)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(4, 4, 6)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(0, 2, 0)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348988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5087865" y="2414768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65" y="2414768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B0617A80-78D6-42E7-AC31-609936479076}"/>
              </a:ext>
            </a:extLst>
          </p:cNvPr>
          <p:cNvSpPr/>
          <p:nvPr/>
        </p:nvSpPr>
        <p:spPr>
          <a:xfrm>
            <a:off x="5105682" y="2570524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572A64-98E3-4F41-8622-EE8B8E7DD46C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EFF724-0D6E-4E07-84AC-10D0D5DB840E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EFF724-0D6E-4E07-84AC-10D0D5DB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706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447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16975A-61EF-46B1-B52E-D91655B1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98" y="1124744"/>
            <a:ext cx="8746603" cy="56166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4361215-2CDF-40F7-9058-AF13D3CE1AD8}"/>
              </a:ext>
            </a:extLst>
          </p:cNvPr>
          <p:cNvGrpSpPr/>
          <p:nvPr/>
        </p:nvGrpSpPr>
        <p:grpSpPr>
          <a:xfrm>
            <a:off x="1806309" y="1785450"/>
            <a:ext cx="164880" cy="71280"/>
            <a:chOff x="1806309" y="1785450"/>
            <a:chExt cx="16488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59BEC7-BB22-4F1C-B1D6-E2D58F8592C5}"/>
                    </a:ext>
                  </a:extLst>
                </p14:cNvPr>
                <p14:cNvContentPartPr/>
                <p14:nvPr/>
              </p14:nvContentPartPr>
              <p14:xfrm>
                <a:off x="1918989" y="1819290"/>
                <a:ext cx="52200" cy="9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59BEC7-BB22-4F1C-B1D6-E2D58F8592C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14669" y="1814970"/>
                  <a:ext cx="60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138E1B-BDF1-4E1F-9522-F89475EAC58D}"/>
                    </a:ext>
                  </a:extLst>
                </p14:cNvPr>
                <p14:cNvContentPartPr/>
                <p14:nvPr/>
              </p14:nvContentPartPr>
              <p14:xfrm>
                <a:off x="1806309" y="1785450"/>
                <a:ext cx="70920" cy="71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138E1B-BDF1-4E1F-9522-F89475EAC58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01989" y="1781130"/>
                  <a:ext cx="7956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CF4E5D-1D13-4C36-9F1F-81515085FE6D}"/>
              </a:ext>
            </a:extLst>
          </p:cNvPr>
          <p:cNvGrpSpPr/>
          <p:nvPr/>
        </p:nvGrpSpPr>
        <p:grpSpPr>
          <a:xfrm>
            <a:off x="1499229" y="2895330"/>
            <a:ext cx="47520" cy="150120"/>
            <a:chOff x="1499229" y="2895330"/>
            <a:chExt cx="4752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461FA07-068A-40C6-AAC3-4D7106E6464C}"/>
                    </a:ext>
                  </a:extLst>
                </p14:cNvPr>
                <p14:cNvContentPartPr/>
                <p14:nvPr/>
              </p14:nvContentPartPr>
              <p14:xfrm>
                <a:off x="1524069" y="2895330"/>
                <a:ext cx="5400" cy="46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461FA07-068A-40C6-AAC3-4D7106E646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19749" y="2891010"/>
                  <a:ext cx="14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6E893BF-1925-4E8C-8B34-F2F6A3808875}"/>
                    </a:ext>
                  </a:extLst>
                </p14:cNvPr>
                <p14:cNvContentPartPr/>
                <p14:nvPr/>
              </p14:nvContentPartPr>
              <p14:xfrm>
                <a:off x="1499229" y="2980290"/>
                <a:ext cx="47520" cy="38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6E893BF-1925-4E8C-8B34-F2F6A380887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94909" y="2975970"/>
                  <a:ext cx="56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FC0BF9D-4488-459C-8709-B960A789052F}"/>
                    </a:ext>
                  </a:extLst>
                </p14:cNvPr>
                <p14:cNvContentPartPr/>
                <p14:nvPr/>
              </p14:nvContentPartPr>
              <p14:xfrm>
                <a:off x="1528029" y="3000450"/>
                <a:ext cx="5040" cy="45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FC0BF9D-4488-459C-8709-B960A789052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3709" y="2996130"/>
                  <a:ext cx="136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C2D063-BAD3-4C51-B9E7-17EC5B7AF6EC}"/>
              </a:ext>
            </a:extLst>
          </p:cNvPr>
          <p:cNvGrpSpPr/>
          <p:nvPr/>
        </p:nvGrpSpPr>
        <p:grpSpPr>
          <a:xfrm>
            <a:off x="2895309" y="2316090"/>
            <a:ext cx="188640" cy="314280"/>
            <a:chOff x="2895309" y="2316090"/>
            <a:chExt cx="18864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837EE4C-4127-461E-905D-E894E7A9BFFE}"/>
                    </a:ext>
                  </a:extLst>
                </p14:cNvPr>
                <p14:cNvContentPartPr/>
                <p14:nvPr/>
              </p14:nvContentPartPr>
              <p14:xfrm>
                <a:off x="2920869" y="2444250"/>
                <a:ext cx="3240" cy="57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837EE4C-4127-461E-905D-E894E7A9BF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16549" y="2439930"/>
                  <a:ext cx="11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754730C-B066-46BC-8C68-0EEF27B58E76}"/>
                    </a:ext>
                  </a:extLst>
                </p14:cNvPr>
                <p14:cNvContentPartPr/>
                <p14:nvPr/>
              </p14:nvContentPartPr>
              <p14:xfrm>
                <a:off x="2896749" y="2544690"/>
                <a:ext cx="53280" cy="85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754730C-B066-46BC-8C68-0EEF27B58E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92429" y="2540370"/>
                  <a:ext cx="61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7A216FC-58E1-461C-88B6-A8ABD0AF5249}"/>
                    </a:ext>
                  </a:extLst>
                </p14:cNvPr>
                <p14:cNvContentPartPr/>
                <p14:nvPr/>
              </p14:nvContentPartPr>
              <p14:xfrm>
                <a:off x="2900349" y="2426610"/>
                <a:ext cx="63360" cy="39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7A216FC-58E1-461C-88B6-A8ABD0AF524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96029" y="2422290"/>
                  <a:ext cx="72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DBFD41-80C3-47C9-8CF6-AA6EDB447FE6}"/>
                    </a:ext>
                  </a:extLst>
                </p14:cNvPr>
                <p14:cNvContentPartPr/>
                <p14:nvPr/>
              </p14:nvContentPartPr>
              <p14:xfrm>
                <a:off x="2895309" y="2415090"/>
                <a:ext cx="56160" cy="72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DBFD41-80C3-47C9-8CF6-AA6EDB447FE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90989" y="2410770"/>
                  <a:ext cx="64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6AED91C-ECD5-4C55-9AF6-A6C66D59EA56}"/>
                    </a:ext>
                  </a:extLst>
                </p14:cNvPr>
                <p14:cNvContentPartPr/>
                <p14:nvPr/>
              </p14:nvContentPartPr>
              <p14:xfrm>
                <a:off x="2993589" y="2316090"/>
                <a:ext cx="75600" cy="90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6AED91C-ECD5-4C55-9AF6-A6C66D59EA5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89269" y="2311770"/>
                  <a:ext cx="84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7D8A00-5351-44EC-9AC3-6B8FB6E9D0FD}"/>
                    </a:ext>
                  </a:extLst>
                </p14:cNvPr>
                <p14:cNvContentPartPr/>
                <p14:nvPr/>
              </p14:nvContentPartPr>
              <p14:xfrm>
                <a:off x="3024909" y="2367570"/>
                <a:ext cx="59040" cy="34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7D8A00-5351-44EC-9AC3-6B8FB6E9D0F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20589" y="2363250"/>
                  <a:ext cx="676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9559D23-9023-4C1C-B89F-43E3AC47716F}"/>
              </a:ext>
            </a:extLst>
          </p:cNvPr>
          <p:cNvGrpSpPr/>
          <p:nvPr/>
        </p:nvGrpSpPr>
        <p:grpSpPr>
          <a:xfrm>
            <a:off x="3359970" y="5334836"/>
            <a:ext cx="677880" cy="239760"/>
            <a:chOff x="3359970" y="5334836"/>
            <a:chExt cx="67788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5DDBD7F-BBA7-4C15-BEE4-ADACDE046583}"/>
                    </a:ext>
                  </a:extLst>
                </p14:cNvPr>
                <p14:cNvContentPartPr/>
                <p14:nvPr/>
              </p14:nvContentPartPr>
              <p14:xfrm>
                <a:off x="3790170" y="5493956"/>
                <a:ext cx="29880" cy="37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5DDBD7F-BBA7-4C15-BEE4-ADACDE0465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85850" y="5489636"/>
                  <a:ext cx="38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67A1117-ECA4-4A4E-9957-3A44BB322CC5}"/>
                    </a:ext>
                  </a:extLst>
                </p14:cNvPr>
                <p14:cNvContentPartPr/>
                <p14:nvPr/>
              </p14:nvContentPartPr>
              <p14:xfrm>
                <a:off x="3858570" y="5399636"/>
                <a:ext cx="111960" cy="74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67A1117-ECA4-4A4E-9957-3A44BB322C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54250" y="5395316"/>
                  <a:ext cx="120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CD0A8D-B555-459F-9B44-8FCCDD564ABB}"/>
                    </a:ext>
                  </a:extLst>
                </p14:cNvPr>
                <p14:cNvContentPartPr/>
                <p14:nvPr/>
              </p14:nvContentPartPr>
              <p14:xfrm>
                <a:off x="3920490" y="5448956"/>
                <a:ext cx="11160" cy="46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CD0A8D-B555-459F-9B44-8FCCDD564A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16170" y="5444636"/>
                  <a:ext cx="19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F9A5EC-5202-44F5-B9C7-F6A788A6158D}"/>
                    </a:ext>
                  </a:extLst>
                </p14:cNvPr>
                <p14:cNvContentPartPr/>
                <p14:nvPr/>
              </p14:nvContentPartPr>
              <p14:xfrm>
                <a:off x="3981690" y="5370476"/>
                <a:ext cx="56160" cy="144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F9A5EC-5202-44F5-B9C7-F6A788A615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77370" y="5366156"/>
                  <a:ext cx="64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D1294A-8C22-4DF0-B223-08625234C3F4}"/>
                    </a:ext>
                  </a:extLst>
                </p14:cNvPr>
                <p14:cNvContentPartPr/>
                <p14:nvPr/>
              </p14:nvContentPartPr>
              <p14:xfrm>
                <a:off x="3460410" y="5403236"/>
                <a:ext cx="81000" cy="108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D1294A-8C22-4DF0-B223-08625234C3F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56090" y="5398916"/>
                  <a:ext cx="89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E9B115-4E63-4F88-9CBD-00EA733C217A}"/>
                    </a:ext>
                  </a:extLst>
                </p14:cNvPr>
                <p14:cNvContentPartPr/>
                <p14:nvPr/>
              </p14:nvContentPartPr>
              <p14:xfrm>
                <a:off x="3592530" y="5497916"/>
                <a:ext cx="32400" cy="47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E9B115-4E63-4F88-9CBD-00EA733C21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88210" y="5493596"/>
                  <a:ext cx="41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60C81EE-7AB3-45DB-87FA-27C024CE7E15}"/>
                    </a:ext>
                  </a:extLst>
                </p14:cNvPr>
                <p14:cNvContentPartPr/>
                <p14:nvPr/>
              </p14:nvContentPartPr>
              <p14:xfrm>
                <a:off x="3359970" y="5334836"/>
                <a:ext cx="102960" cy="239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60C81EE-7AB3-45DB-87FA-27C024CE7E1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55650" y="5330516"/>
                  <a:ext cx="111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75C0DD-DB0A-4DAF-B24C-D1F3B839A31B}"/>
                    </a:ext>
                  </a:extLst>
                </p14:cNvPr>
                <p14:cNvContentPartPr/>
                <p14:nvPr/>
              </p14:nvContentPartPr>
              <p14:xfrm>
                <a:off x="3674610" y="5410796"/>
                <a:ext cx="94680" cy="102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75C0DD-DB0A-4DAF-B24C-D1F3B839A31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70290" y="5406476"/>
                  <a:ext cx="103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AE9205-90E1-4DA3-9332-E5D961283801}"/>
                    </a:ext>
                  </a:extLst>
                </p14:cNvPr>
                <p14:cNvContentPartPr/>
                <p14:nvPr/>
              </p14:nvContentPartPr>
              <p14:xfrm>
                <a:off x="3704130" y="5506556"/>
                <a:ext cx="62640" cy="7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AE9205-90E1-4DA3-9332-E5D9612838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99810" y="5502236"/>
                  <a:ext cx="7128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72B0A25-2D35-41F0-AA34-822F3F57FAD7}"/>
              </a:ext>
            </a:extLst>
          </p:cNvPr>
          <p:cNvGrpSpPr/>
          <p:nvPr/>
        </p:nvGrpSpPr>
        <p:grpSpPr>
          <a:xfrm>
            <a:off x="781650" y="5753880"/>
            <a:ext cx="1366200" cy="145800"/>
            <a:chOff x="781650" y="5753880"/>
            <a:chExt cx="136620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51D978-411B-4080-886E-5D2CC42BB7BA}"/>
                    </a:ext>
                  </a:extLst>
                </p14:cNvPr>
                <p14:cNvContentPartPr/>
                <p14:nvPr/>
              </p14:nvContentPartPr>
              <p14:xfrm>
                <a:off x="781650" y="5771880"/>
                <a:ext cx="128880" cy="127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51D978-411B-4080-886E-5D2CC42BB7B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7330" y="5767560"/>
                  <a:ext cx="137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D337A75-75B7-44F3-854B-53E4E33B21B1}"/>
                    </a:ext>
                  </a:extLst>
                </p14:cNvPr>
                <p14:cNvContentPartPr/>
                <p14:nvPr/>
              </p14:nvContentPartPr>
              <p14:xfrm>
                <a:off x="972450" y="5825880"/>
                <a:ext cx="83520" cy="69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D337A75-75B7-44F3-854B-53E4E33B21B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8130" y="5821560"/>
                  <a:ext cx="92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A259023-4A1E-4A8E-99A2-D2A64977F395}"/>
                    </a:ext>
                  </a:extLst>
                </p14:cNvPr>
                <p14:cNvContentPartPr/>
                <p14:nvPr/>
              </p14:nvContentPartPr>
              <p14:xfrm>
                <a:off x="1001970" y="5829840"/>
                <a:ext cx="58680" cy="52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A259023-4A1E-4A8E-99A2-D2A64977F3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7650" y="5825520"/>
                  <a:ext cx="67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CD0073-B9B3-4445-9A0C-7C94D7582552}"/>
                    </a:ext>
                  </a:extLst>
                </p14:cNvPr>
                <p14:cNvContentPartPr/>
                <p14:nvPr/>
              </p14:nvContentPartPr>
              <p14:xfrm>
                <a:off x="1141650" y="5793840"/>
                <a:ext cx="126000" cy="99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CD0073-B9B3-4445-9A0C-7C94D758255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7330" y="5789520"/>
                  <a:ext cx="134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A64FFFB-06F2-4458-A602-BEC97751B5BC}"/>
                    </a:ext>
                  </a:extLst>
                </p14:cNvPr>
                <p14:cNvContentPartPr/>
                <p14:nvPr/>
              </p14:nvContentPartPr>
              <p14:xfrm>
                <a:off x="1313010" y="5819040"/>
                <a:ext cx="86400" cy="62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A64FFFB-06F2-4458-A602-BEC97751B5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08690" y="5814720"/>
                  <a:ext cx="95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329438-130D-4C6E-AFAF-3E76FDB22BF7}"/>
                    </a:ext>
                  </a:extLst>
                </p14:cNvPr>
                <p14:cNvContentPartPr/>
                <p14:nvPr/>
              </p14:nvContentPartPr>
              <p14:xfrm>
                <a:off x="1334610" y="5820120"/>
                <a:ext cx="69840" cy="58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329438-130D-4C6E-AFAF-3E76FDB22BF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30290" y="5815800"/>
                  <a:ext cx="78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1003612-88ED-4B62-B5A3-E788C3FB3524}"/>
                    </a:ext>
                  </a:extLst>
                </p14:cNvPr>
                <p14:cNvContentPartPr/>
                <p14:nvPr/>
              </p14:nvContentPartPr>
              <p14:xfrm>
                <a:off x="1459890" y="5758200"/>
                <a:ext cx="122040" cy="121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1003612-88ED-4B62-B5A3-E788C3FB352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55570" y="5753880"/>
                  <a:ext cx="130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CC819CF-4DEC-435C-9A3A-1C27DE03BB78}"/>
                    </a:ext>
                  </a:extLst>
                </p14:cNvPr>
                <p14:cNvContentPartPr/>
                <p14:nvPr/>
              </p14:nvContentPartPr>
              <p14:xfrm>
                <a:off x="1678410" y="5813280"/>
                <a:ext cx="50040" cy="3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CC819CF-4DEC-435C-9A3A-1C27DE03BB7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74090" y="5808960"/>
                  <a:ext cx="586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E056E6C-AF8A-4CCA-801E-D05A8C4CCE40}"/>
                    </a:ext>
                  </a:extLst>
                </p14:cNvPr>
                <p14:cNvContentPartPr/>
                <p14:nvPr/>
              </p14:nvContentPartPr>
              <p14:xfrm>
                <a:off x="1679850" y="5840280"/>
                <a:ext cx="57600" cy="9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E056E6C-AF8A-4CCA-801E-D05A8C4CCE4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75530" y="5835960"/>
                  <a:ext cx="66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6F4A36-B8BA-463E-907F-A75ACE45D6FB}"/>
                    </a:ext>
                  </a:extLst>
                </p14:cNvPr>
                <p14:cNvContentPartPr/>
                <p14:nvPr/>
              </p14:nvContentPartPr>
              <p14:xfrm>
                <a:off x="1827090" y="5753880"/>
                <a:ext cx="163080" cy="113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6F4A36-B8BA-463E-907F-A75ACE45D6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22770" y="5749560"/>
                  <a:ext cx="171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8B7A45-B3EC-4589-9351-E78855658962}"/>
                    </a:ext>
                  </a:extLst>
                </p14:cNvPr>
                <p14:cNvContentPartPr/>
                <p14:nvPr/>
              </p14:nvContentPartPr>
              <p14:xfrm>
                <a:off x="2006370" y="5757480"/>
                <a:ext cx="141480" cy="91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8B7A45-B3EC-4589-9351-E788556589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02050" y="5753160"/>
                  <a:ext cx="150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726985-3A1A-43CF-9950-5959C2372D39}"/>
                    </a:ext>
                  </a:extLst>
                </p14:cNvPr>
                <p14:cNvContentPartPr/>
                <p14:nvPr/>
              </p14:nvContentPartPr>
              <p14:xfrm>
                <a:off x="2087730" y="5833800"/>
                <a:ext cx="10800" cy="54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726985-3A1A-43CF-9950-5959C2372D3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83410" y="5829480"/>
                  <a:ext cx="194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308FC39-3632-40CF-87DB-747BBB51DDA1}"/>
              </a:ext>
            </a:extLst>
          </p:cNvPr>
          <p:cNvGrpSpPr/>
          <p:nvPr/>
        </p:nvGrpSpPr>
        <p:grpSpPr>
          <a:xfrm>
            <a:off x="3278250" y="6477120"/>
            <a:ext cx="290160" cy="118440"/>
            <a:chOff x="3278250" y="6477120"/>
            <a:chExt cx="290160" cy="11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572B6A9-48B7-4BE0-B699-531BCC5045DD}"/>
                    </a:ext>
                  </a:extLst>
                </p14:cNvPr>
                <p14:cNvContentPartPr/>
                <p14:nvPr/>
              </p14:nvContentPartPr>
              <p14:xfrm>
                <a:off x="3278250" y="6477120"/>
                <a:ext cx="142200" cy="108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572B6A9-48B7-4BE0-B699-531BCC5045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73930" y="6472800"/>
                  <a:ext cx="150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9E78070-BB52-4B54-B733-A91A398D8AD5}"/>
                    </a:ext>
                  </a:extLst>
                </p14:cNvPr>
                <p14:cNvContentPartPr/>
                <p14:nvPr/>
              </p14:nvContentPartPr>
              <p14:xfrm>
                <a:off x="3440970" y="6482520"/>
                <a:ext cx="127440" cy="73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9E78070-BB52-4B54-B733-A91A398D8AD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36650" y="6478200"/>
                  <a:ext cx="136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1E548F3-A28D-49C7-AE0E-C3440227A937}"/>
                    </a:ext>
                  </a:extLst>
                </p14:cNvPr>
                <p14:cNvContentPartPr/>
                <p14:nvPr/>
              </p14:nvContentPartPr>
              <p14:xfrm>
                <a:off x="3512610" y="6519240"/>
                <a:ext cx="16560" cy="76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1E548F3-A28D-49C7-AE0E-C3440227A93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08290" y="6514920"/>
                  <a:ext cx="2520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7D9D73E-6085-4425-BC5A-4BE8B80B7595}"/>
                  </a:ext>
                </a:extLst>
              </p14:cNvPr>
              <p14:cNvContentPartPr/>
              <p14:nvPr/>
            </p14:nvContentPartPr>
            <p14:xfrm>
              <a:off x="7457267" y="2342027"/>
              <a:ext cx="61200" cy="774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7D9D73E-6085-4425-BC5A-4BE8B80B759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452947" y="2337707"/>
                <a:ext cx="6984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2AE416F-8081-4BCF-96EB-6EE7A4E97DDD}"/>
              </a:ext>
            </a:extLst>
          </p:cNvPr>
          <p:cNvGrpSpPr/>
          <p:nvPr/>
        </p:nvGrpSpPr>
        <p:grpSpPr>
          <a:xfrm>
            <a:off x="6279347" y="1794107"/>
            <a:ext cx="154800" cy="83160"/>
            <a:chOff x="6279347" y="1794107"/>
            <a:chExt cx="154800" cy="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7905E8-D35F-41D6-9FAF-5E0D9AE9A5FB}"/>
                    </a:ext>
                  </a:extLst>
                </p14:cNvPr>
                <p14:cNvContentPartPr/>
                <p14:nvPr/>
              </p14:nvContentPartPr>
              <p14:xfrm>
                <a:off x="6408947" y="1836587"/>
                <a:ext cx="25200" cy="10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7905E8-D35F-41D6-9FAF-5E0D9AE9A5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04627" y="1832267"/>
                  <a:ext cx="33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150DAFE-96F1-4BAE-B17D-B7B1701D240A}"/>
                    </a:ext>
                  </a:extLst>
                </p14:cNvPr>
                <p14:cNvContentPartPr/>
                <p14:nvPr/>
              </p14:nvContentPartPr>
              <p14:xfrm>
                <a:off x="6279347" y="1794107"/>
                <a:ext cx="78480" cy="83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150DAFE-96F1-4BAE-B17D-B7B1701D24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75027" y="1789787"/>
                  <a:ext cx="87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D78918F-FB8B-4275-80DD-414329BBFFE4}"/>
                    </a:ext>
                  </a:extLst>
                </p14:cNvPr>
                <p14:cNvContentPartPr/>
                <p14:nvPr/>
              </p14:nvContentPartPr>
              <p14:xfrm>
                <a:off x="6366107" y="1840547"/>
                <a:ext cx="57600" cy="13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D78918F-FB8B-4275-80DD-414329BBFFE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361787" y="1836227"/>
                  <a:ext cx="6624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0416DD9-C223-45A1-A94A-A3648287ED4C}"/>
              </a:ext>
            </a:extLst>
          </p:cNvPr>
          <p:cNvGrpSpPr/>
          <p:nvPr/>
        </p:nvGrpSpPr>
        <p:grpSpPr>
          <a:xfrm>
            <a:off x="5818547" y="2846027"/>
            <a:ext cx="132840" cy="87120"/>
            <a:chOff x="5818547" y="2846027"/>
            <a:chExt cx="132840" cy="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0BDF9A0-6592-4C98-B73C-F26C81AAF400}"/>
                    </a:ext>
                  </a:extLst>
                </p14:cNvPr>
                <p14:cNvContentPartPr/>
                <p14:nvPr/>
              </p14:nvContentPartPr>
              <p14:xfrm>
                <a:off x="5818547" y="2846027"/>
                <a:ext cx="73800" cy="60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0BDF9A0-6592-4C98-B73C-F26C81AAF40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14227" y="2841707"/>
                  <a:ext cx="82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7E48770-5404-45B2-9F42-F0B9C4E37FE1}"/>
                    </a:ext>
                  </a:extLst>
                </p14:cNvPr>
                <p14:cNvContentPartPr/>
                <p14:nvPr/>
              </p14:nvContentPartPr>
              <p14:xfrm>
                <a:off x="5861747" y="2892467"/>
                <a:ext cx="7200" cy="40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7E48770-5404-45B2-9F42-F0B9C4E37FE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57427" y="2888147"/>
                  <a:ext cx="15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C79F40-42D1-431C-A605-1D6D6B69CE24}"/>
                    </a:ext>
                  </a:extLst>
                </p14:cNvPr>
                <p14:cNvContentPartPr/>
                <p14:nvPr/>
              </p14:nvContentPartPr>
              <p14:xfrm>
                <a:off x="5899187" y="2900747"/>
                <a:ext cx="52200" cy="1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C79F40-42D1-431C-A605-1D6D6B69CE2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94867" y="2896427"/>
                  <a:ext cx="60840" cy="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6BABB39-C701-445A-BB9A-BC18F66C0D16}"/>
              </a:ext>
            </a:extLst>
          </p:cNvPr>
          <p:cNvGrpSpPr/>
          <p:nvPr/>
        </p:nvGrpSpPr>
        <p:grpSpPr>
          <a:xfrm>
            <a:off x="7786307" y="4376027"/>
            <a:ext cx="793440" cy="261720"/>
            <a:chOff x="7786307" y="4376027"/>
            <a:chExt cx="79344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B9ED53A-7818-4052-A8C1-D612602FF60D}"/>
                    </a:ext>
                  </a:extLst>
                </p14:cNvPr>
                <p14:cNvContentPartPr/>
                <p14:nvPr/>
              </p14:nvContentPartPr>
              <p14:xfrm>
                <a:off x="7847147" y="4482947"/>
                <a:ext cx="113400" cy="105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B9ED53A-7818-4052-A8C1-D612602FF60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42827" y="4478627"/>
                  <a:ext cx="122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E34F12C-1EE4-4A06-879D-2BE9988A8864}"/>
                    </a:ext>
                  </a:extLst>
                </p14:cNvPr>
                <p14:cNvContentPartPr/>
                <p14:nvPr/>
              </p14:nvContentPartPr>
              <p14:xfrm>
                <a:off x="7999427" y="4563587"/>
                <a:ext cx="45000" cy="74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E34F12C-1EE4-4A06-879D-2BE9988A88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95107" y="4559267"/>
                  <a:ext cx="53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0708C18-F859-40B7-BA7B-96B844B9AB7C}"/>
                    </a:ext>
                  </a:extLst>
                </p14:cNvPr>
                <p14:cNvContentPartPr/>
                <p14:nvPr/>
              </p14:nvContentPartPr>
              <p14:xfrm>
                <a:off x="8112467" y="4490147"/>
                <a:ext cx="146880" cy="94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0708C18-F859-40B7-BA7B-96B844B9AB7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08147" y="4485827"/>
                  <a:ext cx="155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DF576B-8078-4077-9ABB-D9A049C77BFD}"/>
                    </a:ext>
                  </a:extLst>
                </p14:cNvPr>
                <p14:cNvContentPartPr/>
                <p14:nvPr/>
              </p14:nvContentPartPr>
              <p14:xfrm>
                <a:off x="8289947" y="4561427"/>
                <a:ext cx="23400" cy="43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DF576B-8078-4077-9ABB-D9A049C77BF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85627" y="4557107"/>
                  <a:ext cx="32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010B278-C565-4C76-A3EB-5E1BF492BA6D}"/>
                    </a:ext>
                  </a:extLst>
                </p14:cNvPr>
                <p14:cNvContentPartPr/>
                <p14:nvPr/>
              </p14:nvContentPartPr>
              <p14:xfrm>
                <a:off x="8365907" y="4472507"/>
                <a:ext cx="111960" cy="79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010B278-C565-4C76-A3EB-5E1BF492BA6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61587" y="4468187"/>
                  <a:ext cx="120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6D80543-961E-4E19-8D84-E1ECD2C7D429}"/>
                    </a:ext>
                  </a:extLst>
                </p14:cNvPr>
                <p14:cNvContentPartPr/>
                <p14:nvPr/>
              </p14:nvContentPartPr>
              <p14:xfrm>
                <a:off x="8432147" y="4520747"/>
                <a:ext cx="8640" cy="52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6D80543-961E-4E19-8D84-E1ECD2C7D42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27827" y="4516427"/>
                  <a:ext cx="17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88923F5-9927-4604-8A40-6922AD397A0B}"/>
                    </a:ext>
                  </a:extLst>
                </p14:cNvPr>
                <p14:cNvContentPartPr/>
                <p14:nvPr/>
              </p14:nvContentPartPr>
              <p14:xfrm>
                <a:off x="8483987" y="4428587"/>
                <a:ext cx="95760" cy="173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88923F5-9927-4604-8A40-6922AD397A0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79667" y="4424267"/>
                  <a:ext cx="104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EDE72FD-B03A-4EDE-A4FE-5642F869440C}"/>
                    </a:ext>
                  </a:extLst>
                </p14:cNvPr>
                <p14:cNvContentPartPr/>
                <p14:nvPr/>
              </p14:nvContentPartPr>
              <p14:xfrm>
                <a:off x="7786307" y="4376027"/>
                <a:ext cx="61920" cy="252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EDE72FD-B03A-4EDE-A4FE-5642F869440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81987" y="4371707"/>
                  <a:ext cx="7056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DEEAADA-41E6-42CB-99BD-D206B5221809}"/>
              </a:ext>
            </a:extLst>
          </p:cNvPr>
          <p:cNvGrpSpPr/>
          <p:nvPr/>
        </p:nvGrpSpPr>
        <p:grpSpPr>
          <a:xfrm>
            <a:off x="7812921" y="5344157"/>
            <a:ext cx="713160" cy="216360"/>
            <a:chOff x="7812921" y="5344157"/>
            <a:chExt cx="71316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7DE44DA-1AD1-41A5-9564-26CCC8D6BFE9}"/>
                    </a:ext>
                  </a:extLst>
                </p14:cNvPr>
                <p14:cNvContentPartPr/>
                <p14:nvPr/>
              </p14:nvContentPartPr>
              <p14:xfrm>
                <a:off x="7873761" y="5395637"/>
                <a:ext cx="93600" cy="125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7DE44DA-1AD1-41A5-9564-26CCC8D6BFE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69441" y="5391317"/>
                  <a:ext cx="102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6069E0B-DBDE-4E5A-812E-EA3B7B096362}"/>
                    </a:ext>
                  </a:extLst>
                </p14:cNvPr>
                <p14:cNvContentPartPr/>
                <p14:nvPr/>
              </p14:nvContentPartPr>
              <p14:xfrm>
                <a:off x="8021721" y="5501477"/>
                <a:ext cx="34200" cy="54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6069E0B-DBDE-4E5A-812E-EA3B7B09636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17401" y="5497157"/>
                  <a:ext cx="42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2E6A1E2-E7DB-4048-A6CB-2DF46AA8C58D}"/>
                    </a:ext>
                  </a:extLst>
                </p14:cNvPr>
                <p14:cNvContentPartPr/>
                <p14:nvPr/>
              </p14:nvContentPartPr>
              <p14:xfrm>
                <a:off x="8115321" y="5402117"/>
                <a:ext cx="91080" cy="97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2E6A1E2-E7DB-4048-A6CB-2DF46AA8C58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11001" y="5397797"/>
                  <a:ext cx="99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85E3565-BABB-40AC-9544-F1A255C88CC6}"/>
                    </a:ext>
                  </a:extLst>
                </p14:cNvPr>
                <p14:cNvContentPartPr/>
                <p14:nvPr/>
              </p14:nvContentPartPr>
              <p14:xfrm>
                <a:off x="8255721" y="5491397"/>
                <a:ext cx="29160" cy="52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85E3565-BABB-40AC-9544-F1A255C88C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51401" y="5487077"/>
                  <a:ext cx="37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00336C4-3F7D-409F-943E-D1EC477E7575}"/>
                    </a:ext>
                  </a:extLst>
                </p14:cNvPr>
                <p14:cNvContentPartPr/>
                <p14:nvPr/>
              </p14:nvContentPartPr>
              <p14:xfrm>
                <a:off x="8360481" y="5400317"/>
                <a:ext cx="95400" cy="65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00336C4-3F7D-409F-943E-D1EC477E757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56161" y="5395997"/>
                  <a:ext cx="104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B11D8E9-D3ED-49E2-B0C5-D55F28F3903A}"/>
                    </a:ext>
                  </a:extLst>
                </p14:cNvPr>
                <p14:cNvContentPartPr/>
                <p14:nvPr/>
              </p14:nvContentPartPr>
              <p14:xfrm>
                <a:off x="8417721" y="5344157"/>
                <a:ext cx="108360" cy="195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B11D8E9-D3ED-49E2-B0C5-D55F28F3903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13401" y="5339837"/>
                  <a:ext cx="117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4DCBDA4-3021-400F-BA4F-B8F8E4121177}"/>
                    </a:ext>
                  </a:extLst>
                </p14:cNvPr>
                <p14:cNvContentPartPr/>
                <p14:nvPr/>
              </p14:nvContentPartPr>
              <p14:xfrm>
                <a:off x="7812921" y="5358197"/>
                <a:ext cx="59400" cy="202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4DCBDA4-3021-400F-BA4F-B8F8E412117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808601" y="5353877"/>
                  <a:ext cx="6804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6765439-E4C8-4232-9E1A-FF3A8009D907}"/>
              </a:ext>
            </a:extLst>
          </p:cNvPr>
          <p:cNvGrpSpPr/>
          <p:nvPr/>
        </p:nvGrpSpPr>
        <p:grpSpPr>
          <a:xfrm>
            <a:off x="7878827" y="6406200"/>
            <a:ext cx="745200" cy="245160"/>
            <a:chOff x="7878827" y="6406200"/>
            <a:chExt cx="74520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5536072-C79E-48CB-B4FA-6888800F7512}"/>
                    </a:ext>
                  </a:extLst>
                </p14:cNvPr>
                <p14:cNvContentPartPr/>
                <p14:nvPr/>
              </p14:nvContentPartPr>
              <p14:xfrm>
                <a:off x="7967387" y="6464520"/>
                <a:ext cx="79920" cy="116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5536072-C79E-48CB-B4FA-6888800F751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63067" y="6460200"/>
                  <a:ext cx="88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7CC13B4-37E4-4643-A56D-056A8BA7D2C8}"/>
                    </a:ext>
                  </a:extLst>
                </p14:cNvPr>
                <p14:cNvContentPartPr/>
                <p14:nvPr/>
              </p14:nvContentPartPr>
              <p14:xfrm>
                <a:off x="8109227" y="6559200"/>
                <a:ext cx="29520" cy="52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7CC13B4-37E4-4643-A56D-056A8BA7D2C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04907" y="6554880"/>
                  <a:ext cx="38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2C9403F-5BC9-4D55-8ACA-5EBDA993527D}"/>
                    </a:ext>
                  </a:extLst>
                </p14:cNvPr>
                <p14:cNvContentPartPr/>
                <p14:nvPr/>
              </p14:nvContentPartPr>
              <p14:xfrm>
                <a:off x="8240987" y="6473880"/>
                <a:ext cx="10800" cy="97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2C9403F-5BC9-4D55-8ACA-5EBDA993527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36667" y="6469560"/>
                  <a:ext cx="19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DE75360-8CB9-4E47-9506-5371B87DB271}"/>
                    </a:ext>
                  </a:extLst>
                </p14:cNvPr>
                <p14:cNvContentPartPr/>
                <p14:nvPr/>
              </p14:nvContentPartPr>
              <p14:xfrm>
                <a:off x="8325587" y="6564600"/>
                <a:ext cx="32760" cy="48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DE75360-8CB9-4E47-9506-5371B87DB27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21267" y="6560280"/>
                  <a:ext cx="41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A368818-FAEB-4592-9433-B51100B27086}"/>
                    </a:ext>
                  </a:extLst>
                </p14:cNvPr>
                <p14:cNvContentPartPr/>
                <p14:nvPr/>
              </p14:nvContentPartPr>
              <p14:xfrm>
                <a:off x="8444027" y="6472440"/>
                <a:ext cx="88200" cy="98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A368818-FAEB-4592-9433-B51100B2708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39707" y="6468120"/>
                  <a:ext cx="96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AEF5A41-EFD3-43BD-A8ED-D05BCEF8B00D}"/>
                    </a:ext>
                  </a:extLst>
                </p14:cNvPr>
                <p14:cNvContentPartPr/>
                <p14:nvPr/>
              </p14:nvContentPartPr>
              <p14:xfrm>
                <a:off x="8560667" y="6445440"/>
                <a:ext cx="63360" cy="159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AEF5A41-EFD3-43BD-A8ED-D05BCEF8B00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56347" y="6441120"/>
                  <a:ext cx="72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E08CEC0-B029-461C-91A7-790BFD9593DC}"/>
                    </a:ext>
                  </a:extLst>
                </p14:cNvPr>
                <p14:cNvContentPartPr/>
                <p14:nvPr/>
              </p14:nvContentPartPr>
              <p14:xfrm>
                <a:off x="7878827" y="6406200"/>
                <a:ext cx="61920" cy="245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E08CEC0-B029-461C-91A7-790BFD9593D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74507" y="6401880"/>
                  <a:ext cx="70560" cy="25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75789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72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8">
                <a:extLst>
                  <a:ext uri="{FF2B5EF4-FFF2-40B4-BE49-F238E27FC236}">
                    <a16:creationId xmlns:a16="http://schemas.microsoft.com/office/drawing/2014/main" id="{FFD202B8-F30E-45FA-8926-7CB9577F2AE3}"/>
                  </a:ext>
                </a:extLst>
              </p:cNvPr>
              <p:cNvSpPr txBox="1"/>
              <p:nvPr/>
            </p:nvSpPr>
            <p:spPr>
              <a:xfrm>
                <a:off x="2338169" y="1127803"/>
                <a:ext cx="4038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18">
                <a:extLst>
                  <a:ext uri="{FF2B5EF4-FFF2-40B4-BE49-F238E27FC236}">
                    <a16:creationId xmlns:a16="http://schemas.microsoft.com/office/drawing/2014/main" id="{FFD202B8-F30E-45FA-8926-7CB9577F2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169" y="1127803"/>
                <a:ext cx="403828" cy="400110"/>
              </a:xfrm>
              <a:prstGeom prst="rect">
                <a:avLst/>
              </a:prstGeom>
              <a:blipFill>
                <a:blip r:embed="rId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id="{6641AA57-95C5-4E56-A374-77E537E645AF}"/>
                  </a:ext>
                </a:extLst>
              </p:cNvPr>
              <p:cNvSpPr txBox="1"/>
              <p:nvPr/>
            </p:nvSpPr>
            <p:spPr>
              <a:xfrm>
                <a:off x="6751104" y="4073940"/>
                <a:ext cx="399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id="{6641AA57-95C5-4E56-A374-77E537E64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104" y="4073940"/>
                <a:ext cx="3992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0">
                <a:extLst>
                  <a:ext uri="{FF2B5EF4-FFF2-40B4-BE49-F238E27FC236}">
                    <a16:creationId xmlns:a16="http://schemas.microsoft.com/office/drawing/2014/main" id="{46C67FEF-2422-4FC8-B2AF-1600BA9ADD5D}"/>
                  </a:ext>
                </a:extLst>
              </p:cNvPr>
              <p:cNvSpPr txBox="1"/>
              <p:nvPr/>
            </p:nvSpPr>
            <p:spPr>
              <a:xfrm>
                <a:off x="558416" y="6012474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20">
                <a:extLst>
                  <a:ext uri="{FF2B5EF4-FFF2-40B4-BE49-F238E27FC236}">
                    <a16:creationId xmlns:a16="http://schemas.microsoft.com/office/drawing/2014/main" id="{46C67FEF-2422-4FC8-B2AF-1600BA9AD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6" y="6012474"/>
                <a:ext cx="28803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CD27C-DE8E-4512-85E7-2831B58D06E6}"/>
                  </a:ext>
                </a:extLst>
              </p:cNvPr>
              <p:cNvSpPr/>
              <p:nvPr/>
            </p:nvSpPr>
            <p:spPr>
              <a:xfrm>
                <a:off x="5305400" y="3650471"/>
                <a:ext cx="37603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-axis takes us across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8CD27C-DE8E-4512-85E7-2831B58D0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400" y="3650471"/>
                <a:ext cx="3760305" cy="400110"/>
              </a:xfrm>
              <a:prstGeom prst="rect">
                <a:avLst/>
              </a:prstGeom>
              <a:blipFill>
                <a:blip r:embed="rId5"/>
                <a:stretch>
                  <a:fillRect l="-1621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0BF1CAF-3589-4393-82BF-AB34CCFB5325}"/>
                  </a:ext>
                </a:extLst>
              </p:cNvPr>
              <p:cNvSpPr/>
              <p:nvPr/>
            </p:nvSpPr>
            <p:spPr>
              <a:xfrm>
                <a:off x="1022276" y="6044233"/>
                <a:ext cx="50618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-axis takes us in/out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0BF1CAF-3589-4393-82BF-AB34CCFB5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76" y="6044233"/>
                <a:ext cx="5061892" cy="400110"/>
              </a:xfrm>
              <a:prstGeom prst="rect">
                <a:avLst/>
              </a:prstGeom>
              <a:blipFill>
                <a:blip r:embed="rId6"/>
                <a:stretch>
                  <a:fillRect l="-1325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802B673-9DB6-4051-A573-731BF2D6E8C3}"/>
                  </a:ext>
                </a:extLst>
              </p:cNvPr>
              <p:cNvSpPr/>
              <p:nvPr/>
            </p:nvSpPr>
            <p:spPr>
              <a:xfrm>
                <a:off x="2640790" y="2399104"/>
                <a:ext cx="50618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-axis takes us up/down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802B673-9DB6-4051-A573-731BF2D6E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90" y="2399104"/>
                <a:ext cx="5061892" cy="400110"/>
              </a:xfrm>
              <a:prstGeom prst="rect">
                <a:avLst/>
              </a:prstGeom>
              <a:blipFill>
                <a:blip r:embed="rId7"/>
                <a:stretch>
                  <a:fillRect l="-1203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114C24-BE61-459B-B6A3-E7359A857F44}"/>
              </a:ext>
            </a:extLst>
          </p:cNvPr>
          <p:cNvCxnSpPr>
            <a:cxnSpLocks/>
          </p:cNvCxnSpPr>
          <p:nvPr/>
        </p:nvCxnSpPr>
        <p:spPr>
          <a:xfrm flipH="1" flipV="1">
            <a:off x="2501836" y="1586528"/>
            <a:ext cx="2" cy="26882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1CE957-906F-424F-8C20-6C73CF2AB65C}"/>
              </a:ext>
            </a:extLst>
          </p:cNvPr>
          <p:cNvCxnSpPr/>
          <p:nvPr/>
        </p:nvCxnSpPr>
        <p:spPr>
          <a:xfrm>
            <a:off x="2502632" y="4273995"/>
            <a:ext cx="424847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5FCCD8-D6EA-41F5-98E9-E972E51AFA2F}"/>
              </a:ext>
            </a:extLst>
          </p:cNvPr>
          <p:cNvCxnSpPr/>
          <p:nvPr/>
        </p:nvCxnSpPr>
        <p:spPr>
          <a:xfrm rot="5400000">
            <a:off x="702432" y="4273995"/>
            <a:ext cx="1800200" cy="18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92F3EE-8060-4E09-9FC4-E2344DB53462}"/>
                  </a:ext>
                </a:extLst>
              </p:cNvPr>
              <p:cNvSpPr txBox="1"/>
              <p:nvPr/>
            </p:nvSpPr>
            <p:spPr>
              <a:xfrm>
                <a:off x="5637380" y="4998545"/>
                <a:ext cx="30963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3D coordinates are written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92F3EE-8060-4E09-9FC4-E2344DB53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380" y="4998545"/>
                <a:ext cx="3096344" cy="1200329"/>
              </a:xfrm>
              <a:prstGeom prst="rect">
                <a:avLst/>
              </a:prstGeom>
              <a:blipFill>
                <a:blip r:embed="rId8"/>
                <a:stretch>
                  <a:fillRect l="-2165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D7D5A3-99FA-4C92-AA84-718AD5CC7032}"/>
                  </a:ext>
                </a:extLst>
              </p:cNvPr>
              <p:cNvSpPr txBox="1"/>
              <p:nvPr/>
            </p:nvSpPr>
            <p:spPr>
              <a:xfrm>
                <a:off x="2152976" y="4057831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D7D5A3-99FA-4C92-AA84-718AD5CC7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976" y="4057831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3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8">
                <a:extLst>
                  <a:ext uri="{FF2B5EF4-FFF2-40B4-BE49-F238E27FC236}">
                    <a16:creationId xmlns:a16="http://schemas.microsoft.com/office/drawing/2014/main" id="{FFD202B8-F30E-45FA-8926-7CB9577F2AE3}"/>
                  </a:ext>
                </a:extLst>
              </p:cNvPr>
              <p:cNvSpPr txBox="1"/>
              <p:nvPr/>
            </p:nvSpPr>
            <p:spPr>
              <a:xfrm>
                <a:off x="2338169" y="1127803"/>
                <a:ext cx="4038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18">
                <a:extLst>
                  <a:ext uri="{FF2B5EF4-FFF2-40B4-BE49-F238E27FC236}">
                    <a16:creationId xmlns:a16="http://schemas.microsoft.com/office/drawing/2014/main" id="{FFD202B8-F30E-45FA-8926-7CB9577F2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169" y="1127803"/>
                <a:ext cx="403828" cy="400110"/>
              </a:xfrm>
              <a:prstGeom prst="rect">
                <a:avLst/>
              </a:prstGeom>
              <a:blipFill>
                <a:blip r:embed="rId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id="{6641AA57-95C5-4E56-A374-77E537E645AF}"/>
                  </a:ext>
                </a:extLst>
              </p:cNvPr>
              <p:cNvSpPr txBox="1"/>
              <p:nvPr/>
            </p:nvSpPr>
            <p:spPr>
              <a:xfrm>
                <a:off x="6751104" y="4073940"/>
                <a:ext cx="399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id="{6641AA57-95C5-4E56-A374-77E537E64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104" y="4073940"/>
                <a:ext cx="3992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0">
                <a:extLst>
                  <a:ext uri="{FF2B5EF4-FFF2-40B4-BE49-F238E27FC236}">
                    <a16:creationId xmlns:a16="http://schemas.microsoft.com/office/drawing/2014/main" id="{46C67FEF-2422-4FC8-B2AF-1600BA9ADD5D}"/>
                  </a:ext>
                </a:extLst>
              </p:cNvPr>
              <p:cNvSpPr txBox="1"/>
              <p:nvPr/>
            </p:nvSpPr>
            <p:spPr>
              <a:xfrm>
                <a:off x="558416" y="6012474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20">
                <a:extLst>
                  <a:ext uri="{FF2B5EF4-FFF2-40B4-BE49-F238E27FC236}">
                    <a16:creationId xmlns:a16="http://schemas.microsoft.com/office/drawing/2014/main" id="{46C67FEF-2422-4FC8-B2AF-1600BA9AD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6" y="6012474"/>
                <a:ext cx="28803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114C24-BE61-459B-B6A3-E7359A857F44}"/>
              </a:ext>
            </a:extLst>
          </p:cNvPr>
          <p:cNvCxnSpPr>
            <a:cxnSpLocks/>
          </p:cNvCxnSpPr>
          <p:nvPr/>
        </p:nvCxnSpPr>
        <p:spPr>
          <a:xfrm flipH="1" flipV="1">
            <a:off x="2501836" y="1586528"/>
            <a:ext cx="2" cy="26882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1CE957-906F-424F-8C20-6C73CF2AB65C}"/>
              </a:ext>
            </a:extLst>
          </p:cNvPr>
          <p:cNvCxnSpPr/>
          <p:nvPr/>
        </p:nvCxnSpPr>
        <p:spPr>
          <a:xfrm>
            <a:off x="2502632" y="4273995"/>
            <a:ext cx="424847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5FCCD8-D6EA-41F5-98E9-E972E51AFA2F}"/>
              </a:ext>
            </a:extLst>
          </p:cNvPr>
          <p:cNvCxnSpPr/>
          <p:nvPr/>
        </p:nvCxnSpPr>
        <p:spPr>
          <a:xfrm rot="5400000">
            <a:off x="702432" y="4273995"/>
            <a:ext cx="1800200" cy="18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92F3EE-8060-4E09-9FC4-E2344DB53462}"/>
                  </a:ext>
                </a:extLst>
              </p:cNvPr>
              <p:cNvSpPr txBox="1"/>
              <p:nvPr/>
            </p:nvSpPr>
            <p:spPr>
              <a:xfrm>
                <a:off x="5292080" y="4998545"/>
                <a:ext cx="344164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coordinate is written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92F3EE-8060-4E09-9FC4-E2344DB53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998545"/>
                <a:ext cx="3441644" cy="892552"/>
              </a:xfrm>
              <a:prstGeom prst="rect">
                <a:avLst/>
              </a:prstGeom>
              <a:blipFill>
                <a:blip r:embed="rId5"/>
                <a:stretch>
                  <a:fillRect l="-1770" t="-3425" r="-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158BAF-54B8-4AAD-AFE3-24B9FE4A67B5}"/>
              </a:ext>
            </a:extLst>
          </p:cNvPr>
          <p:cNvCxnSpPr/>
          <p:nvPr/>
        </p:nvCxnSpPr>
        <p:spPr>
          <a:xfrm flipH="1">
            <a:off x="1187624" y="2457685"/>
            <a:ext cx="1314212" cy="13152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B089C3-7696-48FF-8A68-8576F7415469}"/>
              </a:ext>
            </a:extLst>
          </p:cNvPr>
          <p:cNvCxnSpPr/>
          <p:nvPr/>
        </p:nvCxnSpPr>
        <p:spPr>
          <a:xfrm flipH="1">
            <a:off x="3998286" y="2457685"/>
            <a:ext cx="1314212" cy="13152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256761-2929-4782-8D3A-0B446D0E3ECB}"/>
              </a:ext>
            </a:extLst>
          </p:cNvPr>
          <p:cNvCxnSpPr/>
          <p:nvPr/>
        </p:nvCxnSpPr>
        <p:spPr>
          <a:xfrm flipH="1">
            <a:off x="3998286" y="4273995"/>
            <a:ext cx="1314212" cy="13152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A70B7A-B49C-4B06-AF80-5722245DC531}"/>
              </a:ext>
            </a:extLst>
          </p:cNvPr>
          <p:cNvCxnSpPr>
            <a:cxnSpLocks/>
          </p:cNvCxnSpPr>
          <p:nvPr/>
        </p:nvCxnSpPr>
        <p:spPr>
          <a:xfrm flipH="1">
            <a:off x="2501042" y="2457685"/>
            <a:ext cx="28114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153A44-BB8D-4E03-8636-92F65F5F3686}"/>
              </a:ext>
            </a:extLst>
          </p:cNvPr>
          <p:cNvCxnSpPr>
            <a:cxnSpLocks/>
          </p:cNvCxnSpPr>
          <p:nvPr/>
        </p:nvCxnSpPr>
        <p:spPr>
          <a:xfrm flipH="1">
            <a:off x="1186830" y="5589240"/>
            <a:ext cx="28114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A3EFCF-E819-4ABA-AA60-7D6AF3EF5C71}"/>
              </a:ext>
            </a:extLst>
          </p:cNvPr>
          <p:cNvCxnSpPr>
            <a:cxnSpLocks/>
          </p:cNvCxnSpPr>
          <p:nvPr/>
        </p:nvCxnSpPr>
        <p:spPr>
          <a:xfrm flipH="1">
            <a:off x="1186830" y="3772930"/>
            <a:ext cx="28114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CFC67A-8EB2-40C6-BF0F-9EF75517E3CF}"/>
              </a:ext>
            </a:extLst>
          </p:cNvPr>
          <p:cNvCxnSpPr>
            <a:cxnSpLocks/>
          </p:cNvCxnSpPr>
          <p:nvPr/>
        </p:nvCxnSpPr>
        <p:spPr>
          <a:xfrm flipV="1">
            <a:off x="1186830" y="3772930"/>
            <a:ext cx="0" cy="181551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ED736B-5AAC-49A0-9103-2B3006AB97CE}"/>
              </a:ext>
            </a:extLst>
          </p:cNvPr>
          <p:cNvCxnSpPr>
            <a:cxnSpLocks/>
          </p:cNvCxnSpPr>
          <p:nvPr/>
        </p:nvCxnSpPr>
        <p:spPr>
          <a:xfrm flipV="1">
            <a:off x="3998286" y="3790178"/>
            <a:ext cx="0" cy="181551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3C1AE3-E26F-4860-AEC8-6F15353F4209}"/>
              </a:ext>
            </a:extLst>
          </p:cNvPr>
          <p:cNvCxnSpPr>
            <a:cxnSpLocks/>
          </p:cNvCxnSpPr>
          <p:nvPr/>
        </p:nvCxnSpPr>
        <p:spPr>
          <a:xfrm flipV="1">
            <a:off x="5292080" y="2458479"/>
            <a:ext cx="0" cy="181551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C939D0-4484-4FCA-8FF4-A0BB3D2EFD4D}"/>
                  </a:ext>
                </a:extLst>
              </p:cNvPr>
              <p:cNvSpPr txBox="1"/>
              <p:nvPr/>
            </p:nvSpPr>
            <p:spPr>
              <a:xfrm>
                <a:off x="5076056" y="4297425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C939D0-4484-4FCA-8FF4-A0BB3D2EF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297425"/>
                <a:ext cx="6341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62D3F9-850E-461B-AA46-009E56C0F520}"/>
                  </a:ext>
                </a:extLst>
              </p:cNvPr>
              <p:cNvSpPr txBox="1"/>
              <p:nvPr/>
            </p:nvSpPr>
            <p:spPr>
              <a:xfrm>
                <a:off x="971600" y="5561600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62D3F9-850E-461B-AA46-009E56C0F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61600"/>
                <a:ext cx="6341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329CCD-4467-4AEC-A28E-BAF688BC1929}"/>
                  </a:ext>
                </a:extLst>
              </p:cNvPr>
              <p:cNvSpPr txBox="1"/>
              <p:nvPr/>
            </p:nvSpPr>
            <p:spPr>
              <a:xfrm>
                <a:off x="2339752" y="2115994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329CCD-4467-4AEC-A28E-BAF688BC1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115994"/>
                <a:ext cx="6341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AB6C3636-3384-4F26-B070-B3F1BBEC0DF8}"/>
              </a:ext>
            </a:extLst>
          </p:cNvPr>
          <p:cNvSpPr/>
          <p:nvPr/>
        </p:nvSpPr>
        <p:spPr>
          <a:xfrm>
            <a:off x="3931757" y="3713690"/>
            <a:ext cx="140112" cy="1401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0B5835-B203-439B-942B-AE233B09C418}"/>
                  </a:ext>
                </a:extLst>
              </p:cNvPr>
              <p:cNvSpPr txBox="1"/>
              <p:nvPr/>
            </p:nvSpPr>
            <p:spPr>
              <a:xfrm>
                <a:off x="2152976" y="4057831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0B5835-B203-439B-942B-AE233B09C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976" y="4057831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9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8">
                <a:extLst>
                  <a:ext uri="{FF2B5EF4-FFF2-40B4-BE49-F238E27FC236}">
                    <a16:creationId xmlns:a16="http://schemas.microsoft.com/office/drawing/2014/main" id="{FFD202B8-F30E-45FA-8926-7CB9577F2AE3}"/>
                  </a:ext>
                </a:extLst>
              </p:cNvPr>
              <p:cNvSpPr txBox="1"/>
              <p:nvPr/>
            </p:nvSpPr>
            <p:spPr>
              <a:xfrm>
                <a:off x="2338169" y="1127803"/>
                <a:ext cx="4038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18">
                <a:extLst>
                  <a:ext uri="{FF2B5EF4-FFF2-40B4-BE49-F238E27FC236}">
                    <a16:creationId xmlns:a16="http://schemas.microsoft.com/office/drawing/2014/main" id="{FFD202B8-F30E-45FA-8926-7CB9577F2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169" y="1127803"/>
                <a:ext cx="403828" cy="400110"/>
              </a:xfrm>
              <a:prstGeom prst="rect">
                <a:avLst/>
              </a:prstGeom>
              <a:blipFill>
                <a:blip r:embed="rId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id="{6641AA57-95C5-4E56-A374-77E537E645AF}"/>
                  </a:ext>
                </a:extLst>
              </p:cNvPr>
              <p:cNvSpPr txBox="1"/>
              <p:nvPr/>
            </p:nvSpPr>
            <p:spPr>
              <a:xfrm>
                <a:off x="6751104" y="4073940"/>
                <a:ext cx="399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id="{6641AA57-95C5-4E56-A374-77E537E64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104" y="4073940"/>
                <a:ext cx="39921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0">
                <a:extLst>
                  <a:ext uri="{FF2B5EF4-FFF2-40B4-BE49-F238E27FC236}">
                    <a16:creationId xmlns:a16="http://schemas.microsoft.com/office/drawing/2014/main" id="{46C67FEF-2422-4FC8-B2AF-1600BA9ADD5D}"/>
                  </a:ext>
                </a:extLst>
              </p:cNvPr>
              <p:cNvSpPr txBox="1"/>
              <p:nvPr/>
            </p:nvSpPr>
            <p:spPr>
              <a:xfrm>
                <a:off x="558416" y="6012474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20">
                <a:extLst>
                  <a:ext uri="{FF2B5EF4-FFF2-40B4-BE49-F238E27FC236}">
                    <a16:creationId xmlns:a16="http://schemas.microsoft.com/office/drawing/2014/main" id="{46C67FEF-2422-4FC8-B2AF-1600BA9AD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6" y="6012474"/>
                <a:ext cx="28803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114C24-BE61-459B-B6A3-E7359A857F44}"/>
              </a:ext>
            </a:extLst>
          </p:cNvPr>
          <p:cNvCxnSpPr>
            <a:cxnSpLocks/>
          </p:cNvCxnSpPr>
          <p:nvPr/>
        </p:nvCxnSpPr>
        <p:spPr>
          <a:xfrm flipH="1" flipV="1">
            <a:off x="2501836" y="1586528"/>
            <a:ext cx="2" cy="26882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1CE957-906F-424F-8C20-6C73CF2AB65C}"/>
              </a:ext>
            </a:extLst>
          </p:cNvPr>
          <p:cNvCxnSpPr/>
          <p:nvPr/>
        </p:nvCxnSpPr>
        <p:spPr>
          <a:xfrm>
            <a:off x="2502632" y="4273995"/>
            <a:ext cx="424847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5FCCD8-D6EA-41F5-98E9-E972E51AFA2F}"/>
              </a:ext>
            </a:extLst>
          </p:cNvPr>
          <p:cNvCxnSpPr/>
          <p:nvPr/>
        </p:nvCxnSpPr>
        <p:spPr>
          <a:xfrm rot="5400000">
            <a:off x="702432" y="4273995"/>
            <a:ext cx="1800200" cy="18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158BAF-54B8-4AAD-AFE3-24B9FE4A67B5}"/>
              </a:ext>
            </a:extLst>
          </p:cNvPr>
          <p:cNvCxnSpPr/>
          <p:nvPr/>
        </p:nvCxnSpPr>
        <p:spPr>
          <a:xfrm flipH="1">
            <a:off x="1187624" y="2457685"/>
            <a:ext cx="1314212" cy="13152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B089C3-7696-48FF-8A68-8576F7415469}"/>
              </a:ext>
            </a:extLst>
          </p:cNvPr>
          <p:cNvCxnSpPr/>
          <p:nvPr/>
        </p:nvCxnSpPr>
        <p:spPr>
          <a:xfrm flipH="1">
            <a:off x="3998286" y="2457685"/>
            <a:ext cx="1314212" cy="13152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256761-2929-4782-8D3A-0B446D0E3ECB}"/>
              </a:ext>
            </a:extLst>
          </p:cNvPr>
          <p:cNvCxnSpPr/>
          <p:nvPr/>
        </p:nvCxnSpPr>
        <p:spPr>
          <a:xfrm flipH="1">
            <a:off x="3998286" y="4273995"/>
            <a:ext cx="1314212" cy="13152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A70B7A-B49C-4B06-AF80-5722245DC531}"/>
              </a:ext>
            </a:extLst>
          </p:cNvPr>
          <p:cNvCxnSpPr>
            <a:cxnSpLocks/>
          </p:cNvCxnSpPr>
          <p:nvPr/>
        </p:nvCxnSpPr>
        <p:spPr>
          <a:xfrm flipH="1">
            <a:off x="2501042" y="2457685"/>
            <a:ext cx="28114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153A44-BB8D-4E03-8636-92F65F5F3686}"/>
              </a:ext>
            </a:extLst>
          </p:cNvPr>
          <p:cNvCxnSpPr>
            <a:cxnSpLocks/>
          </p:cNvCxnSpPr>
          <p:nvPr/>
        </p:nvCxnSpPr>
        <p:spPr>
          <a:xfrm flipH="1">
            <a:off x="1186830" y="5589240"/>
            <a:ext cx="28114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A3EFCF-E819-4ABA-AA60-7D6AF3EF5C71}"/>
              </a:ext>
            </a:extLst>
          </p:cNvPr>
          <p:cNvCxnSpPr>
            <a:cxnSpLocks/>
          </p:cNvCxnSpPr>
          <p:nvPr/>
        </p:nvCxnSpPr>
        <p:spPr>
          <a:xfrm flipH="1">
            <a:off x="1186830" y="3772930"/>
            <a:ext cx="28114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CFC67A-8EB2-40C6-BF0F-9EF75517E3CF}"/>
              </a:ext>
            </a:extLst>
          </p:cNvPr>
          <p:cNvCxnSpPr>
            <a:cxnSpLocks/>
          </p:cNvCxnSpPr>
          <p:nvPr/>
        </p:nvCxnSpPr>
        <p:spPr>
          <a:xfrm flipV="1">
            <a:off x="1186830" y="3772930"/>
            <a:ext cx="0" cy="181551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ED736B-5AAC-49A0-9103-2B3006AB97CE}"/>
              </a:ext>
            </a:extLst>
          </p:cNvPr>
          <p:cNvCxnSpPr>
            <a:cxnSpLocks/>
          </p:cNvCxnSpPr>
          <p:nvPr/>
        </p:nvCxnSpPr>
        <p:spPr>
          <a:xfrm flipV="1">
            <a:off x="3998286" y="3790178"/>
            <a:ext cx="0" cy="181551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3C1AE3-E26F-4860-AEC8-6F15353F4209}"/>
              </a:ext>
            </a:extLst>
          </p:cNvPr>
          <p:cNvCxnSpPr>
            <a:cxnSpLocks/>
          </p:cNvCxnSpPr>
          <p:nvPr/>
        </p:nvCxnSpPr>
        <p:spPr>
          <a:xfrm flipV="1">
            <a:off x="5292080" y="2458479"/>
            <a:ext cx="0" cy="181551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C939D0-4484-4FCA-8FF4-A0BB3D2EFD4D}"/>
                  </a:ext>
                </a:extLst>
              </p:cNvPr>
              <p:cNvSpPr txBox="1"/>
              <p:nvPr/>
            </p:nvSpPr>
            <p:spPr>
              <a:xfrm>
                <a:off x="5076056" y="4297425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FC939D0-4484-4FCA-8FF4-A0BB3D2EF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297425"/>
                <a:ext cx="6341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62D3F9-850E-461B-AA46-009E56C0F520}"/>
                  </a:ext>
                </a:extLst>
              </p:cNvPr>
              <p:cNvSpPr txBox="1"/>
              <p:nvPr/>
            </p:nvSpPr>
            <p:spPr>
              <a:xfrm>
                <a:off x="971600" y="5561600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62D3F9-850E-461B-AA46-009E56C0F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61600"/>
                <a:ext cx="6341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329CCD-4467-4AEC-A28E-BAF688BC1929}"/>
                  </a:ext>
                </a:extLst>
              </p:cNvPr>
              <p:cNvSpPr txBox="1"/>
              <p:nvPr/>
            </p:nvSpPr>
            <p:spPr>
              <a:xfrm>
                <a:off x="2339752" y="2115994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329CCD-4467-4AEC-A28E-BAF688BC1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115994"/>
                <a:ext cx="6341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AB6C3636-3384-4F26-B070-B3F1BBEC0DF8}"/>
              </a:ext>
            </a:extLst>
          </p:cNvPr>
          <p:cNvSpPr/>
          <p:nvPr/>
        </p:nvSpPr>
        <p:spPr>
          <a:xfrm>
            <a:off x="5251027" y="2415044"/>
            <a:ext cx="82105" cy="821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CDB995-26B6-45FF-A308-E1DD020FAFA0}"/>
                  </a:ext>
                </a:extLst>
              </p:cNvPr>
              <p:cNvSpPr txBox="1"/>
              <p:nvPr/>
            </p:nvSpPr>
            <p:spPr>
              <a:xfrm>
                <a:off x="5156738" y="2230378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CDB995-26B6-45FF-A308-E1DD020FA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38" y="2230378"/>
                <a:ext cx="6341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0B771E02-74CD-4B9E-B619-1D685D4A33B1}"/>
              </a:ext>
            </a:extLst>
          </p:cNvPr>
          <p:cNvSpPr/>
          <p:nvPr/>
        </p:nvSpPr>
        <p:spPr>
          <a:xfrm>
            <a:off x="3957232" y="5540836"/>
            <a:ext cx="82105" cy="821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5DEA985-ECAA-43FF-826B-F43512E48987}"/>
                  </a:ext>
                </a:extLst>
              </p:cNvPr>
              <p:cNvSpPr txBox="1"/>
              <p:nvPr/>
            </p:nvSpPr>
            <p:spPr>
              <a:xfrm>
                <a:off x="3862943" y="5507940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5DEA985-ECAA-43FF-826B-F43512E48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43" y="5507940"/>
                <a:ext cx="6341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E6D46B-0841-4399-B70D-170A91447FF4}"/>
                  </a:ext>
                </a:extLst>
              </p:cNvPr>
              <p:cNvSpPr txBox="1"/>
              <p:nvPr/>
            </p:nvSpPr>
            <p:spPr>
              <a:xfrm>
                <a:off x="5790838" y="1124744"/>
                <a:ext cx="31736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Task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Can you write the 3D coordinates of points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Extension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: What would the coordinate be at the centre of the cuboid?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E6D46B-0841-4399-B70D-170A91447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838" y="1124744"/>
                <a:ext cx="3173650" cy="2308324"/>
              </a:xfrm>
              <a:prstGeom prst="rect">
                <a:avLst/>
              </a:prstGeom>
              <a:blipFill>
                <a:blip r:embed="rId10"/>
                <a:stretch>
                  <a:fillRect l="-1727" t="-1587" r="-2879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89CFF4FA-984A-49C6-AA56-08DD7B853914}"/>
              </a:ext>
            </a:extLst>
          </p:cNvPr>
          <p:cNvSpPr/>
          <p:nvPr/>
        </p:nvSpPr>
        <p:spPr>
          <a:xfrm>
            <a:off x="1145776" y="3731083"/>
            <a:ext cx="82105" cy="821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3A80F8-BA16-4E38-8155-5866C45E4362}"/>
                  </a:ext>
                </a:extLst>
              </p:cNvPr>
              <p:cNvSpPr txBox="1"/>
              <p:nvPr/>
            </p:nvSpPr>
            <p:spPr>
              <a:xfrm>
                <a:off x="688074" y="3503833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3A80F8-BA16-4E38-8155-5866C45E4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74" y="3503833"/>
                <a:ext cx="6341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293B515B-32EA-4F1F-8764-3B09C530D7B2}"/>
              </a:ext>
            </a:extLst>
          </p:cNvPr>
          <p:cNvSpPr/>
          <p:nvPr/>
        </p:nvSpPr>
        <p:spPr>
          <a:xfrm>
            <a:off x="5244826" y="4222671"/>
            <a:ext cx="82105" cy="821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EB223AB-E70A-47EE-A4DA-CD1E660D8BE4}"/>
                  </a:ext>
                </a:extLst>
              </p:cNvPr>
              <p:cNvSpPr txBox="1"/>
              <p:nvPr/>
            </p:nvSpPr>
            <p:spPr>
              <a:xfrm>
                <a:off x="5150537" y="3923764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EB223AB-E70A-47EE-A4DA-CD1E660D8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537" y="3923764"/>
                <a:ext cx="6341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DA3CEEF6-9F09-4C93-A6E4-9B6B787A638C}"/>
              </a:ext>
            </a:extLst>
          </p:cNvPr>
          <p:cNvSpPr/>
          <p:nvPr/>
        </p:nvSpPr>
        <p:spPr>
          <a:xfrm>
            <a:off x="1164374" y="5523589"/>
            <a:ext cx="82105" cy="821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F2E36A1-9192-4FEE-9288-EF904790E9B5}"/>
                  </a:ext>
                </a:extLst>
              </p:cNvPr>
              <p:cNvSpPr txBox="1"/>
              <p:nvPr/>
            </p:nvSpPr>
            <p:spPr>
              <a:xfrm>
                <a:off x="683568" y="5338923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F2E36A1-9192-4FEE-9288-EF904790E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38923"/>
                <a:ext cx="6341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C3B2912C-E8A9-4331-BD7F-B4443D5380E5}"/>
              </a:ext>
            </a:extLst>
          </p:cNvPr>
          <p:cNvSpPr/>
          <p:nvPr/>
        </p:nvSpPr>
        <p:spPr>
          <a:xfrm>
            <a:off x="2459989" y="2415044"/>
            <a:ext cx="82105" cy="821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BD6D4D-3B46-48CE-AAAE-C5E3B3F85CF2}"/>
                  </a:ext>
                </a:extLst>
              </p:cNvPr>
              <p:cNvSpPr txBox="1"/>
              <p:nvPr/>
            </p:nvSpPr>
            <p:spPr>
              <a:xfrm>
                <a:off x="1987852" y="2244471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CBD6D4D-3B46-48CE-AAAE-C5E3B3F8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52" y="2244471"/>
                <a:ext cx="6341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87ABDB6D-0CB8-45ED-B00B-8841E9AA6BE8}"/>
              </a:ext>
            </a:extLst>
          </p:cNvPr>
          <p:cNvSpPr/>
          <p:nvPr/>
        </p:nvSpPr>
        <p:spPr>
          <a:xfrm>
            <a:off x="4707281" y="4802056"/>
            <a:ext cx="82105" cy="821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16F9F8B-613D-448E-B63F-FF6595FCCFAB}"/>
                  </a:ext>
                </a:extLst>
              </p:cNvPr>
              <p:cNvSpPr txBox="1"/>
              <p:nvPr/>
            </p:nvSpPr>
            <p:spPr>
              <a:xfrm>
                <a:off x="4612992" y="4715852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𝑮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16F9F8B-613D-448E-B63F-FF6595FCC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992" y="4715852"/>
                <a:ext cx="6341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B4DDC57B-FFB9-4AFC-A661-E3FA6EDDED65}"/>
              </a:ext>
            </a:extLst>
          </p:cNvPr>
          <p:cNvSpPr/>
          <p:nvPr/>
        </p:nvSpPr>
        <p:spPr>
          <a:xfrm>
            <a:off x="2602326" y="3731083"/>
            <a:ext cx="82105" cy="8210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0B69CE-9773-4B33-9E35-EBA3783C2854}"/>
                  </a:ext>
                </a:extLst>
              </p:cNvPr>
              <p:cNvSpPr txBox="1"/>
              <p:nvPr/>
            </p:nvSpPr>
            <p:spPr>
              <a:xfrm>
                <a:off x="2411760" y="3419708"/>
                <a:ext cx="63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0B69CE-9773-4B33-9E35-EBA3783C2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419708"/>
                <a:ext cx="63410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86C64F-E906-4CE0-9BBD-41F26BCFC39A}"/>
                  </a:ext>
                </a:extLst>
              </p:cNvPr>
              <p:cNvSpPr txBox="1"/>
              <p:nvPr/>
            </p:nvSpPr>
            <p:spPr>
              <a:xfrm>
                <a:off x="5334197" y="2226049"/>
                <a:ext cx="1117104" cy="369332"/>
              </a:xfrm>
              <a:prstGeom prst="rect">
                <a:avLst/>
              </a:prstGeom>
              <a:solidFill>
                <a:srgbClr val="ECDAF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86C64F-E906-4CE0-9BBD-41F26BCFC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197" y="2226049"/>
                <a:ext cx="1117104" cy="369332"/>
              </a:xfrm>
              <a:prstGeom prst="rect">
                <a:avLst/>
              </a:prstGeom>
              <a:blipFill>
                <a:blip r:embed="rId17"/>
                <a:stretch>
                  <a:fillRect l="-1639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4DFC13-402A-4E5A-A23E-CB51DECD91A6}"/>
                  </a:ext>
                </a:extLst>
              </p:cNvPr>
              <p:cNvSpPr txBox="1"/>
              <p:nvPr/>
            </p:nvSpPr>
            <p:spPr>
              <a:xfrm>
                <a:off x="4056910" y="5566843"/>
                <a:ext cx="1117104" cy="369332"/>
              </a:xfrm>
              <a:prstGeom prst="rect">
                <a:avLst/>
              </a:prstGeom>
              <a:solidFill>
                <a:srgbClr val="ECDAF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4DFC13-402A-4E5A-A23E-CB51DECD9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10" y="5566843"/>
                <a:ext cx="1117104" cy="369332"/>
              </a:xfrm>
              <a:prstGeom prst="rect">
                <a:avLst/>
              </a:prstGeom>
              <a:blipFill>
                <a:blip r:embed="rId18"/>
                <a:stretch>
                  <a:fillRect l="-1639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CB6F066-5D3D-4ACF-BF5F-A0A494EBD7D4}"/>
                  </a:ext>
                </a:extLst>
              </p:cNvPr>
              <p:cNvSpPr txBox="1"/>
              <p:nvPr/>
            </p:nvSpPr>
            <p:spPr>
              <a:xfrm>
                <a:off x="220362" y="3566274"/>
                <a:ext cx="904779" cy="369332"/>
              </a:xfrm>
              <a:prstGeom prst="rect">
                <a:avLst/>
              </a:prstGeom>
              <a:solidFill>
                <a:srgbClr val="ECDAF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CB6F066-5D3D-4ACF-BF5F-A0A494EBD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2" y="3566274"/>
                <a:ext cx="904779" cy="369332"/>
              </a:xfrm>
              <a:prstGeom prst="rect">
                <a:avLst/>
              </a:prstGeom>
              <a:blipFill>
                <a:blip r:embed="rId19"/>
                <a:stretch>
                  <a:fillRect l="-2013" r="-8054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4D878AC-9BF9-4298-B28B-08E3C00E60DF}"/>
                  </a:ext>
                </a:extLst>
              </p:cNvPr>
              <p:cNvSpPr txBox="1"/>
              <p:nvPr/>
            </p:nvSpPr>
            <p:spPr>
              <a:xfrm>
                <a:off x="5326931" y="3873165"/>
                <a:ext cx="1117104" cy="369332"/>
              </a:xfrm>
              <a:prstGeom prst="rect">
                <a:avLst/>
              </a:prstGeom>
              <a:solidFill>
                <a:srgbClr val="ECDAF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4D878AC-9BF9-4298-B28B-08E3C00E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931" y="3873165"/>
                <a:ext cx="1117104" cy="369332"/>
              </a:xfrm>
              <a:prstGeom prst="rect">
                <a:avLst/>
              </a:prstGeom>
              <a:blipFill>
                <a:blip r:embed="rId20"/>
                <a:stretch>
                  <a:fillRect l="-1639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1AEDEF4-0537-4FCA-92E8-246E43A1CFFC}"/>
                  </a:ext>
                </a:extLst>
              </p:cNvPr>
              <p:cNvSpPr txBox="1"/>
              <p:nvPr/>
            </p:nvSpPr>
            <p:spPr>
              <a:xfrm>
                <a:off x="203676" y="5252058"/>
                <a:ext cx="890336" cy="369332"/>
              </a:xfrm>
              <a:prstGeom prst="rect">
                <a:avLst/>
              </a:prstGeom>
              <a:solidFill>
                <a:srgbClr val="ECDAF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1AEDEF4-0537-4FCA-92E8-246E43A1C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76" y="5252058"/>
                <a:ext cx="890336" cy="369332"/>
              </a:xfrm>
              <a:prstGeom prst="rect">
                <a:avLst/>
              </a:prstGeom>
              <a:blipFill>
                <a:blip r:embed="rId21"/>
                <a:stretch>
                  <a:fillRect l="-2055" r="-10274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B89E1F9-5EE0-4287-B4E1-E4BC43636F06}"/>
                  </a:ext>
                </a:extLst>
              </p:cNvPr>
              <p:cNvSpPr txBox="1"/>
              <p:nvPr/>
            </p:nvSpPr>
            <p:spPr>
              <a:xfrm>
                <a:off x="1509511" y="2187626"/>
                <a:ext cx="870619" cy="369332"/>
              </a:xfrm>
              <a:prstGeom prst="rect">
                <a:avLst/>
              </a:prstGeom>
              <a:solidFill>
                <a:srgbClr val="ECDAF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B89E1F9-5EE0-4287-B4E1-E4BC43636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511" y="2187626"/>
                <a:ext cx="870619" cy="369332"/>
              </a:xfrm>
              <a:prstGeom prst="rect">
                <a:avLst/>
              </a:prstGeom>
              <a:blipFill>
                <a:blip r:embed="rId22"/>
                <a:stretch>
                  <a:fillRect l="-2113" r="-1338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81E3DB-4E23-452E-A4B9-BC271906FAFF}"/>
                  </a:ext>
                </a:extLst>
              </p:cNvPr>
              <p:cNvSpPr txBox="1"/>
              <p:nvPr/>
            </p:nvSpPr>
            <p:spPr>
              <a:xfrm>
                <a:off x="4811962" y="4786435"/>
                <a:ext cx="1117104" cy="369332"/>
              </a:xfrm>
              <a:prstGeom prst="rect">
                <a:avLst/>
              </a:prstGeom>
              <a:solidFill>
                <a:srgbClr val="ECDAF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81E3DB-4E23-452E-A4B9-BC271906F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62" y="4786435"/>
                <a:ext cx="1117104" cy="369332"/>
              </a:xfrm>
              <a:prstGeom prst="rect">
                <a:avLst/>
              </a:prstGeom>
              <a:blipFill>
                <a:blip r:embed="rId23"/>
                <a:stretch>
                  <a:fillRect l="-1630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2D75A5B-288E-4879-A888-7889A33DA750}"/>
                  </a:ext>
                </a:extLst>
              </p:cNvPr>
              <p:cNvSpPr txBox="1"/>
              <p:nvPr/>
            </p:nvSpPr>
            <p:spPr>
              <a:xfrm>
                <a:off x="2592411" y="3332661"/>
                <a:ext cx="1117104" cy="369332"/>
              </a:xfrm>
              <a:prstGeom prst="rect">
                <a:avLst/>
              </a:prstGeom>
              <a:solidFill>
                <a:srgbClr val="ECDAF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2D75A5B-288E-4879-A888-7889A33DA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411" y="3332661"/>
                <a:ext cx="1117104" cy="369332"/>
              </a:xfrm>
              <a:prstGeom prst="rect">
                <a:avLst/>
              </a:prstGeom>
              <a:blipFill>
                <a:blip r:embed="rId24"/>
                <a:stretch>
                  <a:fillRect l="-163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59099DF-2CCF-4071-9608-F6B8844C779F}"/>
                  </a:ext>
                </a:extLst>
              </p:cNvPr>
              <p:cNvSpPr txBox="1"/>
              <p:nvPr/>
            </p:nvSpPr>
            <p:spPr>
              <a:xfrm>
                <a:off x="7150316" y="3028571"/>
                <a:ext cx="11171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59099DF-2CCF-4071-9608-F6B8844C7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316" y="3028571"/>
                <a:ext cx="1117104" cy="369332"/>
              </a:xfrm>
              <a:prstGeom prst="rect">
                <a:avLst/>
              </a:prstGeom>
              <a:blipFill>
                <a:blip r:embed="rId25"/>
                <a:stretch>
                  <a:fillRect l="-1639" r="-765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42901B-9657-480D-97B6-613579E5064A}"/>
                  </a:ext>
                </a:extLst>
              </p:cNvPr>
              <p:cNvSpPr txBox="1"/>
              <p:nvPr/>
            </p:nvSpPr>
            <p:spPr>
              <a:xfrm>
                <a:off x="2152976" y="4057831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42901B-9657-480D-97B6-613579E50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976" y="4057831"/>
                <a:ext cx="43456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2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981649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(0, 3, 4)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(5, 3, 0)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(5, 0, 4)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981649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(5, 3, 4)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𝑸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5969422" y="4081455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422" y="4081455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7EF5F447-17F2-4FD6-B4CE-9D007274ACDB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600ECC9-BFBB-4A27-9D70-AB29E11704EF}"/>
              </a:ext>
            </a:extLst>
          </p:cNvPr>
          <p:cNvSpPr/>
          <p:nvPr/>
        </p:nvSpPr>
        <p:spPr>
          <a:xfrm>
            <a:off x="6131245" y="4093976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3815DD-F492-4646-9232-5C60564C846D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3815DD-F492-4646-9232-5C60564C8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75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2275626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(0, 3, 4)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(5, 3, 0)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(5, 0, 4)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2275626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(5, 3, 4)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𝑸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5969422" y="4081455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422" y="4081455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E2E9F47-518E-4831-B625-7C5BE6110153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7B0C6-B068-43EA-A904-D8445DC86A93}"/>
              </a:ext>
            </a:extLst>
          </p:cNvPr>
          <p:cNvSpPr/>
          <p:nvPr/>
        </p:nvSpPr>
        <p:spPr>
          <a:xfrm>
            <a:off x="6131245" y="4093976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3901AE-89E8-4C31-ACD0-6A8DBDACDC3F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3901AE-89E8-4C31-ACD0-6A8DBDACD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35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(0, 3, 4)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(5, 3, 0)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(5, 0, 4)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(5, 3, 4)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7009549" y="1711337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549" y="1711337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82E438F-E01E-48DB-94C9-0CB78C28FCA6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FE24CD-8EE4-4EDB-A44E-A97326B50900}"/>
              </a:ext>
            </a:extLst>
          </p:cNvPr>
          <p:cNvSpPr/>
          <p:nvPr/>
        </p:nvSpPr>
        <p:spPr>
          <a:xfrm>
            <a:off x="7017925" y="1937779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95BCE2-B816-45AE-BB8A-1AF6A683C7D2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95BCE2-B816-45AE-BB8A-1AF6A683C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59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001337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(0, 3, 4)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(5, 3, 0)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(5, 0, 4)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(0, 0, 4)</m:t>
                                </m:r>
                              </m:oMath>
                            </m:oMathPara>
                          </a14:m>
                          <a:endParaRPr lang="en-GB" sz="2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9B34E3-6CD3-4007-AB2C-FF9DC9BCD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001337"/>
                  </p:ext>
                </p:extLst>
              </p:nvPr>
            </p:nvGraphicFramePr>
            <p:xfrm>
              <a:off x="1031776" y="4853384"/>
              <a:ext cx="7080448" cy="167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40224">
                      <a:extLst>
                        <a:ext uri="{9D8B030D-6E8A-4147-A177-3AD203B41FA5}">
                          <a16:colId xmlns:a16="http://schemas.microsoft.com/office/drawing/2014/main" val="3977000496"/>
                        </a:ext>
                      </a:extLst>
                    </a:gridCol>
                    <a:gridCol w="3540224">
                      <a:extLst>
                        <a:ext uri="{9D8B030D-6E8A-4147-A177-3AD203B41FA5}">
                          <a16:colId xmlns:a16="http://schemas.microsoft.com/office/drawing/2014/main" val="303171322"/>
                        </a:ext>
                      </a:extLst>
                    </a:gridCol>
                  </a:tblGrid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725" r="-100344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725" r="-344" b="-1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582788"/>
                      </a:ext>
                    </a:extLst>
                  </a:tr>
                  <a:tr h="835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" t="-101460" r="-10034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72" t="-101460" r="-34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50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91B1A22-3016-4DF7-9F44-39300E712202}"/>
              </a:ext>
            </a:extLst>
          </p:cNvPr>
          <p:cNvSpPr/>
          <p:nvPr/>
        </p:nvSpPr>
        <p:spPr>
          <a:xfrm>
            <a:off x="1115616" y="4925392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33BE6D-C233-42FA-BC6D-2D9F1D4DE025}"/>
              </a:ext>
            </a:extLst>
          </p:cNvPr>
          <p:cNvSpPr/>
          <p:nvPr/>
        </p:nvSpPr>
        <p:spPr>
          <a:xfrm>
            <a:off x="4613920" y="4925392"/>
            <a:ext cx="720080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C643D6-0453-4C95-A40A-23E3E4BF3451}"/>
              </a:ext>
            </a:extLst>
          </p:cNvPr>
          <p:cNvSpPr/>
          <p:nvPr/>
        </p:nvSpPr>
        <p:spPr>
          <a:xfrm>
            <a:off x="1115616" y="5726898"/>
            <a:ext cx="720080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08F31-8564-46B4-A53B-978DB87E4667}"/>
              </a:ext>
            </a:extLst>
          </p:cNvPr>
          <p:cNvSpPr/>
          <p:nvPr/>
        </p:nvSpPr>
        <p:spPr>
          <a:xfrm>
            <a:off x="4613920" y="5726898"/>
            <a:ext cx="720080" cy="720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27915-CB37-4185-B65F-B9A10706CD0C}"/>
              </a:ext>
            </a:extLst>
          </p:cNvPr>
          <p:cNvGrpSpPr/>
          <p:nvPr/>
        </p:nvGrpSpPr>
        <p:grpSpPr>
          <a:xfrm>
            <a:off x="3813216" y="980728"/>
            <a:ext cx="4143160" cy="3693838"/>
            <a:chOff x="558416" y="1022733"/>
            <a:chExt cx="6045480" cy="5389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/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18">
                  <a:extLst>
                    <a:ext uri="{FF2B5EF4-FFF2-40B4-BE49-F238E27FC236}">
                      <a16:creationId xmlns:a16="http://schemas.microsoft.com/office/drawing/2014/main" id="{DCB52C12-AD72-4112-8DBA-17E254A95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022733"/>
                  <a:ext cx="403828" cy="400110"/>
                </a:xfrm>
                <a:prstGeom prst="rect">
                  <a:avLst/>
                </a:prstGeom>
                <a:blipFill>
                  <a:blip r:embed="rId3"/>
                  <a:stretch>
                    <a:fillRect r="-20000" b="-6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/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19">
                  <a:extLst>
                    <a:ext uri="{FF2B5EF4-FFF2-40B4-BE49-F238E27FC236}">
                      <a16:creationId xmlns:a16="http://schemas.microsoft.com/office/drawing/2014/main" id="{56D1A2FE-C2E0-4B9B-B3B1-DC0D146EC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684" y="4073940"/>
                  <a:ext cx="399212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6667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/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GB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EFBFBFDD-A580-4E99-97AE-42C6FC3C8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6" y="6012474"/>
                  <a:ext cx="288032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0625" b="-3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6DF63C1-E581-49CE-A3D5-3B0C6A6C0E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836" y="1586528"/>
              <a:ext cx="2" cy="2688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DD16BAD-EDD0-428F-A5B4-C9CF91469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631" y="4272804"/>
              <a:ext cx="3702052" cy="11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0268E6-46E9-42B6-9FC1-7D0C8238DAA5}"/>
                </a:ext>
              </a:extLst>
            </p:cNvPr>
            <p:cNvCxnSpPr/>
            <p:nvPr/>
          </p:nvCxnSpPr>
          <p:spPr>
            <a:xfrm rot="5400000">
              <a:off x="702432" y="4273995"/>
              <a:ext cx="1800200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A5B559-917F-46D7-B6A3-F3308B28E7F6}"/>
                </a:ext>
              </a:extLst>
            </p:cNvPr>
            <p:cNvCxnSpPr/>
            <p:nvPr/>
          </p:nvCxnSpPr>
          <p:spPr>
            <a:xfrm flipH="1">
              <a:off x="1187624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4F038F-A767-4D44-A3FA-34BC83478D13}"/>
                </a:ext>
              </a:extLst>
            </p:cNvPr>
            <p:cNvCxnSpPr/>
            <p:nvPr/>
          </p:nvCxnSpPr>
          <p:spPr>
            <a:xfrm flipH="1">
              <a:off x="3998286" y="245768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91B01D-6AEC-4E81-9F1D-584DD8451C49}"/>
                </a:ext>
              </a:extLst>
            </p:cNvPr>
            <p:cNvCxnSpPr/>
            <p:nvPr/>
          </p:nvCxnSpPr>
          <p:spPr>
            <a:xfrm flipH="1">
              <a:off x="3998286" y="4273995"/>
              <a:ext cx="1314212" cy="13152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122FB-2859-4377-8D12-E957FCD62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1042" y="2457685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42BC8B-521E-4E38-81EF-2F2E4D771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558924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5A48BC-DEC1-49CA-9792-5C61B0784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830" y="3772930"/>
              <a:ext cx="28114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25FF64-53BF-441D-BE37-C967DB896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830" y="3772930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3A83EF-1BD5-4C81-9A02-4CA867793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8286" y="3790178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18ED00-4A23-4BA8-AF52-F600791D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458479"/>
              <a:ext cx="0" cy="18155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/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EE44FC-5D2F-4567-9DCD-D9F26B36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718" y="3272496"/>
                  <a:ext cx="634100" cy="538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(5, 3, 4)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coordinates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FB8E8C-9509-4564-A759-44CF53D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747691" cy="1323439"/>
              </a:xfrm>
              <a:prstGeom prst="rect">
                <a:avLst/>
              </a:prstGeom>
              <a:blipFill>
                <a:blip r:embed="rId7"/>
                <a:stretch>
                  <a:fillRect l="-221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/>
              <p:nvPr/>
            </p:nvSpPr>
            <p:spPr>
              <a:xfrm>
                <a:off x="7009549" y="1711337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BA34A3-5159-4829-91C2-2CB41671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549" y="1711337"/>
                <a:ext cx="434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443FB52-3FC3-4144-A9BE-C3DC3E621410}"/>
              </a:ext>
            </a:extLst>
          </p:cNvPr>
          <p:cNvSpPr/>
          <p:nvPr/>
        </p:nvSpPr>
        <p:spPr>
          <a:xfrm>
            <a:off x="6138242" y="2824872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D4AD95-F52D-40D1-8A68-ED2ABA7A8962}"/>
              </a:ext>
            </a:extLst>
          </p:cNvPr>
          <p:cNvSpPr/>
          <p:nvPr/>
        </p:nvSpPr>
        <p:spPr>
          <a:xfrm>
            <a:off x="7017925" y="1937779"/>
            <a:ext cx="78843" cy="788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24678A-89C8-47CA-A97E-A56A16775D5E}"/>
                  </a:ext>
                </a:extLst>
              </p:cNvPr>
              <p:cNvSpPr txBox="1"/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24678A-89C8-47CA-A97E-A56A16775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77" y="3005339"/>
                <a:ext cx="434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729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1329</Words>
  <Application>Microsoft Office PowerPoint</Application>
  <PresentationFormat>On-screen Show (4:3)</PresentationFormat>
  <Paragraphs>382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31</cp:revision>
  <dcterms:created xsi:type="dcterms:W3CDTF">2015-07-01T12:05:39Z</dcterms:created>
  <dcterms:modified xsi:type="dcterms:W3CDTF">2020-10-28T20:20:05Z</dcterms:modified>
</cp:coreProperties>
</file>