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0"/>
  </p:notesMasterIdLst>
  <p:sldIdLst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2" autoAdjust="0"/>
    <p:restoredTop sz="83471" autoAdjust="0"/>
  </p:normalViewPr>
  <p:slideViewPr>
    <p:cSldViewPr>
      <p:cViewPr varScale="1">
        <p:scale>
          <a:sx n="92" d="100"/>
          <a:sy n="92" d="100"/>
        </p:scale>
        <p:origin x="204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ettles" userId="36b22fda-0ab9-451b-a33d-024249ce648b" providerId="ADAL" clId="{40D78932-46CD-49CC-9EF4-B7BBA8DB2B5B}"/>
    <pc:docChg chg="custSel addSld delSld modSld modMainMaster">
      <pc:chgData name="Danielle Bettles" userId="36b22fda-0ab9-451b-a33d-024249ce648b" providerId="ADAL" clId="{40D78932-46CD-49CC-9EF4-B7BBA8DB2B5B}" dt="2026-09-24T14:14:57.571" v="477" actId="1076"/>
      <pc:docMkLst>
        <pc:docMk/>
      </pc:docMkLst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861314220" sldId="281"/>
        </pc:sldMkLst>
      </pc:sldChg>
      <pc:sldChg chg="addSp delSp modSp mod modNotesTx">
        <pc:chgData name="Danielle Bettles" userId="36b22fda-0ab9-451b-a33d-024249ce648b" providerId="ADAL" clId="{40D78932-46CD-49CC-9EF4-B7BBA8DB2B5B}" dt="2026-09-24T14:14:57.571" v="477" actId="1076"/>
        <pc:sldMkLst>
          <pc:docMk/>
          <pc:sldMk cId="3041817529" sldId="284"/>
        </pc:sldMkLst>
        <pc:spChg chg="add mod">
          <ac:chgData name="Danielle Bettles" userId="36b22fda-0ab9-451b-a33d-024249ce648b" providerId="ADAL" clId="{40D78932-46CD-49CC-9EF4-B7BBA8DB2B5B}" dt="2026-09-24T14:14:51.839" v="475" actId="1076"/>
          <ac:spMkLst>
            <pc:docMk/>
            <pc:sldMk cId="3041817529" sldId="284"/>
            <ac:spMk id="2" creationId="{416B9133-F716-E0CC-AC32-E6A34DBF3C34}"/>
          </ac:spMkLst>
        </pc:spChg>
        <pc:spChg chg="del">
          <ac:chgData name="Danielle Bettles" userId="36b22fda-0ab9-451b-a33d-024249ce648b" providerId="ADAL" clId="{40D78932-46CD-49CC-9EF4-B7BBA8DB2B5B}" dt="2026-09-24T14:01:36.166" v="0" actId="478"/>
          <ac:spMkLst>
            <pc:docMk/>
            <pc:sldMk cId="3041817529" sldId="284"/>
            <ac:spMk id="3" creationId="{A01749C1-5C5C-4455-B3BA-DC2D9223253A}"/>
          </ac:spMkLst>
        </pc:spChg>
        <pc:spChg chg="add mod">
          <ac:chgData name="Danielle Bettles" userId="36b22fda-0ab9-451b-a33d-024249ce648b" providerId="ADAL" clId="{40D78932-46CD-49CC-9EF4-B7BBA8DB2B5B}" dt="2026-09-24T14:14:53.349" v="476" actId="1076"/>
          <ac:spMkLst>
            <pc:docMk/>
            <pc:sldMk cId="3041817529" sldId="284"/>
            <ac:spMk id="5" creationId="{DB2CD2F2-D956-79DC-CED8-7C0D0DC918A4}"/>
          </ac:spMkLst>
        </pc:spChg>
        <pc:graphicFrameChg chg="add mod modGraphic">
          <ac:chgData name="Danielle Bettles" userId="36b22fda-0ab9-451b-a33d-024249ce648b" providerId="ADAL" clId="{40D78932-46CD-49CC-9EF4-B7BBA8DB2B5B}" dt="2026-09-24T14:14:57.571" v="477" actId="1076"/>
          <ac:graphicFrameMkLst>
            <pc:docMk/>
            <pc:sldMk cId="3041817529" sldId="284"/>
            <ac:graphicFrameMk id="4" creationId="{606796B4-D92A-3D1D-F00F-F9FFCE66C433}"/>
          </ac:graphicFrameMkLst>
        </pc:graphicFrameChg>
        <pc:graphicFrameChg chg="add mod modGraphic">
          <ac:chgData name="Danielle Bettles" userId="36b22fda-0ab9-451b-a33d-024249ce648b" providerId="ADAL" clId="{40D78932-46CD-49CC-9EF4-B7BBA8DB2B5B}" dt="2026-09-24T14:14:46.412" v="473" actId="1076"/>
          <ac:graphicFrameMkLst>
            <pc:docMk/>
            <pc:sldMk cId="3041817529" sldId="284"/>
            <ac:graphicFrameMk id="6" creationId="{E9BE6AA2-FA26-8155-EC50-D588508BB72A}"/>
          </ac:graphicFrameMkLst>
        </pc:graphicFrameChg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88434962" sldId="285"/>
        </pc:sldMkLst>
      </pc:sldChg>
      <pc:sldChg chg="addSp modSp new mod modClrScheme chgLayout">
        <pc:chgData name="Danielle Bettles" userId="36b22fda-0ab9-451b-a33d-024249ce648b" providerId="ADAL" clId="{40D78932-46CD-49CC-9EF4-B7BBA8DB2B5B}" dt="2026-09-24T14:10:09.332" v="392"/>
        <pc:sldMkLst>
          <pc:docMk/>
          <pc:sldMk cId="4153287956" sldId="285"/>
        </pc:sldMkLst>
        <pc:spChg chg="add mod">
          <ac:chgData name="Danielle Bettles" userId="36b22fda-0ab9-451b-a33d-024249ce648b" providerId="ADAL" clId="{40D78932-46CD-49CC-9EF4-B7BBA8DB2B5B}" dt="2026-09-24T14:10:09.332" v="392"/>
          <ac:spMkLst>
            <pc:docMk/>
            <pc:sldMk cId="4153287956" sldId="285"/>
            <ac:spMk id="2" creationId="{A22D28DB-02C3-6F04-69BF-74B5955322F6}"/>
          </ac:spMkLst>
        </pc:spChg>
      </pc:sldChg>
      <pc:sldChg chg="modSp add mod">
        <pc:chgData name="Danielle Bettles" userId="36b22fda-0ab9-451b-a33d-024249ce648b" providerId="ADAL" clId="{40D78932-46CD-49CC-9EF4-B7BBA8DB2B5B}" dt="2026-09-24T14:10:12.864" v="393"/>
        <pc:sldMkLst>
          <pc:docMk/>
          <pc:sldMk cId="672739557" sldId="286"/>
        </pc:sldMkLst>
        <pc:spChg chg="mod">
          <ac:chgData name="Danielle Bettles" userId="36b22fda-0ab9-451b-a33d-024249ce648b" providerId="ADAL" clId="{40D78932-46CD-49CC-9EF4-B7BBA8DB2B5B}" dt="2026-09-24T14:10:12.864" v="393"/>
          <ac:spMkLst>
            <pc:docMk/>
            <pc:sldMk cId="672739557" sldId="286"/>
            <ac:spMk id="2" creationId="{A22D28DB-02C3-6F04-69BF-74B5955322F6}"/>
          </ac:spMkLst>
        </pc:spChg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222158300" sldId="286"/>
        </pc:sldMkLst>
      </pc:sldChg>
      <pc:sldChg chg="modSp add mod">
        <pc:chgData name="Danielle Bettles" userId="36b22fda-0ab9-451b-a33d-024249ce648b" providerId="ADAL" clId="{40D78932-46CD-49CC-9EF4-B7BBA8DB2B5B}" dt="2026-09-24T14:10:15.973" v="394"/>
        <pc:sldMkLst>
          <pc:docMk/>
          <pc:sldMk cId="1805989425" sldId="287"/>
        </pc:sldMkLst>
        <pc:spChg chg="mod">
          <ac:chgData name="Danielle Bettles" userId="36b22fda-0ab9-451b-a33d-024249ce648b" providerId="ADAL" clId="{40D78932-46CD-49CC-9EF4-B7BBA8DB2B5B}" dt="2026-09-24T14:10:15.973" v="394"/>
          <ac:spMkLst>
            <pc:docMk/>
            <pc:sldMk cId="1805989425" sldId="287"/>
            <ac:spMk id="2" creationId="{A22D28DB-02C3-6F04-69BF-74B5955322F6}"/>
          </ac:spMkLst>
        </pc:spChg>
      </pc:sldChg>
      <pc:sldChg chg="modSp add mod">
        <pc:chgData name="Danielle Bettles" userId="36b22fda-0ab9-451b-a33d-024249ce648b" providerId="ADAL" clId="{40D78932-46CD-49CC-9EF4-B7BBA8DB2B5B}" dt="2026-09-24T14:10:20.656" v="395"/>
        <pc:sldMkLst>
          <pc:docMk/>
          <pc:sldMk cId="3438508859" sldId="288"/>
        </pc:sldMkLst>
        <pc:spChg chg="mod">
          <ac:chgData name="Danielle Bettles" userId="36b22fda-0ab9-451b-a33d-024249ce648b" providerId="ADAL" clId="{40D78932-46CD-49CC-9EF4-B7BBA8DB2B5B}" dt="2026-09-24T14:10:20.656" v="395"/>
          <ac:spMkLst>
            <pc:docMk/>
            <pc:sldMk cId="3438508859" sldId="288"/>
            <ac:spMk id="2" creationId="{A22D28DB-02C3-6F04-69BF-74B5955322F6}"/>
          </ac:spMkLst>
        </pc:spChg>
      </pc:sldChg>
      <pc:sldChg chg="modSp add mod">
        <pc:chgData name="Danielle Bettles" userId="36b22fda-0ab9-451b-a33d-024249ce648b" providerId="ADAL" clId="{40D78932-46CD-49CC-9EF4-B7BBA8DB2B5B}" dt="2026-09-24T14:10:23.100" v="396"/>
        <pc:sldMkLst>
          <pc:docMk/>
          <pc:sldMk cId="4182409706" sldId="289"/>
        </pc:sldMkLst>
        <pc:spChg chg="mod">
          <ac:chgData name="Danielle Bettles" userId="36b22fda-0ab9-451b-a33d-024249ce648b" providerId="ADAL" clId="{40D78932-46CD-49CC-9EF4-B7BBA8DB2B5B}" dt="2026-09-24T14:10:23.100" v="396"/>
          <ac:spMkLst>
            <pc:docMk/>
            <pc:sldMk cId="4182409706" sldId="289"/>
            <ac:spMk id="2" creationId="{A22D28DB-02C3-6F04-69BF-74B5955322F6}"/>
          </ac:spMkLst>
        </pc:spChg>
      </pc:sldChg>
      <pc:sldChg chg="modSp add mod">
        <pc:chgData name="Danielle Bettles" userId="36b22fda-0ab9-451b-a33d-024249ce648b" providerId="ADAL" clId="{40D78932-46CD-49CC-9EF4-B7BBA8DB2B5B}" dt="2026-09-24T14:10:27.725" v="397"/>
        <pc:sldMkLst>
          <pc:docMk/>
          <pc:sldMk cId="3437758031" sldId="290"/>
        </pc:sldMkLst>
        <pc:spChg chg="mod">
          <ac:chgData name="Danielle Bettles" userId="36b22fda-0ab9-451b-a33d-024249ce648b" providerId="ADAL" clId="{40D78932-46CD-49CC-9EF4-B7BBA8DB2B5B}" dt="2026-09-24T14:10:27.725" v="397"/>
          <ac:spMkLst>
            <pc:docMk/>
            <pc:sldMk cId="3437758031" sldId="290"/>
            <ac:spMk id="2" creationId="{A22D28DB-02C3-6F04-69BF-74B5955322F6}"/>
          </ac:spMkLst>
        </pc:spChg>
      </pc:sldChg>
      <pc:sldChg chg="modSp add mod">
        <pc:chgData name="Danielle Bettles" userId="36b22fda-0ab9-451b-a33d-024249ce648b" providerId="ADAL" clId="{40D78932-46CD-49CC-9EF4-B7BBA8DB2B5B}" dt="2026-09-24T14:10:31.140" v="398"/>
        <pc:sldMkLst>
          <pc:docMk/>
          <pc:sldMk cId="3675620556" sldId="291"/>
        </pc:sldMkLst>
        <pc:spChg chg="mod">
          <ac:chgData name="Danielle Bettles" userId="36b22fda-0ab9-451b-a33d-024249ce648b" providerId="ADAL" clId="{40D78932-46CD-49CC-9EF4-B7BBA8DB2B5B}" dt="2026-09-24T14:10:31.140" v="398"/>
          <ac:spMkLst>
            <pc:docMk/>
            <pc:sldMk cId="3675620556" sldId="291"/>
            <ac:spMk id="2" creationId="{A22D28DB-02C3-6F04-69BF-74B5955322F6}"/>
          </ac:spMkLst>
        </pc:spChg>
      </pc:sldChg>
      <pc:sldChg chg="modSp add mod">
        <pc:chgData name="Danielle Bettles" userId="36b22fda-0ab9-451b-a33d-024249ce648b" providerId="ADAL" clId="{40D78932-46CD-49CC-9EF4-B7BBA8DB2B5B}" dt="2026-09-24T14:10:36.078" v="399"/>
        <pc:sldMkLst>
          <pc:docMk/>
          <pc:sldMk cId="3940771396" sldId="292"/>
        </pc:sldMkLst>
        <pc:spChg chg="mod">
          <ac:chgData name="Danielle Bettles" userId="36b22fda-0ab9-451b-a33d-024249ce648b" providerId="ADAL" clId="{40D78932-46CD-49CC-9EF4-B7BBA8DB2B5B}" dt="2026-09-24T14:10:36.078" v="399"/>
          <ac:spMkLst>
            <pc:docMk/>
            <pc:sldMk cId="3940771396" sldId="292"/>
            <ac:spMk id="2" creationId="{A22D28DB-02C3-6F04-69BF-74B5955322F6}"/>
          </ac:spMkLst>
        </pc:spChg>
      </pc:sldChg>
      <pc:sldChg chg="modSp add mod">
        <pc:chgData name="Danielle Bettles" userId="36b22fda-0ab9-451b-a33d-024249ce648b" providerId="ADAL" clId="{40D78932-46CD-49CC-9EF4-B7BBA8DB2B5B}" dt="2026-09-24T14:10:39.106" v="400"/>
        <pc:sldMkLst>
          <pc:docMk/>
          <pc:sldMk cId="4177853845" sldId="293"/>
        </pc:sldMkLst>
        <pc:spChg chg="mod">
          <ac:chgData name="Danielle Bettles" userId="36b22fda-0ab9-451b-a33d-024249ce648b" providerId="ADAL" clId="{40D78932-46CD-49CC-9EF4-B7BBA8DB2B5B}" dt="2026-09-24T14:10:39.106" v="400"/>
          <ac:spMkLst>
            <pc:docMk/>
            <pc:sldMk cId="4177853845" sldId="293"/>
            <ac:spMk id="2" creationId="{A22D28DB-02C3-6F04-69BF-74B5955322F6}"/>
          </ac:spMkLst>
        </pc:spChg>
      </pc:sldChg>
      <pc:sldChg chg="modSp add mod">
        <pc:chgData name="Danielle Bettles" userId="36b22fda-0ab9-451b-a33d-024249ce648b" providerId="ADAL" clId="{40D78932-46CD-49CC-9EF4-B7BBA8DB2B5B}" dt="2026-09-24T14:12:31.635" v="442" actId="20577"/>
        <pc:sldMkLst>
          <pc:docMk/>
          <pc:sldMk cId="3444863222" sldId="294"/>
        </pc:sldMkLst>
        <pc:spChg chg="mod">
          <ac:chgData name="Danielle Bettles" userId="36b22fda-0ab9-451b-a33d-024249ce648b" providerId="ADAL" clId="{40D78932-46CD-49CC-9EF4-B7BBA8DB2B5B}" dt="2026-09-24T14:12:31.635" v="442" actId="20577"/>
          <ac:spMkLst>
            <pc:docMk/>
            <pc:sldMk cId="3444863222" sldId="294"/>
            <ac:spMk id="2" creationId="{A22D28DB-02C3-6F04-69BF-74B5955322F6}"/>
          </ac:spMkLst>
        </pc:spChg>
      </pc:sldChg>
      <pc:sldChg chg="modSp add">
        <pc:chgData name="Danielle Bettles" userId="36b22fda-0ab9-451b-a33d-024249ce648b" providerId="ADAL" clId="{40D78932-46CD-49CC-9EF4-B7BBA8DB2B5B}" dt="2026-09-24T14:13:01.945" v="449" actId="20577"/>
        <pc:sldMkLst>
          <pc:docMk/>
          <pc:sldMk cId="2313020464" sldId="295"/>
        </pc:sldMkLst>
        <pc:spChg chg="mod">
          <ac:chgData name="Danielle Bettles" userId="36b22fda-0ab9-451b-a33d-024249ce648b" providerId="ADAL" clId="{40D78932-46CD-49CC-9EF4-B7BBA8DB2B5B}" dt="2026-09-24T14:13:01.945" v="449" actId="20577"/>
          <ac:spMkLst>
            <pc:docMk/>
            <pc:sldMk cId="2313020464" sldId="295"/>
            <ac:spMk id="2" creationId="{A22D28DB-02C3-6F04-69BF-74B5955322F6}"/>
          </ac:spMkLst>
        </pc:spChg>
      </pc:sldChg>
      <pc:sldChg chg="modSp add">
        <pc:chgData name="Danielle Bettles" userId="36b22fda-0ab9-451b-a33d-024249ce648b" providerId="ADAL" clId="{40D78932-46CD-49CC-9EF4-B7BBA8DB2B5B}" dt="2026-09-24T14:13:29.253" v="459" actId="20577"/>
        <pc:sldMkLst>
          <pc:docMk/>
          <pc:sldMk cId="1073907287" sldId="296"/>
        </pc:sldMkLst>
        <pc:spChg chg="mod">
          <ac:chgData name="Danielle Bettles" userId="36b22fda-0ab9-451b-a33d-024249ce648b" providerId="ADAL" clId="{40D78932-46CD-49CC-9EF4-B7BBA8DB2B5B}" dt="2026-09-24T14:13:29.253" v="459" actId="20577"/>
          <ac:spMkLst>
            <pc:docMk/>
            <pc:sldMk cId="1073907287" sldId="296"/>
            <ac:spMk id="2" creationId="{A22D28DB-02C3-6F04-69BF-74B5955322F6}"/>
          </ac:spMkLst>
        </pc:spChg>
      </pc:sldChg>
      <pc:sldChg chg="modSp add">
        <pc:chgData name="Danielle Bettles" userId="36b22fda-0ab9-451b-a33d-024249ce648b" providerId="ADAL" clId="{40D78932-46CD-49CC-9EF4-B7BBA8DB2B5B}" dt="2026-09-24T14:14:01.856" v="464" actId="20577"/>
        <pc:sldMkLst>
          <pc:docMk/>
          <pc:sldMk cId="960772571" sldId="297"/>
        </pc:sldMkLst>
        <pc:spChg chg="mod">
          <ac:chgData name="Danielle Bettles" userId="36b22fda-0ab9-451b-a33d-024249ce648b" providerId="ADAL" clId="{40D78932-46CD-49CC-9EF4-B7BBA8DB2B5B}" dt="2026-09-24T14:14:01.856" v="464" actId="20577"/>
          <ac:spMkLst>
            <pc:docMk/>
            <pc:sldMk cId="960772571" sldId="297"/>
            <ac:spMk id="2" creationId="{A22D28DB-02C3-6F04-69BF-74B5955322F6}"/>
          </ac:spMkLst>
        </pc:spChg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174820891" sldId="298"/>
        </pc:sldMkLst>
      </pc:sldChg>
      <pc:sldChg chg="modSp add">
        <pc:chgData name="Danielle Bettles" userId="36b22fda-0ab9-451b-a33d-024249ce648b" providerId="ADAL" clId="{40D78932-46CD-49CC-9EF4-B7BBA8DB2B5B}" dt="2026-09-24T14:14:28.772" v="472" actId="20577"/>
        <pc:sldMkLst>
          <pc:docMk/>
          <pc:sldMk cId="2061398388" sldId="298"/>
        </pc:sldMkLst>
        <pc:spChg chg="mod">
          <ac:chgData name="Danielle Bettles" userId="36b22fda-0ab9-451b-a33d-024249ce648b" providerId="ADAL" clId="{40D78932-46CD-49CC-9EF4-B7BBA8DB2B5B}" dt="2026-09-24T14:14:28.772" v="472" actId="20577"/>
          <ac:spMkLst>
            <pc:docMk/>
            <pc:sldMk cId="2061398388" sldId="298"/>
            <ac:spMk id="2" creationId="{A22D28DB-02C3-6F04-69BF-74B5955322F6}"/>
          </ac:spMkLst>
        </pc:spChg>
      </pc:sldChg>
      <pc:sldChg chg="add">
        <pc:chgData name="Danielle Bettles" userId="36b22fda-0ab9-451b-a33d-024249ce648b" providerId="ADAL" clId="{40D78932-46CD-49CC-9EF4-B7BBA8DB2B5B}" dt="2026-09-24T14:11:40.619" v="430"/>
        <pc:sldMkLst>
          <pc:docMk/>
          <pc:sldMk cId="858809420" sldId="29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577597531" sldId="29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184193763" sldId="300"/>
        </pc:sldMkLst>
      </pc:sldChg>
      <pc:sldChg chg="modSp add">
        <pc:chgData name="Danielle Bettles" userId="36b22fda-0ab9-451b-a33d-024249ce648b" providerId="ADAL" clId="{40D78932-46CD-49CC-9EF4-B7BBA8DB2B5B}" dt="2026-09-24T14:11:54.076" v="434" actId="20577"/>
        <pc:sldMkLst>
          <pc:docMk/>
          <pc:sldMk cId="3461084613" sldId="300"/>
        </pc:sldMkLst>
        <pc:spChg chg="mod">
          <ac:chgData name="Danielle Bettles" userId="36b22fda-0ab9-451b-a33d-024249ce648b" providerId="ADAL" clId="{40D78932-46CD-49CC-9EF4-B7BBA8DB2B5B}" dt="2026-09-24T14:11:54.076" v="434" actId="20577"/>
          <ac:spMkLst>
            <pc:docMk/>
            <pc:sldMk cId="3461084613" sldId="300"/>
            <ac:spMk id="2" creationId="{A22D28DB-02C3-6F04-69BF-74B5955322F6}"/>
          </ac:spMkLst>
        </pc:spChg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766271236" sldId="301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112663679" sldId="302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57123037" sldId="303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963250475" sldId="304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306321556" sldId="305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777671411" sldId="306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747309762" sldId="307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077661113" sldId="308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536856474" sldId="30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992369777" sldId="310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60665934" sldId="311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020919789" sldId="312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4019816342" sldId="313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939747867" sldId="314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020999032" sldId="315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912024491" sldId="316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584472246" sldId="317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850497868" sldId="318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219932258" sldId="31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413432348" sldId="320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822204123" sldId="321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041031218" sldId="322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465684320" sldId="323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4163862095" sldId="324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590237016" sldId="325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170151648" sldId="326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316097784" sldId="327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4139480441" sldId="328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241919899" sldId="32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228392248" sldId="330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668150811" sldId="331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378283925" sldId="332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53535982" sldId="333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28570688" sldId="334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011898751" sldId="335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03277918" sldId="336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50770647" sldId="337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088905189" sldId="338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595747046" sldId="33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657496010" sldId="340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942753047" sldId="341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135498067" sldId="342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397430692" sldId="343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884954089" sldId="344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682352999" sldId="345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756565623" sldId="346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529183700" sldId="347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378689010" sldId="348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887619269" sldId="34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826674063" sldId="350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453887248" sldId="351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874134565" sldId="352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427579761" sldId="353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475185459" sldId="354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023507012" sldId="355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09316081" sldId="356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638221156" sldId="357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523075826" sldId="358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04927831" sldId="35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048383665" sldId="360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866431085" sldId="361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688397781" sldId="362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406287429" sldId="363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4200956522" sldId="364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11488226" sldId="365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230268914" sldId="366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175556425" sldId="367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679457087" sldId="368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625895534" sldId="36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261439015" sldId="370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751969626" sldId="371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785344653" sldId="372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768202596" sldId="373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4201894493" sldId="374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2101403886" sldId="375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514339016" sldId="376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54564338" sldId="377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300869495" sldId="378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319935108" sldId="379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450118322" sldId="380"/>
        </pc:sldMkLst>
      </pc:sldChg>
      <pc:sldChg chg="del">
        <pc:chgData name="Danielle Bettles" userId="36b22fda-0ab9-451b-a33d-024249ce648b" providerId="ADAL" clId="{40D78932-46CD-49CC-9EF4-B7BBA8DB2B5B}" dt="2026-09-24T14:01:44.527" v="1" actId="47"/>
        <pc:sldMkLst>
          <pc:docMk/>
          <pc:sldMk cId="1826328138" sldId="381"/>
        </pc:sldMkLst>
      </pc:sldChg>
      <pc:sldMasterChg chg="modSp mod">
        <pc:chgData name="Danielle Bettles" userId="36b22fda-0ab9-451b-a33d-024249ce648b" providerId="ADAL" clId="{40D78932-46CD-49CC-9EF4-B7BBA8DB2B5B}" dt="2026-09-24T14:02:14.817" v="28" actId="2711"/>
        <pc:sldMasterMkLst>
          <pc:docMk/>
          <pc:sldMasterMk cId="3484405657" sldId="2147483648"/>
        </pc:sldMasterMkLst>
        <pc:spChg chg="mod">
          <ac:chgData name="Danielle Bettles" userId="36b22fda-0ab9-451b-a33d-024249ce648b" providerId="ADAL" clId="{40D78932-46CD-49CC-9EF4-B7BBA8DB2B5B}" dt="2026-09-24T14:02:14.817" v="28" actId="2711"/>
          <ac:spMkLst>
            <pc:docMk/>
            <pc:sldMasterMk cId="3484405657" sldId="2147483648"/>
            <ac:spMk id="18" creationId="{00000000-0000-0000-0000-000000000000}"/>
          </ac:spMkLst>
        </pc:spChg>
        <pc:spChg chg="mod">
          <ac:chgData name="Danielle Bettles" userId="36b22fda-0ab9-451b-a33d-024249ce648b" providerId="ADAL" clId="{40D78932-46CD-49CC-9EF4-B7BBA8DB2B5B}" dt="2026-09-24T14:02:14.817" v="28" actId="2711"/>
          <ac:spMkLst>
            <pc:docMk/>
            <pc:sldMasterMk cId="3484405657" sldId="2147483648"/>
            <ac:spMk id="19" creationId="{00000000-0000-0000-0000-00000000000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11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>
              <a:latin typeface="Comic Sans MS" pitchFamily="66" charset="0"/>
            </a:endParaRPr>
          </a:p>
          <a:p>
            <a:endParaRPr lang="en-GB" sz="2000" u="none" dirty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  <a:r>
              <a:rPr lang="en-GB" sz="2400" dirty="0">
                <a:latin typeface="Comic Sans MS" pitchFamily="66" charset="0"/>
              </a:rPr>
              <a:t> and a wish (</a:t>
            </a:r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 </a:t>
            </a:r>
            <a:r>
              <a:rPr lang="en-GB" sz="2400" dirty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>
                <a:latin typeface="Comic Sans MS" pitchFamily="66" charset="0"/>
              </a:rPr>
              <a:t>Complete the exit ticket,</a:t>
            </a:r>
            <a:r>
              <a:rPr lang="en-GB" sz="2092" baseline="0" dirty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What did</a:t>
            </a:r>
            <a:r>
              <a:rPr lang="en-GB" sz="2400" baseline="0" dirty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heme" Target="../theme/theme1.xml"/><Relationship Id="rId7" Type="http://schemas.openxmlformats.org/officeDocument/2006/relationships/slide" Target="../slides/slid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23 September 2026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70901" y="366416"/>
            <a:ext cx="3329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Standard Form Bingo</a:t>
            </a:r>
          </a:p>
        </p:txBody>
      </p:sp>
      <p:pic>
        <p:nvPicPr>
          <p:cNvPr id="1026" name="Picture 2" descr="Image result for house clipart">
            <a:hlinkClick r:id="rId7" action="ppaction://hlinksldjump"/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44638"/>
            <a:ext cx="311969" cy="31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Wednesday, 23 September 2026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Comic Sans MS" pitchFamily="66" charset="0"/>
              </a:rPr>
              <a:t>Keywords</a:t>
            </a:r>
          </a:p>
          <a:p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Comic Sans MS" pitchFamily="66" charset="0"/>
              </a:rPr>
              <a:t>Lesson Objectives</a:t>
            </a:r>
            <a:r>
              <a:rPr lang="en-GB" sz="1600" dirty="0">
                <a:latin typeface="Comic Sans MS" pitchFamily="66" charset="0"/>
              </a:rPr>
              <a:t>: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Developing students will be able to </a:t>
            </a:r>
          </a:p>
          <a:p>
            <a:endParaRPr lang="en-GB" sz="1400" dirty="0">
              <a:latin typeface="Comic Sans MS" pitchFamily="66" charset="0"/>
            </a:endParaRPr>
          </a:p>
          <a:p>
            <a:r>
              <a:rPr lang="en-GB" sz="1400" dirty="0">
                <a:latin typeface="Comic Sans MS" pitchFamily="66" charset="0"/>
              </a:rPr>
              <a:t>Secure students will be able to </a:t>
            </a:r>
          </a:p>
          <a:p>
            <a:endParaRPr lang="en-GB" sz="1400" dirty="0">
              <a:latin typeface="Comic Sans MS" pitchFamily="66" charset="0"/>
            </a:endParaRPr>
          </a:p>
          <a:p>
            <a:r>
              <a:rPr lang="en-GB" sz="1400" dirty="0">
                <a:latin typeface="Comic Sans MS" pitchFamily="66" charset="0"/>
              </a:rPr>
              <a:t>Excelling students will be able to</a:t>
            </a:r>
            <a:r>
              <a:rPr lang="en-GB" sz="1400" baseline="0" dirty="0">
                <a:latin typeface="Comic Sans MS" pitchFamily="66" charset="0"/>
              </a:rPr>
              <a:t> 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6B9133-F716-E0CC-AC32-E6A34DBF3C34}"/>
                  </a:ext>
                </a:extLst>
              </p:cNvPr>
              <p:cNvSpPr txBox="1"/>
              <p:nvPr/>
            </p:nvSpPr>
            <p:spPr>
              <a:xfrm>
                <a:off x="611560" y="1744017"/>
                <a:ext cx="50405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Draw a 3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3 bingo grid and fill it with 9 of the following numbers (copy carefully!)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16B9133-F716-E0CC-AC32-E6A34DBF3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744017"/>
                <a:ext cx="5040560" cy="707886"/>
              </a:xfrm>
              <a:prstGeom prst="rect">
                <a:avLst/>
              </a:prstGeom>
              <a:blipFill>
                <a:blip r:embed="rId3"/>
                <a:stretch>
                  <a:fillRect l="-1209" t="-3448" b="-1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6796B4-D92A-3D1D-F00F-F9FFCE66C4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530656"/>
              </p:ext>
            </p:extLst>
          </p:nvPr>
        </p:nvGraphicFramePr>
        <p:xfrm>
          <a:off x="6841830" y="1377880"/>
          <a:ext cx="1656183" cy="144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061">
                  <a:extLst>
                    <a:ext uri="{9D8B030D-6E8A-4147-A177-3AD203B41FA5}">
                      <a16:colId xmlns:a16="http://schemas.microsoft.com/office/drawing/2014/main" val="925967847"/>
                    </a:ext>
                  </a:extLst>
                </a:gridCol>
                <a:gridCol w="552061">
                  <a:extLst>
                    <a:ext uri="{9D8B030D-6E8A-4147-A177-3AD203B41FA5}">
                      <a16:colId xmlns:a16="http://schemas.microsoft.com/office/drawing/2014/main" val="1733277012"/>
                    </a:ext>
                  </a:extLst>
                </a:gridCol>
                <a:gridCol w="552061">
                  <a:extLst>
                    <a:ext uri="{9D8B030D-6E8A-4147-A177-3AD203B41FA5}">
                      <a16:colId xmlns:a16="http://schemas.microsoft.com/office/drawing/2014/main" val="3170063698"/>
                    </a:ext>
                  </a:extLst>
                </a:gridCol>
              </a:tblGrid>
              <a:tr h="4800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22438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049830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9257785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DB2CD2F2-D956-79DC-CED8-7C0D0DC918A4}"/>
              </a:ext>
            </a:extLst>
          </p:cNvPr>
          <p:cNvSpPr/>
          <p:nvPr/>
        </p:nvSpPr>
        <p:spPr>
          <a:xfrm>
            <a:off x="5652120" y="1996045"/>
            <a:ext cx="936104" cy="203830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E9BE6AA2-FA26-8155-EC50-D588508BB7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7007945"/>
                  </p:ext>
                </p:extLst>
              </p:nvPr>
            </p:nvGraphicFramePr>
            <p:xfrm>
              <a:off x="473714" y="3356992"/>
              <a:ext cx="8196572" cy="2736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49143">
                      <a:extLst>
                        <a:ext uri="{9D8B030D-6E8A-4147-A177-3AD203B41FA5}">
                          <a16:colId xmlns:a16="http://schemas.microsoft.com/office/drawing/2014/main" val="3798810744"/>
                        </a:ext>
                      </a:extLst>
                    </a:gridCol>
                    <a:gridCol w="2049143">
                      <a:extLst>
                        <a:ext uri="{9D8B030D-6E8A-4147-A177-3AD203B41FA5}">
                          <a16:colId xmlns:a16="http://schemas.microsoft.com/office/drawing/2014/main" val="3493255793"/>
                        </a:ext>
                      </a:extLst>
                    </a:gridCol>
                    <a:gridCol w="2049143">
                      <a:extLst>
                        <a:ext uri="{9D8B030D-6E8A-4147-A177-3AD203B41FA5}">
                          <a16:colId xmlns:a16="http://schemas.microsoft.com/office/drawing/2014/main" val="4145098875"/>
                        </a:ext>
                      </a:extLst>
                    </a:gridCol>
                    <a:gridCol w="2049143">
                      <a:extLst>
                        <a:ext uri="{9D8B030D-6E8A-4147-A177-3AD203B41FA5}">
                          <a16:colId xmlns:a16="http://schemas.microsoft.com/office/drawing/2014/main" val="3802615390"/>
                        </a:ext>
                      </a:extLst>
                    </a:gridCol>
                  </a:tblGrid>
                  <a:tr h="68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13531521"/>
                      </a:ext>
                    </a:extLst>
                  </a:tr>
                  <a:tr h="68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48816810"/>
                      </a:ext>
                    </a:extLst>
                  </a:tr>
                  <a:tr h="68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01902161"/>
                      </a:ext>
                    </a:extLst>
                  </a:tr>
                  <a:tr h="68407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145115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E9BE6AA2-FA26-8155-EC50-D588508BB7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7007945"/>
                  </p:ext>
                </p:extLst>
              </p:nvPr>
            </p:nvGraphicFramePr>
            <p:xfrm>
              <a:off x="473714" y="3356992"/>
              <a:ext cx="8196572" cy="2736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49143">
                      <a:extLst>
                        <a:ext uri="{9D8B030D-6E8A-4147-A177-3AD203B41FA5}">
                          <a16:colId xmlns:a16="http://schemas.microsoft.com/office/drawing/2014/main" val="3798810744"/>
                        </a:ext>
                      </a:extLst>
                    </a:gridCol>
                    <a:gridCol w="2049143">
                      <a:extLst>
                        <a:ext uri="{9D8B030D-6E8A-4147-A177-3AD203B41FA5}">
                          <a16:colId xmlns:a16="http://schemas.microsoft.com/office/drawing/2014/main" val="3493255793"/>
                        </a:ext>
                      </a:extLst>
                    </a:gridCol>
                    <a:gridCol w="2049143">
                      <a:extLst>
                        <a:ext uri="{9D8B030D-6E8A-4147-A177-3AD203B41FA5}">
                          <a16:colId xmlns:a16="http://schemas.microsoft.com/office/drawing/2014/main" val="4145098875"/>
                        </a:ext>
                      </a:extLst>
                    </a:gridCol>
                    <a:gridCol w="2049143">
                      <a:extLst>
                        <a:ext uri="{9D8B030D-6E8A-4147-A177-3AD203B41FA5}">
                          <a16:colId xmlns:a16="http://schemas.microsoft.com/office/drawing/2014/main" val="3802615390"/>
                        </a:ext>
                      </a:extLst>
                    </a:gridCol>
                  </a:tblGrid>
                  <a:tr h="68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7" t="-885" r="-3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595" t="-885" r="-20089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000" t="-885" r="-10029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893" t="-885" r="-595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3531521"/>
                      </a:ext>
                    </a:extLst>
                  </a:tr>
                  <a:tr h="68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7" t="-101786" r="-300000" b="-2026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595" t="-101786" r="-200893" b="-2026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000" t="-101786" r="-100297" b="-2026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893" t="-101786" r="-595" b="-2026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8816810"/>
                      </a:ext>
                    </a:extLst>
                  </a:tr>
                  <a:tr h="68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7" t="-200000" r="-300000" b="-1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595" t="-200000" r="-200893" b="-1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000" t="-200000" r="-100297" b="-100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893" t="-200000" r="-595" b="-1008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1902161"/>
                      </a:ext>
                    </a:extLst>
                  </a:tr>
                  <a:tr h="68407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7" t="-302679" r="-300000" b="-1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595" t="-302679" r="-200893" b="-1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000" t="-302679" r="-100297" b="-1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893" t="-302679" r="-595" b="-17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145115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4181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200 000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287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8 000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2739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0.000 8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989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4 000 000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850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0.000 02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2409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0.08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7758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0.000 000 08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5620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0.000 004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0771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Write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</m:oMath>
                  </m:oMathPara>
                </a14:m>
                <a:endParaRPr lang="en-GB" sz="7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2348880"/>
                <a:ext cx="7272808" cy="2585323"/>
              </a:xfrm>
              <a:prstGeom prst="rect">
                <a:avLst/>
              </a:prstGeom>
              <a:blipFill>
                <a:blip r:embed="rId2"/>
                <a:stretch>
                  <a:fillRect t="-1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785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593558" y="2348880"/>
                <a:ext cx="7956884" cy="2471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out the answer and write it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en-GB" sz="5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(4×</m:t>
                      </m:r>
                      <m:sSup>
                        <m:sSup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GB" sz="6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58" y="2348880"/>
                <a:ext cx="7956884" cy="2471702"/>
              </a:xfrm>
              <a:prstGeom prst="rect">
                <a:avLst/>
              </a:prstGeom>
              <a:blipFill>
                <a:blip r:embed="rId2"/>
                <a:stretch>
                  <a:fillRect t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4863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593558" y="2348880"/>
                <a:ext cx="7956884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out the answer and write it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5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(4×</m:t>
                      </m:r>
                      <m:sSup>
                        <m:sSup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−2</m:t>
                          </m:r>
                        </m:sup>
                      </m:sSup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GB" sz="6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58" y="2348880"/>
                <a:ext cx="7956884" cy="2492990"/>
              </a:xfrm>
              <a:prstGeom prst="rect">
                <a:avLst/>
              </a:prstGeom>
              <a:blipFill>
                <a:blip r:embed="rId2"/>
                <a:stretch>
                  <a:fillRect t="-17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3020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593558" y="2348880"/>
                <a:ext cx="7956884" cy="2471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out the answer and write it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8</m:t>
                          </m:r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  <m:r>
                        <a:rPr lang="en-GB" sz="5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÷</m:t>
                      </m:r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(4×</m:t>
                      </m:r>
                      <m:sSup>
                        <m:sSup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GB" sz="6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58" y="2348880"/>
                <a:ext cx="7956884" cy="2471702"/>
              </a:xfrm>
              <a:prstGeom prst="rect">
                <a:avLst/>
              </a:prstGeom>
              <a:blipFill>
                <a:blip r:embed="rId2"/>
                <a:stretch>
                  <a:fillRect t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3907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593558" y="2348880"/>
                <a:ext cx="7956884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out the answer and write it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÷(3×</m:t>
                      </m:r>
                      <m:sSup>
                        <m:sSup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GB" sz="6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58" y="2348880"/>
                <a:ext cx="7956884" cy="2492990"/>
              </a:xfrm>
              <a:prstGeom prst="rect">
                <a:avLst/>
              </a:prstGeom>
              <a:blipFill>
                <a:blip r:embed="rId2"/>
                <a:stretch>
                  <a:fillRect t="-17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0772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593558" y="2348880"/>
                <a:ext cx="7956884" cy="2471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out the answer and write it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en-GB" sz="5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÷</m:t>
                      </m:r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(3×</m:t>
                      </m:r>
                      <m:sSup>
                        <m:sSup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−2</m:t>
                          </m:r>
                        </m:sup>
                      </m:sSup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GB" sz="6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58" y="2348880"/>
                <a:ext cx="7956884" cy="2471702"/>
              </a:xfrm>
              <a:prstGeom prst="rect">
                <a:avLst/>
              </a:prstGeom>
              <a:blipFill>
                <a:blip r:embed="rId2"/>
                <a:stretch>
                  <a:fillRect t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1398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593558" y="2348880"/>
                <a:ext cx="7956884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out the answer and write it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−(3×</m:t>
                      </m:r>
                      <m:sSup>
                        <m:sSup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sup>
                      </m:sSup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GB" sz="6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58" y="2348880"/>
                <a:ext cx="7956884" cy="2492990"/>
              </a:xfrm>
              <a:prstGeom prst="rect">
                <a:avLst/>
              </a:prstGeom>
              <a:blipFill>
                <a:blip r:embed="rId2"/>
                <a:stretch>
                  <a:fillRect t="-17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8809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/>
              <p:nvPr/>
            </p:nvSpPr>
            <p:spPr>
              <a:xfrm>
                <a:off x="593558" y="2348880"/>
                <a:ext cx="7956884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Work out the answer and write it in standard index form: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5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+(3×</m:t>
                      </m:r>
                      <m:sSup>
                        <m:sSupPr>
                          <m:ctrlP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GB" sz="5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GB" sz="5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GB" sz="6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22D28DB-02C3-6F04-69BF-74B5955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58" y="2348880"/>
                <a:ext cx="7956884" cy="2492990"/>
              </a:xfrm>
              <a:prstGeom prst="rect">
                <a:avLst/>
              </a:prstGeom>
              <a:blipFill>
                <a:blip r:embed="rId2"/>
                <a:stretch>
                  <a:fillRect t="-17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084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2341</TotalTime>
  <Words>266</Words>
  <Application>Microsoft Office PowerPoint</Application>
  <PresentationFormat>On-screen Show (4:3)</PresentationFormat>
  <Paragraphs>98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 Math</vt:lpstr>
      <vt:lpstr>Comic Sans MS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PixiMaths</dc:creator>
  <cp:lastModifiedBy>Danielle Bettles</cp:lastModifiedBy>
  <cp:revision>107</cp:revision>
  <dcterms:created xsi:type="dcterms:W3CDTF">2015-07-01T12:05:39Z</dcterms:created>
  <dcterms:modified xsi:type="dcterms:W3CDTF">2026-09-24T14:38:09Z</dcterms:modified>
</cp:coreProperties>
</file>